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322" r:id="rId3"/>
    <p:sldId id="569" r:id="rId5"/>
    <p:sldId id="572" r:id="rId6"/>
    <p:sldId id="592" r:id="rId7"/>
    <p:sldId id="590" r:id="rId8"/>
    <p:sldId id="564" r:id="rId9"/>
    <p:sldId id="597" r:id="rId10"/>
    <p:sldId id="600" r:id="rId11"/>
    <p:sldId id="591" r:id="rId12"/>
    <p:sldId id="568" r:id="rId13"/>
    <p:sldId id="593" r:id="rId14"/>
    <p:sldId id="594" r:id="rId15"/>
    <p:sldId id="601" r:id="rId16"/>
    <p:sldId id="561" r:id="rId17"/>
    <p:sldId id="558" r:id="rId18"/>
    <p:sldId id="587" r:id="rId19"/>
    <p:sldId id="575" r:id="rId20"/>
    <p:sldId id="559" r:id="rId21"/>
    <p:sldId id="602" r:id="rId22"/>
    <p:sldId id="596" r:id="rId23"/>
    <p:sldId id="598" r:id="rId24"/>
    <p:sldId id="535" r:id="rId25"/>
    <p:sldId id="599" r:id="rId26"/>
    <p:sldId id="603" r:id="rId27"/>
  </p:sldIdLst>
  <p:sldSz cx="9144000" cy="514477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2"/>
    <a:srgbClr val="005AB2"/>
    <a:srgbClr val="8199C5"/>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49" d="100"/>
          <a:sy n="149" d="100"/>
        </p:scale>
        <p:origin x="540" y="108"/>
      </p:cViewPr>
      <p:guideLst>
        <p:guide orient="horz" pos="1620"/>
        <p:guide pos="2880"/>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60000"/>
                <a:lumOff val="40000"/>
              </a:schemeClr>
            </a:solidFill>
            <a:ln>
              <a:noFill/>
            </a:ln>
            <a:effectLst/>
          </c:spPr>
          <c:invertIfNegative val="0"/>
          <c:dLbls>
            <c:delete val="1"/>
          </c:dLbls>
          <c:cat>
            <c:strRef>
              <c:f>Sheet1!$A$2:$A$6</c:f>
              <c:strCache>
                <c:ptCount val="5"/>
                <c:pt idx="0">
                  <c:v>目标 1</c:v>
                </c:pt>
                <c:pt idx="1">
                  <c:v>目标 2</c:v>
                </c:pt>
                <c:pt idx="2">
                  <c:v>目标 3</c:v>
                </c:pt>
                <c:pt idx="3">
                  <c:v>目标 4</c:v>
                </c:pt>
                <c:pt idx="4">
                  <c:v>目标 5</c:v>
                </c:pt>
              </c:strCache>
            </c:strRef>
          </c:cat>
          <c:val>
            <c:numRef>
              <c:f>Sheet1!$B$2:$B$6</c:f>
              <c:numCache>
                <c:formatCode>General</c:formatCode>
                <c:ptCount val="5"/>
                <c:pt idx="0">
                  <c:v>3</c:v>
                </c:pt>
                <c:pt idx="1">
                  <c:v>3.5</c:v>
                </c:pt>
                <c:pt idx="2">
                  <c:v>3.5</c:v>
                </c:pt>
                <c:pt idx="3">
                  <c:v>4.5</c:v>
                </c:pt>
                <c:pt idx="4">
                  <c:v>5</c:v>
                </c:pt>
              </c:numCache>
            </c:numRef>
          </c:val>
        </c:ser>
        <c:ser>
          <c:idx val="1"/>
          <c:order val="1"/>
          <c:tx>
            <c:strRef>
              <c:f>Sheet1!$C$1</c:f>
              <c:strCache>
                <c:ptCount val="1"/>
                <c:pt idx="0">
                  <c:v>系列 2</c:v>
                </c:pt>
              </c:strCache>
            </c:strRef>
          </c:tx>
          <c:spPr>
            <a:solidFill>
              <a:srgbClr val="005AB2"/>
            </a:solidFill>
            <a:ln>
              <a:noFill/>
            </a:ln>
            <a:effectLst/>
          </c:spPr>
          <c:invertIfNegative val="0"/>
          <c:dLbls>
            <c:delete val="1"/>
          </c:dLbls>
          <c:cat>
            <c:strRef>
              <c:f>Sheet1!$A$2:$A$6</c:f>
              <c:strCache>
                <c:ptCount val="5"/>
                <c:pt idx="0">
                  <c:v>目标 1</c:v>
                </c:pt>
                <c:pt idx="1">
                  <c:v>目标 2</c:v>
                </c:pt>
                <c:pt idx="2">
                  <c:v>目标 3</c:v>
                </c:pt>
                <c:pt idx="3">
                  <c:v>目标 4</c:v>
                </c:pt>
                <c:pt idx="4">
                  <c:v>目标 5</c:v>
                </c:pt>
              </c:strCache>
            </c:strRef>
          </c:cat>
          <c:val>
            <c:numRef>
              <c:f>Sheet1!$C$2:$C$6</c:f>
              <c:numCache>
                <c:formatCode>General</c:formatCode>
                <c:ptCount val="5"/>
                <c:pt idx="0">
                  <c:v>2</c:v>
                </c:pt>
                <c:pt idx="1">
                  <c:v>3</c:v>
                </c:pt>
                <c:pt idx="2">
                  <c:v>4</c:v>
                </c:pt>
                <c:pt idx="3">
                  <c:v>5</c:v>
                </c:pt>
                <c:pt idx="4">
                  <c:v>6</c:v>
                </c:pt>
              </c:numCache>
            </c:numRef>
          </c:val>
        </c:ser>
        <c:dLbls>
          <c:showLegendKey val="0"/>
          <c:showVal val="0"/>
          <c:showCatName val="0"/>
          <c:showSerName val="0"/>
          <c:showPercent val="0"/>
          <c:showBubbleSize val="0"/>
        </c:dLbls>
        <c:gapWidth val="219"/>
        <c:overlap val="14"/>
        <c:axId val="-1122121024"/>
        <c:axId val="-1122144960"/>
      </c:barChart>
      <c:lineChart>
        <c:grouping val="standard"/>
        <c:varyColors val="0"/>
        <c:ser>
          <c:idx val="2"/>
          <c:order val="2"/>
          <c:tx>
            <c:strRef>
              <c:f>Sheet1!$D$1</c:f>
              <c:strCache>
                <c:ptCount val="1"/>
                <c:pt idx="0">
                  <c:v>系列 3</c:v>
                </c:pt>
              </c:strCache>
            </c:strRef>
          </c:tx>
          <c:spPr>
            <a:ln w="28575" cap="rnd" cmpd="sng" algn="ctr">
              <a:solidFill>
                <a:srgbClr val="0079C2"/>
              </a:solidFill>
              <a:prstDash val="solid"/>
              <a:round/>
            </a:ln>
            <a:effectLst>
              <a:outerShdw blurRad="50800" dist="38100" dir="2700000" algn="tl" rotWithShape="0">
                <a:prstClr val="black">
                  <a:alpha val="40000"/>
                </a:prstClr>
              </a:outerShdw>
            </a:effectLst>
          </c:spPr>
          <c:marker>
            <c:symbol val="diamond"/>
            <c:size val="15"/>
            <c:spPr>
              <a:solidFill>
                <a:srgbClr val="005AB2"/>
              </a:solidFill>
              <a:ln w="9525" cap="flat" cmpd="sng" algn="ctr">
                <a:solidFill>
                  <a:srgbClr val="0079C2"/>
                </a:solidFill>
                <a:prstDash val="solid"/>
                <a:round/>
              </a:ln>
              <a:effectLst>
                <a:outerShdw blurRad="50800" dist="38100" dir="2700000" algn="tl" rotWithShape="0">
                  <a:prstClr val="black">
                    <a:alpha val="40000"/>
                  </a:prstClr>
                </a:outerShdw>
              </a:effectLst>
            </c:spPr>
          </c:marker>
          <c:dLbls>
            <c:delete val="1"/>
          </c:dLbls>
          <c:cat>
            <c:strRef>
              <c:f>Sheet1!$A$2:$A$6</c:f>
              <c:strCache>
                <c:ptCount val="5"/>
                <c:pt idx="0">
                  <c:v>目标 1</c:v>
                </c:pt>
                <c:pt idx="1">
                  <c:v>目标 2</c:v>
                </c:pt>
                <c:pt idx="2">
                  <c:v>目标 3</c:v>
                </c:pt>
                <c:pt idx="3">
                  <c:v>目标 4</c:v>
                </c:pt>
                <c:pt idx="4">
                  <c:v>目标 5</c:v>
                </c:pt>
              </c:strCache>
            </c:strRef>
          </c:cat>
          <c:val>
            <c:numRef>
              <c:f>Sheet1!$D$2:$D$6</c:f>
              <c:numCache>
                <c:formatCode>General</c:formatCode>
                <c:ptCount val="5"/>
                <c:pt idx="0">
                  <c:v>2</c:v>
                </c:pt>
                <c:pt idx="1">
                  <c:v>2</c:v>
                </c:pt>
                <c:pt idx="2">
                  <c:v>3</c:v>
                </c:pt>
                <c:pt idx="3">
                  <c:v>5</c:v>
                </c:pt>
                <c:pt idx="4">
                  <c:v>6</c:v>
                </c:pt>
              </c:numCache>
            </c:numRef>
          </c:val>
          <c:smooth val="1"/>
        </c:ser>
        <c:dLbls>
          <c:showLegendKey val="0"/>
          <c:showVal val="0"/>
          <c:showCatName val="0"/>
          <c:showSerName val="0"/>
          <c:showPercent val="0"/>
          <c:showBubbleSize val="0"/>
        </c:dLbls>
        <c:marker val="1"/>
        <c:smooth val="1"/>
        <c:axId val="-1122121024"/>
        <c:axId val="-1122144960"/>
      </c:lineChart>
      <c:catAx>
        <c:axId val="-1122121024"/>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lumMod val="75000"/>
                    <a:lumOff val="25000"/>
                  </a:schemeClr>
                </a:solidFill>
                <a:latin typeface="等线" panose="02010600030101010101" charset="-122"/>
                <a:ea typeface="等线" panose="02010600030101010101" charset="-122"/>
                <a:cs typeface="+mn-cs"/>
              </a:defRPr>
            </a:pPr>
          </a:p>
        </c:txPr>
        <c:crossAx val="-1122144960"/>
        <c:crosses val="autoZero"/>
        <c:auto val="1"/>
        <c:lblAlgn val="ctr"/>
        <c:lblOffset val="100"/>
        <c:noMultiLvlLbl val="0"/>
      </c:catAx>
      <c:valAx>
        <c:axId val="-1122144960"/>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lumMod val="75000"/>
                    <a:lumOff val="25000"/>
                  </a:schemeClr>
                </a:solidFill>
                <a:latin typeface="等线" panose="02010600030101010101" charset="-122"/>
                <a:ea typeface="等线" panose="02010600030101010101" charset="-122"/>
                <a:cs typeface="+mn-cs"/>
              </a:defRPr>
            </a:pPr>
          </a:p>
        </c:txPr>
        <c:crossAx val="-1122121024"/>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lumMod val="75000"/>
              <a:lumOff val="25000"/>
            </a:schemeClr>
          </a:solidFill>
          <a:latin typeface="等线" panose="02010600030101010101" charset="-122"/>
          <a:ea typeface="等线" panose="02010600030101010101"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6DCB15-CFF4-4A5A-A7DC-E722F6C9031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31C224-959C-4DE4-8561-F652F063ABF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638BCD-BAF0-4F2F-8ED1-BF002154F02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F7B19A-EDBD-432A-9EB2-33ED3789B438}"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ln>
            <a:miter lim="800000"/>
          </a:ln>
        </p:spPr>
        <p:txBody>
          <a:bodyPr/>
          <a:lstStyle/>
          <a:p>
            <a:fld id="{674472B2-7A7F-4DC3-871C-513FFA4D60BF}"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5BB3814-7004-4500-BBB3-C7E9C3378B2F}"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idx="4294967295"/>
          </p:nvPr>
        </p:nvSpPr>
        <p:spPr>
          <a:ln>
            <a:miter lim="800000"/>
          </a:ln>
        </p:spPr>
      </p:sp>
      <p:sp>
        <p:nvSpPr>
          <p:cNvPr id="43011" name="Notes Placeholder 2"/>
          <p:cNvSpPr>
            <a:spLocks noGrp="1" noChangeArrowheads="1"/>
          </p:cNvSpPr>
          <p:nvPr>
            <p:ph type="body" idx="4294967295"/>
          </p:nvPr>
        </p:nvSpPr>
        <p:spPr/>
        <p:txBody>
          <a:bodyPr/>
          <a:lstStyle/>
          <a:p>
            <a:pPr eaLnBrk="1" hangingPunct="1"/>
            <a:endParaRPr lang="en-IN" altLang="en-US"/>
          </a:p>
        </p:txBody>
      </p:sp>
      <p:sp>
        <p:nvSpPr>
          <p:cNvPr id="430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fontAlgn="base"/>
            <a:fld id="{B237BFB9-51DB-43B7-902A-907986E3A468}" type="slidenum">
              <a:rPr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3" name="文本框 37"/>
          <p:cNvSpPr txBox="1"/>
          <p:nvPr userDrawn="1"/>
        </p:nvSpPr>
        <p:spPr>
          <a:xfrm>
            <a:off x="276597" y="203130"/>
            <a:ext cx="1677348" cy="530898"/>
          </a:xfrm>
          <a:prstGeom prst="rect">
            <a:avLst/>
          </a:prstGeom>
          <a:noFill/>
        </p:spPr>
        <p:txBody>
          <a:bodyPr wrap="none" lIns="68563" tIns="34282" rIns="68563" bIns="34282" rtlCol="0">
            <a:spAutoFit/>
          </a:bodyPr>
          <a:lstStyle/>
          <a:p>
            <a:pPr lvl="0" defTabSz="685800">
              <a:defRPr/>
            </a:pPr>
            <a:r>
              <a:rPr lang="zh-CN" altLang="en-US" sz="3000" b="0"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项目介绍</a:t>
            </a:r>
            <a:endParaRPr kumimoji="0" lang="zh-CN" altLang="en-US" sz="3000" b="0" i="0" u="none" strike="noStrike" kern="0" cap="none" spc="0" normalizeH="0" baseline="0" noProof="0" dirty="0">
              <a:ln>
                <a:noFill/>
              </a:ln>
              <a:gradFill>
                <a:gsLst>
                  <a:gs pos="0">
                    <a:srgbClr val="005AB2"/>
                  </a:gs>
                  <a:gs pos="92000">
                    <a:schemeClr val="tx2">
                      <a:lumMod val="40000"/>
                      <a:lumOff val="60000"/>
                    </a:schemeClr>
                  </a:gs>
                </a:gsLst>
                <a:path path="circle">
                  <a:fillToRect t="100000" r="100000"/>
                </a:path>
              </a:gradFill>
              <a:effectLst/>
              <a:uLnTx/>
              <a:uFillTx/>
              <a:latin typeface="微软雅黑" panose="020B0503020204020204" pitchFamily="34" charset="-122"/>
              <a:ea typeface="微软雅黑" panose="020B0503020204020204" pitchFamily="34" charset="-122"/>
              <a:cs typeface="+mn-cs"/>
            </a:endParaRPr>
          </a:p>
        </p:txBody>
      </p:sp>
      <p:cxnSp>
        <p:nvCxnSpPr>
          <p:cNvPr id="14" name="直接连接符 13"/>
          <p:cNvCxnSpPr/>
          <p:nvPr userDrawn="1"/>
        </p:nvCxnSpPr>
        <p:spPr>
          <a:xfrm>
            <a:off x="350739" y="808170"/>
            <a:ext cx="440095" cy="0"/>
          </a:xfrm>
          <a:prstGeom prst="line">
            <a:avLst/>
          </a:prstGeom>
          <a:ln w="28575">
            <a:solidFill>
              <a:srgbClr val="0079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5" name="文本框 37"/>
          <p:cNvSpPr txBox="1"/>
          <p:nvPr userDrawn="1"/>
        </p:nvSpPr>
        <p:spPr>
          <a:xfrm>
            <a:off x="276597" y="203130"/>
            <a:ext cx="1677348" cy="530898"/>
          </a:xfrm>
          <a:prstGeom prst="rect">
            <a:avLst/>
          </a:prstGeom>
          <a:noFill/>
        </p:spPr>
        <p:txBody>
          <a:bodyPr wrap="none" lIns="68563" tIns="34282" rIns="68563" bIns="34282" rtlCol="0">
            <a:spAutoFit/>
          </a:bodyPr>
          <a:lstStyle/>
          <a:p>
            <a:pPr lvl="0" defTabSz="685800">
              <a:defRPr/>
            </a:pPr>
            <a:r>
              <a:rPr lang="zh-CN" altLang="en-US" sz="3000" b="0"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产品运行</a:t>
            </a:r>
            <a:endParaRPr kumimoji="0" lang="zh-CN" altLang="en-US" sz="3000" b="0" i="0" u="none" strike="noStrike" kern="0" cap="none" spc="0" normalizeH="0" baseline="0" noProof="0" dirty="0">
              <a:ln>
                <a:noFill/>
              </a:ln>
              <a:gradFill>
                <a:gsLst>
                  <a:gs pos="0">
                    <a:srgbClr val="005AB2"/>
                  </a:gs>
                  <a:gs pos="92000">
                    <a:schemeClr val="tx2">
                      <a:lumMod val="40000"/>
                      <a:lumOff val="60000"/>
                    </a:schemeClr>
                  </a:gs>
                </a:gsLst>
                <a:path path="circle">
                  <a:fillToRect t="100000" r="100000"/>
                </a:path>
              </a:gra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p:cNvCxnSpPr/>
          <p:nvPr userDrawn="1"/>
        </p:nvCxnSpPr>
        <p:spPr>
          <a:xfrm>
            <a:off x="350739" y="808170"/>
            <a:ext cx="440095" cy="0"/>
          </a:xfrm>
          <a:prstGeom prst="line">
            <a:avLst/>
          </a:prstGeom>
          <a:ln w="28575">
            <a:solidFill>
              <a:srgbClr val="0079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5" name="文本框 37"/>
          <p:cNvSpPr txBox="1"/>
          <p:nvPr userDrawn="1"/>
        </p:nvSpPr>
        <p:spPr>
          <a:xfrm>
            <a:off x="276597" y="203130"/>
            <a:ext cx="1677348" cy="530898"/>
          </a:xfrm>
          <a:prstGeom prst="rect">
            <a:avLst/>
          </a:prstGeom>
          <a:noFill/>
        </p:spPr>
        <p:txBody>
          <a:bodyPr wrap="none" lIns="68563" tIns="34282" rIns="68563" bIns="34282" rtlCol="0">
            <a:spAutoFit/>
          </a:bodyPr>
          <a:lstStyle/>
          <a:p>
            <a:pPr lvl="0" defTabSz="685800">
              <a:defRPr/>
            </a:pPr>
            <a:r>
              <a:rPr kumimoji="0" lang="zh-CN" altLang="en-US" sz="3000" b="0" i="0" u="none" strike="noStrike" kern="0" cap="none" spc="0" normalizeH="0" baseline="0" noProof="0" dirty="0">
                <a:ln>
                  <a:noFill/>
                </a:ln>
                <a:gradFill>
                  <a:gsLst>
                    <a:gs pos="0">
                      <a:srgbClr val="005AB2"/>
                    </a:gs>
                    <a:gs pos="92000">
                      <a:schemeClr val="tx2">
                        <a:lumMod val="40000"/>
                        <a:lumOff val="60000"/>
                      </a:schemeClr>
                    </a:gs>
                  </a:gsLst>
                  <a:path path="circle">
                    <a:fillToRect t="100000" r="100000"/>
                  </a:path>
                </a:gradFill>
                <a:effectLst/>
                <a:uLnTx/>
                <a:uFillTx/>
                <a:latin typeface="微软雅黑" panose="020B0503020204020204" pitchFamily="34" charset="-122"/>
                <a:ea typeface="微软雅黑" panose="020B0503020204020204" pitchFamily="34" charset="-122"/>
                <a:cs typeface="+mn-cs"/>
              </a:rPr>
              <a:t>市场分析</a:t>
            </a:r>
            <a:endParaRPr kumimoji="0" lang="zh-CN" altLang="en-US" sz="3000" b="0" i="0" u="none" strike="noStrike" kern="0" cap="none" spc="0" normalizeH="0" baseline="0" noProof="0" dirty="0">
              <a:ln>
                <a:noFill/>
              </a:ln>
              <a:gradFill>
                <a:gsLst>
                  <a:gs pos="0">
                    <a:srgbClr val="005AB2"/>
                  </a:gs>
                  <a:gs pos="92000">
                    <a:schemeClr val="tx2">
                      <a:lumMod val="40000"/>
                      <a:lumOff val="60000"/>
                    </a:schemeClr>
                  </a:gs>
                </a:gsLst>
                <a:path path="circle">
                  <a:fillToRect t="100000" r="100000"/>
                </a:path>
              </a:gra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p:cNvCxnSpPr/>
          <p:nvPr userDrawn="1"/>
        </p:nvCxnSpPr>
        <p:spPr>
          <a:xfrm>
            <a:off x="350739" y="808170"/>
            <a:ext cx="440095" cy="0"/>
          </a:xfrm>
          <a:prstGeom prst="line">
            <a:avLst/>
          </a:prstGeom>
          <a:ln w="28575">
            <a:solidFill>
              <a:srgbClr val="0079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5" name="文本框 37"/>
          <p:cNvSpPr txBox="1"/>
          <p:nvPr userDrawn="1"/>
        </p:nvSpPr>
        <p:spPr>
          <a:xfrm>
            <a:off x="276597" y="203130"/>
            <a:ext cx="1677348" cy="530898"/>
          </a:xfrm>
          <a:prstGeom prst="rect">
            <a:avLst/>
          </a:prstGeom>
          <a:noFill/>
        </p:spPr>
        <p:txBody>
          <a:bodyPr wrap="none" lIns="68563" tIns="34282" rIns="68563" bIns="34282" rtlCol="0">
            <a:spAutoFit/>
          </a:bodyPr>
          <a:lstStyle/>
          <a:p>
            <a:pPr lvl="0" defTabSz="685800">
              <a:defRPr/>
            </a:pPr>
            <a:r>
              <a:rPr lang="zh-CN" altLang="en-US" sz="3000" b="0"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投资回报</a:t>
            </a:r>
            <a:endParaRPr kumimoji="0" lang="zh-CN" altLang="en-US" sz="3000" b="0" i="0" u="none" strike="noStrike" kern="0" cap="none" spc="0" normalizeH="0" baseline="0" noProof="0" dirty="0">
              <a:ln>
                <a:noFill/>
              </a:ln>
              <a:gradFill>
                <a:gsLst>
                  <a:gs pos="0">
                    <a:srgbClr val="005AB2"/>
                  </a:gs>
                  <a:gs pos="92000">
                    <a:schemeClr val="tx2">
                      <a:lumMod val="40000"/>
                      <a:lumOff val="60000"/>
                    </a:schemeClr>
                  </a:gs>
                </a:gsLst>
                <a:path path="circle">
                  <a:fillToRect t="100000" r="100000"/>
                </a:path>
              </a:gra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p:cNvCxnSpPr/>
          <p:nvPr userDrawn="1"/>
        </p:nvCxnSpPr>
        <p:spPr>
          <a:xfrm>
            <a:off x="350739" y="808170"/>
            <a:ext cx="440095" cy="0"/>
          </a:xfrm>
          <a:prstGeom prst="line">
            <a:avLst/>
          </a:prstGeom>
          <a:ln w="28575">
            <a:solidFill>
              <a:srgbClr val="0079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p:transition spd="slow" advClick="0" advTm="3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685800" y="1202903"/>
            <a:ext cx="2464594" cy="1628087"/>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3339454" y="1202903"/>
            <a:ext cx="2464594" cy="1628087"/>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5993108" y="1207173"/>
            <a:ext cx="2464594" cy="1628087"/>
          </a:xfrm>
          <a:prstGeom prst="rect">
            <a:avLst/>
          </a:prstGeom>
          <a:solidFill>
            <a:schemeClr val="bg1">
              <a:lumMod val="85000"/>
            </a:schemeClr>
          </a:solidFill>
        </p:spPr>
        <p:txBody>
          <a:bodyPr/>
          <a:lstStyle/>
          <a:p>
            <a:endParaRPr lang="en-US"/>
          </a:p>
        </p:txBody>
      </p:sp>
    </p:spTree>
  </p:cSld>
  <p:clrMapOvr>
    <a:masterClrMapping/>
  </p:clrMapOvr>
  <p:transition spd="slow" advClick="0"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fld>
            <a:endParaRPr lang="zh-CN" altLang="en-US" sz="1400" dirty="0">
              <a:solidFill>
                <a:schemeClr val="tx1"/>
              </a:solidFill>
            </a:endParaRPr>
          </a:p>
        </p:txBody>
      </p:sp>
    </p:spTree>
  </p:cSld>
  <p:clrMapOvr>
    <a:masterClrMapping/>
  </p:clrMapOvr>
  <p:transition spd="slow" advClick="0"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slow" advClick="0" advTm="3000">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3" Type="http://schemas.openxmlformats.org/officeDocument/2006/relationships/notesSlide" Target="../notesSlides/notesSlide5.xml"/><Relationship Id="rId22" Type="http://schemas.openxmlformats.org/officeDocument/2006/relationships/slideLayout" Target="../slideLayouts/slideLayout12.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microsoft.com/office/2007/relationships/hdphoto" Target="../media/image3.wdp"/><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5AB2"/>
            </a:gs>
            <a:gs pos="92000">
              <a:schemeClr val="tx2">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2" name="矩形 11"/>
          <p:cNvSpPr/>
          <p:nvPr/>
        </p:nvSpPr>
        <p:spPr>
          <a:xfrm>
            <a:off x="4572000" y="1820904"/>
            <a:ext cx="4044697" cy="707886"/>
          </a:xfrm>
          <a:prstGeom prst="rect">
            <a:avLst/>
          </a:prstGeom>
        </p:spPr>
        <p:txBody>
          <a:bodyPr wrap="none">
            <a:spAutoFit/>
          </a:bodyPr>
          <a:lstStyle/>
          <a:p>
            <a:pPr>
              <a:defRPr/>
            </a:pPr>
            <a:r>
              <a:rPr lang="zh-CN" altLang="en-US" sz="4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商业计划书模板</a:t>
            </a:r>
            <a:endParaRPr lang="zh-CN" altLang="en-US" sz="4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4572000" y="797504"/>
            <a:ext cx="1871980" cy="1014730"/>
          </a:xfrm>
          <a:prstGeom prst="rect">
            <a:avLst/>
          </a:prstGeom>
        </p:spPr>
        <p:txBody>
          <a:bodyPr wrap="none">
            <a:spAutoFit/>
          </a:bodyPr>
          <a:lstStyle/>
          <a:p>
            <a:pPr>
              <a:defRPr/>
            </a:pPr>
            <a:r>
              <a:rPr lang="en-US" altLang="zh-CN" sz="6000" b="1"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rPr>
              <a:t>202X</a:t>
            </a:r>
            <a:endParaRPr lang="zh-CN" altLang="en-US" sz="6000" b="1"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endParaRPr>
          </a:p>
        </p:txBody>
      </p:sp>
      <p:sp>
        <p:nvSpPr>
          <p:cNvPr id="15" name="TextBox 92"/>
          <p:cNvSpPr txBox="1"/>
          <p:nvPr/>
        </p:nvSpPr>
        <p:spPr>
          <a:xfrm>
            <a:off x="4572000" y="2643964"/>
            <a:ext cx="511249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企业宣传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工作计划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计划总结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述职报告</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054942" y="2062023"/>
            <a:ext cx="2010677" cy="1964607"/>
            <a:chOff x="1179871" y="1840530"/>
            <a:chExt cx="2010677" cy="1964607"/>
          </a:xfrm>
        </p:grpSpPr>
        <p:sp>
          <p:nvSpPr>
            <p:cNvPr id="17"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7" idx="1"/>
            </p:cNvCxnSpPr>
            <p:nvPr/>
          </p:nvCxnSpPr>
          <p:spPr>
            <a:xfrm flipH="1">
              <a:off x="1179871" y="1840530"/>
              <a:ext cx="2010677" cy="19646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64027" y="3759355"/>
            <a:ext cx="1251373" cy="1222701"/>
            <a:chOff x="827727" y="1840530"/>
            <a:chExt cx="2362821" cy="2308683"/>
          </a:xfrm>
        </p:grpSpPr>
        <p:sp>
          <p:nvSpPr>
            <p:cNvPr id="23"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81617" y="2970558"/>
            <a:ext cx="1251373" cy="1222701"/>
            <a:chOff x="827727" y="1840530"/>
            <a:chExt cx="2362821" cy="2308683"/>
          </a:xfrm>
        </p:grpSpPr>
        <p:sp>
          <p:nvSpPr>
            <p:cNvPr id="26"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stCxn id="26"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2367687" y="3450268"/>
            <a:ext cx="1251373" cy="1222701"/>
            <a:chOff x="827727" y="1840530"/>
            <a:chExt cx="2362821" cy="2308683"/>
          </a:xfrm>
        </p:grpSpPr>
        <p:sp>
          <p:nvSpPr>
            <p:cNvPr id="29"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9"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769377" y="4245973"/>
            <a:ext cx="1251373" cy="1222701"/>
            <a:chOff x="827727" y="1840530"/>
            <a:chExt cx="2362821" cy="2308683"/>
          </a:xfrm>
        </p:grpSpPr>
        <p:sp>
          <p:nvSpPr>
            <p:cNvPr id="32"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2"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832762" y="4543157"/>
            <a:ext cx="1251373" cy="1222701"/>
            <a:chOff x="827727" y="1840530"/>
            <a:chExt cx="2362821" cy="2308683"/>
          </a:xfrm>
        </p:grpSpPr>
        <p:sp>
          <p:nvSpPr>
            <p:cNvPr id="37"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stCxn id="37"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36194" y="4607774"/>
            <a:ext cx="1251373" cy="1222701"/>
            <a:chOff x="827727" y="1840530"/>
            <a:chExt cx="2362821" cy="2308683"/>
          </a:xfrm>
        </p:grpSpPr>
        <p:sp>
          <p:nvSpPr>
            <p:cNvPr id="40"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40"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389492" y="320686"/>
            <a:ext cx="227834" cy="304800"/>
            <a:chOff x="389492" y="163032"/>
            <a:chExt cx="227834" cy="304800"/>
          </a:xfrm>
        </p:grpSpPr>
        <p:cxnSp>
          <p:nvCxnSpPr>
            <p:cNvPr id="43" name="直接连接符 42"/>
            <p:cNvCxnSpPr/>
            <p:nvPr/>
          </p:nvCxnSpPr>
          <p:spPr>
            <a:xfrm>
              <a:off x="389492" y="1630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89492" y="2392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89492" y="3154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9492" y="3916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89492" y="4678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615786" y="126243"/>
            <a:ext cx="1411540" cy="707886"/>
          </a:xfrm>
          <a:prstGeom prst="rect">
            <a:avLst/>
          </a:prstGeom>
          <a:noFill/>
        </p:spPr>
        <p:txBody>
          <a:bodyPr wrap="none" rtlCol="0">
            <a:spAutoFit/>
          </a:bodyPr>
          <a:lstStyle/>
          <a:p>
            <a:r>
              <a:rPr lang="en-US" altLang="zh-CN" sz="4000" dirty="0">
                <a:solidFill>
                  <a:schemeClr val="bg1"/>
                </a:solidFill>
              </a:rPr>
              <a:t>LOGO</a:t>
            </a:r>
            <a:endParaRPr lang="zh-CN" altLang="en-US" sz="4000" dirty="0">
              <a:solidFill>
                <a:schemeClr val="bg1"/>
              </a:solidFill>
            </a:endParaRPr>
          </a:p>
        </p:txBody>
      </p:sp>
      <p:sp>
        <p:nvSpPr>
          <p:cNvPr id="50" name="矩形 49"/>
          <p:cNvSpPr/>
          <p:nvPr/>
        </p:nvSpPr>
        <p:spPr>
          <a:xfrm>
            <a:off x="4554282" y="4488303"/>
            <a:ext cx="3048000" cy="337185"/>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zh-CN" altLang="en-US" sz="1600" dirty="0" smtClean="0">
                <a:solidFill>
                  <a:schemeClr val="bg1"/>
                </a:solidFill>
                <a:latin typeface="微软雅黑" panose="020B0503020204020204" pitchFamily="34" charset="-122"/>
                <a:ea typeface="微软雅黑" panose="020B0503020204020204" pitchFamily="34" charset="-122"/>
              </a:rPr>
              <a:t>：</a:t>
            </a:r>
            <a:r>
              <a:rPr lang="en-US" sz="1600" dirty="0" smtClean="0">
                <a:solidFill>
                  <a:schemeClr val="bg1"/>
                </a:solidFill>
                <a:latin typeface="微软雅黑" panose="020B0503020204020204" pitchFamily="34" charset="-122"/>
                <a:ea typeface="微软雅黑" panose="020B0503020204020204" pitchFamily="34" charset="-122"/>
              </a:rPr>
              <a:t>XXX</a:t>
            </a:r>
            <a:r>
              <a:rPr lang="zh-CN" altLang="en-US" sz="1600" dirty="0" smtClean="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时间：</a:t>
            </a:r>
            <a:r>
              <a:rPr lang="en-US" altLang="zh-CN" sz="1600" dirty="0">
                <a:solidFill>
                  <a:schemeClr val="bg1"/>
                </a:solidFill>
                <a:latin typeface="微软雅黑" panose="020B0503020204020204" pitchFamily="34" charset="-122"/>
                <a:ea typeface="微软雅黑" panose="020B0503020204020204" pitchFamily="34" charset="-122"/>
              </a:rPr>
              <a:t>XX</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XX</a:t>
            </a:r>
            <a:r>
              <a:rPr lang="zh-CN" altLang="en-US" sz="1600" dirty="0">
                <a:solidFill>
                  <a:schemeClr val="bg1"/>
                </a:solidFill>
                <a:latin typeface="微软雅黑" panose="020B0503020204020204" pitchFamily="34" charset="-122"/>
                <a:ea typeface="微软雅黑" panose="020B0503020204020204" pitchFamily="34" charset="-122"/>
              </a:rPr>
              <a:t>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145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par>
                                <p:cTn id="24" presetID="63" presetClass="path" presetSubtype="0" decel="50000" fill="hold" grpId="1" nodeType="withEffect">
                                  <p:stCondLst>
                                    <p:cond delay="0"/>
                                  </p:stCondLst>
                                  <p:iterate type="lt">
                                    <p:tmPct val="10000"/>
                                  </p:iterate>
                                  <p:childTnLst>
                                    <p:animMotion origin="layout" path="M -0.01562 -2.4622E-6 L 0.11094 -2.4622E-6 " pathEditMode="relative" rAng="0" ptsTypes="AA">
                                      <p:cBhvr>
                                        <p:cTn id="25" dur="750" spd="-100000" fill="hold"/>
                                        <p:tgtEl>
                                          <p:spTgt spid="15"/>
                                        </p:tgtEl>
                                        <p:attrNameLst>
                                          <p:attrName>ppt_x</p:attrName>
                                          <p:attrName>ppt_y</p:attrName>
                                        </p:attrNameLst>
                                      </p:cBhvr>
                                      <p:rCtr x="6319" y="0"/>
                                    </p:animMotion>
                                  </p:childTnLst>
                                </p:cTn>
                              </p:par>
                              <p:par>
                                <p:cTn id="26" presetID="35" presetClass="path" presetSubtype="0" accel="50000" decel="50000" fill="hold" grpId="2" nodeType="withEffect">
                                  <p:stCondLst>
                                    <p:cond delay="750"/>
                                  </p:stCondLst>
                                  <p:iterate type="lt">
                                    <p:tmPct val="10000"/>
                                  </p:iterate>
                                  <p:childTnLst>
                                    <p:animMotion origin="layout" path="M -0.01562 -2.4622E-6 L -3.88889E-6 -2.4622E-6 " pathEditMode="relative" rAng="0" ptsTypes="AA">
                                      <p:cBhvr>
                                        <p:cTn id="27" dur="750" fill="hold"/>
                                        <p:tgtEl>
                                          <p:spTgt spid="15"/>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P spid="15" grpId="1"/>
      <p:bldP spid="1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0"/>
          <p:cNvSpPr txBox="1"/>
          <p:nvPr/>
        </p:nvSpPr>
        <p:spPr>
          <a:xfrm>
            <a:off x="4919572" y="2007310"/>
            <a:ext cx="4017080" cy="274955"/>
          </a:xfrm>
          <a:prstGeom prst="rect">
            <a:avLst/>
          </a:prstGeom>
          <a:noFill/>
          <a:ln w="9525">
            <a:noFill/>
          </a:ln>
        </p:spPr>
        <p:txBody>
          <a:bodyPr wrap="square" lIns="68568" tIns="34284" rIns="68568" bIns="34284">
            <a:spAutoFit/>
          </a:bodyPr>
          <a:lstStyle/>
          <a:p>
            <a:pPr defTabSz="685800">
              <a:lnSpc>
                <a:spcPct val="150000"/>
              </a:lnSpc>
              <a:defRPr/>
            </a:pP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矩形 4"/>
          <p:cNvSpPr/>
          <p:nvPr/>
        </p:nvSpPr>
        <p:spPr>
          <a:xfrm>
            <a:off x="4996724" y="1700644"/>
            <a:ext cx="2552579" cy="306666"/>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dist" defTabSz="685800">
              <a:defRPr/>
            </a:pPr>
            <a:r>
              <a:rPr lang="en-US" altLang="zh-CN"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40"/>
          <p:cNvSpPr txBox="1"/>
          <p:nvPr/>
        </p:nvSpPr>
        <p:spPr>
          <a:xfrm>
            <a:off x="4919572" y="2848849"/>
            <a:ext cx="4017080" cy="274955"/>
          </a:xfrm>
          <a:prstGeom prst="rect">
            <a:avLst/>
          </a:prstGeom>
          <a:noFill/>
          <a:ln w="9525">
            <a:noFill/>
          </a:ln>
        </p:spPr>
        <p:txBody>
          <a:bodyPr wrap="square" lIns="68568" tIns="34284" rIns="68568" bIns="34284">
            <a:spAutoFit/>
          </a:bodyPr>
          <a:lstStyle/>
          <a:p>
            <a:pPr defTabSz="685800">
              <a:lnSpc>
                <a:spcPct val="150000"/>
              </a:lnSpc>
              <a:defRPr/>
            </a:pP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矩形 6"/>
          <p:cNvSpPr/>
          <p:nvPr/>
        </p:nvSpPr>
        <p:spPr>
          <a:xfrm>
            <a:off x="4996724" y="2542184"/>
            <a:ext cx="2552579" cy="306666"/>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dist" defTabSz="685800">
              <a:defRPr/>
            </a:pPr>
            <a:r>
              <a:rPr lang="en-US" altLang="zh-CN"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40"/>
          <p:cNvSpPr txBox="1"/>
          <p:nvPr/>
        </p:nvSpPr>
        <p:spPr>
          <a:xfrm>
            <a:off x="4919572" y="3638874"/>
            <a:ext cx="4017080" cy="274955"/>
          </a:xfrm>
          <a:prstGeom prst="rect">
            <a:avLst/>
          </a:prstGeom>
          <a:noFill/>
          <a:ln w="9525">
            <a:noFill/>
          </a:ln>
        </p:spPr>
        <p:txBody>
          <a:bodyPr wrap="square" lIns="68568" tIns="34284" rIns="68568" bIns="34284">
            <a:spAutoFit/>
          </a:bodyPr>
          <a:lstStyle/>
          <a:p>
            <a:pPr defTabSz="685800">
              <a:lnSpc>
                <a:spcPct val="150000"/>
              </a:lnSpc>
              <a:defRPr/>
            </a:pP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 </a:t>
            </a:r>
            <a:endParaRPr lang="zh-CN" altLang="en-US" sz="9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8"/>
          <p:cNvSpPr/>
          <p:nvPr/>
        </p:nvSpPr>
        <p:spPr>
          <a:xfrm>
            <a:off x="4996724" y="3332207"/>
            <a:ext cx="2552579" cy="306666"/>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dist" defTabSz="685800">
              <a:defRPr/>
            </a:pPr>
            <a:r>
              <a:rPr lang="en-US" altLang="zh-CN"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Rectangle 7"/>
          <p:cNvSpPr>
            <a:spLocks noChangeArrowheads="1"/>
          </p:cNvSpPr>
          <p:nvPr/>
        </p:nvSpPr>
        <p:spPr bwMode="auto">
          <a:xfrm>
            <a:off x="200243" y="1486845"/>
            <a:ext cx="4591451" cy="2767325"/>
          </a:xfrm>
          <a:prstGeom prst="rect">
            <a:avLst/>
          </a:prstGeom>
          <a:blipFill>
            <a:blip r:embed="rId1"/>
            <a:stretch>
              <a:fillRect/>
            </a:stretch>
          </a:blipFill>
          <a:ln>
            <a:noFill/>
          </a:ln>
        </p:spPr>
        <p:txBody>
          <a:bodyPr lIns="68568" tIns="34284" rIns="68568" bIns="34284"/>
          <a:lstStyle/>
          <a:p>
            <a:pPr defTabSz="685800">
              <a:defRPr/>
            </a:pPr>
            <a:endParaRPr lang="id-ID" sz="1425"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2800784" y="1422662"/>
            <a:ext cx="4913379" cy="678427"/>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lIns="68580" tIns="34290" rIns="68580" bIns="34290" rtlCol="0" anchor="ctr"/>
          <a:lstStyle/>
          <a:p>
            <a:pPr algn="ctr" defTabSz="685800">
              <a:defRPr/>
            </a:pPr>
            <a:endParaRPr lang="id-ID" sz="1400" kern="0" dirty="0">
              <a:solidFill>
                <a:prstClr val="white"/>
              </a:solidFill>
              <a:latin typeface="微软雅黑" panose="020B0503020204020204" pitchFamily="34" charset="-122"/>
              <a:ea typeface="微软雅黑" panose="020B0503020204020204" pitchFamily="34" charset="-122"/>
            </a:endParaRPr>
          </a:p>
        </p:txBody>
      </p:sp>
      <p:sp>
        <p:nvSpPr>
          <p:cNvPr id="8" name="Rectangle 4"/>
          <p:cNvSpPr/>
          <p:nvPr/>
        </p:nvSpPr>
        <p:spPr>
          <a:xfrm>
            <a:off x="2800784" y="2101498"/>
            <a:ext cx="3421422" cy="678427"/>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lIns="68580" tIns="34290" rIns="68580" bIns="34290" rtlCol="0" anchor="ctr"/>
          <a:lstStyle/>
          <a:p>
            <a:pPr algn="ctr" defTabSz="685800">
              <a:defRPr/>
            </a:pPr>
            <a:endParaRPr lang="id-ID" sz="1400" kern="0" dirty="0">
              <a:solidFill>
                <a:prstClr val="white"/>
              </a:solidFill>
              <a:latin typeface="微软雅黑" panose="020B0503020204020204" pitchFamily="34" charset="-122"/>
              <a:ea typeface="微软雅黑" panose="020B0503020204020204" pitchFamily="34" charset="-122"/>
            </a:endParaRPr>
          </a:p>
        </p:txBody>
      </p:sp>
      <p:sp>
        <p:nvSpPr>
          <p:cNvPr id="9" name="Rectangle 7"/>
          <p:cNvSpPr/>
          <p:nvPr/>
        </p:nvSpPr>
        <p:spPr>
          <a:xfrm>
            <a:off x="2800785" y="2780330"/>
            <a:ext cx="2049822" cy="678427"/>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lIns="68580" tIns="34290" rIns="68580" bIns="34290" rtlCol="0" anchor="ctr"/>
          <a:lstStyle/>
          <a:p>
            <a:pPr algn="ctr" defTabSz="685800">
              <a:defRPr/>
            </a:pPr>
            <a:endParaRPr lang="id-ID" sz="1400" kern="0" dirty="0">
              <a:solidFill>
                <a:prstClr val="white"/>
              </a:solidFill>
              <a:latin typeface="微软雅黑" panose="020B0503020204020204" pitchFamily="34" charset="-122"/>
              <a:ea typeface="微软雅黑" panose="020B0503020204020204" pitchFamily="34" charset="-122"/>
            </a:endParaRPr>
          </a:p>
        </p:txBody>
      </p:sp>
      <p:sp>
        <p:nvSpPr>
          <p:cNvPr id="10" name="Rectangle 8"/>
          <p:cNvSpPr/>
          <p:nvPr/>
        </p:nvSpPr>
        <p:spPr>
          <a:xfrm>
            <a:off x="2800785" y="3444644"/>
            <a:ext cx="856815" cy="678427"/>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lIns="68580" tIns="34290" rIns="68580" bIns="34290" rtlCol="0" anchor="ctr"/>
          <a:lstStyle/>
          <a:p>
            <a:pPr algn="ctr" defTabSz="685800">
              <a:defRPr/>
            </a:pPr>
            <a:endParaRPr lang="id-ID" sz="1400" kern="0" dirty="0">
              <a:solidFill>
                <a:prstClr val="white"/>
              </a:solidFill>
              <a:latin typeface="微软雅黑" panose="020B0503020204020204" pitchFamily="34" charset="-122"/>
              <a:ea typeface="微软雅黑" panose="020B0503020204020204" pitchFamily="34" charset="-122"/>
            </a:endParaRPr>
          </a:p>
        </p:txBody>
      </p:sp>
      <p:grpSp>
        <p:nvGrpSpPr>
          <p:cNvPr id="2" name="Group 9"/>
          <p:cNvGrpSpPr/>
          <p:nvPr/>
        </p:nvGrpSpPr>
        <p:grpSpPr>
          <a:xfrm>
            <a:off x="2737138" y="4058664"/>
            <a:ext cx="4977026" cy="128816"/>
            <a:chOff x="3649517" y="6019293"/>
            <a:chExt cx="6636034" cy="171701"/>
          </a:xfrm>
        </p:grpSpPr>
        <p:cxnSp>
          <p:nvCxnSpPr>
            <p:cNvPr id="12" name="Straight Connector 10"/>
            <p:cNvCxnSpPr/>
            <p:nvPr/>
          </p:nvCxnSpPr>
          <p:spPr>
            <a:xfrm>
              <a:off x="3805238" y="6105143"/>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3" name="Group 11"/>
            <p:cNvGrpSpPr/>
            <p:nvPr/>
          </p:nvGrpSpPr>
          <p:grpSpPr>
            <a:xfrm>
              <a:off x="3649517" y="6019293"/>
              <a:ext cx="172215" cy="171701"/>
              <a:chOff x="2138511" y="2464802"/>
              <a:chExt cx="354012" cy="352956"/>
            </a:xfrm>
            <a:solidFill>
              <a:sysClr val="window" lastClr="FFFFFF">
                <a:lumMod val="50000"/>
              </a:sysClr>
            </a:solidFill>
          </p:grpSpPr>
          <p:sp>
            <p:nvSpPr>
              <p:cNvPr id="14" name="Oval 1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cxnSp>
        <p:nvCxnSpPr>
          <p:cNvPr id="16" name="Straight Connector 14"/>
          <p:cNvCxnSpPr/>
          <p:nvPr/>
        </p:nvCxnSpPr>
        <p:spPr>
          <a:xfrm>
            <a:off x="2801718" y="3534842"/>
            <a:ext cx="0" cy="489965"/>
          </a:xfrm>
          <a:prstGeom prst="line">
            <a:avLst/>
          </a:prstGeom>
          <a:noFill/>
          <a:ln w="9525" cap="flat" cmpd="sng" algn="ctr">
            <a:solidFill>
              <a:sysClr val="window" lastClr="FFFFFF">
                <a:lumMod val="75000"/>
              </a:sysClr>
            </a:solidFill>
            <a:prstDash val="solid"/>
            <a:miter lim="800000"/>
          </a:ln>
          <a:effectLst/>
        </p:spPr>
      </p:cxnSp>
      <p:grpSp>
        <p:nvGrpSpPr>
          <p:cNvPr id="4" name="Group 15"/>
          <p:cNvGrpSpPr/>
          <p:nvPr/>
        </p:nvGrpSpPr>
        <p:grpSpPr>
          <a:xfrm>
            <a:off x="1620382" y="3540510"/>
            <a:ext cx="1147085" cy="654940"/>
            <a:chOff x="2160509" y="5328632"/>
            <a:chExt cx="1529446" cy="872983"/>
          </a:xfrm>
        </p:grpSpPr>
        <p:sp>
          <p:nvSpPr>
            <p:cNvPr id="18" name="TextBox 16"/>
            <p:cNvSpPr txBox="1"/>
            <p:nvPr/>
          </p:nvSpPr>
          <p:spPr>
            <a:xfrm>
              <a:off x="2160509" y="5328632"/>
              <a:ext cx="1203747" cy="410242"/>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文字信息</a:t>
              </a:r>
              <a:endParaRPr lang="id-ID"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ectangle 17"/>
            <p:cNvSpPr/>
            <p:nvPr/>
          </p:nvSpPr>
          <p:spPr>
            <a:xfrm>
              <a:off x="2160509" y="5586252"/>
              <a:ext cx="1529446" cy="615363"/>
            </a:xfrm>
            <a:prstGeom prst="rect">
              <a:avLst/>
            </a:prstGeom>
          </p:spPr>
          <p:txBody>
            <a:bodyPr wrap="square">
              <a:spAutoFit/>
            </a:bodyPr>
            <a:lstStyle/>
            <a:p>
              <a:pPr>
                <a:lnSpc>
                  <a:spcPct val="150000"/>
                </a:lnSpc>
              </a:pPr>
              <a:r>
                <a:rPr lang="zh-CN" altLang="en-US" sz="8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800" dirty="0">
                <a:solidFill>
                  <a:prstClr val="white">
                    <a:lumMod val="65000"/>
                  </a:prstClr>
                </a:solidFill>
                <a:latin typeface="微软雅黑" panose="020B0503020204020204" pitchFamily="34" charset="-122"/>
                <a:ea typeface="微软雅黑" panose="020B0503020204020204" pitchFamily="34" charset="-122"/>
              </a:endParaRPr>
            </a:p>
          </p:txBody>
        </p:sp>
      </p:grpSp>
      <p:sp>
        <p:nvSpPr>
          <p:cNvPr id="20" name="Freeform 5"/>
          <p:cNvSpPr>
            <a:spLocks noEditPoints="1"/>
          </p:cNvSpPr>
          <p:nvPr/>
        </p:nvSpPr>
        <p:spPr bwMode="auto">
          <a:xfrm>
            <a:off x="1223696" y="3688130"/>
            <a:ext cx="358636" cy="35997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9"/>
          <p:cNvGrpSpPr/>
          <p:nvPr/>
        </p:nvGrpSpPr>
        <p:grpSpPr>
          <a:xfrm>
            <a:off x="2737138" y="3382226"/>
            <a:ext cx="4977026" cy="128816"/>
            <a:chOff x="3649517" y="5117655"/>
            <a:chExt cx="6636034" cy="171701"/>
          </a:xfrm>
        </p:grpSpPr>
        <p:cxnSp>
          <p:nvCxnSpPr>
            <p:cNvPr id="22" name="Straight Connector 20"/>
            <p:cNvCxnSpPr/>
            <p:nvPr/>
          </p:nvCxnSpPr>
          <p:spPr>
            <a:xfrm>
              <a:off x="3805238" y="5193171"/>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13" name="Group 21"/>
            <p:cNvGrpSpPr/>
            <p:nvPr/>
          </p:nvGrpSpPr>
          <p:grpSpPr>
            <a:xfrm>
              <a:off x="3649517" y="5117655"/>
              <a:ext cx="172215" cy="171701"/>
              <a:chOff x="2138511" y="2464802"/>
              <a:chExt cx="354012" cy="352956"/>
            </a:xfrm>
            <a:solidFill>
              <a:sysClr val="window" lastClr="FFFFFF">
                <a:lumMod val="50000"/>
              </a:sysClr>
            </a:solidFill>
          </p:grpSpPr>
          <p:sp>
            <p:nvSpPr>
              <p:cNvPr id="24" name="Oval 22"/>
              <p:cNvSpPr>
                <a:spLocks noChangeArrowheads="1"/>
              </p:cNvSpPr>
              <p:nvPr/>
            </p:nvSpPr>
            <p:spPr bwMode="auto">
              <a:xfrm>
                <a:off x="2229830" y="2555417"/>
                <a:ext cx="171376" cy="171727"/>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25" name="Freeform 2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w="9525">
                <a:solidFill>
                  <a:schemeClr val="tx2">
                    <a:lumMod val="60000"/>
                    <a:lumOff val="40000"/>
                  </a:schemeClr>
                </a:solidFill>
                <a:round/>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cxnSp>
        <p:nvCxnSpPr>
          <p:cNvPr id="26" name="Straight Connector 24"/>
          <p:cNvCxnSpPr/>
          <p:nvPr/>
        </p:nvCxnSpPr>
        <p:spPr>
          <a:xfrm>
            <a:off x="2801718" y="2858405"/>
            <a:ext cx="0" cy="489965"/>
          </a:xfrm>
          <a:prstGeom prst="line">
            <a:avLst/>
          </a:prstGeom>
          <a:noFill/>
          <a:ln w="9525" cap="flat" cmpd="sng" algn="ctr">
            <a:solidFill>
              <a:sysClr val="window" lastClr="FFFFFF">
                <a:lumMod val="75000"/>
              </a:sysClr>
            </a:solidFill>
            <a:prstDash val="solid"/>
            <a:miter lim="800000"/>
          </a:ln>
          <a:effectLst/>
        </p:spPr>
      </p:cxnSp>
      <p:grpSp>
        <p:nvGrpSpPr>
          <p:cNvPr id="17" name="Group 25"/>
          <p:cNvGrpSpPr/>
          <p:nvPr/>
        </p:nvGrpSpPr>
        <p:grpSpPr>
          <a:xfrm>
            <a:off x="2737138" y="2710997"/>
            <a:ext cx="4977026" cy="128816"/>
            <a:chOff x="3649517" y="4222959"/>
            <a:chExt cx="6636034" cy="171701"/>
          </a:xfrm>
        </p:grpSpPr>
        <p:cxnSp>
          <p:nvCxnSpPr>
            <p:cNvPr id="28" name="Straight Connector 26"/>
            <p:cNvCxnSpPr/>
            <p:nvPr/>
          </p:nvCxnSpPr>
          <p:spPr>
            <a:xfrm>
              <a:off x="3805238" y="4308809"/>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21" name="Group 27"/>
            <p:cNvGrpSpPr/>
            <p:nvPr/>
          </p:nvGrpSpPr>
          <p:grpSpPr>
            <a:xfrm>
              <a:off x="3649517" y="4222959"/>
              <a:ext cx="172215" cy="171701"/>
              <a:chOff x="2138511" y="2464802"/>
              <a:chExt cx="354012" cy="352956"/>
            </a:xfrm>
            <a:solidFill>
              <a:sysClr val="window" lastClr="FFFFFF">
                <a:lumMod val="50000"/>
              </a:sysClr>
            </a:solidFill>
          </p:grpSpPr>
          <p:sp>
            <p:nvSpPr>
              <p:cNvPr id="30" name="Oval 28"/>
              <p:cNvSpPr>
                <a:spLocks noChangeArrowheads="1"/>
              </p:cNvSpPr>
              <p:nvPr/>
            </p:nvSpPr>
            <p:spPr bwMode="auto">
              <a:xfrm>
                <a:off x="2229830" y="2555417"/>
                <a:ext cx="171376" cy="171727"/>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31" name="Freeform 2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w="9525">
                <a:solidFill>
                  <a:schemeClr val="tx2">
                    <a:lumMod val="60000"/>
                    <a:lumOff val="40000"/>
                  </a:schemeClr>
                </a:solidFill>
                <a:round/>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cxnSp>
        <p:nvCxnSpPr>
          <p:cNvPr id="32" name="Straight Connector 30"/>
          <p:cNvCxnSpPr/>
          <p:nvPr/>
        </p:nvCxnSpPr>
        <p:spPr>
          <a:xfrm>
            <a:off x="2801718" y="2181197"/>
            <a:ext cx="0" cy="489965"/>
          </a:xfrm>
          <a:prstGeom prst="line">
            <a:avLst/>
          </a:prstGeom>
          <a:noFill/>
          <a:ln w="9525" cap="flat" cmpd="sng" algn="ctr">
            <a:solidFill>
              <a:sysClr val="window" lastClr="FFFFFF">
                <a:lumMod val="75000"/>
              </a:sysClr>
            </a:solidFill>
            <a:prstDash val="solid"/>
            <a:miter lim="800000"/>
          </a:ln>
          <a:effectLst/>
        </p:spPr>
      </p:cxnSp>
      <p:grpSp>
        <p:nvGrpSpPr>
          <p:cNvPr id="23" name="Group 31"/>
          <p:cNvGrpSpPr/>
          <p:nvPr/>
        </p:nvGrpSpPr>
        <p:grpSpPr>
          <a:xfrm>
            <a:off x="2737138" y="2033789"/>
            <a:ext cx="4977026" cy="128816"/>
            <a:chOff x="3649517" y="3320293"/>
            <a:chExt cx="6636034" cy="171701"/>
          </a:xfrm>
        </p:grpSpPr>
        <p:cxnSp>
          <p:nvCxnSpPr>
            <p:cNvPr id="34" name="Straight Connector 32"/>
            <p:cNvCxnSpPr/>
            <p:nvPr/>
          </p:nvCxnSpPr>
          <p:spPr>
            <a:xfrm>
              <a:off x="3805238" y="3416564"/>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27" name="Group 33"/>
            <p:cNvGrpSpPr/>
            <p:nvPr/>
          </p:nvGrpSpPr>
          <p:grpSpPr>
            <a:xfrm>
              <a:off x="3649517" y="3320293"/>
              <a:ext cx="172215" cy="171701"/>
              <a:chOff x="2138511" y="2464802"/>
              <a:chExt cx="354012" cy="352956"/>
            </a:xfrm>
            <a:solidFill>
              <a:sysClr val="window" lastClr="FFFFFF">
                <a:lumMod val="50000"/>
              </a:sysClr>
            </a:solidFill>
          </p:grpSpPr>
          <p:sp>
            <p:nvSpPr>
              <p:cNvPr id="36" name="Oval 34"/>
              <p:cNvSpPr>
                <a:spLocks noChangeArrowheads="1"/>
              </p:cNvSpPr>
              <p:nvPr/>
            </p:nvSpPr>
            <p:spPr bwMode="auto">
              <a:xfrm>
                <a:off x="2229830" y="2555417"/>
                <a:ext cx="171376" cy="171727"/>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37" name="Freeform 3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w="9525">
                <a:solidFill>
                  <a:schemeClr val="tx2">
                    <a:lumMod val="60000"/>
                    <a:lumOff val="40000"/>
                  </a:schemeClr>
                </a:solidFill>
                <a:round/>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cxnSp>
        <p:nvCxnSpPr>
          <p:cNvPr id="38" name="Straight Connector 36"/>
          <p:cNvCxnSpPr/>
          <p:nvPr/>
        </p:nvCxnSpPr>
        <p:spPr>
          <a:xfrm>
            <a:off x="2801718" y="1506881"/>
            <a:ext cx="0" cy="489965"/>
          </a:xfrm>
          <a:prstGeom prst="line">
            <a:avLst/>
          </a:prstGeom>
          <a:noFill/>
          <a:ln w="9525" cap="flat" cmpd="sng" algn="ctr">
            <a:solidFill>
              <a:sysClr val="window" lastClr="FFFFFF">
                <a:lumMod val="75000"/>
              </a:sysClr>
            </a:solidFill>
            <a:prstDash val="solid"/>
            <a:miter lim="800000"/>
          </a:ln>
          <a:effectLst/>
        </p:spPr>
      </p:cxnSp>
      <p:grpSp>
        <p:nvGrpSpPr>
          <p:cNvPr id="29" name="Group 37"/>
          <p:cNvGrpSpPr/>
          <p:nvPr/>
        </p:nvGrpSpPr>
        <p:grpSpPr>
          <a:xfrm>
            <a:off x="2737138" y="1359473"/>
            <a:ext cx="4977026" cy="128816"/>
            <a:chOff x="3649517" y="2421483"/>
            <a:chExt cx="6636034" cy="171701"/>
          </a:xfrm>
        </p:grpSpPr>
        <p:cxnSp>
          <p:nvCxnSpPr>
            <p:cNvPr id="40" name="Straight Connector 38"/>
            <p:cNvCxnSpPr/>
            <p:nvPr/>
          </p:nvCxnSpPr>
          <p:spPr>
            <a:xfrm>
              <a:off x="3805238" y="2511334"/>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33" name="Group 39"/>
            <p:cNvGrpSpPr/>
            <p:nvPr/>
          </p:nvGrpSpPr>
          <p:grpSpPr>
            <a:xfrm>
              <a:off x="3649517" y="2421483"/>
              <a:ext cx="172215" cy="171701"/>
              <a:chOff x="2138511" y="2464802"/>
              <a:chExt cx="354012" cy="352956"/>
            </a:xfrm>
            <a:solidFill>
              <a:sysClr val="window" lastClr="FFFFFF">
                <a:lumMod val="50000"/>
              </a:sysClr>
            </a:solidFill>
          </p:grpSpPr>
          <p:sp>
            <p:nvSpPr>
              <p:cNvPr id="42" name="Oval 40"/>
              <p:cNvSpPr>
                <a:spLocks noChangeArrowheads="1"/>
              </p:cNvSpPr>
              <p:nvPr/>
            </p:nvSpPr>
            <p:spPr bwMode="auto">
              <a:xfrm>
                <a:off x="2229830" y="2555417"/>
                <a:ext cx="171376" cy="171727"/>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43"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w="9525">
                <a:solidFill>
                  <a:schemeClr val="tx2">
                    <a:lumMod val="60000"/>
                    <a:lumOff val="40000"/>
                  </a:schemeClr>
                </a:solidFill>
                <a:round/>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grpSp>
        <p:nvGrpSpPr>
          <p:cNvPr id="35" name="Group 42"/>
          <p:cNvGrpSpPr/>
          <p:nvPr/>
        </p:nvGrpSpPr>
        <p:grpSpPr>
          <a:xfrm>
            <a:off x="1620382" y="2746097"/>
            <a:ext cx="1147085" cy="654944"/>
            <a:chOff x="2160509" y="4269750"/>
            <a:chExt cx="1529446" cy="872990"/>
          </a:xfrm>
        </p:grpSpPr>
        <p:sp>
          <p:nvSpPr>
            <p:cNvPr id="45" name="TextBox 43"/>
            <p:cNvSpPr txBox="1"/>
            <p:nvPr/>
          </p:nvSpPr>
          <p:spPr>
            <a:xfrm>
              <a:off x="2160509" y="4269750"/>
              <a:ext cx="1203747" cy="410243"/>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文字信息</a:t>
              </a:r>
              <a:endParaRPr lang="id-ID"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Rectangle 44"/>
            <p:cNvSpPr/>
            <p:nvPr/>
          </p:nvSpPr>
          <p:spPr>
            <a:xfrm>
              <a:off x="2160509" y="4527376"/>
              <a:ext cx="1529446" cy="615364"/>
            </a:xfrm>
            <a:prstGeom prst="rect">
              <a:avLst/>
            </a:prstGeom>
          </p:spPr>
          <p:txBody>
            <a:bodyPr wrap="square">
              <a:spAutoFit/>
            </a:bodyPr>
            <a:lstStyle/>
            <a:p>
              <a:pPr>
                <a:lnSpc>
                  <a:spcPct val="150000"/>
                </a:lnSpc>
              </a:pPr>
              <a:r>
                <a:rPr lang="zh-CN" altLang="en-US" sz="8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800" dirty="0">
                <a:solidFill>
                  <a:prstClr val="white">
                    <a:lumMod val="65000"/>
                  </a:prstClr>
                </a:solidFill>
                <a:latin typeface="微软雅黑" panose="020B0503020204020204" pitchFamily="34" charset="-122"/>
                <a:ea typeface="微软雅黑" panose="020B0503020204020204" pitchFamily="34" charset="-122"/>
              </a:endParaRPr>
            </a:p>
          </p:txBody>
        </p:sp>
      </p:grpSp>
      <p:grpSp>
        <p:nvGrpSpPr>
          <p:cNvPr id="39" name="Group 45"/>
          <p:cNvGrpSpPr/>
          <p:nvPr/>
        </p:nvGrpSpPr>
        <p:grpSpPr>
          <a:xfrm>
            <a:off x="1620382" y="2066860"/>
            <a:ext cx="1147085" cy="654944"/>
            <a:chOff x="2160509" y="3364375"/>
            <a:chExt cx="1529446" cy="872989"/>
          </a:xfrm>
        </p:grpSpPr>
        <p:sp>
          <p:nvSpPr>
            <p:cNvPr id="48" name="TextBox 46"/>
            <p:cNvSpPr txBox="1"/>
            <p:nvPr/>
          </p:nvSpPr>
          <p:spPr>
            <a:xfrm>
              <a:off x="2160509" y="3364375"/>
              <a:ext cx="1203747" cy="410243"/>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文字信息</a:t>
              </a:r>
              <a:endParaRPr lang="id-ID"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Rectangle 47"/>
            <p:cNvSpPr/>
            <p:nvPr/>
          </p:nvSpPr>
          <p:spPr>
            <a:xfrm>
              <a:off x="2160509" y="3622000"/>
              <a:ext cx="1529446" cy="615364"/>
            </a:xfrm>
            <a:prstGeom prst="rect">
              <a:avLst/>
            </a:prstGeom>
          </p:spPr>
          <p:txBody>
            <a:bodyPr wrap="square">
              <a:spAutoFit/>
            </a:bodyPr>
            <a:lstStyle/>
            <a:p>
              <a:pPr>
                <a:lnSpc>
                  <a:spcPct val="150000"/>
                </a:lnSpc>
              </a:pPr>
              <a:r>
                <a:rPr lang="zh-CN" altLang="en-US" sz="8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800" dirty="0">
                <a:solidFill>
                  <a:prstClr val="white">
                    <a:lumMod val="65000"/>
                  </a:prstClr>
                </a:solidFill>
                <a:latin typeface="微软雅黑" panose="020B0503020204020204" pitchFamily="34" charset="-122"/>
                <a:ea typeface="微软雅黑" panose="020B0503020204020204" pitchFamily="34" charset="-122"/>
              </a:endParaRPr>
            </a:p>
          </p:txBody>
        </p:sp>
      </p:grpSp>
      <p:grpSp>
        <p:nvGrpSpPr>
          <p:cNvPr id="41" name="Group 48"/>
          <p:cNvGrpSpPr/>
          <p:nvPr/>
        </p:nvGrpSpPr>
        <p:grpSpPr>
          <a:xfrm>
            <a:off x="1252804" y="2939378"/>
            <a:ext cx="299516" cy="320707"/>
            <a:chOff x="6138863" y="1941513"/>
            <a:chExt cx="450850" cy="482600"/>
          </a:xfrm>
          <a:solidFill>
            <a:schemeClr val="tx2">
              <a:lumMod val="60000"/>
              <a:lumOff val="40000"/>
            </a:schemeClr>
          </a:solidFill>
        </p:grpSpPr>
        <p:sp>
          <p:nvSpPr>
            <p:cNvPr id="51"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52"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53"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nvGrpSpPr>
          <p:cNvPr id="44" name="Group 52"/>
          <p:cNvGrpSpPr/>
          <p:nvPr/>
        </p:nvGrpSpPr>
        <p:grpSpPr>
          <a:xfrm>
            <a:off x="1265923" y="2305257"/>
            <a:ext cx="292260" cy="293315"/>
            <a:chOff x="4198938" y="2905126"/>
            <a:chExt cx="481012" cy="482600"/>
          </a:xfrm>
          <a:solidFill>
            <a:schemeClr val="tx2">
              <a:lumMod val="60000"/>
              <a:lumOff val="40000"/>
            </a:schemeClr>
          </a:solidFill>
        </p:grpSpPr>
        <p:sp>
          <p:nvSpPr>
            <p:cNvPr id="55"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56"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57"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nvGrpSpPr>
          <p:cNvPr id="47" name="Group 56"/>
          <p:cNvGrpSpPr/>
          <p:nvPr/>
        </p:nvGrpSpPr>
        <p:grpSpPr>
          <a:xfrm>
            <a:off x="1248925" y="1566007"/>
            <a:ext cx="372665" cy="350152"/>
            <a:chOff x="5160963" y="4846638"/>
            <a:chExt cx="496887" cy="466725"/>
          </a:xfrm>
          <a:solidFill>
            <a:schemeClr val="tx2">
              <a:lumMod val="60000"/>
              <a:lumOff val="40000"/>
            </a:schemeClr>
          </a:solidFill>
        </p:grpSpPr>
        <p:sp>
          <p:nvSpPr>
            <p:cNvPr id="59"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60"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grpSp>
        <p:nvGrpSpPr>
          <p:cNvPr id="50" name="Group 59"/>
          <p:cNvGrpSpPr/>
          <p:nvPr/>
        </p:nvGrpSpPr>
        <p:grpSpPr>
          <a:xfrm>
            <a:off x="1620382" y="1374817"/>
            <a:ext cx="1147085" cy="660845"/>
            <a:chOff x="2160509" y="2441938"/>
            <a:chExt cx="1529446" cy="880856"/>
          </a:xfrm>
        </p:grpSpPr>
        <p:sp>
          <p:nvSpPr>
            <p:cNvPr id="62" name="Rectangle 60"/>
            <p:cNvSpPr/>
            <p:nvPr/>
          </p:nvSpPr>
          <p:spPr>
            <a:xfrm>
              <a:off x="2160509" y="2707430"/>
              <a:ext cx="1529446" cy="615364"/>
            </a:xfrm>
            <a:prstGeom prst="rect">
              <a:avLst/>
            </a:prstGeom>
          </p:spPr>
          <p:txBody>
            <a:bodyPr wrap="square">
              <a:spAutoFit/>
            </a:bodyPr>
            <a:lstStyle/>
            <a:p>
              <a:pPr>
                <a:lnSpc>
                  <a:spcPct val="150000"/>
                </a:lnSpc>
              </a:pPr>
              <a:r>
                <a:rPr lang="zh-CN" altLang="en-US" sz="8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8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63" name="TextBox 61"/>
            <p:cNvSpPr txBox="1"/>
            <p:nvPr/>
          </p:nvSpPr>
          <p:spPr>
            <a:xfrm>
              <a:off x="2160509" y="2441938"/>
              <a:ext cx="1203747" cy="410243"/>
            </a:xfrm>
            <a:prstGeom prst="rect">
              <a:avLst/>
            </a:prstGeom>
            <a:noFill/>
          </p:spPr>
          <p:txBody>
            <a:bodyPr wrap="non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文字信息</a:t>
              </a:r>
              <a:endParaRPr lang="id-ID"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4" name="TextBox 62"/>
          <p:cNvSpPr txBox="1"/>
          <p:nvPr/>
        </p:nvSpPr>
        <p:spPr>
          <a:xfrm>
            <a:off x="3296182" y="4253895"/>
            <a:ext cx="690911" cy="253994"/>
          </a:xfrm>
          <a:prstGeom prst="rect">
            <a:avLst/>
          </a:prstGeom>
          <a:noFill/>
        </p:spPr>
        <p:txBody>
          <a:bodyPr wrap="none" lIns="68580" tIns="34290" rIns="68580" bIns="34290" rtlCol="0">
            <a:spAutoFit/>
          </a:bodyPr>
          <a:lstStyle/>
          <a:p>
            <a:pPr algn="ctr"/>
            <a:r>
              <a:rPr lang="id-ID" sz="1200" dirty="0">
                <a:solidFill>
                  <a:prstClr val="white">
                    <a:lumMod val="50000"/>
                  </a:prstClr>
                </a:solidFill>
                <a:latin typeface="微软雅黑" panose="020B0503020204020204" pitchFamily="34" charset="-122"/>
                <a:ea typeface="微软雅黑" panose="020B0503020204020204" pitchFamily="34" charset="-122"/>
              </a:rPr>
              <a:t>Step 01</a:t>
            </a:r>
            <a:endParaRPr lang="id-ID"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65" name="TextBox 63"/>
          <p:cNvSpPr txBox="1"/>
          <p:nvPr/>
        </p:nvSpPr>
        <p:spPr>
          <a:xfrm>
            <a:off x="4509191" y="4253895"/>
            <a:ext cx="690911" cy="253994"/>
          </a:xfrm>
          <a:prstGeom prst="rect">
            <a:avLst/>
          </a:prstGeom>
          <a:noFill/>
        </p:spPr>
        <p:txBody>
          <a:bodyPr wrap="none" lIns="68580" tIns="34290" rIns="68580" bIns="34290" rtlCol="0">
            <a:spAutoFit/>
          </a:bodyPr>
          <a:lstStyle/>
          <a:p>
            <a:pPr algn="ctr"/>
            <a:r>
              <a:rPr lang="id-ID" sz="1200" dirty="0">
                <a:solidFill>
                  <a:prstClr val="white">
                    <a:lumMod val="50000"/>
                  </a:prstClr>
                </a:solidFill>
                <a:latin typeface="微软雅黑" panose="020B0503020204020204" pitchFamily="34" charset="-122"/>
                <a:ea typeface="微软雅黑" panose="020B0503020204020204" pitchFamily="34" charset="-122"/>
              </a:rPr>
              <a:t>Step 02</a:t>
            </a:r>
            <a:endParaRPr lang="id-ID"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66" name="TextBox 64"/>
          <p:cNvSpPr txBox="1"/>
          <p:nvPr/>
        </p:nvSpPr>
        <p:spPr>
          <a:xfrm>
            <a:off x="5719444" y="4253895"/>
            <a:ext cx="690911" cy="253994"/>
          </a:xfrm>
          <a:prstGeom prst="rect">
            <a:avLst/>
          </a:prstGeom>
          <a:noFill/>
        </p:spPr>
        <p:txBody>
          <a:bodyPr wrap="none" lIns="68580" tIns="34290" rIns="68580" bIns="34290" rtlCol="0">
            <a:spAutoFit/>
          </a:bodyPr>
          <a:lstStyle/>
          <a:p>
            <a:pPr algn="ctr"/>
            <a:r>
              <a:rPr lang="id-ID" sz="1200" dirty="0">
                <a:solidFill>
                  <a:prstClr val="white">
                    <a:lumMod val="50000"/>
                  </a:prstClr>
                </a:solidFill>
                <a:latin typeface="微软雅黑" panose="020B0503020204020204" pitchFamily="34" charset="-122"/>
                <a:ea typeface="微软雅黑" panose="020B0503020204020204" pitchFamily="34" charset="-122"/>
              </a:rPr>
              <a:t>Step 03</a:t>
            </a:r>
            <a:endParaRPr lang="id-ID" sz="12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67" name="TextBox 65"/>
          <p:cNvSpPr txBox="1"/>
          <p:nvPr/>
        </p:nvSpPr>
        <p:spPr>
          <a:xfrm>
            <a:off x="6927599" y="4253895"/>
            <a:ext cx="690911" cy="253994"/>
          </a:xfrm>
          <a:prstGeom prst="rect">
            <a:avLst/>
          </a:prstGeom>
          <a:noFill/>
        </p:spPr>
        <p:txBody>
          <a:bodyPr wrap="none" lIns="68580" tIns="34290" rIns="68580" bIns="34290" rtlCol="0">
            <a:spAutoFit/>
          </a:bodyPr>
          <a:lstStyle/>
          <a:p>
            <a:pPr algn="ctr"/>
            <a:r>
              <a:rPr lang="id-ID" sz="1200" dirty="0">
                <a:solidFill>
                  <a:prstClr val="white">
                    <a:lumMod val="50000"/>
                  </a:prstClr>
                </a:solidFill>
                <a:latin typeface="微软雅黑" panose="020B0503020204020204" pitchFamily="34" charset="-122"/>
                <a:ea typeface="微软雅黑" panose="020B0503020204020204" pitchFamily="34" charset="-122"/>
              </a:rPr>
              <a:t>Step 04</a:t>
            </a:r>
            <a:endParaRPr lang="id-ID" sz="120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54" name="Group 66"/>
          <p:cNvGrpSpPr/>
          <p:nvPr/>
        </p:nvGrpSpPr>
        <p:grpSpPr>
          <a:xfrm>
            <a:off x="7056946" y="1885600"/>
            <a:ext cx="426449" cy="2349018"/>
            <a:chOff x="3243263" y="148907"/>
            <a:chExt cx="1125538" cy="6197918"/>
          </a:xfrm>
          <a:solidFill>
            <a:schemeClr val="accent4"/>
          </a:solidFill>
        </p:grpSpPr>
        <p:sp>
          <p:nvSpPr>
            <p:cNvPr id="69" name="Freeform 6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chemeClr val="accent2">
                <a:lumMod val="20000"/>
                <a:lumOff val="8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0" name="Freeform 68"/>
            <p:cNvSpPr/>
            <p:nvPr/>
          </p:nvSpPr>
          <p:spPr bwMode="auto">
            <a:xfrm>
              <a:off x="3243263" y="148907"/>
              <a:ext cx="374651" cy="496919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1" name="Freeform 69"/>
            <p:cNvSpPr/>
            <p:nvPr/>
          </p:nvSpPr>
          <p:spPr bwMode="auto">
            <a:xfrm>
              <a:off x="3617914" y="148907"/>
              <a:ext cx="376238" cy="4969195"/>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2" name="Freeform 70"/>
            <p:cNvSpPr/>
            <p:nvPr/>
          </p:nvSpPr>
          <p:spPr bwMode="auto">
            <a:xfrm>
              <a:off x="3994150" y="148907"/>
              <a:ext cx="374651" cy="4969195"/>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3" name="Freeform 7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4" name="Freeform 7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5" name="Freeform 7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76" name="Freeform 7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sp>
        <p:nvSpPr>
          <p:cNvPr id="77" name="Freeform 35"/>
          <p:cNvSpPr>
            <a:spLocks noEditPoints="1"/>
          </p:cNvSpPr>
          <p:nvPr/>
        </p:nvSpPr>
        <p:spPr bwMode="auto">
          <a:xfrm>
            <a:off x="6897632" y="1229685"/>
            <a:ext cx="745076" cy="74597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nvGrpSpPr>
          <p:cNvPr id="58" name="Group 76"/>
          <p:cNvGrpSpPr/>
          <p:nvPr/>
        </p:nvGrpSpPr>
        <p:grpSpPr>
          <a:xfrm>
            <a:off x="5852818" y="2172233"/>
            <a:ext cx="426449" cy="2062385"/>
            <a:chOff x="3243263" y="905192"/>
            <a:chExt cx="1125538" cy="5441633"/>
          </a:xfrm>
          <a:solidFill>
            <a:schemeClr val="accent3"/>
          </a:solidFill>
        </p:grpSpPr>
        <p:sp>
          <p:nvSpPr>
            <p:cNvPr id="79" name="Freeform 7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0" name="Freeform 78"/>
            <p:cNvSpPr/>
            <p:nvPr/>
          </p:nvSpPr>
          <p:spPr bwMode="auto">
            <a:xfrm>
              <a:off x="3243263" y="905192"/>
              <a:ext cx="374651" cy="4212910"/>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1" name="Freeform 79"/>
            <p:cNvSpPr/>
            <p:nvPr/>
          </p:nvSpPr>
          <p:spPr bwMode="auto">
            <a:xfrm>
              <a:off x="3617914" y="905194"/>
              <a:ext cx="376238" cy="4212908"/>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2" name="Freeform 80"/>
            <p:cNvSpPr/>
            <p:nvPr/>
          </p:nvSpPr>
          <p:spPr bwMode="auto">
            <a:xfrm>
              <a:off x="3994150" y="905194"/>
              <a:ext cx="374651" cy="4212908"/>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3" name="Freeform 8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4" name="Freeform 8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7" name="Freeform 8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88" name="Freeform 8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sp>
        <p:nvSpPr>
          <p:cNvPr id="89" name="Freeform 35"/>
          <p:cNvSpPr>
            <a:spLocks noEditPoints="1"/>
          </p:cNvSpPr>
          <p:nvPr/>
        </p:nvSpPr>
        <p:spPr bwMode="auto">
          <a:xfrm>
            <a:off x="5693505" y="1494746"/>
            <a:ext cx="745076" cy="74597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nvGrpSpPr>
          <p:cNvPr id="61" name="Group 86"/>
          <p:cNvGrpSpPr/>
          <p:nvPr/>
        </p:nvGrpSpPr>
        <p:grpSpPr>
          <a:xfrm>
            <a:off x="4640616" y="2458866"/>
            <a:ext cx="426449" cy="1775752"/>
            <a:chOff x="3243263" y="1661479"/>
            <a:chExt cx="1125538" cy="4685346"/>
          </a:xfrm>
          <a:solidFill>
            <a:schemeClr val="accent2"/>
          </a:solidFill>
        </p:grpSpPr>
        <p:sp>
          <p:nvSpPr>
            <p:cNvPr id="91" name="Freeform 8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2" name="Freeform 88"/>
            <p:cNvSpPr/>
            <p:nvPr/>
          </p:nvSpPr>
          <p:spPr bwMode="auto">
            <a:xfrm>
              <a:off x="3243263" y="1661479"/>
              <a:ext cx="374651" cy="345662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3" name="Freeform 89"/>
            <p:cNvSpPr/>
            <p:nvPr/>
          </p:nvSpPr>
          <p:spPr bwMode="auto">
            <a:xfrm>
              <a:off x="3617914" y="1661479"/>
              <a:ext cx="376238" cy="3456621"/>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4" name="Freeform 90"/>
            <p:cNvSpPr/>
            <p:nvPr/>
          </p:nvSpPr>
          <p:spPr bwMode="auto">
            <a:xfrm>
              <a:off x="3994150" y="1661479"/>
              <a:ext cx="374651" cy="3456621"/>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5" name="Freeform 9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6" name="Freeform 9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7" name="Freeform 9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98" name="Freeform 9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sp>
        <p:nvSpPr>
          <p:cNvPr id="99" name="Freeform 35"/>
          <p:cNvSpPr>
            <a:spLocks noEditPoints="1"/>
          </p:cNvSpPr>
          <p:nvPr/>
        </p:nvSpPr>
        <p:spPr bwMode="auto">
          <a:xfrm>
            <a:off x="4481302" y="1787847"/>
            <a:ext cx="745076" cy="74597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nvGrpSpPr>
          <p:cNvPr id="68" name="Group 96"/>
          <p:cNvGrpSpPr/>
          <p:nvPr/>
        </p:nvGrpSpPr>
        <p:grpSpPr>
          <a:xfrm>
            <a:off x="3428414" y="2745499"/>
            <a:ext cx="426449" cy="1489119"/>
            <a:chOff x="3243263" y="2417763"/>
            <a:chExt cx="1125538" cy="3929062"/>
          </a:xfrm>
          <a:solidFill>
            <a:schemeClr val="accent1"/>
          </a:solidFill>
        </p:grpSpPr>
        <p:sp>
          <p:nvSpPr>
            <p:cNvPr id="101" name="Freeform 9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chemeClr val="accent6">
                <a:lumMod val="20000"/>
                <a:lumOff val="8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2" name="Freeform 98"/>
            <p:cNvSpPr/>
            <p:nvPr/>
          </p:nvSpPr>
          <p:spPr bwMode="auto">
            <a:xfrm>
              <a:off x="3243263" y="2417763"/>
              <a:ext cx="374650"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3" name="Freeform 99"/>
            <p:cNvSpPr/>
            <p:nvPr/>
          </p:nvSpPr>
          <p:spPr bwMode="auto">
            <a:xfrm>
              <a:off x="3617913" y="2417763"/>
              <a:ext cx="376238"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4" name="Freeform 100"/>
            <p:cNvSpPr/>
            <p:nvPr/>
          </p:nvSpPr>
          <p:spPr bwMode="auto">
            <a:xfrm>
              <a:off x="3994151" y="2417763"/>
              <a:ext cx="374650" cy="2700337"/>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5" name="Freeform 10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6" name="Freeform 10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7" name="Freeform 10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08" name="Freeform 10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grpSp>
      <p:sp>
        <p:nvSpPr>
          <p:cNvPr id="109" name="Freeform 35"/>
          <p:cNvSpPr>
            <a:spLocks noEditPoints="1"/>
          </p:cNvSpPr>
          <p:nvPr/>
        </p:nvSpPr>
        <p:spPr bwMode="auto">
          <a:xfrm>
            <a:off x="3269100" y="2080948"/>
            <a:ext cx="745076" cy="74597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800">
              <a:defRPr/>
            </a:pPr>
            <a:endParaRPr lang="id-ID" sz="1400" kern="0" dirty="0">
              <a:solidFill>
                <a:prstClr val="black"/>
              </a:solidFill>
              <a:latin typeface="微软雅黑" panose="020B0503020204020204" pitchFamily="34" charset="-122"/>
              <a:ea typeface="微软雅黑" panose="020B0503020204020204" pitchFamily="34" charset="-122"/>
            </a:endParaRPr>
          </a:p>
        </p:txBody>
      </p:sp>
      <p:sp>
        <p:nvSpPr>
          <p:cNvPr id="110" name="TextBox 106"/>
          <p:cNvSpPr txBox="1"/>
          <p:nvPr/>
        </p:nvSpPr>
        <p:spPr>
          <a:xfrm>
            <a:off x="3387283" y="2320069"/>
            <a:ext cx="555681" cy="300175"/>
          </a:xfrm>
          <a:prstGeom prst="rect">
            <a:avLst/>
          </a:prstGeom>
          <a:noFill/>
        </p:spPr>
        <p:txBody>
          <a:bodyPr wrap="none" lIns="68580" tIns="34290" rIns="68580" bIns="34290" rtlCol="0">
            <a:spAutoFit/>
          </a:bodyPr>
          <a:lstStyle/>
          <a:p>
            <a:pPr algn="ctr"/>
            <a:r>
              <a:rPr lang="id-ID" sz="1500" b="1" dirty="0">
                <a:solidFill>
                  <a:prstClr val="white">
                    <a:lumMod val="50000"/>
                  </a:prstClr>
                </a:solidFill>
                <a:latin typeface="微软雅黑" panose="020B0503020204020204" pitchFamily="34" charset="-122"/>
                <a:ea typeface="微软雅黑" panose="020B0503020204020204" pitchFamily="34" charset="-122"/>
              </a:rPr>
              <a:t>25%</a:t>
            </a:r>
            <a:endParaRPr lang="id-ID" sz="15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1" name="TextBox 107"/>
          <p:cNvSpPr txBox="1"/>
          <p:nvPr/>
        </p:nvSpPr>
        <p:spPr>
          <a:xfrm>
            <a:off x="4572767" y="2025951"/>
            <a:ext cx="555681" cy="300175"/>
          </a:xfrm>
          <a:prstGeom prst="rect">
            <a:avLst/>
          </a:prstGeom>
          <a:noFill/>
        </p:spPr>
        <p:txBody>
          <a:bodyPr wrap="none" lIns="68580" tIns="34290" rIns="68580" bIns="34290" rtlCol="0">
            <a:spAutoFit/>
          </a:bodyPr>
          <a:lstStyle/>
          <a:p>
            <a:pPr algn="ctr"/>
            <a:r>
              <a:rPr lang="id-ID" sz="1500" b="1" dirty="0">
                <a:solidFill>
                  <a:prstClr val="white">
                    <a:lumMod val="50000"/>
                  </a:prstClr>
                </a:solidFill>
                <a:latin typeface="微软雅黑" panose="020B0503020204020204" pitchFamily="34" charset="-122"/>
                <a:ea typeface="微软雅黑" panose="020B0503020204020204" pitchFamily="34" charset="-122"/>
              </a:rPr>
              <a:t>50%</a:t>
            </a:r>
            <a:endParaRPr lang="id-ID" sz="15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2" name="TextBox 108"/>
          <p:cNvSpPr txBox="1"/>
          <p:nvPr/>
        </p:nvSpPr>
        <p:spPr>
          <a:xfrm>
            <a:off x="5787059" y="1705537"/>
            <a:ext cx="555681" cy="300175"/>
          </a:xfrm>
          <a:prstGeom prst="rect">
            <a:avLst/>
          </a:prstGeom>
          <a:noFill/>
        </p:spPr>
        <p:txBody>
          <a:bodyPr wrap="none" lIns="68580" tIns="34290" rIns="68580" bIns="34290" rtlCol="0">
            <a:spAutoFit/>
          </a:bodyPr>
          <a:lstStyle/>
          <a:p>
            <a:pPr algn="ctr"/>
            <a:r>
              <a:rPr lang="id-ID" sz="1500" b="1" dirty="0">
                <a:solidFill>
                  <a:prstClr val="white">
                    <a:lumMod val="50000"/>
                  </a:prstClr>
                </a:solidFill>
                <a:latin typeface="微软雅黑" panose="020B0503020204020204" pitchFamily="34" charset="-122"/>
                <a:ea typeface="微软雅黑" panose="020B0503020204020204" pitchFamily="34" charset="-122"/>
              </a:rPr>
              <a:t>75%</a:t>
            </a:r>
            <a:endParaRPr lang="id-ID" sz="1500"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3" name="TextBox 109"/>
          <p:cNvSpPr txBox="1"/>
          <p:nvPr/>
        </p:nvSpPr>
        <p:spPr>
          <a:xfrm>
            <a:off x="6932303" y="1448439"/>
            <a:ext cx="674705" cy="300175"/>
          </a:xfrm>
          <a:prstGeom prst="rect">
            <a:avLst/>
          </a:prstGeom>
          <a:noFill/>
        </p:spPr>
        <p:txBody>
          <a:bodyPr wrap="none" lIns="68580" tIns="34290" rIns="68580" bIns="34290" rtlCol="0">
            <a:spAutoFit/>
          </a:bodyPr>
          <a:lstStyle/>
          <a:p>
            <a:pPr algn="ctr"/>
            <a:r>
              <a:rPr lang="id-ID" sz="1500" b="1" dirty="0">
                <a:solidFill>
                  <a:prstClr val="white">
                    <a:lumMod val="50000"/>
                  </a:prstClr>
                </a:solidFill>
                <a:latin typeface="微软雅黑" panose="020B0503020204020204" pitchFamily="34" charset="-122"/>
                <a:ea typeface="微软雅黑" panose="020B0503020204020204" pitchFamily="34" charset="-122"/>
              </a:rPr>
              <a:t>100%</a:t>
            </a:r>
            <a:endParaRPr lang="id-ID" sz="1500" b="1"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22" presetClass="entr" presetSubtype="4"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par>
                          <p:cTn id="65" fill="hold">
                            <p:stCondLst>
                              <p:cond delay="5500"/>
                            </p:stCondLst>
                            <p:childTnLst>
                              <p:par>
                                <p:cTn id="66" presetID="10" presetClass="entr" presetSubtype="0"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22" presetClass="entr" presetSubtype="4"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750"/>
                                        <p:tgtEl>
                                          <p:spTgt spid="10"/>
                                        </p:tgtEl>
                                      </p:cBhvr>
                                    </p:animEffect>
                                  </p:childTnLst>
                                </p:cTn>
                              </p:par>
                            </p:childTnLst>
                          </p:cTn>
                        </p:par>
                        <p:par>
                          <p:cTn id="80" fill="hold">
                            <p:stCondLst>
                              <p:cond delay="7500"/>
                            </p:stCondLst>
                            <p:childTnLst>
                              <p:par>
                                <p:cTn id="81" presetID="47" presetClass="entr" presetSubtype="0"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750"/>
                                        <p:tgtEl>
                                          <p:spTgt spid="68"/>
                                        </p:tgtEl>
                                      </p:cBhvr>
                                    </p:animEffect>
                                    <p:anim calcmode="lin" valueType="num">
                                      <p:cBhvr>
                                        <p:cTn id="84" dur="750" fill="hold"/>
                                        <p:tgtEl>
                                          <p:spTgt spid="68"/>
                                        </p:tgtEl>
                                        <p:attrNameLst>
                                          <p:attrName>ppt_x</p:attrName>
                                        </p:attrNameLst>
                                      </p:cBhvr>
                                      <p:tavLst>
                                        <p:tav tm="0">
                                          <p:val>
                                            <p:strVal val="#ppt_x"/>
                                          </p:val>
                                        </p:tav>
                                        <p:tav tm="100000">
                                          <p:val>
                                            <p:strVal val="#ppt_x"/>
                                          </p:val>
                                        </p:tav>
                                      </p:tavLst>
                                    </p:anim>
                                    <p:anim calcmode="lin" valueType="num">
                                      <p:cBhvr>
                                        <p:cTn id="85" dur="750" fill="hold"/>
                                        <p:tgtEl>
                                          <p:spTgt spid="68"/>
                                        </p:tgtEl>
                                        <p:attrNameLst>
                                          <p:attrName>ppt_y</p:attrName>
                                        </p:attrNameLst>
                                      </p:cBhvr>
                                      <p:tavLst>
                                        <p:tav tm="0">
                                          <p:val>
                                            <p:strVal val="#ppt_y-.1"/>
                                          </p:val>
                                        </p:tav>
                                        <p:tav tm="100000">
                                          <p:val>
                                            <p:strVal val="#ppt_y"/>
                                          </p:val>
                                        </p:tav>
                                      </p:tavLst>
                                    </p:anim>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1000"/>
                                        <p:tgtEl>
                                          <p:spTgt spid="109"/>
                                        </p:tgtEl>
                                      </p:cBhvr>
                                    </p:animEffect>
                                    <p:anim calcmode="lin" valueType="num">
                                      <p:cBhvr>
                                        <p:cTn id="90" dur="1000" fill="hold"/>
                                        <p:tgtEl>
                                          <p:spTgt spid="109"/>
                                        </p:tgtEl>
                                        <p:attrNameLst>
                                          <p:attrName>ppt_x</p:attrName>
                                        </p:attrNameLst>
                                      </p:cBhvr>
                                      <p:tavLst>
                                        <p:tav tm="0">
                                          <p:val>
                                            <p:strVal val="#ppt_x"/>
                                          </p:val>
                                        </p:tav>
                                        <p:tav tm="100000">
                                          <p:val>
                                            <p:strVal val="#ppt_x"/>
                                          </p:val>
                                        </p:tav>
                                      </p:tavLst>
                                    </p:anim>
                                    <p:anim calcmode="lin" valueType="num">
                                      <p:cBhvr>
                                        <p:cTn id="91" dur="1000" fill="hold"/>
                                        <p:tgtEl>
                                          <p:spTgt spid="109"/>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fade">
                                      <p:cBhvr>
                                        <p:cTn id="94" dur="500"/>
                                        <p:tgtEl>
                                          <p:spTgt spid="11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500"/>
                                        <p:tgtEl>
                                          <p:spTgt spid="64"/>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750"/>
                                        <p:tgtEl>
                                          <p:spTgt spid="9"/>
                                        </p:tgtEl>
                                      </p:cBhvr>
                                    </p:animEffect>
                                  </p:childTnLst>
                                </p:cTn>
                              </p:par>
                            </p:childTnLst>
                          </p:cTn>
                        </p:par>
                        <p:par>
                          <p:cTn id="102" fill="hold">
                            <p:stCondLst>
                              <p:cond delay="10500"/>
                            </p:stCondLst>
                            <p:childTnLst>
                              <p:par>
                                <p:cTn id="103" presetID="47" presetClass="entr" presetSubtype="0" fill="hold"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750"/>
                                        <p:tgtEl>
                                          <p:spTgt spid="61"/>
                                        </p:tgtEl>
                                      </p:cBhvr>
                                    </p:animEffect>
                                    <p:anim calcmode="lin" valueType="num">
                                      <p:cBhvr>
                                        <p:cTn id="106" dur="750" fill="hold"/>
                                        <p:tgtEl>
                                          <p:spTgt spid="61"/>
                                        </p:tgtEl>
                                        <p:attrNameLst>
                                          <p:attrName>ppt_x</p:attrName>
                                        </p:attrNameLst>
                                      </p:cBhvr>
                                      <p:tavLst>
                                        <p:tav tm="0">
                                          <p:val>
                                            <p:strVal val="#ppt_x"/>
                                          </p:val>
                                        </p:tav>
                                        <p:tav tm="100000">
                                          <p:val>
                                            <p:strVal val="#ppt_x"/>
                                          </p:val>
                                        </p:tav>
                                      </p:tavLst>
                                    </p:anim>
                                    <p:anim calcmode="lin" valueType="num">
                                      <p:cBhvr>
                                        <p:cTn id="107" dur="750" fill="hold"/>
                                        <p:tgtEl>
                                          <p:spTgt spid="61"/>
                                        </p:tgtEl>
                                        <p:attrNameLst>
                                          <p:attrName>ppt_y</p:attrName>
                                        </p:attrNameLst>
                                      </p:cBhvr>
                                      <p:tavLst>
                                        <p:tav tm="0">
                                          <p:val>
                                            <p:strVal val="#ppt_y-.1"/>
                                          </p:val>
                                        </p:tav>
                                        <p:tav tm="100000">
                                          <p:val>
                                            <p:strVal val="#ppt_y"/>
                                          </p:val>
                                        </p:tav>
                                      </p:tavLst>
                                    </p:anim>
                                  </p:childTnLst>
                                </p:cTn>
                              </p:par>
                            </p:childTnLst>
                          </p:cTn>
                        </p:par>
                        <p:par>
                          <p:cTn id="108" fill="hold">
                            <p:stCondLst>
                              <p:cond delay="11500"/>
                            </p:stCondLst>
                            <p:childTnLst>
                              <p:par>
                                <p:cTn id="109" presetID="42" presetClass="entr" presetSubtype="0" fill="hold" grpId="0" nodeType="after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fade">
                                      <p:cBhvr>
                                        <p:cTn id="111" dur="1000"/>
                                        <p:tgtEl>
                                          <p:spTgt spid="99"/>
                                        </p:tgtEl>
                                      </p:cBhvr>
                                    </p:animEffect>
                                    <p:anim calcmode="lin" valueType="num">
                                      <p:cBhvr>
                                        <p:cTn id="112" dur="1000" fill="hold"/>
                                        <p:tgtEl>
                                          <p:spTgt spid="99"/>
                                        </p:tgtEl>
                                        <p:attrNameLst>
                                          <p:attrName>ppt_x</p:attrName>
                                        </p:attrNameLst>
                                      </p:cBhvr>
                                      <p:tavLst>
                                        <p:tav tm="0">
                                          <p:val>
                                            <p:strVal val="#ppt_x"/>
                                          </p:val>
                                        </p:tav>
                                        <p:tav tm="100000">
                                          <p:val>
                                            <p:strVal val="#ppt_x"/>
                                          </p:val>
                                        </p:tav>
                                      </p:tavLst>
                                    </p:anim>
                                    <p:anim calcmode="lin" valueType="num">
                                      <p:cBhvr>
                                        <p:cTn id="113" dur="1000" fill="hold"/>
                                        <p:tgtEl>
                                          <p:spTgt spid="99"/>
                                        </p:tgtEl>
                                        <p:attrNameLst>
                                          <p:attrName>ppt_y</p:attrName>
                                        </p:attrNameLst>
                                      </p:cBhvr>
                                      <p:tavLst>
                                        <p:tav tm="0">
                                          <p:val>
                                            <p:strVal val="#ppt_y+.1"/>
                                          </p:val>
                                        </p:tav>
                                        <p:tav tm="100000">
                                          <p:val>
                                            <p:strVal val="#ppt_y"/>
                                          </p:val>
                                        </p:tav>
                                      </p:tavLst>
                                    </p:anim>
                                  </p:childTnLst>
                                </p:cTn>
                              </p:par>
                              <p:par>
                                <p:cTn id="114" presetID="10" presetClass="entr" presetSubtype="0"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500"/>
                                        <p:tgtEl>
                                          <p:spTgt spid="1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wipe(left)">
                                      <p:cBhvr>
                                        <p:cTn id="123" dur="750"/>
                                        <p:tgtEl>
                                          <p:spTgt spid="8"/>
                                        </p:tgtEl>
                                      </p:cBhvr>
                                    </p:animEffect>
                                  </p:childTnLst>
                                </p:cTn>
                              </p:par>
                            </p:childTnLst>
                          </p:cTn>
                        </p:par>
                        <p:par>
                          <p:cTn id="124" fill="hold">
                            <p:stCondLst>
                              <p:cond delay="13500"/>
                            </p:stCondLst>
                            <p:childTnLst>
                              <p:par>
                                <p:cTn id="125" presetID="47"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750"/>
                                        <p:tgtEl>
                                          <p:spTgt spid="58"/>
                                        </p:tgtEl>
                                      </p:cBhvr>
                                    </p:animEffect>
                                    <p:anim calcmode="lin" valueType="num">
                                      <p:cBhvr>
                                        <p:cTn id="128" dur="750" fill="hold"/>
                                        <p:tgtEl>
                                          <p:spTgt spid="58"/>
                                        </p:tgtEl>
                                        <p:attrNameLst>
                                          <p:attrName>ppt_x</p:attrName>
                                        </p:attrNameLst>
                                      </p:cBhvr>
                                      <p:tavLst>
                                        <p:tav tm="0">
                                          <p:val>
                                            <p:strVal val="#ppt_x"/>
                                          </p:val>
                                        </p:tav>
                                        <p:tav tm="100000">
                                          <p:val>
                                            <p:strVal val="#ppt_x"/>
                                          </p:val>
                                        </p:tav>
                                      </p:tavLst>
                                    </p:anim>
                                    <p:anim calcmode="lin" valueType="num">
                                      <p:cBhvr>
                                        <p:cTn id="129" dur="75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4500"/>
                            </p:stCondLst>
                            <p:childTnLst>
                              <p:par>
                                <p:cTn id="131" presetID="42" presetClass="entr" presetSubtype="0" fill="hold" grpId="0" nodeType="after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1000"/>
                                        <p:tgtEl>
                                          <p:spTgt spid="89"/>
                                        </p:tgtEl>
                                      </p:cBhvr>
                                    </p:animEffect>
                                    <p:anim calcmode="lin" valueType="num">
                                      <p:cBhvr>
                                        <p:cTn id="134" dur="1000" fill="hold"/>
                                        <p:tgtEl>
                                          <p:spTgt spid="89"/>
                                        </p:tgtEl>
                                        <p:attrNameLst>
                                          <p:attrName>ppt_x</p:attrName>
                                        </p:attrNameLst>
                                      </p:cBhvr>
                                      <p:tavLst>
                                        <p:tav tm="0">
                                          <p:val>
                                            <p:strVal val="#ppt_x"/>
                                          </p:val>
                                        </p:tav>
                                        <p:tav tm="100000">
                                          <p:val>
                                            <p:strVal val="#ppt_x"/>
                                          </p:val>
                                        </p:tav>
                                      </p:tavLst>
                                    </p:anim>
                                    <p:anim calcmode="lin" valueType="num">
                                      <p:cBhvr>
                                        <p:cTn id="135" dur="1000" fill="hold"/>
                                        <p:tgtEl>
                                          <p:spTgt spid="89"/>
                                        </p:tgtEl>
                                        <p:attrNameLst>
                                          <p:attrName>ppt_y</p:attrName>
                                        </p:attrNameLst>
                                      </p:cBhvr>
                                      <p:tavLst>
                                        <p:tav tm="0">
                                          <p:val>
                                            <p:strVal val="#ppt_y+.1"/>
                                          </p:val>
                                        </p:tav>
                                        <p:tav tm="100000">
                                          <p:val>
                                            <p:strVal val="#ppt_y"/>
                                          </p:val>
                                        </p:tav>
                                      </p:tavLst>
                                    </p:anim>
                                  </p:childTnLst>
                                </p:cTn>
                              </p:par>
                              <p:par>
                                <p:cTn id="136" presetID="10" presetClass="entr" presetSubtype="0" fill="hold" grpId="0" nodeType="with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fade">
                                      <p:cBhvr>
                                        <p:cTn id="138" dur="500"/>
                                        <p:tgtEl>
                                          <p:spTgt spid="11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cTn>
                              </p:par>
                            </p:childTnLst>
                          </p:cTn>
                        </p:par>
                        <p:par>
                          <p:cTn id="142" fill="hold">
                            <p:stCondLst>
                              <p:cond delay="15500"/>
                            </p:stCondLst>
                            <p:childTnLst>
                              <p:par>
                                <p:cTn id="143" presetID="22" presetClass="entr" presetSubtype="8" fill="hold" grpId="0" nodeType="after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wipe(left)">
                                      <p:cBhvr>
                                        <p:cTn id="145" dur="750"/>
                                        <p:tgtEl>
                                          <p:spTgt spid="7"/>
                                        </p:tgtEl>
                                      </p:cBhvr>
                                    </p:animEffect>
                                  </p:childTnLst>
                                </p:cTn>
                              </p:par>
                            </p:childTnLst>
                          </p:cTn>
                        </p:par>
                        <p:par>
                          <p:cTn id="146" fill="hold">
                            <p:stCondLst>
                              <p:cond delay="16500"/>
                            </p:stCondLst>
                            <p:childTnLst>
                              <p:par>
                                <p:cTn id="147" presetID="47" presetClass="entr" presetSubtype="0" fill="hold" nodeType="after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fade">
                                      <p:cBhvr>
                                        <p:cTn id="149" dur="750"/>
                                        <p:tgtEl>
                                          <p:spTgt spid="54"/>
                                        </p:tgtEl>
                                      </p:cBhvr>
                                    </p:animEffect>
                                    <p:anim calcmode="lin" valueType="num">
                                      <p:cBhvr>
                                        <p:cTn id="150" dur="750" fill="hold"/>
                                        <p:tgtEl>
                                          <p:spTgt spid="54"/>
                                        </p:tgtEl>
                                        <p:attrNameLst>
                                          <p:attrName>ppt_x</p:attrName>
                                        </p:attrNameLst>
                                      </p:cBhvr>
                                      <p:tavLst>
                                        <p:tav tm="0">
                                          <p:val>
                                            <p:strVal val="#ppt_x"/>
                                          </p:val>
                                        </p:tav>
                                        <p:tav tm="100000">
                                          <p:val>
                                            <p:strVal val="#ppt_x"/>
                                          </p:val>
                                        </p:tav>
                                      </p:tavLst>
                                    </p:anim>
                                    <p:anim calcmode="lin" valueType="num">
                                      <p:cBhvr>
                                        <p:cTn id="151" dur="750" fill="hold"/>
                                        <p:tgtEl>
                                          <p:spTgt spid="54"/>
                                        </p:tgtEl>
                                        <p:attrNameLst>
                                          <p:attrName>ppt_y</p:attrName>
                                        </p:attrNameLst>
                                      </p:cBhvr>
                                      <p:tavLst>
                                        <p:tav tm="0">
                                          <p:val>
                                            <p:strVal val="#ppt_y-.1"/>
                                          </p:val>
                                        </p:tav>
                                        <p:tav tm="100000">
                                          <p:val>
                                            <p:strVal val="#ppt_y"/>
                                          </p:val>
                                        </p:tav>
                                      </p:tavLst>
                                    </p:anim>
                                  </p:childTnLst>
                                </p:cTn>
                              </p:par>
                            </p:childTnLst>
                          </p:cTn>
                        </p:par>
                        <p:par>
                          <p:cTn id="152" fill="hold">
                            <p:stCondLst>
                              <p:cond delay="17500"/>
                            </p:stCondLst>
                            <p:childTnLst>
                              <p:par>
                                <p:cTn id="153" presetID="42" presetClass="entr" presetSubtype="0" fill="hold" grpId="0"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1000"/>
                                        <p:tgtEl>
                                          <p:spTgt spid="77"/>
                                        </p:tgtEl>
                                      </p:cBhvr>
                                    </p:animEffect>
                                    <p:anim calcmode="lin" valueType="num">
                                      <p:cBhvr>
                                        <p:cTn id="156" dur="1000" fill="hold"/>
                                        <p:tgtEl>
                                          <p:spTgt spid="77"/>
                                        </p:tgtEl>
                                        <p:attrNameLst>
                                          <p:attrName>ppt_x</p:attrName>
                                        </p:attrNameLst>
                                      </p:cBhvr>
                                      <p:tavLst>
                                        <p:tav tm="0">
                                          <p:val>
                                            <p:strVal val="#ppt_x"/>
                                          </p:val>
                                        </p:tav>
                                        <p:tav tm="100000">
                                          <p:val>
                                            <p:strVal val="#ppt_x"/>
                                          </p:val>
                                        </p:tav>
                                      </p:tavLst>
                                    </p:anim>
                                    <p:anim calcmode="lin" valueType="num">
                                      <p:cBhvr>
                                        <p:cTn id="157" dur="1000" fill="hold"/>
                                        <p:tgtEl>
                                          <p:spTgt spid="77"/>
                                        </p:tgtEl>
                                        <p:attrNameLst>
                                          <p:attrName>ppt_y</p:attrName>
                                        </p:attrNameLst>
                                      </p:cBhvr>
                                      <p:tavLst>
                                        <p:tav tm="0">
                                          <p:val>
                                            <p:strVal val="#ppt_y+.1"/>
                                          </p:val>
                                        </p:tav>
                                        <p:tav tm="100000">
                                          <p:val>
                                            <p:strVal val="#ppt_y"/>
                                          </p:val>
                                        </p:tav>
                                      </p:tavLst>
                                    </p:anim>
                                  </p:childTnLst>
                                </p:cTn>
                              </p:par>
                              <p:par>
                                <p:cTn id="158" presetID="10" presetClass="entr" presetSubtype="0" fill="hold" grpId="0" nodeType="withEffect">
                                  <p:stCondLst>
                                    <p:cond delay="0"/>
                                  </p:stCondLst>
                                  <p:childTnLst>
                                    <p:set>
                                      <p:cBhvr>
                                        <p:cTn id="159" dur="1" fill="hold">
                                          <p:stCondLst>
                                            <p:cond delay="0"/>
                                          </p:stCondLst>
                                        </p:cTn>
                                        <p:tgtEl>
                                          <p:spTgt spid="113"/>
                                        </p:tgtEl>
                                        <p:attrNameLst>
                                          <p:attrName>style.visibility</p:attrName>
                                        </p:attrNameLst>
                                      </p:cBhvr>
                                      <p:to>
                                        <p:strVal val="visible"/>
                                      </p:to>
                                    </p:set>
                                    <p:animEffect transition="in" filter="fade">
                                      <p:cBhvr>
                                        <p:cTn id="160" dur="500"/>
                                        <p:tgtEl>
                                          <p:spTgt spid="11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fade">
                                      <p:cBhvr>
                                        <p:cTn id="1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animBg="1"/>
      <p:bldP spid="64" grpId="0"/>
      <p:bldP spid="65" grpId="0"/>
      <p:bldP spid="66" grpId="0"/>
      <p:bldP spid="67" grpId="0"/>
      <p:bldP spid="77" grpId="0" animBg="1"/>
      <p:bldP spid="89" grpId="0" animBg="1"/>
      <p:bldP spid="99" grpId="0" animBg="1"/>
      <p:bldP spid="109" grpId="0" animBg="1"/>
      <p:bldP spid="110" grpId="0"/>
      <p:bldP spid="111" grpId="0"/>
      <p:bldP spid="112" grpId="0"/>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143504" y="4644526"/>
            <a:ext cx="3429025" cy="71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en-US"/>
          </a:p>
        </p:txBody>
      </p:sp>
      <p:sp>
        <p:nvSpPr>
          <p:cNvPr id="34" name="Rectangle 33"/>
          <p:cNvSpPr/>
          <p:nvPr/>
        </p:nvSpPr>
        <p:spPr>
          <a:xfrm>
            <a:off x="685800" y="1215039"/>
            <a:ext cx="7772401" cy="245110"/>
          </a:xfrm>
          <a:prstGeom prst="rect">
            <a:avLst/>
          </a:prstGeom>
        </p:spPr>
        <p:txBody>
          <a:bodyPr wrap="square" lIns="91442" tIns="45721" rIns="91442" bIns="45721">
            <a:spAutoFit/>
          </a:bodyPr>
          <a:lstStyle/>
          <a:p>
            <a:r>
              <a:rPr lang="ms-MY" sz="1000" dirty="0">
                <a:solidFill>
                  <a:schemeClr val="bg1">
                    <a:lumMod val="65000"/>
                  </a:schemeClr>
                </a:solidFill>
                <a:latin typeface="Open Sans Light" pitchFamily="34" charset="0"/>
                <a:ea typeface="Open Sans Light" pitchFamily="34" charset="0"/>
                <a:cs typeface="Open Sans Light" pitchFamily="34" charset="0"/>
              </a:rPr>
              <a:t>点击输入内容点击输入内容 点击输入内容点击输入内容</a:t>
            </a:r>
            <a:endParaRPr lang="ms-MY" sz="1000" dirty="0">
              <a:solidFill>
                <a:schemeClr val="bg1">
                  <a:lumMod val="65000"/>
                </a:schemeClr>
              </a:solidFill>
              <a:latin typeface="Open Sans Light" pitchFamily="34" charset="0"/>
              <a:ea typeface="Open Sans Light" pitchFamily="34" charset="0"/>
              <a:cs typeface="Open Sans Light" pitchFamily="34" charset="0"/>
            </a:endParaRPr>
          </a:p>
        </p:txBody>
      </p:sp>
      <p:grpSp>
        <p:nvGrpSpPr>
          <p:cNvPr id="3" name="Group 58"/>
          <p:cNvGrpSpPr/>
          <p:nvPr/>
        </p:nvGrpSpPr>
        <p:grpSpPr>
          <a:xfrm>
            <a:off x="642911" y="3215574"/>
            <a:ext cx="3643338" cy="602349"/>
            <a:chOff x="642910" y="3214692"/>
            <a:chExt cx="3643338" cy="602267"/>
          </a:xfrm>
        </p:grpSpPr>
        <p:sp>
          <p:nvSpPr>
            <p:cNvPr id="56" name="Rectangle 55"/>
            <p:cNvSpPr/>
            <p:nvPr/>
          </p:nvSpPr>
          <p:spPr>
            <a:xfrm>
              <a:off x="642910" y="3214692"/>
              <a:ext cx="2012923" cy="338554"/>
            </a:xfrm>
            <a:prstGeom prst="rect">
              <a:avLst/>
            </a:prstGeom>
          </p:spPr>
          <p:txBody>
            <a:bodyPr wrap="none">
              <a:spAutoFit/>
            </a:bodyPr>
            <a:lstStyle/>
            <a:p>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Teamwork Strategy</a:t>
              </a:r>
              <a:endPar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56"/>
            <p:cNvSpPr/>
            <p:nvPr/>
          </p:nvSpPr>
          <p:spPr>
            <a:xfrm>
              <a:off x="642910" y="3571882"/>
              <a:ext cx="3643338" cy="245077"/>
            </a:xfrm>
            <a:prstGeom prst="rect">
              <a:avLst/>
            </a:prstGeom>
          </p:spPr>
          <p:txBody>
            <a:bodyPr wrap="square">
              <a:spAutoFit/>
            </a:bodyPr>
            <a:lstStyle/>
            <a:p>
              <a:r>
                <a:rPr lang="ms-MY" sz="1000" b="1" dirty="0">
                  <a:solidFill>
                    <a:schemeClr val="bg1">
                      <a:lumMod val="65000"/>
                    </a:schemeClr>
                  </a:solidFill>
                  <a:latin typeface="Open Sans Light" pitchFamily="34" charset="0"/>
                  <a:ea typeface="Open Sans Light" pitchFamily="34" charset="0"/>
                  <a:cs typeface="Open Sans Light" pitchFamily="34" charset="0"/>
                </a:rPr>
                <a:t> 点击输入内容</a:t>
              </a:r>
              <a:endParaRPr lang="ms-MY" sz="1000" b="1" dirty="0">
                <a:solidFill>
                  <a:schemeClr val="bg1">
                    <a:lumMod val="65000"/>
                  </a:schemeClr>
                </a:solidFill>
                <a:latin typeface="Open Sans Light" pitchFamily="34" charset="0"/>
                <a:ea typeface="Open Sans Light" pitchFamily="34" charset="0"/>
                <a:cs typeface="Open Sans Light" pitchFamily="34" charset="0"/>
              </a:endParaRPr>
            </a:p>
          </p:txBody>
        </p:sp>
      </p:grpSp>
      <p:grpSp>
        <p:nvGrpSpPr>
          <p:cNvPr id="4" name="Group 63"/>
          <p:cNvGrpSpPr/>
          <p:nvPr/>
        </p:nvGrpSpPr>
        <p:grpSpPr>
          <a:xfrm>
            <a:off x="5000629" y="2072411"/>
            <a:ext cx="3714776" cy="3072231"/>
            <a:chOff x="5000628" y="2071684"/>
            <a:chExt cx="3714776" cy="3071816"/>
          </a:xfrm>
          <a:gradFill>
            <a:gsLst>
              <a:gs pos="0">
                <a:srgbClr val="005AB2"/>
              </a:gs>
              <a:gs pos="50000">
                <a:srgbClr val="0079C2"/>
              </a:gs>
              <a:gs pos="100000">
                <a:schemeClr val="tx2">
                  <a:lumMod val="40000"/>
                  <a:lumOff val="60000"/>
                </a:schemeClr>
              </a:gs>
            </a:gsLst>
            <a:lin ang="0" scaled="0"/>
          </a:gradFill>
        </p:grpSpPr>
        <p:grpSp>
          <p:nvGrpSpPr>
            <p:cNvPr id="5" name="Group 31"/>
            <p:cNvGrpSpPr/>
            <p:nvPr/>
          </p:nvGrpSpPr>
          <p:grpSpPr>
            <a:xfrm>
              <a:off x="5357818" y="2071684"/>
              <a:ext cx="3015602" cy="2569196"/>
              <a:chOff x="3071813" y="973138"/>
              <a:chExt cx="1008063" cy="858838"/>
            </a:xfrm>
            <a:grpFill/>
          </p:grpSpPr>
          <p:sp>
            <p:nvSpPr>
              <p:cNvPr id="33" name="Freeform 5"/>
              <p:cNvSpPr/>
              <p:nvPr/>
            </p:nvSpPr>
            <p:spPr bwMode="auto">
              <a:xfrm>
                <a:off x="3722688" y="1220788"/>
                <a:ext cx="341313" cy="249238"/>
              </a:xfrm>
              <a:custGeom>
                <a:avLst/>
                <a:gdLst/>
                <a:ahLst/>
                <a:cxnLst>
                  <a:cxn ang="0">
                    <a:pos x="127" y="2"/>
                  </a:cxn>
                  <a:cxn ang="0">
                    <a:pos x="88" y="0"/>
                  </a:cxn>
                  <a:cxn ang="0">
                    <a:pos x="88" y="0"/>
                  </a:cxn>
                  <a:cxn ang="0">
                    <a:pos x="89" y="1"/>
                  </a:cxn>
                  <a:cxn ang="0">
                    <a:pos x="89" y="1"/>
                  </a:cxn>
                  <a:cxn ang="0">
                    <a:pos x="75" y="9"/>
                  </a:cxn>
                  <a:cxn ang="0">
                    <a:pos x="61" y="17"/>
                  </a:cxn>
                  <a:cxn ang="0">
                    <a:pos x="47" y="27"/>
                  </a:cxn>
                  <a:cxn ang="0">
                    <a:pos x="33" y="38"/>
                  </a:cxn>
                  <a:cxn ang="0">
                    <a:pos x="19" y="51"/>
                  </a:cxn>
                  <a:cxn ang="0">
                    <a:pos x="14" y="58"/>
                  </a:cxn>
                  <a:cxn ang="0">
                    <a:pos x="9" y="66"/>
                  </a:cxn>
                  <a:cxn ang="0">
                    <a:pos x="5" y="72"/>
                  </a:cxn>
                  <a:cxn ang="0">
                    <a:pos x="2" y="80"/>
                  </a:cxn>
                  <a:cxn ang="0">
                    <a:pos x="0" y="88"/>
                  </a:cxn>
                  <a:cxn ang="0">
                    <a:pos x="0" y="95"/>
                  </a:cxn>
                  <a:cxn ang="0">
                    <a:pos x="0" y="95"/>
                  </a:cxn>
                  <a:cxn ang="0">
                    <a:pos x="1" y="112"/>
                  </a:cxn>
                  <a:cxn ang="0">
                    <a:pos x="4" y="127"/>
                  </a:cxn>
                  <a:cxn ang="0">
                    <a:pos x="10" y="141"/>
                  </a:cxn>
                  <a:cxn ang="0">
                    <a:pos x="17" y="156"/>
                  </a:cxn>
                  <a:cxn ang="0">
                    <a:pos x="195" y="157"/>
                  </a:cxn>
                  <a:cxn ang="0">
                    <a:pos x="195" y="157"/>
                  </a:cxn>
                  <a:cxn ang="0">
                    <a:pos x="195" y="157"/>
                  </a:cxn>
                  <a:cxn ang="0">
                    <a:pos x="204" y="144"/>
                  </a:cxn>
                  <a:cxn ang="0">
                    <a:pos x="209" y="129"/>
                  </a:cxn>
                  <a:cxn ang="0">
                    <a:pos x="214" y="114"/>
                  </a:cxn>
                  <a:cxn ang="0">
                    <a:pos x="215" y="97"/>
                  </a:cxn>
                  <a:cxn ang="0">
                    <a:pos x="215" y="97"/>
                  </a:cxn>
                  <a:cxn ang="0">
                    <a:pos x="215" y="90"/>
                  </a:cxn>
                  <a:cxn ang="0">
                    <a:pos x="213" y="82"/>
                  </a:cxn>
                  <a:cxn ang="0">
                    <a:pos x="209" y="74"/>
                  </a:cxn>
                  <a:cxn ang="0">
                    <a:pos x="206" y="67"/>
                  </a:cxn>
                  <a:cxn ang="0">
                    <a:pos x="202" y="60"/>
                  </a:cxn>
                  <a:cxn ang="0">
                    <a:pos x="196" y="52"/>
                  </a:cxn>
                  <a:cxn ang="0">
                    <a:pos x="183" y="40"/>
                  </a:cxn>
                  <a:cxn ang="0">
                    <a:pos x="169" y="28"/>
                  </a:cxn>
                  <a:cxn ang="0">
                    <a:pos x="154" y="17"/>
                  </a:cxn>
                  <a:cxn ang="0">
                    <a:pos x="140" y="9"/>
                  </a:cxn>
                  <a:cxn ang="0">
                    <a:pos x="127" y="2"/>
                  </a:cxn>
                  <a:cxn ang="0">
                    <a:pos x="127" y="2"/>
                  </a:cxn>
                </a:cxnLst>
                <a:rect l="0" t="0" r="r" b="b"/>
                <a:pathLst>
                  <a:path w="215" h="157">
                    <a:moveTo>
                      <a:pt x="127" y="2"/>
                    </a:moveTo>
                    <a:lnTo>
                      <a:pt x="88" y="0"/>
                    </a:lnTo>
                    <a:lnTo>
                      <a:pt x="88" y="0"/>
                    </a:lnTo>
                    <a:lnTo>
                      <a:pt x="89" y="1"/>
                    </a:lnTo>
                    <a:lnTo>
                      <a:pt x="89" y="1"/>
                    </a:lnTo>
                    <a:lnTo>
                      <a:pt x="75" y="9"/>
                    </a:lnTo>
                    <a:lnTo>
                      <a:pt x="61" y="17"/>
                    </a:lnTo>
                    <a:lnTo>
                      <a:pt x="47" y="27"/>
                    </a:lnTo>
                    <a:lnTo>
                      <a:pt x="33" y="38"/>
                    </a:lnTo>
                    <a:lnTo>
                      <a:pt x="19" y="51"/>
                    </a:lnTo>
                    <a:lnTo>
                      <a:pt x="14" y="58"/>
                    </a:lnTo>
                    <a:lnTo>
                      <a:pt x="9" y="66"/>
                    </a:lnTo>
                    <a:lnTo>
                      <a:pt x="5" y="72"/>
                    </a:lnTo>
                    <a:lnTo>
                      <a:pt x="2" y="80"/>
                    </a:lnTo>
                    <a:lnTo>
                      <a:pt x="0" y="88"/>
                    </a:lnTo>
                    <a:lnTo>
                      <a:pt x="0" y="95"/>
                    </a:lnTo>
                    <a:lnTo>
                      <a:pt x="0" y="95"/>
                    </a:lnTo>
                    <a:lnTo>
                      <a:pt x="1" y="112"/>
                    </a:lnTo>
                    <a:lnTo>
                      <a:pt x="4" y="127"/>
                    </a:lnTo>
                    <a:lnTo>
                      <a:pt x="10" y="141"/>
                    </a:lnTo>
                    <a:lnTo>
                      <a:pt x="17" y="156"/>
                    </a:lnTo>
                    <a:lnTo>
                      <a:pt x="195" y="157"/>
                    </a:lnTo>
                    <a:lnTo>
                      <a:pt x="195" y="157"/>
                    </a:lnTo>
                    <a:lnTo>
                      <a:pt x="195" y="157"/>
                    </a:lnTo>
                    <a:lnTo>
                      <a:pt x="204" y="144"/>
                    </a:lnTo>
                    <a:lnTo>
                      <a:pt x="209" y="129"/>
                    </a:lnTo>
                    <a:lnTo>
                      <a:pt x="214" y="114"/>
                    </a:lnTo>
                    <a:lnTo>
                      <a:pt x="215" y="97"/>
                    </a:lnTo>
                    <a:lnTo>
                      <a:pt x="215" y="97"/>
                    </a:lnTo>
                    <a:lnTo>
                      <a:pt x="215" y="90"/>
                    </a:lnTo>
                    <a:lnTo>
                      <a:pt x="213" y="82"/>
                    </a:lnTo>
                    <a:lnTo>
                      <a:pt x="209" y="74"/>
                    </a:lnTo>
                    <a:lnTo>
                      <a:pt x="206" y="67"/>
                    </a:lnTo>
                    <a:lnTo>
                      <a:pt x="202" y="60"/>
                    </a:lnTo>
                    <a:lnTo>
                      <a:pt x="196" y="52"/>
                    </a:lnTo>
                    <a:lnTo>
                      <a:pt x="183" y="40"/>
                    </a:lnTo>
                    <a:lnTo>
                      <a:pt x="169" y="28"/>
                    </a:lnTo>
                    <a:lnTo>
                      <a:pt x="154" y="17"/>
                    </a:lnTo>
                    <a:lnTo>
                      <a:pt x="140" y="9"/>
                    </a:lnTo>
                    <a:lnTo>
                      <a:pt x="127" y="2"/>
                    </a:lnTo>
                    <a:lnTo>
                      <a:pt x="127" y="2"/>
                    </a:lnTo>
                    <a:close/>
                  </a:path>
                </a:pathLst>
              </a:custGeom>
              <a:grpFill/>
              <a:ln w="9525">
                <a:noFill/>
                <a:round/>
              </a:ln>
            </p:spPr>
            <p:txBody>
              <a:bodyPr vert="horz" wrap="square" lIns="91424" tIns="45712" rIns="91424" bIns="45712" numCol="1" anchor="t" anchorCtr="0" compatLnSpc="1"/>
              <a:lstStyle/>
              <a:p>
                <a:endParaRPr lang="en-US"/>
              </a:p>
            </p:txBody>
          </p:sp>
          <p:sp>
            <p:nvSpPr>
              <p:cNvPr id="41" name="Freeform 6"/>
              <p:cNvSpPr>
                <a:spLocks noEditPoints="1"/>
              </p:cNvSpPr>
              <p:nvPr/>
            </p:nvSpPr>
            <p:spPr bwMode="auto">
              <a:xfrm>
                <a:off x="3749675" y="1468438"/>
                <a:ext cx="282575" cy="52388"/>
              </a:xfrm>
              <a:custGeom>
                <a:avLst/>
                <a:gdLst/>
                <a:ahLst/>
                <a:cxnLst>
                  <a:cxn ang="0">
                    <a:pos x="0" y="0"/>
                  </a:cxn>
                  <a:cxn ang="0">
                    <a:pos x="1" y="1"/>
                  </a:cxn>
                  <a:cxn ang="0">
                    <a:pos x="0" y="31"/>
                  </a:cxn>
                  <a:cxn ang="0">
                    <a:pos x="178" y="2"/>
                  </a:cxn>
                  <a:cxn ang="0">
                    <a:pos x="178" y="1"/>
                  </a:cxn>
                  <a:cxn ang="0">
                    <a:pos x="42" y="16"/>
                  </a:cxn>
                  <a:cxn ang="0">
                    <a:pos x="41" y="22"/>
                  </a:cxn>
                  <a:cxn ang="0">
                    <a:pos x="33" y="29"/>
                  </a:cxn>
                  <a:cxn ang="0">
                    <a:pos x="28" y="30"/>
                  </a:cxn>
                  <a:cxn ang="0">
                    <a:pos x="17" y="26"/>
                  </a:cxn>
                  <a:cxn ang="0">
                    <a:pos x="13" y="16"/>
                  </a:cxn>
                  <a:cxn ang="0">
                    <a:pos x="15" y="9"/>
                  </a:cxn>
                  <a:cxn ang="0">
                    <a:pos x="22" y="3"/>
                  </a:cxn>
                  <a:cxn ang="0">
                    <a:pos x="28" y="2"/>
                  </a:cxn>
                  <a:cxn ang="0">
                    <a:pos x="38" y="6"/>
                  </a:cxn>
                  <a:cxn ang="0">
                    <a:pos x="42" y="16"/>
                  </a:cxn>
                  <a:cxn ang="0">
                    <a:pos x="83" y="16"/>
                  </a:cxn>
                  <a:cxn ang="0">
                    <a:pos x="81" y="22"/>
                  </a:cxn>
                  <a:cxn ang="0">
                    <a:pos x="74" y="29"/>
                  </a:cxn>
                  <a:cxn ang="0">
                    <a:pos x="68" y="30"/>
                  </a:cxn>
                  <a:cxn ang="0">
                    <a:pos x="58" y="26"/>
                  </a:cxn>
                  <a:cxn ang="0">
                    <a:pos x="54" y="16"/>
                  </a:cxn>
                  <a:cxn ang="0">
                    <a:pos x="55" y="11"/>
                  </a:cxn>
                  <a:cxn ang="0">
                    <a:pos x="63" y="3"/>
                  </a:cxn>
                  <a:cxn ang="0">
                    <a:pos x="68" y="2"/>
                  </a:cxn>
                  <a:cxn ang="0">
                    <a:pos x="78" y="6"/>
                  </a:cxn>
                  <a:cxn ang="0">
                    <a:pos x="83" y="16"/>
                  </a:cxn>
                  <a:cxn ang="0">
                    <a:pos x="124" y="16"/>
                  </a:cxn>
                  <a:cxn ang="0">
                    <a:pos x="123" y="22"/>
                  </a:cxn>
                  <a:cxn ang="0">
                    <a:pos x="116" y="29"/>
                  </a:cxn>
                  <a:cxn ang="0">
                    <a:pos x="110" y="30"/>
                  </a:cxn>
                  <a:cxn ang="0">
                    <a:pos x="99" y="26"/>
                  </a:cxn>
                  <a:cxn ang="0">
                    <a:pos x="96" y="16"/>
                  </a:cxn>
                  <a:cxn ang="0">
                    <a:pos x="97" y="11"/>
                  </a:cxn>
                  <a:cxn ang="0">
                    <a:pos x="105" y="3"/>
                  </a:cxn>
                  <a:cxn ang="0">
                    <a:pos x="110" y="2"/>
                  </a:cxn>
                  <a:cxn ang="0">
                    <a:pos x="120" y="6"/>
                  </a:cxn>
                  <a:cxn ang="0">
                    <a:pos x="124" y="16"/>
                  </a:cxn>
                  <a:cxn ang="0">
                    <a:pos x="165" y="17"/>
                  </a:cxn>
                  <a:cxn ang="0">
                    <a:pos x="164" y="23"/>
                  </a:cxn>
                  <a:cxn ang="0">
                    <a:pos x="156" y="30"/>
                  </a:cxn>
                  <a:cxn ang="0">
                    <a:pos x="151" y="31"/>
                  </a:cxn>
                  <a:cxn ang="0">
                    <a:pos x="141" y="27"/>
                  </a:cxn>
                  <a:cxn ang="0">
                    <a:pos x="136" y="16"/>
                  </a:cxn>
                  <a:cxn ang="0">
                    <a:pos x="137" y="11"/>
                  </a:cxn>
                  <a:cxn ang="0">
                    <a:pos x="145" y="4"/>
                  </a:cxn>
                  <a:cxn ang="0">
                    <a:pos x="151" y="3"/>
                  </a:cxn>
                  <a:cxn ang="0">
                    <a:pos x="160" y="6"/>
                  </a:cxn>
                  <a:cxn ang="0">
                    <a:pos x="165" y="17"/>
                  </a:cxn>
                </a:cxnLst>
                <a:rect l="0" t="0" r="r" b="b"/>
                <a:pathLst>
                  <a:path w="178" h="33">
                    <a:moveTo>
                      <a:pt x="0" y="0"/>
                    </a:moveTo>
                    <a:lnTo>
                      <a:pt x="0" y="0"/>
                    </a:lnTo>
                    <a:lnTo>
                      <a:pt x="1" y="0"/>
                    </a:lnTo>
                    <a:lnTo>
                      <a:pt x="1" y="1"/>
                    </a:lnTo>
                    <a:lnTo>
                      <a:pt x="1" y="1"/>
                    </a:lnTo>
                    <a:lnTo>
                      <a:pt x="0" y="31"/>
                    </a:lnTo>
                    <a:lnTo>
                      <a:pt x="178" y="33"/>
                    </a:lnTo>
                    <a:lnTo>
                      <a:pt x="178" y="2"/>
                    </a:lnTo>
                    <a:lnTo>
                      <a:pt x="178" y="2"/>
                    </a:lnTo>
                    <a:lnTo>
                      <a:pt x="178" y="1"/>
                    </a:lnTo>
                    <a:lnTo>
                      <a:pt x="0" y="0"/>
                    </a:lnTo>
                    <a:close/>
                    <a:moveTo>
                      <a:pt x="42" y="16"/>
                    </a:moveTo>
                    <a:lnTo>
                      <a:pt x="42" y="16"/>
                    </a:lnTo>
                    <a:lnTo>
                      <a:pt x="41" y="22"/>
                    </a:lnTo>
                    <a:lnTo>
                      <a:pt x="38" y="26"/>
                    </a:lnTo>
                    <a:lnTo>
                      <a:pt x="33" y="29"/>
                    </a:lnTo>
                    <a:lnTo>
                      <a:pt x="28" y="30"/>
                    </a:lnTo>
                    <a:lnTo>
                      <a:pt x="28" y="30"/>
                    </a:lnTo>
                    <a:lnTo>
                      <a:pt x="22" y="29"/>
                    </a:lnTo>
                    <a:lnTo>
                      <a:pt x="17" y="26"/>
                    </a:lnTo>
                    <a:lnTo>
                      <a:pt x="15" y="22"/>
                    </a:lnTo>
                    <a:lnTo>
                      <a:pt x="13" y="16"/>
                    </a:lnTo>
                    <a:lnTo>
                      <a:pt x="13" y="16"/>
                    </a:lnTo>
                    <a:lnTo>
                      <a:pt x="15" y="9"/>
                    </a:lnTo>
                    <a:lnTo>
                      <a:pt x="18" y="5"/>
                    </a:lnTo>
                    <a:lnTo>
                      <a:pt x="22" y="3"/>
                    </a:lnTo>
                    <a:lnTo>
                      <a:pt x="28" y="2"/>
                    </a:lnTo>
                    <a:lnTo>
                      <a:pt x="28" y="2"/>
                    </a:lnTo>
                    <a:lnTo>
                      <a:pt x="33" y="3"/>
                    </a:lnTo>
                    <a:lnTo>
                      <a:pt x="38" y="6"/>
                    </a:lnTo>
                    <a:lnTo>
                      <a:pt x="41" y="11"/>
                    </a:lnTo>
                    <a:lnTo>
                      <a:pt x="42" y="16"/>
                    </a:lnTo>
                    <a:lnTo>
                      <a:pt x="42" y="16"/>
                    </a:lnTo>
                    <a:close/>
                    <a:moveTo>
                      <a:pt x="83" y="16"/>
                    </a:moveTo>
                    <a:lnTo>
                      <a:pt x="83" y="16"/>
                    </a:lnTo>
                    <a:lnTo>
                      <a:pt x="81" y="22"/>
                    </a:lnTo>
                    <a:lnTo>
                      <a:pt x="78" y="26"/>
                    </a:lnTo>
                    <a:lnTo>
                      <a:pt x="74" y="29"/>
                    </a:lnTo>
                    <a:lnTo>
                      <a:pt x="68" y="30"/>
                    </a:lnTo>
                    <a:lnTo>
                      <a:pt x="68" y="30"/>
                    </a:lnTo>
                    <a:lnTo>
                      <a:pt x="63" y="29"/>
                    </a:lnTo>
                    <a:lnTo>
                      <a:pt x="58" y="26"/>
                    </a:lnTo>
                    <a:lnTo>
                      <a:pt x="55" y="22"/>
                    </a:lnTo>
                    <a:lnTo>
                      <a:pt x="54" y="16"/>
                    </a:lnTo>
                    <a:lnTo>
                      <a:pt x="54" y="16"/>
                    </a:lnTo>
                    <a:lnTo>
                      <a:pt x="55" y="11"/>
                    </a:lnTo>
                    <a:lnTo>
                      <a:pt x="58" y="6"/>
                    </a:lnTo>
                    <a:lnTo>
                      <a:pt x="63" y="3"/>
                    </a:lnTo>
                    <a:lnTo>
                      <a:pt x="68" y="2"/>
                    </a:lnTo>
                    <a:lnTo>
                      <a:pt x="68" y="2"/>
                    </a:lnTo>
                    <a:lnTo>
                      <a:pt x="74" y="3"/>
                    </a:lnTo>
                    <a:lnTo>
                      <a:pt x="78" y="6"/>
                    </a:lnTo>
                    <a:lnTo>
                      <a:pt x="81" y="11"/>
                    </a:lnTo>
                    <a:lnTo>
                      <a:pt x="83" y="16"/>
                    </a:lnTo>
                    <a:lnTo>
                      <a:pt x="83" y="16"/>
                    </a:lnTo>
                    <a:close/>
                    <a:moveTo>
                      <a:pt x="124" y="16"/>
                    </a:moveTo>
                    <a:lnTo>
                      <a:pt x="124" y="16"/>
                    </a:lnTo>
                    <a:lnTo>
                      <a:pt x="123" y="22"/>
                    </a:lnTo>
                    <a:lnTo>
                      <a:pt x="120" y="27"/>
                    </a:lnTo>
                    <a:lnTo>
                      <a:pt x="116" y="29"/>
                    </a:lnTo>
                    <a:lnTo>
                      <a:pt x="110" y="30"/>
                    </a:lnTo>
                    <a:lnTo>
                      <a:pt x="110" y="30"/>
                    </a:lnTo>
                    <a:lnTo>
                      <a:pt x="105" y="29"/>
                    </a:lnTo>
                    <a:lnTo>
                      <a:pt x="99" y="26"/>
                    </a:lnTo>
                    <a:lnTo>
                      <a:pt x="97" y="22"/>
                    </a:lnTo>
                    <a:lnTo>
                      <a:pt x="96" y="16"/>
                    </a:lnTo>
                    <a:lnTo>
                      <a:pt x="96" y="16"/>
                    </a:lnTo>
                    <a:lnTo>
                      <a:pt x="97" y="11"/>
                    </a:lnTo>
                    <a:lnTo>
                      <a:pt x="100" y="6"/>
                    </a:lnTo>
                    <a:lnTo>
                      <a:pt x="105" y="3"/>
                    </a:lnTo>
                    <a:lnTo>
                      <a:pt x="110" y="2"/>
                    </a:lnTo>
                    <a:lnTo>
                      <a:pt x="110" y="2"/>
                    </a:lnTo>
                    <a:lnTo>
                      <a:pt x="116" y="3"/>
                    </a:lnTo>
                    <a:lnTo>
                      <a:pt x="120" y="6"/>
                    </a:lnTo>
                    <a:lnTo>
                      <a:pt x="123" y="11"/>
                    </a:lnTo>
                    <a:lnTo>
                      <a:pt x="124" y="16"/>
                    </a:lnTo>
                    <a:lnTo>
                      <a:pt x="124" y="16"/>
                    </a:lnTo>
                    <a:close/>
                    <a:moveTo>
                      <a:pt x="165" y="17"/>
                    </a:moveTo>
                    <a:lnTo>
                      <a:pt x="165" y="17"/>
                    </a:lnTo>
                    <a:lnTo>
                      <a:pt x="164" y="23"/>
                    </a:lnTo>
                    <a:lnTo>
                      <a:pt x="160" y="27"/>
                    </a:lnTo>
                    <a:lnTo>
                      <a:pt x="156" y="30"/>
                    </a:lnTo>
                    <a:lnTo>
                      <a:pt x="151" y="31"/>
                    </a:lnTo>
                    <a:lnTo>
                      <a:pt x="151" y="31"/>
                    </a:lnTo>
                    <a:lnTo>
                      <a:pt x="145" y="30"/>
                    </a:lnTo>
                    <a:lnTo>
                      <a:pt x="141" y="27"/>
                    </a:lnTo>
                    <a:lnTo>
                      <a:pt x="137" y="23"/>
                    </a:lnTo>
                    <a:lnTo>
                      <a:pt x="136" y="16"/>
                    </a:lnTo>
                    <a:lnTo>
                      <a:pt x="136" y="16"/>
                    </a:lnTo>
                    <a:lnTo>
                      <a:pt x="137" y="11"/>
                    </a:lnTo>
                    <a:lnTo>
                      <a:pt x="141" y="6"/>
                    </a:lnTo>
                    <a:lnTo>
                      <a:pt x="145" y="4"/>
                    </a:lnTo>
                    <a:lnTo>
                      <a:pt x="151" y="3"/>
                    </a:lnTo>
                    <a:lnTo>
                      <a:pt x="151" y="3"/>
                    </a:lnTo>
                    <a:lnTo>
                      <a:pt x="156" y="4"/>
                    </a:lnTo>
                    <a:lnTo>
                      <a:pt x="160" y="6"/>
                    </a:lnTo>
                    <a:lnTo>
                      <a:pt x="164" y="12"/>
                    </a:lnTo>
                    <a:lnTo>
                      <a:pt x="165" y="17"/>
                    </a:lnTo>
                    <a:lnTo>
                      <a:pt x="165" y="17"/>
                    </a:lnTo>
                    <a:close/>
                  </a:path>
                </a:pathLst>
              </a:custGeom>
              <a:grpFill/>
              <a:ln w="9525">
                <a:noFill/>
                <a:round/>
              </a:ln>
            </p:spPr>
            <p:txBody>
              <a:bodyPr vert="horz" wrap="square" lIns="91424" tIns="45712" rIns="91424" bIns="45712" numCol="1" anchor="t" anchorCtr="0" compatLnSpc="1"/>
              <a:lstStyle/>
              <a:p>
                <a:endParaRPr lang="en-US"/>
              </a:p>
            </p:txBody>
          </p:sp>
          <p:sp>
            <p:nvSpPr>
              <p:cNvPr id="42" name="Freeform 7"/>
              <p:cNvSpPr/>
              <p:nvPr/>
            </p:nvSpPr>
            <p:spPr bwMode="auto">
              <a:xfrm>
                <a:off x="3749675" y="1517651"/>
                <a:ext cx="282575" cy="112713"/>
              </a:xfrm>
              <a:custGeom>
                <a:avLst/>
                <a:gdLst/>
                <a:ahLst/>
                <a:cxnLst>
                  <a:cxn ang="0">
                    <a:pos x="0" y="68"/>
                  </a:cxn>
                  <a:cxn ang="0">
                    <a:pos x="178" y="71"/>
                  </a:cxn>
                  <a:cxn ang="0">
                    <a:pos x="178" y="2"/>
                  </a:cxn>
                  <a:cxn ang="0">
                    <a:pos x="0" y="0"/>
                  </a:cxn>
                  <a:cxn ang="0">
                    <a:pos x="0" y="68"/>
                  </a:cxn>
                </a:cxnLst>
                <a:rect l="0" t="0" r="r" b="b"/>
                <a:pathLst>
                  <a:path w="178" h="71">
                    <a:moveTo>
                      <a:pt x="0" y="68"/>
                    </a:moveTo>
                    <a:lnTo>
                      <a:pt x="178" y="71"/>
                    </a:lnTo>
                    <a:lnTo>
                      <a:pt x="178" y="2"/>
                    </a:lnTo>
                    <a:lnTo>
                      <a:pt x="0" y="0"/>
                    </a:lnTo>
                    <a:lnTo>
                      <a:pt x="0" y="68"/>
                    </a:lnTo>
                    <a:close/>
                  </a:path>
                </a:pathLst>
              </a:custGeom>
              <a:grpFill/>
              <a:ln w="9525">
                <a:noFill/>
                <a:round/>
              </a:ln>
            </p:spPr>
            <p:txBody>
              <a:bodyPr vert="horz" wrap="square" lIns="91424" tIns="45712" rIns="91424" bIns="45712" numCol="1" anchor="t" anchorCtr="0" compatLnSpc="1"/>
              <a:lstStyle/>
              <a:p>
                <a:endParaRPr lang="en-US"/>
              </a:p>
            </p:txBody>
          </p:sp>
          <p:sp>
            <p:nvSpPr>
              <p:cNvPr id="43" name="Freeform 8"/>
              <p:cNvSpPr/>
              <p:nvPr/>
            </p:nvSpPr>
            <p:spPr bwMode="auto">
              <a:xfrm>
                <a:off x="3849688" y="1050926"/>
                <a:ext cx="88900" cy="173038"/>
              </a:xfrm>
              <a:custGeom>
                <a:avLst/>
                <a:gdLst/>
                <a:ahLst/>
                <a:cxnLst>
                  <a:cxn ang="0">
                    <a:pos x="28" y="0"/>
                  </a:cxn>
                  <a:cxn ang="0">
                    <a:pos x="21" y="4"/>
                  </a:cxn>
                  <a:cxn ang="0">
                    <a:pos x="17" y="12"/>
                  </a:cxn>
                  <a:cxn ang="0">
                    <a:pos x="17" y="16"/>
                  </a:cxn>
                  <a:cxn ang="0">
                    <a:pos x="22" y="22"/>
                  </a:cxn>
                  <a:cxn ang="0">
                    <a:pos x="25" y="23"/>
                  </a:cxn>
                  <a:cxn ang="0">
                    <a:pos x="15" y="30"/>
                  </a:cxn>
                  <a:cxn ang="0">
                    <a:pos x="11" y="42"/>
                  </a:cxn>
                  <a:cxn ang="0">
                    <a:pos x="12" y="48"/>
                  </a:cxn>
                  <a:cxn ang="0">
                    <a:pos x="18" y="56"/>
                  </a:cxn>
                  <a:cxn ang="0">
                    <a:pos x="23" y="60"/>
                  </a:cxn>
                  <a:cxn ang="0">
                    <a:pos x="14" y="63"/>
                  </a:cxn>
                  <a:cxn ang="0">
                    <a:pos x="6" y="68"/>
                  </a:cxn>
                  <a:cxn ang="0">
                    <a:pos x="2" y="77"/>
                  </a:cxn>
                  <a:cxn ang="0">
                    <a:pos x="0" y="87"/>
                  </a:cxn>
                  <a:cxn ang="0">
                    <a:pos x="1" y="93"/>
                  </a:cxn>
                  <a:cxn ang="0">
                    <a:pos x="4" y="102"/>
                  </a:cxn>
                  <a:cxn ang="0">
                    <a:pos x="47" y="109"/>
                  </a:cxn>
                  <a:cxn ang="0">
                    <a:pos x="47" y="109"/>
                  </a:cxn>
                  <a:cxn ang="0">
                    <a:pos x="51" y="105"/>
                  </a:cxn>
                  <a:cxn ang="0">
                    <a:pos x="56" y="94"/>
                  </a:cxn>
                  <a:cxn ang="0">
                    <a:pos x="56" y="88"/>
                  </a:cxn>
                  <a:cxn ang="0">
                    <a:pos x="55" y="77"/>
                  </a:cxn>
                  <a:cxn ang="0">
                    <a:pos x="50" y="70"/>
                  </a:cxn>
                  <a:cxn ang="0">
                    <a:pos x="43" y="63"/>
                  </a:cxn>
                  <a:cxn ang="0">
                    <a:pos x="34" y="60"/>
                  </a:cxn>
                  <a:cxn ang="0">
                    <a:pos x="39" y="56"/>
                  </a:cxn>
                  <a:cxn ang="0">
                    <a:pos x="45" y="48"/>
                  </a:cxn>
                  <a:cxn ang="0">
                    <a:pos x="46" y="42"/>
                  </a:cxn>
                  <a:cxn ang="0">
                    <a:pos x="43" y="30"/>
                  </a:cxn>
                  <a:cxn ang="0">
                    <a:pos x="32" y="25"/>
                  </a:cxn>
                  <a:cxn ang="0">
                    <a:pos x="35" y="22"/>
                  </a:cxn>
                  <a:cxn ang="0">
                    <a:pos x="39" y="17"/>
                  </a:cxn>
                  <a:cxn ang="0">
                    <a:pos x="40" y="12"/>
                  </a:cxn>
                  <a:cxn ang="0">
                    <a:pos x="37" y="4"/>
                  </a:cxn>
                  <a:cxn ang="0">
                    <a:pos x="28" y="0"/>
                  </a:cxn>
                </a:cxnLst>
                <a:rect l="0" t="0" r="r" b="b"/>
                <a:pathLst>
                  <a:path w="56" h="109">
                    <a:moveTo>
                      <a:pt x="28" y="0"/>
                    </a:moveTo>
                    <a:lnTo>
                      <a:pt x="28" y="0"/>
                    </a:lnTo>
                    <a:lnTo>
                      <a:pt x="24" y="2"/>
                    </a:lnTo>
                    <a:lnTo>
                      <a:pt x="21" y="4"/>
                    </a:lnTo>
                    <a:lnTo>
                      <a:pt x="18" y="7"/>
                    </a:lnTo>
                    <a:lnTo>
                      <a:pt x="17" y="12"/>
                    </a:lnTo>
                    <a:lnTo>
                      <a:pt x="17" y="12"/>
                    </a:lnTo>
                    <a:lnTo>
                      <a:pt x="17" y="16"/>
                    </a:lnTo>
                    <a:lnTo>
                      <a:pt x="20" y="20"/>
                    </a:lnTo>
                    <a:lnTo>
                      <a:pt x="22" y="22"/>
                    </a:lnTo>
                    <a:lnTo>
                      <a:pt x="25" y="23"/>
                    </a:lnTo>
                    <a:lnTo>
                      <a:pt x="25" y="23"/>
                    </a:lnTo>
                    <a:lnTo>
                      <a:pt x="20" y="26"/>
                    </a:lnTo>
                    <a:lnTo>
                      <a:pt x="15" y="30"/>
                    </a:lnTo>
                    <a:lnTo>
                      <a:pt x="12" y="36"/>
                    </a:lnTo>
                    <a:lnTo>
                      <a:pt x="11" y="42"/>
                    </a:lnTo>
                    <a:lnTo>
                      <a:pt x="11" y="42"/>
                    </a:lnTo>
                    <a:lnTo>
                      <a:pt x="12" y="48"/>
                    </a:lnTo>
                    <a:lnTo>
                      <a:pt x="14" y="53"/>
                    </a:lnTo>
                    <a:lnTo>
                      <a:pt x="18" y="56"/>
                    </a:lnTo>
                    <a:lnTo>
                      <a:pt x="23" y="60"/>
                    </a:lnTo>
                    <a:lnTo>
                      <a:pt x="23" y="60"/>
                    </a:lnTo>
                    <a:lnTo>
                      <a:pt x="18" y="61"/>
                    </a:lnTo>
                    <a:lnTo>
                      <a:pt x="14" y="63"/>
                    </a:lnTo>
                    <a:lnTo>
                      <a:pt x="10" y="65"/>
                    </a:lnTo>
                    <a:lnTo>
                      <a:pt x="6" y="68"/>
                    </a:lnTo>
                    <a:lnTo>
                      <a:pt x="4" y="73"/>
                    </a:lnTo>
                    <a:lnTo>
                      <a:pt x="2" y="77"/>
                    </a:lnTo>
                    <a:lnTo>
                      <a:pt x="1" y="82"/>
                    </a:lnTo>
                    <a:lnTo>
                      <a:pt x="0" y="87"/>
                    </a:lnTo>
                    <a:lnTo>
                      <a:pt x="0" y="87"/>
                    </a:lnTo>
                    <a:lnTo>
                      <a:pt x="1" y="93"/>
                    </a:lnTo>
                    <a:lnTo>
                      <a:pt x="2" y="98"/>
                    </a:lnTo>
                    <a:lnTo>
                      <a:pt x="4" y="102"/>
                    </a:lnTo>
                    <a:lnTo>
                      <a:pt x="8" y="107"/>
                    </a:lnTo>
                    <a:lnTo>
                      <a:pt x="47" y="109"/>
                    </a:lnTo>
                    <a:lnTo>
                      <a:pt x="47" y="109"/>
                    </a:lnTo>
                    <a:lnTo>
                      <a:pt x="47" y="109"/>
                    </a:lnTo>
                    <a:lnTo>
                      <a:pt x="47" y="109"/>
                    </a:lnTo>
                    <a:lnTo>
                      <a:pt x="51" y="105"/>
                    </a:lnTo>
                    <a:lnTo>
                      <a:pt x="54" y="99"/>
                    </a:lnTo>
                    <a:lnTo>
                      <a:pt x="56" y="94"/>
                    </a:lnTo>
                    <a:lnTo>
                      <a:pt x="56" y="88"/>
                    </a:lnTo>
                    <a:lnTo>
                      <a:pt x="56" y="88"/>
                    </a:lnTo>
                    <a:lnTo>
                      <a:pt x="56" y="83"/>
                    </a:lnTo>
                    <a:lnTo>
                      <a:pt x="55" y="77"/>
                    </a:lnTo>
                    <a:lnTo>
                      <a:pt x="53" y="73"/>
                    </a:lnTo>
                    <a:lnTo>
                      <a:pt x="50" y="70"/>
                    </a:lnTo>
                    <a:lnTo>
                      <a:pt x="47" y="66"/>
                    </a:lnTo>
                    <a:lnTo>
                      <a:pt x="43" y="63"/>
                    </a:lnTo>
                    <a:lnTo>
                      <a:pt x="38" y="61"/>
                    </a:lnTo>
                    <a:lnTo>
                      <a:pt x="34" y="60"/>
                    </a:lnTo>
                    <a:lnTo>
                      <a:pt x="34" y="60"/>
                    </a:lnTo>
                    <a:lnTo>
                      <a:pt x="39" y="56"/>
                    </a:lnTo>
                    <a:lnTo>
                      <a:pt x="43" y="53"/>
                    </a:lnTo>
                    <a:lnTo>
                      <a:pt x="45" y="48"/>
                    </a:lnTo>
                    <a:lnTo>
                      <a:pt x="46" y="42"/>
                    </a:lnTo>
                    <a:lnTo>
                      <a:pt x="46" y="42"/>
                    </a:lnTo>
                    <a:lnTo>
                      <a:pt x="45" y="36"/>
                    </a:lnTo>
                    <a:lnTo>
                      <a:pt x="43" y="30"/>
                    </a:lnTo>
                    <a:lnTo>
                      <a:pt x="37" y="27"/>
                    </a:lnTo>
                    <a:lnTo>
                      <a:pt x="32" y="25"/>
                    </a:lnTo>
                    <a:lnTo>
                      <a:pt x="32" y="25"/>
                    </a:lnTo>
                    <a:lnTo>
                      <a:pt x="35" y="22"/>
                    </a:lnTo>
                    <a:lnTo>
                      <a:pt x="38" y="20"/>
                    </a:lnTo>
                    <a:lnTo>
                      <a:pt x="39" y="17"/>
                    </a:lnTo>
                    <a:lnTo>
                      <a:pt x="40" y="12"/>
                    </a:lnTo>
                    <a:lnTo>
                      <a:pt x="40" y="12"/>
                    </a:lnTo>
                    <a:lnTo>
                      <a:pt x="39" y="8"/>
                    </a:lnTo>
                    <a:lnTo>
                      <a:pt x="37" y="4"/>
                    </a:lnTo>
                    <a:lnTo>
                      <a:pt x="34" y="2"/>
                    </a:lnTo>
                    <a:lnTo>
                      <a:pt x="28" y="0"/>
                    </a:lnTo>
                    <a:lnTo>
                      <a:pt x="28" y="0"/>
                    </a:lnTo>
                    <a:close/>
                  </a:path>
                </a:pathLst>
              </a:custGeom>
              <a:grpFill/>
              <a:ln w="9525">
                <a:noFill/>
                <a:round/>
              </a:ln>
            </p:spPr>
            <p:txBody>
              <a:bodyPr vert="horz" wrap="square" lIns="91424" tIns="45712" rIns="91424" bIns="45712" numCol="1" anchor="t" anchorCtr="0" compatLnSpc="1"/>
              <a:lstStyle/>
              <a:p>
                <a:endParaRPr lang="en-US"/>
              </a:p>
            </p:txBody>
          </p:sp>
          <p:sp>
            <p:nvSpPr>
              <p:cNvPr id="44" name="Freeform 9"/>
              <p:cNvSpPr/>
              <p:nvPr/>
            </p:nvSpPr>
            <p:spPr bwMode="auto">
              <a:xfrm>
                <a:off x="3573463" y="1631951"/>
                <a:ext cx="506413" cy="200025"/>
              </a:xfrm>
              <a:custGeom>
                <a:avLst/>
                <a:gdLst/>
                <a:ahLst/>
                <a:cxnLst>
                  <a:cxn ang="0">
                    <a:pos x="316" y="3"/>
                  </a:cxn>
                  <a:cxn ang="0">
                    <a:pos x="2" y="0"/>
                  </a:cxn>
                  <a:cxn ang="0">
                    <a:pos x="0" y="36"/>
                  </a:cxn>
                  <a:cxn ang="0">
                    <a:pos x="0" y="37"/>
                  </a:cxn>
                  <a:cxn ang="0">
                    <a:pos x="2" y="38"/>
                  </a:cxn>
                  <a:cxn ang="0">
                    <a:pos x="5" y="34"/>
                  </a:cxn>
                  <a:cxn ang="0">
                    <a:pos x="11" y="26"/>
                  </a:cxn>
                  <a:cxn ang="0">
                    <a:pos x="14" y="28"/>
                  </a:cxn>
                  <a:cxn ang="0">
                    <a:pos x="21" y="40"/>
                  </a:cxn>
                  <a:cxn ang="0">
                    <a:pos x="23" y="49"/>
                  </a:cxn>
                  <a:cxn ang="0">
                    <a:pos x="22" y="126"/>
                  </a:cxn>
                  <a:cxn ang="0">
                    <a:pos x="66" y="50"/>
                  </a:cxn>
                  <a:cxn ang="0">
                    <a:pos x="66" y="50"/>
                  </a:cxn>
                  <a:cxn ang="0">
                    <a:pos x="68" y="40"/>
                  </a:cxn>
                  <a:cxn ang="0">
                    <a:pos x="76" y="28"/>
                  </a:cxn>
                  <a:cxn ang="0">
                    <a:pos x="78" y="27"/>
                  </a:cxn>
                  <a:cxn ang="0">
                    <a:pos x="85" y="34"/>
                  </a:cxn>
                  <a:cxn ang="0">
                    <a:pos x="90" y="46"/>
                  </a:cxn>
                  <a:cxn ang="0">
                    <a:pos x="90" y="50"/>
                  </a:cxn>
                  <a:cxn ang="0">
                    <a:pos x="142" y="126"/>
                  </a:cxn>
                  <a:cxn ang="0">
                    <a:pos x="143" y="50"/>
                  </a:cxn>
                  <a:cxn ang="0">
                    <a:pos x="143" y="46"/>
                  </a:cxn>
                  <a:cxn ang="0">
                    <a:pos x="149" y="34"/>
                  </a:cxn>
                  <a:cxn ang="0">
                    <a:pos x="155" y="27"/>
                  </a:cxn>
                  <a:cxn ang="0">
                    <a:pos x="157" y="29"/>
                  </a:cxn>
                  <a:cxn ang="0">
                    <a:pos x="165" y="41"/>
                  </a:cxn>
                  <a:cxn ang="0">
                    <a:pos x="167" y="50"/>
                  </a:cxn>
                  <a:cxn ang="0">
                    <a:pos x="167" y="126"/>
                  </a:cxn>
                  <a:cxn ang="0">
                    <a:pos x="219" y="51"/>
                  </a:cxn>
                  <a:cxn ang="0">
                    <a:pos x="219" y="51"/>
                  </a:cxn>
                  <a:cxn ang="0">
                    <a:pos x="221" y="42"/>
                  </a:cxn>
                  <a:cxn ang="0">
                    <a:pos x="230" y="29"/>
                  </a:cxn>
                  <a:cxn ang="0">
                    <a:pos x="232" y="28"/>
                  </a:cxn>
                  <a:cxn ang="0">
                    <a:pos x="237" y="35"/>
                  </a:cxn>
                  <a:cxn ang="0">
                    <a:pos x="243" y="47"/>
                  </a:cxn>
                  <a:cxn ang="0">
                    <a:pos x="244" y="51"/>
                  </a:cxn>
                  <a:cxn ang="0">
                    <a:pos x="319" y="126"/>
                  </a:cxn>
                </a:cxnLst>
                <a:rect l="0" t="0" r="r" b="b"/>
                <a:pathLst>
                  <a:path w="319" h="126">
                    <a:moveTo>
                      <a:pt x="318" y="3"/>
                    </a:moveTo>
                    <a:lnTo>
                      <a:pt x="316" y="3"/>
                    </a:lnTo>
                    <a:lnTo>
                      <a:pt x="316" y="2"/>
                    </a:lnTo>
                    <a:lnTo>
                      <a:pt x="2" y="0"/>
                    </a:lnTo>
                    <a:lnTo>
                      <a:pt x="2" y="0"/>
                    </a:lnTo>
                    <a:lnTo>
                      <a:pt x="0" y="36"/>
                    </a:lnTo>
                    <a:lnTo>
                      <a:pt x="0" y="36"/>
                    </a:lnTo>
                    <a:lnTo>
                      <a:pt x="0" y="37"/>
                    </a:lnTo>
                    <a:lnTo>
                      <a:pt x="0" y="37"/>
                    </a:lnTo>
                    <a:lnTo>
                      <a:pt x="2" y="38"/>
                    </a:lnTo>
                    <a:lnTo>
                      <a:pt x="2" y="38"/>
                    </a:lnTo>
                    <a:lnTo>
                      <a:pt x="5" y="34"/>
                    </a:lnTo>
                    <a:lnTo>
                      <a:pt x="8" y="29"/>
                    </a:lnTo>
                    <a:lnTo>
                      <a:pt x="11" y="26"/>
                    </a:lnTo>
                    <a:lnTo>
                      <a:pt x="11" y="26"/>
                    </a:lnTo>
                    <a:lnTo>
                      <a:pt x="14" y="28"/>
                    </a:lnTo>
                    <a:lnTo>
                      <a:pt x="18" y="33"/>
                    </a:lnTo>
                    <a:lnTo>
                      <a:pt x="21" y="40"/>
                    </a:lnTo>
                    <a:lnTo>
                      <a:pt x="23" y="45"/>
                    </a:lnTo>
                    <a:lnTo>
                      <a:pt x="23" y="49"/>
                    </a:lnTo>
                    <a:lnTo>
                      <a:pt x="23" y="49"/>
                    </a:lnTo>
                    <a:lnTo>
                      <a:pt x="22" y="126"/>
                    </a:lnTo>
                    <a:lnTo>
                      <a:pt x="65" y="126"/>
                    </a:lnTo>
                    <a:lnTo>
                      <a:pt x="66" y="50"/>
                    </a:lnTo>
                    <a:lnTo>
                      <a:pt x="66" y="50"/>
                    </a:lnTo>
                    <a:lnTo>
                      <a:pt x="66" y="50"/>
                    </a:lnTo>
                    <a:lnTo>
                      <a:pt x="66" y="45"/>
                    </a:lnTo>
                    <a:lnTo>
                      <a:pt x="68" y="40"/>
                    </a:lnTo>
                    <a:lnTo>
                      <a:pt x="73" y="34"/>
                    </a:lnTo>
                    <a:lnTo>
                      <a:pt x="76" y="28"/>
                    </a:lnTo>
                    <a:lnTo>
                      <a:pt x="78" y="27"/>
                    </a:lnTo>
                    <a:lnTo>
                      <a:pt x="78" y="27"/>
                    </a:lnTo>
                    <a:lnTo>
                      <a:pt x="81" y="28"/>
                    </a:lnTo>
                    <a:lnTo>
                      <a:pt x="85" y="34"/>
                    </a:lnTo>
                    <a:lnTo>
                      <a:pt x="88" y="41"/>
                    </a:lnTo>
                    <a:lnTo>
                      <a:pt x="90" y="46"/>
                    </a:lnTo>
                    <a:lnTo>
                      <a:pt x="90" y="50"/>
                    </a:lnTo>
                    <a:lnTo>
                      <a:pt x="90" y="50"/>
                    </a:lnTo>
                    <a:lnTo>
                      <a:pt x="90" y="126"/>
                    </a:lnTo>
                    <a:lnTo>
                      <a:pt x="142" y="126"/>
                    </a:lnTo>
                    <a:lnTo>
                      <a:pt x="142" y="50"/>
                    </a:lnTo>
                    <a:lnTo>
                      <a:pt x="143" y="50"/>
                    </a:lnTo>
                    <a:lnTo>
                      <a:pt x="143" y="50"/>
                    </a:lnTo>
                    <a:lnTo>
                      <a:pt x="143" y="46"/>
                    </a:lnTo>
                    <a:lnTo>
                      <a:pt x="144" y="41"/>
                    </a:lnTo>
                    <a:lnTo>
                      <a:pt x="149" y="34"/>
                    </a:lnTo>
                    <a:lnTo>
                      <a:pt x="153" y="29"/>
                    </a:lnTo>
                    <a:lnTo>
                      <a:pt x="155" y="27"/>
                    </a:lnTo>
                    <a:lnTo>
                      <a:pt x="155" y="27"/>
                    </a:lnTo>
                    <a:lnTo>
                      <a:pt x="157" y="29"/>
                    </a:lnTo>
                    <a:lnTo>
                      <a:pt x="162" y="34"/>
                    </a:lnTo>
                    <a:lnTo>
                      <a:pt x="165" y="41"/>
                    </a:lnTo>
                    <a:lnTo>
                      <a:pt x="167" y="46"/>
                    </a:lnTo>
                    <a:lnTo>
                      <a:pt x="167" y="50"/>
                    </a:lnTo>
                    <a:lnTo>
                      <a:pt x="167" y="50"/>
                    </a:lnTo>
                    <a:lnTo>
                      <a:pt x="167" y="126"/>
                    </a:lnTo>
                    <a:lnTo>
                      <a:pt x="219" y="126"/>
                    </a:lnTo>
                    <a:lnTo>
                      <a:pt x="219" y="51"/>
                    </a:lnTo>
                    <a:lnTo>
                      <a:pt x="219" y="51"/>
                    </a:lnTo>
                    <a:lnTo>
                      <a:pt x="219" y="51"/>
                    </a:lnTo>
                    <a:lnTo>
                      <a:pt x="220" y="47"/>
                    </a:lnTo>
                    <a:lnTo>
                      <a:pt x="221" y="42"/>
                    </a:lnTo>
                    <a:lnTo>
                      <a:pt x="225" y="35"/>
                    </a:lnTo>
                    <a:lnTo>
                      <a:pt x="230" y="29"/>
                    </a:lnTo>
                    <a:lnTo>
                      <a:pt x="232" y="28"/>
                    </a:lnTo>
                    <a:lnTo>
                      <a:pt x="232" y="28"/>
                    </a:lnTo>
                    <a:lnTo>
                      <a:pt x="234" y="30"/>
                    </a:lnTo>
                    <a:lnTo>
                      <a:pt x="237" y="35"/>
                    </a:lnTo>
                    <a:lnTo>
                      <a:pt x="242" y="42"/>
                    </a:lnTo>
                    <a:lnTo>
                      <a:pt x="243" y="47"/>
                    </a:lnTo>
                    <a:lnTo>
                      <a:pt x="244" y="51"/>
                    </a:lnTo>
                    <a:lnTo>
                      <a:pt x="244" y="51"/>
                    </a:lnTo>
                    <a:lnTo>
                      <a:pt x="243" y="126"/>
                    </a:lnTo>
                    <a:lnTo>
                      <a:pt x="319" y="126"/>
                    </a:lnTo>
                    <a:lnTo>
                      <a:pt x="318" y="3"/>
                    </a:lnTo>
                    <a:close/>
                  </a:path>
                </a:pathLst>
              </a:custGeom>
              <a:grpFill/>
              <a:ln w="9525">
                <a:noFill/>
                <a:round/>
              </a:ln>
            </p:spPr>
            <p:txBody>
              <a:bodyPr vert="horz" wrap="square" lIns="91424" tIns="45712" rIns="91424" bIns="45712" numCol="1" anchor="t" anchorCtr="0" compatLnSpc="1"/>
              <a:lstStyle/>
              <a:p>
                <a:endParaRPr lang="en-US"/>
              </a:p>
            </p:txBody>
          </p:sp>
          <p:sp>
            <p:nvSpPr>
              <p:cNvPr id="45" name="Freeform 10"/>
              <p:cNvSpPr/>
              <p:nvPr/>
            </p:nvSpPr>
            <p:spPr bwMode="auto">
              <a:xfrm>
                <a:off x="3071813" y="1625601"/>
                <a:ext cx="504825" cy="206375"/>
              </a:xfrm>
              <a:custGeom>
                <a:avLst/>
                <a:gdLst/>
                <a:ahLst/>
                <a:cxnLst>
                  <a:cxn ang="0">
                    <a:pos x="296" y="53"/>
                  </a:cxn>
                  <a:cxn ang="0">
                    <a:pos x="297" y="49"/>
                  </a:cxn>
                  <a:cxn ang="0">
                    <a:pos x="302" y="37"/>
                  </a:cxn>
                  <a:cxn ang="0">
                    <a:pos x="309" y="30"/>
                  </a:cxn>
                  <a:cxn ang="0">
                    <a:pos x="311" y="32"/>
                  </a:cxn>
                  <a:cxn ang="0">
                    <a:pos x="315" y="39"/>
                  </a:cxn>
                  <a:cxn ang="0">
                    <a:pos x="318" y="4"/>
                  </a:cxn>
                  <a:cxn ang="0">
                    <a:pos x="3" y="0"/>
                  </a:cxn>
                  <a:cxn ang="0">
                    <a:pos x="0" y="130"/>
                  </a:cxn>
                  <a:cxn ang="0">
                    <a:pos x="75" y="51"/>
                  </a:cxn>
                  <a:cxn ang="0">
                    <a:pos x="75" y="51"/>
                  </a:cxn>
                  <a:cxn ang="0">
                    <a:pos x="77" y="42"/>
                  </a:cxn>
                  <a:cxn ang="0">
                    <a:pos x="86" y="30"/>
                  </a:cxn>
                  <a:cxn ang="0">
                    <a:pos x="88" y="28"/>
                  </a:cxn>
                  <a:cxn ang="0">
                    <a:pos x="94" y="36"/>
                  </a:cxn>
                  <a:cxn ang="0">
                    <a:pos x="99" y="46"/>
                  </a:cxn>
                  <a:cxn ang="0">
                    <a:pos x="100" y="51"/>
                  </a:cxn>
                  <a:cxn ang="0">
                    <a:pos x="151" y="130"/>
                  </a:cxn>
                  <a:cxn ang="0">
                    <a:pos x="152" y="52"/>
                  </a:cxn>
                  <a:cxn ang="0">
                    <a:pos x="153" y="48"/>
                  </a:cxn>
                  <a:cxn ang="0">
                    <a:pos x="158" y="36"/>
                  </a:cxn>
                  <a:cxn ang="0">
                    <a:pos x="165" y="29"/>
                  </a:cxn>
                  <a:cxn ang="0">
                    <a:pos x="166" y="31"/>
                  </a:cxn>
                  <a:cxn ang="0">
                    <a:pos x="175" y="43"/>
                  </a:cxn>
                  <a:cxn ang="0">
                    <a:pos x="177" y="52"/>
                  </a:cxn>
                  <a:cxn ang="0">
                    <a:pos x="176" y="130"/>
                  </a:cxn>
                  <a:cxn ang="0">
                    <a:pos x="229" y="52"/>
                  </a:cxn>
                  <a:cxn ang="0">
                    <a:pos x="229" y="52"/>
                  </a:cxn>
                  <a:cxn ang="0">
                    <a:pos x="231" y="43"/>
                  </a:cxn>
                  <a:cxn ang="0">
                    <a:pos x="240" y="31"/>
                  </a:cxn>
                  <a:cxn ang="0">
                    <a:pos x="242" y="30"/>
                  </a:cxn>
                  <a:cxn ang="0">
                    <a:pos x="247" y="37"/>
                  </a:cxn>
                  <a:cxn ang="0">
                    <a:pos x="253" y="48"/>
                  </a:cxn>
                  <a:cxn ang="0">
                    <a:pos x="254" y="53"/>
                  </a:cxn>
                  <a:cxn ang="0">
                    <a:pos x="296" y="130"/>
                  </a:cxn>
                </a:cxnLst>
                <a:rect l="0" t="0" r="r" b="b"/>
                <a:pathLst>
                  <a:path w="318" h="130">
                    <a:moveTo>
                      <a:pt x="296" y="53"/>
                    </a:moveTo>
                    <a:lnTo>
                      <a:pt x="296" y="53"/>
                    </a:lnTo>
                    <a:lnTo>
                      <a:pt x="296" y="53"/>
                    </a:lnTo>
                    <a:lnTo>
                      <a:pt x="297" y="49"/>
                    </a:lnTo>
                    <a:lnTo>
                      <a:pt x="298" y="44"/>
                    </a:lnTo>
                    <a:lnTo>
                      <a:pt x="302" y="37"/>
                    </a:lnTo>
                    <a:lnTo>
                      <a:pt x="307" y="32"/>
                    </a:lnTo>
                    <a:lnTo>
                      <a:pt x="309" y="30"/>
                    </a:lnTo>
                    <a:lnTo>
                      <a:pt x="309" y="30"/>
                    </a:lnTo>
                    <a:lnTo>
                      <a:pt x="311" y="32"/>
                    </a:lnTo>
                    <a:lnTo>
                      <a:pt x="315" y="39"/>
                    </a:lnTo>
                    <a:lnTo>
                      <a:pt x="315" y="39"/>
                    </a:lnTo>
                    <a:lnTo>
                      <a:pt x="316" y="40"/>
                    </a:lnTo>
                    <a:lnTo>
                      <a:pt x="318" y="4"/>
                    </a:lnTo>
                    <a:lnTo>
                      <a:pt x="315" y="4"/>
                    </a:lnTo>
                    <a:lnTo>
                      <a:pt x="3" y="0"/>
                    </a:lnTo>
                    <a:lnTo>
                      <a:pt x="3" y="9"/>
                    </a:lnTo>
                    <a:lnTo>
                      <a:pt x="0" y="130"/>
                    </a:lnTo>
                    <a:lnTo>
                      <a:pt x="74" y="130"/>
                    </a:lnTo>
                    <a:lnTo>
                      <a:pt x="75" y="51"/>
                    </a:lnTo>
                    <a:lnTo>
                      <a:pt x="75" y="51"/>
                    </a:lnTo>
                    <a:lnTo>
                      <a:pt x="75" y="51"/>
                    </a:lnTo>
                    <a:lnTo>
                      <a:pt x="76" y="46"/>
                    </a:lnTo>
                    <a:lnTo>
                      <a:pt x="77" y="42"/>
                    </a:lnTo>
                    <a:lnTo>
                      <a:pt x="82" y="34"/>
                    </a:lnTo>
                    <a:lnTo>
                      <a:pt x="86" y="30"/>
                    </a:lnTo>
                    <a:lnTo>
                      <a:pt x="88" y="28"/>
                    </a:lnTo>
                    <a:lnTo>
                      <a:pt x="88" y="28"/>
                    </a:lnTo>
                    <a:lnTo>
                      <a:pt x="90" y="30"/>
                    </a:lnTo>
                    <a:lnTo>
                      <a:pt x="94" y="36"/>
                    </a:lnTo>
                    <a:lnTo>
                      <a:pt x="98" y="42"/>
                    </a:lnTo>
                    <a:lnTo>
                      <a:pt x="99" y="46"/>
                    </a:lnTo>
                    <a:lnTo>
                      <a:pt x="100" y="51"/>
                    </a:lnTo>
                    <a:lnTo>
                      <a:pt x="100" y="51"/>
                    </a:lnTo>
                    <a:lnTo>
                      <a:pt x="97" y="130"/>
                    </a:lnTo>
                    <a:lnTo>
                      <a:pt x="151" y="130"/>
                    </a:lnTo>
                    <a:lnTo>
                      <a:pt x="152" y="52"/>
                    </a:lnTo>
                    <a:lnTo>
                      <a:pt x="152" y="52"/>
                    </a:lnTo>
                    <a:lnTo>
                      <a:pt x="152" y="52"/>
                    </a:lnTo>
                    <a:lnTo>
                      <a:pt x="153" y="48"/>
                    </a:lnTo>
                    <a:lnTo>
                      <a:pt x="154" y="43"/>
                    </a:lnTo>
                    <a:lnTo>
                      <a:pt x="158" y="36"/>
                    </a:lnTo>
                    <a:lnTo>
                      <a:pt x="163" y="31"/>
                    </a:lnTo>
                    <a:lnTo>
                      <a:pt x="165" y="29"/>
                    </a:lnTo>
                    <a:lnTo>
                      <a:pt x="165" y="29"/>
                    </a:lnTo>
                    <a:lnTo>
                      <a:pt x="166" y="31"/>
                    </a:lnTo>
                    <a:lnTo>
                      <a:pt x="170" y="36"/>
                    </a:lnTo>
                    <a:lnTo>
                      <a:pt x="175" y="43"/>
                    </a:lnTo>
                    <a:lnTo>
                      <a:pt x="176" y="48"/>
                    </a:lnTo>
                    <a:lnTo>
                      <a:pt x="177" y="52"/>
                    </a:lnTo>
                    <a:lnTo>
                      <a:pt x="177" y="52"/>
                    </a:lnTo>
                    <a:lnTo>
                      <a:pt x="176" y="130"/>
                    </a:lnTo>
                    <a:lnTo>
                      <a:pt x="228" y="130"/>
                    </a:lnTo>
                    <a:lnTo>
                      <a:pt x="229" y="52"/>
                    </a:lnTo>
                    <a:lnTo>
                      <a:pt x="229" y="52"/>
                    </a:lnTo>
                    <a:lnTo>
                      <a:pt x="229" y="52"/>
                    </a:lnTo>
                    <a:lnTo>
                      <a:pt x="230" y="48"/>
                    </a:lnTo>
                    <a:lnTo>
                      <a:pt x="231" y="43"/>
                    </a:lnTo>
                    <a:lnTo>
                      <a:pt x="235" y="37"/>
                    </a:lnTo>
                    <a:lnTo>
                      <a:pt x="240" y="31"/>
                    </a:lnTo>
                    <a:lnTo>
                      <a:pt x="242" y="30"/>
                    </a:lnTo>
                    <a:lnTo>
                      <a:pt x="242" y="30"/>
                    </a:lnTo>
                    <a:lnTo>
                      <a:pt x="243" y="31"/>
                    </a:lnTo>
                    <a:lnTo>
                      <a:pt x="247" y="37"/>
                    </a:lnTo>
                    <a:lnTo>
                      <a:pt x="252" y="43"/>
                    </a:lnTo>
                    <a:lnTo>
                      <a:pt x="253" y="48"/>
                    </a:lnTo>
                    <a:lnTo>
                      <a:pt x="254" y="53"/>
                    </a:lnTo>
                    <a:lnTo>
                      <a:pt x="254" y="53"/>
                    </a:lnTo>
                    <a:lnTo>
                      <a:pt x="253" y="130"/>
                    </a:lnTo>
                    <a:lnTo>
                      <a:pt x="296" y="130"/>
                    </a:lnTo>
                    <a:lnTo>
                      <a:pt x="296" y="53"/>
                    </a:lnTo>
                    <a:close/>
                  </a:path>
                </a:pathLst>
              </a:custGeom>
              <a:grpFill/>
              <a:ln w="9525">
                <a:noFill/>
                <a:round/>
              </a:ln>
            </p:spPr>
            <p:txBody>
              <a:bodyPr vert="horz" wrap="square" lIns="91424" tIns="45712" rIns="91424" bIns="45712" numCol="1" anchor="t" anchorCtr="0" compatLnSpc="1"/>
              <a:lstStyle/>
              <a:p>
                <a:endParaRPr lang="en-US"/>
              </a:p>
            </p:txBody>
          </p:sp>
          <p:sp>
            <p:nvSpPr>
              <p:cNvPr id="46" name="Freeform 11"/>
              <p:cNvSpPr>
                <a:spLocks noEditPoints="1"/>
              </p:cNvSpPr>
              <p:nvPr/>
            </p:nvSpPr>
            <p:spPr bwMode="auto">
              <a:xfrm>
                <a:off x="3648075" y="1403351"/>
                <a:ext cx="98425" cy="222250"/>
              </a:xfrm>
              <a:custGeom>
                <a:avLst/>
                <a:gdLst/>
                <a:ahLst/>
                <a:cxnLst>
                  <a:cxn ang="0">
                    <a:pos x="62" y="57"/>
                  </a:cxn>
                  <a:cxn ang="0">
                    <a:pos x="59" y="48"/>
                  </a:cxn>
                  <a:cxn ang="0">
                    <a:pos x="52" y="41"/>
                  </a:cxn>
                  <a:cxn ang="0">
                    <a:pos x="37" y="30"/>
                  </a:cxn>
                  <a:cxn ang="0">
                    <a:pos x="38" y="27"/>
                  </a:cxn>
                  <a:cxn ang="0">
                    <a:pos x="39" y="24"/>
                  </a:cxn>
                  <a:cxn ang="0">
                    <a:pos x="37" y="19"/>
                  </a:cxn>
                  <a:cxn ang="0">
                    <a:pos x="32" y="16"/>
                  </a:cxn>
                  <a:cxn ang="0">
                    <a:pos x="35" y="14"/>
                  </a:cxn>
                  <a:cxn ang="0">
                    <a:pos x="36" y="12"/>
                  </a:cxn>
                  <a:cxn ang="0">
                    <a:pos x="32" y="7"/>
                  </a:cxn>
                  <a:cxn ang="0">
                    <a:pos x="34" y="5"/>
                  </a:cxn>
                  <a:cxn ang="0">
                    <a:pos x="35" y="3"/>
                  </a:cxn>
                  <a:cxn ang="0">
                    <a:pos x="31" y="0"/>
                  </a:cxn>
                  <a:cxn ang="0">
                    <a:pos x="29" y="1"/>
                  </a:cxn>
                  <a:cxn ang="0">
                    <a:pos x="28" y="3"/>
                  </a:cxn>
                  <a:cxn ang="0">
                    <a:pos x="30" y="7"/>
                  </a:cxn>
                  <a:cxn ang="0">
                    <a:pos x="27" y="9"/>
                  </a:cxn>
                  <a:cxn ang="0">
                    <a:pos x="26" y="12"/>
                  </a:cxn>
                  <a:cxn ang="0">
                    <a:pos x="29" y="16"/>
                  </a:cxn>
                  <a:cxn ang="0">
                    <a:pos x="27" y="18"/>
                  </a:cxn>
                  <a:cxn ang="0">
                    <a:pos x="24" y="21"/>
                  </a:cxn>
                  <a:cxn ang="0">
                    <a:pos x="23" y="24"/>
                  </a:cxn>
                  <a:cxn ang="0">
                    <a:pos x="26" y="30"/>
                  </a:cxn>
                  <a:cxn ang="0">
                    <a:pos x="18" y="34"/>
                  </a:cxn>
                  <a:cxn ang="0">
                    <a:pos x="6" y="44"/>
                  </a:cxn>
                  <a:cxn ang="0">
                    <a:pos x="1" y="52"/>
                  </a:cxn>
                  <a:cxn ang="0">
                    <a:pos x="0" y="56"/>
                  </a:cxn>
                  <a:cxn ang="0">
                    <a:pos x="2" y="65"/>
                  </a:cxn>
                  <a:cxn ang="0">
                    <a:pos x="5" y="72"/>
                  </a:cxn>
                  <a:cxn ang="0">
                    <a:pos x="56" y="140"/>
                  </a:cxn>
                  <a:cxn ang="0">
                    <a:pos x="56" y="72"/>
                  </a:cxn>
                  <a:cxn ang="0">
                    <a:pos x="60" y="65"/>
                  </a:cxn>
                  <a:cxn ang="0">
                    <a:pos x="62" y="57"/>
                  </a:cxn>
                  <a:cxn ang="0">
                    <a:pos x="17" y="80"/>
                  </a:cxn>
                  <a:cxn ang="0">
                    <a:pos x="16" y="82"/>
                  </a:cxn>
                  <a:cxn ang="0">
                    <a:pos x="13" y="83"/>
                  </a:cxn>
                  <a:cxn ang="0">
                    <a:pos x="8" y="80"/>
                  </a:cxn>
                  <a:cxn ang="0">
                    <a:pos x="9" y="77"/>
                  </a:cxn>
                  <a:cxn ang="0">
                    <a:pos x="13" y="76"/>
                  </a:cxn>
                  <a:cxn ang="0">
                    <a:pos x="17" y="80"/>
                  </a:cxn>
                  <a:cxn ang="0">
                    <a:pos x="28" y="80"/>
                  </a:cxn>
                  <a:cxn ang="0">
                    <a:pos x="27" y="82"/>
                  </a:cxn>
                  <a:cxn ang="0">
                    <a:pos x="25" y="83"/>
                  </a:cxn>
                  <a:cxn ang="0">
                    <a:pos x="20" y="80"/>
                  </a:cxn>
                  <a:cxn ang="0">
                    <a:pos x="21" y="77"/>
                  </a:cxn>
                  <a:cxn ang="0">
                    <a:pos x="25" y="76"/>
                  </a:cxn>
                  <a:cxn ang="0">
                    <a:pos x="28" y="80"/>
                  </a:cxn>
                  <a:cxn ang="0">
                    <a:pos x="40" y="80"/>
                  </a:cxn>
                  <a:cxn ang="0">
                    <a:pos x="39" y="82"/>
                  </a:cxn>
                  <a:cxn ang="0">
                    <a:pos x="36" y="83"/>
                  </a:cxn>
                  <a:cxn ang="0">
                    <a:pos x="32" y="80"/>
                  </a:cxn>
                  <a:cxn ang="0">
                    <a:pos x="34" y="77"/>
                  </a:cxn>
                  <a:cxn ang="0">
                    <a:pos x="36" y="76"/>
                  </a:cxn>
                  <a:cxn ang="0">
                    <a:pos x="40" y="80"/>
                  </a:cxn>
                  <a:cxn ang="0">
                    <a:pos x="52" y="80"/>
                  </a:cxn>
                  <a:cxn ang="0">
                    <a:pos x="51" y="82"/>
                  </a:cxn>
                  <a:cxn ang="0">
                    <a:pos x="48" y="84"/>
                  </a:cxn>
                  <a:cxn ang="0">
                    <a:pos x="43" y="80"/>
                  </a:cxn>
                  <a:cxn ang="0">
                    <a:pos x="46" y="77"/>
                  </a:cxn>
                  <a:cxn ang="0">
                    <a:pos x="48" y="76"/>
                  </a:cxn>
                  <a:cxn ang="0">
                    <a:pos x="52" y="80"/>
                  </a:cxn>
                </a:cxnLst>
                <a:rect l="0" t="0" r="r" b="b"/>
                <a:pathLst>
                  <a:path w="62" h="140">
                    <a:moveTo>
                      <a:pt x="62" y="57"/>
                    </a:moveTo>
                    <a:lnTo>
                      <a:pt x="62" y="57"/>
                    </a:lnTo>
                    <a:lnTo>
                      <a:pt x="61" y="53"/>
                    </a:lnTo>
                    <a:lnTo>
                      <a:pt x="59" y="48"/>
                    </a:lnTo>
                    <a:lnTo>
                      <a:pt x="56" y="44"/>
                    </a:lnTo>
                    <a:lnTo>
                      <a:pt x="52" y="41"/>
                    </a:lnTo>
                    <a:lnTo>
                      <a:pt x="45" y="34"/>
                    </a:lnTo>
                    <a:lnTo>
                      <a:pt x="37" y="30"/>
                    </a:lnTo>
                    <a:lnTo>
                      <a:pt x="37" y="30"/>
                    </a:lnTo>
                    <a:lnTo>
                      <a:pt x="38" y="27"/>
                    </a:lnTo>
                    <a:lnTo>
                      <a:pt x="39" y="24"/>
                    </a:lnTo>
                    <a:lnTo>
                      <a:pt x="39" y="24"/>
                    </a:lnTo>
                    <a:lnTo>
                      <a:pt x="38" y="22"/>
                    </a:lnTo>
                    <a:lnTo>
                      <a:pt x="37" y="19"/>
                    </a:lnTo>
                    <a:lnTo>
                      <a:pt x="35" y="18"/>
                    </a:lnTo>
                    <a:lnTo>
                      <a:pt x="32" y="16"/>
                    </a:lnTo>
                    <a:lnTo>
                      <a:pt x="32" y="16"/>
                    </a:lnTo>
                    <a:lnTo>
                      <a:pt x="35" y="14"/>
                    </a:lnTo>
                    <a:lnTo>
                      <a:pt x="36" y="12"/>
                    </a:lnTo>
                    <a:lnTo>
                      <a:pt x="36" y="12"/>
                    </a:lnTo>
                    <a:lnTo>
                      <a:pt x="35" y="9"/>
                    </a:lnTo>
                    <a:lnTo>
                      <a:pt x="32" y="7"/>
                    </a:lnTo>
                    <a:lnTo>
                      <a:pt x="32" y="7"/>
                    </a:lnTo>
                    <a:lnTo>
                      <a:pt x="34" y="5"/>
                    </a:lnTo>
                    <a:lnTo>
                      <a:pt x="35" y="3"/>
                    </a:lnTo>
                    <a:lnTo>
                      <a:pt x="35" y="3"/>
                    </a:lnTo>
                    <a:lnTo>
                      <a:pt x="34" y="1"/>
                    </a:lnTo>
                    <a:lnTo>
                      <a:pt x="31" y="0"/>
                    </a:lnTo>
                    <a:lnTo>
                      <a:pt x="31" y="0"/>
                    </a:lnTo>
                    <a:lnTo>
                      <a:pt x="29" y="1"/>
                    </a:lnTo>
                    <a:lnTo>
                      <a:pt x="28" y="3"/>
                    </a:lnTo>
                    <a:lnTo>
                      <a:pt x="28" y="3"/>
                    </a:lnTo>
                    <a:lnTo>
                      <a:pt x="28" y="5"/>
                    </a:lnTo>
                    <a:lnTo>
                      <a:pt x="30" y="7"/>
                    </a:lnTo>
                    <a:lnTo>
                      <a:pt x="30" y="7"/>
                    </a:lnTo>
                    <a:lnTo>
                      <a:pt x="27" y="9"/>
                    </a:lnTo>
                    <a:lnTo>
                      <a:pt x="26" y="12"/>
                    </a:lnTo>
                    <a:lnTo>
                      <a:pt x="26" y="12"/>
                    </a:lnTo>
                    <a:lnTo>
                      <a:pt x="27" y="14"/>
                    </a:lnTo>
                    <a:lnTo>
                      <a:pt x="29" y="16"/>
                    </a:lnTo>
                    <a:lnTo>
                      <a:pt x="29" y="16"/>
                    </a:lnTo>
                    <a:lnTo>
                      <a:pt x="27" y="18"/>
                    </a:lnTo>
                    <a:lnTo>
                      <a:pt x="25" y="19"/>
                    </a:lnTo>
                    <a:lnTo>
                      <a:pt x="24" y="21"/>
                    </a:lnTo>
                    <a:lnTo>
                      <a:pt x="23" y="24"/>
                    </a:lnTo>
                    <a:lnTo>
                      <a:pt x="23" y="24"/>
                    </a:lnTo>
                    <a:lnTo>
                      <a:pt x="24" y="27"/>
                    </a:lnTo>
                    <a:lnTo>
                      <a:pt x="26" y="30"/>
                    </a:lnTo>
                    <a:lnTo>
                      <a:pt x="26" y="30"/>
                    </a:lnTo>
                    <a:lnTo>
                      <a:pt x="18" y="34"/>
                    </a:lnTo>
                    <a:lnTo>
                      <a:pt x="9" y="41"/>
                    </a:lnTo>
                    <a:lnTo>
                      <a:pt x="6" y="44"/>
                    </a:lnTo>
                    <a:lnTo>
                      <a:pt x="3" y="47"/>
                    </a:lnTo>
                    <a:lnTo>
                      <a:pt x="1" y="52"/>
                    </a:lnTo>
                    <a:lnTo>
                      <a:pt x="0" y="56"/>
                    </a:lnTo>
                    <a:lnTo>
                      <a:pt x="0" y="56"/>
                    </a:lnTo>
                    <a:lnTo>
                      <a:pt x="1" y="60"/>
                    </a:lnTo>
                    <a:lnTo>
                      <a:pt x="2" y="65"/>
                    </a:lnTo>
                    <a:lnTo>
                      <a:pt x="3" y="69"/>
                    </a:lnTo>
                    <a:lnTo>
                      <a:pt x="5" y="72"/>
                    </a:lnTo>
                    <a:lnTo>
                      <a:pt x="5" y="140"/>
                    </a:lnTo>
                    <a:lnTo>
                      <a:pt x="56" y="140"/>
                    </a:lnTo>
                    <a:lnTo>
                      <a:pt x="56" y="72"/>
                    </a:lnTo>
                    <a:lnTo>
                      <a:pt x="56" y="72"/>
                    </a:lnTo>
                    <a:lnTo>
                      <a:pt x="59" y="69"/>
                    </a:lnTo>
                    <a:lnTo>
                      <a:pt x="60" y="65"/>
                    </a:lnTo>
                    <a:lnTo>
                      <a:pt x="61" y="61"/>
                    </a:lnTo>
                    <a:lnTo>
                      <a:pt x="62" y="57"/>
                    </a:lnTo>
                    <a:lnTo>
                      <a:pt x="62" y="57"/>
                    </a:lnTo>
                    <a:close/>
                    <a:moveTo>
                      <a:pt x="17" y="80"/>
                    </a:moveTo>
                    <a:lnTo>
                      <a:pt x="17" y="80"/>
                    </a:lnTo>
                    <a:lnTo>
                      <a:pt x="16" y="82"/>
                    </a:lnTo>
                    <a:lnTo>
                      <a:pt x="13" y="83"/>
                    </a:lnTo>
                    <a:lnTo>
                      <a:pt x="13" y="83"/>
                    </a:lnTo>
                    <a:lnTo>
                      <a:pt x="9" y="82"/>
                    </a:lnTo>
                    <a:lnTo>
                      <a:pt x="8" y="80"/>
                    </a:lnTo>
                    <a:lnTo>
                      <a:pt x="8" y="80"/>
                    </a:lnTo>
                    <a:lnTo>
                      <a:pt x="9" y="77"/>
                    </a:lnTo>
                    <a:lnTo>
                      <a:pt x="13" y="76"/>
                    </a:lnTo>
                    <a:lnTo>
                      <a:pt x="13" y="76"/>
                    </a:lnTo>
                    <a:lnTo>
                      <a:pt x="16" y="77"/>
                    </a:lnTo>
                    <a:lnTo>
                      <a:pt x="17" y="80"/>
                    </a:lnTo>
                    <a:lnTo>
                      <a:pt x="17" y="80"/>
                    </a:lnTo>
                    <a:close/>
                    <a:moveTo>
                      <a:pt x="28" y="80"/>
                    </a:moveTo>
                    <a:lnTo>
                      <a:pt x="28" y="80"/>
                    </a:lnTo>
                    <a:lnTo>
                      <a:pt x="27" y="82"/>
                    </a:lnTo>
                    <a:lnTo>
                      <a:pt x="25" y="83"/>
                    </a:lnTo>
                    <a:lnTo>
                      <a:pt x="25" y="83"/>
                    </a:lnTo>
                    <a:lnTo>
                      <a:pt x="21" y="82"/>
                    </a:lnTo>
                    <a:lnTo>
                      <a:pt x="20" y="80"/>
                    </a:lnTo>
                    <a:lnTo>
                      <a:pt x="20" y="80"/>
                    </a:lnTo>
                    <a:lnTo>
                      <a:pt x="21" y="77"/>
                    </a:lnTo>
                    <a:lnTo>
                      <a:pt x="25" y="76"/>
                    </a:lnTo>
                    <a:lnTo>
                      <a:pt x="25" y="76"/>
                    </a:lnTo>
                    <a:lnTo>
                      <a:pt x="27" y="77"/>
                    </a:lnTo>
                    <a:lnTo>
                      <a:pt x="28" y="80"/>
                    </a:lnTo>
                    <a:lnTo>
                      <a:pt x="28" y="80"/>
                    </a:lnTo>
                    <a:close/>
                    <a:moveTo>
                      <a:pt x="40" y="80"/>
                    </a:moveTo>
                    <a:lnTo>
                      <a:pt x="40" y="80"/>
                    </a:lnTo>
                    <a:lnTo>
                      <a:pt x="39" y="82"/>
                    </a:lnTo>
                    <a:lnTo>
                      <a:pt x="36" y="83"/>
                    </a:lnTo>
                    <a:lnTo>
                      <a:pt x="36" y="83"/>
                    </a:lnTo>
                    <a:lnTo>
                      <a:pt x="34" y="82"/>
                    </a:lnTo>
                    <a:lnTo>
                      <a:pt x="32" y="80"/>
                    </a:lnTo>
                    <a:lnTo>
                      <a:pt x="32" y="80"/>
                    </a:lnTo>
                    <a:lnTo>
                      <a:pt x="34" y="77"/>
                    </a:lnTo>
                    <a:lnTo>
                      <a:pt x="36" y="76"/>
                    </a:lnTo>
                    <a:lnTo>
                      <a:pt x="36" y="76"/>
                    </a:lnTo>
                    <a:lnTo>
                      <a:pt x="39" y="77"/>
                    </a:lnTo>
                    <a:lnTo>
                      <a:pt x="40" y="80"/>
                    </a:lnTo>
                    <a:lnTo>
                      <a:pt x="40" y="80"/>
                    </a:lnTo>
                    <a:close/>
                    <a:moveTo>
                      <a:pt x="52" y="80"/>
                    </a:moveTo>
                    <a:lnTo>
                      <a:pt x="52" y="80"/>
                    </a:lnTo>
                    <a:lnTo>
                      <a:pt x="51" y="82"/>
                    </a:lnTo>
                    <a:lnTo>
                      <a:pt x="48" y="84"/>
                    </a:lnTo>
                    <a:lnTo>
                      <a:pt x="48" y="84"/>
                    </a:lnTo>
                    <a:lnTo>
                      <a:pt x="46" y="82"/>
                    </a:lnTo>
                    <a:lnTo>
                      <a:pt x="43" y="80"/>
                    </a:lnTo>
                    <a:lnTo>
                      <a:pt x="43" y="80"/>
                    </a:lnTo>
                    <a:lnTo>
                      <a:pt x="46" y="77"/>
                    </a:lnTo>
                    <a:lnTo>
                      <a:pt x="48" y="76"/>
                    </a:lnTo>
                    <a:lnTo>
                      <a:pt x="48" y="76"/>
                    </a:lnTo>
                    <a:lnTo>
                      <a:pt x="51" y="77"/>
                    </a:lnTo>
                    <a:lnTo>
                      <a:pt x="52" y="80"/>
                    </a:lnTo>
                    <a:lnTo>
                      <a:pt x="52" y="80"/>
                    </a:lnTo>
                    <a:close/>
                  </a:path>
                </a:pathLst>
              </a:custGeom>
              <a:grpFill/>
              <a:ln w="9525">
                <a:noFill/>
                <a:round/>
              </a:ln>
            </p:spPr>
            <p:txBody>
              <a:bodyPr vert="horz" wrap="square" lIns="91424" tIns="45712" rIns="91424" bIns="45712" numCol="1" anchor="t" anchorCtr="0" compatLnSpc="1"/>
              <a:lstStyle/>
              <a:p>
                <a:endParaRPr lang="en-US"/>
              </a:p>
            </p:txBody>
          </p:sp>
          <p:sp>
            <p:nvSpPr>
              <p:cNvPr id="47" name="Freeform 12"/>
              <p:cNvSpPr/>
              <p:nvPr/>
            </p:nvSpPr>
            <p:spPr bwMode="auto">
              <a:xfrm>
                <a:off x="3219450" y="1046163"/>
                <a:ext cx="88900" cy="173038"/>
              </a:xfrm>
              <a:custGeom>
                <a:avLst/>
                <a:gdLst/>
                <a:ahLst/>
                <a:cxnLst>
                  <a:cxn ang="0">
                    <a:pos x="28" y="0"/>
                  </a:cxn>
                  <a:cxn ang="0">
                    <a:pos x="20" y="3"/>
                  </a:cxn>
                  <a:cxn ang="0">
                    <a:pos x="17" y="12"/>
                  </a:cxn>
                  <a:cxn ang="0">
                    <a:pos x="17" y="15"/>
                  </a:cxn>
                  <a:cxn ang="0">
                    <a:pos x="22" y="22"/>
                  </a:cxn>
                  <a:cxn ang="0">
                    <a:pos x="25" y="23"/>
                  </a:cxn>
                  <a:cxn ang="0">
                    <a:pos x="15" y="30"/>
                  </a:cxn>
                  <a:cxn ang="0">
                    <a:pos x="11" y="42"/>
                  </a:cxn>
                  <a:cxn ang="0">
                    <a:pos x="12" y="47"/>
                  </a:cxn>
                  <a:cxn ang="0">
                    <a:pos x="17" y="56"/>
                  </a:cxn>
                  <a:cxn ang="0">
                    <a:pos x="23" y="58"/>
                  </a:cxn>
                  <a:cxn ang="0">
                    <a:pos x="14" y="63"/>
                  </a:cxn>
                  <a:cxn ang="0">
                    <a:pos x="6" y="68"/>
                  </a:cxn>
                  <a:cxn ang="0">
                    <a:pos x="2" y="77"/>
                  </a:cxn>
                  <a:cxn ang="0">
                    <a:pos x="0" y="87"/>
                  </a:cxn>
                  <a:cxn ang="0">
                    <a:pos x="1" y="92"/>
                  </a:cxn>
                  <a:cxn ang="0">
                    <a:pos x="5" y="103"/>
                  </a:cxn>
                  <a:cxn ang="0">
                    <a:pos x="48" y="109"/>
                  </a:cxn>
                  <a:cxn ang="0">
                    <a:pos x="47" y="108"/>
                  </a:cxn>
                  <a:cxn ang="0">
                    <a:pos x="50" y="103"/>
                  </a:cxn>
                  <a:cxn ang="0">
                    <a:pos x="56" y="93"/>
                  </a:cxn>
                  <a:cxn ang="0">
                    <a:pos x="56" y="87"/>
                  </a:cxn>
                  <a:cxn ang="0">
                    <a:pos x="54" y="77"/>
                  </a:cxn>
                  <a:cxn ang="0">
                    <a:pos x="49" y="69"/>
                  </a:cxn>
                  <a:cxn ang="0">
                    <a:pos x="42" y="63"/>
                  </a:cxn>
                  <a:cxn ang="0">
                    <a:pos x="34" y="58"/>
                  </a:cxn>
                  <a:cxn ang="0">
                    <a:pos x="38" y="56"/>
                  </a:cxn>
                  <a:cxn ang="0">
                    <a:pos x="45" y="47"/>
                  </a:cxn>
                  <a:cxn ang="0">
                    <a:pos x="46" y="42"/>
                  </a:cxn>
                  <a:cxn ang="0">
                    <a:pos x="41" y="30"/>
                  </a:cxn>
                  <a:cxn ang="0">
                    <a:pos x="31" y="23"/>
                  </a:cxn>
                  <a:cxn ang="0">
                    <a:pos x="35" y="22"/>
                  </a:cxn>
                  <a:cxn ang="0">
                    <a:pos x="39" y="15"/>
                  </a:cxn>
                  <a:cxn ang="0">
                    <a:pos x="40" y="12"/>
                  </a:cxn>
                  <a:cxn ang="0">
                    <a:pos x="37" y="3"/>
                  </a:cxn>
                  <a:cxn ang="0">
                    <a:pos x="28" y="0"/>
                  </a:cxn>
                </a:cxnLst>
                <a:rect l="0" t="0" r="r" b="b"/>
                <a:pathLst>
                  <a:path w="56" h="109">
                    <a:moveTo>
                      <a:pt x="28" y="0"/>
                    </a:moveTo>
                    <a:lnTo>
                      <a:pt x="28" y="0"/>
                    </a:lnTo>
                    <a:lnTo>
                      <a:pt x="24" y="1"/>
                    </a:lnTo>
                    <a:lnTo>
                      <a:pt x="20" y="3"/>
                    </a:lnTo>
                    <a:lnTo>
                      <a:pt x="17" y="7"/>
                    </a:lnTo>
                    <a:lnTo>
                      <a:pt x="17" y="12"/>
                    </a:lnTo>
                    <a:lnTo>
                      <a:pt x="17" y="12"/>
                    </a:lnTo>
                    <a:lnTo>
                      <a:pt x="17" y="15"/>
                    </a:lnTo>
                    <a:lnTo>
                      <a:pt x="19" y="19"/>
                    </a:lnTo>
                    <a:lnTo>
                      <a:pt x="22" y="22"/>
                    </a:lnTo>
                    <a:lnTo>
                      <a:pt x="25" y="23"/>
                    </a:lnTo>
                    <a:lnTo>
                      <a:pt x="25" y="23"/>
                    </a:lnTo>
                    <a:lnTo>
                      <a:pt x="19" y="25"/>
                    </a:lnTo>
                    <a:lnTo>
                      <a:pt x="15" y="30"/>
                    </a:lnTo>
                    <a:lnTo>
                      <a:pt x="12" y="35"/>
                    </a:lnTo>
                    <a:lnTo>
                      <a:pt x="11" y="42"/>
                    </a:lnTo>
                    <a:lnTo>
                      <a:pt x="11" y="42"/>
                    </a:lnTo>
                    <a:lnTo>
                      <a:pt x="12" y="47"/>
                    </a:lnTo>
                    <a:lnTo>
                      <a:pt x="14" y="52"/>
                    </a:lnTo>
                    <a:lnTo>
                      <a:pt x="17" y="56"/>
                    </a:lnTo>
                    <a:lnTo>
                      <a:pt x="23" y="58"/>
                    </a:lnTo>
                    <a:lnTo>
                      <a:pt x="23" y="58"/>
                    </a:lnTo>
                    <a:lnTo>
                      <a:pt x="18" y="60"/>
                    </a:lnTo>
                    <a:lnTo>
                      <a:pt x="14" y="63"/>
                    </a:lnTo>
                    <a:lnTo>
                      <a:pt x="9" y="65"/>
                    </a:lnTo>
                    <a:lnTo>
                      <a:pt x="6" y="68"/>
                    </a:lnTo>
                    <a:lnTo>
                      <a:pt x="4" y="73"/>
                    </a:lnTo>
                    <a:lnTo>
                      <a:pt x="2" y="77"/>
                    </a:lnTo>
                    <a:lnTo>
                      <a:pt x="1" y="81"/>
                    </a:lnTo>
                    <a:lnTo>
                      <a:pt x="0" y="87"/>
                    </a:lnTo>
                    <a:lnTo>
                      <a:pt x="0" y="87"/>
                    </a:lnTo>
                    <a:lnTo>
                      <a:pt x="1" y="92"/>
                    </a:lnTo>
                    <a:lnTo>
                      <a:pt x="2" y="98"/>
                    </a:lnTo>
                    <a:lnTo>
                      <a:pt x="5" y="103"/>
                    </a:lnTo>
                    <a:lnTo>
                      <a:pt x="8" y="108"/>
                    </a:lnTo>
                    <a:lnTo>
                      <a:pt x="48" y="109"/>
                    </a:lnTo>
                    <a:lnTo>
                      <a:pt x="48" y="109"/>
                    </a:lnTo>
                    <a:lnTo>
                      <a:pt x="47" y="108"/>
                    </a:lnTo>
                    <a:lnTo>
                      <a:pt x="47" y="108"/>
                    </a:lnTo>
                    <a:lnTo>
                      <a:pt x="50" y="103"/>
                    </a:lnTo>
                    <a:lnTo>
                      <a:pt x="53" y="99"/>
                    </a:lnTo>
                    <a:lnTo>
                      <a:pt x="56" y="93"/>
                    </a:lnTo>
                    <a:lnTo>
                      <a:pt x="56" y="87"/>
                    </a:lnTo>
                    <a:lnTo>
                      <a:pt x="56" y="87"/>
                    </a:lnTo>
                    <a:lnTo>
                      <a:pt x="56" y="82"/>
                    </a:lnTo>
                    <a:lnTo>
                      <a:pt x="54" y="77"/>
                    </a:lnTo>
                    <a:lnTo>
                      <a:pt x="52" y="73"/>
                    </a:lnTo>
                    <a:lnTo>
                      <a:pt x="49" y="69"/>
                    </a:lnTo>
                    <a:lnTo>
                      <a:pt x="47" y="65"/>
                    </a:lnTo>
                    <a:lnTo>
                      <a:pt x="42" y="63"/>
                    </a:lnTo>
                    <a:lnTo>
                      <a:pt x="38" y="60"/>
                    </a:lnTo>
                    <a:lnTo>
                      <a:pt x="34" y="58"/>
                    </a:lnTo>
                    <a:lnTo>
                      <a:pt x="34" y="58"/>
                    </a:lnTo>
                    <a:lnTo>
                      <a:pt x="38" y="56"/>
                    </a:lnTo>
                    <a:lnTo>
                      <a:pt x="42" y="53"/>
                    </a:lnTo>
                    <a:lnTo>
                      <a:pt x="45" y="47"/>
                    </a:lnTo>
                    <a:lnTo>
                      <a:pt x="46" y="42"/>
                    </a:lnTo>
                    <a:lnTo>
                      <a:pt x="46" y="42"/>
                    </a:lnTo>
                    <a:lnTo>
                      <a:pt x="45" y="35"/>
                    </a:lnTo>
                    <a:lnTo>
                      <a:pt x="41" y="30"/>
                    </a:lnTo>
                    <a:lnTo>
                      <a:pt x="37" y="25"/>
                    </a:lnTo>
                    <a:lnTo>
                      <a:pt x="31" y="23"/>
                    </a:lnTo>
                    <a:lnTo>
                      <a:pt x="31" y="23"/>
                    </a:lnTo>
                    <a:lnTo>
                      <a:pt x="35" y="22"/>
                    </a:lnTo>
                    <a:lnTo>
                      <a:pt x="38" y="20"/>
                    </a:lnTo>
                    <a:lnTo>
                      <a:pt x="39" y="15"/>
                    </a:lnTo>
                    <a:lnTo>
                      <a:pt x="40" y="12"/>
                    </a:lnTo>
                    <a:lnTo>
                      <a:pt x="40" y="12"/>
                    </a:lnTo>
                    <a:lnTo>
                      <a:pt x="39" y="8"/>
                    </a:lnTo>
                    <a:lnTo>
                      <a:pt x="37" y="3"/>
                    </a:lnTo>
                    <a:lnTo>
                      <a:pt x="34" y="1"/>
                    </a:lnTo>
                    <a:lnTo>
                      <a:pt x="28" y="0"/>
                    </a:lnTo>
                    <a:lnTo>
                      <a:pt x="28" y="0"/>
                    </a:lnTo>
                    <a:close/>
                  </a:path>
                </a:pathLst>
              </a:custGeom>
              <a:grpFill/>
              <a:ln w="9525">
                <a:noFill/>
                <a:round/>
              </a:ln>
            </p:spPr>
            <p:txBody>
              <a:bodyPr vert="horz" wrap="square" lIns="91424" tIns="45712" rIns="91424" bIns="45712" numCol="1" anchor="t" anchorCtr="0" compatLnSpc="1"/>
              <a:lstStyle/>
              <a:p>
                <a:endParaRPr lang="en-US"/>
              </a:p>
            </p:txBody>
          </p:sp>
          <p:sp>
            <p:nvSpPr>
              <p:cNvPr id="48" name="Freeform 13"/>
              <p:cNvSpPr/>
              <p:nvPr/>
            </p:nvSpPr>
            <p:spPr bwMode="auto">
              <a:xfrm>
                <a:off x="3090863" y="1217613"/>
                <a:ext cx="342900" cy="244475"/>
              </a:xfrm>
              <a:custGeom>
                <a:avLst/>
                <a:gdLst/>
                <a:ahLst/>
                <a:cxnLst>
                  <a:cxn ang="0">
                    <a:pos x="129" y="1"/>
                  </a:cxn>
                  <a:cxn ang="0">
                    <a:pos x="89" y="0"/>
                  </a:cxn>
                  <a:cxn ang="0">
                    <a:pos x="89" y="0"/>
                  </a:cxn>
                  <a:cxn ang="0">
                    <a:pos x="89" y="0"/>
                  </a:cxn>
                  <a:cxn ang="0">
                    <a:pos x="89" y="0"/>
                  </a:cxn>
                  <a:cxn ang="0">
                    <a:pos x="76" y="6"/>
                  </a:cxn>
                  <a:cxn ang="0">
                    <a:pos x="62" y="15"/>
                  </a:cxn>
                  <a:cxn ang="0">
                    <a:pos x="48" y="26"/>
                  </a:cxn>
                  <a:cxn ang="0">
                    <a:pos x="33" y="37"/>
                  </a:cxn>
                  <a:cxn ang="0">
                    <a:pos x="20" y="50"/>
                  </a:cxn>
                  <a:cxn ang="0">
                    <a:pos x="15" y="57"/>
                  </a:cxn>
                  <a:cxn ang="0">
                    <a:pos x="9" y="63"/>
                  </a:cxn>
                  <a:cxn ang="0">
                    <a:pos x="6" y="71"/>
                  </a:cxn>
                  <a:cxn ang="0">
                    <a:pos x="3" y="79"/>
                  </a:cxn>
                  <a:cxn ang="0">
                    <a:pos x="0" y="86"/>
                  </a:cxn>
                  <a:cxn ang="0">
                    <a:pos x="0" y="94"/>
                  </a:cxn>
                  <a:cxn ang="0">
                    <a:pos x="0" y="94"/>
                  </a:cxn>
                  <a:cxn ang="0">
                    <a:pos x="0" y="109"/>
                  </a:cxn>
                  <a:cxn ang="0">
                    <a:pos x="4" y="124"/>
                  </a:cxn>
                  <a:cxn ang="0">
                    <a:pos x="9" y="138"/>
                  </a:cxn>
                  <a:cxn ang="0">
                    <a:pos x="17" y="151"/>
                  </a:cxn>
                  <a:cxn ang="0">
                    <a:pos x="197" y="154"/>
                  </a:cxn>
                  <a:cxn ang="0">
                    <a:pos x="197" y="154"/>
                  </a:cxn>
                  <a:cxn ang="0">
                    <a:pos x="205" y="141"/>
                  </a:cxn>
                  <a:cxn ang="0">
                    <a:pos x="211" y="127"/>
                  </a:cxn>
                  <a:cxn ang="0">
                    <a:pos x="214" y="112"/>
                  </a:cxn>
                  <a:cxn ang="0">
                    <a:pos x="216" y="96"/>
                  </a:cxn>
                  <a:cxn ang="0">
                    <a:pos x="216" y="96"/>
                  </a:cxn>
                  <a:cxn ang="0">
                    <a:pos x="216" y="88"/>
                  </a:cxn>
                  <a:cxn ang="0">
                    <a:pos x="213" y="81"/>
                  </a:cxn>
                  <a:cxn ang="0">
                    <a:pos x="210" y="73"/>
                  </a:cxn>
                  <a:cxn ang="0">
                    <a:pos x="207" y="65"/>
                  </a:cxn>
                  <a:cxn ang="0">
                    <a:pos x="202" y="59"/>
                  </a:cxn>
                  <a:cxn ang="0">
                    <a:pos x="197" y="51"/>
                  </a:cxn>
                  <a:cxn ang="0">
                    <a:pos x="184" y="38"/>
                  </a:cxn>
                  <a:cxn ang="0">
                    <a:pos x="169" y="27"/>
                  </a:cxn>
                  <a:cxn ang="0">
                    <a:pos x="155" y="16"/>
                  </a:cxn>
                  <a:cxn ang="0">
                    <a:pos x="141" y="7"/>
                  </a:cxn>
                  <a:cxn ang="0">
                    <a:pos x="129" y="1"/>
                  </a:cxn>
                  <a:cxn ang="0">
                    <a:pos x="129" y="1"/>
                  </a:cxn>
                </a:cxnLst>
                <a:rect l="0" t="0" r="r" b="b"/>
                <a:pathLst>
                  <a:path w="216" h="154">
                    <a:moveTo>
                      <a:pt x="129" y="1"/>
                    </a:moveTo>
                    <a:lnTo>
                      <a:pt x="89" y="0"/>
                    </a:lnTo>
                    <a:lnTo>
                      <a:pt x="89" y="0"/>
                    </a:lnTo>
                    <a:lnTo>
                      <a:pt x="89" y="0"/>
                    </a:lnTo>
                    <a:lnTo>
                      <a:pt x="89" y="0"/>
                    </a:lnTo>
                    <a:lnTo>
                      <a:pt x="76" y="6"/>
                    </a:lnTo>
                    <a:lnTo>
                      <a:pt x="62" y="15"/>
                    </a:lnTo>
                    <a:lnTo>
                      <a:pt x="48" y="26"/>
                    </a:lnTo>
                    <a:lnTo>
                      <a:pt x="33" y="37"/>
                    </a:lnTo>
                    <a:lnTo>
                      <a:pt x="20" y="50"/>
                    </a:lnTo>
                    <a:lnTo>
                      <a:pt x="15" y="57"/>
                    </a:lnTo>
                    <a:lnTo>
                      <a:pt x="9" y="63"/>
                    </a:lnTo>
                    <a:lnTo>
                      <a:pt x="6" y="71"/>
                    </a:lnTo>
                    <a:lnTo>
                      <a:pt x="3" y="79"/>
                    </a:lnTo>
                    <a:lnTo>
                      <a:pt x="0" y="86"/>
                    </a:lnTo>
                    <a:lnTo>
                      <a:pt x="0" y="94"/>
                    </a:lnTo>
                    <a:lnTo>
                      <a:pt x="0" y="94"/>
                    </a:lnTo>
                    <a:lnTo>
                      <a:pt x="0" y="109"/>
                    </a:lnTo>
                    <a:lnTo>
                      <a:pt x="4" y="124"/>
                    </a:lnTo>
                    <a:lnTo>
                      <a:pt x="9" y="138"/>
                    </a:lnTo>
                    <a:lnTo>
                      <a:pt x="17" y="151"/>
                    </a:lnTo>
                    <a:lnTo>
                      <a:pt x="197" y="154"/>
                    </a:lnTo>
                    <a:lnTo>
                      <a:pt x="197" y="154"/>
                    </a:lnTo>
                    <a:lnTo>
                      <a:pt x="205" y="141"/>
                    </a:lnTo>
                    <a:lnTo>
                      <a:pt x="211" y="127"/>
                    </a:lnTo>
                    <a:lnTo>
                      <a:pt x="214" y="112"/>
                    </a:lnTo>
                    <a:lnTo>
                      <a:pt x="216" y="96"/>
                    </a:lnTo>
                    <a:lnTo>
                      <a:pt x="216" y="96"/>
                    </a:lnTo>
                    <a:lnTo>
                      <a:pt x="216" y="88"/>
                    </a:lnTo>
                    <a:lnTo>
                      <a:pt x="213" y="81"/>
                    </a:lnTo>
                    <a:lnTo>
                      <a:pt x="210" y="73"/>
                    </a:lnTo>
                    <a:lnTo>
                      <a:pt x="207" y="65"/>
                    </a:lnTo>
                    <a:lnTo>
                      <a:pt x="202" y="59"/>
                    </a:lnTo>
                    <a:lnTo>
                      <a:pt x="197" y="51"/>
                    </a:lnTo>
                    <a:lnTo>
                      <a:pt x="184" y="38"/>
                    </a:lnTo>
                    <a:lnTo>
                      <a:pt x="169" y="27"/>
                    </a:lnTo>
                    <a:lnTo>
                      <a:pt x="155" y="16"/>
                    </a:lnTo>
                    <a:lnTo>
                      <a:pt x="141" y="7"/>
                    </a:lnTo>
                    <a:lnTo>
                      <a:pt x="129" y="1"/>
                    </a:lnTo>
                    <a:lnTo>
                      <a:pt x="129" y="1"/>
                    </a:lnTo>
                    <a:close/>
                  </a:path>
                </a:pathLst>
              </a:custGeom>
              <a:grpFill/>
              <a:ln w="9525">
                <a:noFill/>
                <a:round/>
              </a:ln>
            </p:spPr>
            <p:txBody>
              <a:bodyPr vert="horz" wrap="square" lIns="91424" tIns="45712" rIns="91424" bIns="45712" numCol="1" anchor="t" anchorCtr="0" compatLnSpc="1"/>
              <a:lstStyle/>
              <a:p>
                <a:endParaRPr lang="en-US"/>
              </a:p>
            </p:txBody>
          </p:sp>
          <p:sp>
            <p:nvSpPr>
              <p:cNvPr id="49" name="Freeform 14"/>
              <p:cNvSpPr>
                <a:spLocks noEditPoints="1"/>
              </p:cNvSpPr>
              <p:nvPr/>
            </p:nvSpPr>
            <p:spPr bwMode="auto">
              <a:xfrm>
                <a:off x="3117850" y="1457326"/>
                <a:ext cx="285750" cy="58738"/>
              </a:xfrm>
              <a:custGeom>
                <a:avLst/>
                <a:gdLst/>
                <a:ahLst/>
                <a:cxnLst>
                  <a:cxn ang="0">
                    <a:pos x="0" y="0"/>
                  </a:cxn>
                  <a:cxn ang="0">
                    <a:pos x="1" y="4"/>
                  </a:cxn>
                  <a:cxn ang="0">
                    <a:pos x="179" y="37"/>
                  </a:cxn>
                  <a:cxn ang="0">
                    <a:pos x="179" y="4"/>
                  </a:cxn>
                  <a:cxn ang="0">
                    <a:pos x="180" y="3"/>
                  </a:cxn>
                  <a:cxn ang="0">
                    <a:pos x="43" y="20"/>
                  </a:cxn>
                  <a:cxn ang="0">
                    <a:pos x="42" y="25"/>
                  </a:cxn>
                  <a:cxn ang="0">
                    <a:pos x="34" y="33"/>
                  </a:cxn>
                  <a:cxn ang="0">
                    <a:pos x="27" y="34"/>
                  </a:cxn>
                  <a:cxn ang="0">
                    <a:pos x="17" y="30"/>
                  </a:cxn>
                  <a:cxn ang="0">
                    <a:pos x="14" y="19"/>
                  </a:cxn>
                  <a:cxn ang="0">
                    <a:pos x="15" y="14"/>
                  </a:cxn>
                  <a:cxn ang="0">
                    <a:pos x="22" y="7"/>
                  </a:cxn>
                  <a:cxn ang="0">
                    <a:pos x="28" y="6"/>
                  </a:cxn>
                  <a:cxn ang="0">
                    <a:pos x="34" y="7"/>
                  </a:cxn>
                  <a:cxn ang="0">
                    <a:pos x="42" y="14"/>
                  </a:cxn>
                  <a:cxn ang="0">
                    <a:pos x="43" y="20"/>
                  </a:cxn>
                  <a:cxn ang="0">
                    <a:pos x="83" y="20"/>
                  </a:cxn>
                  <a:cxn ang="0">
                    <a:pos x="79" y="30"/>
                  </a:cxn>
                  <a:cxn ang="0">
                    <a:pos x="69" y="34"/>
                  </a:cxn>
                  <a:cxn ang="0">
                    <a:pos x="64" y="33"/>
                  </a:cxn>
                  <a:cxn ang="0">
                    <a:pos x="56" y="25"/>
                  </a:cxn>
                  <a:cxn ang="0">
                    <a:pos x="55" y="20"/>
                  </a:cxn>
                  <a:cxn ang="0">
                    <a:pos x="59" y="10"/>
                  </a:cxn>
                  <a:cxn ang="0">
                    <a:pos x="69" y="6"/>
                  </a:cxn>
                  <a:cxn ang="0">
                    <a:pos x="70" y="6"/>
                  </a:cxn>
                  <a:cxn ang="0">
                    <a:pos x="80" y="10"/>
                  </a:cxn>
                  <a:cxn ang="0">
                    <a:pos x="83" y="20"/>
                  </a:cxn>
                  <a:cxn ang="0">
                    <a:pos x="125" y="20"/>
                  </a:cxn>
                  <a:cxn ang="0">
                    <a:pos x="124" y="25"/>
                  </a:cxn>
                  <a:cxn ang="0">
                    <a:pos x="116" y="33"/>
                  </a:cxn>
                  <a:cxn ang="0">
                    <a:pos x="110" y="34"/>
                  </a:cxn>
                  <a:cxn ang="0">
                    <a:pos x="100" y="30"/>
                  </a:cxn>
                  <a:cxn ang="0">
                    <a:pos x="97" y="20"/>
                  </a:cxn>
                  <a:cxn ang="0">
                    <a:pos x="98" y="14"/>
                  </a:cxn>
                  <a:cxn ang="0">
                    <a:pos x="104" y="7"/>
                  </a:cxn>
                  <a:cxn ang="0">
                    <a:pos x="111" y="6"/>
                  </a:cxn>
                  <a:cxn ang="0">
                    <a:pos x="116" y="8"/>
                  </a:cxn>
                  <a:cxn ang="0">
                    <a:pos x="124" y="14"/>
                  </a:cxn>
                  <a:cxn ang="0">
                    <a:pos x="125" y="20"/>
                  </a:cxn>
                  <a:cxn ang="0">
                    <a:pos x="166" y="21"/>
                  </a:cxn>
                  <a:cxn ang="0">
                    <a:pos x="161" y="31"/>
                  </a:cxn>
                  <a:cxn ang="0">
                    <a:pos x="151" y="35"/>
                  </a:cxn>
                  <a:cxn ang="0">
                    <a:pos x="146" y="33"/>
                  </a:cxn>
                  <a:cxn ang="0">
                    <a:pos x="138" y="25"/>
                  </a:cxn>
                  <a:cxn ang="0">
                    <a:pos x="137" y="20"/>
                  </a:cxn>
                  <a:cxn ang="0">
                    <a:pos x="141" y="10"/>
                  </a:cxn>
                  <a:cxn ang="0">
                    <a:pos x="151" y="7"/>
                  </a:cxn>
                  <a:cxn ang="0">
                    <a:pos x="152" y="7"/>
                  </a:cxn>
                  <a:cxn ang="0">
                    <a:pos x="162" y="11"/>
                  </a:cxn>
                  <a:cxn ang="0">
                    <a:pos x="166" y="21"/>
                  </a:cxn>
                </a:cxnLst>
                <a:rect l="0" t="0" r="r" b="b"/>
                <a:pathLst>
                  <a:path w="180" h="37">
                    <a:moveTo>
                      <a:pt x="0" y="0"/>
                    </a:moveTo>
                    <a:lnTo>
                      <a:pt x="0" y="0"/>
                    </a:lnTo>
                    <a:lnTo>
                      <a:pt x="1" y="2"/>
                    </a:lnTo>
                    <a:lnTo>
                      <a:pt x="1" y="4"/>
                    </a:lnTo>
                    <a:lnTo>
                      <a:pt x="1" y="35"/>
                    </a:lnTo>
                    <a:lnTo>
                      <a:pt x="179" y="37"/>
                    </a:lnTo>
                    <a:lnTo>
                      <a:pt x="179" y="7"/>
                    </a:lnTo>
                    <a:lnTo>
                      <a:pt x="179" y="4"/>
                    </a:lnTo>
                    <a:lnTo>
                      <a:pt x="179" y="4"/>
                    </a:lnTo>
                    <a:lnTo>
                      <a:pt x="180" y="3"/>
                    </a:lnTo>
                    <a:lnTo>
                      <a:pt x="0" y="0"/>
                    </a:lnTo>
                    <a:close/>
                    <a:moveTo>
                      <a:pt x="43" y="20"/>
                    </a:moveTo>
                    <a:lnTo>
                      <a:pt x="43" y="20"/>
                    </a:lnTo>
                    <a:lnTo>
                      <a:pt x="42" y="25"/>
                    </a:lnTo>
                    <a:lnTo>
                      <a:pt x="38" y="30"/>
                    </a:lnTo>
                    <a:lnTo>
                      <a:pt x="34" y="33"/>
                    </a:lnTo>
                    <a:lnTo>
                      <a:pt x="27" y="34"/>
                    </a:lnTo>
                    <a:lnTo>
                      <a:pt x="27" y="34"/>
                    </a:lnTo>
                    <a:lnTo>
                      <a:pt x="22" y="33"/>
                    </a:lnTo>
                    <a:lnTo>
                      <a:pt x="17" y="30"/>
                    </a:lnTo>
                    <a:lnTo>
                      <a:pt x="15" y="25"/>
                    </a:lnTo>
                    <a:lnTo>
                      <a:pt x="14" y="19"/>
                    </a:lnTo>
                    <a:lnTo>
                      <a:pt x="14" y="19"/>
                    </a:lnTo>
                    <a:lnTo>
                      <a:pt x="15" y="14"/>
                    </a:lnTo>
                    <a:lnTo>
                      <a:pt x="17" y="10"/>
                    </a:lnTo>
                    <a:lnTo>
                      <a:pt x="22" y="7"/>
                    </a:lnTo>
                    <a:lnTo>
                      <a:pt x="27" y="6"/>
                    </a:lnTo>
                    <a:lnTo>
                      <a:pt x="28" y="6"/>
                    </a:lnTo>
                    <a:lnTo>
                      <a:pt x="28" y="6"/>
                    </a:lnTo>
                    <a:lnTo>
                      <a:pt x="34" y="7"/>
                    </a:lnTo>
                    <a:lnTo>
                      <a:pt x="38" y="10"/>
                    </a:lnTo>
                    <a:lnTo>
                      <a:pt x="42" y="14"/>
                    </a:lnTo>
                    <a:lnTo>
                      <a:pt x="43" y="20"/>
                    </a:lnTo>
                    <a:lnTo>
                      <a:pt x="43" y="20"/>
                    </a:lnTo>
                    <a:close/>
                    <a:moveTo>
                      <a:pt x="83" y="20"/>
                    </a:moveTo>
                    <a:lnTo>
                      <a:pt x="83" y="20"/>
                    </a:lnTo>
                    <a:lnTo>
                      <a:pt x="82" y="25"/>
                    </a:lnTo>
                    <a:lnTo>
                      <a:pt x="79" y="30"/>
                    </a:lnTo>
                    <a:lnTo>
                      <a:pt x="75" y="33"/>
                    </a:lnTo>
                    <a:lnTo>
                      <a:pt x="69" y="34"/>
                    </a:lnTo>
                    <a:lnTo>
                      <a:pt x="69" y="34"/>
                    </a:lnTo>
                    <a:lnTo>
                      <a:pt x="64" y="33"/>
                    </a:lnTo>
                    <a:lnTo>
                      <a:pt x="59" y="30"/>
                    </a:lnTo>
                    <a:lnTo>
                      <a:pt x="56" y="25"/>
                    </a:lnTo>
                    <a:lnTo>
                      <a:pt x="55" y="20"/>
                    </a:lnTo>
                    <a:lnTo>
                      <a:pt x="55" y="20"/>
                    </a:lnTo>
                    <a:lnTo>
                      <a:pt x="56" y="14"/>
                    </a:lnTo>
                    <a:lnTo>
                      <a:pt x="59" y="10"/>
                    </a:lnTo>
                    <a:lnTo>
                      <a:pt x="64" y="7"/>
                    </a:lnTo>
                    <a:lnTo>
                      <a:pt x="69" y="6"/>
                    </a:lnTo>
                    <a:lnTo>
                      <a:pt x="70" y="6"/>
                    </a:lnTo>
                    <a:lnTo>
                      <a:pt x="70" y="6"/>
                    </a:lnTo>
                    <a:lnTo>
                      <a:pt x="76" y="7"/>
                    </a:lnTo>
                    <a:lnTo>
                      <a:pt x="80" y="10"/>
                    </a:lnTo>
                    <a:lnTo>
                      <a:pt x="82" y="14"/>
                    </a:lnTo>
                    <a:lnTo>
                      <a:pt x="83" y="20"/>
                    </a:lnTo>
                    <a:lnTo>
                      <a:pt x="83" y="20"/>
                    </a:lnTo>
                    <a:close/>
                    <a:moveTo>
                      <a:pt x="125" y="20"/>
                    </a:moveTo>
                    <a:lnTo>
                      <a:pt x="125" y="20"/>
                    </a:lnTo>
                    <a:lnTo>
                      <a:pt x="124" y="25"/>
                    </a:lnTo>
                    <a:lnTo>
                      <a:pt x="121" y="30"/>
                    </a:lnTo>
                    <a:lnTo>
                      <a:pt x="116" y="33"/>
                    </a:lnTo>
                    <a:lnTo>
                      <a:pt x="110" y="34"/>
                    </a:lnTo>
                    <a:lnTo>
                      <a:pt x="110" y="34"/>
                    </a:lnTo>
                    <a:lnTo>
                      <a:pt x="104" y="33"/>
                    </a:lnTo>
                    <a:lnTo>
                      <a:pt x="100" y="30"/>
                    </a:lnTo>
                    <a:lnTo>
                      <a:pt x="98" y="25"/>
                    </a:lnTo>
                    <a:lnTo>
                      <a:pt x="97" y="20"/>
                    </a:lnTo>
                    <a:lnTo>
                      <a:pt x="97" y="20"/>
                    </a:lnTo>
                    <a:lnTo>
                      <a:pt x="98" y="14"/>
                    </a:lnTo>
                    <a:lnTo>
                      <a:pt x="100" y="10"/>
                    </a:lnTo>
                    <a:lnTo>
                      <a:pt x="104" y="7"/>
                    </a:lnTo>
                    <a:lnTo>
                      <a:pt x="110" y="6"/>
                    </a:lnTo>
                    <a:lnTo>
                      <a:pt x="111" y="6"/>
                    </a:lnTo>
                    <a:lnTo>
                      <a:pt x="111" y="6"/>
                    </a:lnTo>
                    <a:lnTo>
                      <a:pt x="116" y="8"/>
                    </a:lnTo>
                    <a:lnTo>
                      <a:pt x="121" y="10"/>
                    </a:lnTo>
                    <a:lnTo>
                      <a:pt x="124" y="14"/>
                    </a:lnTo>
                    <a:lnTo>
                      <a:pt x="125" y="20"/>
                    </a:lnTo>
                    <a:lnTo>
                      <a:pt x="125" y="20"/>
                    </a:lnTo>
                    <a:close/>
                    <a:moveTo>
                      <a:pt x="166" y="21"/>
                    </a:moveTo>
                    <a:lnTo>
                      <a:pt x="166" y="21"/>
                    </a:lnTo>
                    <a:lnTo>
                      <a:pt x="165" y="26"/>
                    </a:lnTo>
                    <a:lnTo>
                      <a:pt x="161" y="31"/>
                    </a:lnTo>
                    <a:lnTo>
                      <a:pt x="157" y="34"/>
                    </a:lnTo>
                    <a:lnTo>
                      <a:pt x="151" y="35"/>
                    </a:lnTo>
                    <a:lnTo>
                      <a:pt x="151" y="35"/>
                    </a:lnTo>
                    <a:lnTo>
                      <a:pt x="146" y="33"/>
                    </a:lnTo>
                    <a:lnTo>
                      <a:pt x="141" y="31"/>
                    </a:lnTo>
                    <a:lnTo>
                      <a:pt x="138" y="25"/>
                    </a:lnTo>
                    <a:lnTo>
                      <a:pt x="137" y="20"/>
                    </a:lnTo>
                    <a:lnTo>
                      <a:pt x="137" y="20"/>
                    </a:lnTo>
                    <a:lnTo>
                      <a:pt x="138" y="14"/>
                    </a:lnTo>
                    <a:lnTo>
                      <a:pt x="141" y="10"/>
                    </a:lnTo>
                    <a:lnTo>
                      <a:pt x="146" y="8"/>
                    </a:lnTo>
                    <a:lnTo>
                      <a:pt x="151" y="7"/>
                    </a:lnTo>
                    <a:lnTo>
                      <a:pt x="152" y="7"/>
                    </a:lnTo>
                    <a:lnTo>
                      <a:pt x="152" y="7"/>
                    </a:lnTo>
                    <a:lnTo>
                      <a:pt x="158" y="8"/>
                    </a:lnTo>
                    <a:lnTo>
                      <a:pt x="162" y="11"/>
                    </a:lnTo>
                    <a:lnTo>
                      <a:pt x="165" y="15"/>
                    </a:lnTo>
                    <a:lnTo>
                      <a:pt x="166" y="21"/>
                    </a:lnTo>
                    <a:lnTo>
                      <a:pt x="166" y="21"/>
                    </a:lnTo>
                    <a:close/>
                  </a:path>
                </a:pathLst>
              </a:custGeom>
              <a:grpFill/>
              <a:ln w="9525">
                <a:noFill/>
                <a:round/>
              </a:ln>
            </p:spPr>
            <p:txBody>
              <a:bodyPr vert="horz" wrap="square" lIns="91424" tIns="45712" rIns="91424" bIns="45712" numCol="1" anchor="t" anchorCtr="0" compatLnSpc="1"/>
              <a:lstStyle/>
              <a:p>
                <a:endParaRPr lang="en-US"/>
              </a:p>
            </p:txBody>
          </p:sp>
          <p:sp>
            <p:nvSpPr>
              <p:cNvPr id="50" name="Freeform 15"/>
              <p:cNvSpPr/>
              <p:nvPr/>
            </p:nvSpPr>
            <p:spPr bwMode="auto">
              <a:xfrm>
                <a:off x="3119438" y="1512888"/>
                <a:ext cx="282575" cy="111125"/>
              </a:xfrm>
              <a:custGeom>
                <a:avLst/>
                <a:gdLst/>
                <a:ahLst/>
                <a:cxnLst>
                  <a:cxn ang="0">
                    <a:pos x="0" y="68"/>
                  </a:cxn>
                  <a:cxn ang="0">
                    <a:pos x="178" y="70"/>
                  </a:cxn>
                  <a:cxn ang="0">
                    <a:pos x="178" y="2"/>
                  </a:cxn>
                  <a:cxn ang="0">
                    <a:pos x="0" y="0"/>
                  </a:cxn>
                  <a:cxn ang="0">
                    <a:pos x="0" y="68"/>
                  </a:cxn>
                </a:cxnLst>
                <a:rect l="0" t="0" r="r" b="b"/>
                <a:pathLst>
                  <a:path w="178" h="70">
                    <a:moveTo>
                      <a:pt x="0" y="68"/>
                    </a:moveTo>
                    <a:lnTo>
                      <a:pt x="178" y="70"/>
                    </a:lnTo>
                    <a:lnTo>
                      <a:pt x="178" y="2"/>
                    </a:lnTo>
                    <a:lnTo>
                      <a:pt x="0" y="0"/>
                    </a:lnTo>
                    <a:lnTo>
                      <a:pt x="0" y="68"/>
                    </a:lnTo>
                    <a:close/>
                  </a:path>
                </a:pathLst>
              </a:custGeom>
              <a:grpFill/>
              <a:ln w="9525">
                <a:noFill/>
                <a:round/>
              </a:ln>
            </p:spPr>
            <p:txBody>
              <a:bodyPr vert="horz" wrap="square" lIns="91424" tIns="45712" rIns="91424" bIns="45712" numCol="1" anchor="t" anchorCtr="0" compatLnSpc="1"/>
              <a:lstStyle/>
              <a:p>
                <a:endParaRPr lang="en-US"/>
              </a:p>
            </p:txBody>
          </p:sp>
          <p:sp>
            <p:nvSpPr>
              <p:cNvPr id="51" name="Freeform 16"/>
              <p:cNvSpPr/>
              <p:nvPr/>
            </p:nvSpPr>
            <p:spPr bwMode="auto">
              <a:xfrm>
                <a:off x="3560763" y="973138"/>
                <a:ext cx="20638" cy="77788"/>
              </a:xfrm>
              <a:custGeom>
                <a:avLst/>
                <a:gdLst/>
                <a:ahLst/>
                <a:cxnLst>
                  <a:cxn ang="0">
                    <a:pos x="13" y="0"/>
                  </a:cxn>
                  <a:cxn ang="0">
                    <a:pos x="13" y="0"/>
                  </a:cxn>
                  <a:cxn ang="0">
                    <a:pos x="13" y="0"/>
                  </a:cxn>
                  <a:cxn ang="0">
                    <a:pos x="13" y="0"/>
                  </a:cxn>
                  <a:cxn ang="0">
                    <a:pos x="12" y="1"/>
                  </a:cxn>
                  <a:cxn ang="0">
                    <a:pos x="12" y="1"/>
                  </a:cxn>
                  <a:cxn ang="0">
                    <a:pos x="8" y="2"/>
                  </a:cxn>
                  <a:cxn ang="0">
                    <a:pos x="7" y="6"/>
                  </a:cxn>
                  <a:cxn ang="0">
                    <a:pos x="7" y="6"/>
                  </a:cxn>
                  <a:cxn ang="0">
                    <a:pos x="8" y="9"/>
                  </a:cxn>
                  <a:cxn ang="0">
                    <a:pos x="11" y="11"/>
                  </a:cxn>
                  <a:cxn ang="0">
                    <a:pos x="11" y="11"/>
                  </a:cxn>
                  <a:cxn ang="0">
                    <a:pos x="8" y="12"/>
                  </a:cxn>
                  <a:cxn ang="0">
                    <a:pos x="6" y="14"/>
                  </a:cxn>
                  <a:cxn ang="0">
                    <a:pos x="5" y="17"/>
                  </a:cxn>
                  <a:cxn ang="0">
                    <a:pos x="4" y="19"/>
                  </a:cxn>
                  <a:cxn ang="0">
                    <a:pos x="4" y="19"/>
                  </a:cxn>
                  <a:cxn ang="0">
                    <a:pos x="4" y="22"/>
                  </a:cxn>
                  <a:cxn ang="0">
                    <a:pos x="6" y="24"/>
                  </a:cxn>
                  <a:cxn ang="0">
                    <a:pos x="7" y="26"/>
                  </a:cxn>
                  <a:cxn ang="0">
                    <a:pos x="10" y="27"/>
                  </a:cxn>
                  <a:cxn ang="0">
                    <a:pos x="10" y="27"/>
                  </a:cxn>
                  <a:cxn ang="0">
                    <a:pos x="5" y="29"/>
                  </a:cxn>
                  <a:cxn ang="0">
                    <a:pos x="2" y="32"/>
                  </a:cxn>
                  <a:cxn ang="0">
                    <a:pos x="0" y="35"/>
                  </a:cxn>
                  <a:cxn ang="0">
                    <a:pos x="0" y="40"/>
                  </a:cxn>
                  <a:cxn ang="0">
                    <a:pos x="0" y="40"/>
                  </a:cxn>
                  <a:cxn ang="0">
                    <a:pos x="1" y="45"/>
                  </a:cxn>
                  <a:cxn ang="0">
                    <a:pos x="3" y="49"/>
                  </a:cxn>
                  <a:cxn ang="0">
                    <a:pos x="3" y="49"/>
                  </a:cxn>
                  <a:cxn ang="0">
                    <a:pos x="3" y="49"/>
                  </a:cxn>
                  <a:cxn ang="0">
                    <a:pos x="13" y="49"/>
                  </a:cxn>
                  <a:cxn ang="0">
                    <a:pos x="13" y="0"/>
                  </a:cxn>
                  <a:cxn ang="0">
                    <a:pos x="13" y="0"/>
                  </a:cxn>
                  <a:cxn ang="0">
                    <a:pos x="13" y="0"/>
                  </a:cxn>
                  <a:cxn ang="0">
                    <a:pos x="13" y="0"/>
                  </a:cxn>
                </a:cxnLst>
                <a:rect l="0" t="0" r="r" b="b"/>
                <a:pathLst>
                  <a:path w="13" h="49">
                    <a:moveTo>
                      <a:pt x="13" y="0"/>
                    </a:moveTo>
                    <a:lnTo>
                      <a:pt x="13" y="0"/>
                    </a:lnTo>
                    <a:lnTo>
                      <a:pt x="13" y="0"/>
                    </a:lnTo>
                    <a:lnTo>
                      <a:pt x="13" y="0"/>
                    </a:lnTo>
                    <a:lnTo>
                      <a:pt x="12" y="1"/>
                    </a:lnTo>
                    <a:lnTo>
                      <a:pt x="12" y="1"/>
                    </a:lnTo>
                    <a:lnTo>
                      <a:pt x="8" y="2"/>
                    </a:lnTo>
                    <a:lnTo>
                      <a:pt x="7" y="6"/>
                    </a:lnTo>
                    <a:lnTo>
                      <a:pt x="7" y="6"/>
                    </a:lnTo>
                    <a:lnTo>
                      <a:pt x="8" y="9"/>
                    </a:lnTo>
                    <a:lnTo>
                      <a:pt x="11" y="11"/>
                    </a:lnTo>
                    <a:lnTo>
                      <a:pt x="11" y="11"/>
                    </a:lnTo>
                    <a:lnTo>
                      <a:pt x="8" y="12"/>
                    </a:lnTo>
                    <a:lnTo>
                      <a:pt x="6" y="14"/>
                    </a:lnTo>
                    <a:lnTo>
                      <a:pt x="5" y="17"/>
                    </a:lnTo>
                    <a:lnTo>
                      <a:pt x="4" y="19"/>
                    </a:lnTo>
                    <a:lnTo>
                      <a:pt x="4" y="19"/>
                    </a:lnTo>
                    <a:lnTo>
                      <a:pt x="4" y="22"/>
                    </a:lnTo>
                    <a:lnTo>
                      <a:pt x="6" y="24"/>
                    </a:lnTo>
                    <a:lnTo>
                      <a:pt x="7" y="26"/>
                    </a:lnTo>
                    <a:lnTo>
                      <a:pt x="10" y="27"/>
                    </a:lnTo>
                    <a:lnTo>
                      <a:pt x="10" y="27"/>
                    </a:lnTo>
                    <a:lnTo>
                      <a:pt x="5" y="29"/>
                    </a:lnTo>
                    <a:lnTo>
                      <a:pt x="2" y="32"/>
                    </a:lnTo>
                    <a:lnTo>
                      <a:pt x="0" y="35"/>
                    </a:lnTo>
                    <a:lnTo>
                      <a:pt x="0" y="40"/>
                    </a:lnTo>
                    <a:lnTo>
                      <a:pt x="0" y="40"/>
                    </a:lnTo>
                    <a:lnTo>
                      <a:pt x="1" y="45"/>
                    </a:lnTo>
                    <a:lnTo>
                      <a:pt x="3" y="49"/>
                    </a:lnTo>
                    <a:lnTo>
                      <a:pt x="3" y="49"/>
                    </a:lnTo>
                    <a:lnTo>
                      <a:pt x="3" y="49"/>
                    </a:lnTo>
                    <a:lnTo>
                      <a:pt x="13" y="49"/>
                    </a:lnTo>
                    <a:lnTo>
                      <a:pt x="13" y="0"/>
                    </a:lnTo>
                    <a:lnTo>
                      <a:pt x="13" y="0"/>
                    </a:lnTo>
                    <a:lnTo>
                      <a:pt x="13" y="0"/>
                    </a:lnTo>
                    <a:lnTo>
                      <a:pt x="13" y="0"/>
                    </a:lnTo>
                    <a:close/>
                  </a:path>
                </a:pathLst>
              </a:custGeom>
              <a:grpFill/>
              <a:ln w="9525">
                <a:noFill/>
                <a:round/>
              </a:ln>
            </p:spPr>
            <p:txBody>
              <a:bodyPr vert="horz" wrap="square" lIns="91424" tIns="45712" rIns="91424" bIns="45712" numCol="1" anchor="t" anchorCtr="0" compatLnSpc="1"/>
              <a:lstStyle/>
              <a:p>
                <a:endParaRPr lang="en-US"/>
              </a:p>
            </p:txBody>
          </p:sp>
          <p:sp>
            <p:nvSpPr>
              <p:cNvPr id="52" name="Freeform 17"/>
              <p:cNvSpPr>
                <a:spLocks noEditPoints="1"/>
              </p:cNvSpPr>
              <p:nvPr/>
            </p:nvSpPr>
            <p:spPr bwMode="auto">
              <a:xfrm>
                <a:off x="3498850" y="1050926"/>
                <a:ext cx="82550" cy="574675"/>
              </a:xfrm>
              <a:custGeom>
                <a:avLst/>
                <a:gdLst/>
                <a:ahLst/>
                <a:cxnLst>
                  <a:cxn ang="0">
                    <a:pos x="42" y="0"/>
                  </a:cxn>
                  <a:cxn ang="0">
                    <a:pos x="42" y="0"/>
                  </a:cxn>
                  <a:cxn ang="0">
                    <a:pos x="29" y="8"/>
                  </a:cxn>
                  <a:cxn ang="0">
                    <a:pos x="22" y="12"/>
                  </a:cxn>
                  <a:cxn ang="0">
                    <a:pos x="16" y="18"/>
                  </a:cxn>
                  <a:cxn ang="0">
                    <a:pos x="10" y="23"/>
                  </a:cxn>
                  <a:cxn ang="0">
                    <a:pos x="5" y="30"/>
                  </a:cxn>
                  <a:cxn ang="0">
                    <a:pos x="1" y="37"/>
                  </a:cxn>
                  <a:cxn ang="0">
                    <a:pos x="0" y="43"/>
                  </a:cxn>
                  <a:cxn ang="0">
                    <a:pos x="0" y="43"/>
                  </a:cxn>
                  <a:cxn ang="0">
                    <a:pos x="0" y="51"/>
                  </a:cxn>
                  <a:cxn ang="0">
                    <a:pos x="2" y="57"/>
                  </a:cxn>
                  <a:cxn ang="0">
                    <a:pos x="5" y="64"/>
                  </a:cxn>
                  <a:cxn ang="0">
                    <a:pos x="9" y="71"/>
                  </a:cxn>
                  <a:cxn ang="0">
                    <a:pos x="7" y="361"/>
                  </a:cxn>
                  <a:cxn ang="0">
                    <a:pos x="46" y="362"/>
                  </a:cxn>
                  <a:cxn ang="0">
                    <a:pos x="49" y="362"/>
                  </a:cxn>
                  <a:cxn ang="0">
                    <a:pos x="52" y="0"/>
                  </a:cxn>
                  <a:cxn ang="0">
                    <a:pos x="42" y="0"/>
                  </a:cxn>
                  <a:cxn ang="0">
                    <a:pos x="28" y="82"/>
                  </a:cxn>
                  <a:cxn ang="0">
                    <a:pos x="28" y="82"/>
                  </a:cxn>
                  <a:cxn ang="0">
                    <a:pos x="28" y="85"/>
                  </a:cxn>
                  <a:cxn ang="0">
                    <a:pos x="26" y="87"/>
                  </a:cxn>
                  <a:cxn ang="0">
                    <a:pos x="24" y="88"/>
                  </a:cxn>
                  <a:cxn ang="0">
                    <a:pos x="21" y="89"/>
                  </a:cxn>
                  <a:cxn ang="0">
                    <a:pos x="21" y="89"/>
                  </a:cxn>
                  <a:cxn ang="0">
                    <a:pos x="19" y="88"/>
                  </a:cxn>
                  <a:cxn ang="0">
                    <a:pos x="17" y="87"/>
                  </a:cxn>
                  <a:cxn ang="0">
                    <a:pos x="16" y="85"/>
                  </a:cxn>
                  <a:cxn ang="0">
                    <a:pos x="15" y="82"/>
                  </a:cxn>
                  <a:cxn ang="0">
                    <a:pos x="15" y="82"/>
                  </a:cxn>
                  <a:cxn ang="0">
                    <a:pos x="16" y="79"/>
                  </a:cxn>
                  <a:cxn ang="0">
                    <a:pos x="17" y="77"/>
                  </a:cxn>
                  <a:cxn ang="0">
                    <a:pos x="19" y="76"/>
                  </a:cxn>
                  <a:cxn ang="0">
                    <a:pos x="21" y="75"/>
                  </a:cxn>
                  <a:cxn ang="0">
                    <a:pos x="21" y="75"/>
                  </a:cxn>
                  <a:cxn ang="0">
                    <a:pos x="24" y="76"/>
                  </a:cxn>
                  <a:cxn ang="0">
                    <a:pos x="27" y="77"/>
                  </a:cxn>
                  <a:cxn ang="0">
                    <a:pos x="28" y="79"/>
                  </a:cxn>
                  <a:cxn ang="0">
                    <a:pos x="28" y="82"/>
                  </a:cxn>
                  <a:cxn ang="0">
                    <a:pos x="28" y="82"/>
                  </a:cxn>
                  <a:cxn ang="0">
                    <a:pos x="47" y="83"/>
                  </a:cxn>
                  <a:cxn ang="0">
                    <a:pos x="47" y="83"/>
                  </a:cxn>
                  <a:cxn ang="0">
                    <a:pos x="46" y="85"/>
                  </a:cxn>
                  <a:cxn ang="0">
                    <a:pos x="45" y="87"/>
                  </a:cxn>
                  <a:cxn ang="0">
                    <a:pos x="43" y="88"/>
                  </a:cxn>
                  <a:cxn ang="0">
                    <a:pos x="41" y="89"/>
                  </a:cxn>
                  <a:cxn ang="0">
                    <a:pos x="41" y="89"/>
                  </a:cxn>
                  <a:cxn ang="0">
                    <a:pos x="38" y="88"/>
                  </a:cxn>
                  <a:cxn ang="0">
                    <a:pos x="35" y="87"/>
                  </a:cxn>
                  <a:cxn ang="0">
                    <a:pos x="34" y="85"/>
                  </a:cxn>
                  <a:cxn ang="0">
                    <a:pos x="34" y="83"/>
                  </a:cxn>
                  <a:cxn ang="0">
                    <a:pos x="34" y="83"/>
                  </a:cxn>
                  <a:cxn ang="0">
                    <a:pos x="34" y="79"/>
                  </a:cxn>
                  <a:cxn ang="0">
                    <a:pos x="35" y="77"/>
                  </a:cxn>
                  <a:cxn ang="0">
                    <a:pos x="38" y="76"/>
                  </a:cxn>
                  <a:cxn ang="0">
                    <a:pos x="41" y="75"/>
                  </a:cxn>
                  <a:cxn ang="0">
                    <a:pos x="41" y="75"/>
                  </a:cxn>
                  <a:cxn ang="0">
                    <a:pos x="43" y="76"/>
                  </a:cxn>
                  <a:cxn ang="0">
                    <a:pos x="45" y="77"/>
                  </a:cxn>
                  <a:cxn ang="0">
                    <a:pos x="46" y="79"/>
                  </a:cxn>
                  <a:cxn ang="0">
                    <a:pos x="47" y="83"/>
                  </a:cxn>
                  <a:cxn ang="0">
                    <a:pos x="47" y="83"/>
                  </a:cxn>
                </a:cxnLst>
                <a:rect l="0" t="0" r="r" b="b"/>
                <a:pathLst>
                  <a:path w="52" h="362">
                    <a:moveTo>
                      <a:pt x="42" y="0"/>
                    </a:moveTo>
                    <a:lnTo>
                      <a:pt x="42" y="0"/>
                    </a:lnTo>
                    <a:lnTo>
                      <a:pt x="29" y="8"/>
                    </a:lnTo>
                    <a:lnTo>
                      <a:pt x="22" y="12"/>
                    </a:lnTo>
                    <a:lnTo>
                      <a:pt x="16" y="18"/>
                    </a:lnTo>
                    <a:lnTo>
                      <a:pt x="10" y="23"/>
                    </a:lnTo>
                    <a:lnTo>
                      <a:pt x="5" y="30"/>
                    </a:lnTo>
                    <a:lnTo>
                      <a:pt x="1" y="37"/>
                    </a:lnTo>
                    <a:lnTo>
                      <a:pt x="0" y="43"/>
                    </a:lnTo>
                    <a:lnTo>
                      <a:pt x="0" y="43"/>
                    </a:lnTo>
                    <a:lnTo>
                      <a:pt x="0" y="51"/>
                    </a:lnTo>
                    <a:lnTo>
                      <a:pt x="2" y="57"/>
                    </a:lnTo>
                    <a:lnTo>
                      <a:pt x="5" y="64"/>
                    </a:lnTo>
                    <a:lnTo>
                      <a:pt x="9" y="71"/>
                    </a:lnTo>
                    <a:lnTo>
                      <a:pt x="7" y="361"/>
                    </a:lnTo>
                    <a:lnTo>
                      <a:pt x="46" y="362"/>
                    </a:lnTo>
                    <a:lnTo>
                      <a:pt x="49" y="362"/>
                    </a:lnTo>
                    <a:lnTo>
                      <a:pt x="52" y="0"/>
                    </a:lnTo>
                    <a:lnTo>
                      <a:pt x="42" y="0"/>
                    </a:lnTo>
                    <a:close/>
                    <a:moveTo>
                      <a:pt x="28" y="82"/>
                    </a:moveTo>
                    <a:lnTo>
                      <a:pt x="28" y="82"/>
                    </a:lnTo>
                    <a:lnTo>
                      <a:pt x="28" y="85"/>
                    </a:lnTo>
                    <a:lnTo>
                      <a:pt x="26" y="87"/>
                    </a:lnTo>
                    <a:lnTo>
                      <a:pt x="24" y="88"/>
                    </a:lnTo>
                    <a:lnTo>
                      <a:pt x="21" y="89"/>
                    </a:lnTo>
                    <a:lnTo>
                      <a:pt x="21" y="89"/>
                    </a:lnTo>
                    <a:lnTo>
                      <a:pt x="19" y="88"/>
                    </a:lnTo>
                    <a:lnTo>
                      <a:pt x="17" y="87"/>
                    </a:lnTo>
                    <a:lnTo>
                      <a:pt x="16" y="85"/>
                    </a:lnTo>
                    <a:lnTo>
                      <a:pt x="15" y="82"/>
                    </a:lnTo>
                    <a:lnTo>
                      <a:pt x="15" y="82"/>
                    </a:lnTo>
                    <a:lnTo>
                      <a:pt x="16" y="79"/>
                    </a:lnTo>
                    <a:lnTo>
                      <a:pt x="17" y="77"/>
                    </a:lnTo>
                    <a:lnTo>
                      <a:pt x="19" y="76"/>
                    </a:lnTo>
                    <a:lnTo>
                      <a:pt x="21" y="75"/>
                    </a:lnTo>
                    <a:lnTo>
                      <a:pt x="21" y="75"/>
                    </a:lnTo>
                    <a:lnTo>
                      <a:pt x="24" y="76"/>
                    </a:lnTo>
                    <a:lnTo>
                      <a:pt x="27" y="77"/>
                    </a:lnTo>
                    <a:lnTo>
                      <a:pt x="28" y="79"/>
                    </a:lnTo>
                    <a:lnTo>
                      <a:pt x="28" y="82"/>
                    </a:lnTo>
                    <a:lnTo>
                      <a:pt x="28" y="82"/>
                    </a:lnTo>
                    <a:close/>
                    <a:moveTo>
                      <a:pt x="47" y="83"/>
                    </a:moveTo>
                    <a:lnTo>
                      <a:pt x="47" y="83"/>
                    </a:lnTo>
                    <a:lnTo>
                      <a:pt x="46" y="85"/>
                    </a:lnTo>
                    <a:lnTo>
                      <a:pt x="45" y="87"/>
                    </a:lnTo>
                    <a:lnTo>
                      <a:pt x="43" y="88"/>
                    </a:lnTo>
                    <a:lnTo>
                      <a:pt x="41" y="89"/>
                    </a:lnTo>
                    <a:lnTo>
                      <a:pt x="41" y="89"/>
                    </a:lnTo>
                    <a:lnTo>
                      <a:pt x="38" y="88"/>
                    </a:lnTo>
                    <a:lnTo>
                      <a:pt x="35" y="87"/>
                    </a:lnTo>
                    <a:lnTo>
                      <a:pt x="34" y="85"/>
                    </a:lnTo>
                    <a:lnTo>
                      <a:pt x="34" y="83"/>
                    </a:lnTo>
                    <a:lnTo>
                      <a:pt x="34" y="83"/>
                    </a:lnTo>
                    <a:lnTo>
                      <a:pt x="34" y="79"/>
                    </a:lnTo>
                    <a:lnTo>
                      <a:pt x="35" y="77"/>
                    </a:lnTo>
                    <a:lnTo>
                      <a:pt x="38" y="76"/>
                    </a:lnTo>
                    <a:lnTo>
                      <a:pt x="41" y="75"/>
                    </a:lnTo>
                    <a:lnTo>
                      <a:pt x="41" y="75"/>
                    </a:lnTo>
                    <a:lnTo>
                      <a:pt x="43" y="76"/>
                    </a:lnTo>
                    <a:lnTo>
                      <a:pt x="45" y="77"/>
                    </a:lnTo>
                    <a:lnTo>
                      <a:pt x="46" y="79"/>
                    </a:lnTo>
                    <a:lnTo>
                      <a:pt x="47" y="83"/>
                    </a:lnTo>
                    <a:lnTo>
                      <a:pt x="47" y="83"/>
                    </a:lnTo>
                    <a:close/>
                  </a:path>
                </a:pathLst>
              </a:custGeom>
              <a:grpFill/>
              <a:ln w="9525">
                <a:noFill/>
                <a:round/>
              </a:ln>
            </p:spPr>
            <p:txBody>
              <a:bodyPr vert="horz" wrap="square" lIns="91424" tIns="45712" rIns="91424" bIns="45712" numCol="1" anchor="t" anchorCtr="0" compatLnSpc="1"/>
              <a:lstStyle/>
              <a:p>
                <a:endParaRPr lang="en-US"/>
              </a:p>
            </p:txBody>
          </p:sp>
          <p:sp>
            <p:nvSpPr>
              <p:cNvPr id="53" name="Freeform 18"/>
              <p:cNvSpPr/>
              <p:nvPr/>
            </p:nvSpPr>
            <p:spPr bwMode="auto">
              <a:xfrm>
                <a:off x="3581400" y="973138"/>
                <a:ext cx="19050" cy="77788"/>
              </a:xfrm>
              <a:custGeom>
                <a:avLst/>
                <a:gdLst/>
                <a:ahLst/>
                <a:cxnLst>
                  <a:cxn ang="0">
                    <a:pos x="5" y="6"/>
                  </a:cxn>
                  <a:cxn ang="0">
                    <a:pos x="5" y="6"/>
                  </a:cxn>
                  <a:cxn ang="0">
                    <a:pos x="4" y="4"/>
                  </a:cxn>
                  <a:cxn ang="0">
                    <a:pos x="4" y="2"/>
                  </a:cxn>
                  <a:cxn ang="0">
                    <a:pos x="2" y="1"/>
                  </a:cxn>
                  <a:cxn ang="0">
                    <a:pos x="0" y="0"/>
                  </a:cxn>
                  <a:cxn ang="0">
                    <a:pos x="0" y="49"/>
                  </a:cxn>
                  <a:cxn ang="0">
                    <a:pos x="9" y="49"/>
                  </a:cxn>
                  <a:cxn ang="0">
                    <a:pos x="9" y="49"/>
                  </a:cxn>
                  <a:cxn ang="0">
                    <a:pos x="9" y="49"/>
                  </a:cxn>
                  <a:cxn ang="0">
                    <a:pos x="9" y="49"/>
                  </a:cxn>
                  <a:cxn ang="0">
                    <a:pos x="11" y="45"/>
                  </a:cxn>
                  <a:cxn ang="0">
                    <a:pos x="12" y="41"/>
                  </a:cxn>
                  <a:cxn ang="0">
                    <a:pos x="12" y="41"/>
                  </a:cxn>
                  <a:cxn ang="0">
                    <a:pos x="12" y="35"/>
                  </a:cxn>
                  <a:cxn ang="0">
                    <a:pos x="10" y="32"/>
                  </a:cxn>
                  <a:cxn ang="0">
                    <a:pos x="6" y="29"/>
                  </a:cxn>
                  <a:cxn ang="0">
                    <a:pos x="2" y="27"/>
                  </a:cxn>
                  <a:cxn ang="0">
                    <a:pos x="2" y="27"/>
                  </a:cxn>
                  <a:cxn ang="0">
                    <a:pos x="4" y="26"/>
                  </a:cxn>
                  <a:cxn ang="0">
                    <a:pos x="6" y="24"/>
                  </a:cxn>
                  <a:cxn ang="0">
                    <a:pos x="8" y="22"/>
                  </a:cxn>
                  <a:cxn ang="0">
                    <a:pos x="8" y="20"/>
                  </a:cxn>
                  <a:cxn ang="0">
                    <a:pos x="8" y="20"/>
                  </a:cxn>
                  <a:cxn ang="0">
                    <a:pos x="8" y="17"/>
                  </a:cxn>
                  <a:cxn ang="0">
                    <a:pos x="5" y="14"/>
                  </a:cxn>
                  <a:cxn ang="0">
                    <a:pos x="4" y="12"/>
                  </a:cxn>
                  <a:cxn ang="0">
                    <a:pos x="1" y="11"/>
                  </a:cxn>
                  <a:cxn ang="0">
                    <a:pos x="1" y="11"/>
                  </a:cxn>
                  <a:cxn ang="0">
                    <a:pos x="4" y="9"/>
                  </a:cxn>
                  <a:cxn ang="0">
                    <a:pos x="5" y="6"/>
                  </a:cxn>
                  <a:cxn ang="0">
                    <a:pos x="5" y="6"/>
                  </a:cxn>
                </a:cxnLst>
                <a:rect l="0" t="0" r="r" b="b"/>
                <a:pathLst>
                  <a:path w="12" h="49">
                    <a:moveTo>
                      <a:pt x="5" y="6"/>
                    </a:moveTo>
                    <a:lnTo>
                      <a:pt x="5" y="6"/>
                    </a:lnTo>
                    <a:lnTo>
                      <a:pt x="4" y="4"/>
                    </a:lnTo>
                    <a:lnTo>
                      <a:pt x="4" y="2"/>
                    </a:lnTo>
                    <a:lnTo>
                      <a:pt x="2" y="1"/>
                    </a:lnTo>
                    <a:lnTo>
                      <a:pt x="0" y="0"/>
                    </a:lnTo>
                    <a:lnTo>
                      <a:pt x="0" y="49"/>
                    </a:lnTo>
                    <a:lnTo>
                      <a:pt x="9" y="49"/>
                    </a:lnTo>
                    <a:lnTo>
                      <a:pt x="9" y="49"/>
                    </a:lnTo>
                    <a:lnTo>
                      <a:pt x="9" y="49"/>
                    </a:lnTo>
                    <a:lnTo>
                      <a:pt x="9" y="49"/>
                    </a:lnTo>
                    <a:lnTo>
                      <a:pt x="11" y="45"/>
                    </a:lnTo>
                    <a:lnTo>
                      <a:pt x="12" y="41"/>
                    </a:lnTo>
                    <a:lnTo>
                      <a:pt x="12" y="41"/>
                    </a:lnTo>
                    <a:lnTo>
                      <a:pt x="12" y="35"/>
                    </a:lnTo>
                    <a:lnTo>
                      <a:pt x="10" y="32"/>
                    </a:lnTo>
                    <a:lnTo>
                      <a:pt x="6" y="29"/>
                    </a:lnTo>
                    <a:lnTo>
                      <a:pt x="2" y="27"/>
                    </a:lnTo>
                    <a:lnTo>
                      <a:pt x="2" y="27"/>
                    </a:lnTo>
                    <a:lnTo>
                      <a:pt x="4" y="26"/>
                    </a:lnTo>
                    <a:lnTo>
                      <a:pt x="6" y="24"/>
                    </a:lnTo>
                    <a:lnTo>
                      <a:pt x="8" y="22"/>
                    </a:lnTo>
                    <a:lnTo>
                      <a:pt x="8" y="20"/>
                    </a:lnTo>
                    <a:lnTo>
                      <a:pt x="8" y="20"/>
                    </a:lnTo>
                    <a:lnTo>
                      <a:pt x="8" y="17"/>
                    </a:lnTo>
                    <a:lnTo>
                      <a:pt x="5" y="14"/>
                    </a:lnTo>
                    <a:lnTo>
                      <a:pt x="4" y="12"/>
                    </a:lnTo>
                    <a:lnTo>
                      <a:pt x="1" y="11"/>
                    </a:lnTo>
                    <a:lnTo>
                      <a:pt x="1" y="11"/>
                    </a:lnTo>
                    <a:lnTo>
                      <a:pt x="4" y="9"/>
                    </a:lnTo>
                    <a:lnTo>
                      <a:pt x="5" y="6"/>
                    </a:lnTo>
                    <a:lnTo>
                      <a:pt x="5" y="6"/>
                    </a:lnTo>
                    <a:close/>
                  </a:path>
                </a:pathLst>
              </a:custGeom>
              <a:grpFill/>
              <a:ln w="9525">
                <a:noFill/>
                <a:round/>
              </a:ln>
            </p:spPr>
            <p:txBody>
              <a:bodyPr vert="horz" wrap="square" lIns="91424" tIns="45712" rIns="91424" bIns="45712" numCol="1" anchor="t" anchorCtr="0" compatLnSpc="1"/>
              <a:lstStyle/>
              <a:p>
                <a:endParaRPr lang="en-US"/>
              </a:p>
            </p:txBody>
          </p:sp>
          <p:sp>
            <p:nvSpPr>
              <p:cNvPr id="54" name="Freeform 19"/>
              <p:cNvSpPr>
                <a:spLocks noEditPoints="1"/>
              </p:cNvSpPr>
              <p:nvPr/>
            </p:nvSpPr>
            <p:spPr bwMode="auto">
              <a:xfrm>
                <a:off x="3576638" y="1050926"/>
                <a:ext cx="82550" cy="574675"/>
              </a:xfrm>
              <a:custGeom>
                <a:avLst/>
                <a:gdLst/>
                <a:ahLst/>
                <a:cxnLst>
                  <a:cxn ang="0">
                    <a:pos x="52" y="44"/>
                  </a:cxn>
                  <a:cxn ang="0">
                    <a:pos x="48" y="30"/>
                  </a:cxn>
                  <a:cxn ang="0">
                    <a:pos x="38" y="18"/>
                  </a:cxn>
                  <a:cxn ang="0">
                    <a:pos x="25" y="8"/>
                  </a:cxn>
                  <a:cxn ang="0">
                    <a:pos x="3" y="0"/>
                  </a:cxn>
                  <a:cxn ang="0">
                    <a:pos x="0" y="362"/>
                  </a:cxn>
                  <a:cxn ang="0">
                    <a:pos x="43" y="71"/>
                  </a:cxn>
                  <a:cxn ang="0">
                    <a:pos x="47" y="65"/>
                  </a:cxn>
                  <a:cxn ang="0">
                    <a:pos x="52" y="52"/>
                  </a:cxn>
                  <a:cxn ang="0">
                    <a:pos x="52" y="44"/>
                  </a:cxn>
                  <a:cxn ang="0">
                    <a:pos x="18" y="83"/>
                  </a:cxn>
                  <a:cxn ang="0">
                    <a:pos x="16" y="87"/>
                  </a:cxn>
                  <a:cxn ang="0">
                    <a:pos x="11" y="89"/>
                  </a:cxn>
                  <a:cxn ang="0">
                    <a:pos x="8" y="88"/>
                  </a:cxn>
                  <a:cxn ang="0">
                    <a:pos x="5" y="85"/>
                  </a:cxn>
                  <a:cxn ang="0">
                    <a:pos x="4" y="83"/>
                  </a:cxn>
                  <a:cxn ang="0">
                    <a:pos x="6" y="77"/>
                  </a:cxn>
                  <a:cxn ang="0">
                    <a:pos x="11" y="76"/>
                  </a:cxn>
                  <a:cxn ang="0">
                    <a:pos x="14" y="76"/>
                  </a:cxn>
                  <a:cxn ang="0">
                    <a:pos x="17" y="79"/>
                  </a:cxn>
                  <a:cxn ang="0">
                    <a:pos x="18" y="83"/>
                  </a:cxn>
                  <a:cxn ang="0">
                    <a:pos x="37" y="83"/>
                  </a:cxn>
                  <a:cxn ang="0">
                    <a:pos x="35" y="87"/>
                  </a:cxn>
                  <a:cxn ang="0">
                    <a:pos x="30" y="89"/>
                  </a:cxn>
                  <a:cxn ang="0">
                    <a:pos x="28" y="88"/>
                  </a:cxn>
                  <a:cxn ang="0">
                    <a:pos x="24" y="85"/>
                  </a:cxn>
                  <a:cxn ang="0">
                    <a:pos x="24" y="83"/>
                  </a:cxn>
                  <a:cxn ang="0">
                    <a:pos x="26" y="78"/>
                  </a:cxn>
                  <a:cxn ang="0">
                    <a:pos x="30" y="76"/>
                  </a:cxn>
                  <a:cxn ang="0">
                    <a:pos x="32" y="76"/>
                  </a:cxn>
                  <a:cxn ang="0">
                    <a:pos x="37" y="81"/>
                  </a:cxn>
                  <a:cxn ang="0">
                    <a:pos x="37" y="83"/>
                  </a:cxn>
                </a:cxnLst>
                <a:rect l="0" t="0" r="r" b="b"/>
                <a:pathLst>
                  <a:path w="52" h="362">
                    <a:moveTo>
                      <a:pt x="52" y="44"/>
                    </a:moveTo>
                    <a:lnTo>
                      <a:pt x="52" y="44"/>
                    </a:lnTo>
                    <a:lnTo>
                      <a:pt x="51" y="38"/>
                    </a:lnTo>
                    <a:lnTo>
                      <a:pt x="48" y="30"/>
                    </a:lnTo>
                    <a:lnTo>
                      <a:pt x="43" y="25"/>
                    </a:lnTo>
                    <a:lnTo>
                      <a:pt x="38" y="18"/>
                    </a:lnTo>
                    <a:lnTo>
                      <a:pt x="31" y="14"/>
                    </a:lnTo>
                    <a:lnTo>
                      <a:pt x="25" y="8"/>
                    </a:lnTo>
                    <a:lnTo>
                      <a:pt x="12" y="0"/>
                    </a:lnTo>
                    <a:lnTo>
                      <a:pt x="3" y="0"/>
                    </a:lnTo>
                    <a:lnTo>
                      <a:pt x="0" y="362"/>
                    </a:lnTo>
                    <a:lnTo>
                      <a:pt x="0" y="362"/>
                    </a:lnTo>
                    <a:lnTo>
                      <a:pt x="41" y="362"/>
                    </a:lnTo>
                    <a:lnTo>
                      <a:pt x="43" y="71"/>
                    </a:lnTo>
                    <a:lnTo>
                      <a:pt x="43" y="71"/>
                    </a:lnTo>
                    <a:lnTo>
                      <a:pt x="47" y="65"/>
                    </a:lnTo>
                    <a:lnTo>
                      <a:pt x="50" y="59"/>
                    </a:lnTo>
                    <a:lnTo>
                      <a:pt x="52" y="52"/>
                    </a:lnTo>
                    <a:lnTo>
                      <a:pt x="52" y="44"/>
                    </a:lnTo>
                    <a:lnTo>
                      <a:pt x="52" y="44"/>
                    </a:lnTo>
                    <a:close/>
                    <a:moveTo>
                      <a:pt x="18" y="83"/>
                    </a:moveTo>
                    <a:lnTo>
                      <a:pt x="18" y="83"/>
                    </a:lnTo>
                    <a:lnTo>
                      <a:pt x="17" y="85"/>
                    </a:lnTo>
                    <a:lnTo>
                      <a:pt x="16" y="87"/>
                    </a:lnTo>
                    <a:lnTo>
                      <a:pt x="14" y="88"/>
                    </a:lnTo>
                    <a:lnTo>
                      <a:pt x="11" y="89"/>
                    </a:lnTo>
                    <a:lnTo>
                      <a:pt x="11" y="89"/>
                    </a:lnTo>
                    <a:lnTo>
                      <a:pt x="8" y="88"/>
                    </a:lnTo>
                    <a:lnTo>
                      <a:pt x="6" y="87"/>
                    </a:lnTo>
                    <a:lnTo>
                      <a:pt x="5" y="85"/>
                    </a:lnTo>
                    <a:lnTo>
                      <a:pt x="4" y="83"/>
                    </a:lnTo>
                    <a:lnTo>
                      <a:pt x="4" y="83"/>
                    </a:lnTo>
                    <a:lnTo>
                      <a:pt x="5" y="79"/>
                    </a:lnTo>
                    <a:lnTo>
                      <a:pt x="6" y="77"/>
                    </a:lnTo>
                    <a:lnTo>
                      <a:pt x="8" y="76"/>
                    </a:lnTo>
                    <a:lnTo>
                      <a:pt x="11" y="76"/>
                    </a:lnTo>
                    <a:lnTo>
                      <a:pt x="11" y="76"/>
                    </a:lnTo>
                    <a:lnTo>
                      <a:pt x="14" y="76"/>
                    </a:lnTo>
                    <a:lnTo>
                      <a:pt x="16" y="77"/>
                    </a:lnTo>
                    <a:lnTo>
                      <a:pt x="17" y="79"/>
                    </a:lnTo>
                    <a:lnTo>
                      <a:pt x="18" y="83"/>
                    </a:lnTo>
                    <a:lnTo>
                      <a:pt x="18" y="83"/>
                    </a:lnTo>
                    <a:close/>
                    <a:moveTo>
                      <a:pt x="37" y="83"/>
                    </a:moveTo>
                    <a:lnTo>
                      <a:pt x="37" y="83"/>
                    </a:lnTo>
                    <a:lnTo>
                      <a:pt x="37" y="85"/>
                    </a:lnTo>
                    <a:lnTo>
                      <a:pt x="35" y="87"/>
                    </a:lnTo>
                    <a:lnTo>
                      <a:pt x="32" y="89"/>
                    </a:lnTo>
                    <a:lnTo>
                      <a:pt x="30" y="89"/>
                    </a:lnTo>
                    <a:lnTo>
                      <a:pt x="30" y="89"/>
                    </a:lnTo>
                    <a:lnTo>
                      <a:pt x="28" y="88"/>
                    </a:lnTo>
                    <a:lnTo>
                      <a:pt x="26" y="87"/>
                    </a:lnTo>
                    <a:lnTo>
                      <a:pt x="24" y="85"/>
                    </a:lnTo>
                    <a:lnTo>
                      <a:pt x="24" y="83"/>
                    </a:lnTo>
                    <a:lnTo>
                      <a:pt x="24" y="83"/>
                    </a:lnTo>
                    <a:lnTo>
                      <a:pt x="24" y="79"/>
                    </a:lnTo>
                    <a:lnTo>
                      <a:pt x="26" y="78"/>
                    </a:lnTo>
                    <a:lnTo>
                      <a:pt x="28" y="76"/>
                    </a:lnTo>
                    <a:lnTo>
                      <a:pt x="30" y="76"/>
                    </a:lnTo>
                    <a:lnTo>
                      <a:pt x="30" y="76"/>
                    </a:lnTo>
                    <a:lnTo>
                      <a:pt x="32" y="76"/>
                    </a:lnTo>
                    <a:lnTo>
                      <a:pt x="35" y="78"/>
                    </a:lnTo>
                    <a:lnTo>
                      <a:pt x="37" y="81"/>
                    </a:lnTo>
                    <a:lnTo>
                      <a:pt x="37" y="83"/>
                    </a:lnTo>
                    <a:lnTo>
                      <a:pt x="37" y="83"/>
                    </a:lnTo>
                    <a:close/>
                  </a:path>
                </a:pathLst>
              </a:custGeom>
              <a:grpFill/>
              <a:ln w="9525">
                <a:noFill/>
                <a:round/>
              </a:ln>
            </p:spPr>
            <p:txBody>
              <a:bodyPr vert="horz" wrap="square" lIns="91424" tIns="45712" rIns="91424" bIns="45712" numCol="1" anchor="t" anchorCtr="0" compatLnSpc="1"/>
              <a:lstStyle/>
              <a:p>
                <a:endParaRPr lang="en-US"/>
              </a:p>
            </p:txBody>
          </p:sp>
          <p:sp>
            <p:nvSpPr>
              <p:cNvPr id="55" name="Freeform 20"/>
              <p:cNvSpPr>
                <a:spLocks noEditPoints="1"/>
              </p:cNvSpPr>
              <p:nvPr/>
            </p:nvSpPr>
            <p:spPr bwMode="auto">
              <a:xfrm>
                <a:off x="3405188" y="1406526"/>
                <a:ext cx="100013" cy="217488"/>
              </a:xfrm>
              <a:custGeom>
                <a:avLst/>
                <a:gdLst/>
                <a:ahLst/>
                <a:cxnLst>
                  <a:cxn ang="0">
                    <a:pos x="35" y="3"/>
                  </a:cxn>
                  <a:cxn ang="0">
                    <a:pos x="32" y="0"/>
                  </a:cxn>
                  <a:cxn ang="0">
                    <a:pos x="30" y="1"/>
                  </a:cxn>
                  <a:cxn ang="0">
                    <a:pos x="29" y="3"/>
                  </a:cxn>
                  <a:cxn ang="0">
                    <a:pos x="31" y="7"/>
                  </a:cxn>
                  <a:cxn ang="0">
                    <a:pos x="27" y="9"/>
                  </a:cxn>
                  <a:cxn ang="0">
                    <a:pos x="26" y="12"/>
                  </a:cxn>
                  <a:cxn ang="0">
                    <a:pos x="30" y="17"/>
                  </a:cxn>
                  <a:cxn ang="0">
                    <a:pos x="27" y="18"/>
                  </a:cxn>
                  <a:cxn ang="0">
                    <a:pos x="24" y="22"/>
                  </a:cxn>
                  <a:cxn ang="0">
                    <a:pos x="23" y="24"/>
                  </a:cxn>
                  <a:cxn ang="0">
                    <a:pos x="26" y="30"/>
                  </a:cxn>
                  <a:cxn ang="0">
                    <a:pos x="19" y="34"/>
                  </a:cxn>
                  <a:cxn ang="0">
                    <a:pos x="7" y="44"/>
                  </a:cxn>
                  <a:cxn ang="0">
                    <a:pos x="1" y="52"/>
                  </a:cxn>
                  <a:cxn ang="0">
                    <a:pos x="0" y="56"/>
                  </a:cxn>
                  <a:cxn ang="0">
                    <a:pos x="2" y="65"/>
                  </a:cxn>
                  <a:cxn ang="0">
                    <a:pos x="5" y="73"/>
                  </a:cxn>
                  <a:cxn ang="0">
                    <a:pos x="56" y="137"/>
                  </a:cxn>
                  <a:cxn ang="0">
                    <a:pos x="57" y="74"/>
                  </a:cxn>
                  <a:cxn ang="0">
                    <a:pos x="60" y="66"/>
                  </a:cxn>
                  <a:cxn ang="0">
                    <a:pos x="63" y="57"/>
                  </a:cxn>
                  <a:cxn ang="0">
                    <a:pos x="61" y="53"/>
                  </a:cxn>
                  <a:cxn ang="0">
                    <a:pos x="57" y="44"/>
                  </a:cxn>
                  <a:cxn ang="0">
                    <a:pos x="45" y="35"/>
                  </a:cxn>
                  <a:cxn ang="0">
                    <a:pos x="37" y="31"/>
                  </a:cxn>
                  <a:cxn ang="0">
                    <a:pos x="40" y="24"/>
                  </a:cxn>
                  <a:cxn ang="0">
                    <a:pos x="40" y="22"/>
                  </a:cxn>
                  <a:cxn ang="0">
                    <a:pos x="36" y="18"/>
                  </a:cxn>
                  <a:cxn ang="0">
                    <a:pos x="33" y="17"/>
                  </a:cxn>
                  <a:cxn ang="0">
                    <a:pos x="36" y="12"/>
                  </a:cxn>
                  <a:cxn ang="0">
                    <a:pos x="35" y="9"/>
                  </a:cxn>
                  <a:cxn ang="0">
                    <a:pos x="33" y="7"/>
                  </a:cxn>
                  <a:cxn ang="0">
                    <a:pos x="35" y="3"/>
                  </a:cxn>
                  <a:cxn ang="0">
                    <a:pos x="18" y="80"/>
                  </a:cxn>
                  <a:cxn ang="0">
                    <a:pos x="16" y="82"/>
                  </a:cxn>
                  <a:cxn ang="0">
                    <a:pos x="13" y="84"/>
                  </a:cxn>
                  <a:cxn ang="0">
                    <a:pos x="9" y="80"/>
                  </a:cxn>
                  <a:cxn ang="0">
                    <a:pos x="11" y="77"/>
                  </a:cxn>
                  <a:cxn ang="0">
                    <a:pos x="13" y="76"/>
                  </a:cxn>
                  <a:cxn ang="0">
                    <a:pos x="18" y="80"/>
                  </a:cxn>
                  <a:cxn ang="0">
                    <a:pos x="30" y="80"/>
                  </a:cxn>
                  <a:cxn ang="0">
                    <a:pos x="27" y="82"/>
                  </a:cxn>
                  <a:cxn ang="0">
                    <a:pos x="25" y="85"/>
                  </a:cxn>
                  <a:cxn ang="0">
                    <a:pos x="21" y="80"/>
                  </a:cxn>
                  <a:cxn ang="0">
                    <a:pos x="22" y="77"/>
                  </a:cxn>
                  <a:cxn ang="0">
                    <a:pos x="25" y="76"/>
                  </a:cxn>
                  <a:cxn ang="0">
                    <a:pos x="30" y="80"/>
                  </a:cxn>
                  <a:cxn ang="0">
                    <a:pos x="41" y="80"/>
                  </a:cxn>
                  <a:cxn ang="0">
                    <a:pos x="40" y="84"/>
                  </a:cxn>
                  <a:cxn ang="0">
                    <a:pos x="37" y="85"/>
                  </a:cxn>
                  <a:cxn ang="0">
                    <a:pos x="33" y="80"/>
                  </a:cxn>
                  <a:cxn ang="0">
                    <a:pos x="34" y="77"/>
                  </a:cxn>
                  <a:cxn ang="0">
                    <a:pos x="37" y="76"/>
                  </a:cxn>
                  <a:cxn ang="0">
                    <a:pos x="41" y="80"/>
                  </a:cxn>
                  <a:cxn ang="0">
                    <a:pos x="53" y="80"/>
                  </a:cxn>
                  <a:cxn ang="0">
                    <a:pos x="52" y="84"/>
                  </a:cxn>
                  <a:cxn ang="0">
                    <a:pos x="48" y="85"/>
                  </a:cxn>
                  <a:cxn ang="0">
                    <a:pos x="45" y="80"/>
                  </a:cxn>
                  <a:cxn ang="0">
                    <a:pos x="46" y="77"/>
                  </a:cxn>
                  <a:cxn ang="0">
                    <a:pos x="48" y="76"/>
                  </a:cxn>
                  <a:cxn ang="0">
                    <a:pos x="53" y="80"/>
                  </a:cxn>
                </a:cxnLst>
                <a:rect l="0" t="0" r="r" b="b"/>
                <a:pathLst>
                  <a:path w="63" h="137">
                    <a:moveTo>
                      <a:pt x="35" y="3"/>
                    </a:moveTo>
                    <a:lnTo>
                      <a:pt x="35" y="3"/>
                    </a:lnTo>
                    <a:lnTo>
                      <a:pt x="34" y="1"/>
                    </a:lnTo>
                    <a:lnTo>
                      <a:pt x="32" y="0"/>
                    </a:lnTo>
                    <a:lnTo>
                      <a:pt x="32" y="0"/>
                    </a:lnTo>
                    <a:lnTo>
                      <a:pt x="30" y="1"/>
                    </a:lnTo>
                    <a:lnTo>
                      <a:pt x="29" y="3"/>
                    </a:lnTo>
                    <a:lnTo>
                      <a:pt x="29" y="3"/>
                    </a:lnTo>
                    <a:lnTo>
                      <a:pt x="29" y="6"/>
                    </a:lnTo>
                    <a:lnTo>
                      <a:pt x="31" y="7"/>
                    </a:lnTo>
                    <a:lnTo>
                      <a:pt x="31" y="7"/>
                    </a:lnTo>
                    <a:lnTo>
                      <a:pt x="27" y="9"/>
                    </a:lnTo>
                    <a:lnTo>
                      <a:pt x="26" y="12"/>
                    </a:lnTo>
                    <a:lnTo>
                      <a:pt x="26" y="12"/>
                    </a:lnTo>
                    <a:lnTo>
                      <a:pt x="27" y="14"/>
                    </a:lnTo>
                    <a:lnTo>
                      <a:pt x="30" y="17"/>
                    </a:lnTo>
                    <a:lnTo>
                      <a:pt x="30" y="17"/>
                    </a:lnTo>
                    <a:lnTo>
                      <a:pt x="27" y="18"/>
                    </a:lnTo>
                    <a:lnTo>
                      <a:pt x="25" y="20"/>
                    </a:lnTo>
                    <a:lnTo>
                      <a:pt x="24" y="22"/>
                    </a:lnTo>
                    <a:lnTo>
                      <a:pt x="23" y="24"/>
                    </a:lnTo>
                    <a:lnTo>
                      <a:pt x="23" y="24"/>
                    </a:lnTo>
                    <a:lnTo>
                      <a:pt x="24" y="28"/>
                    </a:lnTo>
                    <a:lnTo>
                      <a:pt x="26" y="30"/>
                    </a:lnTo>
                    <a:lnTo>
                      <a:pt x="26" y="30"/>
                    </a:lnTo>
                    <a:lnTo>
                      <a:pt x="19" y="34"/>
                    </a:lnTo>
                    <a:lnTo>
                      <a:pt x="10" y="41"/>
                    </a:lnTo>
                    <a:lnTo>
                      <a:pt x="7" y="44"/>
                    </a:lnTo>
                    <a:lnTo>
                      <a:pt x="3" y="48"/>
                    </a:lnTo>
                    <a:lnTo>
                      <a:pt x="1" y="52"/>
                    </a:lnTo>
                    <a:lnTo>
                      <a:pt x="0" y="56"/>
                    </a:lnTo>
                    <a:lnTo>
                      <a:pt x="0" y="56"/>
                    </a:lnTo>
                    <a:lnTo>
                      <a:pt x="1" y="61"/>
                    </a:lnTo>
                    <a:lnTo>
                      <a:pt x="2" y="65"/>
                    </a:lnTo>
                    <a:lnTo>
                      <a:pt x="3" y="69"/>
                    </a:lnTo>
                    <a:lnTo>
                      <a:pt x="5" y="73"/>
                    </a:lnTo>
                    <a:lnTo>
                      <a:pt x="5" y="137"/>
                    </a:lnTo>
                    <a:lnTo>
                      <a:pt x="56" y="137"/>
                    </a:lnTo>
                    <a:lnTo>
                      <a:pt x="57" y="74"/>
                    </a:lnTo>
                    <a:lnTo>
                      <a:pt x="57" y="74"/>
                    </a:lnTo>
                    <a:lnTo>
                      <a:pt x="59" y="69"/>
                    </a:lnTo>
                    <a:lnTo>
                      <a:pt x="60" y="66"/>
                    </a:lnTo>
                    <a:lnTo>
                      <a:pt x="61" y="62"/>
                    </a:lnTo>
                    <a:lnTo>
                      <a:pt x="63" y="57"/>
                    </a:lnTo>
                    <a:lnTo>
                      <a:pt x="63" y="57"/>
                    </a:lnTo>
                    <a:lnTo>
                      <a:pt x="61" y="53"/>
                    </a:lnTo>
                    <a:lnTo>
                      <a:pt x="59" y="48"/>
                    </a:lnTo>
                    <a:lnTo>
                      <a:pt x="57" y="44"/>
                    </a:lnTo>
                    <a:lnTo>
                      <a:pt x="53" y="41"/>
                    </a:lnTo>
                    <a:lnTo>
                      <a:pt x="45" y="35"/>
                    </a:lnTo>
                    <a:lnTo>
                      <a:pt x="37" y="31"/>
                    </a:lnTo>
                    <a:lnTo>
                      <a:pt x="37" y="31"/>
                    </a:lnTo>
                    <a:lnTo>
                      <a:pt x="38" y="28"/>
                    </a:lnTo>
                    <a:lnTo>
                      <a:pt x="40" y="24"/>
                    </a:lnTo>
                    <a:lnTo>
                      <a:pt x="40" y="24"/>
                    </a:lnTo>
                    <a:lnTo>
                      <a:pt x="40" y="22"/>
                    </a:lnTo>
                    <a:lnTo>
                      <a:pt x="37" y="20"/>
                    </a:lnTo>
                    <a:lnTo>
                      <a:pt x="36" y="18"/>
                    </a:lnTo>
                    <a:lnTo>
                      <a:pt x="33" y="17"/>
                    </a:lnTo>
                    <a:lnTo>
                      <a:pt x="33" y="17"/>
                    </a:lnTo>
                    <a:lnTo>
                      <a:pt x="36" y="14"/>
                    </a:lnTo>
                    <a:lnTo>
                      <a:pt x="36" y="12"/>
                    </a:lnTo>
                    <a:lnTo>
                      <a:pt x="36" y="12"/>
                    </a:lnTo>
                    <a:lnTo>
                      <a:pt x="35" y="9"/>
                    </a:lnTo>
                    <a:lnTo>
                      <a:pt x="33" y="7"/>
                    </a:lnTo>
                    <a:lnTo>
                      <a:pt x="33" y="7"/>
                    </a:lnTo>
                    <a:lnTo>
                      <a:pt x="34" y="6"/>
                    </a:lnTo>
                    <a:lnTo>
                      <a:pt x="35" y="3"/>
                    </a:lnTo>
                    <a:lnTo>
                      <a:pt x="35" y="3"/>
                    </a:lnTo>
                    <a:close/>
                    <a:moveTo>
                      <a:pt x="18" y="80"/>
                    </a:moveTo>
                    <a:lnTo>
                      <a:pt x="18" y="80"/>
                    </a:lnTo>
                    <a:lnTo>
                      <a:pt x="16" y="82"/>
                    </a:lnTo>
                    <a:lnTo>
                      <a:pt x="13" y="84"/>
                    </a:lnTo>
                    <a:lnTo>
                      <a:pt x="13" y="84"/>
                    </a:lnTo>
                    <a:lnTo>
                      <a:pt x="10" y="82"/>
                    </a:lnTo>
                    <a:lnTo>
                      <a:pt x="9" y="80"/>
                    </a:lnTo>
                    <a:lnTo>
                      <a:pt x="9" y="80"/>
                    </a:lnTo>
                    <a:lnTo>
                      <a:pt x="11" y="77"/>
                    </a:lnTo>
                    <a:lnTo>
                      <a:pt x="13" y="76"/>
                    </a:lnTo>
                    <a:lnTo>
                      <a:pt x="13" y="76"/>
                    </a:lnTo>
                    <a:lnTo>
                      <a:pt x="16" y="77"/>
                    </a:lnTo>
                    <a:lnTo>
                      <a:pt x="18" y="80"/>
                    </a:lnTo>
                    <a:lnTo>
                      <a:pt x="18" y="80"/>
                    </a:lnTo>
                    <a:close/>
                    <a:moveTo>
                      <a:pt x="30" y="80"/>
                    </a:moveTo>
                    <a:lnTo>
                      <a:pt x="30" y="80"/>
                    </a:lnTo>
                    <a:lnTo>
                      <a:pt x="27" y="82"/>
                    </a:lnTo>
                    <a:lnTo>
                      <a:pt x="25" y="85"/>
                    </a:lnTo>
                    <a:lnTo>
                      <a:pt x="25" y="85"/>
                    </a:lnTo>
                    <a:lnTo>
                      <a:pt x="22" y="82"/>
                    </a:lnTo>
                    <a:lnTo>
                      <a:pt x="21" y="80"/>
                    </a:lnTo>
                    <a:lnTo>
                      <a:pt x="21" y="80"/>
                    </a:lnTo>
                    <a:lnTo>
                      <a:pt x="22" y="77"/>
                    </a:lnTo>
                    <a:lnTo>
                      <a:pt x="25" y="76"/>
                    </a:lnTo>
                    <a:lnTo>
                      <a:pt x="25" y="76"/>
                    </a:lnTo>
                    <a:lnTo>
                      <a:pt x="29" y="77"/>
                    </a:lnTo>
                    <a:lnTo>
                      <a:pt x="30" y="80"/>
                    </a:lnTo>
                    <a:lnTo>
                      <a:pt x="30" y="80"/>
                    </a:lnTo>
                    <a:close/>
                    <a:moveTo>
                      <a:pt x="41" y="80"/>
                    </a:moveTo>
                    <a:lnTo>
                      <a:pt x="41" y="80"/>
                    </a:lnTo>
                    <a:lnTo>
                      <a:pt x="40" y="84"/>
                    </a:lnTo>
                    <a:lnTo>
                      <a:pt x="37" y="85"/>
                    </a:lnTo>
                    <a:lnTo>
                      <a:pt x="37" y="85"/>
                    </a:lnTo>
                    <a:lnTo>
                      <a:pt x="34" y="84"/>
                    </a:lnTo>
                    <a:lnTo>
                      <a:pt x="33" y="80"/>
                    </a:lnTo>
                    <a:lnTo>
                      <a:pt x="33" y="80"/>
                    </a:lnTo>
                    <a:lnTo>
                      <a:pt x="34" y="77"/>
                    </a:lnTo>
                    <a:lnTo>
                      <a:pt x="37" y="76"/>
                    </a:lnTo>
                    <a:lnTo>
                      <a:pt x="37" y="76"/>
                    </a:lnTo>
                    <a:lnTo>
                      <a:pt x="40" y="77"/>
                    </a:lnTo>
                    <a:lnTo>
                      <a:pt x="41" y="80"/>
                    </a:lnTo>
                    <a:lnTo>
                      <a:pt x="41" y="80"/>
                    </a:lnTo>
                    <a:close/>
                    <a:moveTo>
                      <a:pt x="53" y="80"/>
                    </a:moveTo>
                    <a:lnTo>
                      <a:pt x="53" y="80"/>
                    </a:lnTo>
                    <a:lnTo>
                      <a:pt x="52" y="84"/>
                    </a:lnTo>
                    <a:lnTo>
                      <a:pt x="48" y="85"/>
                    </a:lnTo>
                    <a:lnTo>
                      <a:pt x="48" y="85"/>
                    </a:lnTo>
                    <a:lnTo>
                      <a:pt x="46" y="84"/>
                    </a:lnTo>
                    <a:lnTo>
                      <a:pt x="45" y="80"/>
                    </a:lnTo>
                    <a:lnTo>
                      <a:pt x="45" y="80"/>
                    </a:lnTo>
                    <a:lnTo>
                      <a:pt x="46" y="77"/>
                    </a:lnTo>
                    <a:lnTo>
                      <a:pt x="48" y="76"/>
                    </a:lnTo>
                    <a:lnTo>
                      <a:pt x="48" y="76"/>
                    </a:lnTo>
                    <a:lnTo>
                      <a:pt x="52" y="77"/>
                    </a:lnTo>
                    <a:lnTo>
                      <a:pt x="53" y="80"/>
                    </a:lnTo>
                    <a:lnTo>
                      <a:pt x="53" y="80"/>
                    </a:lnTo>
                    <a:close/>
                  </a:path>
                </a:pathLst>
              </a:custGeom>
              <a:grpFill/>
              <a:ln w="9525">
                <a:noFill/>
                <a:round/>
              </a:ln>
            </p:spPr>
            <p:txBody>
              <a:bodyPr vert="horz" wrap="square" lIns="91424" tIns="45712" rIns="91424" bIns="45712" numCol="1" anchor="t" anchorCtr="0" compatLnSpc="1"/>
              <a:lstStyle/>
              <a:p>
                <a:endParaRPr lang="en-US"/>
              </a:p>
            </p:txBody>
          </p:sp>
        </p:grpSp>
        <p:sp>
          <p:nvSpPr>
            <p:cNvPr id="76" name="Rectangle 75"/>
            <p:cNvSpPr/>
            <p:nvPr/>
          </p:nvSpPr>
          <p:spPr>
            <a:xfrm>
              <a:off x="5000628" y="4714890"/>
              <a:ext cx="3714776" cy="428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9"/>
          <p:cNvGrpSpPr/>
          <p:nvPr/>
        </p:nvGrpSpPr>
        <p:grpSpPr>
          <a:xfrm>
            <a:off x="714348" y="2072411"/>
            <a:ext cx="520758" cy="879399"/>
            <a:chOff x="714348" y="2071684"/>
            <a:chExt cx="520758" cy="879281"/>
          </a:xfrm>
        </p:grpSpPr>
        <p:sp>
          <p:nvSpPr>
            <p:cNvPr id="83" name="Rounded Rectangle 82"/>
            <p:cNvSpPr/>
            <p:nvPr/>
          </p:nvSpPr>
          <p:spPr>
            <a:xfrm>
              <a:off x="714348" y="2071684"/>
              <a:ext cx="520758" cy="520758"/>
            </a:xfrm>
            <a:prstGeom prst="roundRect">
              <a:avLst/>
            </a:prstGeom>
            <a:gradFill>
              <a:gsLst>
                <a:gs pos="0">
                  <a:srgbClr val="005AB2"/>
                </a:gs>
                <a:gs pos="50000">
                  <a:srgbClr val="0079C2"/>
                </a:gs>
                <a:gs pos="100000">
                  <a:schemeClr val="tx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0"/>
            <p:cNvSpPr>
              <a:spLocks noEditPoints="1"/>
            </p:cNvSpPr>
            <p:nvPr/>
          </p:nvSpPr>
          <p:spPr bwMode="auto">
            <a:xfrm>
              <a:off x="913200" y="2121972"/>
              <a:ext cx="187236" cy="407160"/>
            </a:xfrm>
            <a:custGeom>
              <a:avLst/>
              <a:gdLst/>
              <a:ahLst/>
              <a:cxnLst>
                <a:cxn ang="0">
                  <a:pos x="35" y="3"/>
                </a:cxn>
                <a:cxn ang="0">
                  <a:pos x="32" y="0"/>
                </a:cxn>
                <a:cxn ang="0">
                  <a:pos x="30" y="1"/>
                </a:cxn>
                <a:cxn ang="0">
                  <a:pos x="29" y="3"/>
                </a:cxn>
                <a:cxn ang="0">
                  <a:pos x="31" y="7"/>
                </a:cxn>
                <a:cxn ang="0">
                  <a:pos x="27" y="9"/>
                </a:cxn>
                <a:cxn ang="0">
                  <a:pos x="26" y="12"/>
                </a:cxn>
                <a:cxn ang="0">
                  <a:pos x="30" y="17"/>
                </a:cxn>
                <a:cxn ang="0">
                  <a:pos x="27" y="18"/>
                </a:cxn>
                <a:cxn ang="0">
                  <a:pos x="24" y="22"/>
                </a:cxn>
                <a:cxn ang="0">
                  <a:pos x="23" y="24"/>
                </a:cxn>
                <a:cxn ang="0">
                  <a:pos x="26" y="30"/>
                </a:cxn>
                <a:cxn ang="0">
                  <a:pos x="19" y="34"/>
                </a:cxn>
                <a:cxn ang="0">
                  <a:pos x="7" y="44"/>
                </a:cxn>
                <a:cxn ang="0">
                  <a:pos x="1" y="52"/>
                </a:cxn>
                <a:cxn ang="0">
                  <a:pos x="0" y="56"/>
                </a:cxn>
                <a:cxn ang="0">
                  <a:pos x="2" y="65"/>
                </a:cxn>
                <a:cxn ang="0">
                  <a:pos x="5" y="73"/>
                </a:cxn>
                <a:cxn ang="0">
                  <a:pos x="56" y="137"/>
                </a:cxn>
                <a:cxn ang="0">
                  <a:pos x="57" y="74"/>
                </a:cxn>
                <a:cxn ang="0">
                  <a:pos x="60" y="66"/>
                </a:cxn>
                <a:cxn ang="0">
                  <a:pos x="63" y="57"/>
                </a:cxn>
                <a:cxn ang="0">
                  <a:pos x="61" y="53"/>
                </a:cxn>
                <a:cxn ang="0">
                  <a:pos x="57" y="44"/>
                </a:cxn>
                <a:cxn ang="0">
                  <a:pos x="45" y="35"/>
                </a:cxn>
                <a:cxn ang="0">
                  <a:pos x="37" y="31"/>
                </a:cxn>
                <a:cxn ang="0">
                  <a:pos x="40" y="24"/>
                </a:cxn>
                <a:cxn ang="0">
                  <a:pos x="40" y="22"/>
                </a:cxn>
                <a:cxn ang="0">
                  <a:pos x="36" y="18"/>
                </a:cxn>
                <a:cxn ang="0">
                  <a:pos x="33" y="17"/>
                </a:cxn>
                <a:cxn ang="0">
                  <a:pos x="36" y="12"/>
                </a:cxn>
                <a:cxn ang="0">
                  <a:pos x="35" y="9"/>
                </a:cxn>
                <a:cxn ang="0">
                  <a:pos x="33" y="7"/>
                </a:cxn>
                <a:cxn ang="0">
                  <a:pos x="35" y="3"/>
                </a:cxn>
                <a:cxn ang="0">
                  <a:pos x="18" y="80"/>
                </a:cxn>
                <a:cxn ang="0">
                  <a:pos x="16" y="82"/>
                </a:cxn>
                <a:cxn ang="0">
                  <a:pos x="13" y="84"/>
                </a:cxn>
                <a:cxn ang="0">
                  <a:pos x="9" y="80"/>
                </a:cxn>
                <a:cxn ang="0">
                  <a:pos x="11" y="77"/>
                </a:cxn>
                <a:cxn ang="0">
                  <a:pos x="13" y="76"/>
                </a:cxn>
                <a:cxn ang="0">
                  <a:pos x="18" y="80"/>
                </a:cxn>
                <a:cxn ang="0">
                  <a:pos x="30" y="80"/>
                </a:cxn>
                <a:cxn ang="0">
                  <a:pos x="27" y="82"/>
                </a:cxn>
                <a:cxn ang="0">
                  <a:pos x="25" y="85"/>
                </a:cxn>
                <a:cxn ang="0">
                  <a:pos x="21" y="80"/>
                </a:cxn>
                <a:cxn ang="0">
                  <a:pos x="22" y="77"/>
                </a:cxn>
                <a:cxn ang="0">
                  <a:pos x="25" y="76"/>
                </a:cxn>
                <a:cxn ang="0">
                  <a:pos x="30" y="80"/>
                </a:cxn>
                <a:cxn ang="0">
                  <a:pos x="41" y="80"/>
                </a:cxn>
                <a:cxn ang="0">
                  <a:pos x="40" y="84"/>
                </a:cxn>
                <a:cxn ang="0">
                  <a:pos x="37" y="85"/>
                </a:cxn>
                <a:cxn ang="0">
                  <a:pos x="33" y="80"/>
                </a:cxn>
                <a:cxn ang="0">
                  <a:pos x="34" y="77"/>
                </a:cxn>
                <a:cxn ang="0">
                  <a:pos x="37" y="76"/>
                </a:cxn>
                <a:cxn ang="0">
                  <a:pos x="41" y="80"/>
                </a:cxn>
                <a:cxn ang="0">
                  <a:pos x="53" y="80"/>
                </a:cxn>
                <a:cxn ang="0">
                  <a:pos x="52" y="84"/>
                </a:cxn>
                <a:cxn ang="0">
                  <a:pos x="48" y="85"/>
                </a:cxn>
                <a:cxn ang="0">
                  <a:pos x="45" y="80"/>
                </a:cxn>
                <a:cxn ang="0">
                  <a:pos x="46" y="77"/>
                </a:cxn>
                <a:cxn ang="0">
                  <a:pos x="48" y="76"/>
                </a:cxn>
                <a:cxn ang="0">
                  <a:pos x="53" y="80"/>
                </a:cxn>
              </a:cxnLst>
              <a:rect l="0" t="0" r="r" b="b"/>
              <a:pathLst>
                <a:path w="63" h="137">
                  <a:moveTo>
                    <a:pt x="35" y="3"/>
                  </a:moveTo>
                  <a:lnTo>
                    <a:pt x="35" y="3"/>
                  </a:lnTo>
                  <a:lnTo>
                    <a:pt x="34" y="1"/>
                  </a:lnTo>
                  <a:lnTo>
                    <a:pt x="32" y="0"/>
                  </a:lnTo>
                  <a:lnTo>
                    <a:pt x="32" y="0"/>
                  </a:lnTo>
                  <a:lnTo>
                    <a:pt x="30" y="1"/>
                  </a:lnTo>
                  <a:lnTo>
                    <a:pt x="29" y="3"/>
                  </a:lnTo>
                  <a:lnTo>
                    <a:pt x="29" y="3"/>
                  </a:lnTo>
                  <a:lnTo>
                    <a:pt x="29" y="6"/>
                  </a:lnTo>
                  <a:lnTo>
                    <a:pt x="31" y="7"/>
                  </a:lnTo>
                  <a:lnTo>
                    <a:pt x="31" y="7"/>
                  </a:lnTo>
                  <a:lnTo>
                    <a:pt x="27" y="9"/>
                  </a:lnTo>
                  <a:lnTo>
                    <a:pt x="26" y="12"/>
                  </a:lnTo>
                  <a:lnTo>
                    <a:pt x="26" y="12"/>
                  </a:lnTo>
                  <a:lnTo>
                    <a:pt x="27" y="14"/>
                  </a:lnTo>
                  <a:lnTo>
                    <a:pt x="30" y="17"/>
                  </a:lnTo>
                  <a:lnTo>
                    <a:pt x="30" y="17"/>
                  </a:lnTo>
                  <a:lnTo>
                    <a:pt x="27" y="18"/>
                  </a:lnTo>
                  <a:lnTo>
                    <a:pt x="25" y="20"/>
                  </a:lnTo>
                  <a:lnTo>
                    <a:pt x="24" y="22"/>
                  </a:lnTo>
                  <a:lnTo>
                    <a:pt x="23" y="24"/>
                  </a:lnTo>
                  <a:lnTo>
                    <a:pt x="23" y="24"/>
                  </a:lnTo>
                  <a:lnTo>
                    <a:pt x="24" y="28"/>
                  </a:lnTo>
                  <a:lnTo>
                    <a:pt x="26" y="30"/>
                  </a:lnTo>
                  <a:lnTo>
                    <a:pt x="26" y="30"/>
                  </a:lnTo>
                  <a:lnTo>
                    <a:pt x="19" y="34"/>
                  </a:lnTo>
                  <a:lnTo>
                    <a:pt x="10" y="41"/>
                  </a:lnTo>
                  <a:lnTo>
                    <a:pt x="7" y="44"/>
                  </a:lnTo>
                  <a:lnTo>
                    <a:pt x="3" y="48"/>
                  </a:lnTo>
                  <a:lnTo>
                    <a:pt x="1" y="52"/>
                  </a:lnTo>
                  <a:lnTo>
                    <a:pt x="0" y="56"/>
                  </a:lnTo>
                  <a:lnTo>
                    <a:pt x="0" y="56"/>
                  </a:lnTo>
                  <a:lnTo>
                    <a:pt x="1" y="61"/>
                  </a:lnTo>
                  <a:lnTo>
                    <a:pt x="2" y="65"/>
                  </a:lnTo>
                  <a:lnTo>
                    <a:pt x="3" y="69"/>
                  </a:lnTo>
                  <a:lnTo>
                    <a:pt x="5" y="73"/>
                  </a:lnTo>
                  <a:lnTo>
                    <a:pt x="5" y="137"/>
                  </a:lnTo>
                  <a:lnTo>
                    <a:pt x="56" y="137"/>
                  </a:lnTo>
                  <a:lnTo>
                    <a:pt x="57" y="74"/>
                  </a:lnTo>
                  <a:lnTo>
                    <a:pt x="57" y="74"/>
                  </a:lnTo>
                  <a:lnTo>
                    <a:pt x="59" y="69"/>
                  </a:lnTo>
                  <a:lnTo>
                    <a:pt x="60" y="66"/>
                  </a:lnTo>
                  <a:lnTo>
                    <a:pt x="61" y="62"/>
                  </a:lnTo>
                  <a:lnTo>
                    <a:pt x="63" y="57"/>
                  </a:lnTo>
                  <a:lnTo>
                    <a:pt x="63" y="57"/>
                  </a:lnTo>
                  <a:lnTo>
                    <a:pt x="61" y="53"/>
                  </a:lnTo>
                  <a:lnTo>
                    <a:pt x="59" y="48"/>
                  </a:lnTo>
                  <a:lnTo>
                    <a:pt x="57" y="44"/>
                  </a:lnTo>
                  <a:lnTo>
                    <a:pt x="53" y="41"/>
                  </a:lnTo>
                  <a:lnTo>
                    <a:pt x="45" y="35"/>
                  </a:lnTo>
                  <a:lnTo>
                    <a:pt x="37" y="31"/>
                  </a:lnTo>
                  <a:lnTo>
                    <a:pt x="37" y="31"/>
                  </a:lnTo>
                  <a:lnTo>
                    <a:pt x="38" y="28"/>
                  </a:lnTo>
                  <a:lnTo>
                    <a:pt x="40" y="24"/>
                  </a:lnTo>
                  <a:lnTo>
                    <a:pt x="40" y="24"/>
                  </a:lnTo>
                  <a:lnTo>
                    <a:pt x="40" y="22"/>
                  </a:lnTo>
                  <a:lnTo>
                    <a:pt x="37" y="20"/>
                  </a:lnTo>
                  <a:lnTo>
                    <a:pt x="36" y="18"/>
                  </a:lnTo>
                  <a:lnTo>
                    <a:pt x="33" y="17"/>
                  </a:lnTo>
                  <a:lnTo>
                    <a:pt x="33" y="17"/>
                  </a:lnTo>
                  <a:lnTo>
                    <a:pt x="36" y="14"/>
                  </a:lnTo>
                  <a:lnTo>
                    <a:pt x="36" y="12"/>
                  </a:lnTo>
                  <a:lnTo>
                    <a:pt x="36" y="12"/>
                  </a:lnTo>
                  <a:lnTo>
                    <a:pt x="35" y="9"/>
                  </a:lnTo>
                  <a:lnTo>
                    <a:pt x="33" y="7"/>
                  </a:lnTo>
                  <a:lnTo>
                    <a:pt x="33" y="7"/>
                  </a:lnTo>
                  <a:lnTo>
                    <a:pt x="34" y="6"/>
                  </a:lnTo>
                  <a:lnTo>
                    <a:pt x="35" y="3"/>
                  </a:lnTo>
                  <a:lnTo>
                    <a:pt x="35" y="3"/>
                  </a:lnTo>
                  <a:close/>
                  <a:moveTo>
                    <a:pt x="18" y="80"/>
                  </a:moveTo>
                  <a:lnTo>
                    <a:pt x="18" y="80"/>
                  </a:lnTo>
                  <a:lnTo>
                    <a:pt x="16" y="82"/>
                  </a:lnTo>
                  <a:lnTo>
                    <a:pt x="13" y="84"/>
                  </a:lnTo>
                  <a:lnTo>
                    <a:pt x="13" y="84"/>
                  </a:lnTo>
                  <a:lnTo>
                    <a:pt x="10" y="82"/>
                  </a:lnTo>
                  <a:lnTo>
                    <a:pt x="9" y="80"/>
                  </a:lnTo>
                  <a:lnTo>
                    <a:pt x="9" y="80"/>
                  </a:lnTo>
                  <a:lnTo>
                    <a:pt x="11" y="77"/>
                  </a:lnTo>
                  <a:lnTo>
                    <a:pt x="13" y="76"/>
                  </a:lnTo>
                  <a:lnTo>
                    <a:pt x="13" y="76"/>
                  </a:lnTo>
                  <a:lnTo>
                    <a:pt x="16" y="77"/>
                  </a:lnTo>
                  <a:lnTo>
                    <a:pt x="18" y="80"/>
                  </a:lnTo>
                  <a:lnTo>
                    <a:pt x="18" y="80"/>
                  </a:lnTo>
                  <a:close/>
                  <a:moveTo>
                    <a:pt x="30" y="80"/>
                  </a:moveTo>
                  <a:lnTo>
                    <a:pt x="30" y="80"/>
                  </a:lnTo>
                  <a:lnTo>
                    <a:pt x="27" y="82"/>
                  </a:lnTo>
                  <a:lnTo>
                    <a:pt x="25" y="85"/>
                  </a:lnTo>
                  <a:lnTo>
                    <a:pt x="25" y="85"/>
                  </a:lnTo>
                  <a:lnTo>
                    <a:pt x="22" y="82"/>
                  </a:lnTo>
                  <a:lnTo>
                    <a:pt x="21" y="80"/>
                  </a:lnTo>
                  <a:lnTo>
                    <a:pt x="21" y="80"/>
                  </a:lnTo>
                  <a:lnTo>
                    <a:pt x="22" y="77"/>
                  </a:lnTo>
                  <a:lnTo>
                    <a:pt x="25" y="76"/>
                  </a:lnTo>
                  <a:lnTo>
                    <a:pt x="25" y="76"/>
                  </a:lnTo>
                  <a:lnTo>
                    <a:pt x="29" y="77"/>
                  </a:lnTo>
                  <a:lnTo>
                    <a:pt x="30" y="80"/>
                  </a:lnTo>
                  <a:lnTo>
                    <a:pt x="30" y="80"/>
                  </a:lnTo>
                  <a:close/>
                  <a:moveTo>
                    <a:pt x="41" y="80"/>
                  </a:moveTo>
                  <a:lnTo>
                    <a:pt x="41" y="80"/>
                  </a:lnTo>
                  <a:lnTo>
                    <a:pt x="40" y="84"/>
                  </a:lnTo>
                  <a:lnTo>
                    <a:pt x="37" y="85"/>
                  </a:lnTo>
                  <a:lnTo>
                    <a:pt x="37" y="85"/>
                  </a:lnTo>
                  <a:lnTo>
                    <a:pt x="34" y="84"/>
                  </a:lnTo>
                  <a:lnTo>
                    <a:pt x="33" y="80"/>
                  </a:lnTo>
                  <a:lnTo>
                    <a:pt x="33" y="80"/>
                  </a:lnTo>
                  <a:lnTo>
                    <a:pt x="34" y="77"/>
                  </a:lnTo>
                  <a:lnTo>
                    <a:pt x="37" y="76"/>
                  </a:lnTo>
                  <a:lnTo>
                    <a:pt x="37" y="76"/>
                  </a:lnTo>
                  <a:lnTo>
                    <a:pt x="40" y="77"/>
                  </a:lnTo>
                  <a:lnTo>
                    <a:pt x="41" y="80"/>
                  </a:lnTo>
                  <a:lnTo>
                    <a:pt x="41" y="80"/>
                  </a:lnTo>
                  <a:close/>
                  <a:moveTo>
                    <a:pt x="53" y="80"/>
                  </a:moveTo>
                  <a:lnTo>
                    <a:pt x="53" y="80"/>
                  </a:lnTo>
                  <a:lnTo>
                    <a:pt x="52" y="84"/>
                  </a:lnTo>
                  <a:lnTo>
                    <a:pt x="48" y="85"/>
                  </a:lnTo>
                  <a:lnTo>
                    <a:pt x="48" y="85"/>
                  </a:lnTo>
                  <a:lnTo>
                    <a:pt x="46" y="84"/>
                  </a:lnTo>
                  <a:lnTo>
                    <a:pt x="45" y="80"/>
                  </a:lnTo>
                  <a:lnTo>
                    <a:pt x="45" y="80"/>
                  </a:lnTo>
                  <a:lnTo>
                    <a:pt x="46" y="77"/>
                  </a:lnTo>
                  <a:lnTo>
                    <a:pt x="48" y="76"/>
                  </a:lnTo>
                  <a:lnTo>
                    <a:pt x="48" y="76"/>
                  </a:lnTo>
                  <a:lnTo>
                    <a:pt x="52" y="77"/>
                  </a:lnTo>
                  <a:lnTo>
                    <a:pt x="53" y="80"/>
                  </a:lnTo>
                  <a:lnTo>
                    <a:pt x="53" y="80"/>
                  </a:lnTo>
                  <a:close/>
                </a:path>
              </a:pathLst>
            </a:custGeom>
            <a:solidFill>
              <a:schemeClr val="bg1"/>
            </a:solidFill>
            <a:ln w="9525">
              <a:noFill/>
              <a:round/>
            </a:ln>
          </p:spPr>
          <p:txBody>
            <a:bodyPr vert="horz" wrap="square" lIns="91424" tIns="45712" rIns="91424" bIns="45712" numCol="1" anchor="t" anchorCtr="0" compatLnSpc="1"/>
            <a:lstStyle/>
            <a:p>
              <a:endParaRPr lang="en-US"/>
            </a:p>
          </p:txBody>
        </p:sp>
        <p:sp>
          <p:nvSpPr>
            <p:cNvPr id="89" name="Rectangle 88"/>
            <p:cNvSpPr/>
            <p:nvPr/>
          </p:nvSpPr>
          <p:spPr>
            <a:xfrm>
              <a:off x="785786" y="2643188"/>
              <a:ext cx="389850" cy="307777"/>
            </a:xfrm>
            <a:prstGeom prst="rect">
              <a:avLst/>
            </a:prstGeom>
          </p:spPr>
          <p:txBody>
            <a:bodyPr wrap="none">
              <a:spAutoFit/>
            </a:bodyPr>
            <a:lstStyle/>
            <a:p>
              <a:r>
                <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01</a:t>
              </a:r>
              <a:endPar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 name="Group 60"/>
          <p:cNvGrpSpPr/>
          <p:nvPr/>
        </p:nvGrpSpPr>
        <p:grpSpPr>
          <a:xfrm>
            <a:off x="1714480" y="2072411"/>
            <a:ext cx="520758" cy="879399"/>
            <a:chOff x="1714480" y="2071684"/>
            <a:chExt cx="520758" cy="879281"/>
          </a:xfrm>
        </p:grpSpPr>
        <p:sp>
          <p:nvSpPr>
            <p:cNvPr id="85" name="Rounded Rectangle 84"/>
            <p:cNvSpPr/>
            <p:nvPr/>
          </p:nvSpPr>
          <p:spPr>
            <a:xfrm>
              <a:off x="1714480" y="2071684"/>
              <a:ext cx="520758" cy="520758"/>
            </a:xfrm>
            <a:prstGeom prst="roundRect">
              <a:avLst/>
            </a:prstGeom>
            <a:gradFill>
              <a:gsLst>
                <a:gs pos="0">
                  <a:srgbClr val="005AB2"/>
                </a:gs>
                <a:gs pos="50000">
                  <a:srgbClr val="0079C2"/>
                </a:gs>
                <a:gs pos="100000">
                  <a:schemeClr val="tx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20"/>
            <p:cNvSpPr>
              <a:spLocks noEditPoints="1"/>
            </p:cNvSpPr>
            <p:nvPr/>
          </p:nvSpPr>
          <p:spPr bwMode="auto">
            <a:xfrm>
              <a:off x="1928794" y="2143122"/>
              <a:ext cx="187236" cy="407160"/>
            </a:xfrm>
            <a:custGeom>
              <a:avLst/>
              <a:gdLst/>
              <a:ahLst/>
              <a:cxnLst>
                <a:cxn ang="0">
                  <a:pos x="35" y="3"/>
                </a:cxn>
                <a:cxn ang="0">
                  <a:pos x="32" y="0"/>
                </a:cxn>
                <a:cxn ang="0">
                  <a:pos x="30" y="1"/>
                </a:cxn>
                <a:cxn ang="0">
                  <a:pos x="29" y="3"/>
                </a:cxn>
                <a:cxn ang="0">
                  <a:pos x="31" y="7"/>
                </a:cxn>
                <a:cxn ang="0">
                  <a:pos x="27" y="9"/>
                </a:cxn>
                <a:cxn ang="0">
                  <a:pos x="26" y="12"/>
                </a:cxn>
                <a:cxn ang="0">
                  <a:pos x="30" y="17"/>
                </a:cxn>
                <a:cxn ang="0">
                  <a:pos x="27" y="18"/>
                </a:cxn>
                <a:cxn ang="0">
                  <a:pos x="24" y="22"/>
                </a:cxn>
                <a:cxn ang="0">
                  <a:pos x="23" y="24"/>
                </a:cxn>
                <a:cxn ang="0">
                  <a:pos x="26" y="30"/>
                </a:cxn>
                <a:cxn ang="0">
                  <a:pos x="19" y="34"/>
                </a:cxn>
                <a:cxn ang="0">
                  <a:pos x="7" y="44"/>
                </a:cxn>
                <a:cxn ang="0">
                  <a:pos x="1" y="52"/>
                </a:cxn>
                <a:cxn ang="0">
                  <a:pos x="0" y="56"/>
                </a:cxn>
                <a:cxn ang="0">
                  <a:pos x="2" y="65"/>
                </a:cxn>
                <a:cxn ang="0">
                  <a:pos x="5" y="73"/>
                </a:cxn>
                <a:cxn ang="0">
                  <a:pos x="56" y="137"/>
                </a:cxn>
                <a:cxn ang="0">
                  <a:pos x="57" y="74"/>
                </a:cxn>
                <a:cxn ang="0">
                  <a:pos x="60" y="66"/>
                </a:cxn>
                <a:cxn ang="0">
                  <a:pos x="63" y="57"/>
                </a:cxn>
                <a:cxn ang="0">
                  <a:pos x="61" y="53"/>
                </a:cxn>
                <a:cxn ang="0">
                  <a:pos x="57" y="44"/>
                </a:cxn>
                <a:cxn ang="0">
                  <a:pos x="45" y="35"/>
                </a:cxn>
                <a:cxn ang="0">
                  <a:pos x="37" y="31"/>
                </a:cxn>
                <a:cxn ang="0">
                  <a:pos x="40" y="24"/>
                </a:cxn>
                <a:cxn ang="0">
                  <a:pos x="40" y="22"/>
                </a:cxn>
                <a:cxn ang="0">
                  <a:pos x="36" y="18"/>
                </a:cxn>
                <a:cxn ang="0">
                  <a:pos x="33" y="17"/>
                </a:cxn>
                <a:cxn ang="0">
                  <a:pos x="36" y="12"/>
                </a:cxn>
                <a:cxn ang="0">
                  <a:pos x="35" y="9"/>
                </a:cxn>
                <a:cxn ang="0">
                  <a:pos x="33" y="7"/>
                </a:cxn>
                <a:cxn ang="0">
                  <a:pos x="35" y="3"/>
                </a:cxn>
                <a:cxn ang="0">
                  <a:pos x="18" y="80"/>
                </a:cxn>
                <a:cxn ang="0">
                  <a:pos x="16" y="82"/>
                </a:cxn>
                <a:cxn ang="0">
                  <a:pos x="13" y="84"/>
                </a:cxn>
                <a:cxn ang="0">
                  <a:pos x="9" y="80"/>
                </a:cxn>
                <a:cxn ang="0">
                  <a:pos x="11" y="77"/>
                </a:cxn>
                <a:cxn ang="0">
                  <a:pos x="13" y="76"/>
                </a:cxn>
                <a:cxn ang="0">
                  <a:pos x="18" y="80"/>
                </a:cxn>
                <a:cxn ang="0">
                  <a:pos x="30" y="80"/>
                </a:cxn>
                <a:cxn ang="0">
                  <a:pos x="27" y="82"/>
                </a:cxn>
                <a:cxn ang="0">
                  <a:pos x="25" y="85"/>
                </a:cxn>
                <a:cxn ang="0">
                  <a:pos x="21" y="80"/>
                </a:cxn>
                <a:cxn ang="0">
                  <a:pos x="22" y="77"/>
                </a:cxn>
                <a:cxn ang="0">
                  <a:pos x="25" y="76"/>
                </a:cxn>
                <a:cxn ang="0">
                  <a:pos x="30" y="80"/>
                </a:cxn>
                <a:cxn ang="0">
                  <a:pos x="41" y="80"/>
                </a:cxn>
                <a:cxn ang="0">
                  <a:pos x="40" y="84"/>
                </a:cxn>
                <a:cxn ang="0">
                  <a:pos x="37" y="85"/>
                </a:cxn>
                <a:cxn ang="0">
                  <a:pos x="33" y="80"/>
                </a:cxn>
                <a:cxn ang="0">
                  <a:pos x="34" y="77"/>
                </a:cxn>
                <a:cxn ang="0">
                  <a:pos x="37" y="76"/>
                </a:cxn>
                <a:cxn ang="0">
                  <a:pos x="41" y="80"/>
                </a:cxn>
                <a:cxn ang="0">
                  <a:pos x="53" y="80"/>
                </a:cxn>
                <a:cxn ang="0">
                  <a:pos x="52" y="84"/>
                </a:cxn>
                <a:cxn ang="0">
                  <a:pos x="48" y="85"/>
                </a:cxn>
                <a:cxn ang="0">
                  <a:pos x="45" y="80"/>
                </a:cxn>
                <a:cxn ang="0">
                  <a:pos x="46" y="77"/>
                </a:cxn>
                <a:cxn ang="0">
                  <a:pos x="48" y="76"/>
                </a:cxn>
                <a:cxn ang="0">
                  <a:pos x="53" y="80"/>
                </a:cxn>
              </a:cxnLst>
              <a:rect l="0" t="0" r="r" b="b"/>
              <a:pathLst>
                <a:path w="63" h="137">
                  <a:moveTo>
                    <a:pt x="35" y="3"/>
                  </a:moveTo>
                  <a:lnTo>
                    <a:pt x="35" y="3"/>
                  </a:lnTo>
                  <a:lnTo>
                    <a:pt x="34" y="1"/>
                  </a:lnTo>
                  <a:lnTo>
                    <a:pt x="32" y="0"/>
                  </a:lnTo>
                  <a:lnTo>
                    <a:pt x="32" y="0"/>
                  </a:lnTo>
                  <a:lnTo>
                    <a:pt x="30" y="1"/>
                  </a:lnTo>
                  <a:lnTo>
                    <a:pt x="29" y="3"/>
                  </a:lnTo>
                  <a:lnTo>
                    <a:pt x="29" y="3"/>
                  </a:lnTo>
                  <a:lnTo>
                    <a:pt x="29" y="6"/>
                  </a:lnTo>
                  <a:lnTo>
                    <a:pt x="31" y="7"/>
                  </a:lnTo>
                  <a:lnTo>
                    <a:pt x="31" y="7"/>
                  </a:lnTo>
                  <a:lnTo>
                    <a:pt x="27" y="9"/>
                  </a:lnTo>
                  <a:lnTo>
                    <a:pt x="26" y="12"/>
                  </a:lnTo>
                  <a:lnTo>
                    <a:pt x="26" y="12"/>
                  </a:lnTo>
                  <a:lnTo>
                    <a:pt x="27" y="14"/>
                  </a:lnTo>
                  <a:lnTo>
                    <a:pt x="30" y="17"/>
                  </a:lnTo>
                  <a:lnTo>
                    <a:pt x="30" y="17"/>
                  </a:lnTo>
                  <a:lnTo>
                    <a:pt x="27" y="18"/>
                  </a:lnTo>
                  <a:lnTo>
                    <a:pt x="25" y="20"/>
                  </a:lnTo>
                  <a:lnTo>
                    <a:pt x="24" y="22"/>
                  </a:lnTo>
                  <a:lnTo>
                    <a:pt x="23" y="24"/>
                  </a:lnTo>
                  <a:lnTo>
                    <a:pt x="23" y="24"/>
                  </a:lnTo>
                  <a:lnTo>
                    <a:pt x="24" y="28"/>
                  </a:lnTo>
                  <a:lnTo>
                    <a:pt x="26" y="30"/>
                  </a:lnTo>
                  <a:lnTo>
                    <a:pt x="26" y="30"/>
                  </a:lnTo>
                  <a:lnTo>
                    <a:pt x="19" y="34"/>
                  </a:lnTo>
                  <a:lnTo>
                    <a:pt x="10" y="41"/>
                  </a:lnTo>
                  <a:lnTo>
                    <a:pt x="7" y="44"/>
                  </a:lnTo>
                  <a:lnTo>
                    <a:pt x="3" y="48"/>
                  </a:lnTo>
                  <a:lnTo>
                    <a:pt x="1" y="52"/>
                  </a:lnTo>
                  <a:lnTo>
                    <a:pt x="0" y="56"/>
                  </a:lnTo>
                  <a:lnTo>
                    <a:pt x="0" y="56"/>
                  </a:lnTo>
                  <a:lnTo>
                    <a:pt x="1" y="61"/>
                  </a:lnTo>
                  <a:lnTo>
                    <a:pt x="2" y="65"/>
                  </a:lnTo>
                  <a:lnTo>
                    <a:pt x="3" y="69"/>
                  </a:lnTo>
                  <a:lnTo>
                    <a:pt x="5" y="73"/>
                  </a:lnTo>
                  <a:lnTo>
                    <a:pt x="5" y="137"/>
                  </a:lnTo>
                  <a:lnTo>
                    <a:pt x="56" y="137"/>
                  </a:lnTo>
                  <a:lnTo>
                    <a:pt x="57" y="74"/>
                  </a:lnTo>
                  <a:lnTo>
                    <a:pt x="57" y="74"/>
                  </a:lnTo>
                  <a:lnTo>
                    <a:pt x="59" y="69"/>
                  </a:lnTo>
                  <a:lnTo>
                    <a:pt x="60" y="66"/>
                  </a:lnTo>
                  <a:lnTo>
                    <a:pt x="61" y="62"/>
                  </a:lnTo>
                  <a:lnTo>
                    <a:pt x="63" y="57"/>
                  </a:lnTo>
                  <a:lnTo>
                    <a:pt x="63" y="57"/>
                  </a:lnTo>
                  <a:lnTo>
                    <a:pt x="61" y="53"/>
                  </a:lnTo>
                  <a:lnTo>
                    <a:pt x="59" y="48"/>
                  </a:lnTo>
                  <a:lnTo>
                    <a:pt x="57" y="44"/>
                  </a:lnTo>
                  <a:lnTo>
                    <a:pt x="53" y="41"/>
                  </a:lnTo>
                  <a:lnTo>
                    <a:pt x="45" y="35"/>
                  </a:lnTo>
                  <a:lnTo>
                    <a:pt x="37" y="31"/>
                  </a:lnTo>
                  <a:lnTo>
                    <a:pt x="37" y="31"/>
                  </a:lnTo>
                  <a:lnTo>
                    <a:pt x="38" y="28"/>
                  </a:lnTo>
                  <a:lnTo>
                    <a:pt x="40" y="24"/>
                  </a:lnTo>
                  <a:lnTo>
                    <a:pt x="40" y="24"/>
                  </a:lnTo>
                  <a:lnTo>
                    <a:pt x="40" y="22"/>
                  </a:lnTo>
                  <a:lnTo>
                    <a:pt x="37" y="20"/>
                  </a:lnTo>
                  <a:lnTo>
                    <a:pt x="36" y="18"/>
                  </a:lnTo>
                  <a:lnTo>
                    <a:pt x="33" y="17"/>
                  </a:lnTo>
                  <a:lnTo>
                    <a:pt x="33" y="17"/>
                  </a:lnTo>
                  <a:lnTo>
                    <a:pt x="36" y="14"/>
                  </a:lnTo>
                  <a:lnTo>
                    <a:pt x="36" y="12"/>
                  </a:lnTo>
                  <a:lnTo>
                    <a:pt x="36" y="12"/>
                  </a:lnTo>
                  <a:lnTo>
                    <a:pt x="35" y="9"/>
                  </a:lnTo>
                  <a:lnTo>
                    <a:pt x="33" y="7"/>
                  </a:lnTo>
                  <a:lnTo>
                    <a:pt x="33" y="7"/>
                  </a:lnTo>
                  <a:lnTo>
                    <a:pt x="34" y="6"/>
                  </a:lnTo>
                  <a:lnTo>
                    <a:pt x="35" y="3"/>
                  </a:lnTo>
                  <a:lnTo>
                    <a:pt x="35" y="3"/>
                  </a:lnTo>
                  <a:close/>
                  <a:moveTo>
                    <a:pt x="18" y="80"/>
                  </a:moveTo>
                  <a:lnTo>
                    <a:pt x="18" y="80"/>
                  </a:lnTo>
                  <a:lnTo>
                    <a:pt x="16" y="82"/>
                  </a:lnTo>
                  <a:lnTo>
                    <a:pt x="13" y="84"/>
                  </a:lnTo>
                  <a:lnTo>
                    <a:pt x="13" y="84"/>
                  </a:lnTo>
                  <a:lnTo>
                    <a:pt x="10" y="82"/>
                  </a:lnTo>
                  <a:lnTo>
                    <a:pt x="9" y="80"/>
                  </a:lnTo>
                  <a:lnTo>
                    <a:pt x="9" y="80"/>
                  </a:lnTo>
                  <a:lnTo>
                    <a:pt x="11" y="77"/>
                  </a:lnTo>
                  <a:lnTo>
                    <a:pt x="13" y="76"/>
                  </a:lnTo>
                  <a:lnTo>
                    <a:pt x="13" y="76"/>
                  </a:lnTo>
                  <a:lnTo>
                    <a:pt x="16" y="77"/>
                  </a:lnTo>
                  <a:lnTo>
                    <a:pt x="18" y="80"/>
                  </a:lnTo>
                  <a:lnTo>
                    <a:pt x="18" y="80"/>
                  </a:lnTo>
                  <a:close/>
                  <a:moveTo>
                    <a:pt x="30" y="80"/>
                  </a:moveTo>
                  <a:lnTo>
                    <a:pt x="30" y="80"/>
                  </a:lnTo>
                  <a:lnTo>
                    <a:pt x="27" y="82"/>
                  </a:lnTo>
                  <a:lnTo>
                    <a:pt x="25" y="85"/>
                  </a:lnTo>
                  <a:lnTo>
                    <a:pt x="25" y="85"/>
                  </a:lnTo>
                  <a:lnTo>
                    <a:pt x="22" y="82"/>
                  </a:lnTo>
                  <a:lnTo>
                    <a:pt x="21" y="80"/>
                  </a:lnTo>
                  <a:lnTo>
                    <a:pt x="21" y="80"/>
                  </a:lnTo>
                  <a:lnTo>
                    <a:pt x="22" y="77"/>
                  </a:lnTo>
                  <a:lnTo>
                    <a:pt x="25" y="76"/>
                  </a:lnTo>
                  <a:lnTo>
                    <a:pt x="25" y="76"/>
                  </a:lnTo>
                  <a:lnTo>
                    <a:pt x="29" y="77"/>
                  </a:lnTo>
                  <a:lnTo>
                    <a:pt x="30" y="80"/>
                  </a:lnTo>
                  <a:lnTo>
                    <a:pt x="30" y="80"/>
                  </a:lnTo>
                  <a:close/>
                  <a:moveTo>
                    <a:pt x="41" y="80"/>
                  </a:moveTo>
                  <a:lnTo>
                    <a:pt x="41" y="80"/>
                  </a:lnTo>
                  <a:lnTo>
                    <a:pt x="40" y="84"/>
                  </a:lnTo>
                  <a:lnTo>
                    <a:pt x="37" y="85"/>
                  </a:lnTo>
                  <a:lnTo>
                    <a:pt x="37" y="85"/>
                  </a:lnTo>
                  <a:lnTo>
                    <a:pt x="34" y="84"/>
                  </a:lnTo>
                  <a:lnTo>
                    <a:pt x="33" y="80"/>
                  </a:lnTo>
                  <a:lnTo>
                    <a:pt x="33" y="80"/>
                  </a:lnTo>
                  <a:lnTo>
                    <a:pt x="34" y="77"/>
                  </a:lnTo>
                  <a:lnTo>
                    <a:pt x="37" y="76"/>
                  </a:lnTo>
                  <a:lnTo>
                    <a:pt x="37" y="76"/>
                  </a:lnTo>
                  <a:lnTo>
                    <a:pt x="40" y="77"/>
                  </a:lnTo>
                  <a:lnTo>
                    <a:pt x="41" y="80"/>
                  </a:lnTo>
                  <a:lnTo>
                    <a:pt x="41" y="80"/>
                  </a:lnTo>
                  <a:close/>
                  <a:moveTo>
                    <a:pt x="53" y="80"/>
                  </a:moveTo>
                  <a:lnTo>
                    <a:pt x="53" y="80"/>
                  </a:lnTo>
                  <a:lnTo>
                    <a:pt x="52" y="84"/>
                  </a:lnTo>
                  <a:lnTo>
                    <a:pt x="48" y="85"/>
                  </a:lnTo>
                  <a:lnTo>
                    <a:pt x="48" y="85"/>
                  </a:lnTo>
                  <a:lnTo>
                    <a:pt x="46" y="84"/>
                  </a:lnTo>
                  <a:lnTo>
                    <a:pt x="45" y="80"/>
                  </a:lnTo>
                  <a:lnTo>
                    <a:pt x="45" y="80"/>
                  </a:lnTo>
                  <a:lnTo>
                    <a:pt x="46" y="77"/>
                  </a:lnTo>
                  <a:lnTo>
                    <a:pt x="48" y="76"/>
                  </a:lnTo>
                  <a:lnTo>
                    <a:pt x="48" y="76"/>
                  </a:lnTo>
                  <a:lnTo>
                    <a:pt x="52" y="77"/>
                  </a:lnTo>
                  <a:lnTo>
                    <a:pt x="53" y="80"/>
                  </a:lnTo>
                  <a:lnTo>
                    <a:pt x="53" y="80"/>
                  </a:lnTo>
                  <a:close/>
                </a:path>
              </a:pathLst>
            </a:custGeom>
            <a:solidFill>
              <a:schemeClr val="bg1"/>
            </a:solidFill>
            <a:ln w="9525">
              <a:noFill/>
              <a:round/>
            </a:ln>
          </p:spPr>
          <p:txBody>
            <a:bodyPr vert="horz" wrap="square" lIns="91424" tIns="45712" rIns="91424" bIns="45712" numCol="1" anchor="t" anchorCtr="0" compatLnSpc="1"/>
            <a:lstStyle/>
            <a:p>
              <a:endParaRPr lang="en-US"/>
            </a:p>
          </p:txBody>
        </p:sp>
        <p:sp>
          <p:nvSpPr>
            <p:cNvPr id="90" name="Rectangle 89"/>
            <p:cNvSpPr/>
            <p:nvPr/>
          </p:nvSpPr>
          <p:spPr>
            <a:xfrm>
              <a:off x="1785918" y="2643188"/>
              <a:ext cx="389850" cy="307777"/>
            </a:xfrm>
            <a:prstGeom prst="rect">
              <a:avLst/>
            </a:prstGeom>
          </p:spPr>
          <p:txBody>
            <a:bodyPr wrap="none">
              <a:spAutoFit/>
            </a:bodyPr>
            <a:lstStyle/>
            <a:p>
              <a:r>
                <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02</a:t>
              </a:r>
              <a:endPar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 name="Group 61"/>
          <p:cNvGrpSpPr/>
          <p:nvPr/>
        </p:nvGrpSpPr>
        <p:grpSpPr>
          <a:xfrm>
            <a:off x="2786050" y="2072411"/>
            <a:ext cx="520758" cy="879399"/>
            <a:chOff x="2786050" y="2071684"/>
            <a:chExt cx="520758" cy="879281"/>
          </a:xfrm>
        </p:grpSpPr>
        <p:sp>
          <p:nvSpPr>
            <p:cNvPr id="84" name="Rounded Rectangle 83"/>
            <p:cNvSpPr/>
            <p:nvPr/>
          </p:nvSpPr>
          <p:spPr>
            <a:xfrm>
              <a:off x="2786050" y="2071684"/>
              <a:ext cx="520758" cy="520758"/>
            </a:xfrm>
            <a:prstGeom prst="roundRect">
              <a:avLst/>
            </a:prstGeom>
            <a:gradFill>
              <a:gsLst>
                <a:gs pos="0">
                  <a:srgbClr val="005AB2"/>
                </a:gs>
                <a:gs pos="50000">
                  <a:srgbClr val="0079C2"/>
                </a:gs>
                <a:gs pos="100000">
                  <a:schemeClr val="tx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20"/>
            <p:cNvSpPr>
              <a:spLocks noEditPoints="1"/>
            </p:cNvSpPr>
            <p:nvPr/>
          </p:nvSpPr>
          <p:spPr bwMode="auto">
            <a:xfrm>
              <a:off x="3000364" y="2143122"/>
              <a:ext cx="187236" cy="407160"/>
            </a:xfrm>
            <a:custGeom>
              <a:avLst/>
              <a:gdLst/>
              <a:ahLst/>
              <a:cxnLst>
                <a:cxn ang="0">
                  <a:pos x="35" y="3"/>
                </a:cxn>
                <a:cxn ang="0">
                  <a:pos x="32" y="0"/>
                </a:cxn>
                <a:cxn ang="0">
                  <a:pos x="30" y="1"/>
                </a:cxn>
                <a:cxn ang="0">
                  <a:pos x="29" y="3"/>
                </a:cxn>
                <a:cxn ang="0">
                  <a:pos x="31" y="7"/>
                </a:cxn>
                <a:cxn ang="0">
                  <a:pos x="27" y="9"/>
                </a:cxn>
                <a:cxn ang="0">
                  <a:pos x="26" y="12"/>
                </a:cxn>
                <a:cxn ang="0">
                  <a:pos x="30" y="17"/>
                </a:cxn>
                <a:cxn ang="0">
                  <a:pos x="27" y="18"/>
                </a:cxn>
                <a:cxn ang="0">
                  <a:pos x="24" y="22"/>
                </a:cxn>
                <a:cxn ang="0">
                  <a:pos x="23" y="24"/>
                </a:cxn>
                <a:cxn ang="0">
                  <a:pos x="26" y="30"/>
                </a:cxn>
                <a:cxn ang="0">
                  <a:pos x="19" y="34"/>
                </a:cxn>
                <a:cxn ang="0">
                  <a:pos x="7" y="44"/>
                </a:cxn>
                <a:cxn ang="0">
                  <a:pos x="1" y="52"/>
                </a:cxn>
                <a:cxn ang="0">
                  <a:pos x="0" y="56"/>
                </a:cxn>
                <a:cxn ang="0">
                  <a:pos x="2" y="65"/>
                </a:cxn>
                <a:cxn ang="0">
                  <a:pos x="5" y="73"/>
                </a:cxn>
                <a:cxn ang="0">
                  <a:pos x="56" y="137"/>
                </a:cxn>
                <a:cxn ang="0">
                  <a:pos x="57" y="74"/>
                </a:cxn>
                <a:cxn ang="0">
                  <a:pos x="60" y="66"/>
                </a:cxn>
                <a:cxn ang="0">
                  <a:pos x="63" y="57"/>
                </a:cxn>
                <a:cxn ang="0">
                  <a:pos x="61" y="53"/>
                </a:cxn>
                <a:cxn ang="0">
                  <a:pos x="57" y="44"/>
                </a:cxn>
                <a:cxn ang="0">
                  <a:pos x="45" y="35"/>
                </a:cxn>
                <a:cxn ang="0">
                  <a:pos x="37" y="31"/>
                </a:cxn>
                <a:cxn ang="0">
                  <a:pos x="40" y="24"/>
                </a:cxn>
                <a:cxn ang="0">
                  <a:pos x="40" y="22"/>
                </a:cxn>
                <a:cxn ang="0">
                  <a:pos x="36" y="18"/>
                </a:cxn>
                <a:cxn ang="0">
                  <a:pos x="33" y="17"/>
                </a:cxn>
                <a:cxn ang="0">
                  <a:pos x="36" y="12"/>
                </a:cxn>
                <a:cxn ang="0">
                  <a:pos x="35" y="9"/>
                </a:cxn>
                <a:cxn ang="0">
                  <a:pos x="33" y="7"/>
                </a:cxn>
                <a:cxn ang="0">
                  <a:pos x="35" y="3"/>
                </a:cxn>
                <a:cxn ang="0">
                  <a:pos x="18" y="80"/>
                </a:cxn>
                <a:cxn ang="0">
                  <a:pos x="16" y="82"/>
                </a:cxn>
                <a:cxn ang="0">
                  <a:pos x="13" y="84"/>
                </a:cxn>
                <a:cxn ang="0">
                  <a:pos x="9" y="80"/>
                </a:cxn>
                <a:cxn ang="0">
                  <a:pos x="11" y="77"/>
                </a:cxn>
                <a:cxn ang="0">
                  <a:pos x="13" y="76"/>
                </a:cxn>
                <a:cxn ang="0">
                  <a:pos x="18" y="80"/>
                </a:cxn>
                <a:cxn ang="0">
                  <a:pos x="30" y="80"/>
                </a:cxn>
                <a:cxn ang="0">
                  <a:pos x="27" y="82"/>
                </a:cxn>
                <a:cxn ang="0">
                  <a:pos x="25" y="85"/>
                </a:cxn>
                <a:cxn ang="0">
                  <a:pos x="21" y="80"/>
                </a:cxn>
                <a:cxn ang="0">
                  <a:pos x="22" y="77"/>
                </a:cxn>
                <a:cxn ang="0">
                  <a:pos x="25" y="76"/>
                </a:cxn>
                <a:cxn ang="0">
                  <a:pos x="30" y="80"/>
                </a:cxn>
                <a:cxn ang="0">
                  <a:pos x="41" y="80"/>
                </a:cxn>
                <a:cxn ang="0">
                  <a:pos x="40" y="84"/>
                </a:cxn>
                <a:cxn ang="0">
                  <a:pos x="37" y="85"/>
                </a:cxn>
                <a:cxn ang="0">
                  <a:pos x="33" y="80"/>
                </a:cxn>
                <a:cxn ang="0">
                  <a:pos x="34" y="77"/>
                </a:cxn>
                <a:cxn ang="0">
                  <a:pos x="37" y="76"/>
                </a:cxn>
                <a:cxn ang="0">
                  <a:pos x="41" y="80"/>
                </a:cxn>
                <a:cxn ang="0">
                  <a:pos x="53" y="80"/>
                </a:cxn>
                <a:cxn ang="0">
                  <a:pos x="52" y="84"/>
                </a:cxn>
                <a:cxn ang="0">
                  <a:pos x="48" y="85"/>
                </a:cxn>
                <a:cxn ang="0">
                  <a:pos x="45" y="80"/>
                </a:cxn>
                <a:cxn ang="0">
                  <a:pos x="46" y="77"/>
                </a:cxn>
                <a:cxn ang="0">
                  <a:pos x="48" y="76"/>
                </a:cxn>
                <a:cxn ang="0">
                  <a:pos x="53" y="80"/>
                </a:cxn>
              </a:cxnLst>
              <a:rect l="0" t="0" r="r" b="b"/>
              <a:pathLst>
                <a:path w="63" h="137">
                  <a:moveTo>
                    <a:pt x="35" y="3"/>
                  </a:moveTo>
                  <a:lnTo>
                    <a:pt x="35" y="3"/>
                  </a:lnTo>
                  <a:lnTo>
                    <a:pt x="34" y="1"/>
                  </a:lnTo>
                  <a:lnTo>
                    <a:pt x="32" y="0"/>
                  </a:lnTo>
                  <a:lnTo>
                    <a:pt x="32" y="0"/>
                  </a:lnTo>
                  <a:lnTo>
                    <a:pt x="30" y="1"/>
                  </a:lnTo>
                  <a:lnTo>
                    <a:pt x="29" y="3"/>
                  </a:lnTo>
                  <a:lnTo>
                    <a:pt x="29" y="3"/>
                  </a:lnTo>
                  <a:lnTo>
                    <a:pt x="29" y="6"/>
                  </a:lnTo>
                  <a:lnTo>
                    <a:pt x="31" y="7"/>
                  </a:lnTo>
                  <a:lnTo>
                    <a:pt x="31" y="7"/>
                  </a:lnTo>
                  <a:lnTo>
                    <a:pt x="27" y="9"/>
                  </a:lnTo>
                  <a:lnTo>
                    <a:pt x="26" y="12"/>
                  </a:lnTo>
                  <a:lnTo>
                    <a:pt x="26" y="12"/>
                  </a:lnTo>
                  <a:lnTo>
                    <a:pt x="27" y="14"/>
                  </a:lnTo>
                  <a:lnTo>
                    <a:pt x="30" y="17"/>
                  </a:lnTo>
                  <a:lnTo>
                    <a:pt x="30" y="17"/>
                  </a:lnTo>
                  <a:lnTo>
                    <a:pt x="27" y="18"/>
                  </a:lnTo>
                  <a:lnTo>
                    <a:pt x="25" y="20"/>
                  </a:lnTo>
                  <a:lnTo>
                    <a:pt x="24" y="22"/>
                  </a:lnTo>
                  <a:lnTo>
                    <a:pt x="23" y="24"/>
                  </a:lnTo>
                  <a:lnTo>
                    <a:pt x="23" y="24"/>
                  </a:lnTo>
                  <a:lnTo>
                    <a:pt x="24" y="28"/>
                  </a:lnTo>
                  <a:lnTo>
                    <a:pt x="26" y="30"/>
                  </a:lnTo>
                  <a:lnTo>
                    <a:pt x="26" y="30"/>
                  </a:lnTo>
                  <a:lnTo>
                    <a:pt x="19" y="34"/>
                  </a:lnTo>
                  <a:lnTo>
                    <a:pt x="10" y="41"/>
                  </a:lnTo>
                  <a:lnTo>
                    <a:pt x="7" y="44"/>
                  </a:lnTo>
                  <a:lnTo>
                    <a:pt x="3" y="48"/>
                  </a:lnTo>
                  <a:lnTo>
                    <a:pt x="1" y="52"/>
                  </a:lnTo>
                  <a:lnTo>
                    <a:pt x="0" y="56"/>
                  </a:lnTo>
                  <a:lnTo>
                    <a:pt x="0" y="56"/>
                  </a:lnTo>
                  <a:lnTo>
                    <a:pt x="1" y="61"/>
                  </a:lnTo>
                  <a:lnTo>
                    <a:pt x="2" y="65"/>
                  </a:lnTo>
                  <a:lnTo>
                    <a:pt x="3" y="69"/>
                  </a:lnTo>
                  <a:lnTo>
                    <a:pt x="5" y="73"/>
                  </a:lnTo>
                  <a:lnTo>
                    <a:pt x="5" y="137"/>
                  </a:lnTo>
                  <a:lnTo>
                    <a:pt x="56" y="137"/>
                  </a:lnTo>
                  <a:lnTo>
                    <a:pt x="57" y="74"/>
                  </a:lnTo>
                  <a:lnTo>
                    <a:pt x="57" y="74"/>
                  </a:lnTo>
                  <a:lnTo>
                    <a:pt x="59" y="69"/>
                  </a:lnTo>
                  <a:lnTo>
                    <a:pt x="60" y="66"/>
                  </a:lnTo>
                  <a:lnTo>
                    <a:pt x="61" y="62"/>
                  </a:lnTo>
                  <a:lnTo>
                    <a:pt x="63" y="57"/>
                  </a:lnTo>
                  <a:lnTo>
                    <a:pt x="63" y="57"/>
                  </a:lnTo>
                  <a:lnTo>
                    <a:pt x="61" y="53"/>
                  </a:lnTo>
                  <a:lnTo>
                    <a:pt x="59" y="48"/>
                  </a:lnTo>
                  <a:lnTo>
                    <a:pt x="57" y="44"/>
                  </a:lnTo>
                  <a:lnTo>
                    <a:pt x="53" y="41"/>
                  </a:lnTo>
                  <a:lnTo>
                    <a:pt x="45" y="35"/>
                  </a:lnTo>
                  <a:lnTo>
                    <a:pt x="37" y="31"/>
                  </a:lnTo>
                  <a:lnTo>
                    <a:pt x="37" y="31"/>
                  </a:lnTo>
                  <a:lnTo>
                    <a:pt x="38" y="28"/>
                  </a:lnTo>
                  <a:lnTo>
                    <a:pt x="40" y="24"/>
                  </a:lnTo>
                  <a:lnTo>
                    <a:pt x="40" y="24"/>
                  </a:lnTo>
                  <a:lnTo>
                    <a:pt x="40" y="22"/>
                  </a:lnTo>
                  <a:lnTo>
                    <a:pt x="37" y="20"/>
                  </a:lnTo>
                  <a:lnTo>
                    <a:pt x="36" y="18"/>
                  </a:lnTo>
                  <a:lnTo>
                    <a:pt x="33" y="17"/>
                  </a:lnTo>
                  <a:lnTo>
                    <a:pt x="33" y="17"/>
                  </a:lnTo>
                  <a:lnTo>
                    <a:pt x="36" y="14"/>
                  </a:lnTo>
                  <a:lnTo>
                    <a:pt x="36" y="12"/>
                  </a:lnTo>
                  <a:lnTo>
                    <a:pt x="36" y="12"/>
                  </a:lnTo>
                  <a:lnTo>
                    <a:pt x="35" y="9"/>
                  </a:lnTo>
                  <a:lnTo>
                    <a:pt x="33" y="7"/>
                  </a:lnTo>
                  <a:lnTo>
                    <a:pt x="33" y="7"/>
                  </a:lnTo>
                  <a:lnTo>
                    <a:pt x="34" y="6"/>
                  </a:lnTo>
                  <a:lnTo>
                    <a:pt x="35" y="3"/>
                  </a:lnTo>
                  <a:lnTo>
                    <a:pt x="35" y="3"/>
                  </a:lnTo>
                  <a:close/>
                  <a:moveTo>
                    <a:pt x="18" y="80"/>
                  </a:moveTo>
                  <a:lnTo>
                    <a:pt x="18" y="80"/>
                  </a:lnTo>
                  <a:lnTo>
                    <a:pt x="16" y="82"/>
                  </a:lnTo>
                  <a:lnTo>
                    <a:pt x="13" y="84"/>
                  </a:lnTo>
                  <a:lnTo>
                    <a:pt x="13" y="84"/>
                  </a:lnTo>
                  <a:lnTo>
                    <a:pt x="10" y="82"/>
                  </a:lnTo>
                  <a:lnTo>
                    <a:pt x="9" y="80"/>
                  </a:lnTo>
                  <a:lnTo>
                    <a:pt x="9" y="80"/>
                  </a:lnTo>
                  <a:lnTo>
                    <a:pt x="11" y="77"/>
                  </a:lnTo>
                  <a:lnTo>
                    <a:pt x="13" y="76"/>
                  </a:lnTo>
                  <a:lnTo>
                    <a:pt x="13" y="76"/>
                  </a:lnTo>
                  <a:lnTo>
                    <a:pt x="16" y="77"/>
                  </a:lnTo>
                  <a:lnTo>
                    <a:pt x="18" y="80"/>
                  </a:lnTo>
                  <a:lnTo>
                    <a:pt x="18" y="80"/>
                  </a:lnTo>
                  <a:close/>
                  <a:moveTo>
                    <a:pt x="30" y="80"/>
                  </a:moveTo>
                  <a:lnTo>
                    <a:pt x="30" y="80"/>
                  </a:lnTo>
                  <a:lnTo>
                    <a:pt x="27" y="82"/>
                  </a:lnTo>
                  <a:lnTo>
                    <a:pt x="25" y="85"/>
                  </a:lnTo>
                  <a:lnTo>
                    <a:pt x="25" y="85"/>
                  </a:lnTo>
                  <a:lnTo>
                    <a:pt x="22" y="82"/>
                  </a:lnTo>
                  <a:lnTo>
                    <a:pt x="21" y="80"/>
                  </a:lnTo>
                  <a:lnTo>
                    <a:pt x="21" y="80"/>
                  </a:lnTo>
                  <a:lnTo>
                    <a:pt x="22" y="77"/>
                  </a:lnTo>
                  <a:lnTo>
                    <a:pt x="25" y="76"/>
                  </a:lnTo>
                  <a:lnTo>
                    <a:pt x="25" y="76"/>
                  </a:lnTo>
                  <a:lnTo>
                    <a:pt x="29" y="77"/>
                  </a:lnTo>
                  <a:lnTo>
                    <a:pt x="30" y="80"/>
                  </a:lnTo>
                  <a:lnTo>
                    <a:pt x="30" y="80"/>
                  </a:lnTo>
                  <a:close/>
                  <a:moveTo>
                    <a:pt x="41" y="80"/>
                  </a:moveTo>
                  <a:lnTo>
                    <a:pt x="41" y="80"/>
                  </a:lnTo>
                  <a:lnTo>
                    <a:pt x="40" y="84"/>
                  </a:lnTo>
                  <a:lnTo>
                    <a:pt x="37" y="85"/>
                  </a:lnTo>
                  <a:lnTo>
                    <a:pt x="37" y="85"/>
                  </a:lnTo>
                  <a:lnTo>
                    <a:pt x="34" y="84"/>
                  </a:lnTo>
                  <a:lnTo>
                    <a:pt x="33" y="80"/>
                  </a:lnTo>
                  <a:lnTo>
                    <a:pt x="33" y="80"/>
                  </a:lnTo>
                  <a:lnTo>
                    <a:pt x="34" y="77"/>
                  </a:lnTo>
                  <a:lnTo>
                    <a:pt x="37" y="76"/>
                  </a:lnTo>
                  <a:lnTo>
                    <a:pt x="37" y="76"/>
                  </a:lnTo>
                  <a:lnTo>
                    <a:pt x="40" y="77"/>
                  </a:lnTo>
                  <a:lnTo>
                    <a:pt x="41" y="80"/>
                  </a:lnTo>
                  <a:lnTo>
                    <a:pt x="41" y="80"/>
                  </a:lnTo>
                  <a:close/>
                  <a:moveTo>
                    <a:pt x="53" y="80"/>
                  </a:moveTo>
                  <a:lnTo>
                    <a:pt x="53" y="80"/>
                  </a:lnTo>
                  <a:lnTo>
                    <a:pt x="52" y="84"/>
                  </a:lnTo>
                  <a:lnTo>
                    <a:pt x="48" y="85"/>
                  </a:lnTo>
                  <a:lnTo>
                    <a:pt x="48" y="85"/>
                  </a:lnTo>
                  <a:lnTo>
                    <a:pt x="46" y="84"/>
                  </a:lnTo>
                  <a:lnTo>
                    <a:pt x="45" y="80"/>
                  </a:lnTo>
                  <a:lnTo>
                    <a:pt x="45" y="80"/>
                  </a:lnTo>
                  <a:lnTo>
                    <a:pt x="46" y="77"/>
                  </a:lnTo>
                  <a:lnTo>
                    <a:pt x="48" y="76"/>
                  </a:lnTo>
                  <a:lnTo>
                    <a:pt x="48" y="76"/>
                  </a:lnTo>
                  <a:lnTo>
                    <a:pt x="52" y="77"/>
                  </a:lnTo>
                  <a:lnTo>
                    <a:pt x="53" y="80"/>
                  </a:lnTo>
                  <a:lnTo>
                    <a:pt x="53" y="80"/>
                  </a:lnTo>
                  <a:close/>
                </a:path>
              </a:pathLst>
            </a:custGeom>
            <a:solidFill>
              <a:schemeClr val="bg1"/>
            </a:solidFill>
            <a:ln w="9525">
              <a:noFill/>
              <a:round/>
            </a:ln>
          </p:spPr>
          <p:txBody>
            <a:bodyPr vert="horz" wrap="square" lIns="91424" tIns="45712" rIns="91424" bIns="45712" numCol="1" anchor="t" anchorCtr="0" compatLnSpc="1"/>
            <a:lstStyle/>
            <a:p>
              <a:endParaRPr lang="en-US"/>
            </a:p>
          </p:txBody>
        </p:sp>
        <p:sp>
          <p:nvSpPr>
            <p:cNvPr id="91" name="Rectangle 90"/>
            <p:cNvSpPr/>
            <p:nvPr/>
          </p:nvSpPr>
          <p:spPr>
            <a:xfrm>
              <a:off x="2857488" y="2643188"/>
              <a:ext cx="389850" cy="307777"/>
            </a:xfrm>
            <a:prstGeom prst="rect">
              <a:avLst/>
            </a:prstGeom>
          </p:spPr>
          <p:txBody>
            <a:bodyPr wrap="none">
              <a:spAutoFit/>
            </a:bodyPr>
            <a:lstStyle/>
            <a:p>
              <a:r>
                <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03</a:t>
              </a:r>
              <a:endPar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 name="Group 62"/>
          <p:cNvGrpSpPr/>
          <p:nvPr/>
        </p:nvGrpSpPr>
        <p:grpSpPr>
          <a:xfrm>
            <a:off x="3857620" y="2072411"/>
            <a:ext cx="520758" cy="879399"/>
            <a:chOff x="3857620" y="2071684"/>
            <a:chExt cx="520758" cy="879281"/>
          </a:xfrm>
        </p:grpSpPr>
        <p:sp>
          <p:nvSpPr>
            <p:cNvPr id="88" name="Rounded Rectangle 87"/>
            <p:cNvSpPr/>
            <p:nvPr/>
          </p:nvSpPr>
          <p:spPr>
            <a:xfrm>
              <a:off x="3857620" y="2071684"/>
              <a:ext cx="520758" cy="520758"/>
            </a:xfrm>
            <a:prstGeom prst="roundRect">
              <a:avLst/>
            </a:prstGeom>
            <a:gradFill>
              <a:gsLst>
                <a:gs pos="0">
                  <a:srgbClr val="005AB2"/>
                </a:gs>
                <a:gs pos="50000">
                  <a:srgbClr val="0079C2"/>
                </a:gs>
                <a:gs pos="100000">
                  <a:schemeClr val="tx2">
                    <a:lumMod val="40000"/>
                    <a:lumOff val="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20"/>
            <p:cNvSpPr>
              <a:spLocks noEditPoints="1"/>
            </p:cNvSpPr>
            <p:nvPr/>
          </p:nvSpPr>
          <p:spPr bwMode="auto">
            <a:xfrm>
              <a:off x="4071934" y="2143122"/>
              <a:ext cx="187236" cy="407160"/>
            </a:xfrm>
            <a:custGeom>
              <a:avLst/>
              <a:gdLst/>
              <a:ahLst/>
              <a:cxnLst>
                <a:cxn ang="0">
                  <a:pos x="35" y="3"/>
                </a:cxn>
                <a:cxn ang="0">
                  <a:pos x="32" y="0"/>
                </a:cxn>
                <a:cxn ang="0">
                  <a:pos x="30" y="1"/>
                </a:cxn>
                <a:cxn ang="0">
                  <a:pos x="29" y="3"/>
                </a:cxn>
                <a:cxn ang="0">
                  <a:pos x="31" y="7"/>
                </a:cxn>
                <a:cxn ang="0">
                  <a:pos x="27" y="9"/>
                </a:cxn>
                <a:cxn ang="0">
                  <a:pos x="26" y="12"/>
                </a:cxn>
                <a:cxn ang="0">
                  <a:pos x="30" y="17"/>
                </a:cxn>
                <a:cxn ang="0">
                  <a:pos x="27" y="18"/>
                </a:cxn>
                <a:cxn ang="0">
                  <a:pos x="24" y="22"/>
                </a:cxn>
                <a:cxn ang="0">
                  <a:pos x="23" y="24"/>
                </a:cxn>
                <a:cxn ang="0">
                  <a:pos x="26" y="30"/>
                </a:cxn>
                <a:cxn ang="0">
                  <a:pos x="19" y="34"/>
                </a:cxn>
                <a:cxn ang="0">
                  <a:pos x="7" y="44"/>
                </a:cxn>
                <a:cxn ang="0">
                  <a:pos x="1" y="52"/>
                </a:cxn>
                <a:cxn ang="0">
                  <a:pos x="0" y="56"/>
                </a:cxn>
                <a:cxn ang="0">
                  <a:pos x="2" y="65"/>
                </a:cxn>
                <a:cxn ang="0">
                  <a:pos x="5" y="73"/>
                </a:cxn>
                <a:cxn ang="0">
                  <a:pos x="56" y="137"/>
                </a:cxn>
                <a:cxn ang="0">
                  <a:pos x="57" y="74"/>
                </a:cxn>
                <a:cxn ang="0">
                  <a:pos x="60" y="66"/>
                </a:cxn>
                <a:cxn ang="0">
                  <a:pos x="63" y="57"/>
                </a:cxn>
                <a:cxn ang="0">
                  <a:pos x="61" y="53"/>
                </a:cxn>
                <a:cxn ang="0">
                  <a:pos x="57" y="44"/>
                </a:cxn>
                <a:cxn ang="0">
                  <a:pos x="45" y="35"/>
                </a:cxn>
                <a:cxn ang="0">
                  <a:pos x="37" y="31"/>
                </a:cxn>
                <a:cxn ang="0">
                  <a:pos x="40" y="24"/>
                </a:cxn>
                <a:cxn ang="0">
                  <a:pos x="40" y="22"/>
                </a:cxn>
                <a:cxn ang="0">
                  <a:pos x="36" y="18"/>
                </a:cxn>
                <a:cxn ang="0">
                  <a:pos x="33" y="17"/>
                </a:cxn>
                <a:cxn ang="0">
                  <a:pos x="36" y="12"/>
                </a:cxn>
                <a:cxn ang="0">
                  <a:pos x="35" y="9"/>
                </a:cxn>
                <a:cxn ang="0">
                  <a:pos x="33" y="7"/>
                </a:cxn>
                <a:cxn ang="0">
                  <a:pos x="35" y="3"/>
                </a:cxn>
                <a:cxn ang="0">
                  <a:pos x="18" y="80"/>
                </a:cxn>
                <a:cxn ang="0">
                  <a:pos x="16" y="82"/>
                </a:cxn>
                <a:cxn ang="0">
                  <a:pos x="13" y="84"/>
                </a:cxn>
                <a:cxn ang="0">
                  <a:pos x="9" y="80"/>
                </a:cxn>
                <a:cxn ang="0">
                  <a:pos x="11" y="77"/>
                </a:cxn>
                <a:cxn ang="0">
                  <a:pos x="13" y="76"/>
                </a:cxn>
                <a:cxn ang="0">
                  <a:pos x="18" y="80"/>
                </a:cxn>
                <a:cxn ang="0">
                  <a:pos x="30" y="80"/>
                </a:cxn>
                <a:cxn ang="0">
                  <a:pos x="27" y="82"/>
                </a:cxn>
                <a:cxn ang="0">
                  <a:pos x="25" y="85"/>
                </a:cxn>
                <a:cxn ang="0">
                  <a:pos x="21" y="80"/>
                </a:cxn>
                <a:cxn ang="0">
                  <a:pos x="22" y="77"/>
                </a:cxn>
                <a:cxn ang="0">
                  <a:pos x="25" y="76"/>
                </a:cxn>
                <a:cxn ang="0">
                  <a:pos x="30" y="80"/>
                </a:cxn>
                <a:cxn ang="0">
                  <a:pos x="41" y="80"/>
                </a:cxn>
                <a:cxn ang="0">
                  <a:pos x="40" y="84"/>
                </a:cxn>
                <a:cxn ang="0">
                  <a:pos x="37" y="85"/>
                </a:cxn>
                <a:cxn ang="0">
                  <a:pos x="33" y="80"/>
                </a:cxn>
                <a:cxn ang="0">
                  <a:pos x="34" y="77"/>
                </a:cxn>
                <a:cxn ang="0">
                  <a:pos x="37" y="76"/>
                </a:cxn>
                <a:cxn ang="0">
                  <a:pos x="41" y="80"/>
                </a:cxn>
                <a:cxn ang="0">
                  <a:pos x="53" y="80"/>
                </a:cxn>
                <a:cxn ang="0">
                  <a:pos x="52" y="84"/>
                </a:cxn>
                <a:cxn ang="0">
                  <a:pos x="48" y="85"/>
                </a:cxn>
                <a:cxn ang="0">
                  <a:pos x="45" y="80"/>
                </a:cxn>
                <a:cxn ang="0">
                  <a:pos x="46" y="77"/>
                </a:cxn>
                <a:cxn ang="0">
                  <a:pos x="48" y="76"/>
                </a:cxn>
                <a:cxn ang="0">
                  <a:pos x="53" y="80"/>
                </a:cxn>
              </a:cxnLst>
              <a:rect l="0" t="0" r="r" b="b"/>
              <a:pathLst>
                <a:path w="63" h="137">
                  <a:moveTo>
                    <a:pt x="35" y="3"/>
                  </a:moveTo>
                  <a:lnTo>
                    <a:pt x="35" y="3"/>
                  </a:lnTo>
                  <a:lnTo>
                    <a:pt x="34" y="1"/>
                  </a:lnTo>
                  <a:lnTo>
                    <a:pt x="32" y="0"/>
                  </a:lnTo>
                  <a:lnTo>
                    <a:pt x="32" y="0"/>
                  </a:lnTo>
                  <a:lnTo>
                    <a:pt x="30" y="1"/>
                  </a:lnTo>
                  <a:lnTo>
                    <a:pt x="29" y="3"/>
                  </a:lnTo>
                  <a:lnTo>
                    <a:pt x="29" y="3"/>
                  </a:lnTo>
                  <a:lnTo>
                    <a:pt x="29" y="6"/>
                  </a:lnTo>
                  <a:lnTo>
                    <a:pt x="31" y="7"/>
                  </a:lnTo>
                  <a:lnTo>
                    <a:pt x="31" y="7"/>
                  </a:lnTo>
                  <a:lnTo>
                    <a:pt x="27" y="9"/>
                  </a:lnTo>
                  <a:lnTo>
                    <a:pt x="26" y="12"/>
                  </a:lnTo>
                  <a:lnTo>
                    <a:pt x="26" y="12"/>
                  </a:lnTo>
                  <a:lnTo>
                    <a:pt x="27" y="14"/>
                  </a:lnTo>
                  <a:lnTo>
                    <a:pt x="30" y="17"/>
                  </a:lnTo>
                  <a:lnTo>
                    <a:pt x="30" y="17"/>
                  </a:lnTo>
                  <a:lnTo>
                    <a:pt x="27" y="18"/>
                  </a:lnTo>
                  <a:lnTo>
                    <a:pt x="25" y="20"/>
                  </a:lnTo>
                  <a:lnTo>
                    <a:pt x="24" y="22"/>
                  </a:lnTo>
                  <a:lnTo>
                    <a:pt x="23" y="24"/>
                  </a:lnTo>
                  <a:lnTo>
                    <a:pt x="23" y="24"/>
                  </a:lnTo>
                  <a:lnTo>
                    <a:pt x="24" y="28"/>
                  </a:lnTo>
                  <a:lnTo>
                    <a:pt x="26" y="30"/>
                  </a:lnTo>
                  <a:lnTo>
                    <a:pt x="26" y="30"/>
                  </a:lnTo>
                  <a:lnTo>
                    <a:pt x="19" y="34"/>
                  </a:lnTo>
                  <a:lnTo>
                    <a:pt x="10" y="41"/>
                  </a:lnTo>
                  <a:lnTo>
                    <a:pt x="7" y="44"/>
                  </a:lnTo>
                  <a:lnTo>
                    <a:pt x="3" y="48"/>
                  </a:lnTo>
                  <a:lnTo>
                    <a:pt x="1" y="52"/>
                  </a:lnTo>
                  <a:lnTo>
                    <a:pt x="0" y="56"/>
                  </a:lnTo>
                  <a:lnTo>
                    <a:pt x="0" y="56"/>
                  </a:lnTo>
                  <a:lnTo>
                    <a:pt x="1" y="61"/>
                  </a:lnTo>
                  <a:lnTo>
                    <a:pt x="2" y="65"/>
                  </a:lnTo>
                  <a:lnTo>
                    <a:pt x="3" y="69"/>
                  </a:lnTo>
                  <a:lnTo>
                    <a:pt x="5" y="73"/>
                  </a:lnTo>
                  <a:lnTo>
                    <a:pt x="5" y="137"/>
                  </a:lnTo>
                  <a:lnTo>
                    <a:pt x="56" y="137"/>
                  </a:lnTo>
                  <a:lnTo>
                    <a:pt x="57" y="74"/>
                  </a:lnTo>
                  <a:lnTo>
                    <a:pt x="57" y="74"/>
                  </a:lnTo>
                  <a:lnTo>
                    <a:pt x="59" y="69"/>
                  </a:lnTo>
                  <a:lnTo>
                    <a:pt x="60" y="66"/>
                  </a:lnTo>
                  <a:lnTo>
                    <a:pt x="61" y="62"/>
                  </a:lnTo>
                  <a:lnTo>
                    <a:pt x="63" y="57"/>
                  </a:lnTo>
                  <a:lnTo>
                    <a:pt x="63" y="57"/>
                  </a:lnTo>
                  <a:lnTo>
                    <a:pt x="61" y="53"/>
                  </a:lnTo>
                  <a:lnTo>
                    <a:pt x="59" y="48"/>
                  </a:lnTo>
                  <a:lnTo>
                    <a:pt x="57" y="44"/>
                  </a:lnTo>
                  <a:lnTo>
                    <a:pt x="53" y="41"/>
                  </a:lnTo>
                  <a:lnTo>
                    <a:pt x="45" y="35"/>
                  </a:lnTo>
                  <a:lnTo>
                    <a:pt x="37" y="31"/>
                  </a:lnTo>
                  <a:lnTo>
                    <a:pt x="37" y="31"/>
                  </a:lnTo>
                  <a:lnTo>
                    <a:pt x="38" y="28"/>
                  </a:lnTo>
                  <a:lnTo>
                    <a:pt x="40" y="24"/>
                  </a:lnTo>
                  <a:lnTo>
                    <a:pt x="40" y="24"/>
                  </a:lnTo>
                  <a:lnTo>
                    <a:pt x="40" y="22"/>
                  </a:lnTo>
                  <a:lnTo>
                    <a:pt x="37" y="20"/>
                  </a:lnTo>
                  <a:lnTo>
                    <a:pt x="36" y="18"/>
                  </a:lnTo>
                  <a:lnTo>
                    <a:pt x="33" y="17"/>
                  </a:lnTo>
                  <a:lnTo>
                    <a:pt x="33" y="17"/>
                  </a:lnTo>
                  <a:lnTo>
                    <a:pt x="36" y="14"/>
                  </a:lnTo>
                  <a:lnTo>
                    <a:pt x="36" y="12"/>
                  </a:lnTo>
                  <a:lnTo>
                    <a:pt x="36" y="12"/>
                  </a:lnTo>
                  <a:lnTo>
                    <a:pt x="35" y="9"/>
                  </a:lnTo>
                  <a:lnTo>
                    <a:pt x="33" y="7"/>
                  </a:lnTo>
                  <a:lnTo>
                    <a:pt x="33" y="7"/>
                  </a:lnTo>
                  <a:lnTo>
                    <a:pt x="34" y="6"/>
                  </a:lnTo>
                  <a:lnTo>
                    <a:pt x="35" y="3"/>
                  </a:lnTo>
                  <a:lnTo>
                    <a:pt x="35" y="3"/>
                  </a:lnTo>
                  <a:close/>
                  <a:moveTo>
                    <a:pt x="18" y="80"/>
                  </a:moveTo>
                  <a:lnTo>
                    <a:pt x="18" y="80"/>
                  </a:lnTo>
                  <a:lnTo>
                    <a:pt x="16" y="82"/>
                  </a:lnTo>
                  <a:lnTo>
                    <a:pt x="13" y="84"/>
                  </a:lnTo>
                  <a:lnTo>
                    <a:pt x="13" y="84"/>
                  </a:lnTo>
                  <a:lnTo>
                    <a:pt x="10" y="82"/>
                  </a:lnTo>
                  <a:lnTo>
                    <a:pt x="9" y="80"/>
                  </a:lnTo>
                  <a:lnTo>
                    <a:pt x="9" y="80"/>
                  </a:lnTo>
                  <a:lnTo>
                    <a:pt x="11" y="77"/>
                  </a:lnTo>
                  <a:lnTo>
                    <a:pt x="13" y="76"/>
                  </a:lnTo>
                  <a:lnTo>
                    <a:pt x="13" y="76"/>
                  </a:lnTo>
                  <a:lnTo>
                    <a:pt x="16" y="77"/>
                  </a:lnTo>
                  <a:lnTo>
                    <a:pt x="18" y="80"/>
                  </a:lnTo>
                  <a:lnTo>
                    <a:pt x="18" y="80"/>
                  </a:lnTo>
                  <a:close/>
                  <a:moveTo>
                    <a:pt x="30" y="80"/>
                  </a:moveTo>
                  <a:lnTo>
                    <a:pt x="30" y="80"/>
                  </a:lnTo>
                  <a:lnTo>
                    <a:pt x="27" y="82"/>
                  </a:lnTo>
                  <a:lnTo>
                    <a:pt x="25" y="85"/>
                  </a:lnTo>
                  <a:lnTo>
                    <a:pt x="25" y="85"/>
                  </a:lnTo>
                  <a:lnTo>
                    <a:pt x="22" y="82"/>
                  </a:lnTo>
                  <a:lnTo>
                    <a:pt x="21" y="80"/>
                  </a:lnTo>
                  <a:lnTo>
                    <a:pt x="21" y="80"/>
                  </a:lnTo>
                  <a:lnTo>
                    <a:pt x="22" y="77"/>
                  </a:lnTo>
                  <a:lnTo>
                    <a:pt x="25" y="76"/>
                  </a:lnTo>
                  <a:lnTo>
                    <a:pt x="25" y="76"/>
                  </a:lnTo>
                  <a:lnTo>
                    <a:pt x="29" y="77"/>
                  </a:lnTo>
                  <a:lnTo>
                    <a:pt x="30" y="80"/>
                  </a:lnTo>
                  <a:lnTo>
                    <a:pt x="30" y="80"/>
                  </a:lnTo>
                  <a:close/>
                  <a:moveTo>
                    <a:pt x="41" y="80"/>
                  </a:moveTo>
                  <a:lnTo>
                    <a:pt x="41" y="80"/>
                  </a:lnTo>
                  <a:lnTo>
                    <a:pt x="40" y="84"/>
                  </a:lnTo>
                  <a:lnTo>
                    <a:pt x="37" y="85"/>
                  </a:lnTo>
                  <a:lnTo>
                    <a:pt x="37" y="85"/>
                  </a:lnTo>
                  <a:lnTo>
                    <a:pt x="34" y="84"/>
                  </a:lnTo>
                  <a:lnTo>
                    <a:pt x="33" y="80"/>
                  </a:lnTo>
                  <a:lnTo>
                    <a:pt x="33" y="80"/>
                  </a:lnTo>
                  <a:lnTo>
                    <a:pt x="34" y="77"/>
                  </a:lnTo>
                  <a:lnTo>
                    <a:pt x="37" y="76"/>
                  </a:lnTo>
                  <a:lnTo>
                    <a:pt x="37" y="76"/>
                  </a:lnTo>
                  <a:lnTo>
                    <a:pt x="40" y="77"/>
                  </a:lnTo>
                  <a:lnTo>
                    <a:pt x="41" y="80"/>
                  </a:lnTo>
                  <a:lnTo>
                    <a:pt x="41" y="80"/>
                  </a:lnTo>
                  <a:close/>
                  <a:moveTo>
                    <a:pt x="53" y="80"/>
                  </a:moveTo>
                  <a:lnTo>
                    <a:pt x="53" y="80"/>
                  </a:lnTo>
                  <a:lnTo>
                    <a:pt x="52" y="84"/>
                  </a:lnTo>
                  <a:lnTo>
                    <a:pt x="48" y="85"/>
                  </a:lnTo>
                  <a:lnTo>
                    <a:pt x="48" y="85"/>
                  </a:lnTo>
                  <a:lnTo>
                    <a:pt x="46" y="84"/>
                  </a:lnTo>
                  <a:lnTo>
                    <a:pt x="45" y="80"/>
                  </a:lnTo>
                  <a:lnTo>
                    <a:pt x="45" y="80"/>
                  </a:lnTo>
                  <a:lnTo>
                    <a:pt x="46" y="77"/>
                  </a:lnTo>
                  <a:lnTo>
                    <a:pt x="48" y="76"/>
                  </a:lnTo>
                  <a:lnTo>
                    <a:pt x="48" y="76"/>
                  </a:lnTo>
                  <a:lnTo>
                    <a:pt x="52" y="77"/>
                  </a:lnTo>
                  <a:lnTo>
                    <a:pt x="53" y="80"/>
                  </a:lnTo>
                  <a:lnTo>
                    <a:pt x="53" y="80"/>
                  </a:lnTo>
                  <a:close/>
                </a:path>
              </a:pathLst>
            </a:custGeom>
            <a:solidFill>
              <a:schemeClr val="bg1"/>
            </a:solidFill>
            <a:ln w="9525">
              <a:noFill/>
              <a:round/>
            </a:ln>
          </p:spPr>
          <p:txBody>
            <a:bodyPr vert="horz" wrap="square" lIns="91424" tIns="45712" rIns="91424" bIns="45712" numCol="1" anchor="t" anchorCtr="0" compatLnSpc="1"/>
            <a:lstStyle/>
            <a:p>
              <a:endParaRPr lang="en-US"/>
            </a:p>
          </p:txBody>
        </p:sp>
        <p:sp>
          <p:nvSpPr>
            <p:cNvPr id="92" name="Rectangle 91"/>
            <p:cNvSpPr/>
            <p:nvPr/>
          </p:nvSpPr>
          <p:spPr>
            <a:xfrm>
              <a:off x="3929058" y="2643188"/>
              <a:ext cx="389850" cy="307777"/>
            </a:xfrm>
            <a:prstGeom prst="rect">
              <a:avLst/>
            </a:prstGeom>
          </p:spPr>
          <p:txBody>
            <a:bodyPr wrap="none">
              <a:spAutoFit/>
            </a:bodyPr>
            <a:lstStyle/>
            <a:p>
              <a:r>
                <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04</a:t>
              </a:r>
              <a:endParaRPr lang="en-US" sz="14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Left)">
                                      <p:cBhvr>
                                        <p:cTn id="7" dur="500"/>
                                        <p:tgtEl>
                                          <p:spTgt spid="34"/>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par>
                                <p:cTn id="16" presetID="1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par>
                                <p:cTn id="19" presetID="1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Left)">
                                      <p:cBhvr>
                                        <p:cTn id="21" dur="500"/>
                                        <p:tgtEl>
                                          <p:spTgt spid="8"/>
                                        </p:tgtEl>
                                      </p:cBhvr>
                                    </p:animEffect>
                                  </p:childTnLst>
                                </p:cTn>
                              </p:par>
                              <p:par>
                                <p:cTn id="22" presetID="1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Left)">
                                      <p:cBhvr>
                                        <p:cTn id="24" dur="500"/>
                                        <p:tgtEl>
                                          <p:spTgt spid="9"/>
                                        </p:tgtEl>
                                      </p:cBhvr>
                                    </p:animEffect>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Bottom)">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5AB2"/>
            </a:gs>
            <a:gs pos="92000">
              <a:schemeClr val="tx2">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16" name="Pentagon 60"/>
          <p:cNvSpPr/>
          <p:nvPr/>
        </p:nvSpPr>
        <p:spPr>
          <a:xfrm>
            <a:off x="0" y="554060"/>
            <a:ext cx="120269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gradFill>
                  <a:gsLst>
                    <a:gs pos="0">
                      <a:srgbClr val="005AB2"/>
                    </a:gs>
                    <a:gs pos="92000">
                      <a:schemeClr val="tx2">
                        <a:lumMod val="40000"/>
                        <a:lumOff val="60000"/>
                      </a:schemeClr>
                    </a:gs>
                  </a:gsLst>
                  <a:path path="circle">
                    <a:fillToRect t="100000" r="100000"/>
                  </a:path>
                </a:gradFill>
                <a:cs typeface="+mn-ea"/>
                <a:sym typeface="+mn-lt"/>
              </a:rPr>
              <a:t>03</a:t>
            </a:r>
            <a:endParaRPr lang="en-GB" altLang="zh-CN" sz="3600" b="1" dirty="0">
              <a:gradFill>
                <a:gsLst>
                  <a:gs pos="0">
                    <a:srgbClr val="005AB2"/>
                  </a:gs>
                  <a:gs pos="92000">
                    <a:schemeClr val="tx2">
                      <a:lumMod val="40000"/>
                      <a:lumOff val="60000"/>
                    </a:schemeClr>
                  </a:gs>
                </a:gsLst>
                <a:path path="circle">
                  <a:fillToRect t="100000" r="100000"/>
                </a:path>
              </a:gradFill>
              <a:cs typeface="+mn-ea"/>
              <a:sym typeface="+mn-lt"/>
            </a:endParaRPr>
          </a:p>
        </p:txBody>
      </p:sp>
      <p:grpSp>
        <p:nvGrpSpPr>
          <p:cNvPr id="18" name="Group 71"/>
          <p:cNvGrpSpPr/>
          <p:nvPr/>
        </p:nvGrpSpPr>
        <p:grpSpPr>
          <a:xfrm>
            <a:off x="3023214" y="2082600"/>
            <a:ext cx="3119605" cy="937605"/>
            <a:chOff x="6662499" y="1576059"/>
            <a:chExt cx="4159474" cy="1250132"/>
          </a:xfrm>
        </p:grpSpPr>
        <p:sp>
          <p:nvSpPr>
            <p:cNvPr id="19" name="TextBox 72"/>
            <p:cNvSpPr txBox="1"/>
            <p:nvPr/>
          </p:nvSpPr>
          <p:spPr>
            <a:xfrm>
              <a:off x="6662499" y="1576059"/>
              <a:ext cx="4159474" cy="943842"/>
            </a:xfrm>
            <a:prstGeom prst="rect">
              <a:avLst/>
            </a:prstGeom>
            <a:noFill/>
          </p:spPr>
          <p:txBody>
            <a:bodyPr wrap="square" rtlCol="0">
              <a:spAutoFit/>
            </a:bodyPr>
            <a:lstStyle/>
            <a:p>
              <a:pPr algn="ctr" defTabSz="685800">
                <a:buNone/>
                <a:defRPr/>
              </a:pPr>
              <a:r>
                <a:rPr lang="zh-CN" altLang="en-US" sz="4000" b="1" spc="600" dirty="0">
                  <a:solidFill>
                    <a:schemeClr val="bg1"/>
                  </a:solidFill>
                  <a:latin typeface="微软雅黑" panose="020B0503020204020204" pitchFamily="34" charset="-122"/>
                  <a:ea typeface="微软雅黑" panose="020B0503020204020204" pitchFamily="34" charset="-122"/>
                </a:rPr>
                <a:t>市场分析</a:t>
              </a:r>
              <a:endParaRPr lang="zh-CN" altLang="en-US" sz="4000" kern="0" spc="600" dirty="0">
                <a:solidFill>
                  <a:schemeClr val="bg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662499" y="2477367"/>
              <a:ext cx="4159474" cy="348824"/>
            </a:xfrm>
            <a:prstGeom prst="rect">
              <a:avLst/>
            </a:prstGeom>
          </p:spPr>
          <p:txBody>
            <a:bodyPr wrap="square">
              <a:spAutoFit/>
            </a:bodyPr>
            <a:lstStyle/>
            <a:p>
              <a:pPr algn="ctr"/>
              <a:r>
                <a:rPr lang="en-GB" sz="1110" dirty="0">
                  <a:solidFill>
                    <a:schemeClr val="bg1"/>
                  </a:solidFill>
                  <a:cs typeface="+mn-ea"/>
                  <a:sym typeface="+mn-lt"/>
                </a:rPr>
                <a:t>点击输入内容</a:t>
              </a:r>
              <a:endParaRPr lang="en-GB" sz="1110" dirty="0">
                <a:solidFill>
                  <a:schemeClr val="bg1"/>
                </a:solidFill>
                <a:cs typeface="+mn-ea"/>
                <a:sym typeface="+mn-lt"/>
              </a:endParaRPr>
            </a:p>
          </p:txBody>
        </p:sp>
      </p:grpSp>
      <p:cxnSp>
        <p:nvCxnSpPr>
          <p:cNvPr id="3" name="直接连接符 2"/>
          <p:cNvCxnSpPr/>
          <p:nvPr/>
        </p:nvCxnSpPr>
        <p:spPr>
          <a:xfrm>
            <a:off x="0" y="407621"/>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974517" y="4462045"/>
            <a:ext cx="216948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gradFill>
                  <a:gsLst>
                    <a:gs pos="0">
                      <a:srgbClr val="005AB2"/>
                    </a:gs>
                    <a:gs pos="92000">
                      <a:schemeClr val="tx2">
                        <a:lumMod val="40000"/>
                        <a:lumOff val="60000"/>
                      </a:schemeClr>
                    </a:gs>
                  </a:gsLst>
                  <a:path path="circle">
                    <a:fillToRect t="100000" r="100000"/>
                  </a:path>
                </a:gradFill>
              </a:rPr>
              <a:t>Part Three</a:t>
            </a: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1" name="矩形 20"/>
          <p:cNvSpPr/>
          <p:nvPr/>
        </p:nvSpPr>
        <p:spPr>
          <a:xfrm>
            <a:off x="6803163" y="4460206"/>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2" name="矩形 21"/>
          <p:cNvSpPr/>
          <p:nvPr/>
        </p:nvSpPr>
        <p:spPr>
          <a:xfrm>
            <a:off x="6659945" y="4460205"/>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3" name="矩形 22"/>
          <p:cNvSpPr/>
          <p:nvPr/>
        </p:nvSpPr>
        <p:spPr>
          <a:xfrm>
            <a:off x="1257140"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4" name="矩形 23"/>
          <p:cNvSpPr/>
          <p:nvPr/>
        </p:nvSpPr>
        <p:spPr>
          <a:xfrm>
            <a:off x="1408902"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reeform 15"/>
          <p:cNvSpPr/>
          <p:nvPr/>
        </p:nvSpPr>
        <p:spPr bwMode="auto">
          <a:xfrm>
            <a:off x="1448043" y="1899077"/>
            <a:ext cx="3124929" cy="704297"/>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Lst>
            <a:ahLst/>
            <a:cxnLst>
              <a:cxn ang="0">
                <a:pos x="T0" y="T1"/>
              </a:cxn>
              <a:cxn ang="0">
                <a:pos x="T2" y="T3"/>
              </a:cxn>
              <a:cxn ang="0">
                <a:pos x="T4" y="T5"/>
              </a:cxn>
              <a:cxn ang="0">
                <a:pos x="T6" y="T7"/>
              </a:cxn>
              <a:cxn ang="0">
                <a:pos x="T8" y="T9"/>
              </a:cxn>
            </a:cxnLst>
            <a:rect l="0" t="0" r="r" b="b"/>
            <a:pathLst>
              <a:path w="2053" h="531">
                <a:moveTo>
                  <a:pt x="0" y="0"/>
                </a:moveTo>
                <a:lnTo>
                  <a:pt x="0" y="531"/>
                </a:lnTo>
                <a:lnTo>
                  <a:pt x="1893" y="531"/>
                </a:lnTo>
                <a:lnTo>
                  <a:pt x="2053" y="273"/>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8169" tIns="39085" rIns="78169" bIns="39085" numCol="1" anchor="t" anchorCtr="0" compatLnSpc="1"/>
          <a:lstStyle/>
          <a:p>
            <a:endParaRPr lang="id-ID" sz="1420" dirty="0">
              <a:latin typeface="+mn-ea"/>
            </a:endParaRPr>
          </a:p>
        </p:txBody>
      </p:sp>
      <p:sp>
        <p:nvSpPr>
          <p:cNvPr id="223" name="Freeform 17"/>
          <p:cNvSpPr/>
          <p:nvPr/>
        </p:nvSpPr>
        <p:spPr bwMode="auto">
          <a:xfrm>
            <a:off x="1448043" y="2645819"/>
            <a:ext cx="3124929" cy="639306"/>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Lst>
            <a:ahLst/>
            <a:cxnLst>
              <a:cxn ang="0">
                <a:pos x="T0" y="T1"/>
              </a:cxn>
              <a:cxn ang="0">
                <a:pos x="T2" y="T3"/>
              </a:cxn>
              <a:cxn ang="0">
                <a:pos x="T4" y="T5"/>
              </a:cxn>
              <a:cxn ang="0">
                <a:pos x="T6" y="T7"/>
              </a:cxn>
              <a:cxn ang="0">
                <a:pos x="T8" y="T9"/>
              </a:cxn>
            </a:cxnLst>
            <a:rect l="0" t="0" r="r" b="b"/>
            <a:pathLst>
              <a:path w="2053" h="482">
                <a:moveTo>
                  <a:pt x="0" y="482"/>
                </a:moveTo>
                <a:lnTo>
                  <a:pt x="0" y="0"/>
                </a:lnTo>
                <a:lnTo>
                  <a:pt x="1893" y="0"/>
                </a:lnTo>
                <a:lnTo>
                  <a:pt x="2053" y="241"/>
                </a:lnTo>
                <a:lnTo>
                  <a:pt x="1893" y="4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8169" tIns="39085" rIns="78169" bIns="39085" numCol="1" anchor="t" anchorCtr="0" compatLnSpc="1"/>
          <a:lstStyle/>
          <a:p>
            <a:endParaRPr lang="id-ID" sz="1420" dirty="0">
              <a:latin typeface="+mn-ea"/>
            </a:endParaRPr>
          </a:p>
        </p:txBody>
      </p:sp>
      <p:sp>
        <p:nvSpPr>
          <p:cNvPr id="224" name="Freeform 9"/>
          <p:cNvSpPr/>
          <p:nvPr/>
        </p:nvSpPr>
        <p:spPr bwMode="auto">
          <a:xfrm>
            <a:off x="655672" y="1301263"/>
            <a:ext cx="659082" cy="789184"/>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25" name="Freeform 10"/>
          <p:cNvSpPr/>
          <p:nvPr/>
        </p:nvSpPr>
        <p:spPr bwMode="auto">
          <a:xfrm>
            <a:off x="655672" y="2126634"/>
            <a:ext cx="659082" cy="704297"/>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26" name="Freeform 11"/>
          <p:cNvSpPr/>
          <p:nvPr/>
        </p:nvSpPr>
        <p:spPr bwMode="auto">
          <a:xfrm>
            <a:off x="655672" y="2909562"/>
            <a:ext cx="659082" cy="789184"/>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27" name="Freeform 12"/>
          <p:cNvSpPr/>
          <p:nvPr/>
        </p:nvSpPr>
        <p:spPr bwMode="auto">
          <a:xfrm>
            <a:off x="655672" y="3501494"/>
            <a:ext cx="659082" cy="1001401"/>
          </a:xfrm>
          <a:custGeom>
            <a:avLst/>
            <a:gdLst>
              <a:gd name="T0" fmla="*/ 0 w 433"/>
              <a:gd name="T1" fmla="*/ 273 h 755"/>
              <a:gd name="T2" fmla="*/ 433 w 433"/>
              <a:gd name="T3" fmla="*/ 755 h 755"/>
              <a:gd name="T4" fmla="*/ 433 w 433"/>
              <a:gd name="T5" fmla="*/ 321 h 755"/>
              <a:gd name="T6" fmla="*/ 0 w 433"/>
              <a:gd name="T7" fmla="*/ 0 h 755"/>
              <a:gd name="T8" fmla="*/ 0 w 433"/>
              <a:gd name="T9" fmla="*/ 273 h 755"/>
            </a:gdLst>
            <a:ahLst/>
            <a:cxnLst>
              <a:cxn ang="0">
                <a:pos x="T0" y="T1"/>
              </a:cxn>
              <a:cxn ang="0">
                <a:pos x="T2" y="T3"/>
              </a:cxn>
              <a:cxn ang="0">
                <a:pos x="T4" y="T5"/>
              </a:cxn>
              <a:cxn ang="0">
                <a:pos x="T6" y="T7"/>
              </a:cxn>
              <a:cxn ang="0">
                <a:pos x="T8" y="T9"/>
              </a:cxn>
            </a:cxnLst>
            <a:rect l="0" t="0" r="r" b="b"/>
            <a:pathLst>
              <a:path w="433" h="755">
                <a:moveTo>
                  <a:pt x="0" y="273"/>
                </a:moveTo>
                <a:lnTo>
                  <a:pt x="433" y="755"/>
                </a:lnTo>
                <a:lnTo>
                  <a:pt x="433" y="321"/>
                </a:lnTo>
                <a:lnTo>
                  <a:pt x="0" y="0"/>
                </a:lnTo>
                <a:lnTo>
                  <a:pt x="0" y="273"/>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endParaRPr lang="id-ID" sz="1420" kern="0" dirty="0">
              <a:solidFill>
                <a:sysClr val="windowText" lastClr="000000"/>
              </a:solidFill>
              <a:latin typeface="微软雅黑" panose="020B0503020204020204" pitchFamily="34" charset="-122"/>
            </a:endParaRPr>
          </a:p>
        </p:txBody>
      </p:sp>
      <p:sp>
        <p:nvSpPr>
          <p:cNvPr id="228" name="Freeform 19"/>
          <p:cNvSpPr/>
          <p:nvPr/>
        </p:nvSpPr>
        <p:spPr bwMode="auto">
          <a:xfrm>
            <a:off x="1448043" y="3327568"/>
            <a:ext cx="3124929" cy="575640"/>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Lst>
            <a:ahLst/>
            <a:cxnLst>
              <a:cxn ang="0">
                <a:pos x="T0" y="T1"/>
              </a:cxn>
              <a:cxn ang="0">
                <a:pos x="T2" y="T3"/>
              </a:cxn>
              <a:cxn ang="0">
                <a:pos x="T4" y="T5"/>
              </a:cxn>
              <a:cxn ang="0">
                <a:pos x="T6" y="T7"/>
              </a:cxn>
              <a:cxn ang="0">
                <a:pos x="T8" y="T9"/>
              </a:cxn>
            </a:cxnLst>
            <a:rect l="0" t="0" r="r" b="b"/>
            <a:pathLst>
              <a:path w="2053" h="434">
                <a:moveTo>
                  <a:pt x="0" y="0"/>
                </a:moveTo>
                <a:lnTo>
                  <a:pt x="0" y="434"/>
                </a:lnTo>
                <a:lnTo>
                  <a:pt x="1893" y="434"/>
                </a:lnTo>
                <a:lnTo>
                  <a:pt x="2053" y="225"/>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8169" tIns="39085" rIns="78169" bIns="39085" numCol="1" anchor="t" anchorCtr="0" compatLnSpc="1"/>
          <a:lstStyle/>
          <a:p>
            <a:endParaRPr lang="id-ID" sz="1420" dirty="0">
              <a:latin typeface="+mn-ea"/>
            </a:endParaRPr>
          </a:p>
        </p:txBody>
      </p:sp>
      <p:sp>
        <p:nvSpPr>
          <p:cNvPr id="229" name="Rectangle 5"/>
          <p:cNvSpPr>
            <a:spLocks noChangeArrowheads="1"/>
          </p:cNvSpPr>
          <p:nvPr/>
        </p:nvSpPr>
        <p:spPr bwMode="auto">
          <a:xfrm>
            <a:off x="-26912" y="1727026"/>
            <a:ext cx="655338" cy="363422"/>
          </a:xfrm>
          <a:prstGeom prst="rect">
            <a:avLst/>
          </a:pr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30" name="Rectangle 6"/>
          <p:cNvSpPr>
            <a:spLocks noChangeArrowheads="1"/>
          </p:cNvSpPr>
          <p:nvPr/>
        </p:nvSpPr>
        <p:spPr bwMode="auto">
          <a:xfrm>
            <a:off x="-26912" y="2318958"/>
            <a:ext cx="655338" cy="362097"/>
          </a:xfrm>
          <a:prstGeom prst="rect">
            <a:avLst/>
          </a:pr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31" name="Rectangle 7"/>
          <p:cNvSpPr>
            <a:spLocks noChangeArrowheads="1"/>
          </p:cNvSpPr>
          <p:nvPr/>
        </p:nvSpPr>
        <p:spPr bwMode="auto">
          <a:xfrm>
            <a:off x="-26912" y="2909560"/>
            <a:ext cx="655338" cy="363422"/>
          </a:xfrm>
          <a:prstGeom prst="rect">
            <a:avLst/>
          </a:pr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32" name="Rectangle 8"/>
          <p:cNvSpPr>
            <a:spLocks noChangeArrowheads="1"/>
          </p:cNvSpPr>
          <p:nvPr/>
        </p:nvSpPr>
        <p:spPr bwMode="auto">
          <a:xfrm>
            <a:off x="-26912" y="3501494"/>
            <a:ext cx="655338" cy="362097"/>
          </a:xfrm>
          <a:prstGeom prst="rect">
            <a:avLst/>
          </a:pr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endParaRPr lang="id-ID" sz="1420" kern="0" dirty="0">
              <a:solidFill>
                <a:sysClr val="windowText" lastClr="000000"/>
              </a:solidFill>
              <a:latin typeface="微软雅黑" panose="020B0503020204020204" pitchFamily="34" charset="-122"/>
            </a:endParaRPr>
          </a:p>
        </p:txBody>
      </p:sp>
      <p:sp>
        <p:nvSpPr>
          <p:cNvPr id="233" name="Freeform 13"/>
          <p:cNvSpPr/>
          <p:nvPr/>
        </p:nvSpPr>
        <p:spPr bwMode="auto">
          <a:xfrm>
            <a:off x="1345930" y="1301264"/>
            <a:ext cx="2547458" cy="596863"/>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34" name="Rectangle 63"/>
          <p:cNvSpPr/>
          <p:nvPr/>
        </p:nvSpPr>
        <p:spPr>
          <a:xfrm>
            <a:off x="1431492" y="1318364"/>
            <a:ext cx="959366" cy="560475"/>
          </a:xfrm>
          <a:prstGeom prst="rect">
            <a:avLst/>
          </a:prstGeom>
        </p:spPr>
        <p:txBody>
          <a:bodyPr wrap="none" lIns="78169" tIns="39085" rIns="78169" bIns="39085">
            <a:spAutoFit/>
          </a:bodyPr>
          <a:lstStyle/>
          <a:p>
            <a:pPr defTabSz="725805">
              <a:defRPr/>
            </a:pPr>
            <a:r>
              <a:rPr lang="zh-CN" altLang="en-US" sz="3130" b="1" kern="0" dirty="0">
                <a:solidFill>
                  <a:srgbClr val="FFFFFF"/>
                </a:solidFill>
                <a:latin typeface="微软雅黑" panose="020B0503020204020204" pitchFamily="34" charset="-122"/>
                <a:ea typeface="微软雅黑" panose="020B0503020204020204" pitchFamily="34" charset="-122"/>
              </a:rPr>
              <a:t>会议</a:t>
            </a:r>
            <a:endParaRPr lang="id-ID" sz="3130" b="1" kern="0" dirty="0">
              <a:solidFill>
                <a:srgbClr val="FFFFFF"/>
              </a:solidFill>
              <a:latin typeface="微软雅黑" panose="020B0503020204020204" pitchFamily="34" charset="-122"/>
            </a:endParaRPr>
          </a:p>
        </p:txBody>
      </p:sp>
      <p:sp>
        <p:nvSpPr>
          <p:cNvPr id="235" name="Rectangle 64"/>
          <p:cNvSpPr/>
          <p:nvPr/>
        </p:nvSpPr>
        <p:spPr>
          <a:xfrm>
            <a:off x="4686864" y="1285157"/>
            <a:ext cx="3793052" cy="341441"/>
          </a:xfrm>
          <a:prstGeom prst="rect">
            <a:avLst/>
          </a:prstGeom>
        </p:spPr>
        <p:txBody>
          <a:bodyPr wrap="square" lIns="78169" tIns="39085" rIns="78169" bIns="39085">
            <a:spAutoFit/>
          </a:bodyPr>
          <a:lstStyle/>
          <a:p>
            <a:pPr algn="just" defTabSz="725805">
              <a:defRPr/>
            </a:pP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55" kern="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字以内</a:t>
            </a:r>
            <a:endParaRPr lang="zh-CN" altLang="en-US" sz="855"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6" name="Freeform 14"/>
          <p:cNvSpPr/>
          <p:nvPr/>
        </p:nvSpPr>
        <p:spPr bwMode="auto">
          <a:xfrm>
            <a:off x="1345930" y="2126634"/>
            <a:ext cx="2547458" cy="704297"/>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37" name="Rectangle 67"/>
          <p:cNvSpPr/>
          <p:nvPr/>
        </p:nvSpPr>
        <p:spPr>
          <a:xfrm>
            <a:off x="1431492" y="2194113"/>
            <a:ext cx="959366" cy="560475"/>
          </a:xfrm>
          <a:prstGeom prst="rect">
            <a:avLst/>
          </a:prstGeom>
        </p:spPr>
        <p:txBody>
          <a:bodyPr wrap="none" lIns="78169" tIns="39085" rIns="78169" bIns="39085">
            <a:spAutoFit/>
          </a:bodyPr>
          <a:lstStyle/>
          <a:p>
            <a:pPr defTabSz="725805">
              <a:defRPr/>
            </a:pPr>
            <a:r>
              <a:rPr lang="zh-CN" altLang="en-US" sz="3130" b="1" kern="0" dirty="0">
                <a:solidFill>
                  <a:srgbClr val="FFFFFF"/>
                </a:solidFill>
                <a:latin typeface="微软雅黑" panose="020B0503020204020204" pitchFamily="34" charset="-122"/>
                <a:ea typeface="微软雅黑" panose="020B0503020204020204" pitchFamily="34" charset="-122"/>
              </a:rPr>
              <a:t>执行</a:t>
            </a:r>
            <a:endParaRPr lang="id-ID" sz="3130" b="1" kern="0" dirty="0">
              <a:solidFill>
                <a:srgbClr val="FFFFFF"/>
              </a:solidFill>
              <a:latin typeface="微软雅黑" panose="020B0503020204020204" pitchFamily="34" charset="-122"/>
            </a:endParaRPr>
          </a:p>
        </p:txBody>
      </p:sp>
      <p:sp>
        <p:nvSpPr>
          <p:cNvPr id="238" name="Rectangle 68"/>
          <p:cNvSpPr/>
          <p:nvPr/>
        </p:nvSpPr>
        <p:spPr>
          <a:xfrm>
            <a:off x="4686864" y="2135438"/>
            <a:ext cx="3793052" cy="341441"/>
          </a:xfrm>
          <a:prstGeom prst="rect">
            <a:avLst/>
          </a:prstGeom>
        </p:spPr>
        <p:txBody>
          <a:bodyPr wrap="square" lIns="78169" tIns="39085" rIns="78169" bIns="39085">
            <a:spAutoFit/>
          </a:bodyPr>
          <a:lstStyle/>
          <a:p>
            <a:pPr algn="just" defTabSz="725805">
              <a:defRPr/>
            </a:pP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55" kern="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字以内</a:t>
            </a:r>
            <a:endParaRPr lang="zh-CN" altLang="en-US" sz="855"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9" name="Freeform 16"/>
          <p:cNvSpPr/>
          <p:nvPr/>
        </p:nvSpPr>
        <p:spPr bwMode="auto">
          <a:xfrm>
            <a:off x="1345930" y="3059438"/>
            <a:ext cx="2547458" cy="639306"/>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40" name="Rectangle 71"/>
          <p:cNvSpPr/>
          <p:nvPr/>
        </p:nvSpPr>
        <p:spPr>
          <a:xfrm>
            <a:off x="1431492" y="3097763"/>
            <a:ext cx="959366" cy="560475"/>
          </a:xfrm>
          <a:prstGeom prst="rect">
            <a:avLst/>
          </a:prstGeom>
        </p:spPr>
        <p:txBody>
          <a:bodyPr wrap="none" lIns="78169" tIns="39085" rIns="78169" bIns="39085">
            <a:spAutoFit/>
          </a:bodyPr>
          <a:lstStyle/>
          <a:p>
            <a:pPr defTabSz="725805">
              <a:defRPr/>
            </a:pPr>
            <a:r>
              <a:rPr lang="zh-CN" altLang="en-US" sz="3130" b="1" kern="0" dirty="0">
                <a:solidFill>
                  <a:srgbClr val="FFFFFF"/>
                </a:solidFill>
                <a:latin typeface="微软雅黑" panose="020B0503020204020204" pitchFamily="34" charset="-122"/>
                <a:ea typeface="微软雅黑" panose="020B0503020204020204" pitchFamily="34" charset="-122"/>
              </a:rPr>
              <a:t>创意</a:t>
            </a:r>
            <a:endParaRPr lang="id-ID" sz="3130" b="1" kern="0" dirty="0">
              <a:solidFill>
                <a:srgbClr val="FFFFFF"/>
              </a:solidFill>
              <a:latin typeface="微软雅黑" panose="020B0503020204020204" pitchFamily="34" charset="-122"/>
            </a:endParaRPr>
          </a:p>
        </p:txBody>
      </p:sp>
      <p:sp>
        <p:nvSpPr>
          <p:cNvPr id="241" name="Rectangle 72"/>
          <p:cNvSpPr/>
          <p:nvPr/>
        </p:nvSpPr>
        <p:spPr>
          <a:xfrm>
            <a:off x="4686864" y="3058760"/>
            <a:ext cx="3793052" cy="341441"/>
          </a:xfrm>
          <a:prstGeom prst="rect">
            <a:avLst/>
          </a:prstGeom>
        </p:spPr>
        <p:txBody>
          <a:bodyPr wrap="square" lIns="78169" tIns="39085" rIns="78169" bIns="39085">
            <a:spAutoFit/>
          </a:bodyPr>
          <a:lstStyle/>
          <a:p>
            <a:pPr algn="just" defTabSz="725805">
              <a:defRPr/>
            </a:pP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55" kern="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字以内</a:t>
            </a:r>
            <a:endParaRPr lang="zh-CN" altLang="en-US" sz="855"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2" name="Freeform 18"/>
          <p:cNvSpPr/>
          <p:nvPr/>
        </p:nvSpPr>
        <p:spPr bwMode="auto">
          <a:xfrm>
            <a:off x="1345930" y="3927255"/>
            <a:ext cx="2547458" cy="575640"/>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 name="T10" fmla="*/ 0 w 2053"/>
              <a:gd name="T11" fmla="*/ 0 h 434"/>
            </a:gdLst>
            <a:ahLst/>
            <a:cxnLst>
              <a:cxn ang="0">
                <a:pos x="T0" y="T1"/>
              </a:cxn>
              <a:cxn ang="0">
                <a:pos x="T2" y="T3"/>
              </a:cxn>
              <a:cxn ang="0">
                <a:pos x="T4" y="T5"/>
              </a:cxn>
              <a:cxn ang="0">
                <a:pos x="T6" y="T7"/>
              </a:cxn>
              <a:cxn ang="0">
                <a:pos x="T8" y="T9"/>
              </a:cxn>
              <a:cxn ang="0">
                <a:pos x="T10" y="T11"/>
              </a:cxn>
            </a:cxnLst>
            <a:rect l="0" t="0" r="r" b="b"/>
            <a:pathLst>
              <a:path w="2053" h="434">
                <a:moveTo>
                  <a:pt x="0" y="0"/>
                </a:moveTo>
                <a:lnTo>
                  <a:pt x="0" y="434"/>
                </a:lnTo>
                <a:lnTo>
                  <a:pt x="1893" y="434"/>
                </a:lnTo>
                <a:lnTo>
                  <a:pt x="2053" y="225"/>
                </a:lnTo>
                <a:lnTo>
                  <a:pt x="1893" y="0"/>
                </a:lnTo>
                <a:lnTo>
                  <a:pt x="0" y="0"/>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8169" tIns="39085" rIns="78169" bIns="39085" numCol="1" anchor="t" anchorCtr="0" compatLnSpc="1"/>
          <a:lstStyle/>
          <a:p>
            <a:pPr defTabSz="725805"/>
            <a:endParaRPr lang="id-ID" sz="1420" kern="0" dirty="0">
              <a:solidFill>
                <a:sysClr val="windowText" lastClr="000000"/>
              </a:solidFill>
              <a:latin typeface="微软雅黑" panose="020B0503020204020204" pitchFamily="34" charset="-122"/>
            </a:endParaRPr>
          </a:p>
        </p:txBody>
      </p:sp>
      <p:sp>
        <p:nvSpPr>
          <p:cNvPr id="243" name="Rectangle 75"/>
          <p:cNvSpPr/>
          <p:nvPr/>
        </p:nvSpPr>
        <p:spPr>
          <a:xfrm>
            <a:off x="1431492" y="3943048"/>
            <a:ext cx="959366" cy="560475"/>
          </a:xfrm>
          <a:prstGeom prst="rect">
            <a:avLst/>
          </a:prstGeom>
        </p:spPr>
        <p:txBody>
          <a:bodyPr wrap="none" lIns="78169" tIns="39085" rIns="78169" bIns="39085">
            <a:spAutoFit/>
          </a:bodyPr>
          <a:lstStyle/>
          <a:p>
            <a:pPr defTabSz="725805">
              <a:defRPr/>
            </a:pPr>
            <a:r>
              <a:rPr lang="zh-CN" altLang="en-US" sz="3130" b="1" kern="0" dirty="0">
                <a:solidFill>
                  <a:srgbClr val="FFFFFF"/>
                </a:solidFill>
                <a:latin typeface="微软雅黑" panose="020B0503020204020204" pitchFamily="34" charset="-122"/>
                <a:ea typeface="微软雅黑" panose="020B0503020204020204" pitchFamily="34" charset="-122"/>
              </a:rPr>
              <a:t>上线</a:t>
            </a:r>
            <a:endParaRPr lang="id-ID" sz="3130" b="1" kern="0" dirty="0">
              <a:solidFill>
                <a:srgbClr val="FFFFFF"/>
              </a:solidFill>
              <a:latin typeface="微软雅黑" panose="020B0503020204020204" pitchFamily="34" charset="-122"/>
            </a:endParaRPr>
          </a:p>
        </p:txBody>
      </p:sp>
      <p:sp>
        <p:nvSpPr>
          <p:cNvPr id="244" name="Rectangle 76"/>
          <p:cNvSpPr/>
          <p:nvPr/>
        </p:nvSpPr>
        <p:spPr>
          <a:xfrm>
            <a:off x="4686864" y="3918951"/>
            <a:ext cx="3793052" cy="341441"/>
          </a:xfrm>
          <a:prstGeom prst="rect">
            <a:avLst/>
          </a:prstGeom>
        </p:spPr>
        <p:txBody>
          <a:bodyPr wrap="square" lIns="78169" tIns="39085" rIns="78169" bIns="39085">
            <a:spAutoFit/>
          </a:bodyPr>
          <a:lstStyle/>
          <a:p>
            <a:pPr algn="just" defTabSz="725805">
              <a:defRPr/>
            </a:pP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855" kern="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855" kern="0" dirty="0">
                <a:solidFill>
                  <a:schemeClr val="bg1">
                    <a:lumMod val="50000"/>
                  </a:schemeClr>
                </a:solidFill>
                <a:latin typeface="微软雅黑" panose="020B0503020204020204" pitchFamily="34" charset="-122"/>
                <a:ea typeface="微软雅黑" panose="020B0503020204020204" pitchFamily="34" charset="-122"/>
              </a:rPr>
              <a:t>字以内</a:t>
            </a:r>
            <a:endParaRPr lang="zh-CN" altLang="en-US" sz="855"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5" name="Freeform 26"/>
          <p:cNvSpPr>
            <a:spLocks noEditPoints="1"/>
          </p:cNvSpPr>
          <p:nvPr/>
        </p:nvSpPr>
        <p:spPr bwMode="auto">
          <a:xfrm rot="2700000">
            <a:off x="4178100" y="1414451"/>
            <a:ext cx="218303" cy="38769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tx2">
              <a:lumMod val="60000"/>
              <a:lumOff val="40000"/>
            </a:schemeClr>
          </a:soli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grpSp>
        <p:nvGrpSpPr>
          <p:cNvPr id="2" name="Group 97"/>
          <p:cNvGrpSpPr/>
          <p:nvPr/>
        </p:nvGrpSpPr>
        <p:grpSpPr>
          <a:xfrm>
            <a:off x="4126134" y="3222913"/>
            <a:ext cx="322233" cy="317987"/>
            <a:chOff x="6719888" y="887413"/>
            <a:chExt cx="492125" cy="468312"/>
          </a:xfrm>
          <a:solidFill>
            <a:schemeClr val="tx2">
              <a:lumMod val="60000"/>
              <a:lumOff val="40000"/>
            </a:schemeClr>
          </a:solidFill>
        </p:grpSpPr>
        <p:sp>
          <p:nvSpPr>
            <p:cNvPr id="247"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48"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49"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50"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51"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52"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grpSp>
      <p:sp>
        <p:nvSpPr>
          <p:cNvPr id="253" name="Freeform 22"/>
          <p:cNvSpPr>
            <a:spLocks noEditPoints="1"/>
          </p:cNvSpPr>
          <p:nvPr/>
        </p:nvSpPr>
        <p:spPr bwMode="auto">
          <a:xfrm>
            <a:off x="4123820" y="2288062"/>
            <a:ext cx="326861" cy="341033"/>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tx2">
              <a:lumMod val="60000"/>
              <a:lumOff val="40000"/>
            </a:schemeClr>
          </a:solidFill>
          <a:ln>
            <a:noFill/>
          </a:ln>
        </p:spPr>
        <p:txBody>
          <a:bodyPr vert="horz" wrap="square" lIns="78169" tIns="39085" rIns="78169" bIns="39085"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grpSp>
        <p:nvGrpSpPr>
          <p:cNvPr id="3" name="Group 105"/>
          <p:cNvGrpSpPr/>
          <p:nvPr/>
        </p:nvGrpSpPr>
        <p:grpSpPr>
          <a:xfrm rot="2700000">
            <a:off x="4176019" y="4055167"/>
            <a:ext cx="222467" cy="373853"/>
            <a:chOff x="4732338" y="4783138"/>
            <a:chExt cx="703263" cy="1225550"/>
          </a:xfrm>
          <a:solidFill>
            <a:schemeClr val="tx2">
              <a:lumMod val="60000"/>
              <a:lumOff val="40000"/>
            </a:schemeClr>
          </a:solidFill>
        </p:grpSpPr>
        <p:sp>
          <p:nvSpPr>
            <p:cNvPr id="255"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56"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sp>
          <p:nvSpPr>
            <p:cNvPr id="257"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604" tIns="25802" rIns="51604" bIns="25802" numCol="1" anchor="t" anchorCtr="0" compatLnSpc="1"/>
            <a:lstStyle/>
            <a:p>
              <a:pPr defTabSz="725805">
                <a:defRPr/>
              </a:pPr>
              <a:endParaRPr lang="id-ID" sz="1420" kern="0" dirty="0">
                <a:solidFill>
                  <a:sysClr val="windowText" lastClr="000000"/>
                </a:solidFill>
                <a:latin typeface="微软雅黑" panose="020B0503020204020204" pitchFamily="34" charset="-122"/>
              </a:endParaRPr>
            </a:p>
          </p:txBody>
        </p:sp>
      </p:grpSp>
      <p:sp>
        <p:nvSpPr>
          <p:cNvPr id="258" name="Rectangle 109"/>
          <p:cNvSpPr/>
          <p:nvPr/>
        </p:nvSpPr>
        <p:spPr>
          <a:xfrm>
            <a:off x="79491" y="1683424"/>
            <a:ext cx="484877" cy="396264"/>
          </a:xfrm>
          <a:prstGeom prst="rect">
            <a:avLst/>
          </a:prstGeom>
        </p:spPr>
        <p:txBody>
          <a:bodyPr wrap="none" lIns="78169" tIns="39085" rIns="78169" bIns="39085">
            <a:spAutoFit/>
          </a:bodyPr>
          <a:lstStyle/>
          <a:p>
            <a:pPr defTabSz="725805">
              <a:defRPr/>
            </a:pPr>
            <a:r>
              <a:rPr lang="id-ID" sz="2060" b="1" kern="0" dirty="0">
                <a:solidFill>
                  <a:srgbClr val="FFFFFF"/>
                </a:solidFill>
                <a:latin typeface="微软雅黑" panose="020B0503020204020204" pitchFamily="34" charset="-122"/>
              </a:rPr>
              <a:t>01</a:t>
            </a:r>
            <a:endParaRPr lang="id-ID" sz="2060" b="1" kern="0" dirty="0">
              <a:solidFill>
                <a:srgbClr val="FFFFFF"/>
              </a:solidFill>
              <a:latin typeface="微软雅黑" panose="020B0503020204020204" pitchFamily="34" charset="-122"/>
            </a:endParaRPr>
          </a:p>
        </p:txBody>
      </p:sp>
      <p:sp>
        <p:nvSpPr>
          <p:cNvPr id="259" name="Rectangle 110"/>
          <p:cNvSpPr/>
          <p:nvPr/>
        </p:nvSpPr>
        <p:spPr>
          <a:xfrm>
            <a:off x="69347" y="2274899"/>
            <a:ext cx="484877" cy="396264"/>
          </a:xfrm>
          <a:prstGeom prst="rect">
            <a:avLst/>
          </a:prstGeom>
          <a:noFill/>
        </p:spPr>
        <p:txBody>
          <a:bodyPr wrap="none" lIns="78169" tIns="39085" rIns="78169" bIns="39085">
            <a:spAutoFit/>
          </a:bodyPr>
          <a:lstStyle/>
          <a:p>
            <a:pPr defTabSz="725805">
              <a:defRPr/>
            </a:pPr>
            <a:r>
              <a:rPr lang="id-ID" sz="2060" b="1" kern="0" dirty="0">
                <a:solidFill>
                  <a:srgbClr val="FFFFFF"/>
                </a:solidFill>
                <a:latin typeface="微软雅黑" panose="020B0503020204020204" pitchFamily="34" charset="-122"/>
              </a:rPr>
              <a:t>02</a:t>
            </a:r>
            <a:endParaRPr lang="id-ID" sz="2060" b="1" kern="0" dirty="0">
              <a:solidFill>
                <a:srgbClr val="FFFFFF"/>
              </a:solidFill>
              <a:latin typeface="微软雅黑" panose="020B0503020204020204" pitchFamily="34" charset="-122"/>
            </a:endParaRPr>
          </a:p>
        </p:txBody>
      </p:sp>
      <p:sp>
        <p:nvSpPr>
          <p:cNvPr id="260" name="Rectangle 111"/>
          <p:cNvSpPr/>
          <p:nvPr/>
        </p:nvSpPr>
        <p:spPr>
          <a:xfrm>
            <a:off x="70698" y="2874157"/>
            <a:ext cx="484877" cy="396264"/>
          </a:xfrm>
          <a:prstGeom prst="rect">
            <a:avLst/>
          </a:prstGeom>
        </p:spPr>
        <p:txBody>
          <a:bodyPr wrap="none" lIns="78169" tIns="39085" rIns="78169" bIns="39085">
            <a:spAutoFit/>
          </a:bodyPr>
          <a:lstStyle/>
          <a:p>
            <a:pPr defTabSz="725805">
              <a:defRPr/>
            </a:pPr>
            <a:r>
              <a:rPr lang="id-ID" sz="2060" b="1" kern="0" dirty="0">
                <a:solidFill>
                  <a:srgbClr val="FFFFFF"/>
                </a:solidFill>
                <a:latin typeface="微软雅黑" panose="020B0503020204020204" pitchFamily="34" charset="-122"/>
              </a:rPr>
              <a:t>03</a:t>
            </a:r>
            <a:endParaRPr lang="id-ID" sz="2060" b="1" kern="0" dirty="0">
              <a:solidFill>
                <a:srgbClr val="FFFFFF"/>
              </a:solidFill>
              <a:latin typeface="微软雅黑" panose="020B0503020204020204" pitchFamily="34" charset="-122"/>
            </a:endParaRPr>
          </a:p>
        </p:txBody>
      </p:sp>
      <p:sp>
        <p:nvSpPr>
          <p:cNvPr id="261" name="Rectangle 112"/>
          <p:cNvSpPr/>
          <p:nvPr/>
        </p:nvSpPr>
        <p:spPr>
          <a:xfrm>
            <a:off x="70023" y="3465635"/>
            <a:ext cx="484877" cy="396264"/>
          </a:xfrm>
          <a:prstGeom prst="rect">
            <a:avLst/>
          </a:prstGeom>
        </p:spPr>
        <p:txBody>
          <a:bodyPr wrap="none" lIns="78169" tIns="39085" rIns="78169" bIns="39085">
            <a:spAutoFit/>
          </a:bodyPr>
          <a:lstStyle/>
          <a:p>
            <a:pPr defTabSz="725805">
              <a:defRPr/>
            </a:pPr>
            <a:r>
              <a:rPr lang="id-ID" sz="2060" b="1" kern="0" dirty="0">
                <a:solidFill>
                  <a:srgbClr val="FFFFFF"/>
                </a:solidFill>
                <a:latin typeface="微软雅黑" panose="020B0503020204020204" pitchFamily="34" charset="-122"/>
              </a:rPr>
              <a:t>04</a:t>
            </a:r>
            <a:endParaRPr lang="id-ID" sz="2060" b="1" kern="0" dirty="0">
              <a:solidFill>
                <a:srgbClr val="FFFFFF"/>
              </a:solidFill>
              <a:latin typeface="微软雅黑" panose="020B0503020204020204" pitchFamily="34" charset="-122"/>
            </a:endParaRPr>
          </a:p>
        </p:txBody>
      </p:sp>
      <p:cxnSp>
        <p:nvCxnSpPr>
          <p:cNvPr id="262" name="Straight Connector 114"/>
          <p:cNvCxnSpPr/>
          <p:nvPr/>
        </p:nvCxnSpPr>
        <p:spPr>
          <a:xfrm>
            <a:off x="4663606" y="1277845"/>
            <a:ext cx="561" cy="660908"/>
          </a:xfrm>
          <a:prstGeom prst="line">
            <a:avLst/>
          </a:prstGeom>
          <a:noFill/>
          <a:ln w="19050" cap="flat" cmpd="sng" algn="ctr">
            <a:solidFill>
              <a:schemeClr val="tx2">
                <a:lumMod val="60000"/>
                <a:lumOff val="40000"/>
              </a:schemeClr>
            </a:solidFill>
            <a:prstDash val="solid"/>
            <a:miter lim="800000"/>
          </a:ln>
          <a:effectLst/>
        </p:spPr>
      </p:cxnSp>
      <p:cxnSp>
        <p:nvCxnSpPr>
          <p:cNvPr id="263" name="Straight Connector 115"/>
          <p:cNvCxnSpPr/>
          <p:nvPr/>
        </p:nvCxnSpPr>
        <p:spPr>
          <a:xfrm>
            <a:off x="4663606" y="2128126"/>
            <a:ext cx="561" cy="660908"/>
          </a:xfrm>
          <a:prstGeom prst="line">
            <a:avLst/>
          </a:prstGeom>
          <a:noFill/>
          <a:ln w="19050" cap="flat" cmpd="sng" algn="ctr">
            <a:solidFill>
              <a:schemeClr val="tx2">
                <a:lumMod val="60000"/>
                <a:lumOff val="40000"/>
              </a:schemeClr>
            </a:solidFill>
            <a:prstDash val="solid"/>
            <a:miter lim="800000"/>
          </a:ln>
          <a:effectLst/>
        </p:spPr>
      </p:cxnSp>
      <p:cxnSp>
        <p:nvCxnSpPr>
          <p:cNvPr id="264" name="Straight Connector 116"/>
          <p:cNvCxnSpPr/>
          <p:nvPr/>
        </p:nvCxnSpPr>
        <p:spPr>
          <a:xfrm>
            <a:off x="4663606" y="3051449"/>
            <a:ext cx="561" cy="660908"/>
          </a:xfrm>
          <a:prstGeom prst="line">
            <a:avLst/>
          </a:prstGeom>
          <a:noFill/>
          <a:ln w="19050" cap="flat" cmpd="sng" algn="ctr">
            <a:solidFill>
              <a:schemeClr val="tx2">
                <a:lumMod val="60000"/>
                <a:lumOff val="40000"/>
              </a:schemeClr>
            </a:solidFill>
            <a:prstDash val="solid"/>
            <a:miter lim="800000"/>
          </a:ln>
          <a:effectLst/>
        </p:spPr>
      </p:cxnSp>
      <p:cxnSp>
        <p:nvCxnSpPr>
          <p:cNvPr id="265" name="Straight Connector 117"/>
          <p:cNvCxnSpPr/>
          <p:nvPr/>
        </p:nvCxnSpPr>
        <p:spPr>
          <a:xfrm>
            <a:off x="4663606" y="3911638"/>
            <a:ext cx="561" cy="660908"/>
          </a:xfrm>
          <a:prstGeom prst="line">
            <a:avLst/>
          </a:prstGeom>
          <a:noFill/>
          <a:ln w="19050" cap="flat" cmpd="sng" algn="ctr">
            <a:solidFill>
              <a:schemeClr val="tx2">
                <a:lumMod val="60000"/>
                <a:lumOff val="40000"/>
              </a:schemeClr>
            </a:solidFill>
            <a:prstDash val="solid"/>
            <a:miter lim="800000"/>
          </a:ln>
          <a:effectLst/>
        </p:spPr>
      </p:cxn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wipe(left)">
                                      <p:cBhvr>
                                        <p:cTn id="7" dur="300"/>
                                        <p:tgtEl>
                                          <p:spTgt spid="2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wipe(left)">
                                      <p:cBhvr>
                                        <p:cTn id="10" dur="300"/>
                                        <p:tgtEl>
                                          <p:spTgt spid="2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wipe(left)">
                                      <p:cBhvr>
                                        <p:cTn id="13" dur="300"/>
                                        <p:tgtEl>
                                          <p:spTgt spid="2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left)">
                                      <p:cBhvr>
                                        <p:cTn id="16" dur="300"/>
                                        <p:tgtEl>
                                          <p:spTgt spid="2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8"/>
                                        </p:tgtEl>
                                        <p:attrNameLst>
                                          <p:attrName>style.visibility</p:attrName>
                                        </p:attrNameLst>
                                      </p:cBhvr>
                                      <p:to>
                                        <p:strVal val="visible"/>
                                      </p:to>
                                    </p:set>
                                    <p:animEffect transition="in" filter="fade">
                                      <p:cBhvr>
                                        <p:cTn id="19" dur="300"/>
                                        <p:tgtEl>
                                          <p:spTgt spid="2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9"/>
                                        </p:tgtEl>
                                        <p:attrNameLst>
                                          <p:attrName>style.visibility</p:attrName>
                                        </p:attrNameLst>
                                      </p:cBhvr>
                                      <p:to>
                                        <p:strVal val="visible"/>
                                      </p:to>
                                    </p:set>
                                    <p:animEffect transition="in" filter="fade">
                                      <p:cBhvr>
                                        <p:cTn id="22" dur="300"/>
                                        <p:tgtEl>
                                          <p:spTgt spid="2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0"/>
                                        </p:tgtEl>
                                        <p:attrNameLst>
                                          <p:attrName>style.visibility</p:attrName>
                                        </p:attrNameLst>
                                      </p:cBhvr>
                                      <p:to>
                                        <p:strVal val="visible"/>
                                      </p:to>
                                    </p:set>
                                    <p:animEffect transition="in" filter="fade">
                                      <p:cBhvr>
                                        <p:cTn id="25" dur="300"/>
                                        <p:tgtEl>
                                          <p:spTgt spid="2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1"/>
                                        </p:tgtEl>
                                        <p:attrNameLst>
                                          <p:attrName>style.visibility</p:attrName>
                                        </p:attrNameLst>
                                      </p:cBhvr>
                                      <p:to>
                                        <p:strVal val="visible"/>
                                      </p:to>
                                    </p:set>
                                    <p:animEffect transition="in" filter="fade">
                                      <p:cBhvr>
                                        <p:cTn id="28" dur="300"/>
                                        <p:tgtEl>
                                          <p:spTgt spid="26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24"/>
                                        </p:tgtEl>
                                        <p:attrNameLst>
                                          <p:attrName>style.visibility</p:attrName>
                                        </p:attrNameLst>
                                      </p:cBhvr>
                                      <p:to>
                                        <p:strVal val="visible"/>
                                      </p:to>
                                    </p:set>
                                    <p:animEffect transition="in" filter="wipe(left)">
                                      <p:cBhvr>
                                        <p:cTn id="32" dur="300"/>
                                        <p:tgtEl>
                                          <p:spTgt spid="2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animEffect transition="in" filter="wipe(left)">
                                      <p:cBhvr>
                                        <p:cTn id="35" dur="300"/>
                                        <p:tgtEl>
                                          <p:spTgt spid="2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26"/>
                                        </p:tgtEl>
                                        <p:attrNameLst>
                                          <p:attrName>style.visibility</p:attrName>
                                        </p:attrNameLst>
                                      </p:cBhvr>
                                      <p:to>
                                        <p:strVal val="visible"/>
                                      </p:to>
                                    </p:set>
                                    <p:animEffect transition="in" filter="wipe(left)">
                                      <p:cBhvr>
                                        <p:cTn id="38" dur="300"/>
                                        <p:tgtEl>
                                          <p:spTgt spid="2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7"/>
                                        </p:tgtEl>
                                        <p:attrNameLst>
                                          <p:attrName>style.visibility</p:attrName>
                                        </p:attrNameLst>
                                      </p:cBhvr>
                                      <p:to>
                                        <p:strVal val="visible"/>
                                      </p:to>
                                    </p:set>
                                    <p:animEffect transition="in" filter="wipe(left)">
                                      <p:cBhvr>
                                        <p:cTn id="41" dur="300"/>
                                        <p:tgtEl>
                                          <p:spTgt spid="227"/>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33"/>
                                        </p:tgtEl>
                                        <p:attrNameLst>
                                          <p:attrName>style.visibility</p:attrName>
                                        </p:attrNameLst>
                                      </p:cBhvr>
                                      <p:to>
                                        <p:strVal val="visible"/>
                                      </p:to>
                                    </p:set>
                                    <p:animEffect transition="in" filter="wipe(left)">
                                      <p:cBhvr>
                                        <p:cTn id="45" dur="300"/>
                                        <p:tgtEl>
                                          <p:spTgt spid="2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6"/>
                                        </p:tgtEl>
                                        <p:attrNameLst>
                                          <p:attrName>style.visibility</p:attrName>
                                        </p:attrNameLst>
                                      </p:cBhvr>
                                      <p:to>
                                        <p:strVal val="visible"/>
                                      </p:to>
                                    </p:set>
                                    <p:animEffect transition="in" filter="wipe(left)">
                                      <p:cBhvr>
                                        <p:cTn id="48" dur="300"/>
                                        <p:tgtEl>
                                          <p:spTgt spid="23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9"/>
                                        </p:tgtEl>
                                        <p:attrNameLst>
                                          <p:attrName>style.visibility</p:attrName>
                                        </p:attrNameLst>
                                      </p:cBhvr>
                                      <p:to>
                                        <p:strVal val="visible"/>
                                      </p:to>
                                    </p:set>
                                    <p:animEffect transition="in" filter="wipe(left)">
                                      <p:cBhvr>
                                        <p:cTn id="51" dur="300"/>
                                        <p:tgtEl>
                                          <p:spTgt spid="23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42"/>
                                        </p:tgtEl>
                                        <p:attrNameLst>
                                          <p:attrName>style.visibility</p:attrName>
                                        </p:attrNameLst>
                                      </p:cBhvr>
                                      <p:to>
                                        <p:strVal val="visible"/>
                                      </p:to>
                                    </p:set>
                                    <p:animEffect transition="in" filter="wipe(left)">
                                      <p:cBhvr>
                                        <p:cTn id="54" dur="300"/>
                                        <p:tgtEl>
                                          <p:spTgt spid="2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4"/>
                                        </p:tgtEl>
                                        <p:attrNameLst>
                                          <p:attrName>style.visibility</p:attrName>
                                        </p:attrNameLst>
                                      </p:cBhvr>
                                      <p:to>
                                        <p:strVal val="visible"/>
                                      </p:to>
                                    </p:set>
                                    <p:animEffect transition="in" filter="fade">
                                      <p:cBhvr>
                                        <p:cTn id="57" dur="300"/>
                                        <p:tgtEl>
                                          <p:spTgt spid="2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300"/>
                                        <p:tgtEl>
                                          <p:spTgt spid="2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0"/>
                                        </p:tgtEl>
                                        <p:attrNameLst>
                                          <p:attrName>style.visibility</p:attrName>
                                        </p:attrNameLst>
                                      </p:cBhvr>
                                      <p:to>
                                        <p:strVal val="visible"/>
                                      </p:to>
                                    </p:set>
                                    <p:animEffect transition="in" filter="fade">
                                      <p:cBhvr>
                                        <p:cTn id="63" dur="300"/>
                                        <p:tgtEl>
                                          <p:spTgt spid="2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3"/>
                                        </p:tgtEl>
                                        <p:attrNameLst>
                                          <p:attrName>style.visibility</p:attrName>
                                        </p:attrNameLst>
                                      </p:cBhvr>
                                      <p:to>
                                        <p:strVal val="visible"/>
                                      </p:to>
                                    </p:set>
                                    <p:animEffect transition="in" filter="fade">
                                      <p:cBhvr>
                                        <p:cTn id="66" dur="300"/>
                                        <p:tgtEl>
                                          <p:spTgt spid="243"/>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45"/>
                                        </p:tgtEl>
                                        <p:attrNameLst>
                                          <p:attrName>style.visibility</p:attrName>
                                        </p:attrNameLst>
                                      </p:cBhvr>
                                      <p:to>
                                        <p:strVal val="visible"/>
                                      </p:to>
                                    </p:set>
                                    <p:animEffect transition="in" filter="fade">
                                      <p:cBhvr>
                                        <p:cTn id="70" dur="300"/>
                                        <p:tgtEl>
                                          <p:spTgt spid="2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3"/>
                                        </p:tgtEl>
                                        <p:attrNameLst>
                                          <p:attrName>style.visibility</p:attrName>
                                        </p:attrNameLst>
                                      </p:cBhvr>
                                      <p:to>
                                        <p:strVal val="visible"/>
                                      </p:to>
                                    </p:set>
                                    <p:animEffect transition="in" filter="fade">
                                      <p:cBhvr>
                                        <p:cTn id="73" dur="300"/>
                                        <p:tgtEl>
                                          <p:spTgt spid="253"/>
                                        </p:tgtEl>
                                      </p:cBhvr>
                                    </p:animEffect>
                                  </p:childTnLst>
                                </p:cTn>
                              </p:par>
                              <p:par>
                                <p:cTn id="74" presetID="10" presetClass="entr" presetSubtype="0"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300"/>
                                        <p:tgtEl>
                                          <p:spTgt spid="2"/>
                                        </p:tgtEl>
                                      </p:cBhvr>
                                    </p:animEffect>
                                  </p:childTnLst>
                                </p:cTn>
                              </p:par>
                              <p:par>
                                <p:cTn id="77" presetID="10"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300"/>
                                        <p:tgtEl>
                                          <p:spTgt spid="3"/>
                                        </p:tgtEl>
                                      </p:cBhvr>
                                    </p:animEffect>
                                  </p:childTnLst>
                                </p:cTn>
                              </p:par>
                              <p:par>
                                <p:cTn id="80" presetID="16" presetClass="entr" presetSubtype="42" fill="hold" nodeType="withEffect">
                                  <p:stCondLst>
                                    <p:cond delay="0"/>
                                  </p:stCondLst>
                                  <p:childTnLst>
                                    <p:set>
                                      <p:cBhvr>
                                        <p:cTn id="81" dur="1" fill="hold">
                                          <p:stCondLst>
                                            <p:cond delay="0"/>
                                          </p:stCondLst>
                                        </p:cTn>
                                        <p:tgtEl>
                                          <p:spTgt spid="262"/>
                                        </p:tgtEl>
                                        <p:attrNameLst>
                                          <p:attrName>style.visibility</p:attrName>
                                        </p:attrNameLst>
                                      </p:cBhvr>
                                      <p:to>
                                        <p:strVal val="visible"/>
                                      </p:to>
                                    </p:set>
                                    <p:animEffect transition="in" filter="barn(outHorizontal)">
                                      <p:cBhvr>
                                        <p:cTn id="82" dur="300"/>
                                        <p:tgtEl>
                                          <p:spTgt spid="262"/>
                                        </p:tgtEl>
                                      </p:cBhvr>
                                    </p:animEffect>
                                  </p:childTnLst>
                                </p:cTn>
                              </p:par>
                              <p:par>
                                <p:cTn id="83" presetID="16" presetClass="entr" presetSubtype="42" fill="hold" nodeType="withEffect">
                                  <p:stCondLst>
                                    <p:cond delay="0"/>
                                  </p:stCondLst>
                                  <p:childTnLst>
                                    <p:set>
                                      <p:cBhvr>
                                        <p:cTn id="84" dur="1" fill="hold">
                                          <p:stCondLst>
                                            <p:cond delay="0"/>
                                          </p:stCondLst>
                                        </p:cTn>
                                        <p:tgtEl>
                                          <p:spTgt spid="263"/>
                                        </p:tgtEl>
                                        <p:attrNameLst>
                                          <p:attrName>style.visibility</p:attrName>
                                        </p:attrNameLst>
                                      </p:cBhvr>
                                      <p:to>
                                        <p:strVal val="visible"/>
                                      </p:to>
                                    </p:set>
                                    <p:animEffect transition="in" filter="barn(outHorizontal)">
                                      <p:cBhvr>
                                        <p:cTn id="85" dur="300"/>
                                        <p:tgtEl>
                                          <p:spTgt spid="263"/>
                                        </p:tgtEl>
                                      </p:cBhvr>
                                    </p:animEffect>
                                  </p:childTnLst>
                                </p:cTn>
                              </p:par>
                              <p:par>
                                <p:cTn id="86" presetID="16" presetClass="entr" presetSubtype="42" fill="hold" nodeType="withEffect">
                                  <p:stCondLst>
                                    <p:cond delay="0"/>
                                  </p:stCondLst>
                                  <p:childTnLst>
                                    <p:set>
                                      <p:cBhvr>
                                        <p:cTn id="87" dur="1" fill="hold">
                                          <p:stCondLst>
                                            <p:cond delay="0"/>
                                          </p:stCondLst>
                                        </p:cTn>
                                        <p:tgtEl>
                                          <p:spTgt spid="264"/>
                                        </p:tgtEl>
                                        <p:attrNameLst>
                                          <p:attrName>style.visibility</p:attrName>
                                        </p:attrNameLst>
                                      </p:cBhvr>
                                      <p:to>
                                        <p:strVal val="visible"/>
                                      </p:to>
                                    </p:set>
                                    <p:animEffect transition="in" filter="barn(outHorizontal)">
                                      <p:cBhvr>
                                        <p:cTn id="88" dur="300"/>
                                        <p:tgtEl>
                                          <p:spTgt spid="264"/>
                                        </p:tgtEl>
                                      </p:cBhvr>
                                    </p:animEffect>
                                  </p:childTnLst>
                                </p:cTn>
                              </p:par>
                              <p:par>
                                <p:cTn id="89" presetID="16" presetClass="entr" presetSubtype="42" fill="hold" nodeType="withEffect">
                                  <p:stCondLst>
                                    <p:cond delay="0"/>
                                  </p:stCondLst>
                                  <p:childTnLst>
                                    <p:set>
                                      <p:cBhvr>
                                        <p:cTn id="90" dur="1" fill="hold">
                                          <p:stCondLst>
                                            <p:cond delay="0"/>
                                          </p:stCondLst>
                                        </p:cTn>
                                        <p:tgtEl>
                                          <p:spTgt spid="265"/>
                                        </p:tgtEl>
                                        <p:attrNameLst>
                                          <p:attrName>style.visibility</p:attrName>
                                        </p:attrNameLst>
                                      </p:cBhvr>
                                      <p:to>
                                        <p:strVal val="visible"/>
                                      </p:to>
                                    </p:set>
                                    <p:animEffect transition="in" filter="barn(outHorizontal)">
                                      <p:cBhvr>
                                        <p:cTn id="91" dur="300"/>
                                        <p:tgtEl>
                                          <p:spTgt spid="2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5"/>
                                        </p:tgtEl>
                                        <p:attrNameLst>
                                          <p:attrName>style.visibility</p:attrName>
                                        </p:attrNameLst>
                                      </p:cBhvr>
                                      <p:to>
                                        <p:strVal val="visible"/>
                                      </p:to>
                                    </p:set>
                                    <p:animEffect transition="in" filter="fade">
                                      <p:cBhvr>
                                        <p:cTn id="94" dur="300"/>
                                        <p:tgtEl>
                                          <p:spTgt spid="23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8"/>
                                        </p:tgtEl>
                                        <p:attrNameLst>
                                          <p:attrName>style.visibility</p:attrName>
                                        </p:attrNameLst>
                                      </p:cBhvr>
                                      <p:to>
                                        <p:strVal val="visible"/>
                                      </p:to>
                                    </p:set>
                                    <p:animEffect transition="in" filter="fade">
                                      <p:cBhvr>
                                        <p:cTn id="97" dur="300"/>
                                        <p:tgtEl>
                                          <p:spTgt spid="23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fade">
                                      <p:cBhvr>
                                        <p:cTn id="100" dur="300"/>
                                        <p:tgtEl>
                                          <p:spTgt spid="2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4"/>
                                        </p:tgtEl>
                                        <p:attrNameLst>
                                          <p:attrName>style.visibility</p:attrName>
                                        </p:attrNameLst>
                                      </p:cBhvr>
                                      <p:to>
                                        <p:strVal val="visible"/>
                                      </p:to>
                                    </p:set>
                                    <p:animEffect transition="in" filter="fade">
                                      <p:cBhvr>
                                        <p:cTn id="103" dur="3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9" grpId="0" animBg="1"/>
      <p:bldP spid="230" grpId="0" animBg="1"/>
      <p:bldP spid="231" grpId="0" animBg="1"/>
      <p:bldP spid="232" grpId="0" animBg="1"/>
      <p:bldP spid="233" grpId="0" animBg="1"/>
      <p:bldP spid="234" grpId="0"/>
      <p:bldP spid="235" grpId="0"/>
      <p:bldP spid="236" grpId="0" animBg="1"/>
      <p:bldP spid="237" grpId="0"/>
      <p:bldP spid="238" grpId="0"/>
      <p:bldP spid="239" grpId="0" animBg="1"/>
      <p:bldP spid="240" grpId="0"/>
      <p:bldP spid="241" grpId="0"/>
      <p:bldP spid="242" grpId="0" animBg="1"/>
      <p:bldP spid="243" grpId="0"/>
      <p:bldP spid="244" grpId="0"/>
      <p:bldP spid="245" grpId="0" animBg="1"/>
      <p:bldP spid="253" grpId="0" animBg="1"/>
      <p:bldP spid="258" grpId="0"/>
      <p:bldP spid="259" grpId="0"/>
      <p:bldP spid="260" grpId="0"/>
      <p:bldP spid="2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920591" y="2253184"/>
            <a:ext cx="5410227" cy="2622266"/>
          </a:xfrm>
          <a:prstGeom prst="rect">
            <a:avLst/>
          </a:prstGeom>
        </p:spPr>
      </p:pic>
      <p:sp>
        <p:nvSpPr>
          <p:cNvPr id="24" name="矩形 23"/>
          <p:cNvSpPr/>
          <p:nvPr/>
        </p:nvSpPr>
        <p:spPr>
          <a:xfrm>
            <a:off x="5406926" y="2379534"/>
            <a:ext cx="506448" cy="460602"/>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pic>
        <p:nvPicPr>
          <p:cNvPr id="10" name="图片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61713" y="457927"/>
            <a:ext cx="2669104" cy="1738080"/>
          </a:xfrm>
          <a:prstGeom prst="rect">
            <a:avLst/>
          </a:prstGeom>
        </p:spPr>
      </p:pic>
      <p:sp>
        <p:nvSpPr>
          <p:cNvPr id="23" name="矩形 22"/>
          <p:cNvSpPr/>
          <p:nvPr/>
        </p:nvSpPr>
        <p:spPr>
          <a:xfrm>
            <a:off x="5657870" y="1742946"/>
            <a:ext cx="506448" cy="460602"/>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pic>
        <p:nvPicPr>
          <p:cNvPr id="3" name="图片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20591" y="454991"/>
            <a:ext cx="2623518" cy="1749012"/>
          </a:xfrm>
          <a:prstGeom prst="rect">
            <a:avLst/>
          </a:prstGeom>
        </p:spPr>
      </p:pic>
      <p:sp>
        <p:nvSpPr>
          <p:cNvPr id="11" name="矩形 10"/>
          <p:cNvSpPr/>
          <p:nvPr/>
        </p:nvSpPr>
        <p:spPr>
          <a:xfrm>
            <a:off x="8330818" y="4850412"/>
            <a:ext cx="355983" cy="293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2" name="TextBox 11"/>
          <p:cNvSpPr txBox="1"/>
          <p:nvPr/>
        </p:nvSpPr>
        <p:spPr bwMode="auto">
          <a:xfrm>
            <a:off x="683568" y="1447660"/>
            <a:ext cx="1944216" cy="50783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bwMode="auto">
          <a:xfrm>
            <a:off x="748524" y="1153824"/>
            <a:ext cx="1818799" cy="276871"/>
          </a:xfrm>
          <a:prstGeom prst="rect">
            <a:avLst/>
          </a:prstGeom>
        </p:spPr>
        <p:txBody>
          <a:bodyPr>
            <a:spAutoFit/>
          </a:bodyPr>
          <a:lstStyle/>
          <a:p>
            <a:pPr>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bwMode="auto">
          <a:xfrm>
            <a:off x="708638" y="2567531"/>
            <a:ext cx="1944216" cy="50783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773592" y="2273696"/>
            <a:ext cx="1818799" cy="276871"/>
          </a:xfrm>
          <a:prstGeom prst="rect">
            <a:avLst/>
          </a:prstGeom>
        </p:spPr>
        <p:txBody>
          <a:bodyPr>
            <a:spAutoFit/>
          </a:bodyPr>
          <a:lstStyle/>
          <a:p>
            <a:pPr>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bwMode="auto">
          <a:xfrm>
            <a:off x="708638" y="3669254"/>
            <a:ext cx="1944216" cy="507831"/>
          </a:xfrm>
          <a:prstGeom prst="rect">
            <a:avLst/>
          </a:prstGeom>
          <a:noFill/>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773592" y="3375418"/>
            <a:ext cx="1818799" cy="276871"/>
          </a:xfrm>
          <a:prstGeom prst="rect">
            <a:avLst/>
          </a:prstGeom>
        </p:spPr>
        <p:txBody>
          <a:bodyPr>
            <a:spAutoFit/>
          </a:bodyPr>
          <a:lstStyle/>
          <a:p>
            <a:pPr>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037661" y="1738972"/>
            <a:ext cx="506448" cy="460602"/>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20" name="TextBox 19"/>
          <p:cNvSpPr txBox="1"/>
          <p:nvPr/>
        </p:nvSpPr>
        <p:spPr>
          <a:xfrm>
            <a:off x="5155265" y="1804898"/>
            <a:ext cx="396262" cy="341760"/>
          </a:xfrm>
          <a:prstGeom prst="rect">
            <a:avLst/>
          </a:prstGeom>
          <a:noFill/>
        </p:spPr>
        <p:txBody>
          <a:bodyPr wrap="none" rtlCol="0">
            <a:spAutoFit/>
          </a:bodyPr>
          <a:lstStyle/>
          <a:p>
            <a:r>
              <a:rPr lang="en-US" altLang="zh-CN" sz="1620" dirty="0"/>
              <a:t>01</a:t>
            </a:r>
            <a:endParaRPr lang="zh-CN" altLang="en-US" sz="1620" dirty="0"/>
          </a:p>
        </p:txBody>
      </p:sp>
      <p:sp>
        <p:nvSpPr>
          <p:cNvPr id="21" name="TextBox 20"/>
          <p:cNvSpPr txBox="1"/>
          <p:nvPr/>
        </p:nvSpPr>
        <p:spPr>
          <a:xfrm>
            <a:off x="5756993" y="1780183"/>
            <a:ext cx="396262" cy="341760"/>
          </a:xfrm>
          <a:prstGeom prst="rect">
            <a:avLst/>
          </a:prstGeom>
          <a:noFill/>
        </p:spPr>
        <p:txBody>
          <a:bodyPr wrap="none" rtlCol="0">
            <a:spAutoFit/>
          </a:bodyPr>
          <a:lstStyle/>
          <a:p>
            <a:r>
              <a:rPr lang="en-US" altLang="zh-CN" sz="1620" dirty="0"/>
              <a:t>02</a:t>
            </a:r>
            <a:endParaRPr lang="zh-CN" altLang="en-US" sz="1620" dirty="0"/>
          </a:p>
        </p:txBody>
      </p:sp>
      <p:sp>
        <p:nvSpPr>
          <p:cNvPr id="22" name="TextBox 21"/>
          <p:cNvSpPr txBox="1"/>
          <p:nvPr/>
        </p:nvSpPr>
        <p:spPr>
          <a:xfrm>
            <a:off x="5480842" y="2442930"/>
            <a:ext cx="396262" cy="341760"/>
          </a:xfrm>
          <a:prstGeom prst="rect">
            <a:avLst/>
          </a:prstGeom>
          <a:noFill/>
        </p:spPr>
        <p:txBody>
          <a:bodyPr wrap="none" rtlCol="0">
            <a:spAutoFit/>
          </a:bodyPr>
          <a:lstStyle/>
          <a:p>
            <a:r>
              <a:rPr lang="en-US" altLang="zh-CN" sz="1620" dirty="0"/>
              <a:t>03</a:t>
            </a:r>
            <a:endParaRPr lang="zh-CN" altLang="en-US" sz="1620" dirty="0"/>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2" presetClass="entr" presetSubtype="8"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0-#ppt_w/2"/>
                                          </p:val>
                                        </p:tav>
                                        <p:tav tm="100000">
                                          <p:val>
                                            <p:strVal val="#ppt_x"/>
                                          </p:val>
                                        </p:tav>
                                      </p:tavLst>
                                    </p:anim>
                                    <p:anim calcmode="lin" valueType="num">
                                      <p:cBhvr additive="base">
                                        <p:cTn id="73" dur="500" fill="hold"/>
                                        <p:tgtEl>
                                          <p:spTgt spid="16"/>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1" grpId="0" animBg="1"/>
      <p:bldP spid="12" grpId="0"/>
      <p:bldP spid="13" grpId="0"/>
      <p:bldP spid="14" grpId="0"/>
      <p:bldP spid="15" grpId="0"/>
      <p:bldP spid="16" grpId="0"/>
      <p:bldP spid="17" grpId="0"/>
      <p:bldP spid="19" grpId="0" animBg="1"/>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30"/>
          <p:cNvGrpSpPr/>
          <p:nvPr/>
        </p:nvGrpSpPr>
        <p:grpSpPr>
          <a:xfrm>
            <a:off x="1081552" y="2957644"/>
            <a:ext cx="788638" cy="788881"/>
            <a:chOff x="1442069" y="3942307"/>
            <a:chExt cx="1051517" cy="1051517"/>
          </a:xfrm>
        </p:grpSpPr>
        <p:sp>
          <p:nvSpPr>
            <p:cNvPr id="7" name="椭圆 6"/>
            <p:cNvSpPr/>
            <p:nvPr/>
          </p:nvSpPr>
          <p:spPr>
            <a:xfrm>
              <a:off x="1442069" y="3942307"/>
              <a:ext cx="1051517" cy="1051517"/>
            </a:xfrm>
            <a:prstGeom prst="ellipse">
              <a:avLst/>
            </a:prstGeom>
            <a:gradFill>
              <a:gsLst>
                <a:gs pos="0">
                  <a:schemeClr val="tx2">
                    <a:lumMod val="40000"/>
                    <a:lumOff val="60000"/>
                  </a:schemeClr>
                </a:gs>
                <a:gs pos="100000">
                  <a:srgbClr val="005AB2"/>
                </a:gs>
              </a:gsLst>
              <a:lin ang="2700000" scaled="1"/>
            </a:gra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3" name="组合 12"/>
            <p:cNvGrpSpPr/>
            <p:nvPr/>
          </p:nvGrpSpPr>
          <p:grpSpPr>
            <a:xfrm>
              <a:off x="1636212" y="4122786"/>
              <a:ext cx="713443" cy="661321"/>
              <a:chOff x="3379788" y="911225"/>
              <a:chExt cx="5432426" cy="5035551"/>
            </a:xfrm>
            <a:solidFill>
              <a:schemeClr val="bg1"/>
            </a:solidFill>
          </p:grpSpPr>
          <p:sp>
            <p:nvSpPr>
              <p:cNvPr id="14" name="Freeform 5"/>
              <p:cNvSpPr/>
              <p:nvPr/>
            </p:nvSpPr>
            <p:spPr bwMode="auto">
              <a:xfrm>
                <a:off x="8105776" y="2486025"/>
                <a:ext cx="706438" cy="1536700"/>
              </a:xfrm>
              <a:custGeom>
                <a:avLst/>
                <a:gdLst>
                  <a:gd name="T0" fmla="*/ 0 w 188"/>
                  <a:gd name="T1" fmla="*/ 0 h 409"/>
                  <a:gd name="T2" fmla="*/ 188 w 188"/>
                  <a:gd name="T3" fmla="*/ 205 h 409"/>
                  <a:gd name="T4" fmla="*/ 0 w 188"/>
                  <a:gd name="T5" fmla="*/ 409 h 409"/>
                  <a:gd name="T6" fmla="*/ 0 w 188"/>
                  <a:gd name="T7" fmla="*/ 342 h 409"/>
                  <a:gd name="T8" fmla="*/ 40 w 188"/>
                  <a:gd name="T9" fmla="*/ 342 h 409"/>
                  <a:gd name="T10" fmla="*/ 80 w 188"/>
                  <a:gd name="T11" fmla="*/ 311 h 409"/>
                  <a:gd name="T12" fmla="*/ 80 w 188"/>
                  <a:gd name="T13" fmla="*/ 220 h 409"/>
                  <a:gd name="T14" fmla="*/ 40 w 188"/>
                  <a:gd name="T15" fmla="*/ 188 h 409"/>
                  <a:gd name="T16" fmla="*/ 0 w 188"/>
                  <a:gd name="T17" fmla="*/ 188 h 409"/>
                  <a:gd name="T18" fmla="*/ 0 w 188"/>
                  <a:gd name="T19" fmla="*/ 92 h 409"/>
                  <a:gd name="T20" fmla="*/ 19 w 188"/>
                  <a:gd name="T21" fmla="*/ 92 h 409"/>
                  <a:gd name="T22" fmla="*/ 44 w 188"/>
                  <a:gd name="T23" fmla="*/ 112 h 409"/>
                  <a:gd name="T24" fmla="*/ 44 w 188"/>
                  <a:gd name="T25" fmla="*/ 140 h 409"/>
                  <a:gd name="T26" fmla="*/ 80 w 188"/>
                  <a:gd name="T27" fmla="*/ 140 h 409"/>
                  <a:gd name="T28" fmla="*/ 80 w 188"/>
                  <a:gd name="T29" fmla="*/ 95 h 409"/>
                  <a:gd name="T30" fmla="*/ 41 w 188"/>
                  <a:gd name="T31" fmla="*/ 64 h 409"/>
                  <a:gd name="T32" fmla="*/ 0 w 188"/>
                  <a:gd name="T33" fmla="*/ 64 h 409"/>
                  <a:gd name="T34" fmla="*/ 0 w 188"/>
                  <a:gd name="T35"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409">
                    <a:moveTo>
                      <a:pt x="0" y="0"/>
                    </a:moveTo>
                    <a:cubicBezTo>
                      <a:pt x="105" y="9"/>
                      <a:pt x="188" y="97"/>
                      <a:pt x="188" y="205"/>
                    </a:cubicBezTo>
                    <a:cubicBezTo>
                      <a:pt x="188" y="312"/>
                      <a:pt x="105" y="400"/>
                      <a:pt x="0" y="409"/>
                    </a:cubicBezTo>
                    <a:cubicBezTo>
                      <a:pt x="0" y="342"/>
                      <a:pt x="0" y="342"/>
                      <a:pt x="0" y="342"/>
                    </a:cubicBezTo>
                    <a:cubicBezTo>
                      <a:pt x="40" y="342"/>
                      <a:pt x="40" y="342"/>
                      <a:pt x="40" y="342"/>
                    </a:cubicBezTo>
                    <a:cubicBezTo>
                      <a:pt x="62" y="342"/>
                      <a:pt x="80" y="328"/>
                      <a:pt x="80" y="311"/>
                    </a:cubicBezTo>
                    <a:cubicBezTo>
                      <a:pt x="80" y="220"/>
                      <a:pt x="80" y="220"/>
                      <a:pt x="80" y="220"/>
                    </a:cubicBezTo>
                    <a:cubicBezTo>
                      <a:pt x="80" y="202"/>
                      <a:pt x="62" y="188"/>
                      <a:pt x="40" y="188"/>
                    </a:cubicBezTo>
                    <a:cubicBezTo>
                      <a:pt x="0" y="188"/>
                      <a:pt x="0" y="188"/>
                      <a:pt x="0" y="188"/>
                    </a:cubicBezTo>
                    <a:cubicBezTo>
                      <a:pt x="0" y="92"/>
                      <a:pt x="0" y="92"/>
                      <a:pt x="0" y="92"/>
                    </a:cubicBezTo>
                    <a:cubicBezTo>
                      <a:pt x="19" y="92"/>
                      <a:pt x="19" y="92"/>
                      <a:pt x="19" y="92"/>
                    </a:cubicBezTo>
                    <a:cubicBezTo>
                      <a:pt x="33" y="92"/>
                      <a:pt x="44" y="101"/>
                      <a:pt x="44" y="112"/>
                    </a:cubicBezTo>
                    <a:cubicBezTo>
                      <a:pt x="44" y="140"/>
                      <a:pt x="44" y="140"/>
                      <a:pt x="44" y="140"/>
                    </a:cubicBezTo>
                    <a:cubicBezTo>
                      <a:pt x="80" y="140"/>
                      <a:pt x="80" y="140"/>
                      <a:pt x="80" y="140"/>
                    </a:cubicBezTo>
                    <a:cubicBezTo>
                      <a:pt x="80" y="95"/>
                      <a:pt x="80" y="95"/>
                      <a:pt x="80" y="95"/>
                    </a:cubicBezTo>
                    <a:cubicBezTo>
                      <a:pt x="80" y="78"/>
                      <a:pt x="63" y="64"/>
                      <a:pt x="41" y="64"/>
                    </a:cubicBezTo>
                    <a:cubicBezTo>
                      <a:pt x="0" y="64"/>
                      <a:pt x="0" y="64"/>
                      <a:pt x="0" y="64"/>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5" name="Freeform 6"/>
              <p:cNvSpPr/>
              <p:nvPr/>
            </p:nvSpPr>
            <p:spPr bwMode="auto">
              <a:xfrm>
                <a:off x="8105776" y="3302000"/>
                <a:ext cx="165100" cy="360363"/>
              </a:xfrm>
              <a:custGeom>
                <a:avLst/>
                <a:gdLst>
                  <a:gd name="T0" fmla="*/ 44 w 44"/>
                  <a:gd name="T1" fmla="*/ 20 h 96"/>
                  <a:gd name="T2" fmla="*/ 44 w 44"/>
                  <a:gd name="T3" fmla="*/ 77 h 96"/>
                  <a:gd name="T4" fmla="*/ 19 w 44"/>
                  <a:gd name="T5" fmla="*/ 96 h 96"/>
                  <a:gd name="T6" fmla="*/ 0 w 44"/>
                  <a:gd name="T7" fmla="*/ 96 h 96"/>
                  <a:gd name="T8" fmla="*/ 0 w 44"/>
                  <a:gd name="T9" fmla="*/ 0 h 96"/>
                  <a:gd name="T10" fmla="*/ 19 w 44"/>
                  <a:gd name="T11" fmla="*/ 0 h 96"/>
                  <a:gd name="T12" fmla="*/ 44 w 44"/>
                  <a:gd name="T13" fmla="*/ 20 h 96"/>
                </a:gdLst>
                <a:ahLst/>
                <a:cxnLst>
                  <a:cxn ang="0">
                    <a:pos x="T0" y="T1"/>
                  </a:cxn>
                  <a:cxn ang="0">
                    <a:pos x="T2" y="T3"/>
                  </a:cxn>
                  <a:cxn ang="0">
                    <a:pos x="T4" y="T5"/>
                  </a:cxn>
                  <a:cxn ang="0">
                    <a:pos x="T6" y="T7"/>
                  </a:cxn>
                  <a:cxn ang="0">
                    <a:pos x="T8" y="T9"/>
                  </a:cxn>
                  <a:cxn ang="0">
                    <a:pos x="T10" y="T11"/>
                  </a:cxn>
                  <a:cxn ang="0">
                    <a:pos x="T12" y="T13"/>
                  </a:cxn>
                </a:cxnLst>
                <a:rect l="0" t="0" r="r" b="b"/>
                <a:pathLst>
                  <a:path w="44" h="96">
                    <a:moveTo>
                      <a:pt x="44" y="20"/>
                    </a:moveTo>
                    <a:cubicBezTo>
                      <a:pt x="44" y="77"/>
                      <a:pt x="44" y="77"/>
                      <a:pt x="44" y="77"/>
                    </a:cubicBezTo>
                    <a:cubicBezTo>
                      <a:pt x="44" y="87"/>
                      <a:pt x="33" y="96"/>
                      <a:pt x="19" y="96"/>
                    </a:cubicBezTo>
                    <a:cubicBezTo>
                      <a:pt x="0" y="96"/>
                      <a:pt x="0" y="96"/>
                      <a:pt x="0" y="96"/>
                    </a:cubicBezTo>
                    <a:cubicBezTo>
                      <a:pt x="0" y="0"/>
                      <a:pt x="0" y="0"/>
                      <a:pt x="0" y="0"/>
                    </a:cubicBezTo>
                    <a:cubicBezTo>
                      <a:pt x="19" y="0"/>
                      <a:pt x="19" y="0"/>
                      <a:pt x="19" y="0"/>
                    </a:cubicBezTo>
                    <a:cubicBezTo>
                      <a:pt x="33" y="0"/>
                      <a:pt x="44" y="9"/>
                      <a:pt x="4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6" name="Freeform 7"/>
              <p:cNvSpPr/>
              <p:nvPr/>
            </p:nvSpPr>
            <p:spPr bwMode="auto">
              <a:xfrm>
                <a:off x="7275513" y="2486025"/>
                <a:ext cx="706438" cy="1536700"/>
              </a:xfrm>
              <a:custGeom>
                <a:avLst/>
                <a:gdLst>
                  <a:gd name="T0" fmla="*/ 188 w 188"/>
                  <a:gd name="T1" fmla="*/ 342 h 409"/>
                  <a:gd name="T2" fmla="*/ 188 w 188"/>
                  <a:gd name="T3" fmla="*/ 409 h 409"/>
                  <a:gd name="T4" fmla="*/ 0 w 188"/>
                  <a:gd name="T5" fmla="*/ 205 h 409"/>
                  <a:gd name="T6" fmla="*/ 188 w 188"/>
                  <a:gd name="T7" fmla="*/ 0 h 409"/>
                  <a:gd name="T8" fmla="*/ 188 w 188"/>
                  <a:gd name="T9" fmla="*/ 64 h 409"/>
                  <a:gd name="T10" fmla="*/ 148 w 188"/>
                  <a:gd name="T11" fmla="*/ 64 h 409"/>
                  <a:gd name="T12" fmla="*/ 108 w 188"/>
                  <a:gd name="T13" fmla="*/ 95 h 409"/>
                  <a:gd name="T14" fmla="*/ 108 w 188"/>
                  <a:gd name="T15" fmla="*/ 186 h 409"/>
                  <a:gd name="T16" fmla="*/ 148 w 188"/>
                  <a:gd name="T17" fmla="*/ 217 h 409"/>
                  <a:gd name="T18" fmla="*/ 188 w 188"/>
                  <a:gd name="T19" fmla="*/ 217 h 409"/>
                  <a:gd name="T20" fmla="*/ 188 w 188"/>
                  <a:gd name="T21" fmla="*/ 313 h 409"/>
                  <a:gd name="T22" fmla="*/ 169 w 188"/>
                  <a:gd name="T23" fmla="*/ 313 h 409"/>
                  <a:gd name="T24" fmla="*/ 144 w 188"/>
                  <a:gd name="T25" fmla="*/ 294 h 409"/>
                  <a:gd name="T26" fmla="*/ 144 w 188"/>
                  <a:gd name="T27" fmla="*/ 265 h 409"/>
                  <a:gd name="T28" fmla="*/ 108 w 188"/>
                  <a:gd name="T29" fmla="*/ 265 h 409"/>
                  <a:gd name="T30" fmla="*/ 108 w 188"/>
                  <a:gd name="T31" fmla="*/ 311 h 409"/>
                  <a:gd name="T32" fmla="*/ 147 w 188"/>
                  <a:gd name="T33" fmla="*/ 342 h 409"/>
                  <a:gd name="T34" fmla="*/ 188 w 188"/>
                  <a:gd name="T35" fmla="*/ 34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409">
                    <a:moveTo>
                      <a:pt x="188" y="342"/>
                    </a:moveTo>
                    <a:cubicBezTo>
                      <a:pt x="188" y="409"/>
                      <a:pt x="188" y="409"/>
                      <a:pt x="188" y="409"/>
                    </a:cubicBezTo>
                    <a:cubicBezTo>
                      <a:pt x="83" y="400"/>
                      <a:pt x="0" y="312"/>
                      <a:pt x="0" y="205"/>
                    </a:cubicBezTo>
                    <a:cubicBezTo>
                      <a:pt x="0" y="97"/>
                      <a:pt x="83" y="9"/>
                      <a:pt x="188" y="0"/>
                    </a:cubicBezTo>
                    <a:cubicBezTo>
                      <a:pt x="188" y="64"/>
                      <a:pt x="188" y="64"/>
                      <a:pt x="188" y="64"/>
                    </a:cubicBezTo>
                    <a:cubicBezTo>
                      <a:pt x="148" y="64"/>
                      <a:pt x="148" y="64"/>
                      <a:pt x="148" y="64"/>
                    </a:cubicBezTo>
                    <a:cubicBezTo>
                      <a:pt x="126" y="64"/>
                      <a:pt x="108" y="78"/>
                      <a:pt x="108" y="95"/>
                    </a:cubicBezTo>
                    <a:cubicBezTo>
                      <a:pt x="108" y="186"/>
                      <a:pt x="108" y="186"/>
                      <a:pt x="108" y="186"/>
                    </a:cubicBezTo>
                    <a:cubicBezTo>
                      <a:pt x="108" y="203"/>
                      <a:pt x="126" y="217"/>
                      <a:pt x="148" y="217"/>
                    </a:cubicBezTo>
                    <a:cubicBezTo>
                      <a:pt x="188" y="217"/>
                      <a:pt x="188" y="217"/>
                      <a:pt x="188" y="217"/>
                    </a:cubicBezTo>
                    <a:cubicBezTo>
                      <a:pt x="188" y="313"/>
                      <a:pt x="188" y="313"/>
                      <a:pt x="188" y="313"/>
                    </a:cubicBezTo>
                    <a:cubicBezTo>
                      <a:pt x="169" y="313"/>
                      <a:pt x="169" y="313"/>
                      <a:pt x="169" y="313"/>
                    </a:cubicBezTo>
                    <a:cubicBezTo>
                      <a:pt x="155" y="313"/>
                      <a:pt x="144" y="304"/>
                      <a:pt x="144" y="294"/>
                    </a:cubicBezTo>
                    <a:cubicBezTo>
                      <a:pt x="144" y="265"/>
                      <a:pt x="144" y="265"/>
                      <a:pt x="144" y="265"/>
                    </a:cubicBezTo>
                    <a:cubicBezTo>
                      <a:pt x="108" y="265"/>
                      <a:pt x="108" y="265"/>
                      <a:pt x="108" y="265"/>
                    </a:cubicBezTo>
                    <a:cubicBezTo>
                      <a:pt x="108" y="311"/>
                      <a:pt x="108" y="311"/>
                      <a:pt x="108" y="311"/>
                    </a:cubicBezTo>
                    <a:cubicBezTo>
                      <a:pt x="108" y="328"/>
                      <a:pt x="125" y="342"/>
                      <a:pt x="147" y="342"/>
                    </a:cubicBezTo>
                    <a:lnTo>
                      <a:pt x="188"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7" name="Freeform 8"/>
              <p:cNvSpPr/>
              <p:nvPr/>
            </p:nvSpPr>
            <p:spPr bwMode="auto">
              <a:xfrm>
                <a:off x="7816851" y="2832100"/>
                <a:ext cx="165100" cy="360363"/>
              </a:xfrm>
              <a:custGeom>
                <a:avLst/>
                <a:gdLst>
                  <a:gd name="T0" fmla="*/ 44 w 44"/>
                  <a:gd name="T1" fmla="*/ 0 h 96"/>
                  <a:gd name="T2" fmla="*/ 44 w 44"/>
                  <a:gd name="T3" fmla="*/ 96 h 96"/>
                  <a:gd name="T4" fmla="*/ 25 w 44"/>
                  <a:gd name="T5" fmla="*/ 96 h 96"/>
                  <a:gd name="T6" fmla="*/ 0 w 44"/>
                  <a:gd name="T7" fmla="*/ 77 h 96"/>
                  <a:gd name="T8" fmla="*/ 0 w 44"/>
                  <a:gd name="T9" fmla="*/ 20 h 96"/>
                  <a:gd name="T10" fmla="*/ 25 w 44"/>
                  <a:gd name="T11" fmla="*/ 0 h 96"/>
                  <a:gd name="T12" fmla="*/ 44 w 4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44" h="96">
                    <a:moveTo>
                      <a:pt x="44" y="0"/>
                    </a:moveTo>
                    <a:cubicBezTo>
                      <a:pt x="44" y="96"/>
                      <a:pt x="44" y="96"/>
                      <a:pt x="44" y="96"/>
                    </a:cubicBezTo>
                    <a:cubicBezTo>
                      <a:pt x="25" y="96"/>
                      <a:pt x="25" y="96"/>
                      <a:pt x="25" y="96"/>
                    </a:cubicBezTo>
                    <a:cubicBezTo>
                      <a:pt x="11" y="96"/>
                      <a:pt x="0" y="88"/>
                      <a:pt x="0" y="77"/>
                    </a:cubicBezTo>
                    <a:cubicBezTo>
                      <a:pt x="0" y="20"/>
                      <a:pt x="0" y="20"/>
                      <a:pt x="0" y="20"/>
                    </a:cubicBezTo>
                    <a:cubicBezTo>
                      <a:pt x="0" y="9"/>
                      <a:pt x="11" y="0"/>
                      <a:pt x="25" y="0"/>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Freeform 9"/>
              <p:cNvSpPr/>
              <p:nvPr/>
            </p:nvSpPr>
            <p:spPr bwMode="auto">
              <a:xfrm>
                <a:off x="5457826" y="4162425"/>
                <a:ext cx="2468563" cy="1476375"/>
              </a:xfrm>
              <a:custGeom>
                <a:avLst/>
                <a:gdLst>
                  <a:gd name="T0" fmla="*/ 625 w 657"/>
                  <a:gd name="T1" fmla="*/ 0 h 393"/>
                  <a:gd name="T2" fmla="*/ 657 w 657"/>
                  <a:gd name="T3" fmla="*/ 5 h 393"/>
                  <a:gd name="T4" fmla="*/ 76 w 657"/>
                  <a:gd name="T5" fmla="*/ 393 h 393"/>
                  <a:gd name="T6" fmla="*/ 0 w 657"/>
                  <a:gd name="T7" fmla="*/ 389 h 393"/>
                  <a:gd name="T8" fmla="*/ 6 w 657"/>
                  <a:gd name="T9" fmla="*/ 354 h 393"/>
                  <a:gd name="T10" fmla="*/ 78 w 657"/>
                  <a:gd name="T11" fmla="*/ 359 h 393"/>
                  <a:gd name="T12" fmla="*/ 625 w 657"/>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657" h="393">
                    <a:moveTo>
                      <a:pt x="625" y="0"/>
                    </a:moveTo>
                    <a:cubicBezTo>
                      <a:pt x="635" y="2"/>
                      <a:pt x="646" y="4"/>
                      <a:pt x="657" y="5"/>
                    </a:cubicBezTo>
                    <a:cubicBezTo>
                      <a:pt x="562" y="233"/>
                      <a:pt x="338" y="393"/>
                      <a:pt x="76" y="393"/>
                    </a:cubicBezTo>
                    <a:cubicBezTo>
                      <a:pt x="50" y="393"/>
                      <a:pt x="25" y="392"/>
                      <a:pt x="0" y="389"/>
                    </a:cubicBezTo>
                    <a:cubicBezTo>
                      <a:pt x="3" y="378"/>
                      <a:pt x="5" y="366"/>
                      <a:pt x="6" y="354"/>
                    </a:cubicBezTo>
                    <a:cubicBezTo>
                      <a:pt x="30" y="357"/>
                      <a:pt x="54" y="359"/>
                      <a:pt x="78" y="359"/>
                    </a:cubicBezTo>
                    <a:cubicBezTo>
                      <a:pt x="323" y="359"/>
                      <a:pt x="533" y="211"/>
                      <a:pt x="6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Freeform 10"/>
              <p:cNvSpPr/>
              <p:nvPr/>
            </p:nvSpPr>
            <p:spPr bwMode="auto">
              <a:xfrm>
                <a:off x="3379788" y="911225"/>
                <a:ext cx="4527550" cy="4205288"/>
              </a:xfrm>
              <a:custGeom>
                <a:avLst/>
                <a:gdLst>
                  <a:gd name="T0" fmla="*/ 1205 w 1205"/>
                  <a:gd name="T1" fmla="*/ 376 h 1119"/>
                  <a:gd name="T2" fmla="*/ 1173 w 1205"/>
                  <a:gd name="T3" fmla="*/ 382 h 1119"/>
                  <a:gd name="T4" fmla="*/ 631 w 1205"/>
                  <a:gd name="T5" fmla="*/ 33 h 1119"/>
                  <a:gd name="T6" fmla="*/ 36 w 1205"/>
                  <a:gd name="T7" fmla="*/ 628 h 1119"/>
                  <a:gd name="T8" fmla="*/ 255 w 1205"/>
                  <a:gd name="T9" fmla="*/ 1089 h 1119"/>
                  <a:gd name="T10" fmla="*/ 233 w 1205"/>
                  <a:gd name="T11" fmla="*/ 1119 h 1119"/>
                  <a:gd name="T12" fmla="*/ 0 w 1205"/>
                  <a:gd name="T13" fmla="*/ 629 h 1119"/>
                  <a:gd name="T14" fmla="*/ 629 w 1205"/>
                  <a:gd name="T15" fmla="*/ 0 h 1119"/>
                  <a:gd name="T16" fmla="*/ 1205 w 1205"/>
                  <a:gd name="T17" fmla="*/ 37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5" h="1119">
                    <a:moveTo>
                      <a:pt x="1205" y="376"/>
                    </a:moveTo>
                    <a:cubicBezTo>
                      <a:pt x="1194" y="377"/>
                      <a:pt x="1183" y="379"/>
                      <a:pt x="1173" y="382"/>
                    </a:cubicBezTo>
                    <a:cubicBezTo>
                      <a:pt x="1080" y="176"/>
                      <a:pt x="872" y="33"/>
                      <a:pt x="631" y="33"/>
                    </a:cubicBezTo>
                    <a:cubicBezTo>
                      <a:pt x="302" y="33"/>
                      <a:pt x="36" y="300"/>
                      <a:pt x="36" y="628"/>
                    </a:cubicBezTo>
                    <a:cubicBezTo>
                      <a:pt x="36" y="814"/>
                      <a:pt x="121" y="980"/>
                      <a:pt x="255" y="1089"/>
                    </a:cubicBezTo>
                    <a:cubicBezTo>
                      <a:pt x="247" y="1098"/>
                      <a:pt x="239" y="1108"/>
                      <a:pt x="233" y="1119"/>
                    </a:cubicBezTo>
                    <a:cubicBezTo>
                      <a:pt x="91" y="1003"/>
                      <a:pt x="0" y="827"/>
                      <a:pt x="0" y="629"/>
                    </a:cubicBezTo>
                    <a:cubicBezTo>
                      <a:pt x="0" y="282"/>
                      <a:pt x="281" y="0"/>
                      <a:pt x="629" y="0"/>
                    </a:cubicBezTo>
                    <a:cubicBezTo>
                      <a:pt x="886" y="0"/>
                      <a:pt x="1107" y="155"/>
                      <a:pt x="1205" y="3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Freeform 11"/>
              <p:cNvSpPr/>
              <p:nvPr/>
            </p:nvSpPr>
            <p:spPr bwMode="auto">
              <a:xfrm>
                <a:off x="5483226" y="1557338"/>
                <a:ext cx="1209675" cy="2616200"/>
              </a:xfrm>
              <a:custGeom>
                <a:avLst/>
                <a:gdLst>
                  <a:gd name="T0" fmla="*/ 0 w 322"/>
                  <a:gd name="T1" fmla="*/ 0 h 696"/>
                  <a:gd name="T2" fmla="*/ 322 w 322"/>
                  <a:gd name="T3" fmla="*/ 348 h 696"/>
                  <a:gd name="T4" fmla="*/ 0 w 322"/>
                  <a:gd name="T5" fmla="*/ 696 h 696"/>
                  <a:gd name="T6" fmla="*/ 0 w 322"/>
                  <a:gd name="T7" fmla="*/ 583 h 696"/>
                  <a:gd name="T8" fmla="*/ 69 w 322"/>
                  <a:gd name="T9" fmla="*/ 583 h 696"/>
                  <a:gd name="T10" fmla="*/ 137 w 322"/>
                  <a:gd name="T11" fmla="*/ 529 h 696"/>
                  <a:gd name="T12" fmla="*/ 137 w 322"/>
                  <a:gd name="T13" fmla="*/ 374 h 696"/>
                  <a:gd name="T14" fmla="*/ 69 w 322"/>
                  <a:gd name="T15" fmla="*/ 321 h 696"/>
                  <a:gd name="T16" fmla="*/ 0 w 322"/>
                  <a:gd name="T17" fmla="*/ 321 h 696"/>
                  <a:gd name="T18" fmla="*/ 0 w 322"/>
                  <a:gd name="T19" fmla="*/ 157 h 696"/>
                  <a:gd name="T20" fmla="*/ 34 w 322"/>
                  <a:gd name="T21" fmla="*/ 157 h 696"/>
                  <a:gd name="T22" fmla="*/ 76 w 322"/>
                  <a:gd name="T23" fmla="*/ 190 h 696"/>
                  <a:gd name="T24" fmla="*/ 76 w 322"/>
                  <a:gd name="T25" fmla="*/ 239 h 696"/>
                  <a:gd name="T26" fmla="*/ 138 w 322"/>
                  <a:gd name="T27" fmla="*/ 239 h 696"/>
                  <a:gd name="T28" fmla="*/ 138 w 322"/>
                  <a:gd name="T29" fmla="*/ 161 h 696"/>
                  <a:gd name="T30" fmla="*/ 70 w 322"/>
                  <a:gd name="T31" fmla="*/ 108 h 696"/>
                  <a:gd name="T32" fmla="*/ 0 w 322"/>
                  <a:gd name="T33" fmla="*/ 108 h 696"/>
                  <a:gd name="T34" fmla="*/ 0 w 322"/>
                  <a:gd name="T3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2" h="696">
                    <a:moveTo>
                      <a:pt x="0" y="0"/>
                    </a:moveTo>
                    <a:cubicBezTo>
                      <a:pt x="180" y="14"/>
                      <a:pt x="322" y="164"/>
                      <a:pt x="322" y="348"/>
                    </a:cubicBezTo>
                    <a:cubicBezTo>
                      <a:pt x="322" y="532"/>
                      <a:pt x="180" y="682"/>
                      <a:pt x="0" y="696"/>
                    </a:cubicBezTo>
                    <a:cubicBezTo>
                      <a:pt x="0" y="583"/>
                      <a:pt x="0" y="583"/>
                      <a:pt x="0" y="583"/>
                    </a:cubicBezTo>
                    <a:cubicBezTo>
                      <a:pt x="69" y="583"/>
                      <a:pt x="69" y="583"/>
                      <a:pt x="69" y="583"/>
                    </a:cubicBezTo>
                    <a:cubicBezTo>
                      <a:pt x="107" y="583"/>
                      <a:pt x="137" y="559"/>
                      <a:pt x="137" y="529"/>
                    </a:cubicBezTo>
                    <a:cubicBezTo>
                      <a:pt x="137" y="374"/>
                      <a:pt x="137" y="374"/>
                      <a:pt x="137" y="374"/>
                    </a:cubicBezTo>
                    <a:cubicBezTo>
                      <a:pt x="137" y="345"/>
                      <a:pt x="107" y="321"/>
                      <a:pt x="69" y="321"/>
                    </a:cubicBezTo>
                    <a:cubicBezTo>
                      <a:pt x="0" y="321"/>
                      <a:pt x="0" y="321"/>
                      <a:pt x="0" y="321"/>
                    </a:cubicBezTo>
                    <a:cubicBezTo>
                      <a:pt x="0" y="157"/>
                      <a:pt x="0" y="157"/>
                      <a:pt x="0" y="157"/>
                    </a:cubicBezTo>
                    <a:cubicBezTo>
                      <a:pt x="34" y="157"/>
                      <a:pt x="34" y="157"/>
                      <a:pt x="34" y="157"/>
                    </a:cubicBezTo>
                    <a:cubicBezTo>
                      <a:pt x="57" y="157"/>
                      <a:pt x="76" y="172"/>
                      <a:pt x="76" y="190"/>
                    </a:cubicBezTo>
                    <a:cubicBezTo>
                      <a:pt x="76" y="239"/>
                      <a:pt x="76" y="239"/>
                      <a:pt x="76" y="239"/>
                    </a:cubicBezTo>
                    <a:cubicBezTo>
                      <a:pt x="138" y="239"/>
                      <a:pt x="138" y="239"/>
                      <a:pt x="138" y="239"/>
                    </a:cubicBezTo>
                    <a:cubicBezTo>
                      <a:pt x="138" y="161"/>
                      <a:pt x="138" y="161"/>
                      <a:pt x="138" y="161"/>
                    </a:cubicBezTo>
                    <a:cubicBezTo>
                      <a:pt x="138" y="132"/>
                      <a:pt x="107" y="108"/>
                      <a:pt x="70" y="108"/>
                    </a:cubicBezTo>
                    <a:cubicBezTo>
                      <a:pt x="0" y="108"/>
                      <a:pt x="0" y="108"/>
                      <a:pt x="0" y="10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1" name="Freeform 12"/>
              <p:cNvSpPr/>
              <p:nvPr/>
            </p:nvSpPr>
            <p:spPr bwMode="auto">
              <a:xfrm>
                <a:off x="5483226" y="2947988"/>
                <a:ext cx="282575" cy="615950"/>
              </a:xfrm>
              <a:custGeom>
                <a:avLst/>
                <a:gdLst>
                  <a:gd name="T0" fmla="*/ 75 w 75"/>
                  <a:gd name="T1" fmla="*/ 33 h 164"/>
                  <a:gd name="T2" fmla="*/ 75 w 75"/>
                  <a:gd name="T3" fmla="*/ 130 h 164"/>
                  <a:gd name="T4" fmla="*/ 33 w 75"/>
                  <a:gd name="T5" fmla="*/ 164 h 164"/>
                  <a:gd name="T6" fmla="*/ 0 w 75"/>
                  <a:gd name="T7" fmla="*/ 164 h 164"/>
                  <a:gd name="T8" fmla="*/ 0 w 75"/>
                  <a:gd name="T9" fmla="*/ 0 h 164"/>
                  <a:gd name="T10" fmla="*/ 33 w 75"/>
                  <a:gd name="T11" fmla="*/ 0 h 164"/>
                  <a:gd name="T12" fmla="*/ 75 w 75"/>
                  <a:gd name="T13" fmla="*/ 33 h 164"/>
                </a:gdLst>
                <a:ahLst/>
                <a:cxnLst>
                  <a:cxn ang="0">
                    <a:pos x="T0" y="T1"/>
                  </a:cxn>
                  <a:cxn ang="0">
                    <a:pos x="T2" y="T3"/>
                  </a:cxn>
                  <a:cxn ang="0">
                    <a:pos x="T4" y="T5"/>
                  </a:cxn>
                  <a:cxn ang="0">
                    <a:pos x="T6" y="T7"/>
                  </a:cxn>
                  <a:cxn ang="0">
                    <a:pos x="T8" y="T9"/>
                  </a:cxn>
                  <a:cxn ang="0">
                    <a:pos x="T10" y="T11"/>
                  </a:cxn>
                  <a:cxn ang="0">
                    <a:pos x="T12" y="T13"/>
                  </a:cxn>
                </a:cxnLst>
                <a:rect l="0" t="0" r="r" b="b"/>
                <a:pathLst>
                  <a:path w="75" h="164">
                    <a:moveTo>
                      <a:pt x="75" y="33"/>
                    </a:moveTo>
                    <a:cubicBezTo>
                      <a:pt x="75" y="130"/>
                      <a:pt x="75" y="130"/>
                      <a:pt x="75" y="130"/>
                    </a:cubicBezTo>
                    <a:cubicBezTo>
                      <a:pt x="75" y="148"/>
                      <a:pt x="56" y="164"/>
                      <a:pt x="33" y="164"/>
                    </a:cubicBezTo>
                    <a:cubicBezTo>
                      <a:pt x="0" y="164"/>
                      <a:pt x="0" y="164"/>
                      <a:pt x="0" y="164"/>
                    </a:cubicBezTo>
                    <a:cubicBezTo>
                      <a:pt x="0" y="0"/>
                      <a:pt x="0" y="0"/>
                      <a:pt x="0" y="0"/>
                    </a:cubicBezTo>
                    <a:cubicBezTo>
                      <a:pt x="33" y="0"/>
                      <a:pt x="33" y="0"/>
                      <a:pt x="33" y="0"/>
                    </a:cubicBezTo>
                    <a:cubicBezTo>
                      <a:pt x="56" y="0"/>
                      <a:pt x="75" y="15"/>
                      <a:pt x="7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Freeform 13"/>
              <p:cNvSpPr/>
              <p:nvPr/>
            </p:nvSpPr>
            <p:spPr bwMode="auto">
              <a:xfrm>
                <a:off x="4067176" y="1557338"/>
                <a:ext cx="1209675" cy="2616200"/>
              </a:xfrm>
              <a:custGeom>
                <a:avLst/>
                <a:gdLst>
                  <a:gd name="T0" fmla="*/ 322 w 322"/>
                  <a:gd name="T1" fmla="*/ 583 h 696"/>
                  <a:gd name="T2" fmla="*/ 322 w 322"/>
                  <a:gd name="T3" fmla="*/ 696 h 696"/>
                  <a:gd name="T4" fmla="*/ 0 w 322"/>
                  <a:gd name="T5" fmla="*/ 348 h 696"/>
                  <a:gd name="T6" fmla="*/ 322 w 322"/>
                  <a:gd name="T7" fmla="*/ 0 h 696"/>
                  <a:gd name="T8" fmla="*/ 322 w 322"/>
                  <a:gd name="T9" fmla="*/ 108 h 696"/>
                  <a:gd name="T10" fmla="*/ 252 w 322"/>
                  <a:gd name="T11" fmla="*/ 108 h 696"/>
                  <a:gd name="T12" fmla="*/ 185 w 322"/>
                  <a:gd name="T13" fmla="*/ 161 h 696"/>
                  <a:gd name="T14" fmla="*/ 185 w 322"/>
                  <a:gd name="T15" fmla="*/ 316 h 696"/>
                  <a:gd name="T16" fmla="*/ 252 w 322"/>
                  <a:gd name="T17" fmla="*/ 370 h 696"/>
                  <a:gd name="T18" fmla="*/ 322 w 322"/>
                  <a:gd name="T19" fmla="*/ 370 h 696"/>
                  <a:gd name="T20" fmla="*/ 322 w 322"/>
                  <a:gd name="T21" fmla="*/ 534 h 696"/>
                  <a:gd name="T22" fmla="*/ 288 w 322"/>
                  <a:gd name="T23" fmla="*/ 534 h 696"/>
                  <a:gd name="T24" fmla="*/ 246 w 322"/>
                  <a:gd name="T25" fmla="*/ 500 h 696"/>
                  <a:gd name="T26" fmla="*/ 246 w 322"/>
                  <a:gd name="T27" fmla="*/ 452 h 696"/>
                  <a:gd name="T28" fmla="*/ 184 w 322"/>
                  <a:gd name="T29" fmla="*/ 452 h 696"/>
                  <a:gd name="T30" fmla="*/ 184 w 322"/>
                  <a:gd name="T31" fmla="*/ 529 h 696"/>
                  <a:gd name="T32" fmla="*/ 252 w 322"/>
                  <a:gd name="T33" fmla="*/ 583 h 696"/>
                  <a:gd name="T34" fmla="*/ 322 w 322"/>
                  <a:gd name="T35" fmla="*/ 58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2" h="696">
                    <a:moveTo>
                      <a:pt x="322" y="583"/>
                    </a:moveTo>
                    <a:cubicBezTo>
                      <a:pt x="322" y="696"/>
                      <a:pt x="322" y="696"/>
                      <a:pt x="322" y="696"/>
                    </a:cubicBezTo>
                    <a:cubicBezTo>
                      <a:pt x="142" y="682"/>
                      <a:pt x="0" y="532"/>
                      <a:pt x="0" y="348"/>
                    </a:cubicBezTo>
                    <a:cubicBezTo>
                      <a:pt x="0" y="164"/>
                      <a:pt x="142" y="14"/>
                      <a:pt x="322" y="0"/>
                    </a:cubicBezTo>
                    <a:cubicBezTo>
                      <a:pt x="322" y="108"/>
                      <a:pt x="322" y="108"/>
                      <a:pt x="322" y="108"/>
                    </a:cubicBezTo>
                    <a:cubicBezTo>
                      <a:pt x="252" y="108"/>
                      <a:pt x="252" y="108"/>
                      <a:pt x="252" y="108"/>
                    </a:cubicBezTo>
                    <a:cubicBezTo>
                      <a:pt x="215" y="108"/>
                      <a:pt x="185" y="132"/>
                      <a:pt x="185" y="161"/>
                    </a:cubicBezTo>
                    <a:cubicBezTo>
                      <a:pt x="185" y="316"/>
                      <a:pt x="185" y="316"/>
                      <a:pt x="185" y="316"/>
                    </a:cubicBezTo>
                    <a:cubicBezTo>
                      <a:pt x="185" y="345"/>
                      <a:pt x="215" y="370"/>
                      <a:pt x="252" y="370"/>
                    </a:cubicBezTo>
                    <a:cubicBezTo>
                      <a:pt x="322" y="370"/>
                      <a:pt x="322" y="370"/>
                      <a:pt x="322" y="370"/>
                    </a:cubicBezTo>
                    <a:cubicBezTo>
                      <a:pt x="322" y="534"/>
                      <a:pt x="322" y="534"/>
                      <a:pt x="322" y="534"/>
                    </a:cubicBezTo>
                    <a:cubicBezTo>
                      <a:pt x="288" y="534"/>
                      <a:pt x="288" y="534"/>
                      <a:pt x="288" y="534"/>
                    </a:cubicBezTo>
                    <a:cubicBezTo>
                      <a:pt x="265" y="534"/>
                      <a:pt x="246" y="518"/>
                      <a:pt x="246" y="500"/>
                    </a:cubicBezTo>
                    <a:cubicBezTo>
                      <a:pt x="246" y="452"/>
                      <a:pt x="246" y="452"/>
                      <a:pt x="246" y="452"/>
                    </a:cubicBezTo>
                    <a:cubicBezTo>
                      <a:pt x="184" y="452"/>
                      <a:pt x="184" y="452"/>
                      <a:pt x="184" y="452"/>
                    </a:cubicBezTo>
                    <a:cubicBezTo>
                      <a:pt x="184" y="529"/>
                      <a:pt x="184" y="529"/>
                      <a:pt x="184" y="529"/>
                    </a:cubicBezTo>
                    <a:cubicBezTo>
                      <a:pt x="184" y="559"/>
                      <a:pt x="214" y="583"/>
                      <a:pt x="252" y="583"/>
                    </a:cubicBezTo>
                    <a:lnTo>
                      <a:pt x="322" y="5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Freeform 14"/>
              <p:cNvSpPr/>
              <p:nvPr/>
            </p:nvSpPr>
            <p:spPr bwMode="auto">
              <a:xfrm>
                <a:off x="4995863" y="2147888"/>
                <a:ext cx="280988" cy="615950"/>
              </a:xfrm>
              <a:custGeom>
                <a:avLst/>
                <a:gdLst>
                  <a:gd name="T0" fmla="*/ 75 w 75"/>
                  <a:gd name="T1" fmla="*/ 0 h 164"/>
                  <a:gd name="T2" fmla="*/ 75 w 75"/>
                  <a:gd name="T3" fmla="*/ 164 h 164"/>
                  <a:gd name="T4" fmla="*/ 42 w 75"/>
                  <a:gd name="T5" fmla="*/ 164 h 164"/>
                  <a:gd name="T6" fmla="*/ 0 w 75"/>
                  <a:gd name="T7" fmla="*/ 130 h 164"/>
                  <a:gd name="T8" fmla="*/ 0 w 75"/>
                  <a:gd name="T9" fmla="*/ 33 h 164"/>
                  <a:gd name="T10" fmla="*/ 42 w 75"/>
                  <a:gd name="T11" fmla="*/ 0 h 164"/>
                  <a:gd name="T12" fmla="*/ 75 w 75"/>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75" h="164">
                    <a:moveTo>
                      <a:pt x="75" y="0"/>
                    </a:moveTo>
                    <a:cubicBezTo>
                      <a:pt x="75" y="164"/>
                      <a:pt x="75" y="164"/>
                      <a:pt x="75" y="164"/>
                    </a:cubicBezTo>
                    <a:cubicBezTo>
                      <a:pt x="42" y="164"/>
                      <a:pt x="42" y="164"/>
                      <a:pt x="42" y="164"/>
                    </a:cubicBezTo>
                    <a:cubicBezTo>
                      <a:pt x="18" y="164"/>
                      <a:pt x="0" y="148"/>
                      <a:pt x="0" y="130"/>
                    </a:cubicBezTo>
                    <a:cubicBezTo>
                      <a:pt x="0" y="33"/>
                      <a:pt x="0" y="33"/>
                      <a:pt x="0" y="33"/>
                    </a:cubicBezTo>
                    <a:cubicBezTo>
                      <a:pt x="0" y="15"/>
                      <a:pt x="18" y="0"/>
                      <a:pt x="42" y="0"/>
                    </a:cubicBezTo>
                    <a:lnTo>
                      <a:pt x="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4" name="Freeform 15"/>
              <p:cNvSpPr/>
              <p:nvPr/>
            </p:nvSpPr>
            <p:spPr bwMode="auto">
              <a:xfrm>
                <a:off x="4841876" y="4951413"/>
                <a:ext cx="461963" cy="995363"/>
              </a:xfrm>
              <a:custGeom>
                <a:avLst/>
                <a:gdLst>
                  <a:gd name="T0" fmla="*/ 0 w 123"/>
                  <a:gd name="T1" fmla="*/ 0 h 265"/>
                  <a:gd name="T2" fmla="*/ 123 w 123"/>
                  <a:gd name="T3" fmla="*/ 132 h 265"/>
                  <a:gd name="T4" fmla="*/ 0 w 123"/>
                  <a:gd name="T5" fmla="*/ 265 h 265"/>
                  <a:gd name="T6" fmla="*/ 0 w 123"/>
                  <a:gd name="T7" fmla="*/ 221 h 265"/>
                  <a:gd name="T8" fmla="*/ 27 w 123"/>
                  <a:gd name="T9" fmla="*/ 221 h 265"/>
                  <a:gd name="T10" fmla="*/ 52 w 123"/>
                  <a:gd name="T11" fmla="*/ 201 h 265"/>
                  <a:gd name="T12" fmla="*/ 52 w 123"/>
                  <a:gd name="T13" fmla="*/ 142 h 265"/>
                  <a:gd name="T14" fmla="*/ 27 w 123"/>
                  <a:gd name="T15" fmla="*/ 122 h 265"/>
                  <a:gd name="T16" fmla="*/ 0 w 123"/>
                  <a:gd name="T17" fmla="*/ 122 h 265"/>
                  <a:gd name="T18" fmla="*/ 0 w 123"/>
                  <a:gd name="T19" fmla="*/ 59 h 265"/>
                  <a:gd name="T20" fmla="*/ 13 w 123"/>
                  <a:gd name="T21" fmla="*/ 59 h 265"/>
                  <a:gd name="T22" fmla="*/ 29 w 123"/>
                  <a:gd name="T23" fmla="*/ 72 h 265"/>
                  <a:gd name="T24" fmla="*/ 29 w 123"/>
                  <a:gd name="T25" fmla="*/ 91 h 265"/>
                  <a:gd name="T26" fmla="*/ 53 w 123"/>
                  <a:gd name="T27" fmla="*/ 91 h 265"/>
                  <a:gd name="T28" fmla="*/ 53 w 123"/>
                  <a:gd name="T29" fmla="*/ 61 h 265"/>
                  <a:gd name="T30" fmla="*/ 27 w 123"/>
                  <a:gd name="T31" fmla="*/ 41 h 265"/>
                  <a:gd name="T32" fmla="*/ 0 w 123"/>
                  <a:gd name="T33" fmla="*/ 41 h 265"/>
                  <a:gd name="T34" fmla="*/ 0 w 123"/>
                  <a:gd name="T3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265">
                    <a:moveTo>
                      <a:pt x="0" y="0"/>
                    </a:moveTo>
                    <a:cubicBezTo>
                      <a:pt x="69" y="5"/>
                      <a:pt x="123" y="62"/>
                      <a:pt x="123" y="132"/>
                    </a:cubicBezTo>
                    <a:cubicBezTo>
                      <a:pt x="123" y="202"/>
                      <a:pt x="69" y="259"/>
                      <a:pt x="0" y="265"/>
                    </a:cubicBezTo>
                    <a:cubicBezTo>
                      <a:pt x="0" y="221"/>
                      <a:pt x="0" y="221"/>
                      <a:pt x="0" y="221"/>
                    </a:cubicBezTo>
                    <a:cubicBezTo>
                      <a:pt x="27" y="221"/>
                      <a:pt x="27" y="221"/>
                      <a:pt x="27" y="221"/>
                    </a:cubicBezTo>
                    <a:cubicBezTo>
                      <a:pt x="41" y="221"/>
                      <a:pt x="52" y="212"/>
                      <a:pt x="52" y="201"/>
                    </a:cubicBezTo>
                    <a:cubicBezTo>
                      <a:pt x="52" y="142"/>
                      <a:pt x="52" y="142"/>
                      <a:pt x="52" y="142"/>
                    </a:cubicBezTo>
                    <a:cubicBezTo>
                      <a:pt x="52" y="131"/>
                      <a:pt x="41" y="122"/>
                      <a:pt x="27" y="122"/>
                    </a:cubicBezTo>
                    <a:cubicBezTo>
                      <a:pt x="0" y="122"/>
                      <a:pt x="0" y="122"/>
                      <a:pt x="0" y="122"/>
                    </a:cubicBezTo>
                    <a:cubicBezTo>
                      <a:pt x="0" y="59"/>
                      <a:pt x="0" y="59"/>
                      <a:pt x="0" y="59"/>
                    </a:cubicBezTo>
                    <a:cubicBezTo>
                      <a:pt x="13" y="59"/>
                      <a:pt x="13" y="59"/>
                      <a:pt x="13" y="59"/>
                    </a:cubicBezTo>
                    <a:cubicBezTo>
                      <a:pt x="22" y="59"/>
                      <a:pt x="29" y="65"/>
                      <a:pt x="29" y="72"/>
                    </a:cubicBezTo>
                    <a:cubicBezTo>
                      <a:pt x="29" y="91"/>
                      <a:pt x="29" y="91"/>
                      <a:pt x="29" y="91"/>
                    </a:cubicBezTo>
                    <a:cubicBezTo>
                      <a:pt x="53" y="91"/>
                      <a:pt x="53" y="91"/>
                      <a:pt x="53" y="91"/>
                    </a:cubicBezTo>
                    <a:cubicBezTo>
                      <a:pt x="53" y="61"/>
                      <a:pt x="53" y="61"/>
                      <a:pt x="53" y="61"/>
                    </a:cubicBezTo>
                    <a:cubicBezTo>
                      <a:pt x="53" y="50"/>
                      <a:pt x="41" y="41"/>
                      <a:pt x="27" y="41"/>
                    </a:cubicBezTo>
                    <a:cubicBezTo>
                      <a:pt x="0" y="41"/>
                      <a:pt x="0" y="41"/>
                      <a:pt x="0" y="4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Freeform 16"/>
              <p:cNvSpPr/>
              <p:nvPr/>
            </p:nvSpPr>
            <p:spPr bwMode="auto">
              <a:xfrm>
                <a:off x="4841876" y="5476875"/>
                <a:ext cx="107950" cy="238125"/>
              </a:xfrm>
              <a:custGeom>
                <a:avLst/>
                <a:gdLst>
                  <a:gd name="T0" fmla="*/ 29 w 29"/>
                  <a:gd name="T1" fmla="*/ 13 h 63"/>
                  <a:gd name="T2" fmla="*/ 29 w 29"/>
                  <a:gd name="T3" fmla="*/ 50 h 63"/>
                  <a:gd name="T4" fmla="*/ 13 w 29"/>
                  <a:gd name="T5" fmla="*/ 63 h 63"/>
                  <a:gd name="T6" fmla="*/ 0 w 29"/>
                  <a:gd name="T7" fmla="*/ 63 h 63"/>
                  <a:gd name="T8" fmla="*/ 0 w 29"/>
                  <a:gd name="T9" fmla="*/ 0 h 63"/>
                  <a:gd name="T10" fmla="*/ 13 w 29"/>
                  <a:gd name="T11" fmla="*/ 0 h 63"/>
                  <a:gd name="T12" fmla="*/ 29 w 29"/>
                  <a:gd name="T13" fmla="*/ 13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29" y="13"/>
                    </a:moveTo>
                    <a:cubicBezTo>
                      <a:pt x="29" y="50"/>
                      <a:pt x="29" y="50"/>
                      <a:pt x="29" y="50"/>
                    </a:cubicBezTo>
                    <a:cubicBezTo>
                      <a:pt x="29" y="57"/>
                      <a:pt x="22" y="63"/>
                      <a:pt x="13" y="63"/>
                    </a:cubicBezTo>
                    <a:cubicBezTo>
                      <a:pt x="0" y="63"/>
                      <a:pt x="0" y="63"/>
                      <a:pt x="0" y="63"/>
                    </a:cubicBezTo>
                    <a:cubicBezTo>
                      <a:pt x="0" y="0"/>
                      <a:pt x="0" y="0"/>
                      <a:pt x="0" y="0"/>
                    </a:cubicBezTo>
                    <a:cubicBezTo>
                      <a:pt x="13" y="0"/>
                      <a:pt x="13" y="0"/>
                      <a:pt x="13" y="0"/>
                    </a:cubicBezTo>
                    <a:cubicBezTo>
                      <a:pt x="22" y="0"/>
                      <a:pt x="29" y="6"/>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17"/>
              <p:cNvSpPr/>
              <p:nvPr/>
            </p:nvSpPr>
            <p:spPr bwMode="auto">
              <a:xfrm>
                <a:off x="4303713" y="4951413"/>
                <a:ext cx="458788" cy="995363"/>
              </a:xfrm>
              <a:custGeom>
                <a:avLst/>
                <a:gdLst>
                  <a:gd name="T0" fmla="*/ 122 w 122"/>
                  <a:gd name="T1" fmla="*/ 221 h 265"/>
                  <a:gd name="T2" fmla="*/ 122 w 122"/>
                  <a:gd name="T3" fmla="*/ 265 h 265"/>
                  <a:gd name="T4" fmla="*/ 0 w 122"/>
                  <a:gd name="T5" fmla="*/ 132 h 265"/>
                  <a:gd name="T6" fmla="*/ 122 w 122"/>
                  <a:gd name="T7" fmla="*/ 0 h 265"/>
                  <a:gd name="T8" fmla="*/ 122 w 122"/>
                  <a:gd name="T9" fmla="*/ 41 h 265"/>
                  <a:gd name="T10" fmla="*/ 96 w 122"/>
                  <a:gd name="T11" fmla="*/ 41 h 265"/>
                  <a:gd name="T12" fmla="*/ 70 w 122"/>
                  <a:gd name="T13" fmla="*/ 61 h 265"/>
                  <a:gd name="T14" fmla="*/ 70 w 122"/>
                  <a:gd name="T15" fmla="*/ 120 h 265"/>
                  <a:gd name="T16" fmla="*/ 96 w 122"/>
                  <a:gd name="T17" fmla="*/ 140 h 265"/>
                  <a:gd name="T18" fmla="*/ 122 w 122"/>
                  <a:gd name="T19" fmla="*/ 140 h 265"/>
                  <a:gd name="T20" fmla="*/ 122 w 122"/>
                  <a:gd name="T21" fmla="*/ 203 h 265"/>
                  <a:gd name="T22" fmla="*/ 110 w 122"/>
                  <a:gd name="T23" fmla="*/ 203 h 265"/>
                  <a:gd name="T24" fmla="*/ 93 w 122"/>
                  <a:gd name="T25" fmla="*/ 190 h 265"/>
                  <a:gd name="T26" fmla="*/ 93 w 122"/>
                  <a:gd name="T27" fmla="*/ 172 h 265"/>
                  <a:gd name="T28" fmla="*/ 70 w 122"/>
                  <a:gd name="T29" fmla="*/ 172 h 265"/>
                  <a:gd name="T30" fmla="*/ 70 w 122"/>
                  <a:gd name="T31" fmla="*/ 201 h 265"/>
                  <a:gd name="T32" fmla="*/ 96 w 122"/>
                  <a:gd name="T33" fmla="*/ 221 h 265"/>
                  <a:gd name="T34" fmla="*/ 122 w 122"/>
                  <a:gd name="T35" fmla="*/ 22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65">
                    <a:moveTo>
                      <a:pt x="122" y="221"/>
                    </a:moveTo>
                    <a:cubicBezTo>
                      <a:pt x="122" y="265"/>
                      <a:pt x="122" y="265"/>
                      <a:pt x="122" y="265"/>
                    </a:cubicBezTo>
                    <a:cubicBezTo>
                      <a:pt x="54" y="259"/>
                      <a:pt x="0" y="202"/>
                      <a:pt x="0" y="132"/>
                    </a:cubicBezTo>
                    <a:cubicBezTo>
                      <a:pt x="0" y="62"/>
                      <a:pt x="54" y="5"/>
                      <a:pt x="122" y="0"/>
                    </a:cubicBezTo>
                    <a:cubicBezTo>
                      <a:pt x="122" y="41"/>
                      <a:pt x="122" y="41"/>
                      <a:pt x="122" y="41"/>
                    </a:cubicBezTo>
                    <a:cubicBezTo>
                      <a:pt x="96" y="41"/>
                      <a:pt x="96" y="41"/>
                      <a:pt x="96" y="41"/>
                    </a:cubicBezTo>
                    <a:cubicBezTo>
                      <a:pt x="82" y="41"/>
                      <a:pt x="70" y="50"/>
                      <a:pt x="70" y="61"/>
                    </a:cubicBezTo>
                    <a:cubicBezTo>
                      <a:pt x="70" y="120"/>
                      <a:pt x="70" y="120"/>
                      <a:pt x="70" y="120"/>
                    </a:cubicBezTo>
                    <a:cubicBezTo>
                      <a:pt x="70" y="131"/>
                      <a:pt x="82" y="140"/>
                      <a:pt x="96" y="140"/>
                    </a:cubicBezTo>
                    <a:cubicBezTo>
                      <a:pt x="122" y="140"/>
                      <a:pt x="122" y="140"/>
                      <a:pt x="122" y="140"/>
                    </a:cubicBezTo>
                    <a:cubicBezTo>
                      <a:pt x="122" y="203"/>
                      <a:pt x="122" y="203"/>
                      <a:pt x="122" y="203"/>
                    </a:cubicBezTo>
                    <a:cubicBezTo>
                      <a:pt x="110" y="203"/>
                      <a:pt x="110" y="203"/>
                      <a:pt x="110" y="203"/>
                    </a:cubicBezTo>
                    <a:cubicBezTo>
                      <a:pt x="101" y="203"/>
                      <a:pt x="93" y="197"/>
                      <a:pt x="93" y="190"/>
                    </a:cubicBezTo>
                    <a:cubicBezTo>
                      <a:pt x="93" y="172"/>
                      <a:pt x="93" y="172"/>
                      <a:pt x="93" y="172"/>
                    </a:cubicBezTo>
                    <a:cubicBezTo>
                      <a:pt x="70" y="172"/>
                      <a:pt x="70" y="172"/>
                      <a:pt x="70" y="172"/>
                    </a:cubicBezTo>
                    <a:cubicBezTo>
                      <a:pt x="70" y="201"/>
                      <a:pt x="70" y="201"/>
                      <a:pt x="70" y="201"/>
                    </a:cubicBezTo>
                    <a:cubicBezTo>
                      <a:pt x="70" y="212"/>
                      <a:pt x="81" y="221"/>
                      <a:pt x="96" y="221"/>
                    </a:cubicBezTo>
                    <a:lnTo>
                      <a:pt x="12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7" name="Freeform 18"/>
              <p:cNvSpPr/>
              <p:nvPr/>
            </p:nvSpPr>
            <p:spPr bwMode="auto">
              <a:xfrm>
                <a:off x="4657726" y="5173663"/>
                <a:ext cx="104775" cy="236538"/>
              </a:xfrm>
              <a:custGeom>
                <a:avLst/>
                <a:gdLst>
                  <a:gd name="T0" fmla="*/ 28 w 28"/>
                  <a:gd name="T1" fmla="*/ 0 h 63"/>
                  <a:gd name="T2" fmla="*/ 28 w 28"/>
                  <a:gd name="T3" fmla="*/ 63 h 63"/>
                  <a:gd name="T4" fmla="*/ 16 w 28"/>
                  <a:gd name="T5" fmla="*/ 63 h 63"/>
                  <a:gd name="T6" fmla="*/ 0 w 28"/>
                  <a:gd name="T7" fmla="*/ 50 h 63"/>
                  <a:gd name="T8" fmla="*/ 0 w 28"/>
                  <a:gd name="T9" fmla="*/ 13 h 63"/>
                  <a:gd name="T10" fmla="*/ 16 w 28"/>
                  <a:gd name="T11" fmla="*/ 0 h 63"/>
                  <a:gd name="T12" fmla="*/ 28 w 28"/>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28" h="63">
                    <a:moveTo>
                      <a:pt x="28" y="0"/>
                    </a:moveTo>
                    <a:cubicBezTo>
                      <a:pt x="28" y="63"/>
                      <a:pt x="28" y="63"/>
                      <a:pt x="28" y="63"/>
                    </a:cubicBezTo>
                    <a:cubicBezTo>
                      <a:pt x="16" y="63"/>
                      <a:pt x="16" y="63"/>
                      <a:pt x="16" y="63"/>
                    </a:cubicBezTo>
                    <a:cubicBezTo>
                      <a:pt x="7" y="63"/>
                      <a:pt x="0" y="57"/>
                      <a:pt x="0" y="50"/>
                    </a:cubicBezTo>
                    <a:cubicBezTo>
                      <a:pt x="0" y="13"/>
                      <a:pt x="0" y="13"/>
                      <a:pt x="0" y="13"/>
                    </a:cubicBezTo>
                    <a:cubicBezTo>
                      <a:pt x="0" y="6"/>
                      <a:pt x="7" y="0"/>
                      <a:pt x="16"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28" name="组合 11"/>
          <p:cNvGrpSpPr/>
          <p:nvPr/>
        </p:nvGrpSpPr>
        <p:grpSpPr>
          <a:xfrm>
            <a:off x="7273811" y="2971740"/>
            <a:ext cx="788638" cy="788881"/>
            <a:chOff x="9698414" y="3961096"/>
            <a:chExt cx="1051517" cy="1051517"/>
          </a:xfrm>
        </p:grpSpPr>
        <p:sp>
          <p:nvSpPr>
            <p:cNvPr id="11" name="椭圆 10"/>
            <p:cNvSpPr/>
            <p:nvPr/>
          </p:nvSpPr>
          <p:spPr>
            <a:xfrm>
              <a:off x="9698414" y="3961096"/>
              <a:ext cx="1051517" cy="1051517"/>
            </a:xfrm>
            <a:prstGeom prst="ellipse">
              <a:avLst/>
            </a:prstGeom>
            <a:gradFill>
              <a:gsLst>
                <a:gs pos="0">
                  <a:schemeClr val="tx2">
                    <a:lumMod val="40000"/>
                    <a:lumOff val="60000"/>
                  </a:schemeClr>
                </a:gs>
                <a:gs pos="100000">
                  <a:srgbClr val="005AB2"/>
                </a:gs>
              </a:gsLst>
              <a:lin ang="2700000" scaled="1"/>
            </a:gra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nvGrpSpPr>
            <p:cNvPr id="40" name="组合 27"/>
            <p:cNvGrpSpPr/>
            <p:nvPr/>
          </p:nvGrpSpPr>
          <p:grpSpPr>
            <a:xfrm>
              <a:off x="9932744" y="4264814"/>
              <a:ext cx="582856" cy="463808"/>
              <a:chOff x="3179763" y="1111250"/>
              <a:chExt cx="5829301" cy="4638676"/>
            </a:xfrm>
            <a:solidFill>
              <a:schemeClr val="bg1"/>
            </a:solidFill>
          </p:grpSpPr>
          <p:sp>
            <p:nvSpPr>
              <p:cNvPr id="29" name="Freeform 80"/>
              <p:cNvSpPr/>
              <p:nvPr/>
            </p:nvSpPr>
            <p:spPr bwMode="auto">
              <a:xfrm>
                <a:off x="7785101" y="4370388"/>
                <a:ext cx="1223963" cy="1379538"/>
              </a:xfrm>
              <a:custGeom>
                <a:avLst/>
                <a:gdLst>
                  <a:gd name="T0" fmla="*/ 0 w 326"/>
                  <a:gd name="T1" fmla="*/ 97 h 367"/>
                  <a:gd name="T2" fmla="*/ 142 w 326"/>
                  <a:gd name="T3" fmla="*/ 0 h 367"/>
                  <a:gd name="T4" fmla="*/ 326 w 326"/>
                  <a:gd name="T5" fmla="*/ 147 h 367"/>
                  <a:gd name="T6" fmla="*/ 326 w 326"/>
                  <a:gd name="T7" fmla="*/ 367 h 367"/>
                  <a:gd name="T8" fmla="*/ 23 w 326"/>
                  <a:gd name="T9" fmla="*/ 367 h 367"/>
                  <a:gd name="T10" fmla="*/ 59 w 326"/>
                  <a:gd name="T11" fmla="*/ 312 h 367"/>
                  <a:gd name="T12" fmla="*/ 0 w 326"/>
                  <a:gd name="T13" fmla="*/ 97 h 367"/>
                </a:gdLst>
                <a:ahLst/>
                <a:cxnLst>
                  <a:cxn ang="0">
                    <a:pos x="T0" y="T1"/>
                  </a:cxn>
                  <a:cxn ang="0">
                    <a:pos x="T2" y="T3"/>
                  </a:cxn>
                  <a:cxn ang="0">
                    <a:pos x="T4" y="T5"/>
                  </a:cxn>
                  <a:cxn ang="0">
                    <a:pos x="T6" y="T7"/>
                  </a:cxn>
                  <a:cxn ang="0">
                    <a:pos x="T8" y="T9"/>
                  </a:cxn>
                  <a:cxn ang="0">
                    <a:pos x="T10" y="T11"/>
                  </a:cxn>
                  <a:cxn ang="0">
                    <a:pos x="T12" y="T13"/>
                  </a:cxn>
                </a:cxnLst>
                <a:rect l="0" t="0" r="r" b="b"/>
                <a:pathLst>
                  <a:path w="326" h="367">
                    <a:moveTo>
                      <a:pt x="0" y="97"/>
                    </a:moveTo>
                    <a:cubicBezTo>
                      <a:pt x="63" y="93"/>
                      <a:pt x="116" y="54"/>
                      <a:pt x="142" y="0"/>
                    </a:cubicBezTo>
                    <a:cubicBezTo>
                      <a:pt x="231" y="24"/>
                      <a:pt x="326" y="68"/>
                      <a:pt x="326" y="147"/>
                    </a:cubicBezTo>
                    <a:cubicBezTo>
                      <a:pt x="326" y="295"/>
                      <a:pt x="326" y="367"/>
                      <a:pt x="326" y="367"/>
                    </a:cubicBezTo>
                    <a:cubicBezTo>
                      <a:pt x="23" y="367"/>
                      <a:pt x="23" y="367"/>
                      <a:pt x="23" y="367"/>
                    </a:cubicBezTo>
                    <a:cubicBezTo>
                      <a:pt x="59" y="312"/>
                      <a:pt x="59" y="312"/>
                      <a:pt x="59" y="312"/>
                    </a:cubicBez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0" name="Freeform 81"/>
              <p:cNvSpPr>
                <a:spLocks noEditPoints="1"/>
              </p:cNvSpPr>
              <p:nvPr/>
            </p:nvSpPr>
            <p:spPr bwMode="auto">
              <a:xfrm>
                <a:off x="6743701" y="2911475"/>
                <a:ext cx="1652588" cy="1477963"/>
              </a:xfrm>
              <a:custGeom>
                <a:avLst/>
                <a:gdLst>
                  <a:gd name="T0" fmla="*/ 397 w 440"/>
                  <a:gd name="T1" fmla="*/ 186 h 393"/>
                  <a:gd name="T2" fmla="*/ 346 w 440"/>
                  <a:gd name="T3" fmla="*/ 80 h 393"/>
                  <a:gd name="T4" fmla="*/ 360 w 440"/>
                  <a:gd name="T5" fmla="*/ 154 h 393"/>
                  <a:gd name="T6" fmla="*/ 277 w 440"/>
                  <a:gd name="T7" fmla="*/ 323 h 393"/>
                  <a:gd name="T8" fmla="*/ 397 w 440"/>
                  <a:gd name="T9" fmla="*/ 186 h 393"/>
                  <a:gd name="T10" fmla="*/ 88 w 440"/>
                  <a:gd name="T11" fmla="*/ 317 h 393"/>
                  <a:gd name="T12" fmla="*/ 75 w 440"/>
                  <a:gd name="T13" fmla="*/ 317 h 393"/>
                  <a:gd name="T14" fmla="*/ 0 w 440"/>
                  <a:gd name="T15" fmla="*/ 292 h 393"/>
                  <a:gd name="T16" fmla="*/ 49 w 440"/>
                  <a:gd name="T17" fmla="*/ 230 h 393"/>
                  <a:gd name="T18" fmla="*/ 47 w 440"/>
                  <a:gd name="T19" fmla="*/ 197 h 393"/>
                  <a:gd name="T20" fmla="*/ 243 w 440"/>
                  <a:gd name="T21" fmla="*/ 0 h 393"/>
                  <a:gd name="T22" fmla="*/ 440 w 440"/>
                  <a:gd name="T23" fmla="*/ 197 h 393"/>
                  <a:gd name="T24" fmla="*/ 243 w 440"/>
                  <a:gd name="T25" fmla="*/ 393 h 393"/>
                  <a:gd name="T26" fmla="*/ 88 w 440"/>
                  <a:gd name="T27" fmla="*/ 31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0" h="393">
                    <a:moveTo>
                      <a:pt x="397" y="186"/>
                    </a:moveTo>
                    <a:cubicBezTo>
                      <a:pt x="397" y="143"/>
                      <a:pt x="377" y="105"/>
                      <a:pt x="346" y="80"/>
                    </a:cubicBezTo>
                    <a:cubicBezTo>
                      <a:pt x="355" y="103"/>
                      <a:pt x="360" y="128"/>
                      <a:pt x="360" y="154"/>
                    </a:cubicBezTo>
                    <a:cubicBezTo>
                      <a:pt x="360" y="223"/>
                      <a:pt x="327" y="284"/>
                      <a:pt x="277" y="323"/>
                    </a:cubicBezTo>
                    <a:cubicBezTo>
                      <a:pt x="344" y="314"/>
                      <a:pt x="397" y="256"/>
                      <a:pt x="397" y="186"/>
                    </a:cubicBezTo>
                    <a:close/>
                    <a:moveTo>
                      <a:pt x="88" y="317"/>
                    </a:moveTo>
                    <a:cubicBezTo>
                      <a:pt x="84" y="317"/>
                      <a:pt x="79" y="317"/>
                      <a:pt x="75" y="317"/>
                    </a:cubicBezTo>
                    <a:cubicBezTo>
                      <a:pt x="22" y="317"/>
                      <a:pt x="0" y="292"/>
                      <a:pt x="0" y="292"/>
                    </a:cubicBezTo>
                    <a:cubicBezTo>
                      <a:pt x="49" y="230"/>
                      <a:pt x="49" y="230"/>
                      <a:pt x="49" y="230"/>
                    </a:cubicBezTo>
                    <a:cubicBezTo>
                      <a:pt x="48" y="219"/>
                      <a:pt x="47" y="208"/>
                      <a:pt x="47" y="197"/>
                    </a:cubicBezTo>
                    <a:cubicBezTo>
                      <a:pt x="47" y="88"/>
                      <a:pt x="135" y="0"/>
                      <a:pt x="243" y="0"/>
                    </a:cubicBezTo>
                    <a:cubicBezTo>
                      <a:pt x="352" y="0"/>
                      <a:pt x="440" y="88"/>
                      <a:pt x="440" y="197"/>
                    </a:cubicBezTo>
                    <a:cubicBezTo>
                      <a:pt x="440" y="305"/>
                      <a:pt x="352" y="393"/>
                      <a:pt x="243" y="393"/>
                    </a:cubicBezTo>
                    <a:cubicBezTo>
                      <a:pt x="180" y="393"/>
                      <a:pt x="124" y="363"/>
                      <a:pt x="88"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82"/>
              <p:cNvSpPr>
                <a:spLocks noEditPoints="1"/>
              </p:cNvSpPr>
              <p:nvPr/>
            </p:nvSpPr>
            <p:spPr bwMode="auto">
              <a:xfrm>
                <a:off x="6985001" y="1111250"/>
                <a:ext cx="1493838" cy="1582738"/>
              </a:xfrm>
              <a:custGeom>
                <a:avLst/>
                <a:gdLst>
                  <a:gd name="T0" fmla="*/ 93 w 398"/>
                  <a:gd name="T1" fmla="*/ 143 h 421"/>
                  <a:gd name="T2" fmla="*/ 81 w 398"/>
                  <a:gd name="T3" fmla="*/ 148 h 421"/>
                  <a:gd name="T4" fmla="*/ 76 w 398"/>
                  <a:gd name="T5" fmla="*/ 160 h 421"/>
                  <a:gd name="T6" fmla="*/ 93 w 398"/>
                  <a:gd name="T7" fmla="*/ 176 h 421"/>
                  <a:gd name="T8" fmla="*/ 305 w 398"/>
                  <a:gd name="T9" fmla="*/ 176 h 421"/>
                  <a:gd name="T10" fmla="*/ 322 w 398"/>
                  <a:gd name="T11" fmla="*/ 160 h 421"/>
                  <a:gd name="T12" fmla="*/ 305 w 398"/>
                  <a:gd name="T13" fmla="*/ 143 h 421"/>
                  <a:gd name="T14" fmla="*/ 93 w 398"/>
                  <a:gd name="T15" fmla="*/ 143 h 421"/>
                  <a:gd name="T16" fmla="*/ 0 w 398"/>
                  <a:gd name="T17" fmla="*/ 43 h 421"/>
                  <a:gd name="T18" fmla="*/ 43 w 398"/>
                  <a:gd name="T19" fmla="*/ 0 h 421"/>
                  <a:gd name="T20" fmla="*/ 355 w 398"/>
                  <a:gd name="T21" fmla="*/ 0 h 421"/>
                  <a:gd name="T22" fmla="*/ 398 w 398"/>
                  <a:gd name="T23" fmla="*/ 43 h 421"/>
                  <a:gd name="T24" fmla="*/ 398 w 398"/>
                  <a:gd name="T25" fmla="*/ 223 h 421"/>
                  <a:gd name="T26" fmla="*/ 355 w 398"/>
                  <a:gd name="T27" fmla="*/ 266 h 421"/>
                  <a:gd name="T28" fmla="*/ 174 w 398"/>
                  <a:gd name="T29" fmla="*/ 266 h 421"/>
                  <a:gd name="T30" fmla="*/ 83 w 398"/>
                  <a:gd name="T31" fmla="*/ 421 h 421"/>
                  <a:gd name="T32" fmla="*/ 83 w 398"/>
                  <a:gd name="T33" fmla="*/ 266 h 421"/>
                  <a:gd name="T34" fmla="*/ 43 w 398"/>
                  <a:gd name="T35" fmla="*/ 266 h 421"/>
                  <a:gd name="T36" fmla="*/ 0 w 398"/>
                  <a:gd name="T37" fmla="*/ 223 h 421"/>
                  <a:gd name="T38" fmla="*/ 0 w 398"/>
                  <a:gd name="T39" fmla="*/ 43 h 421"/>
                  <a:gd name="T40" fmla="*/ 322 w 398"/>
                  <a:gd name="T41" fmla="*/ 82 h 421"/>
                  <a:gd name="T42" fmla="*/ 305 w 398"/>
                  <a:gd name="T43" fmla="*/ 66 h 421"/>
                  <a:gd name="T44" fmla="*/ 93 w 398"/>
                  <a:gd name="T45" fmla="*/ 66 h 421"/>
                  <a:gd name="T46" fmla="*/ 81 w 398"/>
                  <a:gd name="T47" fmla="*/ 71 h 421"/>
                  <a:gd name="T48" fmla="*/ 76 w 398"/>
                  <a:gd name="T49" fmla="*/ 82 h 421"/>
                  <a:gd name="T50" fmla="*/ 93 w 398"/>
                  <a:gd name="T51" fmla="*/ 99 h 421"/>
                  <a:gd name="T52" fmla="*/ 305 w 398"/>
                  <a:gd name="T53" fmla="*/ 99 h 421"/>
                  <a:gd name="T54" fmla="*/ 322 w 398"/>
                  <a:gd name="T55" fmla="*/ 8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8" h="421">
                    <a:moveTo>
                      <a:pt x="93" y="143"/>
                    </a:moveTo>
                    <a:cubicBezTo>
                      <a:pt x="88" y="143"/>
                      <a:pt x="84" y="145"/>
                      <a:pt x="81" y="148"/>
                    </a:cubicBezTo>
                    <a:cubicBezTo>
                      <a:pt x="78" y="151"/>
                      <a:pt x="76" y="155"/>
                      <a:pt x="76" y="160"/>
                    </a:cubicBezTo>
                    <a:cubicBezTo>
                      <a:pt x="76" y="169"/>
                      <a:pt x="84" y="176"/>
                      <a:pt x="93" y="176"/>
                    </a:cubicBezTo>
                    <a:cubicBezTo>
                      <a:pt x="305" y="176"/>
                      <a:pt x="305" y="176"/>
                      <a:pt x="305" y="176"/>
                    </a:cubicBezTo>
                    <a:cubicBezTo>
                      <a:pt x="314" y="176"/>
                      <a:pt x="322" y="169"/>
                      <a:pt x="322" y="160"/>
                    </a:cubicBezTo>
                    <a:cubicBezTo>
                      <a:pt x="322" y="151"/>
                      <a:pt x="314" y="143"/>
                      <a:pt x="305" y="143"/>
                    </a:cubicBezTo>
                    <a:lnTo>
                      <a:pt x="93" y="143"/>
                    </a:lnTo>
                    <a:close/>
                    <a:moveTo>
                      <a:pt x="0" y="43"/>
                    </a:moveTo>
                    <a:cubicBezTo>
                      <a:pt x="0" y="20"/>
                      <a:pt x="19" y="0"/>
                      <a:pt x="43" y="0"/>
                    </a:cubicBezTo>
                    <a:cubicBezTo>
                      <a:pt x="355" y="0"/>
                      <a:pt x="355" y="0"/>
                      <a:pt x="355" y="0"/>
                    </a:cubicBezTo>
                    <a:cubicBezTo>
                      <a:pt x="379" y="0"/>
                      <a:pt x="398" y="20"/>
                      <a:pt x="398" y="43"/>
                    </a:cubicBezTo>
                    <a:cubicBezTo>
                      <a:pt x="398" y="223"/>
                      <a:pt x="398" y="223"/>
                      <a:pt x="398" y="223"/>
                    </a:cubicBezTo>
                    <a:cubicBezTo>
                      <a:pt x="398" y="247"/>
                      <a:pt x="379" y="266"/>
                      <a:pt x="355" y="266"/>
                    </a:cubicBezTo>
                    <a:cubicBezTo>
                      <a:pt x="174" y="266"/>
                      <a:pt x="174" y="266"/>
                      <a:pt x="174" y="266"/>
                    </a:cubicBezTo>
                    <a:cubicBezTo>
                      <a:pt x="83" y="421"/>
                      <a:pt x="83" y="421"/>
                      <a:pt x="83" y="421"/>
                    </a:cubicBezTo>
                    <a:cubicBezTo>
                      <a:pt x="83" y="266"/>
                      <a:pt x="83" y="266"/>
                      <a:pt x="83" y="266"/>
                    </a:cubicBezTo>
                    <a:cubicBezTo>
                      <a:pt x="43" y="266"/>
                      <a:pt x="43" y="266"/>
                      <a:pt x="43" y="266"/>
                    </a:cubicBezTo>
                    <a:cubicBezTo>
                      <a:pt x="19" y="266"/>
                      <a:pt x="0" y="247"/>
                      <a:pt x="0" y="223"/>
                    </a:cubicBezTo>
                    <a:lnTo>
                      <a:pt x="0" y="43"/>
                    </a:lnTo>
                    <a:close/>
                    <a:moveTo>
                      <a:pt x="322" y="82"/>
                    </a:moveTo>
                    <a:cubicBezTo>
                      <a:pt x="322" y="73"/>
                      <a:pt x="314" y="66"/>
                      <a:pt x="305" y="66"/>
                    </a:cubicBezTo>
                    <a:cubicBezTo>
                      <a:pt x="93" y="66"/>
                      <a:pt x="93" y="66"/>
                      <a:pt x="93" y="66"/>
                    </a:cubicBezTo>
                    <a:cubicBezTo>
                      <a:pt x="88" y="66"/>
                      <a:pt x="84" y="68"/>
                      <a:pt x="81" y="71"/>
                    </a:cubicBezTo>
                    <a:cubicBezTo>
                      <a:pt x="78" y="74"/>
                      <a:pt x="76" y="78"/>
                      <a:pt x="76" y="82"/>
                    </a:cubicBezTo>
                    <a:cubicBezTo>
                      <a:pt x="76" y="91"/>
                      <a:pt x="84" y="99"/>
                      <a:pt x="93" y="99"/>
                    </a:cubicBezTo>
                    <a:cubicBezTo>
                      <a:pt x="305" y="99"/>
                      <a:pt x="305" y="99"/>
                      <a:pt x="305" y="99"/>
                    </a:cubicBezTo>
                    <a:cubicBezTo>
                      <a:pt x="314" y="99"/>
                      <a:pt x="322" y="91"/>
                      <a:pt x="322"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83"/>
              <p:cNvSpPr/>
              <p:nvPr/>
            </p:nvSpPr>
            <p:spPr bwMode="auto">
              <a:xfrm>
                <a:off x="6078538" y="2971800"/>
                <a:ext cx="830263" cy="1379538"/>
              </a:xfrm>
              <a:custGeom>
                <a:avLst/>
                <a:gdLst>
                  <a:gd name="T0" fmla="*/ 0 w 221"/>
                  <a:gd name="T1" fmla="*/ 97 h 367"/>
                  <a:gd name="T2" fmla="*/ 142 w 221"/>
                  <a:gd name="T3" fmla="*/ 0 h 367"/>
                  <a:gd name="T4" fmla="*/ 221 w 221"/>
                  <a:gd name="T5" fmla="*/ 28 h 367"/>
                  <a:gd name="T6" fmla="*/ 141 w 221"/>
                  <a:gd name="T7" fmla="*/ 175 h 367"/>
                  <a:gd name="T8" fmla="*/ 141 w 221"/>
                  <a:gd name="T9" fmla="*/ 367 h 367"/>
                  <a:gd name="T10" fmla="*/ 24 w 221"/>
                  <a:gd name="T11" fmla="*/ 367 h 367"/>
                  <a:gd name="T12" fmla="*/ 59 w 221"/>
                  <a:gd name="T13" fmla="*/ 312 h 367"/>
                  <a:gd name="T14" fmla="*/ 0 w 221"/>
                  <a:gd name="T15" fmla="*/ 9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367">
                    <a:moveTo>
                      <a:pt x="0" y="97"/>
                    </a:moveTo>
                    <a:cubicBezTo>
                      <a:pt x="63" y="93"/>
                      <a:pt x="116" y="54"/>
                      <a:pt x="142" y="0"/>
                    </a:cubicBezTo>
                    <a:cubicBezTo>
                      <a:pt x="169" y="7"/>
                      <a:pt x="196" y="16"/>
                      <a:pt x="221" y="28"/>
                    </a:cubicBezTo>
                    <a:cubicBezTo>
                      <a:pt x="173" y="59"/>
                      <a:pt x="141" y="113"/>
                      <a:pt x="141" y="175"/>
                    </a:cubicBezTo>
                    <a:cubicBezTo>
                      <a:pt x="141" y="367"/>
                      <a:pt x="141" y="367"/>
                      <a:pt x="141" y="367"/>
                    </a:cubicBezTo>
                    <a:cubicBezTo>
                      <a:pt x="24" y="367"/>
                      <a:pt x="24" y="367"/>
                      <a:pt x="24" y="367"/>
                    </a:cubicBezTo>
                    <a:cubicBezTo>
                      <a:pt x="59" y="312"/>
                      <a:pt x="59" y="312"/>
                      <a:pt x="59" y="312"/>
                    </a:cubicBez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3" name="Freeform 84"/>
              <p:cNvSpPr/>
              <p:nvPr/>
            </p:nvSpPr>
            <p:spPr bwMode="auto">
              <a:xfrm>
                <a:off x="6469063" y="4370388"/>
                <a:ext cx="1225550" cy="1379538"/>
              </a:xfrm>
              <a:custGeom>
                <a:avLst/>
                <a:gdLst>
                  <a:gd name="T0" fmla="*/ 326 w 326"/>
                  <a:gd name="T1" fmla="*/ 97 h 367"/>
                  <a:gd name="T2" fmla="*/ 266 w 326"/>
                  <a:gd name="T3" fmla="*/ 312 h 367"/>
                  <a:gd name="T4" fmla="*/ 302 w 326"/>
                  <a:gd name="T5" fmla="*/ 367 h 367"/>
                  <a:gd name="T6" fmla="*/ 0 w 326"/>
                  <a:gd name="T7" fmla="*/ 367 h 367"/>
                  <a:gd name="T8" fmla="*/ 0 w 326"/>
                  <a:gd name="T9" fmla="*/ 147 h 367"/>
                  <a:gd name="T10" fmla="*/ 184 w 326"/>
                  <a:gd name="T11" fmla="*/ 0 h 367"/>
                  <a:gd name="T12" fmla="*/ 326 w 326"/>
                  <a:gd name="T13" fmla="*/ 97 h 367"/>
                </a:gdLst>
                <a:ahLst/>
                <a:cxnLst>
                  <a:cxn ang="0">
                    <a:pos x="T0" y="T1"/>
                  </a:cxn>
                  <a:cxn ang="0">
                    <a:pos x="T2" y="T3"/>
                  </a:cxn>
                  <a:cxn ang="0">
                    <a:pos x="T4" y="T5"/>
                  </a:cxn>
                  <a:cxn ang="0">
                    <a:pos x="T6" y="T7"/>
                  </a:cxn>
                  <a:cxn ang="0">
                    <a:pos x="T8" y="T9"/>
                  </a:cxn>
                  <a:cxn ang="0">
                    <a:pos x="T10" y="T11"/>
                  </a:cxn>
                  <a:cxn ang="0">
                    <a:pos x="T12" y="T13"/>
                  </a:cxn>
                </a:cxnLst>
                <a:rect l="0" t="0" r="r" b="b"/>
                <a:pathLst>
                  <a:path w="326" h="367">
                    <a:moveTo>
                      <a:pt x="326" y="97"/>
                    </a:moveTo>
                    <a:cubicBezTo>
                      <a:pt x="266" y="312"/>
                      <a:pt x="266" y="312"/>
                      <a:pt x="266" y="312"/>
                    </a:cubicBezTo>
                    <a:cubicBezTo>
                      <a:pt x="302" y="367"/>
                      <a:pt x="302" y="367"/>
                      <a:pt x="302" y="367"/>
                    </a:cubicBezTo>
                    <a:cubicBezTo>
                      <a:pt x="0" y="367"/>
                      <a:pt x="0" y="367"/>
                      <a:pt x="0" y="367"/>
                    </a:cubicBezTo>
                    <a:cubicBezTo>
                      <a:pt x="0" y="367"/>
                      <a:pt x="0" y="295"/>
                      <a:pt x="0" y="147"/>
                    </a:cubicBezTo>
                    <a:cubicBezTo>
                      <a:pt x="0" y="68"/>
                      <a:pt x="94" y="24"/>
                      <a:pt x="184" y="0"/>
                    </a:cubicBezTo>
                    <a:cubicBezTo>
                      <a:pt x="209" y="54"/>
                      <a:pt x="263" y="93"/>
                      <a:pt x="326"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4" name="Freeform 85"/>
              <p:cNvSpPr>
                <a:spLocks noEditPoints="1"/>
              </p:cNvSpPr>
              <p:nvPr/>
            </p:nvSpPr>
            <p:spPr bwMode="auto">
              <a:xfrm>
                <a:off x="5305426" y="1633538"/>
                <a:ext cx="1423988" cy="1425575"/>
              </a:xfrm>
              <a:custGeom>
                <a:avLst/>
                <a:gdLst>
                  <a:gd name="T0" fmla="*/ 346 w 379"/>
                  <a:gd name="T1" fmla="*/ 183 h 379"/>
                  <a:gd name="T2" fmla="*/ 295 w 379"/>
                  <a:gd name="T3" fmla="*/ 76 h 379"/>
                  <a:gd name="T4" fmla="*/ 309 w 379"/>
                  <a:gd name="T5" fmla="*/ 151 h 379"/>
                  <a:gd name="T6" fmla="*/ 226 w 379"/>
                  <a:gd name="T7" fmla="*/ 319 h 379"/>
                  <a:gd name="T8" fmla="*/ 346 w 379"/>
                  <a:gd name="T9" fmla="*/ 183 h 379"/>
                  <a:gd name="T10" fmla="*/ 190 w 379"/>
                  <a:gd name="T11" fmla="*/ 0 h 379"/>
                  <a:gd name="T12" fmla="*/ 379 w 379"/>
                  <a:gd name="T13" fmla="*/ 190 h 379"/>
                  <a:gd name="T14" fmla="*/ 190 w 379"/>
                  <a:gd name="T15" fmla="*/ 379 h 379"/>
                  <a:gd name="T16" fmla="*/ 0 w 379"/>
                  <a:gd name="T17" fmla="*/ 190 h 379"/>
                  <a:gd name="T18" fmla="*/ 190 w 379"/>
                  <a:gd name="T1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379">
                    <a:moveTo>
                      <a:pt x="346" y="183"/>
                    </a:moveTo>
                    <a:cubicBezTo>
                      <a:pt x="346" y="140"/>
                      <a:pt x="326" y="101"/>
                      <a:pt x="295" y="76"/>
                    </a:cubicBezTo>
                    <a:cubicBezTo>
                      <a:pt x="304" y="99"/>
                      <a:pt x="309" y="124"/>
                      <a:pt x="309" y="151"/>
                    </a:cubicBezTo>
                    <a:cubicBezTo>
                      <a:pt x="309" y="219"/>
                      <a:pt x="276" y="280"/>
                      <a:pt x="226" y="319"/>
                    </a:cubicBezTo>
                    <a:cubicBezTo>
                      <a:pt x="294" y="310"/>
                      <a:pt x="346" y="253"/>
                      <a:pt x="346" y="183"/>
                    </a:cubicBezTo>
                    <a:close/>
                    <a:moveTo>
                      <a:pt x="190" y="0"/>
                    </a:moveTo>
                    <a:cubicBezTo>
                      <a:pt x="294" y="0"/>
                      <a:pt x="379" y="85"/>
                      <a:pt x="379" y="190"/>
                    </a:cubicBezTo>
                    <a:cubicBezTo>
                      <a:pt x="379" y="294"/>
                      <a:pt x="294" y="379"/>
                      <a:pt x="190" y="379"/>
                    </a:cubicBezTo>
                    <a:cubicBezTo>
                      <a:pt x="85" y="379"/>
                      <a:pt x="0" y="294"/>
                      <a:pt x="0" y="190"/>
                    </a:cubicBezTo>
                    <a:cubicBezTo>
                      <a:pt x="0" y="85"/>
                      <a:pt x="85" y="0"/>
                      <a:pt x="1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5" name="Freeform 86"/>
              <p:cNvSpPr>
                <a:spLocks noEditPoints="1"/>
              </p:cNvSpPr>
              <p:nvPr/>
            </p:nvSpPr>
            <p:spPr bwMode="auto">
              <a:xfrm>
                <a:off x="3790951" y="2911475"/>
                <a:ext cx="1649413" cy="1477963"/>
              </a:xfrm>
              <a:custGeom>
                <a:avLst/>
                <a:gdLst>
                  <a:gd name="T0" fmla="*/ 80 w 439"/>
                  <a:gd name="T1" fmla="*/ 154 h 393"/>
                  <a:gd name="T2" fmla="*/ 94 w 439"/>
                  <a:gd name="T3" fmla="*/ 79 h 393"/>
                  <a:gd name="T4" fmla="*/ 43 w 439"/>
                  <a:gd name="T5" fmla="*/ 186 h 393"/>
                  <a:gd name="T6" fmla="*/ 163 w 439"/>
                  <a:gd name="T7" fmla="*/ 322 h 393"/>
                  <a:gd name="T8" fmla="*/ 80 w 439"/>
                  <a:gd name="T9" fmla="*/ 154 h 393"/>
                  <a:gd name="T10" fmla="*/ 0 w 439"/>
                  <a:gd name="T11" fmla="*/ 197 h 393"/>
                  <a:gd name="T12" fmla="*/ 197 w 439"/>
                  <a:gd name="T13" fmla="*/ 0 h 393"/>
                  <a:gd name="T14" fmla="*/ 393 w 439"/>
                  <a:gd name="T15" fmla="*/ 197 h 393"/>
                  <a:gd name="T16" fmla="*/ 390 w 439"/>
                  <a:gd name="T17" fmla="*/ 230 h 393"/>
                  <a:gd name="T18" fmla="*/ 439 w 439"/>
                  <a:gd name="T19" fmla="*/ 292 h 393"/>
                  <a:gd name="T20" fmla="*/ 365 w 439"/>
                  <a:gd name="T21" fmla="*/ 317 h 393"/>
                  <a:gd name="T22" fmla="*/ 352 w 439"/>
                  <a:gd name="T23" fmla="*/ 317 h 393"/>
                  <a:gd name="T24" fmla="*/ 197 w 439"/>
                  <a:gd name="T25" fmla="*/ 393 h 393"/>
                  <a:gd name="T26" fmla="*/ 0 w 439"/>
                  <a:gd name="T27" fmla="*/ 19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9" h="393">
                    <a:moveTo>
                      <a:pt x="80" y="154"/>
                    </a:moveTo>
                    <a:cubicBezTo>
                      <a:pt x="80" y="128"/>
                      <a:pt x="85" y="103"/>
                      <a:pt x="94" y="79"/>
                    </a:cubicBezTo>
                    <a:cubicBezTo>
                      <a:pt x="63" y="105"/>
                      <a:pt x="43" y="143"/>
                      <a:pt x="43" y="186"/>
                    </a:cubicBezTo>
                    <a:cubicBezTo>
                      <a:pt x="43" y="256"/>
                      <a:pt x="96" y="314"/>
                      <a:pt x="163" y="322"/>
                    </a:cubicBezTo>
                    <a:cubicBezTo>
                      <a:pt x="113" y="284"/>
                      <a:pt x="80" y="223"/>
                      <a:pt x="80" y="154"/>
                    </a:cubicBezTo>
                    <a:close/>
                    <a:moveTo>
                      <a:pt x="0" y="197"/>
                    </a:moveTo>
                    <a:cubicBezTo>
                      <a:pt x="0" y="88"/>
                      <a:pt x="88" y="0"/>
                      <a:pt x="197" y="0"/>
                    </a:cubicBezTo>
                    <a:cubicBezTo>
                      <a:pt x="305" y="0"/>
                      <a:pt x="393" y="88"/>
                      <a:pt x="393" y="197"/>
                    </a:cubicBezTo>
                    <a:cubicBezTo>
                      <a:pt x="393" y="208"/>
                      <a:pt x="392" y="219"/>
                      <a:pt x="390" y="230"/>
                    </a:cubicBezTo>
                    <a:cubicBezTo>
                      <a:pt x="439" y="292"/>
                      <a:pt x="439" y="292"/>
                      <a:pt x="439" y="292"/>
                    </a:cubicBezTo>
                    <a:cubicBezTo>
                      <a:pt x="439" y="292"/>
                      <a:pt x="418" y="317"/>
                      <a:pt x="365" y="317"/>
                    </a:cubicBezTo>
                    <a:cubicBezTo>
                      <a:pt x="360" y="317"/>
                      <a:pt x="356" y="317"/>
                      <a:pt x="352" y="317"/>
                    </a:cubicBezTo>
                    <a:cubicBezTo>
                      <a:pt x="316" y="363"/>
                      <a:pt x="260" y="393"/>
                      <a:pt x="197" y="393"/>
                    </a:cubicBezTo>
                    <a:cubicBezTo>
                      <a:pt x="88" y="393"/>
                      <a:pt x="0" y="305"/>
                      <a:pt x="0"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6" name="Freeform 87"/>
              <p:cNvSpPr/>
              <p:nvPr/>
            </p:nvSpPr>
            <p:spPr bwMode="auto">
              <a:xfrm>
                <a:off x="5200651" y="2971800"/>
                <a:ext cx="788988" cy="1379538"/>
              </a:xfrm>
              <a:custGeom>
                <a:avLst/>
                <a:gdLst>
                  <a:gd name="T0" fmla="*/ 91 w 210"/>
                  <a:gd name="T1" fmla="*/ 176 h 367"/>
                  <a:gd name="T2" fmla="*/ 0 w 210"/>
                  <a:gd name="T3" fmla="*/ 23 h 367"/>
                  <a:gd name="T4" fmla="*/ 68 w 210"/>
                  <a:gd name="T5" fmla="*/ 0 h 367"/>
                  <a:gd name="T6" fmla="*/ 210 w 210"/>
                  <a:gd name="T7" fmla="*/ 97 h 367"/>
                  <a:gd name="T8" fmla="*/ 150 w 210"/>
                  <a:gd name="T9" fmla="*/ 312 h 367"/>
                  <a:gd name="T10" fmla="*/ 186 w 210"/>
                  <a:gd name="T11" fmla="*/ 367 h 367"/>
                  <a:gd name="T12" fmla="*/ 91 w 210"/>
                  <a:gd name="T13" fmla="*/ 367 h 367"/>
                  <a:gd name="T14" fmla="*/ 91 w 210"/>
                  <a:gd name="T15" fmla="*/ 176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367">
                    <a:moveTo>
                      <a:pt x="91" y="176"/>
                    </a:moveTo>
                    <a:cubicBezTo>
                      <a:pt x="91" y="110"/>
                      <a:pt x="54" y="52"/>
                      <a:pt x="0" y="23"/>
                    </a:cubicBezTo>
                    <a:cubicBezTo>
                      <a:pt x="22" y="14"/>
                      <a:pt x="45" y="6"/>
                      <a:pt x="68" y="0"/>
                    </a:cubicBezTo>
                    <a:cubicBezTo>
                      <a:pt x="93" y="54"/>
                      <a:pt x="147" y="93"/>
                      <a:pt x="210" y="97"/>
                    </a:cubicBezTo>
                    <a:cubicBezTo>
                      <a:pt x="150" y="312"/>
                      <a:pt x="150" y="312"/>
                      <a:pt x="150" y="312"/>
                    </a:cubicBezTo>
                    <a:cubicBezTo>
                      <a:pt x="186" y="367"/>
                      <a:pt x="186" y="367"/>
                      <a:pt x="186" y="367"/>
                    </a:cubicBezTo>
                    <a:cubicBezTo>
                      <a:pt x="91" y="367"/>
                      <a:pt x="91" y="367"/>
                      <a:pt x="91" y="367"/>
                    </a:cubicBezTo>
                    <a:lnTo>
                      <a:pt x="91"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7" name="Freeform 88"/>
              <p:cNvSpPr/>
              <p:nvPr/>
            </p:nvSpPr>
            <p:spPr bwMode="auto">
              <a:xfrm>
                <a:off x="4494213" y="4370388"/>
                <a:ext cx="1223963" cy="1379538"/>
              </a:xfrm>
              <a:custGeom>
                <a:avLst/>
                <a:gdLst>
                  <a:gd name="T0" fmla="*/ 60 w 326"/>
                  <a:gd name="T1" fmla="*/ 312 h 367"/>
                  <a:gd name="T2" fmla="*/ 0 w 326"/>
                  <a:gd name="T3" fmla="*/ 97 h 367"/>
                  <a:gd name="T4" fmla="*/ 142 w 326"/>
                  <a:gd name="T5" fmla="*/ 0 h 367"/>
                  <a:gd name="T6" fmla="*/ 326 w 326"/>
                  <a:gd name="T7" fmla="*/ 147 h 367"/>
                  <a:gd name="T8" fmla="*/ 326 w 326"/>
                  <a:gd name="T9" fmla="*/ 367 h 367"/>
                  <a:gd name="T10" fmla="*/ 24 w 326"/>
                  <a:gd name="T11" fmla="*/ 367 h 367"/>
                  <a:gd name="T12" fmla="*/ 60 w 326"/>
                  <a:gd name="T13" fmla="*/ 312 h 367"/>
                </a:gdLst>
                <a:ahLst/>
                <a:cxnLst>
                  <a:cxn ang="0">
                    <a:pos x="T0" y="T1"/>
                  </a:cxn>
                  <a:cxn ang="0">
                    <a:pos x="T2" y="T3"/>
                  </a:cxn>
                  <a:cxn ang="0">
                    <a:pos x="T4" y="T5"/>
                  </a:cxn>
                  <a:cxn ang="0">
                    <a:pos x="T6" y="T7"/>
                  </a:cxn>
                  <a:cxn ang="0">
                    <a:pos x="T8" y="T9"/>
                  </a:cxn>
                  <a:cxn ang="0">
                    <a:pos x="T10" y="T11"/>
                  </a:cxn>
                  <a:cxn ang="0">
                    <a:pos x="T12" y="T13"/>
                  </a:cxn>
                </a:cxnLst>
                <a:rect l="0" t="0" r="r" b="b"/>
                <a:pathLst>
                  <a:path w="326" h="367">
                    <a:moveTo>
                      <a:pt x="60" y="312"/>
                    </a:moveTo>
                    <a:cubicBezTo>
                      <a:pt x="0" y="97"/>
                      <a:pt x="0" y="97"/>
                      <a:pt x="0" y="97"/>
                    </a:cubicBezTo>
                    <a:cubicBezTo>
                      <a:pt x="63" y="92"/>
                      <a:pt x="116" y="54"/>
                      <a:pt x="142" y="0"/>
                    </a:cubicBezTo>
                    <a:cubicBezTo>
                      <a:pt x="231" y="24"/>
                      <a:pt x="326" y="68"/>
                      <a:pt x="326" y="147"/>
                    </a:cubicBezTo>
                    <a:cubicBezTo>
                      <a:pt x="326" y="295"/>
                      <a:pt x="326" y="367"/>
                      <a:pt x="326" y="367"/>
                    </a:cubicBezTo>
                    <a:cubicBezTo>
                      <a:pt x="24" y="367"/>
                      <a:pt x="24" y="367"/>
                      <a:pt x="24" y="367"/>
                    </a:cubicBezTo>
                    <a:lnTo>
                      <a:pt x="60"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8" name="Freeform 89"/>
              <p:cNvSpPr>
                <a:spLocks noEditPoints="1"/>
              </p:cNvSpPr>
              <p:nvPr/>
            </p:nvSpPr>
            <p:spPr bwMode="auto">
              <a:xfrm>
                <a:off x="3656013" y="1130300"/>
                <a:ext cx="1495425" cy="1579563"/>
              </a:xfrm>
              <a:custGeom>
                <a:avLst/>
                <a:gdLst>
                  <a:gd name="T0" fmla="*/ 317 w 398"/>
                  <a:gd name="T1" fmla="*/ 70 h 420"/>
                  <a:gd name="T2" fmla="*/ 305 w 398"/>
                  <a:gd name="T3" fmla="*/ 65 h 420"/>
                  <a:gd name="T4" fmla="*/ 93 w 398"/>
                  <a:gd name="T5" fmla="*/ 65 h 420"/>
                  <a:gd name="T6" fmla="*/ 76 w 398"/>
                  <a:gd name="T7" fmla="*/ 82 h 420"/>
                  <a:gd name="T8" fmla="*/ 93 w 398"/>
                  <a:gd name="T9" fmla="*/ 98 h 420"/>
                  <a:gd name="T10" fmla="*/ 305 w 398"/>
                  <a:gd name="T11" fmla="*/ 98 h 420"/>
                  <a:gd name="T12" fmla="*/ 322 w 398"/>
                  <a:gd name="T13" fmla="*/ 82 h 420"/>
                  <a:gd name="T14" fmla="*/ 317 w 398"/>
                  <a:gd name="T15" fmla="*/ 70 h 420"/>
                  <a:gd name="T16" fmla="*/ 0 w 398"/>
                  <a:gd name="T17" fmla="*/ 43 h 420"/>
                  <a:gd name="T18" fmla="*/ 43 w 398"/>
                  <a:gd name="T19" fmla="*/ 0 h 420"/>
                  <a:gd name="T20" fmla="*/ 356 w 398"/>
                  <a:gd name="T21" fmla="*/ 0 h 420"/>
                  <a:gd name="T22" fmla="*/ 398 w 398"/>
                  <a:gd name="T23" fmla="*/ 43 h 420"/>
                  <a:gd name="T24" fmla="*/ 398 w 398"/>
                  <a:gd name="T25" fmla="*/ 222 h 420"/>
                  <a:gd name="T26" fmla="*/ 356 w 398"/>
                  <a:gd name="T27" fmla="*/ 265 h 420"/>
                  <a:gd name="T28" fmla="*/ 315 w 398"/>
                  <a:gd name="T29" fmla="*/ 265 h 420"/>
                  <a:gd name="T30" fmla="*/ 315 w 398"/>
                  <a:gd name="T31" fmla="*/ 420 h 420"/>
                  <a:gd name="T32" fmla="*/ 224 w 398"/>
                  <a:gd name="T33" fmla="*/ 265 h 420"/>
                  <a:gd name="T34" fmla="*/ 43 w 398"/>
                  <a:gd name="T35" fmla="*/ 265 h 420"/>
                  <a:gd name="T36" fmla="*/ 0 w 398"/>
                  <a:gd name="T37" fmla="*/ 222 h 420"/>
                  <a:gd name="T38" fmla="*/ 0 w 398"/>
                  <a:gd name="T39" fmla="*/ 43 h 420"/>
                  <a:gd name="T40" fmla="*/ 322 w 398"/>
                  <a:gd name="T41" fmla="*/ 159 h 420"/>
                  <a:gd name="T42" fmla="*/ 317 w 398"/>
                  <a:gd name="T43" fmla="*/ 147 h 420"/>
                  <a:gd name="T44" fmla="*/ 305 w 398"/>
                  <a:gd name="T45" fmla="*/ 143 h 420"/>
                  <a:gd name="T46" fmla="*/ 93 w 398"/>
                  <a:gd name="T47" fmla="*/ 143 h 420"/>
                  <a:gd name="T48" fmla="*/ 76 w 398"/>
                  <a:gd name="T49" fmla="*/ 159 h 420"/>
                  <a:gd name="T50" fmla="*/ 93 w 398"/>
                  <a:gd name="T51" fmla="*/ 175 h 420"/>
                  <a:gd name="T52" fmla="*/ 305 w 398"/>
                  <a:gd name="T53" fmla="*/ 175 h 420"/>
                  <a:gd name="T54" fmla="*/ 322 w 398"/>
                  <a:gd name="T55" fmla="*/ 15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8" h="420">
                    <a:moveTo>
                      <a:pt x="317" y="70"/>
                    </a:moveTo>
                    <a:cubicBezTo>
                      <a:pt x="314" y="67"/>
                      <a:pt x="310" y="65"/>
                      <a:pt x="305" y="65"/>
                    </a:cubicBezTo>
                    <a:cubicBezTo>
                      <a:pt x="93" y="65"/>
                      <a:pt x="93" y="65"/>
                      <a:pt x="93" y="65"/>
                    </a:cubicBezTo>
                    <a:cubicBezTo>
                      <a:pt x="84" y="65"/>
                      <a:pt x="76" y="73"/>
                      <a:pt x="76" y="82"/>
                    </a:cubicBezTo>
                    <a:cubicBezTo>
                      <a:pt x="76" y="91"/>
                      <a:pt x="84" y="98"/>
                      <a:pt x="93" y="98"/>
                    </a:cubicBezTo>
                    <a:cubicBezTo>
                      <a:pt x="305" y="98"/>
                      <a:pt x="305" y="98"/>
                      <a:pt x="305" y="98"/>
                    </a:cubicBezTo>
                    <a:cubicBezTo>
                      <a:pt x="315" y="98"/>
                      <a:pt x="322" y="91"/>
                      <a:pt x="322" y="82"/>
                    </a:cubicBezTo>
                    <a:cubicBezTo>
                      <a:pt x="322" y="77"/>
                      <a:pt x="320" y="73"/>
                      <a:pt x="317" y="70"/>
                    </a:cubicBezTo>
                    <a:close/>
                    <a:moveTo>
                      <a:pt x="0" y="43"/>
                    </a:moveTo>
                    <a:cubicBezTo>
                      <a:pt x="0" y="19"/>
                      <a:pt x="19" y="0"/>
                      <a:pt x="43" y="0"/>
                    </a:cubicBezTo>
                    <a:cubicBezTo>
                      <a:pt x="356" y="0"/>
                      <a:pt x="356" y="0"/>
                      <a:pt x="356" y="0"/>
                    </a:cubicBezTo>
                    <a:cubicBezTo>
                      <a:pt x="379" y="0"/>
                      <a:pt x="398" y="19"/>
                      <a:pt x="398" y="43"/>
                    </a:cubicBezTo>
                    <a:cubicBezTo>
                      <a:pt x="398" y="222"/>
                      <a:pt x="398" y="222"/>
                      <a:pt x="398" y="222"/>
                    </a:cubicBezTo>
                    <a:cubicBezTo>
                      <a:pt x="398" y="246"/>
                      <a:pt x="379" y="265"/>
                      <a:pt x="356" y="265"/>
                    </a:cubicBezTo>
                    <a:cubicBezTo>
                      <a:pt x="315" y="265"/>
                      <a:pt x="315" y="265"/>
                      <a:pt x="315" y="265"/>
                    </a:cubicBezTo>
                    <a:cubicBezTo>
                      <a:pt x="315" y="420"/>
                      <a:pt x="315" y="420"/>
                      <a:pt x="315" y="420"/>
                    </a:cubicBezTo>
                    <a:cubicBezTo>
                      <a:pt x="224" y="265"/>
                      <a:pt x="224" y="265"/>
                      <a:pt x="224" y="265"/>
                    </a:cubicBezTo>
                    <a:cubicBezTo>
                      <a:pt x="43" y="265"/>
                      <a:pt x="43" y="265"/>
                      <a:pt x="43" y="265"/>
                    </a:cubicBezTo>
                    <a:cubicBezTo>
                      <a:pt x="19" y="265"/>
                      <a:pt x="0" y="246"/>
                      <a:pt x="0" y="222"/>
                    </a:cubicBezTo>
                    <a:lnTo>
                      <a:pt x="0" y="43"/>
                    </a:lnTo>
                    <a:close/>
                    <a:moveTo>
                      <a:pt x="322" y="159"/>
                    </a:moveTo>
                    <a:cubicBezTo>
                      <a:pt x="322" y="154"/>
                      <a:pt x="320" y="150"/>
                      <a:pt x="317" y="147"/>
                    </a:cubicBezTo>
                    <a:cubicBezTo>
                      <a:pt x="314" y="144"/>
                      <a:pt x="310" y="143"/>
                      <a:pt x="305" y="143"/>
                    </a:cubicBezTo>
                    <a:cubicBezTo>
                      <a:pt x="93" y="143"/>
                      <a:pt x="93" y="143"/>
                      <a:pt x="93" y="143"/>
                    </a:cubicBezTo>
                    <a:cubicBezTo>
                      <a:pt x="84" y="143"/>
                      <a:pt x="76" y="150"/>
                      <a:pt x="76" y="159"/>
                    </a:cubicBezTo>
                    <a:cubicBezTo>
                      <a:pt x="76" y="168"/>
                      <a:pt x="84" y="175"/>
                      <a:pt x="93" y="175"/>
                    </a:cubicBezTo>
                    <a:cubicBezTo>
                      <a:pt x="305" y="175"/>
                      <a:pt x="305" y="175"/>
                      <a:pt x="305" y="175"/>
                    </a:cubicBezTo>
                    <a:cubicBezTo>
                      <a:pt x="315" y="175"/>
                      <a:pt x="322" y="168"/>
                      <a:pt x="32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9" name="Freeform 90"/>
              <p:cNvSpPr/>
              <p:nvPr/>
            </p:nvSpPr>
            <p:spPr bwMode="auto">
              <a:xfrm>
                <a:off x="3179763" y="4370388"/>
                <a:ext cx="1223963" cy="1379538"/>
              </a:xfrm>
              <a:custGeom>
                <a:avLst/>
                <a:gdLst>
                  <a:gd name="T0" fmla="*/ 0 w 326"/>
                  <a:gd name="T1" fmla="*/ 367 h 367"/>
                  <a:gd name="T2" fmla="*/ 0 w 326"/>
                  <a:gd name="T3" fmla="*/ 147 h 367"/>
                  <a:gd name="T4" fmla="*/ 184 w 326"/>
                  <a:gd name="T5" fmla="*/ 0 h 367"/>
                  <a:gd name="T6" fmla="*/ 326 w 326"/>
                  <a:gd name="T7" fmla="*/ 97 h 367"/>
                  <a:gd name="T8" fmla="*/ 267 w 326"/>
                  <a:gd name="T9" fmla="*/ 312 h 367"/>
                  <a:gd name="T10" fmla="*/ 302 w 326"/>
                  <a:gd name="T11" fmla="*/ 367 h 367"/>
                  <a:gd name="T12" fmla="*/ 0 w 326"/>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326" h="367">
                    <a:moveTo>
                      <a:pt x="0" y="367"/>
                    </a:moveTo>
                    <a:cubicBezTo>
                      <a:pt x="0" y="367"/>
                      <a:pt x="0" y="295"/>
                      <a:pt x="0" y="147"/>
                    </a:cubicBezTo>
                    <a:cubicBezTo>
                      <a:pt x="0" y="68"/>
                      <a:pt x="95" y="24"/>
                      <a:pt x="184" y="0"/>
                    </a:cubicBezTo>
                    <a:cubicBezTo>
                      <a:pt x="210" y="54"/>
                      <a:pt x="263" y="92"/>
                      <a:pt x="326" y="97"/>
                    </a:cubicBezTo>
                    <a:cubicBezTo>
                      <a:pt x="267" y="312"/>
                      <a:pt x="267" y="312"/>
                      <a:pt x="267" y="312"/>
                    </a:cubicBezTo>
                    <a:cubicBezTo>
                      <a:pt x="302" y="367"/>
                      <a:pt x="302" y="367"/>
                      <a:pt x="302" y="367"/>
                    </a:cubicBezTo>
                    <a:lnTo>
                      <a:pt x="0" y="3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48" name="组合 127"/>
          <p:cNvGrpSpPr/>
          <p:nvPr/>
        </p:nvGrpSpPr>
        <p:grpSpPr>
          <a:xfrm>
            <a:off x="4118081" y="2768307"/>
            <a:ext cx="788638" cy="788881"/>
            <a:chOff x="5490774" y="3689936"/>
            <a:chExt cx="1051517" cy="1051517"/>
          </a:xfrm>
        </p:grpSpPr>
        <p:sp>
          <p:nvSpPr>
            <p:cNvPr id="9" name="椭圆 8"/>
            <p:cNvSpPr/>
            <p:nvPr/>
          </p:nvSpPr>
          <p:spPr>
            <a:xfrm>
              <a:off x="5490774" y="3689936"/>
              <a:ext cx="1051517" cy="1051517"/>
            </a:xfrm>
            <a:prstGeom prst="ellipse">
              <a:avLst/>
            </a:prstGeom>
            <a:gradFill>
              <a:gsLst>
                <a:gs pos="0">
                  <a:schemeClr val="tx2">
                    <a:lumMod val="40000"/>
                    <a:lumOff val="60000"/>
                  </a:schemeClr>
                </a:gs>
                <a:gs pos="100000">
                  <a:srgbClr val="005AB2"/>
                </a:gs>
              </a:gsLst>
              <a:lin ang="2700000" scaled="1"/>
            </a:gra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99" name="组合 39"/>
            <p:cNvGrpSpPr/>
            <p:nvPr/>
          </p:nvGrpSpPr>
          <p:grpSpPr>
            <a:xfrm>
              <a:off x="5694932" y="3987800"/>
              <a:ext cx="643200" cy="507692"/>
              <a:chOff x="3328988" y="1250951"/>
              <a:chExt cx="5530851" cy="4365625"/>
            </a:xfrm>
            <a:solidFill>
              <a:schemeClr val="bg1"/>
            </a:solidFill>
          </p:grpSpPr>
          <p:sp>
            <p:nvSpPr>
              <p:cNvPr id="41" name="Rectangle 279"/>
              <p:cNvSpPr>
                <a:spLocks noChangeArrowheads="1"/>
              </p:cNvSpPr>
              <p:nvPr/>
            </p:nvSpPr>
            <p:spPr bwMode="auto">
              <a:xfrm>
                <a:off x="8604251" y="4672013"/>
                <a:ext cx="255588" cy="808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2" name="Freeform 280"/>
              <p:cNvSpPr/>
              <p:nvPr/>
            </p:nvSpPr>
            <p:spPr bwMode="auto">
              <a:xfrm>
                <a:off x="5087938" y="4084638"/>
                <a:ext cx="3417888" cy="1501775"/>
              </a:xfrm>
              <a:custGeom>
                <a:avLst/>
                <a:gdLst>
                  <a:gd name="T0" fmla="*/ 910 w 910"/>
                  <a:gd name="T1" fmla="*/ 174 h 399"/>
                  <a:gd name="T2" fmla="*/ 910 w 910"/>
                  <a:gd name="T3" fmla="*/ 350 h 399"/>
                  <a:gd name="T4" fmla="*/ 683 w 910"/>
                  <a:gd name="T5" fmla="*/ 373 h 399"/>
                  <a:gd name="T6" fmla="*/ 394 w 910"/>
                  <a:gd name="T7" fmla="*/ 373 h 399"/>
                  <a:gd name="T8" fmla="*/ 219 w 910"/>
                  <a:gd name="T9" fmla="*/ 305 h 399"/>
                  <a:gd name="T10" fmla="*/ 81 w 910"/>
                  <a:gd name="T11" fmla="*/ 199 h 399"/>
                  <a:gd name="T12" fmla="*/ 23 w 910"/>
                  <a:gd name="T13" fmla="*/ 87 h 399"/>
                  <a:gd name="T14" fmla="*/ 8 w 910"/>
                  <a:gd name="T15" fmla="*/ 27 h 399"/>
                  <a:gd name="T16" fmla="*/ 71 w 910"/>
                  <a:gd name="T17" fmla="*/ 29 h 399"/>
                  <a:gd name="T18" fmla="*/ 135 w 910"/>
                  <a:gd name="T19" fmla="*/ 138 h 399"/>
                  <a:gd name="T20" fmla="*/ 286 w 910"/>
                  <a:gd name="T21" fmla="*/ 222 h 399"/>
                  <a:gd name="T22" fmla="*/ 437 w 910"/>
                  <a:gd name="T23" fmla="*/ 222 h 399"/>
                  <a:gd name="T24" fmla="*/ 524 w 910"/>
                  <a:gd name="T25" fmla="*/ 180 h 399"/>
                  <a:gd name="T26" fmla="*/ 418 w 910"/>
                  <a:gd name="T27" fmla="*/ 180 h 399"/>
                  <a:gd name="T28" fmla="*/ 335 w 910"/>
                  <a:gd name="T29" fmla="*/ 122 h 399"/>
                  <a:gd name="T30" fmla="*/ 396 w 910"/>
                  <a:gd name="T31" fmla="*/ 87 h 399"/>
                  <a:gd name="T32" fmla="*/ 447 w 910"/>
                  <a:gd name="T33" fmla="*/ 87 h 399"/>
                  <a:gd name="T34" fmla="*/ 599 w 910"/>
                  <a:gd name="T35" fmla="*/ 87 h 399"/>
                  <a:gd name="T36" fmla="*/ 660 w 910"/>
                  <a:gd name="T37" fmla="*/ 103 h 399"/>
                  <a:gd name="T38" fmla="*/ 782 w 910"/>
                  <a:gd name="T39" fmla="*/ 158 h 399"/>
                  <a:gd name="T40" fmla="*/ 867 w 910"/>
                  <a:gd name="T41" fmla="*/ 174 h 399"/>
                  <a:gd name="T42" fmla="*/ 910 w 910"/>
                  <a:gd name="T43" fmla="*/ 17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0" h="399">
                    <a:moveTo>
                      <a:pt x="910" y="174"/>
                    </a:moveTo>
                    <a:cubicBezTo>
                      <a:pt x="910" y="350"/>
                      <a:pt x="910" y="350"/>
                      <a:pt x="910" y="350"/>
                    </a:cubicBezTo>
                    <a:cubicBezTo>
                      <a:pt x="910" y="350"/>
                      <a:pt x="738" y="357"/>
                      <a:pt x="683" y="373"/>
                    </a:cubicBezTo>
                    <a:cubicBezTo>
                      <a:pt x="683" y="373"/>
                      <a:pt x="549" y="399"/>
                      <a:pt x="394" y="373"/>
                    </a:cubicBezTo>
                    <a:cubicBezTo>
                      <a:pt x="341" y="364"/>
                      <a:pt x="219" y="305"/>
                      <a:pt x="219" y="305"/>
                    </a:cubicBezTo>
                    <a:cubicBezTo>
                      <a:pt x="81" y="199"/>
                      <a:pt x="81" y="199"/>
                      <a:pt x="81" y="199"/>
                    </a:cubicBezTo>
                    <a:cubicBezTo>
                      <a:pt x="81" y="199"/>
                      <a:pt x="52" y="148"/>
                      <a:pt x="23" y="87"/>
                    </a:cubicBezTo>
                    <a:cubicBezTo>
                      <a:pt x="16" y="72"/>
                      <a:pt x="0" y="44"/>
                      <a:pt x="8" y="27"/>
                    </a:cubicBezTo>
                    <a:cubicBezTo>
                      <a:pt x="20" y="0"/>
                      <a:pt x="54" y="11"/>
                      <a:pt x="71" y="29"/>
                    </a:cubicBezTo>
                    <a:cubicBezTo>
                      <a:pt x="135" y="138"/>
                      <a:pt x="135" y="138"/>
                      <a:pt x="135" y="138"/>
                    </a:cubicBezTo>
                    <a:cubicBezTo>
                      <a:pt x="286" y="222"/>
                      <a:pt x="286" y="222"/>
                      <a:pt x="286" y="222"/>
                    </a:cubicBezTo>
                    <a:cubicBezTo>
                      <a:pt x="286" y="222"/>
                      <a:pt x="373" y="222"/>
                      <a:pt x="437" y="222"/>
                    </a:cubicBezTo>
                    <a:cubicBezTo>
                      <a:pt x="502" y="222"/>
                      <a:pt x="524" y="180"/>
                      <a:pt x="524" y="180"/>
                    </a:cubicBezTo>
                    <a:cubicBezTo>
                      <a:pt x="524" y="180"/>
                      <a:pt x="483" y="180"/>
                      <a:pt x="418" y="180"/>
                    </a:cubicBezTo>
                    <a:cubicBezTo>
                      <a:pt x="354" y="180"/>
                      <a:pt x="335" y="167"/>
                      <a:pt x="335" y="122"/>
                    </a:cubicBezTo>
                    <a:cubicBezTo>
                      <a:pt x="335" y="77"/>
                      <a:pt x="396" y="87"/>
                      <a:pt x="396" y="87"/>
                    </a:cubicBezTo>
                    <a:cubicBezTo>
                      <a:pt x="447" y="87"/>
                      <a:pt x="447" y="87"/>
                      <a:pt x="447" y="87"/>
                    </a:cubicBezTo>
                    <a:cubicBezTo>
                      <a:pt x="447" y="87"/>
                      <a:pt x="560" y="87"/>
                      <a:pt x="599" y="87"/>
                    </a:cubicBezTo>
                    <a:cubicBezTo>
                      <a:pt x="638" y="87"/>
                      <a:pt x="660" y="103"/>
                      <a:pt x="660" y="103"/>
                    </a:cubicBezTo>
                    <a:cubicBezTo>
                      <a:pt x="782" y="158"/>
                      <a:pt x="782" y="158"/>
                      <a:pt x="782" y="158"/>
                    </a:cubicBezTo>
                    <a:cubicBezTo>
                      <a:pt x="782" y="158"/>
                      <a:pt x="824" y="174"/>
                      <a:pt x="867" y="174"/>
                    </a:cubicBezTo>
                    <a:cubicBezTo>
                      <a:pt x="910" y="174"/>
                      <a:pt x="910" y="174"/>
                      <a:pt x="910"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3" name="Freeform 281"/>
              <p:cNvSpPr/>
              <p:nvPr/>
            </p:nvSpPr>
            <p:spPr bwMode="auto">
              <a:xfrm>
                <a:off x="6094413" y="1250951"/>
                <a:ext cx="2197100" cy="3176588"/>
              </a:xfrm>
              <a:custGeom>
                <a:avLst/>
                <a:gdLst>
                  <a:gd name="T0" fmla="*/ 585 w 585"/>
                  <a:gd name="T1" fmla="*/ 581 h 845"/>
                  <a:gd name="T2" fmla="*/ 522 w 585"/>
                  <a:gd name="T3" fmla="*/ 845 h 845"/>
                  <a:gd name="T4" fmla="*/ 496 w 585"/>
                  <a:gd name="T5" fmla="*/ 837 h 845"/>
                  <a:gd name="T6" fmla="*/ 559 w 585"/>
                  <a:gd name="T7" fmla="*/ 581 h 845"/>
                  <a:gd name="T8" fmla="*/ 40 w 585"/>
                  <a:gd name="T9" fmla="*/ 28 h 845"/>
                  <a:gd name="T10" fmla="*/ 0 w 585"/>
                  <a:gd name="T11" fmla="*/ 0 h 845"/>
                  <a:gd name="T12" fmla="*/ 5 w 585"/>
                  <a:gd name="T13" fmla="*/ 0 h 845"/>
                  <a:gd name="T14" fmla="*/ 585 w 585"/>
                  <a:gd name="T15" fmla="*/ 581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5" h="845">
                    <a:moveTo>
                      <a:pt x="585" y="581"/>
                    </a:moveTo>
                    <a:cubicBezTo>
                      <a:pt x="585" y="676"/>
                      <a:pt x="563" y="766"/>
                      <a:pt x="522" y="845"/>
                    </a:cubicBezTo>
                    <a:cubicBezTo>
                      <a:pt x="496" y="837"/>
                      <a:pt x="496" y="837"/>
                      <a:pt x="496" y="837"/>
                    </a:cubicBezTo>
                    <a:cubicBezTo>
                      <a:pt x="536" y="760"/>
                      <a:pt x="559" y="673"/>
                      <a:pt x="559" y="581"/>
                    </a:cubicBezTo>
                    <a:cubicBezTo>
                      <a:pt x="559" y="287"/>
                      <a:pt x="330" y="46"/>
                      <a:pt x="40" y="28"/>
                    </a:cubicBezTo>
                    <a:cubicBezTo>
                      <a:pt x="0" y="0"/>
                      <a:pt x="0" y="0"/>
                      <a:pt x="0" y="0"/>
                    </a:cubicBezTo>
                    <a:cubicBezTo>
                      <a:pt x="2" y="0"/>
                      <a:pt x="3" y="0"/>
                      <a:pt x="5" y="0"/>
                    </a:cubicBezTo>
                    <a:cubicBezTo>
                      <a:pt x="325" y="0"/>
                      <a:pt x="585" y="260"/>
                      <a:pt x="585"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4" name="Freeform 282"/>
              <p:cNvSpPr/>
              <p:nvPr/>
            </p:nvSpPr>
            <p:spPr bwMode="auto">
              <a:xfrm>
                <a:off x="3678238" y="1295401"/>
                <a:ext cx="3419475" cy="1500188"/>
              </a:xfrm>
              <a:custGeom>
                <a:avLst/>
                <a:gdLst>
                  <a:gd name="T0" fmla="*/ 888 w 910"/>
                  <a:gd name="T1" fmla="*/ 312 h 399"/>
                  <a:gd name="T2" fmla="*/ 903 w 910"/>
                  <a:gd name="T3" fmla="*/ 372 h 399"/>
                  <a:gd name="T4" fmla="*/ 840 w 910"/>
                  <a:gd name="T5" fmla="*/ 370 h 399"/>
                  <a:gd name="T6" fmla="*/ 775 w 910"/>
                  <a:gd name="T7" fmla="*/ 261 h 399"/>
                  <a:gd name="T8" fmla="*/ 624 w 910"/>
                  <a:gd name="T9" fmla="*/ 177 h 399"/>
                  <a:gd name="T10" fmla="*/ 473 w 910"/>
                  <a:gd name="T11" fmla="*/ 177 h 399"/>
                  <a:gd name="T12" fmla="*/ 386 w 910"/>
                  <a:gd name="T13" fmla="*/ 219 h 399"/>
                  <a:gd name="T14" fmla="*/ 492 w 910"/>
                  <a:gd name="T15" fmla="*/ 219 h 399"/>
                  <a:gd name="T16" fmla="*/ 576 w 910"/>
                  <a:gd name="T17" fmla="*/ 277 h 399"/>
                  <a:gd name="T18" fmla="*/ 515 w 910"/>
                  <a:gd name="T19" fmla="*/ 312 h 399"/>
                  <a:gd name="T20" fmla="*/ 463 w 910"/>
                  <a:gd name="T21" fmla="*/ 312 h 399"/>
                  <a:gd name="T22" fmla="*/ 312 w 910"/>
                  <a:gd name="T23" fmla="*/ 312 h 399"/>
                  <a:gd name="T24" fmla="*/ 250 w 910"/>
                  <a:gd name="T25" fmla="*/ 296 h 399"/>
                  <a:gd name="T26" fmla="*/ 128 w 910"/>
                  <a:gd name="T27" fmla="*/ 242 h 399"/>
                  <a:gd name="T28" fmla="*/ 43 w 910"/>
                  <a:gd name="T29" fmla="*/ 226 h 399"/>
                  <a:gd name="T30" fmla="*/ 0 w 910"/>
                  <a:gd name="T31" fmla="*/ 226 h 399"/>
                  <a:gd name="T32" fmla="*/ 0 w 910"/>
                  <a:gd name="T33" fmla="*/ 49 h 399"/>
                  <a:gd name="T34" fmla="*/ 228 w 910"/>
                  <a:gd name="T35" fmla="*/ 26 h 399"/>
                  <a:gd name="T36" fmla="*/ 517 w 910"/>
                  <a:gd name="T37" fmla="*/ 26 h 399"/>
                  <a:gd name="T38" fmla="*/ 692 w 910"/>
                  <a:gd name="T39" fmla="*/ 94 h 399"/>
                  <a:gd name="T40" fmla="*/ 830 w 910"/>
                  <a:gd name="T41" fmla="*/ 200 h 399"/>
                  <a:gd name="T42" fmla="*/ 888 w 910"/>
                  <a:gd name="T43" fmla="*/ 31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0" h="399">
                    <a:moveTo>
                      <a:pt x="888" y="312"/>
                    </a:moveTo>
                    <a:cubicBezTo>
                      <a:pt x="895" y="327"/>
                      <a:pt x="910" y="355"/>
                      <a:pt x="903" y="372"/>
                    </a:cubicBezTo>
                    <a:cubicBezTo>
                      <a:pt x="890" y="399"/>
                      <a:pt x="856" y="388"/>
                      <a:pt x="840" y="370"/>
                    </a:cubicBezTo>
                    <a:cubicBezTo>
                      <a:pt x="775" y="261"/>
                      <a:pt x="775" y="261"/>
                      <a:pt x="775" y="261"/>
                    </a:cubicBezTo>
                    <a:cubicBezTo>
                      <a:pt x="624" y="177"/>
                      <a:pt x="624" y="177"/>
                      <a:pt x="624" y="177"/>
                    </a:cubicBezTo>
                    <a:cubicBezTo>
                      <a:pt x="624" y="177"/>
                      <a:pt x="537" y="177"/>
                      <a:pt x="473" y="177"/>
                    </a:cubicBezTo>
                    <a:cubicBezTo>
                      <a:pt x="409" y="177"/>
                      <a:pt x="386" y="219"/>
                      <a:pt x="386" y="219"/>
                    </a:cubicBezTo>
                    <a:cubicBezTo>
                      <a:pt x="386" y="219"/>
                      <a:pt x="428" y="219"/>
                      <a:pt x="492" y="219"/>
                    </a:cubicBezTo>
                    <a:cubicBezTo>
                      <a:pt x="557" y="219"/>
                      <a:pt x="576" y="232"/>
                      <a:pt x="576" y="277"/>
                    </a:cubicBezTo>
                    <a:cubicBezTo>
                      <a:pt x="576" y="322"/>
                      <a:pt x="515" y="312"/>
                      <a:pt x="515" y="312"/>
                    </a:cubicBezTo>
                    <a:cubicBezTo>
                      <a:pt x="463" y="312"/>
                      <a:pt x="463" y="312"/>
                      <a:pt x="463" y="312"/>
                    </a:cubicBezTo>
                    <a:cubicBezTo>
                      <a:pt x="463" y="312"/>
                      <a:pt x="351" y="312"/>
                      <a:pt x="312" y="312"/>
                    </a:cubicBezTo>
                    <a:cubicBezTo>
                      <a:pt x="273" y="312"/>
                      <a:pt x="250" y="296"/>
                      <a:pt x="250" y="296"/>
                    </a:cubicBezTo>
                    <a:cubicBezTo>
                      <a:pt x="128" y="242"/>
                      <a:pt x="128" y="242"/>
                      <a:pt x="128" y="242"/>
                    </a:cubicBezTo>
                    <a:cubicBezTo>
                      <a:pt x="128" y="242"/>
                      <a:pt x="86" y="226"/>
                      <a:pt x="43" y="226"/>
                    </a:cubicBezTo>
                    <a:cubicBezTo>
                      <a:pt x="0" y="226"/>
                      <a:pt x="0" y="226"/>
                      <a:pt x="0" y="226"/>
                    </a:cubicBezTo>
                    <a:cubicBezTo>
                      <a:pt x="0" y="49"/>
                      <a:pt x="0" y="49"/>
                      <a:pt x="0" y="49"/>
                    </a:cubicBezTo>
                    <a:cubicBezTo>
                      <a:pt x="0" y="49"/>
                      <a:pt x="172" y="42"/>
                      <a:pt x="228" y="26"/>
                    </a:cubicBezTo>
                    <a:cubicBezTo>
                      <a:pt x="228" y="26"/>
                      <a:pt x="361" y="0"/>
                      <a:pt x="517" y="26"/>
                    </a:cubicBezTo>
                    <a:cubicBezTo>
                      <a:pt x="569" y="35"/>
                      <a:pt x="692" y="94"/>
                      <a:pt x="692" y="94"/>
                    </a:cubicBezTo>
                    <a:cubicBezTo>
                      <a:pt x="830" y="200"/>
                      <a:pt x="830" y="200"/>
                      <a:pt x="830" y="200"/>
                    </a:cubicBezTo>
                    <a:cubicBezTo>
                      <a:pt x="830" y="200"/>
                      <a:pt x="859" y="251"/>
                      <a:pt x="888" y="3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5" name="Freeform 283"/>
              <p:cNvSpPr>
                <a:spLocks noEditPoints="1"/>
              </p:cNvSpPr>
              <p:nvPr/>
            </p:nvSpPr>
            <p:spPr bwMode="auto">
              <a:xfrm>
                <a:off x="5140326" y="2460626"/>
                <a:ext cx="1946275" cy="1944688"/>
              </a:xfrm>
              <a:custGeom>
                <a:avLst/>
                <a:gdLst>
                  <a:gd name="T0" fmla="*/ 259 w 518"/>
                  <a:gd name="T1" fmla="*/ 0 h 517"/>
                  <a:gd name="T2" fmla="*/ 518 w 518"/>
                  <a:gd name="T3" fmla="*/ 259 h 517"/>
                  <a:gd name="T4" fmla="*/ 259 w 518"/>
                  <a:gd name="T5" fmla="*/ 517 h 517"/>
                  <a:gd name="T6" fmla="*/ 0 w 518"/>
                  <a:gd name="T7" fmla="*/ 259 h 517"/>
                  <a:gd name="T8" fmla="*/ 259 w 518"/>
                  <a:gd name="T9" fmla="*/ 0 h 517"/>
                  <a:gd name="T10" fmla="*/ 465 w 518"/>
                  <a:gd name="T11" fmla="*/ 259 h 517"/>
                  <a:gd name="T12" fmla="*/ 276 w 518"/>
                  <a:gd name="T13" fmla="*/ 54 h 517"/>
                  <a:gd name="T14" fmla="*/ 276 w 518"/>
                  <a:gd name="T15" fmla="*/ 117 h 517"/>
                  <a:gd name="T16" fmla="*/ 317 w 518"/>
                  <a:gd name="T17" fmla="*/ 117 h 517"/>
                  <a:gd name="T18" fmla="*/ 357 w 518"/>
                  <a:gd name="T19" fmla="*/ 149 h 517"/>
                  <a:gd name="T20" fmla="*/ 357 w 518"/>
                  <a:gd name="T21" fmla="*/ 194 h 517"/>
                  <a:gd name="T22" fmla="*/ 321 w 518"/>
                  <a:gd name="T23" fmla="*/ 194 h 517"/>
                  <a:gd name="T24" fmla="*/ 321 w 518"/>
                  <a:gd name="T25" fmla="*/ 166 h 517"/>
                  <a:gd name="T26" fmla="*/ 296 w 518"/>
                  <a:gd name="T27" fmla="*/ 146 h 517"/>
                  <a:gd name="T28" fmla="*/ 276 w 518"/>
                  <a:gd name="T29" fmla="*/ 146 h 517"/>
                  <a:gd name="T30" fmla="*/ 276 w 518"/>
                  <a:gd name="T31" fmla="*/ 242 h 517"/>
                  <a:gd name="T32" fmla="*/ 317 w 518"/>
                  <a:gd name="T33" fmla="*/ 242 h 517"/>
                  <a:gd name="T34" fmla="*/ 357 w 518"/>
                  <a:gd name="T35" fmla="*/ 274 h 517"/>
                  <a:gd name="T36" fmla="*/ 357 w 518"/>
                  <a:gd name="T37" fmla="*/ 365 h 517"/>
                  <a:gd name="T38" fmla="*/ 317 w 518"/>
                  <a:gd name="T39" fmla="*/ 396 h 517"/>
                  <a:gd name="T40" fmla="*/ 276 w 518"/>
                  <a:gd name="T41" fmla="*/ 396 h 517"/>
                  <a:gd name="T42" fmla="*/ 276 w 518"/>
                  <a:gd name="T43" fmla="*/ 463 h 517"/>
                  <a:gd name="T44" fmla="*/ 465 w 518"/>
                  <a:gd name="T45" fmla="*/ 259 h 517"/>
                  <a:gd name="T46" fmla="*/ 320 w 518"/>
                  <a:gd name="T47" fmla="*/ 348 h 517"/>
                  <a:gd name="T48" fmla="*/ 320 w 518"/>
                  <a:gd name="T49" fmla="*/ 291 h 517"/>
                  <a:gd name="T50" fmla="*/ 295 w 518"/>
                  <a:gd name="T51" fmla="*/ 271 h 517"/>
                  <a:gd name="T52" fmla="*/ 276 w 518"/>
                  <a:gd name="T53" fmla="*/ 271 h 517"/>
                  <a:gd name="T54" fmla="*/ 276 w 518"/>
                  <a:gd name="T55" fmla="*/ 368 h 517"/>
                  <a:gd name="T56" fmla="*/ 295 w 518"/>
                  <a:gd name="T57" fmla="*/ 368 h 517"/>
                  <a:gd name="T58" fmla="*/ 320 w 518"/>
                  <a:gd name="T59" fmla="*/ 348 h 517"/>
                  <a:gd name="T60" fmla="*/ 244 w 518"/>
                  <a:gd name="T61" fmla="*/ 463 h 517"/>
                  <a:gd name="T62" fmla="*/ 244 w 518"/>
                  <a:gd name="T63" fmla="*/ 396 h 517"/>
                  <a:gd name="T64" fmla="*/ 202 w 518"/>
                  <a:gd name="T65" fmla="*/ 396 h 517"/>
                  <a:gd name="T66" fmla="*/ 163 w 518"/>
                  <a:gd name="T67" fmla="*/ 365 h 517"/>
                  <a:gd name="T68" fmla="*/ 163 w 518"/>
                  <a:gd name="T69" fmla="*/ 319 h 517"/>
                  <a:gd name="T70" fmla="*/ 199 w 518"/>
                  <a:gd name="T71" fmla="*/ 319 h 517"/>
                  <a:gd name="T72" fmla="*/ 199 w 518"/>
                  <a:gd name="T73" fmla="*/ 348 h 517"/>
                  <a:gd name="T74" fmla="*/ 224 w 518"/>
                  <a:gd name="T75" fmla="*/ 368 h 517"/>
                  <a:gd name="T76" fmla="*/ 244 w 518"/>
                  <a:gd name="T77" fmla="*/ 368 h 517"/>
                  <a:gd name="T78" fmla="*/ 244 w 518"/>
                  <a:gd name="T79" fmla="*/ 271 h 517"/>
                  <a:gd name="T80" fmla="*/ 203 w 518"/>
                  <a:gd name="T81" fmla="*/ 271 h 517"/>
                  <a:gd name="T82" fmla="*/ 163 w 518"/>
                  <a:gd name="T83" fmla="*/ 240 h 517"/>
                  <a:gd name="T84" fmla="*/ 163 w 518"/>
                  <a:gd name="T85" fmla="*/ 149 h 517"/>
                  <a:gd name="T86" fmla="*/ 203 w 518"/>
                  <a:gd name="T87" fmla="*/ 117 h 517"/>
                  <a:gd name="T88" fmla="*/ 244 w 518"/>
                  <a:gd name="T89" fmla="*/ 117 h 517"/>
                  <a:gd name="T90" fmla="*/ 244 w 518"/>
                  <a:gd name="T91" fmla="*/ 54 h 517"/>
                  <a:gd name="T92" fmla="*/ 55 w 518"/>
                  <a:gd name="T93" fmla="*/ 259 h 517"/>
                  <a:gd name="T94" fmla="*/ 244 w 518"/>
                  <a:gd name="T95" fmla="*/ 463 h 517"/>
                  <a:gd name="T96" fmla="*/ 244 w 518"/>
                  <a:gd name="T97" fmla="*/ 242 h 517"/>
                  <a:gd name="T98" fmla="*/ 244 w 518"/>
                  <a:gd name="T99" fmla="*/ 146 h 517"/>
                  <a:gd name="T100" fmla="*/ 224 w 518"/>
                  <a:gd name="T101" fmla="*/ 146 h 517"/>
                  <a:gd name="T102" fmla="*/ 199 w 518"/>
                  <a:gd name="T103" fmla="*/ 166 h 517"/>
                  <a:gd name="T104" fmla="*/ 199 w 518"/>
                  <a:gd name="T105" fmla="*/ 223 h 517"/>
                  <a:gd name="T106" fmla="*/ 224 w 518"/>
                  <a:gd name="T107" fmla="*/ 242 h 517"/>
                  <a:gd name="T108" fmla="*/ 244 w 518"/>
                  <a:gd name="T109" fmla="*/ 24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8" h="517">
                    <a:moveTo>
                      <a:pt x="259" y="0"/>
                    </a:moveTo>
                    <a:cubicBezTo>
                      <a:pt x="402" y="0"/>
                      <a:pt x="518" y="116"/>
                      <a:pt x="518" y="259"/>
                    </a:cubicBezTo>
                    <a:cubicBezTo>
                      <a:pt x="518" y="402"/>
                      <a:pt x="402" y="517"/>
                      <a:pt x="259" y="517"/>
                    </a:cubicBezTo>
                    <a:cubicBezTo>
                      <a:pt x="116" y="517"/>
                      <a:pt x="0" y="402"/>
                      <a:pt x="0" y="259"/>
                    </a:cubicBezTo>
                    <a:cubicBezTo>
                      <a:pt x="0" y="116"/>
                      <a:pt x="116" y="0"/>
                      <a:pt x="259" y="0"/>
                    </a:cubicBezTo>
                    <a:close/>
                    <a:moveTo>
                      <a:pt x="465" y="259"/>
                    </a:moveTo>
                    <a:cubicBezTo>
                      <a:pt x="465" y="151"/>
                      <a:pt x="382" y="62"/>
                      <a:pt x="276" y="54"/>
                    </a:cubicBezTo>
                    <a:cubicBezTo>
                      <a:pt x="276" y="117"/>
                      <a:pt x="276" y="117"/>
                      <a:pt x="276" y="117"/>
                    </a:cubicBezTo>
                    <a:cubicBezTo>
                      <a:pt x="317" y="117"/>
                      <a:pt x="317" y="117"/>
                      <a:pt x="317" y="117"/>
                    </a:cubicBezTo>
                    <a:cubicBezTo>
                      <a:pt x="339" y="117"/>
                      <a:pt x="357" y="131"/>
                      <a:pt x="357" y="149"/>
                    </a:cubicBezTo>
                    <a:cubicBezTo>
                      <a:pt x="357" y="194"/>
                      <a:pt x="357" y="194"/>
                      <a:pt x="357" y="194"/>
                    </a:cubicBezTo>
                    <a:cubicBezTo>
                      <a:pt x="321" y="194"/>
                      <a:pt x="321" y="194"/>
                      <a:pt x="321" y="194"/>
                    </a:cubicBezTo>
                    <a:cubicBezTo>
                      <a:pt x="321" y="166"/>
                      <a:pt x="321" y="166"/>
                      <a:pt x="321" y="166"/>
                    </a:cubicBezTo>
                    <a:cubicBezTo>
                      <a:pt x="321" y="155"/>
                      <a:pt x="310" y="146"/>
                      <a:pt x="296" y="146"/>
                    </a:cubicBezTo>
                    <a:cubicBezTo>
                      <a:pt x="276" y="146"/>
                      <a:pt x="276" y="146"/>
                      <a:pt x="276" y="146"/>
                    </a:cubicBezTo>
                    <a:cubicBezTo>
                      <a:pt x="276" y="242"/>
                      <a:pt x="276" y="242"/>
                      <a:pt x="276" y="242"/>
                    </a:cubicBezTo>
                    <a:cubicBezTo>
                      <a:pt x="317" y="242"/>
                      <a:pt x="317" y="242"/>
                      <a:pt x="317" y="242"/>
                    </a:cubicBezTo>
                    <a:cubicBezTo>
                      <a:pt x="339" y="242"/>
                      <a:pt x="357" y="257"/>
                      <a:pt x="357" y="274"/>
                    </a:cubicBezTo>
                    <a:cubicBezTo>
                      <a:pt x="357" y="365"/>
                      <a:pt x="357" y="365"/>
                      <a:pt x="357" y="365"/>
                    </a:cubicBezTo>
                    <a:cubicBezTo>
                      <a:pt x="357" y="382"/>
                      <a:pt x="339" y="396"/>
                      <a:pt x="317" y="396"/>
                    </a:cubicBezTo>
                    <a:cubicBezTo>
                      <a:pt x="276" y="396"/>
                      <a:pt x="276" y="396"/>
                      <a:pt x="276" y="396"/>
                    </a:cubicBezTo>
                    <a:cubicBezTo>
                      <a:pt x="276" y="463"/>
                      <a:pt x="276" y="463"/>
                      <a:pt x="276" y="463"/>
                    </a:cubicBezTo>
                    <a:cubicBezTo>
                      <a:pt x="382" y="455"/>
                      <a:pt x="465" y="367"/>
                      <a:pt x="465" y="259"/>
                    </a:cubicBezTo>
                    <a:close/>
                    <a:moveTo>
                      <a:pt x="320" y="348"/>
                    </a:moveTo>
                    <a:cubicBezTo>
                      <a:pt x="320" y="291"/>
                      <a:pt x="320" y="291"/>
                      <a:pt x="320" y="291"/>
                    </a:cubicBezTo>
                    <a:cubicBezTo>
                      <a:pt x="320" y="280"/>
                      <a:pt x="309" y="271"/>
                      <a:pt x="295" y="271"/>
                    </a:cubicBezTo>
                    <a:cubicBezTo>
                      <a:pt x="276" y="271"/>
                      <a:pt x="276" y="271"/>
                      <a:pt x="276" y="271"/>
                    </a:cubicBezTo>
                    <a:cubicBezTo>
                      <a:pt x="276" y="368"/>
                      <a:pt x="276" y="368"/>
                      <a:pt x="276" y="368"/>
                    </a:cubicBezTo>
                    <a:cubicBezTo>
                      <a:pt x="295" y="368"/>
                      <a:pt x="295" y="368"/>
                      <a:pt x="295" y="368"/>
                    </a:cubicBezTo>
                    <a:cubicBezTo>
                      <a:pt x="309" y="368"/>
                      <a:pt x="320" y="359"/>
                      <a:pt x="320" y="348"/>
                    </a:cubicBezTo>
                    <a:close/>
                    <a:moveTo>
                      <a:pt x="244" y="463"/>
                    </a:moveTo>
                    <a:cubicBezTo>
                      <a:pt x="244" y="396"/>
                      <a:pt x="244" y="396"/>
                      <a:pt x="244" y="396"/>
                    </a:cubicBezTo>
                    <a:cubicBezTo>
                      <a:pt x="202" y="396"/>
                      <a:pt x="202" y="396"/>
                      <a:pt x="202" y="396"/>
                    </a:cubicBezTo>
                    <a:cubicBezTo>
                      <a:pt x="180" y="396"/>
                      <a:pt x="163" y="382"/>
                      <a:pt x="163" y="365"/>
                    </a:cubicBezTo>
                    <a:cubicBezTo>
                      <a:pt x="163" y="319"/>
                      <a:pt x="163" y="319"/>
                      <a:pt x="163" y="319"/>
                    </a:cubicBezTo>
                    <a:cubicBezTo>
                      <a:pt x="199" y="319"/>
                      <a:pt x="199" y="319"/>
                      <a:pt x="199" y="319"/>
                    </a:cubicBezTo>
                    <a:cubicBezTo>
                      <a:pt x="199" y="348"/>
                      <a:pt x="199" y="348"/>
                      <a:pt x="199" y="348"/>
                    </a:cubicBezTo>
                    <a:cubicBezTo>
                      <a:pt x="199" y="359"/>
                      <a:pt x="210" y="368"/>
                      <a:pt x="224" y="368"/>
                    </a:cubicBezTo>
                    <a:cubicBezTo>
                      <a:pt x="244" y="368"/>
                      <a:pt x="244" y="368"/>
                      <a:pt x="244" y="368"/>
                    </a:cubicBezTo>
                    <a:cubicBezTo>
                      <a:pt x="244" y="271"/>
                      <a:pt x="244" y="271"/>
                      <a:pt x="244" y="271"/>
                    </a:cubicBezTo>
                    <a:cubicBezTo>
                      <a:pt x="203" y="271"/>
                      <a:pt x="203" y="271"/>
                      <a:pt x="203" y="271"/>
                    </a:cubicBezTo>
                    <a:cubicBezTo>
                      <a:pt x="181" y="271"/>
                      <a:pt x="163" y="257"/>
                      <a:pt x="163" y="240"/>
                    </a:cubicBezTo>
                    <a:cubicBezTo>
                      <a:pt x="163" y="149"/>
                      <a:pt x="163" y="149"/>
                      <a:pt x="163" y="149"/>
                    </a:cubicBezTo>
                    <a:cubicBezTo>
                      <a:pt x="163" y="131"/>
                      <a:pt x="181" y="117"/>
                      <a:pt x="203" y="117"/>
                    </a:cubicBezTo>
                    <a:cubicBezTo>
                      <a:pt x="244" y="117"/>
                      <a:pt x="244" y="117"/>
                      <a:pt x="244" y="117"/>
                    </a:cubicBezTo>
                    <a:cubicBezTo>
                      <a:pt x="244" y="54"/>
                      <a:pt x="244" y="54"/>
                      <a:pt x="244" y="54"/>
                    </a:cubicBezTo>
                    <a:cubicBezTo>
                      <a:pt x="138" y="62"/>
                      <a:pt x="55" y="151"/>
                      <a:pt x="55" y="259"/>
                    </a:cubicBezTo>
                    <a:cubicBezTo>
                      <a:pt x="55" y="367"/>
                      <a:pt x="138" y="455"/>
                      <a:pt x="244" y="463"/>
                    </a:cubicBezTo>
                    <a:close/>
                    <a:moveTo>
                      <a:pt x="244" y="242"/>
                    </a:moveTo>
                    <a:cubicBezTo>
                      <a:pt x="244" y="146"/>
                      <a:pt x="244" y="146"/>
                      <a:pt x="244" y="146"/>
                    </a:cubicBezTo>
                    <a:cubicBezTo>
                      <a:pt x="224" y="146"/>
                      <a:pt x="224" y="146"/>
                      <a:pt x="224" y="146"/>
                    </a:cubicBezTo>
                    <a:cubicBezTo>
                      <a:pt x="211" y="146"/>
                      <a:pt x="199" y="155"/>
                      <a:pt x="199" y="166"/>
                    </a:cubicBezTo>
                    <a:cubicBezTo>
                      <a:pt x="199" y="223"/>
                      <a:pt x="199" y="223"/>
                      <a:pt x="199" y="223"/>
                    </a:cubicBezTo>
                    <a:cubicBezTo>
                      <a:pt x="199" y="234"/>
                      <a:pt x="211" y="242"/>
                      <a:pt x="224" y="242"/>
                    </a:cubicBezTo>
                    <a:lnTo>
                      <a:pt x="244"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6" name="Freeform 284"/>
              <p:cNvSpPr/>
              <p:nvPr/>
            </p:nvSpPr>
            <p:spPr bwMode="auto">
              <a:xfrm>
                <a:off x="3930651" y="2554288"/>
                <a:ext cx="2144713" cy="3062288"/>
              </a:xfrm>
              <a:custGeom>
                <a:avLst/>
                <a:gdLst>
                  <a:gd name="T0" fmla="*/ 529 w 571"/>
                  <a:gd name="T1" fmla="*/ 785 h 814"/>
                  <a:gd name="T2" fmla="*/ 571 w 571"/>
                  <a:gd name="T3" fmla="*/ 814 h 814"/>
                  <a:gd name="T4" fmla="*/ 0 w 571"/>
                  <a:gd name="T5" fmla="*/ 234 h 814"/>
                  <a:gd name="T6" fmla="*/ 49 w 571"/>
                  <a:gd name="T7" fmla="*/ 0 h 814"/>
                  <a:gd name="T8" fmla="*/ 75 w 571"/>
                  <a:gd name="T9" fmla="*/ 7 h 814"/>
                  <a:gd name="T10" fmla="*/ 27 w 571"/>
                  <a:gd name="T11" fmla="*/ 234 h 814"/>
                  <a:gd name="T12" fmla="*/ 529 w 571"/>
                  <a:gd name="T13" fmla="*/ 785 h 814"/>
                </a:gdLst>
                <a:ahLst/>
                <a:cxnLst>
                  <a:cxn ang="0">
                    <a:pos x="T0" y="T1"/>
                  </a:cxn>
                  <a:cxn ang="0">
                    <a:pos x="T2" y="T3"/>
                  </a:cxn>
                  <a:cxn ang="0">
                    <a:pos x="T4" y="T5"/>
                  </a:cxn>
                  <a:cxn ang="0">
                    <a:pos x="T6" y="T7"/>
                  </a:cxn>
                  <a:cxn ang="0">
                    <a:pos x="T8" y="T9"/>
                  </a:cxn>
                  <a:cxn ang="0">
                    <a:pos x="T10" y="T11"/>
                  </a:cxn>
                  <a:cxn ang="0">
                    <a:pos x="T12" y="T13"/>
                  </a:cxn>
                </a:cxnLst>
                <a:rect l="0" t="0" r="r" b="b"/>
                <a:pathLst>
                  <a:path w="571" h="814">
                    <a:moveTo>
                      <a:pt x="529" y="785"/>
                    </a:moveTo>
                    <a:cubicBezTo>
                      <a:pt x="571" y="814"/>
                      <a:pt x="571" y="814"/>
                      <a:pt x="571" y="814"/>
                    </a:cubicBezTo>
                    <a:cubicBezTo>
                      <a:pt x="255" y="809"/>
                      <a:pt x="0" y="551"/>
                      <a:pt x="0" y="234"/>
                    </a:cubicBezTo>
                    <a:cubicBezTo>
                      <a:pt x="0" y="150"/>
                      <a:pt x="18" y="71"/>
                      <a:pt x="49" y="0"/>
                    </a:cubicBezTo>
                    <a:cubicBezTo>
                      <a:pt x="75" y="7"/>
                      <a:pt x="75" y="7"/>
                      <a:pt x="75" y="7"/>
                    </a:cubicBezTo>
                    <a:cubicBezTo>
                      <a:pt x="44" y="76"/>
                      <a:pt x="27" y="153"/>
                      <a:pt x="27" y="234"/>
                    </a:cubicBezTo>
                    <a:cubicBezTo>
                      <a:pt x="27" y="522"/>
                      <a:pt x="247" y="759"/>
                      <a:pt x="529" y="7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7" name="Rectangle 285"/>
              <p:cNvSpPr>
                <a:spLocks noChangeArrowheads="1"/>
              </p:cNvSpPr>
              <p:nvPr/>
            </p:nvSpPr>
            <p:spPr bwMode="auto">
              <a:xfrm>
                <a:off x="3328988" y="1404938"/>
                <a:ext cx="255588" cy="804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13" name="组合 128"/>
          <p:cNvGrpSpPr/>
          <p:nvPr/>
        </p:nvGrpSpPr>
        <p:grpSpPr>
          <a:xfrm>
            <a:off x="2629617" y="2831737"/>
            <a:ext cx="788638" cy="788881"/>
            <a:chOff x="3506155" y="3774483"/>
            <a:chExt cx="1051517" cy="1051517"/>
          </a:xfrm>
        </p:grpSpPr>
        <p:sp>
          <p:nvSpPr>
            <p:cNvPr id="8" name="椭圆 7"/>
            <p:cNvSpPr/>
            <p:nvPr/>
          </p:nvSpPr>
          <p:spPr>
            <a:xfrm>
              <a:off x="3506155" y="3774483"/>
              <a:ext cx="1051517" cy="1051517"/>
            </a:xfrm>
            <a:prstGeom prst="ellipse">
              <a:avLst/>
            </a:prstGeom>
            <a:gradFill>
              <a:gsLst>
                <a:gs pos="0">
                  <a:schemeClr val="tx2">
                    <a:lumMod val="40000"/>
                    <a:lumOff val="60000"/>
                  </a:schemeClr>
                </a:gs>
                <a:gs pos="100000">
                  <a:srgbClr val="005AB2"/>
                </a:gs>
              </a:gsLst>
              <a:lin ang="2700000" scaled="1"/>
            </a:gra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4" name="组合 47"/>
            <p:cNvGrpSpPr/>
            <p:nvPr/>
          </p:nvGrpSpPr>
          <p:grpSpPr>
            <a:xfrm>
              <a:off x="3710793" y="4084904"/>
              <a:ext cx="716486" cy="479112"/>
              <a:chOff x="3228975" y="1512888"/>
              <a:chExt cx="5730875" cy="3832226"/>
            </a:xfrm>
            <a:solidFill>
              <a:schemeClr val="bg1"/>
            </a:solidFill>
          </p:grpSpPr>
          <p:sp>
            <p:nvSpPr>
              <p:cNvPr id="49" name="Freeform 307"/>
              <p:cNvSpPr/>
              <p:nvPr/>
            </p:nvSpPr>
            <p:spPr bwMode="auto">
              <a:xfrm>
                <a:off x="8858250" y="1952626"/>
                <a:ext cx="101600" cy="85725"/>
              </a:xfrm>
              <a:custGeom>
                <a:avLst/>
                <a:gdLst>
                  <a:gd name="T0" fmla="*/ 27 w 27"/>
                  <a:gd name="T1" fmla="*/ 0 h 23"/>
                  <a:gd name="T2" fmla="*/ 20 w 27"/>
                  <a:gd name="T3" fmla="*/ 21 h 23"/>
                  <a:gd name="T4" fmla="*/ 0 w 27"/>
                  <a:gd name="T5" fmla="*/ 23 h 23"/>
                  <a:gd name="T6" fmla="*/ 7 w 27"/>
                  <a:gd name="T7" fmla="*/ 2 h 23"/>
                  <a:gd name="T8" fmla="*/ 27 w 27"/>
                  <a:gd name="T9" fmla="*/ 0 h 23"/>
                </a:gdLst>
                <a:ahLst/>
                <a:cxnLst>
                  <a:cxn ang="0">
                    <a:pos x="T0" y="T1"/>
                  </a:cxn>
                  <a:cxn ang="0">
                    <a:pos x="T2" y="T3"/>
                  </a:cxn>
                  <a:cxn ang="0">
                    <a:pos x="T4" y="T5"/>
                  </a:cxn>
                  <a:cxn ang="0">
                    <a:pos x="T6" y="T7"/>
                  </a:cxn>
                  <a:cxn ang="0">
                    <a:pos x="T8" y="T9"/>
                  </a:cxn>
                </a:cxnLst>
                <a:rect l="0" t="0" r="r" b="b"/>
                <a:pathLst>
                  <a:path w="27" h="23">
                    <a:moveTo>
                      <a:pt x="27" y="0"/>
                    </a:moveTo>
                    <a:cubicBezTo>
                      <a:pt x="20" y="21"/>
                      <a:pt x="20" y="21"/>
                      <a:pt x="20" y="21"/>
                    </a:cubicBezTo>
                    <a:cubicBezTo>
                      <a:pt x="0" y="23"/>
                      <a:pt x="0" y="23"/>
                      <a:pt x="0" y="23"/>
                    </a:cubicBezTo>
                    <a:cubicBezTo>
                      <a:pt x="7" y="2"/>
                      <a:pt x="7" y="2"/>
                      <a:pt x="7" y="2"/>
                    </a:cubicBezTo>
                    <a:cubicBezTo>
                      <a:pt x="13" y="2"/>
                      <a:pt x="20"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0" name="Freeform 308"/>
              <p:cNvSpPr/>
              <p:nvPr/>
            </p:nvSpPr>
            <p:spPr bwMode="auto">
              <a:xfrm>
                <a:off x="8737600" y="1966913"/>
                <a:ext cx="109538" cy="87313"/>
              </a:xfrm>
              <a:custGeom>
                <a:avLst/>
                <a:gdLst>
                  <a:gd name="T0" fmla="*/ 29 w 29"/>
                  <a:gd name="T1" fmla="*/ 0 h 23"/>
                  <a:gd name="T2" fmla="*/ 22 w 29"/>
                  <a:gd name="T3" fmla="*/ 20 h 23"/>
                  <a:gd name="T4" fmla="*/ 0 w 29"/>
                  <a:gd name="T5" fmla="*/ 23 h 23"/>
                  <a:gd name="T6" fmla="*/ 6 w 29"/>
                  <a:gd name="T7" fmla="*/ 2 h 23"/>
                  <a:gd name="T8" fmla="*/ 29 w 29"/>
                  <a:gd name="T9" fmla="*/ 0 h 23"/>
                </a:gdLst>
                <a:ahLst/>
                <a:cxnLst>
                  <a:cxn ang="0">
                    <a:pos x="T0" y="T1"/>
                  </a:cxn>
                  <a:cxn ang="0">
                    <a:pos x="T2" y="T3"/>
                  </a:cxn>
                  <a:cxn ang="0">
                    <a:pos x="T4" y="T5"/>
                  </a:cxn>
                  <a:cxn ang="0">
                    <a:pos x="T6" y="T7"/>
                  </a:cxn>
                  <a:cxn ang="0">
                    <a:pos x="T8" y="T9"/>
                  </a:cxn>
                </a:cxnLst>
                <a:rect l="0" t="0" r="r" b="b"/>
                <a:pathLst>
                  <a:path w="29" h="23">
                    <a:moveTo>
                      <a:pt x="29" y="0"/>
                    </a:moveTo>
                    <a:cubicBezTo>
                      <a:pt x="22" y="20"/>
                      <a:pt x="22" y="20"/>
                      <a:pt x="22" y="20"/>
                    </a:cubicBezTo>
                    <a:cubicBezTo>
                      <a:pt x="15" y="21"/>
                      <a:pt x="7" y="22"/>
                      <a:pt x="0" y="23"/>
                    </a:cubicBezTo>
                    <a:cubicBezTo>
                      <a:pt x="2" y="16"/>
                      <a:pt x="4" y="9"/>
                      <a:pt x="6" y="2"/>
                    </a:cubicBezTo>
                    <a:cubicBezTo>
                      <a:pt x="14" y="1"/>
                      <a:pt x="21" y="1"/>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1" name="Freeform 309"/>
              <p:cNvSpPr/>
              <p:nvPr/>
            </p:nvSpPr>
            <p:spPr bwMode="auto">
              <a:xfrm>
                <a:off x="8629650" y="1982788"/>
                <a:ext cx="93663" cy="104775"/>
              </a:xfrm>
              <a:custGeom>
                <a:avLst/>
                <a:gdLst>
                  <a:gd name="T0" fmla="*/ 25 w 25"/>
                  <a:gd name="T1" fmla="*/ 0 h 28"/>
                  <a:gd name="T2" fmla="*/ 20 w 25"/>
                  <a:gd name="T3" fmla="*/ 21 h 28"/>
                  <a:gd name="T4" fmla="*/ 0 w 25"/>
                  <a:gd name="T5" fmla="*/ 28 h 28"/>
                  <a:gd name="T6" fmla="*/ 1 w 25"/>
                  <a:gd name="T7" fmla="*/ 6 h 28"/>
                  <a:gd name="T8" fmla="*/ 25 w 25"/>
                  <a:gd name="T9" fmla="*/ 0 h 28"/>
                </a:gdLst>
                <a:ahLst/>
                <a:cxnLst>
                  <a:cxn ang="0">
                    <a:pos x="T0" y="T1"/>
                  </a:cxn>
                  <a:cxn ang="0">
                    <a:pos x="T2" y="T3"/>
                  </a:cxn>
                  <a:cxn ang="0">
                    <a:pos x="T4" y="T5"/>
                  </a:cxn>
                  <a:cxn ang="0">
                    <a:pos x="T6" y="T7"/>
                  </a:cxn>
                  <a:cxn ang="0">
                    <a:pos x="T8" y="T9"/>
                  </a:cxn>
                </a:cxnLst>
                <a:rect l="0" t="0" r="r" b="b"/>
                <a:pathLst>
                  <a:path w="25" h="28">
                    <a:moveTo>
                      <a:pt x="25" y="0"/>
                    </a:moveTo>
                    <a:cubicBezTo>
                      <a:pt x="23" y="7"/>
                      <a:pt x="21" y="14"/>
                      <a:pt x="20" y="21"/>
                    </a:cubicBezTo>
                    <a:cubicBezTo>
                      <a:pt x="13" y="23"/>
                      <a:pt x="7" y="25"/>
                      <a:pt x="0" y="28"/>
                    </a:cubicBezTo>
                    <a:cubicBezTo>
                      <a:pt x="0" y="21"/>
                      <a:pt x="0" y="14"/>
                      <a:pt x="1" y="6"/>
                    </a:cubicBezTo>
                    <a:cubicBezTo>
                      <a:pt x="9" y="3"/>
                      <a:pt x="17" y="1"/>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2" name="Freeform 310"/>
              <p:cNvSpPr/>
              <p:nvPr/>
            </p:nvSpPr>
            <p:spPr bwMode="auto">
              <a:xfrm>
                <a:off x="8523288" y="2024063"/>
                <a:ext cx="79375" cy="120650"/>
              </a:xfrm>
              <a:custGeom>
                <a:avLst/>
                <a:gdLst>
                  <a:gd name="T0" fmla="*/ 0 w 21"/>
                  <a:gd name="T1" fmla="*/ 11 h 32"/>
                  <a:gd name="T2" fmla="*/ 19 w 21"/>
                  <a:gd name="T3" fmla="*/ 0 h 32"/>
                  <a:gd name="T4" fmla="*/ 21 w 21"/>
                  <a:gd name="T5" fmla="*/ 21 h 32"/>
                  <a:gd name="T6" fmla="*/ 5 w 21"/>
                  <a:gd name="T7" fmla="*/ 32 h 32"/>
                  <a:gd name="T8" fmla="*/ 0 w 21"/>
                  <a:gd name="T9" fmla="*/ 11 h 32"/>
                </a:gdLst>
                <a:ahLst/>
                <a:cxnLst>
                  <a:cxn ang="0">
                    <a:pos x="T0" y="T1"/>
                  </a:cxn>
                  <a:cxn ang="0">
                    <a:pos x="T2" y="T3"/>
                  </a:cxn>
                  <a:cxn ang="0">
                    <a:pos x="T4" y="T5"/>
                  </a:cxn>
                  <a:cxn ang="0">
                    <a:pos x="T6" y="T7"/>
                  </a:cxn>
                  <a:cxn ang="0">
                    <a:pos x="T8" y="T9"/>
                  </a:cxn>
                </a:cxnLst>
                <a:rect l="0" t="0" r="r" b="b"/>
                <a:pathLst>
                  <a:path w="21" h="32">
                    <a:moveTo>
                      <a:pt x="0" y="11"/>
                    </a:moveTo>
                    <a:cubicBezTo>
                      <a:pt x="6" y="7"/>
                      <a:pt x="12" y="3"/>
                      <a:pt x="19" y="0"/>
                    </a:cubicBezTo>
                    <a:cubicBezTo>
                      <a:pt x="19" y="7"/>
                      <a:pt x="20" y="14"/>
                      <a:pt x="21" y="21"/>
                    </a:cubicBezTo>
                    <a:cubicBezTo>
                      <a:pt x="16" y="24"/>
                      <a:pt x="10" y="28"/>
                      <a:pt x="5" y="32"/>
                    </a:cubicBezTo>
                    <a:cubicBezTo>
                      <a:pt x="4" y="26"/>
                      <a:pt x="2" y="19"/>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3" name="Freeform 311"/>
              <p:cNvSpPr/>
              <p:nvPr/>
            </p:nvSpPr>
            <p:spPr bwMode="auto">
              <a:xfrm>
                <a:off x="8437563" y="2092326"/>
                <a:ext cx="79375" cy="127000"/>
              </a:xfrm>
              <a:custGeom>
                <a:avLst/>
                <a:gdLst>
                  <a:gd name="T0" fmla="*/ 15 w 21"/>
                  <a:gd name="T1" fmla="*/ 0 h 34"/>
                  <a:gd name="T2" fmla="*/ 21 w 21"/>
                  <a:gd name="T3" fmla="*/ 21 h 34"/>
                  <a:gd name="T4" fmla="*/ 7 w 21"/>
                  <a:gd name="T5" fmla="*/ 34 h 34"/>
                  <a:gd name="T6" fmla="*/ 0 w 21"/>
                  <a:gd name="T7" fmla="*/ 14 h 34"/>
                  <a:gd name="T8" fmla="*/ 15 w 21"/>
                  <a:gd name="T9" fmla="*/ 0 h 34"/>
                </a:gdLst>
                <a:ahLst/>
                <a:cxnLst>
                  <a:cxn ang="0">
                    <a:pos x="T0" y="T1"/>
                  </a:cxn>
                  <a:cxn ang="0">
                    <a:pos x="T2" y="T3"/>
                  </a:cxn>
                  <a:cxn ang="0">
                    <a:pos x="T4" y="T5"/>
                  </a:cxn>
                  <a:cxn ang="0">
                    <a:pos x="T6" y="T7"/>
                  </a:cxn>
                  <a:cxn ang="0">
                    <a:pos x="T8" y="T9"/>
                  </a:cxn>
                </a:cxnLst>
                <a:rect l="0" t="0" r="r" b="b"/>
                <a:pathLst>
                  <a:path w="21" h="34">
                    <a:moveTo>
                      <a:pt x="15" y="0"/>
                    </a:moveTo>
                    <a:cubicBezTo>
                      <a:pt x="17" y="7"/>
                      <a:pt x="19" y="14"/>
                      <a:pt x="21" y="21"/>
                    </a:cubicBezTo>
                    <a:cubicBezTo>
                      <a:pt x="17" y="25"/>
                      <a:pt x="12" y="30"/>
                      <a:pt x="7" y="34"/>
                    </a:cubicBezTo>
                    <a:cubicBezTo>
                      <a:pt x="5" y="28"/>
                      <a:pt x="2" y="21"/>
                      <a:pt x="0" y="14"/>
                    </a:cubicBezTo>
                    <a:cubicBezTo>
                      <a:pt x="5" y="9"/>
                      <a:pt x="10" y="4"/>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Freeform 312"/>
              <p:cNvSpPr/>
              <p:nvPr/>
            </p:nvSpPr>
            <p:spPr bwMode="auto">
              <a:xfrm>
                <a:off x="8351838" y="2170113"/>
                <a:ext cx="88900" cy="139700"/>
              </a:xfrm>
              <a:custGeom>
                <a:avLst/>
                <a:gdLst>
                  <a:gd name="T0" fmla="*/ 16 w 24"/>
                  <a:gd name="T1" fmla="*/ 0 h 37"/>
                  <a:gd name="T2" fmla="*/ 24 w 24"/>
                  <a:gd name="T3" fmla="*/ 20 h 37"/>
                  <a:gd name="T4" fmla="*/ 8 w 24"/>
                  <a:gd name="T5" fmla="*/ 37 h 37"/>
                  <a:gd name="T6" fmla="*/ 0 w 24"/>
                  <a:gd name="T7" fmla="*/ 17 h 37"/>
                  <a:gd name="T8" fmla="*/ 16 w 24"/>
                  <a:gd name="T9" fmla="*/ 0 h 37"/>
                </a:gdLst>
                <a:ahLst/>
                <a:cxnLst>
                  <a:cxn ang="0">
                    <a:pos x="T0" y="T1"/>
                  </a:cxn>
                  <a:cxn ang="0">
                    <a:pos x="T2" y="T3"/>
                  </a:cxn>
                  <a:cxn ang="0">
                    <a:pos x="T4" y="T5"/>
                  </a:cxn>
                  <a:cxn ang="0">
                    <a:pos x="T6" y="T7"/>
                  </a:cxn>
                  <a:cxn ang="0">
                    <a:pos x="T8" y="T9"/>
                  </a:cxn>
                </a:cxnLst>
                <a:rect l="0" t="0" r="r" b="b"/>
                <a:pathLst>
                  <a:path w="24" h="37">
                    <a:moveTo>
                      <a:pt x="16" y="0"/>
                    </a:moveTo>
                    <a:cubicBezTo>
                      <a:pt x="18" y="7"/>
                      <a:pt x="21" y="14"/>
                      <a:pt x="24" y="20"/>
                    </a:cubicBezTo>
                    <a:cubicBezTo>
                      <a:pt x="19" y="26"/>
                      <a:pt x="13" y="32"/>
                      <a:pt x="8" y="37"/>
                    </a:cubicBezTo>
                    <a:cubicBezTo>
                      <a:pt x="0" y="17"/>
                      <a:pt x="0" y="17"/>
                      <a:pt x="0" y="17"/>
                    </a:cubicBezTo>
                    <a:cubicBezTo>
                      <a:pt x="5" y="12"/>
                      <a:pt x="10" y="6"/>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5" name="Freeform 313"/>
              <p:cNvSpPr/>
              <p:nvPr/>
            </p:nvSpPr>
            <p:spPr bwMode="auto">
              <a:xfrm>
                <a:off x="8275638" y="2265363"/>
                <a:ext cx="82550" cy="131763"/>
              </a:xfrm>
              <a:custGeom>
                <a:avLst/>
                <a:gdLst>
                  <a:gd name="T0" fmla="*/ 13 w 22"/>
                  <a:gd name="T1" fmla="*/ 0 h 35"/>
                  <a:gd name="T2" fmla="*/ 22 w 22"/>
                  <a:gd name="T3" fmla="*/ 19 h 35"/>
                  <a:gd name="T4" fmla="*/ 8 w 22"/>
                  <a:gd name="T5" fmla="*/ 35 h 35"/>
                  <a:gd name="T6" fmla="*/ 0 w 22"/>
                  <a:gd name="T7" fmla="*/ 15 h 35"/>
                  <a:gd name="T8" fmla="*/ 13 w 22"/>
                  <a:gd name="T9" fmla="*/ 0 h 35"/>
                </a:gdLst>
                <a:ahLst/>
                <a:cxnLst>
                  <a:cxn ang="0">
                    <a:pos x="T0" y="T1"/>
                  </a:cxn>
                  <a:cxn ang="0">
                    <a:pos x="T2" y="T3"/>
                  </a:cxn>
                  <a:cxn ang="0">
                    <a:pos x="T4" y="T5"/>
                  </a:cxn>
                  <a:cxn ang="0">
                    <a:pos x="T6" y="T7"/>
                  </a:cxn>
                  <a:cxn ang="0">
                    <a:pos x="T8" y="T9"/>
                  </a:cxn>
                </a:cxnLst>
                <a:rect l="0" t="0" r="r" b="b"/>
                <a:pathLst>
                  <a:path w="22" h="35">
                    <a:moveTo>
                      <a:pt x="13" y="0"/>
                    </a:moveTo>
                    <a:cubicBezTo>
                      <a:pt x="22" y="19"/>
                      <a:pt x="22" y="19"/>
                      <a:pt x="22" y="19"/>
                    </a:cubicBezTo>
                    <a:cubicBezTo>
                      <a:pt x="18" y="25"/>
                      <a:pt x="13" y="30"/>
                      <a:pt x="8" y="35"/>
                    </a:cubicBezTo>
                    <a:cubicBezTo>
                      <a:pt x="6" y="28"/>
                      <a:pt x="3" y="22"/>
                      <a:pt x="0" y="15"/>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6" name="Freeform 314"/>
              <p:cNvSpPr/>
              <p:nvPr/>
            </p:nvSpPr>
            <p:spPr bwMode="auto">
              <a:xfrm>
                <a:off x="8185150" y="2347913"/>
                <a:ext cx="98425" cy="146050"/>
              </a:xfrm>
              <a:custGeom>
                <a:avLst/>
                <a:gdLst>
                  <a:gd name="T0" fmla="*/ 18 w 26"/>
                  <a:gd name="T1" fmla="*/ 0 h 39"/>
                  <a:gd name="T2" fmla="*/ 26 w 26"/>
                  <a:gd name="T3" fmla="*/ 20 h 39"/>
                  <a:gd name="T4" fmla="*/ 7 w 26"/>
                  <a:gd name="T5" fmla="*/ 39 h 39"/>
                  <a:gd name="T6" fmla="*/ 0 w 26"/>
                  <a:gd name="T7" fmla="*/ 18 h 39"/>
                  <a:gd name="T8" fmla="*/ 18 w 26"/>
                  <a:gd name="T9" fmla="*/ 0 h 39"/>
                </a:gdLst>
                <a:ahLst/>
                <a:cxnLst>
                  <a:cxn ang="0">
                    <a:pos x="T0" y="T1"/>
                  </a:cxn>
                  <a:cxn ang="0">
                    <a:pos x="T2" y="T3"/>
                  </a:cxn>
                  <a:cxn ang="0">
                    <a:pos x="T4" y="T5"/>
                  </a:cxn>
                  <a:cxn ang="0">
                    <a:pos x="T6" y="T7"/>
                  </a:cxn>
                  <a:cxn ang="0">
                    <a:pos x="T8" y="T9"/>
                  </a:cxn>
                </a:cxnLst>
                <a:rect l="0" t="0" r="r" b="b"/>
                <a:pathLst>
                  <a:path w="26" h="39">
                    <a:moveTo>
                      <a:pt x="18" y="0"/>
                    </a:moveTo>
                    <a:cubicBezTo>
                      <a:pt x="20" y="7"/>
                      <a:pt x="23" y="13"/>
                      <a:pt x="26" y="20"/>
                    </a:cubicBezTo>
                    <a:cubicBezTo>
                      <a:pt x="20" y="27"/>
                      <a:pt x="13" y="33"/>
                      <a:pt x="7" y="39"/>
                    </a:cubicBezTo>
                    <a:cubicBezTo>
                      <a:pt x="5" y="32"/>
                      <a:pt x="3" y="25"/>
                      <a:pt x="0" y="18"/>
                    </a:cubicBezTo>
                    <a:cubicBezTo>
                      <a:pt x="6" y="12"/>
                      <a:pt x="12" y="6"/>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7" name="Freeform 315"/>
              <p:cNvSpPr/>
              <p:nvPr/>
            </p:nvSpPr>
            <p:spPr bwMode="auto">
              <a:xfrm>
                <a:off x="8102600" y="2438401"/>
                <a:ext cx="79375" cy="127000"/>
              </a:xfrm>
              <a:custGeom>
                <a:avLst/>
                <a:gdLst>
                  <a:gd name="T0" fmla="*/ 15 w 21"/>
                  <a:gd name="T1" fmla="*/ 0 h 34"/>
                  <a:gd name="T2" fmla="*/ 21 w 21"/>
                  <a:gd name="T3" fmla="*/ 21 h 34"/>
                  <a:gd name="T4" fmla="*/ 4 w 21"/>
                  <a:gd name="T5" fmla="*/ 34 h 34"/>
                  <a:gd name="T6" fmla="*/ 0 w 21"/>
                  <a:gd name="T7" fmla="*/ 13 h 34"/>
                  <a:gd name="T8" fmla="*/ 15 w 21"/>
                  <a:gd name="T9" fmla="*/ 0 h 34"/>
                </a:gdLst>
                <a:ahLst/>
                <a:cxnLst>
                  <a:cxn ang="0">
                    <a:pos x="T0" y="T1"/>
                  </a:cxn>
                  <a:cxn ang="0">
                    <a:pos x="T2" y="T3"/>
                  </a:cxn>
                  <a:cxn ang="0">
                    <a:pos x="T4" y="T5"/>
                  </a:cxn>
                  <a:cxn ang="0">
                    <a:pos x="T6" y="T7"/>
                  </a:cxn>
                  <a:cxn ang="0">
                    <a:pos x="T8" y="T9"/>
                  </a:cxn>
                </a:cxnLst>
                <a:rect l="0" t="0" r="r" b="b"/>
                <a:pathLst>
                  <a:path w="21" h="34">
                    <a:moveTo>
                      <a:pt x="15" y="0"/>
                    </a:moveTo>
                    <a:cubicBezTo>
                      <a:pt x="17" y="7"/>
                      <a:pt x="19" y="14"/>
                      <a:pt x="21" y="21"/>
                    </a:cubicBezTo>
                    <a:cubicBezTo>
                      <a:pt x="16" y="26"/>
                      <a:pt x="10" y="30"/>
                      <a:pt x="4" y="34"/>
                    </a:cubicBezTo>
                    <a:cubicBezTo>
                      <a:pt x="3" y="27"/>
                      <a:pt x="2" y="20"/>
                      <a:pt x="0" y="13"/>
                    </a:cubicBezTo>
                    <a:cubicBezTo>
                      <a:pt x="5" y="9"/>
                      <a:pt x="10" y="5"/>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8" name="Freeform 316"/>
              <p:cNvSpPr/>
              <p:nvPr/>
            </p:nvSpPr>
            <p:spPr bwMode="auto">
              <a:xfrm>
                <a:off x="8001000" y="2505076"/>
                <a:ext cx="82550" cy="123825"/>
              </a:xfrm>
              <a:custGeom>
                <a:avLst/>
                <a:gdLst>
                  <a:gd name="T0" fmla="*/ 1 w 22"/>
                  <a:gd name="T1" fmla="*/ 11 h 33"/>
                  <a:gd name="T2" fmla="*/ 19 w 22"/>
                  <a:gd name="T3" fmla="*/ 0 h 33"/>
                  <a:gd name="T4" fmla="*/ 22 w 22"/>
                  <a:gd name="T5" fmla="*/ 21 h 33"/>
                  <a:gd name="T6" fmla="*/ 0 w 22"/>
                  <a:gd name="T7" fmla="*/ 33 h 33"/>
                  <a:gd name="T8" fmla="*/ 1 w 22"/>
                  <a:gd name="T9" fmla="*/ 11 h 33"/>
                </a:gdLst>
                <a:ahLst/>
                <a:cxnLst>
                  <a:cxn ang="0">
                    <a:pos x="T0" y="T1"/>
                  </a:cxn>
                  <a:cxn ang="0">
                    <a:pos x="T2" y="T3"/>
                  </a:cxn>
                  <a:cxn ang="0">
                    <a:pos x="T4" y="T5"/>
                  </a:cxn>
                  <a:cxn ang="0">
                    <a:pos x="T6" y="T7"/>
                  </a:cxn>
                  <a:cxn ang="0">
                    <a:pos x="T8" y="T9"/>
                  </a:cxn>
                </a:cxnLst>
                <a:rect l="0" t="0" r="r" b="b"/>
                <a:pathLst>
                  <a:path w="22" h="33">
                    <a:moveTo>
                      <a:pt x="1" y="11"/>
                    </a:moveTo>
                    <a:cubicBezTo>
                      <a:pt x="7" y="8"/>
                      <a:pt x="13" y="4"/>
                      <a:pt x="19" y="0"/>
                    </a:cubicBezTo>
                    <a:cubicBezTo>
                      <a:pt x="21" y="7"/>
                      <a:pt x="22" y="14"/>
                      <a:pt x="22" y="21"/>
                    </a:cubicBezTo>
                    <a:cubicBezTo>
                      <a:pt x="15" y="26"/>
                      <a:pt x="8" y="29"/>
                      <a:pt x="0" y="33"/>
                    </a:cubicBezTo>
                    <a:cubicBezTo>
                      <a:pt x="1" y="25"/>
                      <a:pt x="1" y="18"/>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9" name="Freeform 317"/>
              <p:cNvSpPr/>
              <p:nvPr/>
            </p:nvSpPr>
            <p:spPr bwMode="auto">
              <a:xfrm>
                <a:off x="7869238" y="2562226"/>
                <a:ext cx="106363" cy="96838"/>
              </a:xfrm>
              <a:custGeom>
                <a:avLst/>
                <a:gdLst>
                  <a:gd name="T0" fmla="*/ 0 w 28"/>
                  <a:gd name="T1" fmla="*/ 26 h 26"/>
                  <a:gd name="T2" fmla="*/ 8 w 28"/>
                  <a:gd name="T3" fmla="*/ 5 h 26"/>
                  <a:gd name="T4" fmla="*/ 28 w 28"/>
                  <a:gd name="T5" fmla="*/ 0 h 26"/>
                  <a:gd name="T6" fmla="*/ 26 w 28"/>
                  <a:gd name="T7" fmla="*/ 21 h 26"/>
                  <a:gd name="T8" fmla="*/ 0 w 28"/>
                  <a:gd name="T9" fmla="*/ 26 h 26"/>
                </a:gdLst>
                <a:ahLst/>
                <a:cxnLst>
                  <a:cxn ang="0">
                    <a:pos x="T0" y="T1"/>
                  </a:cxn>
                  <a:cxn ang="0">
                    <a:pos x="T2" y="T3"/>
                  </a:cxn>
                  <a:cxn ang="0">
                    <a:pos x="T4" y="T5"/>
                  </a:cxn>
                  <a:cxn ang="0">
                    <a:pos x="T6" y="T7"/>
                  </a:cxn>
                  <a:cxn ang="0">
                    <a:pos x="T8" y="T9"/>
                  </a:cxn>
                </a:cxnLst>
                <a:rect l="0" t="0" r="r" b="b"/>
                <a:pathLst>
                  <a:path w="28" h="26">
                    <a:moveTo>
                      <a:pt x="0" y="26"/>
                    </a:moveTo>
                    <a:cubicBezTo>
                      <a:pt x="4" y="19"/>
                      <a:pt x="6" y="12"/>
                      <a:pt x="8" y="5"/>
                    </a:cubicBezTo>
                    <a:cubicBezTo>
                      <a:pt x="14" y="4"/>
                      <a:pt x="21" y="2"/>
                      <a:pt x="28" y="0"/>
                    </a:cubicBezTo>
                    <a:cubicBezTo>
                      <a:pt x="27" y="7"/>
                      <a:pt x="27" y="14"/>
                      <a:pt x="26" y="21"/>
                    </a:cubicBezTo>
                    <a:cubicBezTo>
                      <a:pt x="18" y="24"/>
                      <a:pt x="9" y="25"/>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0" name="Freeform 318"/>
              <p:cNvSpPr/>
              <p:nvPr/>
            </p:nvSpPr>
            <p:spPr bwMode="auto">
              <a:xfrm>
                <a:off x="7745413" y="2576513"/>
                <a:ext cx="120650" cy="79375"/>
              </a:xfrm>
              <a:custGeom>
                <a:avLst/>
                <a:gdLst>
                  <a:gd name="T0" fmla="*/ 32 w 32"/>
                  <a:gd name="T1" fmla="*/ 2 h 21"/>
                  <a:gd name="T2" fmla="*/ 22 w 32"/>
                  <a:gd name="T3" fmla="*/ 21 h 21"/>
                  <a:gd name="T4" fmla="*/ 0 w 32"/>
                  <a:gd name="T5" fmla="*/ 15 h 21"/>
                  <a:gd name="T6" fmla="*/ 15 w 32"/>
                  <a:gd name="T7" fmla="*/ 0 h 21"/>
                  <a:gd name="T8" fmla="*/ 32 w 32"/>
                  <a:gd name="T9" fmla="*/ 2 h 21"/>
                </a:gdLst>
                <a:ahLst/>
                <a:cxnLst>
                  <a:cxn ang="0">
                    <a:pos x="T0" y="T1"/>
                  </a:cxn>
                  <a:cxn ang="0">
                    <a:pos x="T2" y="T3"/>
                  </a:cxn>
                  <a:cxn ang="0">
                    <a:pos x="T4" y="T5"/>
                  </a:cxn>
                  <a:cxn ang="0">
                    <a:pos x="T6" y="T7"/>
                  </a:cxn>
                  <a:cxn ang="0">
                    <a:pos x="T8" y="T9"/>
                  </a:cxn>
                </a:cxnLst>
                <a:rect l="0" t="0" r="r" b="b"/>
                <a:pathLst>
                  <a:path w="32" h="21">
                    <a:moveTo>
                      <a:pt x="32" y="2"/>
                    </a:moveTo>
                    <a:cubicBezTo>
                      <a:pt x="30" y="9"/>
                      <a:pt x="27" y="15"/>
                      <a:pt x="22" y="21"/>
                    </a:cubicBezTo>
                    <a:cubicBezTo>
                      <a:pt x="15" y="20"/>
                      <a:pt x="7" y="19"/>
                      <a:pt x="0" y="15"/>
                    </a:cubicBezTo>
                    <a:cubicBezTo>
                      <a:pt x="6" y="11"/>
                      <a:pt x="11" y="6"/>
                      <a:pt x="15" y="0"/>
                    </a:cubicBezTo>
                    <a:cubicBezTo>
                      <a:pt x="20" y="2"/>
                      <a:pt x="26"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Freeform 319"/>
              <p:cNvSpPr/>
              <p:nvPr/>
            </p:nvSpPr>
            <p:spPr bwMode="auto">
              <a:xfrm>
                <a:off x="7640638" y="2532063"/>
                <a:ext cx="131763" cy="82550"/>
              </a:xfrm>
              <a:custGeom>
                <a:avLst/>
                <a:gdLst>
                  <a:gd name="T0" fmla="*/ 20 w 35"/>
                  <a:gd name="T1" fmla="*/ 0 h 22"/>
                  <a:gd name="T2" fmla="*/ 35 w 35"/>
                  <a:gd name="T3" fmla="*/ 9 h 22"/>
                  <a:gd name="T4" fmla="*/ 18 w 35"/>
                  <a:gd name="T5" fmla="*/ 22 h 22"/>
                  <a:gd name="T6" fmla="*/ 0 w 35"/>
                  <a:gd name="T7" fmla="*/ 8 h 22"/>
                  <a:gd name="T8" fmla="*/ 20 w 35"/>
                  <a:gd name="T9" fmla="*/ 0 h 22"/>
                </a:gdLst>
                <a:ahLst/>
                <a:cxnLst>
                  <a:cxn ang="0">
                    <a:pos x="T0" y="T1"/>
                  </a:cxn>
                  <a:cxn ang="0">
                    <a:pos x="T2" y="T3"/>
                  </a:cxn>
                  <a:cxn ang="0">
                    <a:pos x="T4" y="T5"/>
                  </a:cxn>
                  <a:cxn ang="0">
                    <a:pos x="T6" y="T7"/>
                  </a:cxn>
                  <a:cxn ang="0">
                    <a:pos x="T8" y="T9"/>
                  </a:cxn>
                </a:cxnLst>
                <a:rect l="0" t="0" r="r" b="b"/>
                <a:pathLst>
                  <a:path w="35" h="22">
                    <a:moveTo>
                      <a:pt x="20" y="0"/>
                    </a:moveTo>
                    <a:cubicBezTo>
                      <a:pt x="25" y="4"/>
                      <a:pt x="30" y="7"/>
                      <a:pt x="35" y="9"/>
                    </a:cubicBezTo>
                    <a:cubicBezTo>
                      <a:pt x="30" y="14"/>
                      <a:pt x="24" y="19"/>
                      <a:pt x="18" y="22"/>
                    </a:cubicBezTo>
                    <a:cubicBezTo>
                      <a:pt x="11" y="18"/>
                      <a:pt x="5" y="13"/>
                      <a:pt x="0" y="8"/>
                    </a:cubicBezTo>
                    <a:cubicBezTo>
                      <a:pt x="7" y="6"/>
                      <a:pt x="14" y="3"/>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2" name="Freeform 320"/>
              <p:cNvSpPr/>
              <p:nvPr/>
            </p:nvSpPr>
            <p:spPr bwMode="auto">
              <a:xfrm>
                <a:off x="7566025" y="2444751"/>
                <a:ext cx="127000" cy="87313"/>
              </a:xfrm>
              <a:custGeom>
                <a:avLst/>
                <a:gdLst>
                  <a:gd name="T0" fmla="*/ 34 w 34"/>
                  <a:gd name="T1" fmla="*/ 17 h 23"/>
                  <a:gd name="T2" fmla="*/ 13 w 34"/>
                  <a:gd name="T3" fmla="*/ 23 h 23"/>
                  <a:gd name="T4" fmla="*/ 0 w 34"/>
                  <a:gd name="T5" fmla="*/ 2 h 23"/>
                  <a:gd name="T6" fmla="*/ 21 w 34"/>
                  <a:gd name="T7" fmla="*/ 0 h 23"/>
                  <a:gd name="T8" fmla="*/ 34 w 34"/>
                  <a:gd name="T9" fmla="*/ 17 h 23"/>
                </a:gdLst>
                <a:ahLst/>
                <a:cxnLst>
                  <a:cxn ang="0">
                    <a:pos x="T0" y="T1"/>
                  </a:cxn>
                  <a:cxn ang="0">
                    <a:pos x="T2" y="T3"/>
                  </a:cxn>
                  <a:cxn ang="0">
                    <a:pos x="T4" y="T5"/>
                  </a:cxn>
                  <a:cxn ang="0">
                    <a:pos x="T6" y="T7"/>
                  </a:cxn>
                  <a:cxn ang="0">
                    <a:pos x="T8" y="T9"/>
                  </a:cxn>
                </a:cxnLst>
                <a:rect l="0" t="0" r="r" b="b"/>
                <a:pathLst>
                  <a:path w="34" h="23">
                    <a:moveTo>
                      <a:pt x="34" y="17"/>
                    </a:moveTo>
                    <a:cubicBezTo>
                      <a:pt x="27" y="19"/>
                      <a:pt x="20" y="21"/>
                      <a:pt x="13" y="23"/>
                    </a:cubicBezTo>
                    <a:cubicBezTo>
                      <a:pt x="8" y="16"/>
                      <a:pt x="4" y="9"/>
                      <a:pt x="0" y="2"/>
                    </a:cubicBezTo>
                    <a:cubicBezTo>
                      <a:pt x="7" y="2"/>
                      <a:pt x="14" y="1"/>
                      <a:pt x="21" y="0"/>
                    </a:cubicBezTo>
                    <a:cubicBezTo>
                      <a:pt x="25" y="6"/>
                      <a:pt x="29" y="12"/>
                      <a:pt x="3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3" name="Freeform 321"/>
              <p:cNvSpPr/>
              <p:nvPr/>
            </p:nvSpPr>
            <p:spPr bwMode="auto">
              <a:xfrm>
                <a:off x="7516813" y="2343151"/>
                <a:ext cx="112713" cy="76200"/>
              </a:xfrm>
              <a:custGeom>
                <a:avLst/>
                <a:gdLst>
                  <a:gd name="T0" fmla="*/ 30 w 30"/>
                  <a:gd name="T1" fmla="*/ 19 h 20"/>
                  <a:gd name="T2" fmla="*/ 8 w 30"/>
                  <a:gd name="T3" fmla="*/ 20 h 20"/>
                  <a:gd name="T4" fmla="*/ 0 w 30"/>
                  <a:gd name="T5" fmla="*/ 0 h 20"/>
                  <a:gd name="T6" fmla="*/ 22 w 30"/>
                  <a:gd name="T7" fmla="*/ 2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3" y="20"/>
                      <a:pt x="15" y="20"/>
                      <a:pt x="8" y="20"/>
                    </a:cubicBezTo>
                    <a:cubicBezTo>
                      <a:pt x="5" y="13"/>
                      <a:pt x="3" y="6"/>
                      <a:pt x="0" y="0"/>
                    </a:cubicBezTo>
                    <a:cubicBezTo>
                      <a:pt x="7" y="1"/>
                      <a:pt x="15" y="2"/>
                      <a:pt x="22" y="2"/>
                    </a:cubicBezTo>
                    <a:cubicBezTo>
                      <a:pt x="24" y="8"/>
                      <a:pt x="27" y="14"/>
                      <a:pt x="3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4" name="Freeform 322"/>
              <p:cNvSpPr/>
              <p:nvPr/>
            </p:nvSpPr>
            <p:spPr bwMode="auto">
              <a:xfrm>
                <a:off x="7456488" y="2227263"/>
                <a:ext cx="128588" cy="90488"/>
              </a:xfrm>
              <a:custGeom>
                <a:avLst/>
                <a:gdLst>
                  <a:gd name="T0" fmla="*/ 34 w 34"/>
                  <a:gd name="T1" fmla="*/ 24 h 24"/>
                  <a:gd name="T2" fmla="*/ 13 w 34"/>
                  <a:gd name="T3" fmla="*/ 23 h 24"/>
                  <a:gd name="T4" fmla="*/ 0 w 34"/>
                  <a:gd name="T5" fmla="*/ 6 h 24"/>
                  <a:gd name="T6" fmla="*/ 21 w 34"/>
                  <a:gd name="T7" fmla="*/ 0 h 24"/>
                  <a:gd name="T8" fmla="*/ 34 w 34"/>
                  <a:gd name="T9" fmla="*/ 24 h 24"/>
                </a:gdLst>
                <a:ahLst/>
                <a:cxnLst>
                  <a:cxn ang="0">
                    <a:pos x="T0" y="T1"/>
                  </a:cxn>
                  <a:cxn ang="0">
                    <a:pos x="T2" y="T3"/>
                  </a:cxn>
                  <a:cxn ang="0">
                    <a:pos x="T4" y="T5"/>
                  </a:cxn>
                  <a:cxn ang="0">
                    <a:pos x="T6" y="T7"/>
                  </a:cxn>
                  <a:cxn ang="0">
                    <a:pos x="T8" y="T9"/>
                  </a:cxn>
                </a:cxnLst>
                <a:rect l="0" t="0" r="r" b="b"/>
                <a:pathLst>
                  <a:path w="34" h="24">
                    <a:moveTo>
                      <a:pt x="34" y="24"/>
                    </a:moveTo>
                    <a:cubicBezTo>
                      <a:pt x="27" y="23"/>
                      <a:pt x="20" y="23"/>
                      <a:pt x="13" y="23"/>
                    </a:cubicBezTo>
                    <a:cubicBezTo>
                      <a:pt x="10" y="17"/>
                      <a:pt x="5" y="11"/>
                      <a:pt x="0" y="6"/>
                    </a:cubicBezTo>
                    <a:cubicBezTo>
                      <a:pt x="7" y="3"/>
                      <a:pt x="14" y="1"/>
                      <a:pt x="21" y="0"/>
                    </a:cubicBezTo>
                    <a:cubicBezTo>
                      <a:pt x="27" y="7"/>
                      <a:pt x="31" y="15"/>
                      <a:pt x="3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5" name="Freeform 323"/>
              <p:cNvSpPr/>
              <p:nvPr/>
            </p:nvSpPr>
            <p:spPr bwMode="auto">
              <a:xfrm>
                <a:off x="7373938" y="2144713"/>
                <a:ext cx="134938" cy="82550"/>
              </a:xfrm>
              <a:custGeom>
                <a:avLst/>
                <a:gdLst>
                  <a:gd name="T0" fmla="*/ 36 w 36"/>
                  <a:gd name="T1" fmla="*/ 14 h 22"/>
                  <a:gd name="T2" fmla="*/ 16 w 36"/>
                  <a:gd name="T3" fmla="*/ 22 h 22"/>
                  <a:gd name="T4" fmla="*/ 0 w 36"/>
                  <a:gd name="T5" fmla="*/ 12 h 22"/>
                  <a:gd name="T6" fmla="*/ 18 w 36"/>
                  <a:gd name="T7" fmla="*/ 0 h 22"/>
                  <a:gd name="T8" fmla="*/ 36 w 36"/>
                  <a:gd name="T9" fmla="*/ 14 h 22"/>
                </a:gdLst>
                <a:ahLst/>
                <a:cxnLst>
                  <a:cxn ang="0">
                    <a:pos x="T0" y="T1"/>
                  </a:cxn>
                  <a:cxn ang="0">
                    <a:pos x="T2" y="T3"/>
                  </a:cxn>
                  <a:cxn ang="0">
                    <a:pos x="T4" y="T5"/>
                  </a:cxn>
                  <a:cxn ang="0">
                    <a:pos x="T6" y="T7"/>
                  </a:cxn>
                  <a:cxn ang="0">
                    <a:pos x="T8" y="T9"/>
                  </a:cxn>
                </a:cxnLst>
                <a:rect l="0" t="0" r="r" b="b"/>
                <a:pathLst>
                  <a:path w="36" h="22">
                    <a:moveTo>
                      <a:pt x="36" y="14"/>
                    </a:moveTo>
                    <a:cubicBezTo>
                      <a:pt x="29" y="16"/>
                      <a:pt x="22" y="19"/>
                      <a:pt x="16" y="22"/>
                    </a:cubicBezTo>
                    <a:cubicBezTo>
                      <a:pt x="11" y="18"/>
                      <a:pt x="6" y="15"/>
                      <a:pt x="0" y="12"/>
                    </a:cubicBezTo>
                    <a:cubicBezTo>
                      <a:pt x="6" y="8"/>
                      <a:pt x="11" y="3"/>
                      <a:pt x="18" y="0"/>
                    </a:cubicBezTo>
                    <a:cubicBezTo>
                      <a:pt x="24" y="3"/>
                      <a:pt x="30" y="8"/>
                      <a:pt x="3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6" name="Freeform 324"/>
              <p:cNvSpPr/>
              <p:nvPr/>
            </p:nvSpPr>
            <p:spPr bwMode="auto">
              <a:xfrm>
                <a:off x="7269163" y="2092326"/>
                <a:ext cx="134938" cy="85725"/>
              </a:xfrm>
              <a:custGeom>
                <a:avLst/>
                <a:gdLst>
                  <a:gd name="T0" fmla="*/ 36 w 36"/>
                  <a:gd name="T1" fmla="*/ 8 h 23"/>
                  <a:gd name="T2" fmla="*/ 20 w 36"/>
                  <a:gd name="T3" fmla="*/ 23 h 23"/>
                  <a:gd name="T4" fmla="*/ 0 w 36"/>
                  <a:gd name="T5" fmla="*/ 17 h 23"/>
                  <a:gd name="T6" fmla="*/ 13 w 36"/>
                  <a:gd name="T7" fmla="*/ 0 h 23"/>
                  <a:gd name="T8" fmla="*/ 36 w 36"/>
                  <a:gd name="T9" fmla="*/ 8 h 23"/>
                </a:gdLst>
                <a:ahLst/>
                <a:cxnLst>
                  <a:cxn ang="0">
                    <a:pos x="T0" y="T1"/>
                  </a:cxn>
                  <a:cxn ang="0">
                    <a:pos x="T2" y="T3"/>
                  </a:cxn>
                  <a:cxn ang="0">
                    <a:pos x="T4" y="T5"/>
                  </a:cxn>
                  <a:cxn ang="0">
                    <a:pos x="T6" y="T7"/>
                  </a:cxn>
                  <a:cxn ang="0">
                    <a:pos x="T8" y="T9"/>
                  </a:cxn>
                </a:cxnLst>
                <a:rect l="0" t="0" r="r" b="b"/>
                <a:pathLst>
                  <a:path w="36" h="23">
                    <a:moveTo>
                      <a:pt x="36" y="8"/>
                    </a:moveTo>
                    <a:cubicBezTo>
                      <a:pt x="30" y="13"/>
                      <a:pt x="25" y="18"/>
                      <a:pt x="20" y="23"/>
                    </a:cubicBezTo>
                    <a:cubicBezTo>
                      <a:pt x="14" y="21"/>
                      <a:pt x="7" y="19"/>
                      <a:pt x="0" y="17"/>
                    </a:cubicBezTo>
                    <a:cubicBezTo>
                      <a:pt x="4" y="12"/>
                      <a:pt x="8" y="6"/>
                      <a:pt x="13" y="0"/>
                    </a:cubicBezTo>
                    <a:cubicBezTo>
                      <a:pt x="21" y="2"/>
                      <a:pt x="29" y="5"/>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7" name="Freeform 325"/>
              <p:cNvSpPr>
                <a:spLocks noEditPoints="1"/>
              </p:cNvSpPr>
              <p:nvPr/>
            </p:nvSpPr>
            <p:spPr bwMode="auto">
              <a:xfrm>
                <a:off x="4029075" y="2181226"/>
                <a:ext cx="3627438" cy="3163888"/>
              </a:xfrm>
              <a:custGeom>
                <a:avLst/>
                <a:gdLst>
                  <a:gd name="T0" fmla="*/ 613 w 965"/>
                  <a:gd name="T1" fmla="*/ 27 h 841"/>
                  <a:gd name="T2" fmla="*/ 965 w 965"/>
                  <a:gd name="T3" fmla="*/ 426 h 841"/>
                  <a:gd name="T4" fmla="*/ 483 w 965"/>
                  <a:gd name="T5" fmla="*/ 841 h 841"/>
                  <a:gd name="T6" fmla="*/ 0 w 965"/>
                  <a:gd name="T7" fmla="*/ 426 h 841"/>
                  <a:gd name="T8" fmla="*/ 353 w 965"/>
                  <a:gd name="T9" fmla="*/ 27 h 841"/>
                  <a:gd name="T10" fmla="*/ 344 w 965"/>
                  <a:gd name="T11" fmla="*/ 15 h 841"/>
                  <a:gd name="T12" fmla="*/ 492 w 965"/>
                  <a:gd name="T13" fmla="*/ 0 h 841"/>
                  <a:gd name="T14" fmla="*/ 624 w 965"/>
                  <a:gd name="T15" fmla="*/ 12 h 841"/>
                  <a:gd name="T16" fmla="*/ 613 w 965"/>
                  <a:gd name="T17" fmla="*/ 27 h 841"/>
                  <a:gd name="T18" fmla="*/ 880 w 965"/>
                  <a:gd name="T19" fmla="*/ 426 h 841"/>
                  <a:gd name="T20" fmla="*/ 783 w 965"/>
                  <a:gd name="T21" fmla="*/ 206 h 841"/>
                  <a:gd name="T22" fmla="*/ 833 w 965"/>
                  <a:gd name="T23" fmla="*/ 413 h 841"/>
                  <a:gd name="T24" fmla="*/ 752 w 965"/>
                  <a:gd name="T25" fmla="*/ 673 h 841"/>
                  <a:gd name="T26" fmla="*/ 880 w 965"/>
                  <a:gd name="T27" fmla="*/ 426 h 841"/>
                  <a:gd name="T28" fmla="*/ 650 w 965"/>
                  <a:gd name="T29" fmla="*/ 296 h 841"/>
                  <a:gd name="T30" fmla="*/ 650 w 965"/>
                  <a:gd name="T31" fmla="*/ 218 h 841"/>
                  <a:gd name="T32" fmla="*/ 581 w 965"/>
                  <a:gd name="T33" fmla="*/ 164 h 841"/>
                  <a:gd name="T34" fmla="*/ 523 w 965"/>
                  <a:gd name="T35" fmla="*/ 164 h 841"/>
                  <a:gd name="T36" fmla="*/ 523 w 965"/>
                  <a:gd name="T37" fmla="*/ 135 h 841"/>
                  <a:gd name="T38" fmla="*/ 443 w 965"/>
                  <a:gd name="T39" fmla="*/ 135 h 841"/>
                  <a:gd name="T40" fmla="*/ 443 w 965"/>
                  <a:gd name="T41" fmla="*/ 164 h 841"/>
                  <a:gd name="T42" fmla="*/ 385 w 965"/>
                  <a:gd name="T43" fmla="*/ 164 h 841"/>
                  <a:gd name="T44" fmla="*/ 317 w 965"/>
                  <a:gd name="T45" fmla="*/ 218 h 841"/>
                  <a:gd name="T46" fmla="*/ 317 w 965"/>
                  <a:gd name="T47" fmla="*/ 374 h 841"/>
                  <a:gd name="T48" fmla="*/ 385 w 965"/>
                  <a:gd name="T49" fmla="*/ 428 h 841"/>
                  <a:gd name="T50" fmla="*/ 443 w 965"/>
                  <a:gd name="T51" fmla="*/ 428 h 841"/>
                  <a:gd name="T52" fmla="*/ 443 w 965"/>
                  <a:gd name="T53" fmla="*/ 593 h 841"/>
                  <a:gd name="T54" fmla="*/ 421 w 965"/>
                  <a:gd name="T55" fmla="*/ 593 h 841"/>
                  <a:gd name="T56" fmla="*/ 378 w 965"/>
                  <a:gd name="T57" fmla="*/ 560 h 841"/>
                  <a:gd name="T58" fmla="*/ 378 w 965"/>
                  <a:gd name="T59" fmla="*/ 511 h 841"/>
                  <a:gd name="T60" fmla="*/ 316 w 965"/>
                  <a:gd name="T61" fmla="*/ 511 h 841"/>
                  <a:gd name="T62" fmla="*/ 316 w 965"/>
                  <a:gd name="T63" fmla="*/ 589 h 841"/>
                  <a:gd name="T64" fmla="*/ 384 w 965"/>
                  <a:gd name="T65" fmla="*/ 643 h 841"/>
                  <a:gd name="T66" fmla="*/ 443 w 965"/>
                  <a:gd name="T67" fmla="*/ 643 h 841"/>
                  <a:gd name="T68" fmla="*/ 443 w 965"/>
                  <a:gd name="T69" fmla="*/ 706 h 841"/>
                  <a:gd name="T70" fmla="*/ 523 w 965"/>
                  <a:gd name="T71" fmla="*/ 706 h 841"/>
                  <a:gd name="T72" fmla="*/ 523 w 965"/>
                  <a:gd name="T73" fmla="*/ 643 h 841"/>
                  <a:gd name="T74" fmla="*/ 581 w 965"/>
                  <a:gd name="T75" fmla="*/ 643 h 841"/>
                  <a:gd name="T76" fmla="*/ 649 w 965"/>
                  <a:gd name="T77" fmla="*/ 589 h 841"/>
                  <a:gd name="T78" fmla="*/ 649 w 965"/>
                  <a:gd name="T79" fmla="*/ 433 h 841"/>
                  <a:gd name="T80" fmla="*/ 581 w 965"/>
                  <a:gd name="T81" fmla="*/ 379 h 841"/>
                  <a:gd name="T82" fmla="*/ 523 w 965"/>
                  <a:gd name="T83" fmla="*/ 379 h 841"/>
                  <a:gd name="T84" fmla="*/ 523 w 965"/>
                  <a:gd name="T85" fmla="*/ 213 h 841"/>
                  <a:gd name="T86" fmla="*/ 545 w 965"/>
                  <a:gd name="T87" fmla="*/ 213 h 841"/>
                  <a:gd name="T88" fmla="*/ 587 w 965"/>
                  <a:gd name="T89" fmla="*/ 247 h 841"/>
                  <a:gd name="T90" fmla="*/ 587 w 965"/>
                  <a:gd name="T91" fmla="*/ 296 h 841"/>
                  <a:gd name="T92" fmla="*/ 650 w 965"/>
                  <a:gd name="T93" fmla="*/ 29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5" h="841">
                    <a:moveTo>
                      <a:pt x="613" y="27"/>
                    </a:moveTo>
                    <a:cubicBezTo>
                      <a:pt x="816" y="76"/>
                      <a:pt x="965" y="236"/>
                      <a:pt x="965" y="426"/>
                    </a:cubicBezTo>
                    <a:cubicBezTo>
                      <a:pt x="965" y="655"/>
                      <a:pt x="749" y="841"/>
                      <a:pt x="483" y="841"/>
                    </a:cubicBezTo>
                    <a:cubicBezTo>
                      <a:pt x="216" y="841"/>
                      <a:pt x="0" y="655"/>
                      <a:pt x="0" y="426"/>
                    </a:cubicBezTo>
                    <a:cubicBezTo>
                      <a:pt x="0" y="236"/>
                      <a:pt x="149" y="76"/>
                      <a:pt x="353" y="27"/>
                    </a:cubicBezTo>
                    <a:cubicBezTo>
                      <a:pt x="344" y="15"/>
                      <a:pt x="344" y="15"/>
                      <a:pt x="344" y="15"/>
                    </a:cubicBezTo>
                    <a:cubicBezTo>
                      <a:pt x="393" y="5"/>
                      <a:pt x="442" y="0"/>
                      <a:pt x="492" y="0"/>
                    </a:cubicBezTo>
                    <a:cubicBezTo>
                      <a:pt x="536" y="0"/>
                      <a:pt x="580" y="4"/>
                      <a:pt x="624" y="12"/>
                    </a:cubicBezTo>
                    <a:lnTo>
                      <a:pt x="613" y="27"/>
                    </a:lnTo>
                    <a:close/>
                    <a:moveTo>
                      <a:pt x="880" y="426"/>
                    </a:moveTo>
                    <a:cubicBezTo>
                      <a:pt x="880" y="341"/>
                      <a:pt x="844" y="264"/>
                      <a:pt x="783" y="206"/>
                    </a:cubicBezTo>
                    <a:cubicBezTo>
                      <a:pt x="815" y="269"/>
                      <a:pt x="833" y="339"/>
                      <a:pt x="833" y="413"/>
                    </a:cubicBezTo>
                    <a:cubicBezTo>
                      <a:pt x="833" y="507"/>
                      <a:pt x="803" y="596"/>
                      <a:pt x="752" y="673"/>
                    </a:cubicBezTo>
                    <a:cubicBezTo>
                      <a:pt x="831" y="612"/>
                      <a:pt x="880" y="524"/>
                      <a:pt x="880" y="426"/>
                    </a:cubicBezTo>
                    <a:close/>
                    <a:moveTo>
                      <a:pt x="650" y="296"/>
                    </a:moveTo>
                    <a:cubicBezTo>
                      <a:pt x="650" y="218"/>
                      <a:pt x="650" y="218"/>
                      <a:pt x="650" y="218"/>
                    </a:cubicBezTo>
                    <a:cubicBezTo>
                      <a:pt x="650" y="188"/>
                      <a:pt x="619" y="164"/>
                      <a:pt x="581" y="164"/>
                    </a:cubicBezTo>
                    <a:cubicBezTo>
                      <a:pt x="523" y="164"/>
                      <a:pt x="523" y="164"/>
                      <a:pt x="523" y="164"/>
                    </a:cubicBezTo>
                    <a:cubicBezTo>
                      <a:pt x="523" y="135"/>
                      <a:pt x="523" y="135"/>
                      <a:pt x="523" y="135"/>
                    </a:cubicBezTo>
                    <a:cubicBezTo>
                      <a:pt x="443" y="135"/>
                      <a:pt x="443" y="135"/>
                      <a:pt x="443" y="135"/>
                    </a:cubicBezTo>
                    <a:cubicBezTo>
                      <a:pt x="443" y="164"/>
                      <a:pt x="443" y="164"/>
                      <a:pt x="443" y="164"/>
                    </a:cubicBezTo>
                    <a:cubicBezTo>
                      <a:pt x="385" y="164"/>
                      <a:pt x="385" y="164"/>
                      <a:pt x="385" y="164"/>
                    </a:cubicBezTo>
                    <a:cubicBezTo>
                      <a:pt x="347" y="164"/>
                      <a:pt x="317" y="188"/>
                      <a:pt x="317" y="218"/>
                    </a:cubicBezTo>
                    <a:cubicBezTo>
                      <a:pt x="317" y="374"/>
                      <a:pt x="317" y="374"/>
                      <a:pt x="317" y="374"/>
                    </a:cubicBezTo>
                    <a:cubicBezTo>
                      <a:pt x="317" y="404"/>
                      <a:pt x="347" y="428"/>
                      <a:pt x="385" y="428"/>
                    </a:cubicBezTo>
                    <a:cubicBezTo>
                      <a:pt x="443" y="428"/>
                      <a:pt x="443" y="428"/>
                      <a:pt x="443" y="428"/>
                    </a:cubicBezTo>
                    <a:cubicBezTo>
                      <a:pt x="443" y="593"/>
                      <a:pt x="443" y="593"/>
                      <a:pt x="443" y="593"/>
                    </a:cubicBezTo>
                    <a:cubicBezTo>
                      <a:pt x="421" y="593"/>
                      <a:pt x="421" y="593"/>
                      <a:pt x="421" y="593"/>
                    </a:cubicBezTo>
                    <a:cubicBezTo>
                      <a:pt x="397" y="593"/>
                      <a:pt x="378" y="578"/>
                      <a:pt x="378" y="560"/>
                    </a:cubicBezTo>
                    <a:cubicBezTo>
                      <a:pt x="378" y="511"/>
                      <a:pt x="378" y="511"/>
                      <a:pt x="378" y="511"/>
                    </a:cubicBezTo>
                    <a:cubicBezTo>
                      <a:pt x="316" y="511"/>
                      <a:pt x="316" y="511"/>
                      <a:pt x="316" y="511"/>
                    </a:cubicBezTo>
                    <a:cubicBezTo>
                      <a:pt x="316" y="589"/>
                      <a:pt x="316" y="589"/>
                      <a:pt x="316" y="589"/>
                    </a:cubicBezTo>
                    <a:cubicBezTo>
                      <a:pt x="316" y="619"/>
                      <a:pt x="347" y="643"/>
                      <a:pt x="384" y="643"/>
                    </a:cubicBezTo>
                    <a:cubicBezTo>
                      <a:pt x="443" y="643"/>
                      <a:pt x="443" y="643"/>
                      <a:pt x="443" y="643"/>
                    </a:cubicBezTo>
                    <a:cubicBezTo>
                      <a:pt x="443" y="706"/>
                      <a:pt x="443" y="706"/>
                      <a:pt x="443" y="706"/>
                    </a:cubicBezTo>
                    <a:cubicBezTo>
                      <a:pt x="523" y="706"/>
                      <a:pt x="523" y="706"/>
                      <a:pt x="523" y="706"/>
                    </a:cubicBezTo>
                    <a:cubicBezTo>
                      <a:pt x="523" y="643"/>
                      <a:pt x="523" y="643"/>
                      <a:pt x="523" y="643"/>
                    </a:cubicBezTo>
                    <a:cubicBezTo>
                      <a:pt x="581" y="643"/>
                      <a:pt x="581" y="643"/>
                      <a:pt x="581" y="643"/>
                    </a:cubicBezTo>
                    <a:cubicBezTo>
                      <a:pt x="618" y="643"/>
                      <a:pt x="649" y="619"/>
                      <a:pt x="649" y="589"/>
                    </a:cubicBezTo>
                    <a:cubicBezTo>
                      <a:pt x="649" y="433"/>
                      <a:pt x="649" y="433"/>
                      <a:pt x="649" y="433"/>
                    </a:cubicBezTo>
                    <a:cubicBezTo>
                      <a:pt x="649" y="403"/>
                      <a:pt x="618" y="379"/>
                      <a:pt x="581" y="379"/>
                    </a:cubicBezTo>
                    <a:cubicBezTo>
                      <a:pt x="523" y="379"/>
                      <a:pt x="523" y="379"/>
                      <a:pt x="523" y="379"/>
                    </a:cubicBezTo>
                    <a:cubicBezTo>
                      <a:pt x="523" y="213"/>
                      <a:pt x="523" y="213"/>
                      <a:pt x="523" y="213"/>
                    </a:cubicBezTo>
                    <a:cubicBezTo>
                      <a:pt x="545" y="213"/>
                      <a:pt x="545" y="213"/>
                      <a:pt x="545" y="213"/>
                    </a:cubicBezTo>
                    <a:cubicBezTo>
                      <a:pt x="568" y="213"/>
                      <a:pt x="587" y="228"/>
                      <a:pt x="587" y="247"/>
                    </a:cubicBezTo>
                    <a:cubicBezTo>
                      <a:pt x="587" y="296"/>
                      <a:pt x="587" y="296"/>
                      <a:pt x="587" y="296"/>
                    </a:cubicBezTo>
                    <a:lnTo>
                      <a:pt x="650" y="2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Freeform 326"/>
              <p:cNvSpPr/>
              <p:nvPr/>
            </p:nvSpPr>
            <p:spPr bwMode="auto">
              <a:xfrm>
                <a:off x="7151688" y="2073276"/>
                <a:ext cx="128588" cy="77788"/>
              </a:xfrm>
              <a:custGeom>
                <a:avLst/>
                <a:gdLst>
                  <a:gd name="T0" fmla="*/ 34 w 34"/>
                  <a:gd name="T1" fmla="*/ 3 h 21"/>
                  <a:gd name="T2" fmla="*/ 22 w 34"/>
                  <a:gd name="T3" fmla="*/ 21 h 21"/>
                  <a:gd name="T4" fmla="*/ 0 w 34"/>
                  <a:gd name="T5" fmla="*/ 19 h 21"/>
                  <a:gd name="T6" fmla="*/ 10 w 34"/>
                  <a:gd name="T7" fmla="*/ 0 h 21"/>
                  <a:gd name="T8" fmla="*/ 34 w 34"/>
                  <a:gd name="T9" fmla="*/ 3 h 21"/>
                </a:gdLst>
                <a:ahLst/>
                <a:cxnLst>
                  <a:cxn ang="0">
                    <a:pos x="T0" y="T1"/>
                  </a:cxn>
                  <a:cxn ang="0">
                    <a:pos x="T2" y="T3"/>
                  </a:cxn>
                  <a:cxn ang="0">
                    <a:pos x="T4" y="T5"/>
                  </a:cxn>
                  <a:cxn ang="0">
                    <a:pos x="T6" y="T7"/>
                  </a:cxn>
                  <a:cxn ang="0">
                    <a:pos x="T8" y="T9"/>
                  </a:cxn>
                </a:cxnLst>
                <a:rect l="0" t="0" r="r" b="b"/>
                <a:pathLst>
                  <a:path w="34" h="21">
                    <a:moveTo>
                      <a:pt x="34" y="3"/>
                    </a:moveTo>
                    <a:cubicBezTo>
                      <a:pt x="29" y="9"/>
                      <a:pt x="25" y="15"/>
                      <a:pt x="22" y="21"/>
                    </a:cubicBezTo>
                    <a:cubicBezTo>
                      <a:pt x="14" y="20"/>
                      <a:pt x="7" y="19"/>
                      <a:pt x="0" y="19"/>
                    </a:cubicBezTo>
                    <a:cubicBezTo>
                      <a:pt x="3" y="13"/>
                      <a:pt x="6" y="6"/>
                      <a:pt x="10" y="0"/>
                    </a:cubicBezTo>
                    <a:cubicBezTo>
                      <a:pt x="18" y="1"/>
                      <a:pt x="26" y="1"/>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9" name="Freeform 327"/>
              <p:cNvSpPr/>
              <p:nvPr/>
            </p:nvSpPr>
            <p:spPr bwMode="auto">
              <a:xfrm>
                <a:off x="7043738" y="2073276"/>
                <a:ext cx="107950" cy="74613"/>
              </a:xfrm>
              <a:custGeom>
                <a:avLst/>
                <a:gdLst>
                  <a:gd name="T0" fmla="*/ 29 w 29"/>
                  <a:gd name="T1" fmla="*/ 0 h 20"/>
                  <a:gd name="T2" fmla="*/ 19 w 29"/>
                  <a:gd name="T3" fmla="*/ 19 h 20"/>
                  <a:gd name="T4" fmla="*/ 0 w 29"/>
                  <a:gd name="T5" fmla="*/ 20 h 20"/>
                  <a:gd name="T6" fmla="*/ 7 w 29"/>
                  <a:gd name="T7" fmla="*/ 0 h 20"/>
                  <a:gd name="T8" fmla="*/ 29 w 29"/>
                  <a:gd name="T9" fmla="*/ 0 h 20"/>
                </a:gdLst>
                <a:ahLst/>
                <a:cxnLst>
                  <a:cxn ang="0">
                    <a:pos x="T0" y="T1"/>
                  </a:cxn>
                  <a:cxn ang="0">
                    <a:pos x="T2" y="T3"/>
                  </a:cxn>
                  <a:cxn ang="0">
                    <a:pos x="T4" y="T5"/>
                  </a:cxn>
                  <a:cxn ang="0">
                    <a:pos x="T6" y="T7"/>
                  </a:cxn>
                  <a:cxn ang="0">
                    <a:pos x="T8" y="T9"/>
                  </a:cxn>
                </a:cxnLst>
                <a:rect l="0" t="0" r="r" b="b"/>
                <a:pathLst>
                  <a:path w="29" h="20">
                    <a:moveTo>
                      <a:pt x="29" y="0"/>
                    </a:moveTo>
                    <a:cubicBezTo>
                      <a:pt x="25" y="6"/>
                      <a:pt x="22" y="13"/>
                      <a:pt x="19" y="19"/>
                    </a:cubicBezTo>
                    <a:cubicBezTo>
                      <a:pt x="13" y="19"/>
                      <a:pt x="6" y="20"/>
                      <a:pt x="0" y="20"/>
                    </a:cubicBezTo>
                    <a:cubicBezTo>
                      <a:pt x="2" y="14"/>
                      <a:pt x="5" y="7"/>
                      <a:pt x="7" y="0"/>
                    </a:cubicBezTo>
                    <a:cubicBezTo>
                      <a:pt x="14" y="0"/>
                      <a:pt x="2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0" name="Freeform 328"/>
              <p:cNvSpPr/>
              <p:nvPr/>
            </p:nvSpPr>
            <p:spPr bwMode="auto">
              <a:xfrm>
                <a:off x="6934200" y="2076451"/>
                <a:ext cx="98425" cy="87313"/>
              </a:xfrm>
              <a:custGeom>
                <a:avLst/>
                <a:gdLst>
                  <a:gd name="T0" fmla="*/ 26 w 26"/>
                  <a:gd name="T1" fmla="*/ 0 h 23"/>
                  <a:gd name="T2" fmla="*/ 19 w 26"/>
                  <a:gd name="T3" fmla="*/ 20 h 23"/>
                  <a:gd name="T4" fmla="*/ 0 w 26"/>
                  <a:gd name="T5" fmla="*/ 23 h 23"/>
                  <a:gd name="T6" fmla="*/ 6 w 26"/>
                  <a:gd name="T7" fmla="*/ 2 h 23"/>
                  <a:gd name="T8" fmla="*/ 26 w 26"/>
                  <a:gd name="T9" fmla="*/ 0 h 23"/>
                </a:gdLst>
                <a:ahLst/>
                <a:cxnLst>
                  <a:cxn ang="0">
                    <a:pos x="T0" y="T1"/>
                  </a:cxn>
                  <a:cxn ang="0">
                    <a:pos x="T2" y="T3"/>
                  </a:cxn>
                  <a:cxn ang="0">
                    <a:pos x="T4" y="T5"/>
                  </a:cxn>
                  <a:cxn ang="0">
                    <a:pos x="T6" y="T7"/>
                  </a:cxn>
                  <a:cxn ang="0">
                    <a:pos x="T8" y="T9"/>
                  </a:cxn>
                </a:cxnLst>
                <a:rect l="0" t="0" r="r" b="b"/>
                <a:pathLst>
                  <a:path w="26" h="23">
                    <a:moveTo>
                      <a:pt x="26" y="0"/>
                    </a:moveTo>
                    <a:cubicBezTo>
                      <a:pt x="24" y="7"/>
                      <a:pt x="21" y="13"/>
                      <a:pt x="19" y="20"/>
                    </a:cubicBezTo>
                    <a:cubicBezTo>
                      <a:pt x="13" y="21"/>
                      <a:pt x="6" y="22"/>
                      <a:pt x="0" y="23"/>
                    </a:cubicBezTo>
                    <a:cubicBezTo>
                      <a:pt x="1" y="16"/>
                      <a:pt x="3" y="9"/>
                      <a:pt x="6" y="2"/>
                    </a:cubicBezTo>
                    <a:cubicBezTo>
                      <a:pt x="12" y="1"/>
                      <a:pt x="1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1" name="Freeform 329"/>
              <p:cNvSpPr/>
              <p:nvPr/>
            </p:nvSpPr>
            <p:spPr bwMode="auto">
              <a:xfrm>
                <a:off x="6813550" y="2092326"/>
                <a:ext cx="106363" cy="93663"/>
              </a:xfrm>
              <a:custGeom>
                <a:avLst/>
                <a:gdLst>
                  <a:gd name="T0" fmla="*/ 28 w 28"/>
                  <a:gd name="T1" fmla="*/ 0 h 25"/>
                  <a:gd name="T2" fmla="*/ 22 w 28"/>
                  <a:gd name="T3" fmla="*/ 21 h 25"/>
                  <a:gd name="T4" fmla="*/ 0 w 28"/>
                  <a:gd name="T5" fmla="*/ 25 h 25"/>
                  <a:gd name="T6" fmla="*/ 5 w 28"/>
                  <a:gd name="T7" fmla="*/ 4 h 25"/>
                  <a:gd name="T8" fmla="*/ 28 w 28"/>
                  <a:gd name="T9" fmla="*/ 0 h 25"/>
                </a:gdLst>
                <a:ahLst/>
                <a:cxnLst>
                  <a:cxn ang="0">
                    <a:pos x="T0" y="T1"/>
                  </a:cxn>
                  <a:cxn ang="0">
                    <a:pos x="T2" y="T3"/>
                  </a:cxn>
                  <a:cxn ang="0">
                    <a:pos x="T4" y="T5"/>
                  </a:cxn>
                  <a:cxn ang="0">
                    <a:pos x="T6" y="T7"/>
                  </a:cxn>
                  <a:cxn ang="0">
                    <a:pos x="T8" y="T9"/>
                  </a:cxn>
                </a:cxnLst>
                <a:rect l="0" t="0" r="r" b="b"/>
                <a:pathLst>
                  <a:path w="28" h="25">
                    <a:moveTo>
                      <a:pt x="28" y="0"/>
                    </a:moveTo>
                    <a:cubicBezTo>
                      <a:pt x="26" y="7"/>
                      <a:pt x="24" y="14"/>
                      <a:pt x="22" y="21"/>
                    </a:cubicBezTo>
                    <a:cubicBezTo>
                      <a:pt x="15" y="22"/>
                      <a:pt x="7" y="24"/>
                      <a:pt x="0" y="25"/>
                    </a:cubicBezTo>
                    <a:cubicBezTo>
                      <a:pt x="2" y="18"/>
                      <a:pt x="3" y="11"/>
                      <a:pt x="5" y="4"/>
                    </a:cubicBezTo>
                    <a:cubicBezTo>
                      <a:pt x="12" y="3"/>
                      <a:pt x="20"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2" name="Freeform 330"/>
              <p:cNvSpPr/>
              <p:nvPr/>
            </p:nvSpPr>
            <p:spPr bwMode="auto">
              <a:xfrm>
                <a:off x="4779963" y="1512888"/>
                <a:ext cx="2124075" cy="623888"/>
              </a:xfrm>
              <a:custGeom>
                <a:avLst/>
                <a:gdLst>
                  <a:gd name="T0" fmla="*/ 565 w 565"/>
                  <a:gd name="T1" fmla="*/ 0 h 166"/>
                  <a:gd name="T2" fmla="*/ 444 w 565"/>
                  <a:gd name="T3" fmla="*/ 163 h 166"/>
                  <a:gd name="T4" fmla="*/ 292 w 565"/>
                  <a:gd name="T5" fmla="*/ 147 h 166"/>
                  <a:gd name="T6" fmla="*/ 137 w 565"/>
                  <a:gd name="T7" fmla="*/ 163 h 166"/>
                  <a:gd name="T8" fmla="*/ 124 w 565"/>
                  <a:gd name="T9" fmla="*/ 166 h 166"/>
                  <a:gd name="T10" fmla="*/ 0 w 565"/>
                  <a:gd name="T11" fmla="*/ 0 h 166"/>
                  <a:gd name="T12" fmla="*/ 565 w 565"/>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565" h="166">
                    <a:moveTo>
                      <a:pt x="565" y="0"/>
                    </a:moveTo>
                    <a:cubicBezTo>
                      <a:pt x="444" y="163"/>
                      <a:pt x="444" y="163"/>
                      <a:pt x="444" y="163"/>
                    </a:cubicBezTo>
                    <a:cubicBezTo>
                      <a:pt x="394" y="152"/>
                      <a:pt x="343" y="147"/>
                      <a:pt x="292" y="147"/>
                    </a:cubicBezTo>
                    <a:cubicBezTo>
                      <a:pt x="240" y="147"/>
                      <a:pt x="188" y="152"/>
                      <a:pt x="137" y="163"/>
                    </a:cubicBezTo>
                    <a:cubicBezTo>
                      <a:pt x="133" y="164"/>
                      <a:pt x="128" y="165"/>
                      <a:pt x="124" y="166"/>
                    </a:cubicBezTo>
                    <a:cubicBezTo>
                      <a:pt x="0" y="0"/>
                      <a:pt x="0" y="0"/>
                      <a:pt x="0" y="0"/>
                    </a:cubicBezTo>
                    <a:lnTo>
                      <a:pt x="5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3" name="Freeform 331"/>
              <p:cNvSpPr/>
              <p:nvPr/>
            </p:nvSpPr>
            <p:spPr bwMode="auto">
              <a:xfrm>
                <a:off x="6708775" y="2117726"/>
                <a:ext cx="85725" cy="98425"/>
              </a:xfrm>
              <a:custGeom>
                <a:avLst/>
                <a:gdLst>
                  <a:gd name="T0" fmla="*/ 23 w 23"/>
                  <a:gd name="T1" fmla="*/ 0 h 26"/>
                  <a:gd name="T2" fmla="*/ 19 w 23"/>
                  <a:gd name="T3" fmla="*/ 21 h 26"/>
                  <a:gd name="T4" fmla="*/ 0 w 23"/>
                  <a:gd name="T5" fmla="*/ 26 h 26"/>
                  <a:gd name="T6" fmla="*/ 3 w 23"/>
                  <a:gd name="T7" fmla="*/ 5 h 26"/>
                  <a:gd name="T8" fmla="*/ 23 w 23"/>
                  <a:gd name="T9" fmla="*/ 0 h 26"/>
                </a:gdLst>
                <a:ahLst/>
                <a:cxnLst>
                  <a:cxn ang="0">
                    <a:pos x="T0" y="T1"/>
                  </a:cxn>
                  <a:cxn ang="0">
                    <a:pos x="T2" y="T3"/>
                  </a:cxn>
                  <a:cxn ang="0">
                    <a:pos x="T4" y="T5"/>
                  </a:cxn>
                  <a:cxn ang="0">
                    <a:pos x="T6" y="T7"/>
                  </a:cxn>
                  <a:cxn ang="0">
                    <a:pos x="T8" y="T9"/>
                  </a:cxn>
                </a:cxnLst>
                <a:rect l="0" t="0" r="r" b="b"/>
                <a:pathLst>
                  <a:path w="23" h="26">
                    <a:moveTo>
                      <a:pt x="23" y="0"/>
                    </a:moveTo>
                    <a:cubicBezTo>
                      <a:pt x="21" y="7"/>
                      <a:pt x="20" y="14"/>
                      <a:pt x="19" y="21"/>
                    </a:cubicBezTo>
                    <a:cubicBezTo>
                      <a:pt x="13" y="23"/>
                      <a:pt x="6" y="24"/>
                      <a:pt x="0" y="26"/>
                    </a:cubicBezTo>
                    <a:cubicBezTo>
                      <a:pt x="1" y="19"/>
                      <a:pt x="2" y="12"/>
                      <a:pt x="3" y="5"/>
                    </a:cubicBezTo>
                    <a:cubicBezTo>
                      <a:pt x="9" y="3"/>
                      <a:pt x="16"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4" name="Freeform 332"/>
              <p:cNvSpPr/>
              <p:nvPr/>
            </p:nvSpPr>
            <p:spPr bwMode="auto">
              <a:xfrm>
                <a:off x="5994400" y="3792538"/>
                <a:ext cx="241300" cy="620713"/>
              </a:xfrm>
              <a:custGeom>
                <a:avLst/>
                <a:gdLst>
                  <a:gd name="T0" fmla="*/ 64 w 64"/>
                  <a:gd name="T1" fmla="*/ 34 h 165"/>
                  <a:gd name="T2" fmla="*/ 64 w 64"/>
                  <a:gd name="T3" fmla="*/ 132 h 165"/>
                  <a:gd name="T4" fmla="*/ 21 w 64"/>
                  <a:gd name="T5" fmla="*/ 165 h 165"/>
                  <a:gd name="T6" fmla="*/ 0 w 64"/>
                  <a:gd name="T7" fmla="*/ 165 h 165"/>
                  <a:gd name="T8" fmla="*/ 0 w 64"/>
                  <a:gd name="T9" fmla="*/ 0 h 165"/>
                  <a:gd name="T10" fmla="*/ 21 w 64"/>
                  <a:gd name="T11" fmla="*/ 0 h 165"/>
                  <a:gd name="T12" fmla="*/ 64 w 64"/>
                  <a:gd name="T13" fmla="*/ 34 h 165"/>
                </a:gdLst>
                <a:ahLst/>
                <a:cxnLst>
                  <a:cxn ang="0">
                    <a:pos x="T0" y="T1"/>
                  </a:cxn>
                  <a:cxn ang="0">
                    <a:pos x="T2" y="T3"/>
                  </a:cxn>
                  <a:cxn ang="0">
                    <a:pos x="T4" y="T5"/>
                  </a:cxn>
                  <a:cxn ang="0">
                    <a:pos x="T6" y="T7"/>
                  </a:cxn>
                  <a:cxn ang="0">
                    <a:pos x="T8" y="T9"/>
                  </a:cxn>
                  <a:cxn ang="0">
                    <a:pos x="T10" y="T11"/>
                  </a:cxn>
                  <a:cxn ang="0">
                    <a:pos x="T12" y="T13"/>
                  </a:cxn>
                </a:cxnLst>
                <a:rect l="0" t="0" r="r" b="b"/>
                <a:pathLst>
                  <a:path w="64" h="165">
                    <a:moveTo>
                      <a:pt x="64" y="34"/>
                    </a:moveTo>
                    <a:cubicBezTo>
                      <a:pt x="64" y="132"/>
                      <a:pt x="64" y="132"/>
                      <a:pt x="64" y="132"/>
                    </a:cubicBezTo>
                    <a:cubicBezTo>
                      <a:pt x="64" y="150"/>
                      <a:pt x="45" y="165"/>
                      <a:pt x="21" y="165"/>
                    </a:cubicBezTo>
                    <a:cubicBezTo>
                      <a:pt x="0" y="165"/>
                      <a:pt x="0" y="165"/>
                      <a:pt x="0" y="165"/>
                    </a:cubicBezTo>
                    <a:cubicBezTo>
                      <a:pt x="0" y="0"/>
                      <a:pt x="0" y="0"/>
                      <a:pt x="0" y="0"/>
                    </a:cubicBezTo>
                    <a:cubicBezTo>
                      <a:pt x="21" y="0"/>
                      <a:pt x="21" y="0"/>
                      <a:pt x="21" y="0"/>
                    </a:cubicBezTo>
                    <a:cubicBezTo>
                      <a:pt x="45" y="0"/>
                      <a:pt x="64" y="15"/>
                      <a:pt x="6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5" name="Freeform 333"/>
              <p:cNvSpPr/>
              <p:nvPr/>
            </p:nvSpPr>
            <p:spPr bwMode="auto">
              <a:xfrm>
                <a:off x="5453063" y="2982913"/>
                <a:ext cx="241300" cy="620713"/>
              </a:xfrm>
              <a:custGeom>
                <a:avLst/>
                <a:gdLst>
                  <a:gd name="T0" fmla="*/ 64 w 64"/>
                  <a:gd name="T1" fmla="*/ 0 h 165"/>
                  <a:gd name="T2" fmla="*/ 64 w 64"/>
                  <a:gd name="T3" fmla="*/ 165 h 165"/>
                  <a:gd name="T4" fmla="*/ 43 w 64"/>
                  <a:gd name="T5" fmla="*/ 165 h 165"/>
                  <a:gd name="T6" fmla="*/ 0 w 64"/>
                  <a:gd name="T7" fmla="*/ 132 h 165"/>
                  <a:gd name="T8" fmla="*/ 0 w 64"/>
                  <a:gd name="T9" fmla="*/ 34 h 165"/>
                  <a:gd name="T10" fmla="*/ 43 w 64"/>
                  <a:gd name="T11" fmla="*/ 0 h 165"/>
                  <a:gd name="T12" fmla="*/ 64 w 64"/>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64" h="165">
                    <a:moveTo>
                      <a:pt x="64" y="0"/>
                    </a:moveTo>
                    <a:cubicBezTo>
                      <a:pt x="64" y="165"/>
                      <a:pt x="64" y="165"/>
                      <a:pt x="64" y="165"/>
                    </a:cubicBezTo>
                    <a:cubicBezTo>
                      <a:pt x="43" y="165"/>
                      <a:pt x="43" y="165"/>
                      <a:pt x="43" y="165"/>
                    </a:cubicBezTo>
                    <a:cubicBezTo>
                      <a:pt x="19" y="165"/>
                      <a:pt x="0" y="150"/>
                      <a:pt x="0" y="132"/>
                    </a:cubicBezTo>
                    <a:cubicBezTo>
                      <a:pt x="0" y="34"/>
                      <a:pt x="0" y="34"/>
                      <a:pt x="0" y="34"/>
                    </a:cubicBezTo>
                    <a:cubicBezTo>
                      <a:pt x="0" y="15"/>
                      <a:pt x="19" y="0"/>
                      <a:pt x="43" y="0"/>
                    </a:cubicBez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6" name="Freeform 334"/>
              <p:cNvSpPr/>
              <p:nvPr/>
            </p:nvSpPr>
            <p:spPr bwMode="auto">
              <a:xfrm>
                <a:off x="4991100" y="2125663"/>
                <a:ext cx="104775" cy="82550"/>
              </a:xfrm>
              <a:custGeom>
                <a:avLst/>
                <a:gdLst>
                  <a:gd name="T0" fmla="*/ 28 w 28"/>
                  <a:gd name="T1" fmla="*/ 6 h 22"/>
                  <a:gd name="T2" fmla="*/ 14 w 28"/>
                  <a:gd name="T3" fmla="*/ 22 h 22"/>
                  <a:gd name="T4" fmla="*/ 0 w 28"/>
                  <a:gd name="T5" fmla="*/ 17 h 22"/>
                  <a:gd name="T6" fmla="*/ 12 w 28"/>
                  <a:gd name="T7" fmla="*/ 0 h 22"/>
                  <a:gd name="T8" fmla="*/ 28 w 28"/>
                  <a:gd name="T9" fmla="*/ 6 h 22"/>
                </a:gdLst>
                <a:ahLst/>
                <a:cxnLst>
                  <a:cxn ang="0">
                    <a:pos x="T0" y="T1"/>
                  </a:cxn>
                  <a:cxn ang="0">
                    <a:pos x="T2" y="T3"/>
                  </a:cxn>
                  <a:cxn ang="0">
                    <a:pos x="T4" y="T5"/>
                  </a:cxn>
                  <a:cxn ang="0">
                    <a:pos x="T6" y="T7"/>
                  </a:cxn>
                  <a:cxn ang="0">
                    <a:pos x="T8" y="T9"/>
                  </a:cxn>
                </a:cxnLst>
                <a:rect l="0" t="0" r="r" b="b"/>
                <a:pathLst>
                  <a:path w="28" h="22">
                    <a:moveTo>
                      <a:pt x="28" y="6"/>
                    </a:moveTo>
                    <a:cubicBezTo>
                      <a:pt x="23" y="11"/>
                      <a:pt x="19" y="16"/>
                      <a:pt x="14" y="22"/>
                    </a:cubicBezTo>
                    <a:cubicBezTo>
                      <a:pt x="9" y="20"/>
                      <a:pt x="5" y="18"/>
                      <a:pt x="0" y="17"/>
                    </a:cubicBezTo>
                    <a:cubicBezTo>
                      <a:pt x="4" y="11"/>
                      <a:pt x="8" y="6"/>
                      <a:pt x="12" y="0"/>
                    </a:cubicBezTo>
                    <a:cubicBezTo>
                      <a:pt x="18" y="2"/>
                      <a:pt x="23" y="4"/>
                      <a:pt x="2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7" name="Freeform 335"/>
              <p:cNvSpPr/>
              <p:nvPr/>
            </p:nvSpPr>
            <p:spPr bwMode="auto">
              <a:xfrm>
                <a:off x="4897438" y="2098676"/>
                <a:ext cx="112713" cy="82550"/>
              </a:xfrm>
              <a:custGeom>
                <a:avLst/>
                <a:gdLst>
                  <a:gd name="T0" fmla="*/ 30 w 30"/>
                  <a:gd name="T1" fmla="*/ 5 h 22"/>
                  <a:gd name="T2" fmla="*/ 17 w 30"/>
                  <a:gd name="T3" fmla="*/ 22 h 22"/>
                  <a:gd name="T4" fmla="*/ 0 w 30"/>
                  <a:gd name="T5" fmla="*/ 18 h 22"/>
                  <a:gd name="T6" fmla="*/ 11 w 30"/>
                  <a:gd name="T7" fmla="*/ 0 h 22"/>
                  <a:gd name="T8" fmla="*/ 30 w 30"/>
                  <a:gd name="T9" fmla="*/ 5 h 22"/>
                </a:gdLst>
                <a:ahLst/>
                <a:cxnLst>
                  <a:cxn ang="0">
                    <a:pos x="T0" y="T1"/>
                  </a:cxn>
                  <a:cxn ang="0">
                    <a:pos x="T2" y="T3"/>
                  </a:cxn>
                  <a:cxn ang="0">
                    <a:pos x="T4" y="T5"/>
                  </a:cxn>
                  <a:cxn ang="0">
                    <a:pos x="T6" y="T7"/>
                  </a:cxn>
                  <a:cxn ang="0">
                    <a:pos x="T8" y="T9"/>
                  </a:cxn>
                </a:cxnLst>
                <a:rect l="0" t="0" r="r" b="b"/>
                <a:pathLst>
                  <a:path w="30" h="22">
                    <a:moveTo>
                      <a:pt x="30" y="5"/>
                    </a:moveTo>
                    <a:cubicBezTo>
                      <a:pt x="25" y="10"/>
                      <a:pt x="21" y="16"/>
                      <a:pt x="17" y="22"/>
                    </a:cubicBezTo>
                    <a:cubicBezTo>
                      <a:pt x="12" y="20"/>
                      <a:pt x="6" y="19"/>
                      <a:pt x="0" y="18"/>
                    </a:cubicBezTo>
                    <a:cubicBezTo>
                      <a:pt x="4" y="12"/>
                      <a:pt x="8" y="6"/>
                      <a:pt x="11" y="0"/>
                    </a:cubicBezTo>
                    <a:cubicBezTo>
                      <a:pt x="18" y="1"/>
                      <a:pt x="24" y="3"/>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8" name="Freeform 336"/>
              <p:cNvSpPr/>
              <p:nvPr/>
            </p:nvSpPr>
            <p:spPr bwMode="auto">
              <a:xfrm>
                <a:off x="4810125" y="2084388"/>
                <a:ext cx="101600" cy="74613"/>
              </a:xfrm>
              <a:custGeom>
                <a:avLst/>
                <a:gdLst>
                  <a:gd name="T0" fmla="*/ 27 w 27"/>
                  <a:gd name="T1" fmla="*/ 2 h 20"/>
                  <a:gd name="T2" fmla="*/ 16 w 27"/>
                  <a:gd name="T3" fmla="*/ 20 h 20"/>
                  <a:gd name="T4" fmla="*/ 0 w 27"/>
                  <a:gd name="T5" fmla="*/ 18 h 20"/>
                  <a:gd name="T6" fmla="*/ 10 w 27"/>
                  <a:gd name="T7" fmla="*/ 0 h 20"/>
                  <a:gd name="T8" fmla="*/ 27 w 27"/>
                  <a:gd name="T9" fmla="*/ 2 h 20"/>
                </a:gdLst>
                <a:ahLst/>
                <a:cxnLst>
                  <a:cxn ang="0">
                    <a:pos x="T0" y="T1"/>
                  </a:cxn>
                  <a:cxn ang="0">
                    <a:pos x="T2" y="T3"/>
                  </a:cxn>
                  <a:cxn ang="0">
                    <a:pos x="T4" y="T5"/>
                  </a:cxn>
                  <a:cxn ang="0">
                    <a:pos x="T6" y="T7"/>
                  </a:cxn>
                  <a:cxn ang="0">
                    <a:pos x="T8" y="T9"/>
                  </a:cxn>
                </a:cxnLst>
                <a:rect l="0" t="0" r="r" b="b"/>
                <a:pathLst>
                  <a:path w="27" h="20">
                    <a:moveTo>
                      <a:pt x="27" y="2"/>
                    </a:moveTo>
                    <a:cubicBezTo>
                      <a:pt x="23" y="8"/>
                      <a:pt x="19" y="14"/>
                      <a:pt x="16" y="20"/>
                    </a:cubicBezTo>
                    <a:cubicBezTo>
                      <a:pt x="11" y="19"/>
                      <a:pt x="6" y="19"/>
                      <a:pt x="0" y="18"/>
                    </a:cubicBezTo>
                    <a:cubicBezTo>
                      <a:pt x="4" y="12"/>
                      <a:pt x="7" y="6"/>
                      <a:pt x="10" y="0"/>
                    </a:cubicBezTo>
                    <a:cubicBezTo>
                      <a:pt x="16" y="0"/>
                      <a:pt x="21"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9" name="Freeform 337"/>
              <p:cNvSpPr/>
              <p:nvPr/>
            </p:nvSpPr>
            <p:spPr bwMode="auto">
              <a:xfrm>
                <a:off x="4724400" y="2073276"/>
                <a:ext cx="93663" cy="74613"/>
              </a:xfrm>
              <a:custGeom>
                <a:avLst/>
                <a:gdLst>
                  <a:gd name="T0" fmla="*/ 25 w 25"/>
                  <a:gd name="T1" fmla="*/ 2 h 20"/>
                  <a:gd name="T2" fmla="*/ 16 w 25"/>
                  <a:gd name="T3" fmla="*/ 20 h 20"/>
                  <a:gd name="T4" fmla="*/ 0 w 25"/>
                  <a:gd name="T5" fmla="*/ 19 h 20"/>
                  <a:gd name="T6" fmla="*/ 9 w 25"/>
                  <a:gd name="T7" fmla="*/ 0 h 20"/>
                  <a:gd name="T8" fmla="*/ 25 w 25"/>
                  <a:gd name="T9" fmla="*/ 2 h 20"/>
                </a:gdLst>
                <a:ahLst/>
                <a:cxnLst>
                  <a:cxn ang="0">
                    <a:pos x="T0" y="T1"/>
                  </a:cxn>
                  <a:cxn ang="0">
                    <a:pos x="T2" y="T3"/>
                  </a:cxn>
                  <a:cxn ang="0">
                    <a:pos x="T4" y="T5"/>
                  </a:cxn>
                  <a:cxn ang="0">
                    <a:pos x="T6" y="T7"/>
                  </a:cxn>
                  <a:cxn ang="0">
                    <a:pos x="T8" y="T9"/>
                  </a:cxn>
                </a:cxnLst>
                <a:rect l="0" t="0" r="r" b="b"/>
                <a:pathLst>
                  <a:path w="25" h="20">
                    <a:moveTo>
                      <a:pt x="25" y="2"/>
                    </a:moveTo>
                    <a:cubicBezTo>
                      <a:pt x="22" y="8"/>
                      <a:pt x="19" y="14"/>
                      <a:pt x="16" y="20"/>
                    </a:cubicBezTo>
                    <a:cubicBezTo>
                      <a:pt x="11" y="20"/>
                      <a:pt x="6" y="20"/>
                      <a:pt x="0" y="19"/>
                    </a:cubicBezTo>
                    <a:cubicBezTo>
                      <a:pt x="3" y="13"/>
                      <a:pt x="6" y="6"/>
                      <a:pt x="9" y="0"/>
                    </a:cubicBezTo>
                    <a:cubicBezTo>
                      <a:pt x="14" y="0"/>
                      <a:pt x="20" y="1"/>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0" name="Freeform 338"/>
              <p:cNvSpPr/>
              <p:nvPr/>
            </p:nvSpPr>
            <p:spPr bwMode="auto">
              <a:xfrm>
                <a:off x="4633913" y="2073276"/>
                <a:ext cx="93663" cy="74613"/>
              </a:xfrm>
              <a:custGeom>
                <a:avLst/>
                <a:gdLst>
                  <a:gd name="T0" fmla="*/ 25 w 25"/>
                  <a:gd name="T1" fmla="*/ 0 h 20"/>
                  <a:gd name="T2" fmla="*/ 17 w 25"/>
                  <a:gd name="T3" fmla="*/ 19 h 20"/>
                  <a:gd name="T4" fmla="*/ 0 w 25"/>
                  <a:gd name="T5" fmla="*/ 20 h 20"/>
                  <a:gd name="T6" fmla="*/ 6 w 25"/>
                  <a:gd name="T7" fmla="*/ 0 h 20"/>
                  <a:gd name="T8" fmla="*/ 25 w 25"/>
                  <a:gd name="T9" fmla="*/ 0 h 20"/>
                </a:gdLst>
                <a:ahLst/>
                <a:cxnLst>
                  <a:cxn ang="0">
                    <a:pos x="T0" y="T1"/>
                  </a:cxn>
                  <a:cxn ang="0">
                    <a:pos x="T2" y="T3"/>
                  </a:cxn>
                  <a:cxn ang="0">
                    <a:pos x="T4" y="T5"/>
                  </a:cxn>
                  <a:cxn ang="0">
                    <a:pos x="T6" y="T7"/>
                  </a:cxn>
                  <a:cxn ang="0">
                    <a:pos x="T8" y="T9"/>
                  </a:cxn>
                </a:cxnLst>
                <a:rect l="0" t="0" r="r" b="b"/>
                <a:pathLst>
                  <a:path w="25" h="20">
                    <a:moveTo>
                      <a:pt x="25" y="0"/>
                    </a:moveTo>
                    <a:cubicBezTo>
                      <a:pt x="22" y="6"/>
                      <a:pt x="19" y="13"/>
                      <a:pt x="17" y="19"/>
                    </a:cubicBezTo>
                    <a:cubicBezTo>
                      <a:pt x="11" y="19"/>
                      <a:pt x="5" y="19"/>
                      <a:pt x="0" y="20"/>
                    </a:cubicBezTo>
                    <a:cubicBezTo>
                      <a:pt x="1" y="13"/>
                      <a:pt x="3" y="6"/>
                      <a:pt x="6" y="0"/>
                    </a:cubicBezTo>
                    <a:cubicBezTo>
                      <a:pt x="12" y="0"/>
                      <a:pt x="18"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1" name="Freeform 339"/>
              <p:cNvSpPr/>
              <p:nvPr/>
            </p:nvSpPr>
            <p:spPr bwMode="auto">
              <a:xfrm>
                <a:off x="4540250" y="2073276"/>
                <a:ext cx="85725" cy="85725"/>
              </a:xfrm>
              <a:custGeom>
                <a:avLst/>
                <a:gdLst>
                  <a:gd name="T0" fmla="*/ 23 w 23"/>
                  <a:gd name="T1" fmla="*/ 0 h 23"/>
                  <a:gd name="T2" fmla="*/ 17 w 23"/>
                  <a:gd name="T3" fmla="*/ 21 h 23"/>
                  <a:gd name="T4" fmla="*/ 0 w 23"/>
                  <a:gd name="T5" fmla="*/ 23 h 23"/>
                  <a:gd name="T6" fmla="*/ 4 w 23"/>
                  <a:gd name="T7" fmla="*/ 3 h 23"/>
                  <a:gd name="T8" fmla="*/ 23 w 23"/>
                  <a:gd name="T9" fmla="*/ 0 h 23"/>
                </a:gdLst>
                <a:ahLst/>
                <a:cxnLst>
                  <a:cxn ang="0">
                    <a:pos x="T0" y="T1"/>
                  </a:cxn>
                  <a:cxn ang="0">
                    <a:pos x="T2" y="T3"/>
                  </a:cxn>
                  <a:cxn ang="0">
                    <a:pos x="T4" y="T5"/>
                  </a:cxn>
                  <a:cxn ang="0">
                    <a:pos x="T6" y="T7"/>
                  </a:cxn>
                  <a:cxn ang="0">
                    <a:pos x="T8" y="T9"/>
                  </a:cxn>
                </a:cxnLst>
                <a:rect l="0" t="0" r="r" b="b"/>
                <a:pathLst>
                  <a:path w="23" h="23">
                    <a:moveTo>
                      <a:pt x="23" y="0"/>
                    </a:moveTo>
                    <a:cubicBezTo>
                      <a:pt x="21" y="7"/>
                      <a:pt x="19" y="14"/>
                      <a:pt x="17" y="21"/>
                    </a:cubicBezTo>
                    <a:cubicBezTo>
                      <a:pt x="11" y="21"/>
                      <a:pt x="6" y="22"/>
                      <a:pt x="0" y="23"/>
                    </a:cubicBezTo>
                    <a:cubicBezTo>
                      <a:pt x="1" y="16"/>
                      <a:pt x="2" y="9"/>
                      <a:pt x="4" y="3"/>
                    </a:cubicBezTo>
                    <a:cubicBezTo>
                      <a:pt x="10" y="2"/>
                      <a:pt x="16"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2" name="Freeform 340"/>
              <p:cNvSpPr/>
              <p:nvPr/>
            </p:nvSpPr>
            <p:spPr bwMode="auto">
              <a:xfrm>
                <a:off x="4457700" y="2087563"/>
                <a:ext cx="66675" cy="90488"/>
              </a:xfrm>
              <a:custGeom>
                <a:avLst/>
                <a:gdLst>
                  <a:gd name="T0" fmla="*/ 18 w 18"/>
                  <a:gd name="T1" fmla="*/ 0 h 24"/>
                  <a:gd name="T2" fmla="*/ 15 w 18"/>
                  <a:gd name="T3" fmla="*/ 21 h 24"/>
                  <a:gd name="T4" fmla="*/ 0 w 18"/>
                  <a:gd name="T5" fmla="*/ 24 h 24"/>
                  <a:gd name="T6" fmla="*/ 1 w 18"/>
                  <a:gd name="T7" fmla="*/ 4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cubicBezTo>
                      <a:pt x="17" y="7"/>
                      <a:pt x="16" y="14"/>
                      <a:pt x="15" y="21"/>
                    </a:cubicBezTo>
                    <a:cubicBezTo>
                      <a:pt x="10" y="22"/>
                      <a:pt x="5" y="23"/>
                      <a:pt x="0" y="24"/>
                    </a:cubicBezTo>
                    <a:cubicBezTo>
                      <a:pt x="0" y="18"/>
                      <a:pt x="1" y="11"/>
                      <a:pt x="1" y="4"/>
                    </a:cubicBezTo>
                    <a:cubicBezTo>
                      <a:pt x="7" y="2"/>
                      <a:pt x="12"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3" name="Freeform 341"/>
              <p:cNvSpPr/>
              <p:nvPr/>
            </p:nvSpPr>
            <p:spPr bwMode="auto">
              <a:xfrm>
                <a:off x="4359275" y="2109788"/>
                <a:ext cx="76200" cy="106363"/>
              </a:xfrm>
              <a:custGeom>
                <a:avLst/>
                <a:gdLst>
                  <a:gd name="T0" fmla="*/ 20 w 20"/>
                  <a:gd name="T1" fmla="*/ 0 h 28"/>
                  <a:gd name="T2" fmla="*/ 19 w 20"/>
                  <a:gd name="T3" fmla="*/ 21 h 28"/>
                  <a:gd name="T4" fmla="*/ 1 w 20"/>
                  <a:gd name="T5" fmla="*/ 28 h 28"/>
                  <a:gd name="T6" fmla="*/ 0 w 20"/>
                  <a:gd name="T7" fmla="*/ 7 h 28"/>
                  <a:gd name="T8" fmla="*/ 20 w 20"/>
                  <a:gd name="T9" fmla="*/ 0 h 28"/>
                </a:gdLst>
                <a:ahLst/>
                <a:cxnLst>
                  <a:cxn ang="0">
                    <a:pos x="T0" y="T1"/>
                  </a:cxn>
                  <a:cxn ang="0">
                    <a:pos x="T2" y="T3"/>
                  </a:cxn>
                  <a:cxn ang="0">
                    <a:pos x="T4" y="T5"/>
                  </a:cxn>
                  <a:cxn ang="0">
                    <a:pos x="T6" y="T7"/>
                  </a:cxn>
                  <a:cxn ang="0">
                    <a:pos x="T8" y="T9"/>
                  </a:cxn>
                </a:cxnLst>
                <a:rect l="0" t="0" r="r" b="b"/>
                <a:pathLst>
                  <a:path w="20" h="28">
                    <a:moveTo>
                      <a:pt x="20" y="0"/>
                    </a:moveTo>
                    <a:cubicBezTo>
                      <a:pt x="19" y="7"/>
                      <a:pt x="19" y="14"/>
                      <a:pt x="19" y="21"/>
                    </a:cubicBezTo>
                    <a:cubicBezTo>
                      <a:pt x="13" y="23"/>
                      <a:pt x="7" y="25"/>
                      <a:pt x="1" y="28"/>
                    </a:cubicBezTo>
                    <a:cubicBezTo>
                      <a:pt x="1" y="21"/>
                      <a:pt x="1" y="14"/>
                      <a:pt x="0" y="7"/>
                    </a:cubicBezTo>
                    <a:cubicBezTo>
                      <a:pt x="7" y="4"/>
                      <a:pt x="13" y="2"/>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4" name="Freeform 342"/>
              <p:cNvSpPr/>
              <p:nvPr/>
            </p:nvSpPr>
            <p:spPr bwMode="auto">
              <a:xfrm>
                <a:off x="4276725" y="2147888"/>
                <a:ext cx="63500" cy="104775"/>
              </a:xfrm>
              <a:custGeom>
                <a:avLst/>
                <a:gdLst>
                  <a:gd name="T0" fmla="*/ 15 w 17"/>
                  <a:gd name="T1" fmla="*/ 0 h 28"/>
                  <a:gd name="T2" fmla="*/ 17 w 17"/>
                  <a:gd name="T3" fmla="*/ 21 h 28"/>
                  <a:gd name="T4" fmla="*/ 3 w 17"/>
                  <a:gd name="T5" fmla="*/ 28 h 28"/>
                  <a:gd name="T6" fmla="*/ 0 w 17"/>
                  <a:gd name="T7" fmla="*/ 8 h 28"/>
                  <a:gd name="T8" fmla="*/ 15 w 17"/>
                  <a:gd name="T9" fmla="*/ 0 h 28"/>
                </a:gdLst>
                <a:ahLst/>
                <a:cxnLst>
                  <a:cxn ang="0">
                    <a:pos x="T0" y="T1"/>
                  </a:cxn>
                  <a:cxn ang="0">
                    <a:pos x="T2" y="T3"/>
                  </a:cxn>
                  <a:cxn ang="0">
                    <a:pos x="T4" y="T5"/>
                  </a:cxn>
                  <a:cxn ang="0">
                    <a:pos x="T6" y="T7"/>
                  </a:cxn>
                  <a:cxn ang="0">
                    <a:pos x="T8" y="T9"/>
                  </a:cxn>
                </a:cxnLst>
                <a:rect l="0" t="0" r="r" b="b"/>
                <a:pathLst>
                  <a:path w="17" h="28">
                    <a:moveTo>
                      <a:pt x="15" y="0"/>
                    </a:moveTo>
                    <a:cubicBezTo>
                      <a:pt x="15" y="7"/>
                      <a:pt x="16" y="14"/>
                      <a:pt x="17" y="21"/>
                    </a:cubicBezTo>
                    <a:cubicBezTo>
                      <a:pt x="12" y="23"/>
                      <a:pt x="8" y="26"/>
                      <a:pt x="3" y="28"/>
                    </a:cubicBezTo>
                    <a:cubicBezTo>
                      <a:pt x="2" y="21"/>
                      <a:pt x="1" y="15"/>
                      <a:pt x="0" y="8"/>
                    </a:cubicBezTo>
                    <a:cubicBezTo>
                      <a:pt x="5" y="5"/>
                      <a:pt x="10" y="2"/>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5" name="Freeform 343"/>
              <p:cNvSpPr/>
              <p:nvPr/>
            </p:nvSpPr>
            <p:spPr bwMode="auto">
              <a:xfrm>
                <a:off x="4191000" y="2193926"/>
                <a:ext cx="74613" cy="112713"/>
              </a:xfrm>
              <a:custGeom>
                <a:avLst/>
                <a:gdLst>
                  <a:gd name="T0" fmla="*/ 16 w 20"/>
                  <a:gd name="T1" fmla="*/ 0 h 30"/>
                  <a:gd name="T2" fmla="*/ 20 w 20"/>
                  <a:gd name="T3" fmla="*/ 20 h 30"/>
                  <a:gd name="T4" fmla="*/ 6 w 20"/>
                  <a:gd name="T5" fmla="*/ 30 h 30"/>
                  <a:gd name="T6" fmla="*/ 0 w 20"/>
                  <a:gd name="T7" fmla="*/ 10 h 30"/>
                  <a:gd name="T8" fmla="*/ 16 w 20"/>
                  <a:gd name="T9" fmla="*/ 0 h 30"/>
                </a:gdLst>
                <a:ahLst/>
                <a:cxnLst>
                  <a:cxn ang="0">
                    <a:pos x="T0" y="T1"/>
                  </a:cxn>
                  <a:cxn ang="0">
                    <a:pos x="T2" y="T3"/>
                  </a:cxn>
                  <a:cxn ang="0">
                    <a:pos x="T4" y="T5"/>
                  </a:cxn>
                  <a:cxn ang="0">
                    <a:pos x="T6" y="T7"/>
                  </a:cxn>
                  <a:cxn ang="0">
                    <a:pos x="T8" y="T9"/>
                  </a:cxn>
                </a:cxnLst>
                <a:rect l="0" t="0" r="r" b="b"/>
                <a:pathLst>
                  <a:path w="20" h="30">
                    <a:moveTo>
                      <a:pt x="16" y="0"/>
                    </a:moveTo>
                    <a:cubicBezTo>
                      <a:pt x="17" y="7"/>
                      <a:pt x="18" y="13"/>
                      <a:pt x="20" y="20"/>
                    </a:cubicBezTo>
                    <a:cubicBezTo>
                      <a:pt x="15" y="23"/>
                      <a:pt x="11" y="27"/>
                      <a:pt x="6" y="30"/>
                    </a:cubicBezTo>
                    <a:cubicBezTo>
                      <a:pt x="4" y="24"/>
                      <a:pt x="2" y="17"/>
                      <a:pt x="0" y="10"/>
                    </a:cubicBezTo>
                    <a:cubicBezTo>
                      <a:pt x="5" y="7"/>
                      <a:pt x="10" y="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6" name="Freeform 344"/>
              <p:cNvSpPr/>
              <p:nvPr/>
            </p:nvSpPr>
            <p:spPr bwMode="auto">
              <a:xfrm>
                <a:off x="4119563" y="2249488"/>
                <a:ext cx="71438" cy="112713"/>
              </a:xfrm>
              <a:custGeom>
                <a:avLst/>
                <a:gdLst>
                  <a:gd name="T0" fmla="*/ 13 w 19"/>
                  <a:gd name="T1" fmla="*/ 0 h 30"/>
                  <a:gd name="T2" fmla="*/ 19 w 19"/>
                  <a:gd name="T3" fmla="*/ 20 h 30"/>
                  <a:gd name="T4" fmla="*/ 8 w 19"/>
                  <a:gd name="T5" fmla="*/ 30 h 30"/>
                  <a:gd name="T6" fmla="*/ 0 w 19"/>
                  <a:gd name="T7" fmla="*/ 11 h 30"/>
                  <a:gd name="T8" fmla="*/ 13 w 19"/>
                  <a:gd name="T9" fmla="*/ 0 h 30"/>
                </a:gdLst>
                <a:ahLst/>
                <a:cxnLst>
                  <a:cxn ang="0">
                    <a:pos x="T0" y="T1"/>
                  </a:cxn>
                  <a:cxn ang="0">
                    <a:pos x="T2" y="T3"/>
                  </a:cxn>
                  <a:cxn ang="0">
                    <a:pos x="T4" y="T5"/>
                  </a:cxn>
                  <a:cxn ang="0">
                    <a:pos x="T6" y="T7"/>
                  </a:cxn>
                  <a:cxn ang="0">
                    <a:pos x="T8" y="T9"/>
                  </a:cxn>
                </a:cxnLst>
                <a:rect l="0" t="0" r="r" b="b"/>
                <a:pathLst>
                  <a:path w="19" h="30">
                    <a:moveTo>
                      <a:pt x="13" y="0"/>
                    </a:moveTo>
                    <a:cubicBezTo>
                      <a:pt x="15" y="7"/>
                      <a:pt x="17" y="13"/>
                      <a:pt x="19" y="20"/>
                    </a:cubicBezTo>
                    <a:cubicBezTo>
                      <a:pt x="15" y="23"/>
                      <a:pt x="12" y="27"/>
                      <a:pt x="8" y="30"/>
                    </a:cubicBezTo>
                    <a:cubicBezTo>
                      <a:pt x="5" y="24"/>
                      <a:pt x="2" y="18"/>
                      <a:pt x="0" y="11"/>
                    </a:cubicBezTo>
                    <a:cubicBezTo>
                      <a:pt x="4" y="7"/>
                      <a:pt x="8"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7" name="Freeform 345"/>
              <p:cNvSpPr/>
              <p:nvPr/>
            </p:nvSpPr>
            <p:spPr bwMode="auto">
              <a:xfrm>
                <a:off x="4051300" y="2312988"/>
                <a:ext cx="74613" cy="112713"/>
              </a:xfrm>
              <a:custGeom>
                <a:avLst/>
                <a:gdLst>
                  <a:gd name="T0" fmla="*/ 12 w 20"/>
                  <a:gd name="T1" fmla="*/ 0 h 30"/>
                  <a:gd name="T2" fmla="*/ 20 w 20"/>
                  <a:gd name="T3" fmla="*/ 19 h 30"/>
                  <a:gd name="T4" fmla="*/ 9 w 20"/>
                  <a:gd name="T5" fmla="*/ 30 h 30"/>
                  <a:gd name="T6" fmla="*/ 0 w 20"/>
                  <a:gd name="T7" fmla="*/ 11 h 30"/>
                  <a:gd name="T8" fmla="*/ 12 w 20"/>
                  <a:gd name="T9" fmla="*/ 0 h 30"/>
                </a:gdLst>
                <a:ahLst/>
                <a:cxnLst>
                  <a:cxn ang="0">
                    <a:pos x="T0" y="T1"/>
                  </a:cxn>
                  <a:cxn ang="0">
                    <a:pos x="T2" y="T3"/>
                  </a:cxn>
                  <a:cxn ang="0">
                    <a:pos x="T4" y="T5"/>
                  </a:cxn>
                  <a:cxn ang="0">
                    <a:pos x="T6" y="T7"/>
                  </a:cxn>
                  <a:cxn ang="0">
                    <a:pos x="T8" y="T9"/>
                  </a:cxn>
                </a:cxnLst>
                <a:rect l="0" t="0" r="r" b="b"/>
                <a:pathLst>
                  <a:path w="20" h="30">
                    <a:moveTo>
                      <a:pt x="12" y="0"/>
                    </a:moveTo>
                    <a:cubicBezTo>
                      <a:pt x="15" y="6"/>
                      <a:pt x="18" y="12"/>
                      <a:pt x="20" y="19"/>
                    </a:cubicBezTo>
                    <a:cubicBezTo>
                      <a:pt x="17" y="23"/>
                      <a:pt x="13" y="26"/>
                      <a:pt x="9" y="30"/>
                    </a:cubicBezTo>
                    <a:cubicBezTo>
                      <a:pt x="6" y="24"/>
                      <a:pt x="3" y="18"/>
                      <a:pt x="0" y="11"/>
                    </a:cubicBezTo>
                    <a:cubicBezTo>
                      <a:pt x="4" y="7"/>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8" name="Freeform 346"/>
              <p:cNvSpPr/>
              <p:nvPr/>
            </p:nvSpPr>
            <p:spPr bwMode="auto">
              <a:xfrm>
                <a:off x="3984625" y="2378076"/>
                <a:ext cx="82550" cy="119063"/>
              </a:xfrm>
              <a:custGeom>
                <a:avLst/>
                <a:gdLst>
                  <a:gd name="T0" fmla="*/ 13 w 22"/>
                  <a:gd name="T1" fmla="*/ 0 h 32"/>
                  <a:gd name="T2" fmla="*/ 22 w 22"/>
                  <a:gd name="T3" fmla="*/ 19 h 32"/>
                  <a:gd name="T4" fmla="*/ 10 w 22"/>
                  <a:gd name="T5" fmla="*/ 32 h 32"/>
                  <a:gd name="T6" fmla="*/ 0 w 22"/>
                  <a:gd name="T7" fmla="*/ 14 h 32"/>
                  <a:gd name="T8" fmla="*/ 13 w 22"/>
                  <a:gd name="T9" fmla="*/ 0 h 32"/>
                </a:gdLst>
                <a:ahLst/>
                <a:cxnLst>
                  <a:cxn ang="0">
                    <a:pos x="T0" y="T1"/>
                  </a:cxn>
                  <a:cxn ang="0">
                    <a:pos x="T2" y="T3"/>
                  </a:cxn>
                  <a:cxn ang="0">
                    <a:pos x="T4" y="T5"/>
                  </a:cxn>
                  <a:cxn ang="0">
                    <a:pos x="T6" y="T7"/>
                  </a:cxn>
                  <a:cxn ang="0">
                    <a:pos x="T8" y="T9"/>
                  </a:cxn>
                </a:cxnLst>
                <a:rect l="0" t="0" r="r" b="b"/>
                <a:pathLst>
                  <a:path w="22" h="32">
                    <a:moveTo>
                      <a:pt x="13" y="0"/>
                    </a:moveTo>
                    <a:cubicBezTo>
                      <a:pt x="16" y="6"/>
                      <a:pt x="19" y="13"/>
                      <a:pt x="22" y="19"/>
                    </a:cubicBezTo>
                    <a:cubicBezTo>
                      <a:pt x="18" y="23"/>
                      <a:pt x="14" y="28"/>
                      <a:pt x="10" y="32"/>
                    </a:cubicBezTo>
                    <a:cubicBezTo>
                      <a:pt x="7" y="26"/>
                      <a:pt x="4" y="20"/>
                      <a:pt x="0" y="14"/>
                    </a:cubicBezTo>
                    <a:cubicBezTo>
                      <a:pt x="4" y="9"/>
                      <a:pt x="9"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9" name="Freeform 347"/>
              <p:cNvSpPr/>
              <p:nvPr/>
            </p:nvSpPr>
            <p:spPr bwMode="auto">
              <a:xfrm>
                <a:off x="3919538" y="2452688"/>
                <a:ext cx="82550" cy="120650"/>
              </a:xfrm>
              <a:custGeom>
                <a:avLst/>
                <a:gdLst>
                  <a:gd name="T0" fmla="*/ 12 w 22"/>
                  <a:gd name="T1" fmla="*/ 0 h 32"/>
                  <a:gd name="T2" fmla="*/ 22 w 22"/>
                  <a:gd name="T3" fmla="*/ 18 h 32"/>
                  <a:gd name="T4" fmla="*/ 11 w 22"/>
                  <a:gd name="T5" fmla="*/ 32 h 32"/>
                  <a:gd name="T6" fmla="*/ 0 w 22"/>
                  <a:gd name="T7" fmla="*/ 14 h 32"/>
                  <a:gd name="T8" fmla="*/ 12 w 22"/>
                  <a:gd name="T9" fmla="*/ 0 h 32"/>
                </a:gdLst>
                <a:ahLst/>
                <a:cxnLst>
                  <a:cxn ang="0">
                    <a:pos x="T0" y="T1"/>
                  </a:cxn>
                  <a:cxn ang="0">
                    <a:pos x="T2" y="T3"/>
                  </a:cxn>
                  <a:cxn ang="0">
                    <a:pos x="T4" y="T5"/>
                  </a:cxn>
                  <a:cxn ang="0">
                    <a:pos x="T6" y="T7"/>
                  </a:cxn>
                  <a:cxn ang="0">
                    <a:pos x="T8" y="T9"/>
                  </a:cxn>
                </a:cxnLst>
                <a:rect l="0" t="0" r="r" b="b"/>
                <a:pathLst>
                  <a:path w="22" h="32">
                    <a:moveTo>
                      <a:pt x="12" y="0"/>
                    </a:moveTo>
                    <a:cubicBezTo>
                      <a:pt x="22" y="18"/>
                      <a:pt x="22" y="18"/>
                      <a:pt x="22" y="18"/>
                    </a:cubicBezTo>
                    <a:cubicBezTo>
                      <a:pt x="11" y="32"/>
                      <a:pt x="11" y="32"/>
                      <a:pt x="11" y="32"/>
                    </a:cubicBezTo>
                    <a:cubicBezTo>
                      <a:pt x="0" y="14"/>
                      <a:pt x="0" y="14"/>
                      <a:pt x="0" y="14"/>
                    </a:cubicBezTo>
                    <a:cubicBezTo>
                      <a:pt x="4" y="9"/>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0" name="Freeform 348"/>
              <p:cNvSpPr/>
              <p:nvPr/>
            </p:nvSpPr>
            <p:spPr bwMode="auto">
              <a:xfrm>
                <a:off x="3863975" y="2527301"/>
                <a:ext cx="77788" cy="114300"/>
              </a:xfrm>
              <a:custGeom>
                <a:avLst/>
                <a:gdLst>
                  <a:gd name="T0" fmla="*/ 23 w 49"/>
                  <a:gd name="T1" fmla="*/ 0 h 72"/>
                  <a:gd name="T2" fmla="*/ 49 w 49"/>
                  <a:gd name="T3" fmla="*/ 43 h 72"/>
                  <a:gd name="T4" fmla="*/ 26 w 49"/>
                  <a:gd name="T5" fmla="*/ 72 h 72"/>
                  <a:gd name="T6" fmla="*/ 0 w 49"/>
                  <a:gd name="T7" fmla="*/ 31 h 72"/>
                  <a:gd name="T8" fmla="*/ 23 w 49"/>
                  <a:gd name="T9" fmla="*/ 0 h 72"/>
                </a:gdLst>
                <a:ahLst/>
                <a:cxnLst>
                  <a:cxn ang="0">
                    <a:pos x="T0" y="T1"/>
                  </a:cxn>
                  <a:cxn ang="0">
                    <a:pos x="T2" y="T3"/>
                  </a:cxn>
                  <a:cxn ang="0">
                    <a:pos x="T4" y="T5"/>
                  </a:cxn>
                  <a:cxn ang="0">
                    <a:pos x="T6" y="T7"/>
                  </a:cxn>
                  <a:cxn ang="0">
                    <a:pos x="T8" y="T9"/>
                  </a:cxn>
                </a:cxnLst>
                <a:rect l="0" t="0" r="r" b="b"/>
                <a:pathLst>
                  <a:path w="49" h="72">
                    <a:moveTo>
                      <a:pt x="23" y="0"/>
                    </a:moveTo>
                    <a:lnTo>
                      <a:pt x="49" y="43"/>
                    </a:lnTo>
                    <a:lnTo>
                      <a:pt x="26" y="72"/>
                    </a:lnTo>
                    <a:lnTo>
                      <a:pt x="0" y="31"/>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1" name="Freeform 349"/>
              <p:cNvSpPr/>
              <p:nvPr/>
            </p:nvSpPr>
            <p:spPr bwMode="auto">
              <a:xfrm>
                <a:off x="3800475" y="2598738"/>
                <a:ext cx="88900" cy="128588"/>
              </a:xfrm>
              <a:custGeom>
                <a:avLst/>
                <a:gdLst>
                  <a:gd name="T0" fmla="*/ 30 w 56"/>
                  <a:gd name="T1" fmla="*/ 0 h 81"/>
                  <a:gd name="T2" fmla="*/ 56 w 56"/>
                  <a:gd name="T3" fmla="*/ 43 h 81"/>
                  <a:gd name="T4" fmla="*/ 26 w 56"/>
                  <a:gd name="T5" fmla="*/ 81 h 81"/>
                  <a:gd name="T6" fmla="*/ 0 w 56"/>
                  <a:gd name="T7" fmla="*/ 38 h 81"/>
                  <a:gd name="T8" fmla="*/ 30 w 56"/>
                  <a:gd name="T9" fmla="*/ 0 h 81"/>
                </a:gdLst>
                <a:ahLst/>
                <a:cxnLst>
                  <a:cxn ang="0">
                    <a:pos x="T0" y="T1"/>
                  </a:cxn>
                  <a:cxn ang="0">
                    <a:pos x="T2" y="T3"/>
                  </a:cxn>
                  <a:cxn ang="0">
                    <a:pos x="T4" y="T5"/>
                  </a:cxn>
                  <a:cxn ang="0">
                    <a:pos x="T6" y="T7"/>
                  </a:cxn>
                  <a:cxn ang="0">
                    <a:pos x="T8" y="T9"/>
                  </a:cxn>
                </a:cxnLst>
                <a:rect l="0" t="0" r="r" b="b"/>
                <a:pathLst>
                  <a:path w="56" h="81">
                    <a:moveTo>
                      <a:pt x="30" y="0"/>
                    </a:moveTo>
                    <a:lnTo>
                      <a:pt x="56" y="43"/>
                    </a:lnTo>
                    <a:lnTo>
                      <a:pt x="26" y="81"/>
                    </a:lnTo>
                    <a:lnTo>
                      <a:pt x="0" y="38"/>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2" name="Freeform 350"/>
              <p:cNvSpPr/>
              <p:nvPr/>
            </p:nvSpPr>
            <p:spPr bwMode="auto">
              <a:xfrm>
                <a:off x="3743325" y="2682876"/>
                <a:ext cx="79375" cy="112713"/>
              </a:xfrm>
              <a:custGeom>
                <a:avLst/>
                <a:gdLst>
                  <a:gd name="T0" fmla="*/ 10 w 21"/>
                  <a:gd name="T1" fmla="*/ 0 h 30"/>
                  <a:gd name="T2" fmla="*/ 21 w 21"/>
                  <a:gd name="T3" fmla="*/ 18 h 30"/>
                  <a:gd name="T4" fmla="*/ 10 w 21"/>
                  <a:gd name="T5" fmla="*/ 30 h 30"/>
                  <a:gd name="T6" fmla="*/ 0 w 21"/>
                  <a:gd name="T7" fmla="*/ 12 h 30"/>
                  <a:gd name="T8" fmla="*/ 10 w 21"/>
                  <a:gd name="T9" fmla="*/ 0 h 30"/>
                </a:gdLst>
                <a:ahLst/>
                <a:cxnLst>
                  <a:cxn ang="0">
                    <a:pos x="T0" y="T1"/>
                  </a:cxn>
                  <a:cxn ang="0">
                    <a:pos x="T2" y="T3"/>
                  </a:cxn>
                  <a:cxn ang="0">
                    <a:pos x="T4" y="T5"/>
                  </a:cxn>
                  <a:cxn ang="0">
                    <a:pos x="T6" y="T7"/>
                  </a:cxn>
                  <a:cxn ang="0">
                    <a:pos x="T8" y="T9"/>
                  </a:cxn>
                </a:cxnLst>
                <a:rect l="0" t="0" r="r" b="b"/>
                <a:pathLst>
                  <a:path w="21" h="30">
                    <a:moveTo>
                      <a:pt x="10" y="0"/>
                    </a:moveTo>
                    <a:cubicBezTo>
                      <a:pt x="14" y="6"/>
                      <a:pt x="18" y="12"/>
                      <a:pt x="21" y="18"/>
                    </a:cubicBezTo>
                    <a:cubicBezTo>
                      <a:pt x="18" y="22"/>
                      <a:pt x="14" y="26"/>
                      <a:pt x="10" y="30"/>
                    </a:cubicBezTo>
                    <a:cubicBezTo>
                      <a:pt x="7" y="24"/>
                      <a:pt x="4" y="18"/>
                      <a:pt x="0" y="12"/>
                    </a:cubicBezTo>
                    <a:cubicBezTo>
                      <a:pt x="4" y="8"/>
                      <a:pt x="7" y="4"/>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3" name="Freeform 351"/>
              <p:cNvSpPr/>
              <p:nvPr/>
            </p:nvSpPr>
            <p:spPr bwMode="auto">
              <a:xfrm>
                <a:off x="3679825" y="2749551"/>
                <a:ext cx="82550" cy="117475"/>
              </a:xfrm>
              <a:custGeom>
                <a:avLst/>
                <a:gdLst>
                  <a:gd name="T0" fmla="*/ 13 w 22"/>
                  <a:gd name="T1" fmla="*/ 0 h 31"/>
                  <a:gd name="T2" fmla="*/ 22 w 22"/>
                  <a:gd name="T3" fmla="*/ 18 h 31"/>
                  <a:gd name="T4" fmla="*/ 7 w 22"/>
                  <a:gd name="T5" fmla="*/ 31 h 31"/>
                  <a:gd name="T6" fmla="*/ 0 w 22"/>
                  <a:gd name="T7" fmla="*/ 12 h 31"/>
                  <a:gd name="T8" fmla="*/ 13 w 22"/>
                  <a:gd name="T9" fmla="*/ 0 h 31"/>
                </a:gdLst>
                <a:ahLst/>
                <a:cxnLst>
                  <a:cxn ang="0">
                    <a:pos x="T0" y="T1"/>
                  </a:cxn>
                  <a:cxn ang="0">
                    <a:pos x="T2" y="T3"/>
                  </a:cxn>
                  <a:cxn ang="0">
                    <a:pos x="T4" y="T5"/>
                  </a:cxn>
                  <a:cxn ang="0">
                    <a:pos x="T6" y="T7"/>
                  </a:cxn>
                  <a:cxn ang="0">
                    <a:pos x="T8" y="T9"/>
                  </a:cxn>
                </a:cxnLst>
                <a:rect l="0" t="0" r="r" b="b"/>
                <a:pathLst>
                  <a:path w="22" h="31">
                    <a:moveTo>
                      <a:pt x="13" y="0"/>
                    </a:moveTo>
                    <a:cubicBezTo>
                      <a:pt x="16" y="6"/>
                      <a:pt x="19" y="12"/>
                      <a:pt x="22" y="18"/>
                    </a:cubicBezTo>
                    <a:cubicBezTo>
                      <a:pt x="17" y="23"/>
                      <a:pt x="12" y="27"/>
                      <a:pt x="7" y="31"/>
                    </a:cubicBezTo>
                    <a:cubicBezTo>
                      <a:pt x="5" y="25"/>
                      <a:pt x="3" y="18"/>
                      <a:pt x="0" y="12"/>
                    </a:cubicBezTo>
                    <a:cubicBezTo>
                      <a:pt x="5" y="8"/>
                      <a:pt x="9"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4" name="Freeform 352"/>
              <p:cNvSpPr/>
              <p:nvPr/>
            </p:nvSpPr>
            <p:spPr bwMode="auto">
              <a:xfrm>
                <a:off x="3616325" y="2809876"/>
                <a:ext cx="63500" cy="106363"/>
              </a:xfrm>
              <a:custGeom>
                <a:avLst/>
                <a:gdLst>
                  <a:gd name="T0" fmla="*/ 12 w 17"/>
                  <a:gd name="T1" fmla="*/ 0 h 28"/>
                  <a:gd name="T2" fmla="*/ 17 w 17"/>
                  <a:gd name="T3" fmla="*/ 20 h 28"/>
                  <a:gd name="T4" fmla="*/ 0 w 17"/>
                  <a:gd name="T5" fmla="*/ 28 h 28"/>
                  <a:gd name="T6" fmla="*/ 0 w 17"/>
                  <a:gd name="T7" fmla="*/ 7 h 28"/>
                  <a:gd name="T8" fmla="*/ 12 w 17"/>
                  <a:gd name="T9" fmla="*/ 0 h 28"/>
                </a:gdLst>
                <a:ahLst/>
                <a:cxnLst>
                  <a:cxn ang="0">
                    <a:pos x="T0" y="T1"/>
                  </a:cxn>
                  <a:cxn ang="0">
                    <a:pos x="T2" y="T3"/>
                  </a:cxn>
                  <a:cxn ang="0">
                    <a:pos x="T4" y="T5"/>
                  </a:cxn>
                  <a:cxn ang="0">
                    <a:pos x="T6" y="T7"/>
                  </a:cxn>
                  <a:cxn ang="0">
                    <a:pos x="T8" y="T9"/>
                  </a:cxn>
                </a:cxnLst>
                <a:rect l="0" t="0" r="r" b="b"/>
                <a:pathLst>
                  <a:path w="17" h="28">
                    <a:moveTo>
                      <a:pt x="12" y="0"/>
                    </a:moveTo>
                    <a:cubicBezTo>
                      <a:pt x="14" y="6"/>
                      <a:pt x="16" y="13"/>
                      <a:pt x="17" y="20"/>
                    </a:cubicBezTo>
                    <a:cubicBezTo>
                      <a:pt x="12" y="23"/>
                      <a:pt x="6" y="26"/>
                      <a:pt x="0" y="28"/>
                    </a:cubicBezTo>
                    <a:cubicBezTo>
                      <a:pt x="1" y="21"/>
                      <a:pt x="1" y="14"/>
                      <a:pt x="0" y="7"/>
                    </a:cubicBezTo>
                    <a:cubicBezTo>
                      <a:pt x="4" y="5"/>
                      <a:pt x="8" y="3"/>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5" name="Freeform 353"/>
              <p:cNvSpPr/>
              <p:nvPr/>
            </p:nvSpPr>
            <p:spPr bwMode="auto">
              <a:xfrm>
                <a:off x="3517900" y="2847976"/>
                <a:ext cx="74613" cy="82550"/>
              </a:xfrm>
              <a:custGeom>
                <a:avLst/>
                <a:gdLst>
                  <a:gd name="T0" fmla="*/ 0 w 20"/>
                  <a:gd name="T1" fmla="*/ 22 h 22"/>
                  <a:gd name="T2" fmla="*/ 6 w 20"/>
                  <a:gd name="T3" fmla="*/ 3 h 22"/>
                  <a:gd name="T4" fmla="*/ 20 w 20"/>
                  <a:gd name="T5" fmla="*/ 0 h 22"/>
                  <a:gd name="T6" fmla="*/ 18 w 20"/>
                  <a:gd name="T7" fmla="*/ 21 h 22"/>
                  <a:gd name="T8" fmla="*/ 0 w 20"/>
                  <a:gd name="T9" fmla="*/ 22 h 22"/>
                </a:gdLst>
                <a:ahLst/>
                <a:cxnLst>
                  <a:cxn ang="0">
                    <a:pos x="T0" y="T1"/>
                  </a:cxn>
                  <a:cxn ang="0">
                    <a:pos x="T2" y="T3"/>
                  </a:cxn>
                  <a:cxn ang="0">
                    <a:pos x="T4" y="T5"/>
                  </a:cxn>
                  <a:cxn ang="0">
                    <a:pos x="T6" y="T7"/>
                  </a:cxn>
                  <a:cxn ang="0">
                    <a:pos x="T8" y="T9"/>
                  </a:cxn>
                </a:cxnLst>
                <a:rect l="0" t="0" r="r" b="b"/>
                <a:pathLst>
                  <a:path w="20" h="22">
                    <a:moveTo>
                      <a:pt x="0" y="22"/>
                    </a:moveTo>
                    <a:cubicBezTo>
                      <a:pt x="2" y="16"/>
                      <a:pt x="5" y="9"/>
                      <a:pt x="6" y="3"/>
                    </a:cubicBezTo>
                    <a:cubicBezTo>
                      <a:pt x="11" y="2"/>
                      <a:pt x="15" y="1"/>
                      <a:pt x="20" y="0"/>
                    </a:cubicBezTo>
                    <a:cubicBezTo>
                      <a:pt x="20" y="7"/>
                      <a:pt x="19" y="14"/>
                      <a:pt x="18" y="21"/>
                    </a:cubicBezTo>
                    <a:cubicBezTo>
                      <a:pt x="12" y="22"/>
                      <a:pt x="6"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6" name="Freeform 354"/>
              <p:cNvSpPr/>
              <p:nvPr/>
            </p:nvSpPr>
            <p:spPr bwMode="auto">
              <a:xfrm>
                <a:off x="3413125" y="2851151"/>
                <a:ext cx="101600" cy="79375"/>
              </a:xfrm>
              <a:custGeom>
                <a:avLst/>
                <a:gdLst>
                  <a:gd name="T0" fmla="*/ 11 w 27"/>
                  <a:gd name="T1" fmla="*/ 0 h 21"/>
                  <a:gd name="T2" fmla="*/ 27 w 27"/>
                  <a:gd name="T3" fmla="*/ 2 h 21"/>
                  <a:gd name="T4" fmla="*/ 19 w 27"/>
                  <a:gd name="T5" fmla="*/ 21 h 21"/>
                  <a:gd name="T6" fmla="*/ 0 w 27"/>
                  <a:gd name="T7" fmla="*/ 18 h 21"/>
                  <a:gd name="T8" fmla="*/ 11 w 27"/>
                  <a:gd name="T9" fmla="*/ 0 h 21"/>
                </a:gdLst>
                <a:ahLst/>
                <a:cxnLst>
                  <a:cxn ang="0">
                    <a:pos x="T0" y="T1"/>
                  </a:cxn>
                  <a:cxn ang="0">
                    <a:pos x="T2" y="T3"/>
                  </a:cxn>
                  <a:cxn ang="0">
                    <a:pos x="T4" y="T5"/>
                  </a:cxn>
                  <a:cxn ang="0">
                    <a:pos x="T6" y="T7"/>
                  </a:cxn>
                  <a:cxn ang="0">
                    <a:pos x="T8" y="T9"/>
                  </a:cxn>
                </a:cxnLst>
                <a:rect l="0" t="0" r="r" b="b"/>
                <a:pathLst>
                  <a:path w="27" h="21">
                    <a:moveTo>
                      <a:pt x="11" y="0"/>
                    </a:moveTo>
                    <a:cubicBezTo>
                      <a:pt x="17" y="1"/>
                      <a:pt x="22" y="2"/>
                      <a:pt x="27" y="2"/>
                    </a:cubicBezTo>
                    <a:cubicBezTo>
                      <a:pt x="25" y="8"/>
                      <a:pt x="22" y="15"/>
                      <a:pt x="19" y="21"/>
                    </a:cubicBezTo>
                    <a:cubicBezTo>
                      <a:pt x="13" y="21"/>
                      <a:pt x="6" y="19"/>
                      <a:pt x="0" y="18"/>
                    </a:cubicBezTo>
                    <a:cubicBezTo>
                      <a:pt x="4" y="12"/>
                      <a:pt x="8" y="6"/>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7" name="Freeform 355"/>
              <p:cNvSpPr/>
              <p:nvPr/>
            </p:nvSpPr>
            <p:spPr bwMode="auto">
              <a:xfrm>
                <a:off x="3314700" y="2828926"/>
                <a:ext cx="112713" cy="82550"/>
              </a:xfrm>
              <a:custGeom>
                <a:avLst/>
                <a:gdLst>
                  <a:gd name="T0" fmla="*/ 30 w 30"/>
                  <a:gd name="T1" fmla="*/ 5 h 22"/>
                  <a:gd name="T2" fmla="*/ 18 w 30"/>
                  <a:gd name="T3" fmla="*/ 22 h 22"/>
                  <a:gd name="T4" fmla="*/ 0 w 30"/>
                  <a:gd name="T5" fmla="*/ 16 h 22"/>
                  <a:gd name="T6" fmla="*/ 13 w 30"/>
                  <a:gd name="T7" fmla="*/ 0 h 22"/>
                  <a:gd name="T8" fmla="*/ 30 w 30"/>
                  <a:gd name="T9" fmla="*/ 5 h 22"/>
                </a:gdLst>
                <a:ahLst/>
                <a:cxnLst>
                  <a:cxn ang="0">
                    <a:pos x="T0" y="T1"/>
                  </a:cxn>
                  <a:cxn ang="0">
                    <a:pos x="T2" y="T3"/>
                  </a:cxn>
                  <a:cxn ang="0">
                    <a:pos x="T4" y="T5"/>
                  </a:cxn>
                  <a:cxn ang="0">
                    <a:pos x="T6" y="T7"/>
                  </a:cxn>
                  <a:cxn ang="0">
                    <a:pos x="T8" y="T9"/>
                  </a:cxn>
                </a:cxnLst>
                <a:rect l="0" t="0" r="r" b="b"/>
                <a:pathLst>
                  <a:path w="30" h="22">
                    <a:moveTo>
                      <a:pt x="30" y="5"/>
                    </a:moveTo>
                    <a:cubicBezTo>
                      <a:pt x="26" y="11"/>
                      <a:pt x="22" y="16"/>
                      <a:pt x="18" y="22"/>
                    </a:cubicBezTo>
                    <a:cubicBezTo>
                      <a:pt x="12" y="20"/>
                      <a:pt x="6" y="18"/>
                      <a:pt x="0" y="16"/>
                    </a:cubicBezTo>
                    <a:cubicBezTo>
                      <a:pt x="5" y="11"/>
                      <a:pt x="9" y="5"/>
                      <a:pt x="13" y="0"/>
                    </a:cubicBezTo>
                    <a:cubicBezTo>
                      <a:pt x="19" y="2"/>
                      <a:pt x="24" y="3"/>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8" name="Freeform 356"/>
              <p:cNvSpPr/>
              <p:nvPr/>
            </p:nvSpPr>
            <p:spPr bwMode="auto">
              <a:xfrm>
                <a:off x="3228975" y="2795588"/>
                <a:ext cx="107950" cy="82550"/>
              </a:xfrm>
              <a:custGeom>
                <a:avLst/>
                <a:gdLst>
                  <a:gd name="T0" fmla="*/ 29 w 29"/>
                  <a:gd name="T1" fmla="*/ 6 h 22"/>
                  <a:gd name="T2" fmla="*/ 15 w 29"/>
                  <a:gd name="T3" fmla="*/ 22 h 22"/>
                  <a:gd name="T4" fmla="*/ 0 w 29"/>
                  <a:gd name="T5" fmla="*/ 15 h 22"/>
                  <a:gd name="T6" fmla="*/ 15 w 29"/>
                  <a:gd name="T7" fmla="*/ 0 h 22"/>
                  <a:gd name="T8" fmla="*/ 29 w 29"/>
                  <a:gd name="T9" fmla="*/ 6 h 22"/>
                </a:gdLst>
                <a:ahLst/>
                <a:cxnLst>
                  <a:cxn ang="0">
                    <a:pos x="T0" y="T1"/>
                  </a:cxn>
                  <a:cxn ang="0">
                    <a:pos x="T2" y="T3"/>
                  </a:cxn>
                  <a:cxn ang="0">
                    <a:pos x="T4" y="T5"/>
                  </a:cxn>
                  <a:cxn ang="0">
                    <a:pos x="T6" y="T7"/>
                  </a:cxn>
                  <a:cxn ang="0">
                    <a:pos x="T8" y="T9"/>
                  </a:cxn>
                </a:cxnLst>
                <a:rect l="0" t="0" r="r" b="b"/>
                <a:pathLst>
                  <a:path w="29" h="22">
                    <a:moveTo>
                      <a:pt x="29" y="6"/>
                    </a:moveTo>
                    <a:cubicBezTo>
                      <a:pt x="25" y="12"/>
                      <a:pt x="20" y="17"/>
                      <a:pt x="15" y="22"/>
                    </a:cubicBezTo>
                    <a:cubicBezTo>
                      <a:pt x="10" y="20"/>
                      <a:pt x="5" y="18"/>
                      <a:pt x="0" y="15"/>
                    </a:cubicBezTo>
                    <a:cubicBezTo>
                      <a:pt x="5" y="10"/>
                      <a:pt x="10" y="5"/>
                      <a:pt x="15" y="0"/>
                    </a:cubicBezTo>
                    <a:cubicBezTo>
                      <a:pt x="20" y="3"/>
                      <a:pt x="25" y="5"/>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17" name="组合 126"/>
          <p:cNvGrpSpPr/>
          <p:nvPr/>
        </p:nvGrpSpPr>
        <p:grpSpPr>
          <a:xfrm>
            <a:off x="5725746" y="2843866"/>
            <a:ext cx="788638" cy="788881"/>
            <a:chOff x="7634327" y="3790651"/>
            <a:chExt cx="1051517" cy="1051517"/>
          </a:xfrm>
        </p:grpSpPr>
        <p:sp>
          <p:nvSpPr>
            <p:cNvPr id="10" name="椭圆 9"/>
            <p:cNvSpPr/>
            <p:nvPr/>
          </p:nvSpPr>
          <p:spPr>
            <a:xfrm>
              <a:off x="7634327" y="3790651"/>
              <a:ext cx="1051517" cy="1051517"/>
            </a:xfrm>
            <a:prstGeom prst="ellipse">
              <a:avLst/>
            </a:prstGeom>
            <a:gradFill>
              <a:gsLst>
                <a:gs pos="0">
                  <a:schemeClr val="tx2">
                    <a:lumMod val="40000"/>
                    <a:lumOff val="60000"/>
                  </a:schemeClr>
                </a:gs>
                <a:gs pos="100000">
                  <a:srgbClr val="005AB2"/>
                </a:gs>
              </a:gsLst>
              <a:lin ang="2700000" scaled="1"/>
            </a:gradFill>
            <a:ln w="254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nvGrpSpPr>
            <p:cNvPr id="120" name="组合 98"/>
            <p:cNvGrpSpPr/>
            <p:nvPr/>
          </p:nvGrpSpPr>
          <p:grpSpPr>
            <a:xfrm>
              <a:off x="7785770" y="3931509"/>
              <a:ext cx="748630" cy="715528"/>
              <a:chOff x="3294063" y="754063"/>
              <a:chExt cx="5600701" cy="5353051"/>
            </a:xfrm>
            <a:solidFill>
              <a:schemeClr val="bg1"/>
            </a:solidFill>
          </p:grpSpPr>
          <p:sp>
            <p:nvSpPr>
              <p:cNvPr id="10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0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23" name="组合 112"/>
          <p:cNvGrpSpPr/>
          <p:nvPr/>
        </p:nvGrpSpPr>
        <p:grpSpPr>
          <a:xfrm>
            <a:off x="755576" y="3791803"/>
            <a:ext cx="1530143" cy="1063143"/>
            <a:chOff x="446714" y="5139743"/>
            <a:chExt cx="2296768" cy="1417089"/>
          </a:xfrm>
        </p:grpSpPr>
        <p:sp>
          <p:nvSpPr>
            <p:cNvPr id="111" name="矩形 110"/>
            <p:cNvSpPr/>
            <p:nvPr/>
          </p:nvSpPr>
          <p:spPr>
            <a:xfrm>
              <a:off x="450337" y="5510713"/>
              <a:ext cx="2155101" cy="1046119"/>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2" name="文本框 111"/>
            <p:cNvSpPr txBox="1"/>
            <p:nvPr/>
          </p:nvSpPr>
          <p:spPr>
            <a:xfrm>
              <a:off x="446714" y="5139743"/>
              <a:ext cx="2296768" cy="36921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6" name="组合 113"/>
          <p:cNvGrpSpPr/>
          <p:nvPr/>
        </p:nvGrpSpPr>
        <p:grpSpPr>
          <a:xfrm>
            <a:off x="2273759" y="3696524"/>
            <a:ext cx="1520527" cy="1063132"/>
            <a:chOff x="450337" y="5012755"/>
            <a:chExt cx="2282335" cy="1417078"/>
          </a:xfrm>
        </p:grpSpPr>
        <p:sp>
          <p:nvSpPr>
            <p:cNvPr id="115" name="矩形 114"/>
            <p:cNvSpPr/>
            <p:nvPr/>
          </p:nvSpPr>
          <p:spPr>
            <a:xfrm>
              <a:off x="450337" y="5383712"/>
              <a:ext cx="2155100" cy="1046121"/>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6" name="文本框 115"/>
            <p:cNvSpPr txBox="1"/>
            <p:nvPr/>
          </p:nvSpPr>
          <p:spPr>
            <a:xfrm>
              <a:off x="495351" y="5012755"/>
              <a:ext cx="2237321" cy="369220"/>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7" name="组合 116"/>
          <p:cNvGrpSpPr/>
          <p:nvPr/>
        </p:nvGrpSpPr>
        <p:grpSpPr>
          <a:xfrm>
            <a:off x="3851920" y="3601246"/>
            <a:ext cx="1458349" cy="1063149"/>
            <a:chOff x="447035" y="4885735"/>
            <a:chExt cx="2189005" cy="1417094"/>
          </a:xfrm>
        </p:grpSpPr>
        <p:sp>
          <p:nvSpPr>
            <p:cNvPr id="118" name="矩形 117"/>
            <p:cNvSpPr/>
            <p:nvPr/>
          </p:nvSpPr>
          <p:spPr>
            <a:xfrm>
              <a:off x="450337" y="5256712"/>
              <a:ext cx="2155100" cy="1046117"/>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19" name="文本框 118"/>
            <p:cNvSpPr txBox="1"/>
            <p:nvPr/>
          </p:nvSpPr>
          <p:spPr>
            <a:xfrm>
              <a:off x="447035" y="4885735"/>
              <a:ext cx="2189005"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8" name="组合 119"/>
          <p:cNvGrpSpPr/>
          <p:nvPr/>
        </p:nvGrpSpPr>
        <p:grpSpPr>
          <a:xfrm>
            <a:off x="5400092" y="3696523"/>
            <a:ext cx="1435761" cy="1028994"/>
            <a:chOff x="447198" y="5012745"/>
            <a:chExt cx="2155100" cy="1371572"/>
          </a:xfrm>
        </p:grpSpPr>
        <p:sp>
          <p:nvSpPr>
            <p:cNvPr id="121" name="矩形 120"/>
            <p:cNvSpPr/>
            <p:nvPr/>
          </p:nvSpPr>
          <p:spPr>
            <a:xfrm>
              <a:off x="447198" y="5338198"/>
              <a:ext cx="2155100" cy="1046119"/>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2" name="文本框 121"/>
            <p:cNvSpPr txBox="1"/>
            <p:nvPr/>
          </p:nvSpPr>
          <p:spPr>
            <a:xfrm>
              <a:off x="447198" y="5012745"/>
              <a:ext cx="2135126" cy="36921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9" name="组合 122"/>
          <p:cNvGrpSpPr/>
          <p:nvPr/>
        </p:nvGrpSpPr>
        <p:grpSpPr>
          <a:xfrm>
            <a:off x="6948264" y="3791802"/>
            <a:ext cx="1437746" cy="1041735"/>
            <a:chOff x="447357" y="5139743"/>
            <a:chExt cx="2158080" cy="1388554"/>
          </a:xfrm>
        </p:grpSpPr>
        <p:sp>
          <p:nvSpPr>
            <p:cNvPr id="124" name="矩形 123"/>
            <p:cNvSpPr/>
            <p:nvPr/>
          </p:nvSpPr>
          <p:spPr>
            <a:xfrm>
              <a:off x="450337" y="5482178"/>
              <a:ext cx="2155100" cy="1046119"/>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25" name="文本框 124"/>
            <p:cNvSpPr txBox="1"/>
            <p:nvPr/>
          </p:nvSpPr>
          <p:spPr>
            <a:xfrm>
              <a:off x="447357" y="5139743"/>
              <a:ext cx="1999576" cy="36921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130" name="图表 129"/>
          <p:cNvGraphicFramePr/>
          <p:nvPr/>
        </p:nvGraphicFramePr>
        <p:xfrm>
          <a:off x="607739" y="908572"/>
          <a:ext cx="7928522" cy="1920343"/>
        </p:xfrm>
        <a:graphic>
          <a:graphicData uri="http://schemas.openxmlformats.org/drawingml/2006/chart">
            <c:chart xmlns:c="http://schemas.openxmlformats.org/drawingml/2006/chart" xmlns:r="http://schemas.openxmlformats.org/officeDocument/2006/relationships" r:id="rId1"/>
          </a:graphicData>
        </a:graphic>
      </p:graphicFrame>
      <p:sp>
        <p:nvSpPr>
          <p:cNvPr id="6" name="矩形 5"/>
          <p:cNvSpPr/>
          <p:nvPr/>
        </p:nvSpPr>
        <p:spPr>
          <a:xfrm>
            <a:off x="757990" y="1218183"/>
            <a:ext cx="4599971" cy="346249"/>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单击添加文本单击添加文本单击添加文本单击添加文本单击添加文本单击添加文本单击添加文本单击添加文本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grpId="0" nodeType="withEffect">
                                  <p:stCondLst>
                                    <p:cond delay="600"/>
                                  </p:stCondLst>
                                  <p:childTnLst>
                                    <p:set>
                                      <p:cBhvr>
                                        <p:cTn id="9" dur="1" fill="hold">
                                          <p:stCondLst>
                                            <p:cond delay="0"/>
                                          </p:stCondLst>
                                        </p:cTn>
                                        <p:tgtEl>
                                          <p:spTgt spid="130">
                                            <p:graphicEl>
                                              <a:chart seriesIdx="-3" categoryIdx="-3" bldStep="gridLegend"/>
                                            </p:graphicEl>
                                          </p:spTgt>
                                        </p:tgtEl>
                                        <p:attrNameLst>
                                          <p:attrName>style.visibility</p:attrName>
                                        </p:attrNameLst>
                                      </p:cBhvr>
                                      <p:to>
                                        <p:strVal val="visible"/>
                                      </p:to>
                                    </p:set>
                                    <p:animEffect transition="in" filter="wipe(down)">
                                      <p:cBhvr>
                                        <p:cTn id="10" dur="400"/>
                                        <p:tgtEl>
                                          <p:spTgt spid="130">
                                            <p:graphicEl>
                                              <a:chart seriesIdx="-3" categoryIdx="-3" bldStep="gridLegend"/>
                                            </p:graphicEl>
                                          </p:spTgt>
                                        </p:tgtEl>
                                      </p:cBhvr>
                                    </p:animEffect>
                                  </p:childTnLst>
                                </p:cTn>
                              </p:par>
                              <p:par>
                                <p:cTn id="11" presetID="22" presetClass="entr" presetSubtype="4" fill="hold" grpId="0" nodeType="withEffect">
                                  <p:stCondLst>
                                    <p:cond delay="900"/>
                                  </p:stCondLst>
                                  <p:childTnLst>
                                    <p:set>
                                      <p:cBhvr>
                                        <p:cTn id="12" dur="1" fill="hold">
                                          <p:stCondLst>
                                            <p:cond delay="0"/>
                                          </p:stCondLst>
                                        </p:cTn>
                                        <p:tgtEl>
                                          <p:spTgt spid="130">
                                            <p:graphicEl>
                                              <a:chart seriesIdx="0" categoryIdx="-4" bldStep="series"/>
                                            </p:graphicEl>
                                          </p:spTgt>
                                        </p:tgtEl>
                                        <p:attrNameLst>
                                          <p:attrName>style.visibility</p:attrName>
                                        </p:attrNameLst>
                                      </p:cBhvr>
                                      <p:to>
                                        <p:strVal val="visible"/>
                                      </p:to>
                                    </p:set>
                                    <p:animEffect transition="in" filter="wipe(down)">
                                      <p:cBhvr>
                                        <p:cTn id="13" dur="500"/>
                                        <p:tgtEl>
                                          <p:spTgt spid="130">
                                            <p:graphicEl>
                                              <a:chart seriesIdx="0" categoryIdx="-4" bldStep="series"/>
                                            </p:graphicEl>
                                          </p:spTgt>
                                        </p:tgtEl>
                                      </p:cBhvr>
                                    </p:animEffect>
                                  </p:childTnLst>
                                </p:cTn>
                              </p:par>
                              <p:par>
                                <p:cTn id="14" presetID="22" presetClass="entr" presetSubtype="4" fill="hold" grpId="0" nodeType="withEffect">
                                  <p:stCondLst>
                                    <p:cond delay="1300"/>
                                  </p:stCondLst>
                                  <p:childTnLst>
                                    <p:set>
                                      <p:cBhvr>
                                        <p:cTn id="15" dur="1" fill="hold">
                                          <p:stCondLst>
                                            <p:cond delay="0"/>
                                          </p:stCondLst>
                                        </p:cTn>
                                        <p:tgtEl>
                                          <p:spTgt spid="130">
                                            <p:graphicEl>
                                              <a:chart seriesIdx="1" categoryIdx="-4" bldStep="series"/>
                                            </p:graphicEl>
                                          </p:spTgt>
                                        </p:tgtEl>
                                        <p:attrNameLst>
                                          <p:attrName>style.visibility</p:attrName>
                                        </p:attrNameLst>
                                      </p:cBhvr>
                                      <p:to>
                                        <p:strVal val="visible"/>
                                      </p:to>
                                    </p:set>
                                    <p:animEffect transition="in" filter="wipe(down)">
                                      <p:cBhvr>
                                        <p:cTn id="16" dur="500"/>
                                        <p:tgtEl>
                                          <p:spTgt spid="130">
                                            <p:graphicEl>
                                              <a:chart seriesIdx="1" categoryIdx="-4" bldStep="series"/>
                                            </p:graphicEl>
                                          </p:spTgt>
                                        </p:tgtEl>
                                      </p:cBhvr>
                                    </p:animEffect>
                                  </p:childTnLst>
                                </p:cTn>
                              </p:par>
                              <p:par>
                                <p:cTn id="17" presetID="22" presetClass="entr" presetSubtype="8" fill="hold" grpId="0" nodeType="withEffect">
                                  <p:stCondLst>
                                    <p:cond delay="1700"/>
                                  </p:stCondLst>
                                  <p:childTnLst>
                                    <p:set>
                                      <p:cBhvr>
                                        <p:cTn id="18" dur="1" fill="hold">
                                          <p:stCondLst>
                                            <p:cond delay="0"/>
                                          </p:stCondLst>
                                        </p:cTn>
                                        <p:tgtEl>
                                          <p:spTgt spid="130">
                                            <p:graphicEl>
                                              <a:chart seriesIdx="2" categoryIdx="-4" bldStep="series"/>
                                            </p:graphicEl>
                                          </p:spTgt>
                                        </p:tgtEl>
                                        <p:attrNameLst>
                                          <p:attrName>style.visibility</p:attrName>
                                        </p:attrNameLst>
                                      </p:cBhvr>
                                      <p:to>
                                        <p:strVal val="visible"/>
                                      </p:to>
                                    </p:set>
                                    <p:animEffect transition="in" filter="wipe(left)">
                                      <p:cBhvr>
                                        <p:cTn id="19" dur="500"/>
                                        <p:tgtEl>
                                          <p:spTgt spid="130">
                                            <p:graphicEl>
                                              <a:chart seriesIdx="2" categoryIdx="-4" bldStep="series"/>
                                            </p:graphicEl>
                                          </p:spTgt>
                                        </p:tgtEl>
                                      </p:cBhvr>
                                    </p:animEffect>
                                  </p:childTnLst>
                                </p:cTn>
                              </p:par>
                              <p:par>
                                <p:cTn id="20" presetID="31" presetClass="entr" presetSubtype="0" fill="hold" nodeType="withEffect">
                                  <p:stCondLst>
                                    <p:cond delay="21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90"/>
                                          </p:val>
                                        </p:tav>
                                        <p:tav tm="100000">
                                          <p:val>
                                            <p:fltVal val="0"/>
                                          </p:val>
                                        </p:tav>
                                      </p:tavLst>
                                    </p:anim>
                                    <p:animEffect transition="in" filter="fade">
                                      <p:cBhvr>
                                        <p:cTn id="25" dur="500"/>
                                        <p:tgtEl>
                                          <p:spTgt spid="12"/>
                                        </p:tgtEl>
                                      </p:cBhvr>
                                    </p:animEffect>
                                  </p:childTnLst>
                                </p:cTn>
                              </p:par>
                              <p:par>
                                <p:cTn id="26" presetID="12" presetClass="entr" presetSubtype="1" fill="hold" nodeType="withEffect">
                                  <p:stCondLst>
                                    <p:cond delay="2300"/>
                                  </p:stCondLst>
                                  <p:childTnLst>
                                    <p:set>
                                      <p:cBhvr>
                                        <p:cTn id="27" dur="1" fill="hold">
                                          <p:stCondLst>
                                            <p:cond delay="0"/>
                                          </p:stCondLst>
                                        </p:cTn>
                                        <p:tgtEl>
                                          <p:spTgt spid="123"/>
                                        </p:tgtEl>
                                        <p:attrNameLst>
                                          <p:attrName>style.visibility</p:attrName>
                                        </p:attrNameLst>
                                      </p:cBhvr>
                                      <p:to>
                                        <p:strVal val="visible"/>
                                      </p:to>
                                    </p:set>
                                    <p:anim calcmode="lin" valueType="num">
                                      <p:cBhvr additive="base">
                                        <p:cTn id="28" dur="500"/>
                                        <p:tgtEl>
                                          <p:spTgt spid="123"/>
                                        </p:tgtEl>
                                        <p:attrNameLst>
                                          <p:attrName>ppt_y</p:attrName>
                                        </p:attrNameLst>
                                      </p:cBhvr>
                                      <p:tavLst>
                                        <p:tav tm="0">
                                          <p:val>
                                            <p:strVal val="#ppt_y-#ppt_h*1.125000"/>
                                          </p:val>
                                        </p:tav>
                                        <p:tav tm="100000">
                                          <p:val>
                                            <p:strVal val="#ppt_y"/>
                                          </p:val>
                                        </p:tav>
                                      </p:tavLst>
                                    </p:anim>
                                    <p:animEffect transition="in" filter="wipe(down)">
                                      <p:cBhvr>
                                        <p:cTn id="29" dur="500"/>
                                        <p:tgtEl>
                                          <p:spTgt spid="123"/>
                                        </p:tgtEl>
                                      </p:cBhvr>
                                    </p:animEffect>
                                  </p:childTnLst>
                                </p:cTn>
                              </p:par>
                              <p:par>
                                <p:cTn id="30" presetID="31" presetClass="entr" presetSubtype="0" fill="hold" nodeType="withEffect">
                                  <p:stCondLst>
                                    <p:cond delay="260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 calcmode="lin" valueType="num">
                                      <p:cBhvr>
                                        <p:cTn id="34" dur="500" fill="hold"/>
                                        <p:tgtEl>
                                          <p:spTgt spid="113"/>
                                        </p:tgtEl>
                                        <p:attrNameLst>
                                          <p:attrName>style.rotation</p:attrName>
                                        </p:attrNameLst>
                                      </p:cBhvr>
                                      <p:tavLst>
                                        <p:tav tm="0">
                                          <p:val>
                                            <p:fltVal val="90"/>
                                          </p:val>
                                        </p:tav>
                                        <p:tav tm="100000">
                                          <p:val>
                                            <p:fltVal val="0"/>
                                          </p:val>
                                        </p:tav>
                                      </p:tavLst>
                                    </p:anim>
                                    <p:animEffect transition="in" filter="fade">
                                      <p:cBhvr>
                                        <p:cTn id="35" dur="500"/>
                                        <p:tgtEl>
                                          <p:spTgt spid="113"/>
                                        </p:tgtEl>
                                      </p:cBhvr>
                                    </p:animEffect>
                                  </p:childTnLst>
                                </p:cTn>
                              </p:par>
                              <p:par>
                                <p:cTn id="36" presetID="12" presetClass="entr" presetSubtype="1" fill="hold" nodeType="withEffect">
                                  <p:stCondLst>
                                    <p:cond delay="280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p:tgtEl>
                                          <p:spTgt spid="126"/>
                                        </p:tgtEl>
                                        <p:attrNameLst>
                                          <p:attrName>ppt_y</p:attrName>
                                        </p:attrNameLst>
                                      </p:cBhvr>
                                      <p:tavLst>
                                        <p:tav tm="0">
                                          <p:val>
                                            <p:strVal val="#ppt_y-#ppt_h*1.125000"/>
                                          </p:val>
                                        </p:tav>
                                        <p:tav tm="100000">
                                          <p:val>
                                            <p:strVal val="#ppt_y"/>
                                          </p:val>
                                        </p:tav>
                                      </p:tavLst>
                                    </p:anim>
                                    <p:animEffect transition="in" filter="wipe(down)">
                                      <p:cBhvr>
                                        <p:cTn id="39" dur="500"/>
                                        <p:tgtEl>
                                          <p:spTgt spid="126"/>
                                        </p:tgtEl>
                                      </p:cBhvr>
                                    </p:animEffect>
                                  </p:childTnLst>
                                </p:cTn>
                              </p:par>
                              <p:par>
                                <p:cTn id="40" presetID="31" presetClass="entr" presetSubtype="0" fill="hold" nodeType="withEffect">
                                  <p:stCondLst>
                                    <p:cond delay="310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90"/>
                                          </p:val>
                                        </p:tav>
                                        <p:tav tm="100000">
                                          <p:val>
                                            <p:fltVal val="0"/>
                                          </p:val>
                                        </p:tav>
                                      </p:tavLst>
                                    </p:anim>
                                    <p:animEffect transition="in" filter="fade">
                                      <p:cBhvr>
                                        <p:cTn id="45" dur="500"/>
                                        <p:tgtEl>
                                          <p:spTgt spid="48"/>
                                        </p:tgtEl>
                                      </p:cBhvr>
                                    </p:animEffect>
                                  </p:childTnLst>
                                </p:cTn>
                              </p:par>
                              <p:par>
                                <p:cTn id="46" presetID="12" presetClass="entr" presetSubtype="1" fill="hold" nodeType="withEffect">
                                  <p:stCondLst>
                                    <p:cond delay="3300"/>
                                  </p:stCondLst>
                                  <p:childTnLst>
                                    <p:set>
                                      <p:cBhvr>
                                        <p:cTn id="47" dur="1" fill="hold">
                                          <p:stCondLst>
                                            <p:cond delay="0"/>
                                          </p:stCondLst>
                                        </p:cTn>
                                        <p:tgtEl>
                                          <p:spTgt spid="127"/>
                                        </p:tgtEl>
                                        <p:attrNameLst>
                                          <p:attrName>style.visibility</p:attrName>
                                        </p:attrNameLst>
                                      </p:cBhvr>
                                      <p:to>
                                        <p:strVal val="visible"/>
                                      </p:to>
                                    </p:set>
                                    <p:anim calcmode="lin" valueType="num">
                                      <p:cBhvr additive="base">
                                        <p:cTn id="48" dur="500"/>
                                        <p:tgtEl>
                                          <p:spTgt spid="127"/>
                                        </p:tgtEl>
                                        <p:attrNameLst>
                                          <p:attrName>ppt_y</p:attrName>
                                        </p:attrNameLst>
                                      </p:cBhvr>
                                      <p:tavLst>
                                        <p:tav tm="0">
                                          <p:val>
                                            <p:strVal val="#ppt_y-#ppt_h*1.125000"/>
                                          </p:val>
                                        </p:tav>
                                        <p:tav tm="100000">
                                          <p:val>
                                            <p:strVal val="#ppt_y"/>
                                          </p:val>
                                        </p:tav>
                                      </p:tavLst>
                                    </p:anim>
                                    <p:animEffect transition="in" filter="wipe(down)">
                                      <p:cBhvr>
                                        <p:cTn id="49" dur="500"/>
                                        <p:tgtEl>
                                          <p:spTgt spid="127"/>
                                        </p:tgtEl>
                                      </p:cBhvr>
                                    </p:animEffect>
                                  </p:childTnLst>
                                </p:cTn>
                              </p:par>
                              <p:par>
                                <p:cTn id="50" presetID="31" presetClass="entr" presetSubtype="0" fill="hold" nodeType="withEffect">
                                  <p:stCondLst>
                                    <p:cond delay="3600"/>
                                  </p:stCondLst>
                                  <p:childTnLst>
                                    <p:set>
                                      <p:cBhvr>
                                        <p:cTn id="51" dur="1" fill="hold">
                                          <p:stCondLst>
                                            <p:cond delay="0"/>
                                          </p:stCondLst>
                                        </p:cTn>
                                        <p:tgtEl>
                                          <p:spTgt spid="117"/>
                                        </p:tgtEl>
                                        <p:attrNameLst>
                                          <p:attrName>style.visibility</p:attrName>
                                        </p:attrNameLst>
                                      </p:cBhvr>
                                      <p:to>
                                        <p:strVal val="visible"/>
                                      </p:to>
                                    </p:set>
                                    <p:anim calcmode="lin" valueType="num">
                                      <p:cBhvr>
                                        <p:cTn id="52" dur="500" fill="hold"/>
                                        <p:tgtEl>
                                          <p:spTgt spid="117"/>
                                        </p:tgtEl>
                                        <p:attrNameLst>
                                          <p:attrName>ppt_w</p:attrName>
                                        </p:attrNameLst>
                                      </p:cBhvr>
                                      <p:tavLst>
                                        <p:tav tm="0">
                                          <p:val>
                                            <p:fltVal val="0"/>
                                          </p:val>
                                        </p:tav>
                                        <p:tav tm="100000">
                                          <p:val>
                                            <p:strVal val="#ppt_w"/>
                                          </p:val>
                                        </p:tav>
                                      </p:tavLst>
                                    </p:anim>
                                    <p:anim calcmode="lin" valueType="num">
                                      <p:cBhvr>
                                        <p:cTn id="53" dur="500" fill="hold"/>
                                        <p:tgtEl>
                                          <p:spTgt spid="117"/>
                                        </p:tgtEl>
                                        <p:attrNameLst>
                                          <p:attrName>ppt_h</p:attrName>
                                        </p:attrNameLst>
                                      </p:cBhvr>
                                      <p:tavLst>
                                        <p:tav tm="0">
                                          <p:val>
                                            <p:fltVal val="0"/>
                                          </p:val>
                                        </p:tav>
                                        <p:tav tm="100000">
                                          <p:val>
                                            <p:strVal val="#ppt_h"/>
                                          </p:val>
                                        </p:tav>
                                      </p:tavLst>
                                    </p:anim>
                                    <p:anim calcmode="lin" valueType="num">
                                      <p:cBhvr>
                                        <p:cTn id="54" dur="500" fill="hold"/>
                                        <p:tgtEl>
                                          <p:spTgt spid="117"/>
                                        </p:tgtEl>
                                        <p:attrNameLst>
                                          <p:attrName>style.rotation</p:attrName>
                                        </p:attrNameLst>
                                      </p:cBhvr>
                                      <p:tavLst>
                                        <p:tav tm="0">
                                          <p:val>
                                            <p:fltVal val="90"/>
                                          </p:val>
                                        </p:tav>
                                        <p:tav tm="100000">
                                          <p:val>
                                            <p:fltVal val="0"/>
                                          </p:val>
                                        </p:tav>
                                      </p:tavLst>
                                    </p:anim>
                                    <p:animEffect transition="in" filter="fade">
                                      <p:cBhvr>
                                        <p:cTn id="55" dur="500"/>
                                        <p:tgtEl>
                                          <p:spTgt spid="117"/>
                                        </p:tgtEl>
                                      </p:cBhvr>
                                    </p:animEffect>
                                  </p:childTnLst>
                                </p:cTn>
                              </p:par>
                              <p:par>
                                <p:cTn id="56" presetID="12" presetClass="entr" presetSubtype="1" fill="hold" nodeType="withEffect">
                                  <p:stCondLst>
                                    <p:cond delay="3800"/>
                                  </p:stCondLst>
                                  <p:childTnLst>
                                    <p:set>
                                      <p:cBhvr>
                                        <p:cTn id="57" dur="1" fill="hold">
                                          <p:stCondLst>
                                            <p:cond delay="0"/>
                                          </p:stCondLst>
                                        </p:cTn>
                                        <p:tgtEl>
                                          <p:spTgt spid="128"/>
                                        </p:tgtEl>
                                        <p:attrNameLst>
                                          <p:attrName>style.visibility</p:attrName>
                                        </p:attrNameLst>
                                      </p:cBhvr>
                                      <p:to>
                                        <p:strVal val="visible"/>
                                      </p:to>
                                    </p:set>
                                    <p:anim calcmode="lin" valueType="num">
                                      <p:cBhvr additive="base">
                                        <p:cTn id="58" dur="500"/>
                                        <p:tgtEl>
                                          <p:spTgt spid="128"/>
                                        </p:tgtEl>
                                        <p:attrNameLst>
                                          <p:attrName>ppt_y</p:attrName>
                                        </p:attrNameLst>
                                      </p:cBhvr>
                                      <p:tavLst>
                                        <p:tav tm="0">
                                          <p:val>
                                            <p:strVal val="#ppt_y-#ppt_h*1.125000"/>
                                          </p:val>
                                        </p:tav>
                                        <p:tav tm="100000">
                                          <p:val>
                                            <p:strVal val="#ppt_y"/>
                                          </p:val>
                                        </p:tav>
                                      </p:tavLst>
                                    </p:anim>
                                    <p:animEffect transition="in" filter="wipe(down)">
                                      <p:cBhvr>
                                        <p:cTn id="59" dur="500"/>
                                        <p:tgtEl>
                                          <p:spTgt spid="128"/>
                                        </p:tgtEl>
                                      </p:cBhvr>
                                    </p:animEffect>
                                  </p:childTnLst>
                                </p:cTn>
                              </p:par>
                              <p:par>
                                <p:cTn id="60" presetID="31" presetClass="entr" presetSubtype="0" fill="hold" nodeType="withEffect">
                                  <p:stCondLst>
                                    <p:cond delay="410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90"/>
                                          </p:val>
                                        </p:tav>
                                        <p:tav tm="100000">
                                          <p:val>
                                            <p:fltVal val="0"/>
                                          </p:val>
                                        </p:tav>
                                      </p:tavLst>
                                    </p:anim>
                                    <p:animEffect transition="in" filter="fade">
                                      <p:cBhvr>
                                        <p:cTn id="65" dur="500"/>
                                        <p:tgtEl>
                                          <p:spTgt spid="28"/>
                                        </p:tgtEl>
                                      </p:cBhvr>
                                    </p:animEffect>
                                  </p:childTnLst>
                                </p:cTn>
                              </p:par>
                              <p:par>
                                <p:cTn id="66" presetID="12" presetClass="entr" presetSubtype="1" fill="hold" nodeType="withEffect">
                                  <p:stCondLst>
                                    <p:cond delay="4300"/>
                                  </p:stCondLst>
                                  <p:childTnLst>
                                    <p:set>
                                      <p:cBhvr>
                                        <p:cTn id="67" dur="1" fill="hold">
                                          <p:stCondLst>
                                            <p:cond delay="0"/>
                                          </p:stCondLst>
                                        </p:cTn>
                                        <p:tgtEl>
                                          <p:spTgt spid="129"/>
                                        </p:tgtEl>
                                        <p:attrNameLst>
                                          <p:attrName>style.visibility</p:attrName>
                                        </p:attrNameLst>
                                      </p:cBhvr>
                                      <p:to>
                                        <p:strVal val="visible"/>
                                      </p:to>
                                    </p:set>
                                    <p:anim calcmode="lin" valueType="num">
                                      <p:cBhvr additive="base">
                                        <p:cTn id="68" dur="500"/>
                                        <p:tgtEl>
                                          <p:spTgt spid="129"/>
                                        </p:tgtEl>
                                        <p:attrNameLst>
                                          <p:attrName>ppt_y</p:attrName>
                                        </p:attrNameLst>
                                      </p:cBhvr>
                                      <p:tavLst>
                                        <p:tav tm="0">
                                          <p:val>
                                            <p:strVal val="#ppt_y-#ppt_h*1.125000"/>
                                          </p:val>
                                        </p:tav>
                                        <p:tav tm="100000">
                                          <p:val>
                                            <p:strVal val="#ppt_y"/>
                                          </p:val>
                                        </p:tav>
                                      </p:tavLst>
                                    </p:anim>
                                    <p:animEffect transition="in" filter="wipe(down)">
                                      <p:cBhvr>
                                        <p:cTn id="69"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0" grpId="0">
        <p:bldSub>
          <a:bldChart bld="series"/>
        </p:bldSub>
      </p:bldGraphic>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椭圆 14"/>
          <p:cNvSpPr>
            <a:spLocks noChangeArrowheads="1"/>
          </p:cNvSpPr>
          <p:nvPr/>
        </p:nvSpPr>
        <p:spPr bwMode="auto">
          <a:xfrm>
            <a:off x="3759994" y="2297425"/>
            <a:ext cx="1616869" cy="1616177"/>
          </a:xfrm>
          <a:prstGeom prst="ellipse">
            <a:avLst/>
          </a:prstGeom>
          <a:blipFill dpi="0" rotWithShape="1">
            <a:blip r:embed="rId1" cstate="print"/>
            <a:srcRect/>
            <a:stretch>
              <a:fillRect/>
            </a:stretch>
          </a:blipFill>
          <a:ln w="12700" cap="flat" cmpd="sng">
            <a:noFill/>
            <a:beve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4" name="任意多边形 15"/>
          <p:cNvSpPr>
            <a:spLocks noChangeArrowheads="1"/>
          </p:cNvSpPr>
          <p:nvPr/>
        </p:nvSpPr>
        <p:spPr bwMode="auto">
          <a:xfrm>
            <a:off x="796529" y="1800781"/>
            <a:ext cx="3723084" cy="1258880"/>
          </a:xfrm>
          <a:custGeom>
            <a:avLst/>
            <a:gdLst>
              <a:gd name="T0" fmla="*/ 4963098 w 4963098"/>
              <a:gd name="T1" fmla="*/ 0 h 1676733"/>
              <a:gd name="T2" fmla="*/ 4963098 w 4963098"/>
              <a:gd name="T3" fmla="*/ 529569 h 1676733"/>
              <a:gd name="T4" fmla="*/ 4904851 w 4963098"/>
              <a:gd name="T5" fmla="*/ 532510 h 1676733"/>
              <a:gd name="T6" fmla="*/ 3822718 w 4963098"/>
              <a:gd name="T7" fmla="*/ 1614644 h 1676733"/>
              <a:gd name="T8" fmla="*/ 3819744 w 4963098"/>
              <a:gd name="T9" fmla="*/ 1673539 h 1676733"/>
              <a:gd name="T10" fmla="*/ 3461656 w 4963098"/>
              <a:gd name="T11" fmla="*/ 1673539 h 1676733"/>
              <a:gd name="T12" fmla="*/ 3461656 w 4963098"/>
              <a:gd name="T13" fmla="*/ 1676733 h 1676733"/>
              <a:gd name="T14" fmla="*/ 0 w 4963098"/>
              <a:gd name="T15" fmla="*/ 1676733 h 1676733"/>
              <a:gd name="T16" fmla="*/ 0 w 4963098"/>
              <a:gd name="T17" fmla="*/ 1210789 h 1676733"/>
              <a:gd name="T18" fmla="*/ 3317336 w 4963098"/>
              <a:gd name="T19" fmla="*/ 1210789 h 1676733"/>
              <a:gd name="T20" fmla="*/ 3397184 w 4963098"/>
              <a:gd name="T21" fmla="*/ 997304 h 1676733"/>
              <a:gd name="T22" fmla="*/ 4798481 w 4963098"/>
              <a:gd name="T23" fmla="*/ 8312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8"/>
              <a:gd name="T37" fmla="*/ 0 h 1676733"/>
              <a:gd name="T38" fmla="*/ 4963098 w 4963098"/>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8" h="1676733">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gradFill>
            <a:gsLst>
              <a:gs pos="0">
                <a:schemeClr val="tx2">
                  <a:lumMod val="40000"/>
                  <a:lumOff val="60000"/>
                </a:schemeClr>
              </a:gs>
              <a:gs pos="100000">
                <a:srgbClr val="005AB2"/>
              </a:gs>
            </a:gsLst>
            <a:lin ang="2700000" scaled="1"/>
          </a:gradFill>
          <a:ln w="12700" cap="flat" cmpd="sng">
            <a:noFill/>
            <a:beve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5" name="任意多边形 16"/>
          <p:cNvSpPr>
            <a:spLocks noChangeArrowheads="1"/>
          </p:cNvSpPr>
          <p:nvPr/>
        </p:nvSpPr>
        <p:spPr bwMode="auto">
          <a:xfrm rot="10800000" flipV="1">
            <a:off x="4629150" y="1803163"/>
            <a:ext cx="3709988" cy="1255306"/>
          </a:xfrm>
          <a:custGeom>
            <a:avLst/>
            <a:gdLst>
              <a:gd name="T0" fmla="*/ 4946769 w 4946769"/>
              <a:gd name="T1" fmla="*/ 0 h 1673539"/>
              <a:gd name="T2" fmla="*/ 4782152 w 4946769"/>
              <a:gd name="T3" fmla="*/ 8312 h 1673539"/>
              <a:gd name="T4" fmla="*/ 3380855 w 4946769"/>
              <a:gd name="T5" fmla="*/ 997304 h 1673539"/>
              <a:gd name="T6" fmla="*/ 3303396 w 4946769"/>
              <a:gd name="T7" fmla="*/ 1204401 h 1673539"/>
              <a:gd name="T8" fmla="*/ 0 w 4946769"/>
              <a:gd name="T9" fmla="*/ 1204401 h 1673539"/>
              <a:gd name="T10" fmla="*/ 0 w 4946769"/>
              <a:gd name="T11" fmla="*/ 1670345 h 1673539"/>
              <a:gd name="T12" fmla="*/ 3215503 w 4946769"/>
              <a:gd name="T13" fmla="*/ 1670345 h 1673539"/>
              <a:gd name="T14" fmla="*/ 3215352 w 4946769"/>
              <a:gd name="T15" fmla="*/ 1673539 h 1673539"/>
              <a:gd name="T16" fmla="*/ 3803415 w 4946769"/>
              <a:gd name="T17" fmla="*/ 1673539 h 1673539"/>
              <a:gd name="T18" fmla="*/ 3806389 w 4946769"/>
              <a:gd name="T19" fmla="*/ 1614644 h 1673539"/>
              <a:gd name="T20" fmla="*/ 4888522 w 4946769"/>
              <a:gd name="T21" fmla="*/ 532510 h 1673539"/>
              <a:gd name="T22" fmla="*/ 4946769 w 4946769"/>
              <a:gd name="T23" fmla="*/ 529569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3539"/>
              <a:gd name="T38" fmla="*/ 4946769 w 4946769"/>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353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gradFill>
            <a:gsLst>
              <a:gs pos="0">
                <a:schemeClr val="tx2">
                  <a:lumMod val="40000"/>
                  <a:lumOff val="60000"/>
                </a:schemeClr>
              </a:gs>
              <a:gs pos="100000">
                <a:srgbClr val="005AB2"/>
              </a:gs>
            </a:gsLst>
            <a:lin ang="2700000" scaled="1"/>
          </a:gradFill>
          <a:ln w="12700" cap="flat" cmpd="sng">
            <a:noFill/>
            <a:beve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6" name="任意多边形 17"/>
          <p:cNvSpPr>
            <a:spLocks noChangeArrowheads="1"/>
          </p:cNvSpPr>
          <p:nvPr/>
        </p:nvSpPr>
        <p:spPr bwMode="auto">
          <a:xfrm rot="10800000">
            <a:off x="4629150" y="3162086"/>
            <a:ext cx="3709988" cy="1257688"/>
          </a:xfrm>
          <a:custGeom>
            <a:avLst/>
            <a:gdLst>
              <a:gd name="T0" fmla="*/ 3461656 w 4946769"/>
              <a:gd name="T1" fmla="*/ 1676733 h 1676733"/>
              <a:gd name="T2" fmla="*/ 0 w 4946769"/>
              <a:gd name="T3" fmla="*/ 1676733 h 1676733"/>
              <a:gd name="T4" fmla="*/ 0 w 4946769"/>
              <a:gd name="T5" fmla="*/ 1210789 h 1676733"/>
              <a:gd name="T6" fmla="*/ 3301007 w 4946769"/>
              <a:gd name="T7" fmla="*/ 1210789 h 1676733"/>
              <a:gd name="T8" fmla="*/ 3380855 w 4946769"/>
              <a:gd name="T9" fmla="*/ 997304 h 1676733"/>
              <a:gd name="T10" fmla="*/ 4782152 w 4946769"/>
              <a:gd name="T11" fmla="*/ 8312 h 1676733"/>
              <a:gd name="T12" fmla="*/ 4946769 w 4946769"/>
              <a:gd name="T13" fmla="*/ 0 h 1676733"/>
              <a:gd name="T14" fmla="*/ 4946769 w 4946769"/>
              <a:gd name="T15" fmla="*/ 529569 h 1676733"/>
              <a:gd name="T16" fmla="*/ 4888522 w 4946769"/>
              <a:gd name="T17" fmla="*/ 532510 h 1676733"/>
              <a:gd name="T18" fmla="*/ 3806389 w 4946769"/>
              <a:gd name="T19" fmla="*/ 1614644 h 1676733"/>
              <a:gd name="T20" fmla="*/ 3803415 w 4946769"/>
              <a:gd name="T21" fmla="*/ 1673539 h 1676733"/>
              <a:gd name="T22" fmla="*/ 3461656 w 4946769"/>
              <a:gd name="T23" fmla="*/ 1673539 h 16767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6769"/>
              <a:gd name="T37" fmla="*/ 0 h 1676733"/>
              <a:gd name="T38" fmla="*/ 4946769 w 4946769"/>
              <a:gd name="T39" fmla="*/ 1676733 h 16767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6769" h="1676733">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gradFill>
            <a:gsLst>
              <a:gs pos="0">
                <a:schemeClr val="tx2">
                  <a:lumMod val="40000"/>
                  <a:lumOff val="60000"/>
                </a:schemeClr>
              </a:gs>
              <a:gs pos="100000">
                <a:srgbClr val="005AB2"/>
              </a:gs>
            </a:gsLst>
            <a:lin ang="2700000" scaled="1"/>
          </a:gradFill>
          <a:ln w="12700" cap="flat" cmpd="sng">
            <a:noFill/>
            <a:bevel/>
          </a:ln>
        </p:spPr>
        <p:txBody>
          <a:bodyPr lIns="68580" tIns="34290" rIns="68580" bIns="34290" anchor="ctr"/>
          <a:lstStyle/>
          <a:p>
            <a:pPr algn="ctr"/>
            <a:endParaRPr lang="zh-CN" altLang="zh-CN">
              <a:latin typeface="宋体" panose="02010600030101010101" pitchFamily="2" charset="-122"/>
              <a:sym typeface="宋体" panose="02010600030101010101" pitchFamily="2" charset="-122"/>
            </a:endParaRPr>
          </a:p>
        </p:txBody>
      </p:sp>
      <p:sp>
        <p:nvSpPr>
          <p:cNvPr id="6157" name="任意多边形 18"/>
          <p:cNvSpPr>
            <a:spLocks noChangeArrowheads="1"/>
          </p:cNvSpPr>
          <p:nvPr/>
        </p:nvSpPr>
        <p:spPr bwMode="auto">
          <a:xfrm flipV="1">
            <a:off x="796529" y="3164468"/>
            <a:ext cx="3723084" cy="1255306"/>
          </a:xfrm>
          <a:custGeom>
            <a:avLst/>
            <a:gdLst>
              <a:gd name="T0" fmla="*/ 3231680 w 4963097"/>
              <a:gd name="T1" fmla="*/ 1673539 h 1673539"/>
              <a:gd name="T2" fmla="*/ 3819743 w 4963097"/>
              <a:gd name="T3" fmla="*/ 1673539 h 1673539"/>
              <a:gd name="T4" fmla="*/ 3822717 w 4963097"/>
              <a:gd name="T5" fmla="*/ 1614644 h 1673539"/>
              <a:gd name="T6" fmla="*/ 4904850 w 4963097"/>
              <a:gd name="T7" fmla="*/ 532510 h 1673539"/>
              <a:gd name="T8" fmla="*/ 4963097 w 4963097"/>
              <a:gd name="T9" fmla="*/ 529569 h 1673539"/>
              <a:gd name="T10" fmla="*/ 4963097 w 4963097"/>
              <a:gd name="T11" fmla="*/ 0 h 1673539"/>
              <a:gd name="T12" fmla="*/ 4798480 w 4963097"/>
              <a:gd name="T13" fmla="*/ 8312 h 1673539"/>
              <a:gd name="T14" fmla="*/ 3397183 w 4963097"/>
              <a:gd name="T15" fmla="*/ 997304 h 1673539"/>
              <a:gd name="T16" fmla="*/ 3319938 w 4963097"/>
              <a:gd name="T17" fmla="*/ 1203828 h 1673539"/>
              <a:gd name="T18" fmla="*/ 0 w 4963097"/>
              <a:gd name="T19" fmla="*/ 1203828 h 1673539"/>
              <a:gd name="T20" fmla="*/ 0 w 4963097"/>
              <a:gd name="T21" fmla="*/ 1669772 h 1673539"/>
              <a:gd name="T22" fmla="*/ 3231859 w 4963097"/>
              <a:gd name="T23" fmla="*/ 1669772 h 1673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3097"/>
              <a:gd name="T37" fmla="*/ 0 h 1673539"/>
              <a:gd name="T38" fmla="*/ 4963097 w 4963097"/>
              <a:gd name="T39" fmla="*/ 1673539 h 1673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3097" h="1673539">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gradFill>
            <a:gsLst>
              <a:gs pos="0">
                <a:schemeClr val="tx2">
                  <a:lumMod val="40000"/>
                  <a:lumOff val="60000"/>
                </a:schemeClr>
              </a:gs>
              <a:gs pos="100000">
                <a:srgbClr val="005AB2"/>
              </a:gs>
            </a:gsLst>
            <a:lin ang="2700000" scaled="1"/>
          </a:gradFill>
          <a:ln w="12700" cap="flat" cmpd="sng">
            <a:noFill/>
            <a:beve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8" name="文本框 19"/>
          <p:cNvSpPr>
            <a:spLocks noChangeArrowheads="1"/>
          </p:cNvSpPr>
          <p:nvPr/>
        </p:nvSpPr>
        <p:spPr bwMode="auto">
          <a:xfrm>
            <a:off x="1054894" y="2735710"/>
            <a:ext cx="1061829" cy="438582"/>
          </a:xfrm>
          <a:prstGeom prst="rect">
            <a:avLst/>
          </a:prstGeom>
          <a:noFill/>
          <a:ln w="9525">
            <a:noFill/>
            <a:miter lim="800000"/>
          </a:ln>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9" name="文本框 20"/>
          <p:cNvSpPr>
            <a:spLocks noChangeArrowheads="1"/>
          </p:cNvSpPr>
          <p:nvPr/>
        </p:nvSpPr>
        <p:spPr bwMode="auto">
          <a:xfrm>
            <a:off x="6162675" y="3182332"/>
            <a:ext cx="1061829" cy="438582"/>
          </a:xfrm>
          <a:prstGeom prst="rect">
            <a:avLst/>
          </a:prstGeom>
          <a:noFill/>
          <a:ln w="9525">
            <a:noFill/>
            <a:miter lim="800000"/>
          </a:ln>
        </p:spPr>
        <p:txBody>
          <a:bodyPr wrap="non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文本框 21"/>
          <p:cNvSpPr>
            <a:spLocks noChangeArrowheads="1"/>
          </p:cNvSpPr>
          <p:nvPr/>
        </p:nvSpPr>
        <p:spPr bwMode="auto">
          <a:xfrm>
            <a:off x="1059656" y="3203770"/>
            <a:ext cx="1061829" cy="253916"/>
          </a:xfrm>
          <a:prstGeom prst="rect">
            <a:avLst/>
          </a:prstGeom>
          <a:noFill/>
          <a:ln w="9525">
            <a:noFill/>
            <a:miter lim="800000"/>
          </a:ln>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161" name="文本框 22"/>
          <p:cNvSpPr>
            <a:spLocks noChangeArrowheads="1"/>
          </p:cNvSpPr>
          <p:nvPr/>
        </p:nvSpPr>
        <p:spPr bwMode="auto">
          <a:xfrm>
            <a:off x="6162675" y="2730947"/>
            <a:ext cx="1061829" cy="438582"/>
          </a:xfrm>
          <a:prstGeom prst="rect">
            <a:avLst/>
          </a:prstGeom>
          <a:noFill/>
          <a:ln w="9525">
            <a:noFill/>
            <a:miter lim="800000"/>
          </a:ln>
        </p:spPr>
        <p:txBody>
          <a:bodyPr wrap="none" lIns="68580" tIns="34290" rIns="68580" bIns="3429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文本框 23"/>
          <p:cNvSpPr>
            <a:spLocks noChangeArrowheads="1"/>
          </p:cNvSpPr>
          <p:nvPr/>
        </p:nvSpPr>
        <p:spPr bwMode="auto">
          <a:xfrm>
            <a:off x="755576" y="1662626"/>
            <a:ext cx="2772308" cy="789447"/>
          </a:xfrm>
          <a:prstGeom prst="rect">
            <a:avLst/>
          </a:prstGeom>
          <a:noFill/>
          <a:ln w="9525">
            <a:noFill/>
            <a:miter lim="800000"/>
          </a:ln>
        </p:spPr>
        <p:txBody>
          <a:bodyPr wrap="square" lIns="68580" tIns="34290" rIns="68580" bIns="34290">
            <a:spAutoFit/>
          </a:bodyPr>
          <a:lstStyle/>
          <a:p>
            <a:pPr algn="just">
              <a:lnSpc>
                <a:spcPct val="130000"/>
              </a:lnSpc>
              <a:buClr>
                <a:srgbClr val="5ADAB0"/>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buClr>
                <a:srgbClr val="5ADAB0"/>
              </a:buClr>
              <a:buSzPct val="50000"/>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3" name="文本框 24"/>
          <p:cNvSpPr>
            <a:spLocks noChangeArrowheads="1"/>
          </p:cNvSpPr>
          <p:nvPr/>
        </p:nvSpPr>
        <p:spPr bwMode="auto">
          <a:xfrm>
            <a:off x="5910145" y="1662626"/>
            <a:ext cx="2838319" cy="886397"/>
          </a:xfrm>
          <a:prstGeom prst="rect">
            <a:avLst/>
          </a:prstGeom>
          <a:noFill/>
          <a:ln w="9525">
            <a:noFill/>
            <a:miter lim="800000"/>
          </a:ln>
        </p:spPr>
        <p:txBody>
          <a:bodyPr wrap="square" lIns="68580" tIns="34290" rIns="68580" bIns="34290">
            <a:spAutoFit/>
          </a:bodyPr>
          <a:lstStyle/>
          <a:p>
            <a:pPr algn="just">
              <a:lnSpc>
                <a:spcPct val="130000"/>
              </a:lnSpc>
              <a:buClr>
                <a:srgbClr val="5ADAB0"/>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Calibri" panose="020F0502020204030204" pitchFamily="34" charset="0"/>
              <a:cs typeface="Calibri" panose="020F0502020204030204" pitchFamily="34" charset="0"/>
              <a:sym typeface="Calibri" panose="020F0502020204030204" pitchFamily="34" charset="0"/>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4" name="文本框 25"/>
          <p:cNvSpPr>
            <a:spLocks noChangeArrowheads="1"/>
          </p:cNvSpPr>
          <p:nvPr/>
        </p:nvSpPr>
        <p:spPr bwMode="auto">
          <a:xfrm>
            <a:off x="535664" y="3956478"/>
            <a:ext cx="2838319" cy="886397"/>
          </a:xfrm>
          <a:prstGeom prst="rect">
            <a:avLst/>
          </a:prstGeom>
          <a:noFill/>
          <a:ln w="9525">
            <a:noFill/>
            <a:miter lim="800000"/>
          </a:ln>
        </p:spPr>
        <p:txBody>
          <a:bodyPr wrap="square" lIns="68580" tIns="34290" rIns="68580" bIns="34290">
            <a:spAutoFit/>
          </a:bodyPr>
          <a:lstStyle/>
          <a:p>
            <a:pPr algn="just">
              <a:lnSpc>
                <a:spcPct val="130000"/>
              </a:lnSpc>
              <a:buClr>
                <a:srgbClr val="5ADAB0"/>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Calibri" panose="020F0502020204030204" pitchFamily="34" charset="0"/>
              <a:cs typeface="Calibri" panose="020F0502020204030204" pitchFamily="34" charset="0"/>
              <a:sym typeface="Calibri" panose="020F0502020204030204" pitchFamily="34" charset="0"/>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5" name="文本框 26"/>
          <p:cNvSpPr>
            <a:spLocks noChangeArrowheads="1"/>
          </p:cNvSpPr>
          <p:nvPr/>
        </p:nvSpPr>
        <p:spPr bwMode="auto">
          <a:xfrm>
            <a:off x="5918480" y="3956478"/>
            <a:ext cx="2838319" cy="886397"/>
          </a:xfrm>
          <a:prstGeom prst="rect">
            <a:avLst/>
          </a:prstGeom>
          <a:noFill/>
          <a:ln w="9525">
            <a:noFill/>
            <a:miter lim="800000"/>
          </a:ln>
        </p:spPr>
        <p:txBody>
          <a:bodyPr wrap="square" lIns="68580" tIns="34290" rIns="68580" bIns="34290">
            <a:spAutoFit/>
          </a:bodyPr>
          <a:lstStyle/>
          <a:p>
            <a:pPr algn="just">
              <a:lnSpc>
                <a:spcPct val="130000"/>
              </a:lnSpc>
              <a:buClr>
                <a:srgbClr val="5ADAB0"/>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Calibri" panose="020F0502020204030204" pitchFamily="34" charset="0"/>
              <a:cs typeface="Calibri" panose="020F0502020204030204" pitchFamily="34" charset="0"/>
              <a:sym typeface="Calibri" panose="020F0502020204030204" pitchFamily="34" charset="0"/>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10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ppt_w</p:attrName>
                                        </p:attrNameLst>
                                      </p:cBhvr>
                                      <p:tavLst>
                                        <p:tav tm="0">
                                          <p:val>
                                            <p:strVal val="#ppt_w*0.70"/>
                                          </p:val>
                                        </p:tav>
                                        <p:tav tm="100000">
                                          <p:val>
                                            <p:strVal val="#ppt_w"/>
                                          </p:val>
                                        </p:tav>
                                      </p:tavLst>
                                    </p:anim>
                                    <p:anim calcmode="lin" valueType="num">
                                      <p:cBhvr>
                                        <p:cTn id="8" dur="1000" fill="hold"/>
                                        <p:tgtEl>
                                          <p:spTgt spid="6153"/>
                                        </p:tgtEl>
                                        <p:attrNameLst>
                                          <p:attrName>ppt_h</p:attrName>
                                        </p:attrNameLst>
                                      </p:cBhvr>
                                      <p:tavLst>
                                        <p:tav tm="0">
                                          <p:val>
                                            <p:strVal val="#ppt_h"/>
                                          </p:val>
                                        </p:tav>
                                        <p:tav tm="100000">
                                          <p:val>
                                            <p:strVal val="#ppt_h"/>
                                          </p:val>
                                        </p:tav>
                                      </p:tavLst>
                                    </p:anim>
                                    <p:animEffect transition="in" filter="fade">
                                      <p:cBhvr>
                                        <p:cTn id="9" dur="1000"/>
                                        <p:tgtEl>
                                          <p:spTgt spid="6153"/>
                                        </p:tgtEl>
                                      </p:cBhvr>
                                    </p:animEffect>
                                  </p:childTnLst>
                                </p:cTn>
                              </p:par>
                              <p:par>
                                <p:cTn id="10" presetID="22" presetClass="entr" presetSubtype="2" fill="hold" grpId="0" nodeType="withEffect">
                                  <p:stCondLst>
                                    <p:cond delay="1600"/>
                                  </p:stCondLst>
                                  <p:childTnLst>
                                    <p:set>
                                      <p:cBhvr>
                                        <p:cTn id="11" dur="1" fill="hold">
                                          <p:stCondLst>
                                            <p:cond delay="0"/>
                                          </p:stCondLst>
                                        </p:cTn>
                                        <p:tgtEl>
                                          <p:spTgt spid="6154"/>
                                        </p:tgtEl>
                                        <p:attrNameLst>
                                          <p:attrName>style.visibility</p:attrName>
                                        </p:attrNameLst>
                                      </p:cBhvr>
                                      <p:to>
                                        <p:strVal val="visible"/>
                                      </p:to>
                                    </p:set>
                                    <p:animEffect transition="in" filter="wipe(right)">
                                      <p:cBhvr>
                                        <p:cTn id="12" dur="500"/>
                                        <p:tgtEl>
                                          <p:spTgt spid="6154"/>
                                        </p:tgtEl>
                                      </p:cBhvr>
                                    </p:animEffect>
                                  </p:childTnLst>
                                </p:cTn>
                              </p:par>
                              <p:par>
                                <p:cTn id="13" presetID="22" presetClass="entr" presetSubtype="2" fill="hold" grpId="0" nodeType="withEffect">
                                  <p:stCondLst>
                                    <p:cond delay="1600"/>
                                  </p:stCondLst>
                                  <p:childTnLst>
                                    <p:set>
                                      <p:cBhvr>
                                        <p:cTn id="14" dur="1" fill="hold">
                                          <p:stCondLst>
                                            <p:cond delay="0"/>
                                          </p:stCondLst>
                                        </p:cTn>
                                        <p:tgtEl>
                                          <p:spTgt spid="6155"/>
                                        </p:tgtEl>
                                        <p:attrNameLst>
                                          <p:attrName>style.visibility</p:attrName>
                                        </p:attrNameLst>
                                      </p:cBhvr>
                                      <p:to>
                                        <p:strVal val="visible"/>
                                      </p:to>
                                    </p:set>
                                    <p:animEffect transition="in" filter="wipe(right)">
                                      <p:cBhvr>
                                        <p:cTn id="15" dur="500"/>
                                        <p:tgtEl>
                                          <p:spTgt spid="6155"/>
                                        </p:tgtEl>
                                      </p:cBhvr>
                                    </p:animEffect>
                                  </p:childTnLst>
                                </p:cTn>
                              </p:par>
                              <p:par>
                                <p:cTn id="16" presetID="22" presetClass="entr" presetSubtype="8" fill="hold" grpId="0" nodeType="withEffect">
                                  <p:stCondLst>
                                    <p:cond delay="1600"/>
                                  </p:stCondLst>
                                  <p:childTnLst>
                                    <p:set>
                                      <p:cBhvr>
                                        <p:cTn id="17" dur="1" fill="hold">
                                          <p:stCondLst>
                                            <p:cond delay="0"/>
                                          </p:stCondLst>
                                        </p:cTn>
                                        <p:tgtEl>
                                          <p:spTgt spid="6157"/>
                                        </p:tgtEl>
                                        <p:attrNameLst>
                                          <p:attrName>style.visibility</p:attrName>
                                        </p:attrNameLst>
                                      </p:cBhvr>
                                      <p:to>
                                        <p:strVal val="visible"/>
                                      </p:to>
                                    </p:set>
                                    <p:animEffect transition="in" filter="wipe(left)">
                                      <p:cBhvr>
                                        <p:cTn id="18" dur="500"/>
                                        <p:tgtEl>
                                          <p:spTgt spid="6157"/>
                                        </p:tgtEl>
                                      </p:cBhvr>
                                    </p:animEffect>
                                  </p:childTnLst>
                                </p:cTn>
                              </p:par>
                              <p:par>
                                <p:cTn id="19" presetID="22" presetClass="entr" presetSubtype="8" fill="hold" grpId="0" nodeType="withEffect">
                                  <p:stCondLst>
                                    <p:cond delay="1600"/>
                                  </p:stCondLst>
                                  <p:childTnLst>
                                    <p:set>
                                      <p:cBhvr>
                                        <p:cTn id="20" dur="1" fill="hold">
                                          <p:stCondLst>
                                            <p:cond delay="0"/>
                                          </p:stCondLst>
                                        </p:cTn>
                                        <p:tgtEl>
                                          <p:spTgt spid="6156"/>
                                        </p:tgtEl>
                                        <p:attrNameLst>
                                          <p:attrName>style.visibility</p:attrName>
                                        </p:attrNameLst>
                                      </p:cBhvr>
                                      <p:to>
                                        <p:strVal val="visible"/>
                                      </p:to>
                                    </p:set>
                                    <p:animEffect transition="in" filter="wipe(left)">
                                      <p:cBhvr>
                                        <p:cTn id="21" dur="500"/>
                                        <p:tgtEl>
                                          <p:spTgt spid="6156"/>
                                        </p:tgtEl>
                                      </p:cBhvr>
                                    </p:animEffect>
                                  </p:childTnLst>
                                </p:cTn>
                              </p:par>
                              <p:par>
                                <p:cTn id="22" presetID="17" presetClass="entr" presetSubtype="10" fill="hold" grpId="0" nodeType="withEffect">
                                  <p:stCondLst>
                                    <p:cond delay="2100"/>
                                  </p:stCondLst>
                                  <p:childTnLst>
                                    <p:set>
                                      <p:cBhvr>
                                        <p:cTn id="23" dur="1" fill="hold">
                                          <p:stCondLst>
                                            <p:cond delay="0"/>
                                          </p:stCondLst>
                                        </p:cTn>
                                        <p:tgtEl>
                                          <p:spTgt spid="6158"/>
                                        </p:tgtEl>
                                        <p:attrNameLst>
                                          <p:attrName>style.visibility</p:attrName>
                                        </p:attrNameLst>
                                      </p:cBhvr>
                                      <p:to>
                                        <p:strVal val="visible"/>
                                      </p:to>
                                    </p:set>
                                    <p:anim calcmode="lin" valueType="num">
                                      <p:cBhvr>
                                        <p:cTn id="24" dur="500" fill="hold"/>
                                        <p:tgtEl>
                                          <p:spTgt spid="6158"/>
                                        </p:tgtEl>
                                        <p:attrNameLst>
                                          <p:attrName>ppt_w</p:attrName>
                                        </p:attrNameLst>
                                      </p:cBhvr>
                                      <p:tavLst>
                                        <p:tav tm="0">
                                          <p:val>
                                            <p:fltVal val="0"/>
                                          </p:val>
                                        </p:tav>
                                        <p:tav tm="100000">
                                          <p:val>
                                            <p:strVal val="#ppt_w"/>
                                          </p:val>
                                        </p:tav>
                                      </p:tavLst>
                                    </p:anim>
                                    <p:anim calcmode="lin" valueType="num">
                                      <p:cBhvr>
                                        <p:cTn id="25" dur="500" fill="hold"/>
                                        <p:tgtEl>
                                          <p:spTgt spid="6158"/>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2100"/>
                                  </p:stCondLst>
                                  <p:childTnLst>
                                    <p:set>
                                      <p:cBhvr>
                                        <p:cTn id="27" dur="1" fill="hold">
                                          <p:stCondLst>
                                            <p:cond delay="0"/>
                                          </p:stCondLst>
                                        </p:cTn>
                                        <p:tgtEl>
                                          <p:spTgt spid="6160"/>
                                        </p:tgtEl>
                                        <p:attrNameLst>
                                          <p:attrName>style.visibility</p:attrName>
                                        </p:attrNameLst>
                                      </p:cBhvr>
                                      <p:to>
                                        <p:strVal val="visible"/>
                                      </p:to>
                                    </p:set>
                                    <p:anim calcmode="lin" valueType="num">
                                      <p:cBhvr>
                                        <p:cTn id="28" dur="500" fill="hold"/>
                                        <p:tgtEl>
                                          <p:spTgt spid="6160"/>
                                        </p:tgtEl>
                                        <p:attrNameLst>
                                          <p:attrName>ppt_w</p:attrName>
                                        </p:attrNameLst>
                                      </p:cBhvr>
                                      <p:tavLst>
                                        <p:tav tm="0">
                                          <p:val>
                                            <p:fltVal val="0"/>
                                          </p:val>
                                        </p:tav>
                                        <p:tav tm="100000">
                                          <p:val>
                                            <p:strVal val="#ppt_w"/>
                                          </p:val>
                                        </p:tav>
                                      </p:tavLst>
                                    </p:anim>
                                    <p:anim calcmode="lin" valueType="num">
                                      <p:cBhvr>
                                        <p:cTn id="29" dur="500" fill="hold"/>
                                        <p:tgtEl>
                                          <p:spTgt spid="6160"/>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2100"/>
                                  </p:stCondLst>
                                  <p:childTnLst>
                                    <p:set>
                                      <p:cBhvr>
                                        <p:cTn id="31" dur="1" fill="hold">
                                          <p:stCondLst>
                                            <p:cond delay="0"/>
                                          </p:stCondLst>
                                        </p:cTn>
                                        <p:tgtEl>
                                          <p:spTgt spid="6161"/>
                                        </p:tgtEl>
                                        <p:attrNameLst>
                                          <p:attrName>style.visibility</p:attrName>
                                        </p:attrNameLst>
                                      </p:cBhvr>
                                      <p:to>
                                        <p:strVal val="visible"/>
                                      </p:to>
                                    </p:set>
                                    <p:anim calcmode="lin" valueType="num">
                                      <p:cBhvr>
                                        <p:cTn id="32" dur="500" fill="hold"/>
                                        <p:tgtEl>
                                          <p:spTgt spid="6161"/>
                                        </p:tgtEl>
                                        <p:attrNameLst>
                                          <p:attrName>ppt_w</p:attrName>
                                        </p:attrNameLst>
                                      </p:cBhvr>
                                      <p:tavLst>
                                        <p:tav tm="0">
                                          <p:val>
                                            <p:fltVal val="0"/>
                                          </p:val>
                                        </p:tav>
                                        <p:tav tm="100000">
                                          <p:val>
                                            <p:strVal val="#ppt_w"/>
                                          </p:val>
                                        </p:tav>
                                      </p:tavLst>
                                    </p:anim>
                                    <p:anim calcmode="lin" valueType="num">
                                      <p:cBhvr>
                                        <p:cTn id="33" dur="500" fill="hold"/>
                                        <p:tgtEl>
                                          <p:spTgt spid="6161"/>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2100"/>
                                  </p:stCondLst>
                                  <p:childTnLst>
                                    <p:set>
                                      <p:cBhvr>
                                        <p:cTn id="35" dur="1" fill="hold">
                                          <p:stCondLst>
                                            <p:cond delay="0"/>
                                          </p:stCondLst>
                                        </p:cTn>
                                        <p:tgtEl>
                                          <p:spTgt spid="6159"/>
                                        </p:tgtEl>
                                        <p:attrNameLst>
                                          <p:attrName>style.visibility</p:attrName>
                                        </p:attrNameLst>
                                      </p:cBhvr>
                                      <p:to>
                                        <p:strVal val="visible"/>
                                      </p:to>
                                    </p:set>
                                    <p:anim calcmode="lin" valueType="num">
                                      <p:cBhvr>
                                        <p:cTn id="36" dur="500" fill="hold"/>
                                        <p:tgtEl>
                                          <p:spTgt spid="6159"/>
                                        </p:tgtEl>
                                        <p:attrNameLst>
                                          <p:attrName>ppt_w</p:attrName>
                                        </p:attrNameLst>
                                      </p:cBhvr>
                                      <p:tavLst>
                                        <p:tav tm="0">
                                          <p:val>
                                            <p:fltVal val="0"/>
                                          </p:val>
                                        </p:tav>
                                        <p:tav tm="100000">
                                          <p:val>
                                            <p:strVal val="#ppt_w"/>
                                          </p:val>
                                        </p:tav>
                                      </p:tavLst>
                                    </p:anim>
                                    <p:anim calcmode="lin" valueType="num">
                                      <p:cBhvr>
                                        <p:cTn id="37" dur="500" fill="hold"/>
                                        <p:tgtEl>
                                          <p:spTgt spid="6159"/>
                                        </p:tgtEl>
                                        <p:attrNameLst>
                                          <p:attrName>ppt_h</p:attrName>
                                        </p:attrNameLst>
                                      </p:cBhvr>
                                      <p:tavLst>
                                        <p:tav tm="0">
                                          <p:val>
                                            <p:strVal val="#ppt_h"/>
                                          </p:val>
                                        </p:tav>
                                        <p:tav tm="100000">
                                          <p:val>
                                            <p:strVal val="#ppt_h"/>
                                          </p:val>
                                        </p:tav>
                                      </p:tavLst>
                                    </p:anim>
                                  </p:childTnLst>
                                </p:cTn>
                              </p:par>
                              <p:par>
                                <p:cTn id="38" presetID="12" presetClass="entr" presetSubtype="8" fill="hold" grpId="0" nodeType="withEffect">
                                  <p:stCondLst>
                                    <p:cond delay="2600"/>
                                  </p:stCondLst>
                                  <p:childTnLst>
                                    <p:set>
                                      <p:cBhvr>
                                        <p:cTn id="39" dur="1" fill="hold">
                                          <p:stCondLst>
                                            <p:cond delay="0"/>
                                          </p:stCondLst>
                                        </p:cTn>
                                        <p:tgtEl>
                                          <p:spTgt spid="6162"/>
                                        </p:tgtEl>
                                        <p:attrNameLst>
                                          <p:attrName>style.visibility</p:attrName>
                                        </p:attrNameLst>
                                      </p:cBhvr>
                                      <p:to>
                                        <p:strVal val="visible"/>
                                      </p:to>
                                    </p:set>
                                    <p:animEffect transition="in" filter="slide(fromLeft)">
                                      <p:cBhvr>
                                        <p:cTn id="40" dur="500"/>
                                        <p:tgtEl>
                                          <p:spTgt spid="6162"/>
                                        </p:tgtEl>
                                      </p:cBhvr>
                                    </p:animEffect>
                                  </p:childTnLst>
                                </p:cTn>
                              </p:par>
                              <p:par>
                                <p:cTn id="41" presetID="12" presetClass="entr" presetSubtype="8" fill="hold" grpId="0" nodeType="withEffect">
                                  <p:stCondLst>
                                    <p:cond delay="2600"/>
                                  </p:stCondLst>
                                  <p:childTnLst>
                                    <p:set>
                                      <p:cBhvr>
                                        <p:cTn id="42" dur="1" fill="hold">
                                          <p:stCondLst>
                                            <p:cond delay="0"/>
                                          </p:stCondLst>
                                        </p:cTn>
                                        <p:tgtEl>
                                          <p:spTgt spid="6164"/>
                                        </p:tgtEl>
                                        <p:attrNameLst>
                                          <p:attrName>style.visibility</p:attrName>
                                        </p:attrNameLst>
                                      </p:cBhvr>
                                      <p:to>
                                        <p:strVal val="visible"/>
                                      </p:to>
                                    </p:set>
                                    <p:animEffect transition="in" filter="slide(fromLeft)">
                                      <p:cBhvr>
                                        <p:cTn id="43" dur="500"/>
                                        <p:tgtEl>
                                          <p:spTgt spid="6164"/>
                                        </p:tgtEl>
                                      </p:cBhvr>
                                    </p:animEffect>
                                  </p:childTnLst>
                                </p:cTn>
                              </p:par>
                              <p:par>
                                <p:cTn id="44" presetID="12" presetClass="entr" presetSubtype="2" fill="hold" grpId="0" nodeType="withEffect">
                                  <p:stCondLst>
                                    <p:cond delay="2600"/>
                                  </p:stCondLst>
                                  <p:childTnLst>
                                    <p:set>
                                      <p:cBhvr>
                                        <p:cTn id="45" dur="1" fill="hold">
                                          <p:stCondLst>
                                            <p:cond delay="0"/>
                                          </p:stCondLst>
                                        </p:cTn>
                                        <p:tgtEl>
                                          <p:spTgt spid="6163"/>
                                        </p:tgtEl>
                                        <p:attrNameLst>
                                          <p:attrName>style.visibility</p:attrName>
                                        </p:attrNameLst>
                                      </p:cBhvr>
                                      <p:to>
                                        <p:strVal val="visible"/>
                                      </p:to>
                                    </p:set>
                                    <p:animEffect transition="in" filter="slide(fromRight)">
                                      <p:cBhvr>
                                        <p:cTn id="46" dur="500"/>
                                        <p:tgtEl>
                                          <p:spTgt spid="6163"/>
                                        </p:tgtEl>
                                      </p:cBhvr>
                                    </p:animEffect>
                                  </p:childTnLst>
                                </p:cTn>
                              </p:par>
                              <p:par>
                                <p:cTn id="47" presetID="12" presetClass="entr" presetSubtype="2" fill="hold" grpId="0" nodeType="withEffect">
                                  <p:stCondLst>
                                    <p:cond delay="2600"/>
                                  </p:stCondLst>
                                  <p:childTnLst>
                                    <p:set>
                                      <p:cBhvr>
                                        <p:cTn id="48" dur="1" fill="hold">
                                          <p:stCondLst>
                                            <p:cond delay="0"/>
                                          </p:stCondLst>
                                        </p:cTn>
                                        <p:tgtEl>
                                          <p:spTgt spid="6165"/>
                                        </p:tgtEl>
                                        <p:attrNameLst>
                                          <p:attrName>style.visibility</p:attrName>
                                        </p:attrNameLst>
                                      </p:cBhvr>
                                      <p:to>
                                        <p:strVal val="visible"/>
                                      </p:to>
                                    </p:set>
                                    <p:animEffect transition="in" filter="slide(fromRight)">
                                      <p:cBhvr>
                                        <p:cTn id="49"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P spid="6157" grpId="0" animBg="1"/>
      <p:bldP spid="6158" grpId="0"/>
      <p:bldP spid="6159" grpId="0"/>
      <p:bldP spid="6160" grpId="0"/>
      <p:bldP spid="6161" grpId="0"/>
      <p:bldP spid="6162" grpId="0"/>
      <p:bldP spid="6163" grpId="0"/>
      <p:bldP spid="6164" grpId="0"/>
      <p:bldP spid="61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5008905" y="1502571"/>
            <a:ext cx="3400938" cy="842478"/>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gradFill>
              <a:gsLst>
                <a:gs pos="0">
                  <a:schemeClr val="tx2">
                    <a:lumMod val="40000"/>
                    <a:lumOff val="60000"/>
                  </a:schemeClr>
                </a:gs>
                <a:gs pos="100000">
                  <a:srgbClr val="005AB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0" name="TextBox 76"/>
            <p:cNvSpPr txBox="1"/>
            <p:nvPr/>
          </p:nvSpPr>
          <p:spPr>
            <a:xfrm>
              <a:off x="8097945" y="2002809"/>
              <a:ext cx="2284695" cy="369218"/>
            </a:xfrm>
            <a:prstGeom prst="rect">
              <a:avLst/>
            </a:prstGeom>
            <a:noFill/>
            <a:effectLst/>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1" name="文本框 60"/>
            <p:cNvSpPr txBox="1"/>
            <p:nvPr/>
          </p:nvSpPr>
          <p:spPr>
            <a:xfrm>
              <a:off x="8097945" y="2319883"/>
              <a:ext cx="3115179" cy="579638"/>
            </a:xfrm>
            <a:prstGeom prst="rect">
              <a:avLst/>
            </a:prstGeom>
            <a:noFill/>
            <a:effectLst/>
          </p:spPr>
          <p:txBody>
            <a:bodyPr wrap="square" rtlCol="0">
              <a:spAutoFit/>
            </a:bodyPr>
            <a:lstStyle/>
            <a:p>
              <a:pPr>
                <a:lnSpc>
                  <a:spcPct val="130000"/>
                </a:lnSpc>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 name="组合 3"/>
          <p:cNvGrpSpPr/>
          <p:nvPr/>
        </p:nvGrpSpPr>
        <p:grpSpPr>
          <a:xfrm>
            <a:off x="5007466" y="3211927"/>
            <a:ext cx="3402377" cy="804961"/>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gradFill>
              <a:gsLst>
                <a:gs pos="0">
                  <a:schemeClr val="tx2">
                    <a:lumMod val="40000"/>
                    <a:lumOff val="60000"/>
                  </a:schemeClr>
                </a:gs>
                <a:gs pos="100000">
                  <a:srgbClr val="005AB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2" name="TextBox 76"/>
            <p:cNvSpPr txBox="1"/>
            <p:nvPr/>
          </p:nvSpPr>
          <p:spPr>
            <a:xfrm>
              <a:off x="8097945" y="4324588"/>
              <a:ext cx="2284695" cy="369218"/>
            </a:xfrm>
            <a:prstGeom prst="rect">
              <a:avLst/>
            </a:prstGeom>
            <a:noFill/>
            <a:effectLst/>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3" name="文本框 62"/>
            <p:cNvSpPr txBox="1"/>
            <p:nvPr/>
          </p:nvSpPr>
          <p:spPr>
            <a:xfrm>
              <a:off x="8097945" y="4641662"/>
              <a:ext cx="3115179" cy="579638"/>
            </a:xfrm>
            <a:prstGeom prst="rect">
              <a:avLst/>
            </a:prstGeom>
            <a:noFill/>
            <a:effectLst/>
          </p:spPr>
          <p:txBody>
            <a:bodyPr wrap="square" rtlCol="0">
              <a:spAutoFit/>
            </a:bodyPr>
            <a:lstStyle/>
            <a:p>
              <a:pPr>
                <a:lnSpc>
                  <a:spcPct val="130000"/>
                </a:lnSpc>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4" name="组合 1"/>
          <p:cNvGrpSpPr/>
          <p:nvPr/>
        </p:nvGrpSpPr>
        <p:grpSpPr>
          <a:xfrm>
            <a:off x="730882" y="1502571"/>
            <a:ext cx="3405652" cy="841037"/>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gradFill>
              <a:gsLst>
                <a:gs pos="0">
                  <a:schemeClr val="tx2">
                    <a:lumMod val="40000"/>
                    <a:lumOff val="60000"/>
                  </a:schemeClr>
                </a:gs>
                <a:gs pos="100000">
                  <a:srgbClr val="005AB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4" name="TextBox 76"/>
            <p:cNvSpPr txBox="1"/>
            <p:nvPr/>
          </p:nvSpPr>
          <p:spPr>
            <a:xfrm>
              <a:off x="1775520" y="2002809"/>
              <a:ext cx="2284694" cy="369218"/>
            </a:xfrm>
            <a:prstGeom prst="rect">
              <a:avLst/>
            </a:prstGeom>
            <a:noFill/>
            <a:effectLst/>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5" name="文本框 64"/>
            <p:cNvSpPr txBox="1"/>
            <p:nvPr/>
          </p:nvSpPr>
          <p:spPr>
            <a:xfrm>
              <a:off x="974509" y="2319883"/>
              <a:ext cx="3115178" cy="579639"/>
            </a:xfrm>
            <a:prstGeom prst="rect">
              <a:avLst/>
            </a:prstGeom>
            <a:noFill/>
            <a:effectLst/>
          </p:spPr>
          <p:txBody>
            <a:bodyPr wrap="square" rtlCol="0">
              <a:spAutoFit/>
            </a:bodyPr>
            <a:lstStyle/>
            <a:p>
              <a:pPr algn="r">
                <a:lnSpc>
                  <a:spcPct val="130000"/>
                </a:lnSpc>
              </a:pPr>
              <a:r>
                <a:rPr lang="en-US" altLang="zh-CN" sz="9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6" name="组合 2"/>
          <p:cNvGrpSpPr/>
          <p:nvPr/>
        </p:nvGrpSpPr>
        <p:grpSpPr>
          <a:xfrm>
            <a:off x="730882" y="3213368"/>
            <a:ext cx="3407092" cy="802080"/>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gradFill>
              <a:gsLst>
                <a:gs pos="0">
                  <a:schemeClr val="tx2">
                    <a:lumMod val="40000"/>
                    <a:lumOff val="60000"/>
                  </a:schemeClr>
                </a:gs>
                <a:gs pos="100000">
                  <a:srgbClr val="005AB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171450">
                  <a:defRPr/>
                </a:pPr>
                <a:endParaRPr lang="en-US" sz="1100"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6" name="TextBox 76"/>
            <p:cNvSpPr txBox="1"/>
            <p:nvPr/>
          </p:nvSpPr>
          <p:spPr>
            <a:xfrm>
              <a:off x="1804993" y="4324589"/>
              <a:ext cx="2284694" cy="369218"/>
            </a:xfrm>
            <a:prstGeom prst="rect">
              <a:avLst/>
            </a:prstGeom>
            <a:noFill/>
            <a:effectLst/>
          </p:spPr>
          <p:txBody>
            <a:bodyPr wrap="square"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sp>
          <p:nvSpPr>
            <p:cNvPr id="67" name="文本框 66"/>
            <p:cNvSpPr txBox="1"/>
            <p:nvPr/>
          </p:nvSpPr>
          <p:spPr>
            <a:xfrm>
              <a:off x="974509" y="4641661"/>
              <a:ext cx="3115178" cy="549725"/>
            </a:xfrm>
            <a:prstGeom prst="rect">
              <a:avLst/>
            </a:prstGeom>
            <a:noFill/>
            <a:effectLst/>
          </p:spPr>
          <p:txBody>
            <a:bodyPr wrap="square" rtlCol="0">
              <a:spAutoFit/>
            </a:bodyPr>
            <a:lstStyle/>
            <a:p>
              <a:pPr algn="r">
                <a:lnSpc>
                  <a:spcPct val="130000"/>
                </a:lnSpc>
              </a:pPr>
              <a:r>
                <a:rPr lang="en-US" altLang="zh-CN" sz="800" dirty="0">
                  <a:solidFill>
                    <a:schemeClr val="bg1">
                      <a:lumMod val="65000"/>
                    </a:scheme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8" name="组合 5"/>
          <p:cNvGrpSpPr/>
          <p:nvPr/>
        </p:nvGrpSpPr>
        <p:grpSpPr>
          <a:xfrm>
            <a:off x="4037541" y="2265089"/>
            <a:ext cx="1095591" cy="1097900"/>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adFill>
              <a:gsLst>
                <a:gs pos="0">
                  <a:schemeClr val="tx2">
                    <a:lumMod val="40000"/>
                    <a:lumOff val="60000"/>
                  </a:schemeClr>
                </a:gs>
                <a:gs pos="100000">
                  <a:srgbClr val="005AB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TextBox 76"/>
            <p:cNvSpPr txBox="1"/>
            <p:nvPr/>
          </p:nvSpPr>
          <p:spPr>
            <a:xfrm>
              <a:off x="5630915" y="3534518"/>
              <a:ext cx="930171" cy="492291"/>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Title</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5AB2"/>
            </a:gs>
            <a:gs pos="92000">
              <a:schemeClr val="tx2">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16" name="Pentagon 60"/>
          <p:cNvSpPr/>
          <p:nvPr/>
        </p:nvSpPr>
        <p:spPr>
          <a:xfrm>
            <a:off x="0" y="554060"/>
            <a:ext cx="120269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gradFill>
                  <a:gsLst>
                    <a:gs pos="0">
                      <a:srgbClr val="005AB2"/>
                    </a:gs>
                    <a:gs pos="92000">
                      <a:schemeClr val="tx2">
                        <a:lumMod val="40000"/>
                        <a:lumOff val="60000"/>
                      </a:schemeClr>
                    </a:gs>
                  </a:gsLst>
                  <a:path path="circle">
                    <a:fillToRect t="100000" r="100000"/>
                  </a:path>
                </a:gradFill>
                <a:cs typeface="+mn-ea"/>
                <a:sym typeface="+mn-lt"/>
              </a:rPr>
              <a:t>03</a:t>
            </a:r>
            <a:endParaRPr lang="en-GB" altLang="zh-CN" sz="3600" b="1" dirty="0">
              <a:gradFill>
                <a:gsLst>
                  <a:gs pos="0">
                    <a:srgbClr val="005AB2"/>
                  </a:gs>
                  <a:gs pos="92000">
                    <a:schemeClr val="tx2">
                      <a:lumMod val="40000"/>
                      <a:lumOff val="60000"/>
                    </a:schemeClr>
                  </a:gs>
                </a:gsLst>
                <a:path path="circle">
                  <a:fillToRect t="100000" r="100000"/>
                </a:path>
              </a:gradFill>
              <a:cs typeface="+mn-ea"/>
              <a:sym typeface="+mn-lt"/>
            </a:endParaRPr>
          </a:p>
        </p:txBody>
      </p:sp>
      <p:grpSp>
        <p:nvGrpSpPr>
          <p:cNvPr id="18" name="Group 71"/>
          <p:cNvGrpSpPr/>
          <p:nvPr/>
        </p:nvGrpSpPr>
        <p:grpSpPr>
          <a:xfrm>
            <a:off x="3023214" y="2082600"/>
            <a:ext cx="3119605" cy="937605"/>
            <a:chOff x="6662499" y="1576059"/>
            <a:chExt cx="4159474" cy="1250132"/>
          </a:xfrm>
        </p:grpSpPr>
        <p:sp>
          <p:nvSpPr>
            <p:cNvPr id="19" name="TextBox 72"/>
            <p:cNvSpPr txBox="1"/>
            <p:nvPr/>
          </p:nvSpPr>
          <p:spPr>
            <a:xfrm>
              <a:off x="6662499" y="1576059"/>
              <a:ext cx="4159474" cy="943842"/>
            </a:xfrm>
            <a:prstGeom prst="rect">
              <a:avLst/>
            </a:prstGeom>
            <a:noFill/>
          </p:spPr>
          <p:txBody>
            <a:bodyPr wrap="square" rtlCol="0">
              <a:spAutoFit/>
            </a:bodyPr>
            <a:lstStyle/>
            <a:p>
              <a:pPr algn="ctr">
                <a:buNone/>
              </a:pPr>
              <a:r>
                <a:rPr lang="zh-CN" altLang="en-US" sz="4000" b="1" spc="600" dirty="0">
                  <a:solidFill>
                    <a:schemeClr val="bg1"/>
                  </a:solidFill>
                  <a:latin typeface="微软雅黑" panose="020B0503020204020204" pitchFamily="34" charset="-122"/>
                  <a:ea typeface="微软雅黑" panose="020B0503020204020204" pitchFamily="34" charset="-122"/>
                </a:rPr>
                <a:t>投资回报</a:t>
              </a:r>
              <a:endParaRPr lang="zh-CN" altLang="en-US" sz="4000" b="1" spc="600" dirty="0">
                <a:solidFill>
                  <a:schemeClr val="bg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662499" y="2477367"/>
              <a:ext cx="4159474" cy="348824"/>
            </a:xfrm>
            <a:prstGeom prst="rect">
              <a:avLst/>
            </a:prstGeom>
          </p:spPr>
          <p:txBody>
            <a:bodyPr wrap="square">
              <a:spAutoFit/>
            </a:bodyPr>
            <a:lstStyle/>
            <a:p>
              <a:pPr algn="ctr"/>
              <a:r>
                <a:rPr lang="en-GB" sz="1110" dirty="0">
                  <a:solidFill>
                    <a:schemeClr val="bg1"/>
                  </a:solidFill>
                  <a:cs typeface="+mn-ea"/>
                  <a:sym typeface="+mn-lt"/>
                </a:rPr>
                <a:t>点击输入内容</a:t>
              </a:r>
              <a:endParaRPr lang="en-GB" sz="1110" dirty="0">
                <a:solidFill>
                  <a:schemeClr val="bg1"/>
                </a:solidFill>
                <a:cs typeface="+mn-ea"/>
                <a:sym typeface="+mn-lt"/>
              </a:endParaRPr>
            </a:p>
          </p:txBody>
        </p:sp>
      </p:grpSp>
      <p:cxnSp>
        <p:nvCxnSpPr>
          <p:cNvPr id="3" name="直接连接符 2"/>
          <p:cNvCxnSpPr/>
          <p:nvPr/>
        </p:nvCxnSpPr>
        <p:spPr>
          <a:xfrm>
            <a:off x="0" y="407621"/>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202647" y="4462045"/>
            <a:ext cx="194135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gradFill>
                  <a:gsLst>
                    <a:gs pos="0">
                      <a:srgbClr val="005AB2"/>
                    </a:gs>
                    <a:gs pos="92000">
                      <a:schemeClr val="tx2">
                        <a:lumMod val="40000"/>
                        <a:lumOff val="60000"/>
                      </a:schemeClr>
                    </a:gs>
                  </a:gsLst>
                  <a:path path="circle">
                    <a:fillToRect t="100000" r="100000"/>
                  </a:path>
                </a:gradFill>
              </a:rPr>
              <a:t>Part Four</a:t>
            </a: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1" name="矩形 20"/>
          <p:cNvSpPr/>
          <p:nvPr/>
        </p:nvSpPr>
        <p:spPr>
          <a:xfrm>
            <a:off x="7059429" y="4460206"/>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2" name="矩形 21"/>
          <p:cNvSpPr/>
          <p:nvPr/>
        </p:nvSpPr>
        <p:spPr>
          <a:xfrm>
            <a:off x="6916211" y="4460205"/>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3" name="矩形 22"/>
          <p:cNvSpPr/>
          <p:nvPr/>
        </p:nvSpPr>
        <p:spPr>
          <a:xfrm>
            <a:off x="1257140"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4" name="矩形 23"/>
          <p:cNvSpPr/>
          <p:nvPr/>
        </p:nvSpPr>
        <p:spPr>
          <a:xfrm>
            <a:off x="1408902"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3867479" cy="5145088"/>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74928" y="2132373"/>
            <a:ext cx="2180262" cy="600920"/>
          </a:xfrm>
        </p:spPr>
        <p:txBody>
          <a:bodyPr>
            <a:no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cs typeface="+mn-ea"/>
                <a:sym typeface="+mn-lt"/>
              </a:rPr>
              <a:t>目录</a:t>
            </a:r>
            <a:endParaRPr lang="en-US" sz="4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Footer Placeholder 2"/>
          <p:cNvSpPr>
            <a:spLocks noGrp="1"/>
          </p:cNvSpPr>
          <p:nvPr>
            <p:ph type="ftr" sz="quarter" idx="11"/>
          </p:nvPr>
        </p:nvSpPr>
        <p:spPr>
          <a:xfrm>
            <a:off x="402230" y="2796032"/>
            <a:ext cx="3086100" cy="273844"/>
          </a:xfrm>
        </p:spPr>
        <p:txBody>
          <a:bodyPr/>
          <a:lstStyle/>
          <a:p>
            <a:r>
              <a:rPr lang="en-US" sz="790" dirty="0">
                <a:solidFill>
                  <a:schemeClr val="bg1"/>
                </a:solidFill>
                <a:cs typeface="+mn-ea"/>
                <a:sym typeface="+mn-lt"/>
              </a:rPr>
              <a:t>Click Here To Change Your Subtitle</a:t>
            </a:r>
            <a:endParaRPr lang="en-US" sz="790" dirty="0">
              <a:solidFill>
                <a:schemeClr val="bg1"/>
              </a:solidFill>
              <a:cs typeface="+mn-ea"/>
              <a:sym typeface="+mn-lt"/>
            </a:endParaRPr>
          </a:p>
        </p:txBody>
      </p:sp>
      <p:sp>
        <p:nvSpPr>
          <p:cNvPr id="55" name="Rectangle 54"/>
          <p:cNvSpPr/>
          <p:nvPr/>
        </p:nvSpPr>
        <p:spPr>
          <a:xfrm>
            <a:off x="906091" y="1427561"/>
            <a:ext cx="2100944" cy="2228172"/>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6" name="Oval 55"/>
          <p:cNvSpPr/>
          <p:nvPr/>
        </p:nvSpPr>
        <p:spPr>
          <a:xfrm>
            <a:off x="4850922" y="1318303"/>
            <a:ext cx="218517" cy="218517"/>
          </a:xfrm>
          <a:prstGeom prst="ellipse">
            <a:avLst/>
          </a:prstGeom>
          <a:solidFill>
            <a:schemeClr val="tx2">
              <a:lumMod val="40000"/>
              <a:lumOff val="60000"/>
            </a:schemeClr>
          </a:solidFill>
          <a:ln>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7" name="Oval 56"/>
          <p:cNvSpPr/>
          <p:nvPr/>
        </p:nvSpPr>
        <p:spPr>
          <a:xfrm>
            <a:off x="4850922" y="2214721"/>
            <a:ext cx="218517" cy="218517"/>
          </a:xfrm>
          <a:prstGeom prst="ellipse">
            <a:avLst/>
          </a:prstGeom>
          <a:solidFill>
            <a:srgbClr val="0079C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8" name="Oval 57"/>
          <p:cNvSpPr/>
          <p:nvPr/>
        </p:nvSpPr>
        <p:spPr>
          <a:xfrm>
            <a:off x="4850922" y="3111139"/>
            <a:ext cx="218517" cy="218517"/>
          </a:xfrm>
          <a:prstGeom prst="ellipse">
            <a:avLst/>
          </a:prstGeom>
          <a:solidFill>
            <a:schemeClr val="tx2">
              <a:lumMod val="40000"/>
              <a:lumOff val="60000"/>
            </a:schemeClr>
          </a:solidFill>
          <a:ln>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59" name="Oval 58"/>
          <p:cNvSpPr/>
          <p:nvPr/>
        </p:nvSpPr>
        <p:spPr>
          <a:xfrm>
            <a:off x="4850922" y="4007557"/>
            <a:ext cx="218517" cy="218517"/>
          </a:xfrm>
          <a:prstGeom prst="ellipse">
            <a:avLst/>
          </a:prstGeom>
          <a:solidFill>
            <a:srgbClr val="0079C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grpSp>
        <p:nvGrpSpPr>
          <p:cNvPr id="60" name="Group 59"/>
          <p:cNvGrpSpPr/>
          <p:nvPr/>
        </p:nvGrpSpPr>
        <p:grpSpPr>
          <a:xfrm>
            <a:off x="3866745" y="1245824"/>
            <a:ext cx="733806" cy="363474"/>
            <a:chOff x="4928372" y="1814284"/>
            <a:chExt cx="978408" cy="484632"/>
          </a:xfrm>
        </p:grpSpPr>
        <p:sp>
          <p:nvSpPr>
            <p:cNvPr id="61" name="Pentagon 60"/>
            <p:cNvSpPr/>
            <p:nvPr/>
          </p:nvSpPr>
          <p:spPr>
            <a:xfrm>
              <a:off x="4928372" y="1814284"/>
              <a:ext cx="978408" cy="484632"/>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62" name="TextBox 61"/>
            <p:cNvSpPr txBox="1"/>
            <p:nvPr/>
          </p:nvSpPr>
          <p:spPr>
            <a:xfrm>
              <a:off x="5049741" y="1856545"/>
              <a:ext cx="506977" cy="430887"/>
            </a:xfrm>
            <a:prstGeom prst="rect">
              <a:avLst/>
            </a:prstGeom>
            <a:noFill/>
          </p:spPr>
          <p:txBody>
            <a:bodyPr wrap="none" rtlCol="0">
              <a:spAutoFit/>
            </a:bodyPr>
            <a:lstStyle/>
            <a:p>
              <a:pPr algn="ctr"/>
              <a:r>
                <a:rPr lang="en-US" sz="1500" b="1" dirty="0">
                  <a:solidFill>
                    <a:schemeClr val="bg2"/>
                  </a:solidFill>
                  <a:cs typeface="+mn-ea"/>
                  <a:sym typeface="+mn-lt"/>
                </a:rPr>
                <a:t>01</a:t>
              </a:r>
              <a:endParaRPr lang="en-GB" sz="1500" b="1" dirty="0">
                <a:solidFill>
                  <a:schemeClr val="bg2"/>
                </a:solidFill>
                <a:cs typeface="+mn-ea"/>
                <a:sym typeface="+mn-lt"/>
              </a:endParaRPr>
            </a:p>
          </p:txBody>
        </p:sp>
      </p:grpSp>
      <p:grpSp>
        <p:nvGrpSpPr>
          <p:cNvPr id="63" name="Group 62"/>
          <p:cNvGrpSpPr/>
          <p:nvPr/>
        </p:nvGrpSpPr>
        <p:grpSpPr>
          <a:xfrm>
            <a:off x="3866745" y="3935078"/>
            <a:ext cx="733806" cy="363474"/>
            <a:chOff x="4928372" y="5399956"/>
            <a:chExt cx="978408" cy="484632"/>
          </a:xfrm>
        </p:grpSpPr>
        <p:sp>
          <p:nvSpPr>
            <p:cNvPr id="64" name="Pentagon 63"/>
            <p:cNvSpPr/>
            <p:nvPr/>
          </p:nvSpPr>
          <p:spPr>
            <a:xfrm>
              <a:off x="4928372" y="5399956"/>
              <a:ext cx="978408" cy="484632"/>
            </a:xfrm>
            <a:prstGeom prst="homePlate">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65" name="TextBox 64"/>
            <p:cNvSpPr txBox="1"/>
            <p:nvPr/>
          </p:nvSpPr>
          <p:spPr>
            <a:xfrm>
              <a:off x="5049741" y="5442217"/>
              <a:ext cx="506977" cy="430887"/>
            </a:xfrm>
            <a:prstGeom prst="rect">
              <a:avLst/>
            </a:prstGeom>
            <a:noFill/>
          </p:spPr>
          <p:txBody>
            <a:bodyPr wrap="none" rtlCol="0">
              <a:spAutoFit/>
            </a:bodyPr>
            <a:lstStyle/>
            <a:p>
              <a:pPr algn="ctr"/>
              <a:r>
                <a:rPr lang="en-US" sz="1500" b="1" dirty="0">
                  <a:solidFill>
                    <a:schemeClr val="bg2"/>
                  </a:solidFill>
                  <a:cs typeface="+mn-ea"/>
                  <a:sym typeface="+mn-lt"/>
                </a:rPr>
                <a:t>04</a:t>
              </a:r>
              <a:endParaRPr lang="en-GB" sz="1500" b="1" dirty="0">
                <a:solidFill>
                  <a:schemeClr val="bg2"/>
                </a:solidFill>
                <a:cs typeface="+mn-ea"/>
                <a:sym typeface="+mn-lt"/>
              </a:endParaRPr>
            </a:p>
          </p:txBody>
        </p:sp>
      </p:grpSp>
      <p:grpSp>
        <p:nvGrpSpPr>
          <p:cNvPr id="66" name="Group 65"/>
          <p:cNvGrpSpPr/>
          <p:nvPr/>
        </p:nvGrpSpPr>
        <p:grpSpPr>
          <a:xfrm>
            <a:off x="3866745" y="3038660"/>
            <a:ext cx="733806" cy="363474"/>
            <a:chOff x="4928372" y="4204732"/>
            <a:chExt cx="978408" cy="484632"/>
          </a:xfrm>
        </p:grpSpPr>
        <p:sp>
          <p:nvSpPr>
            <p:cNvPr id="67" name="Pentagon 66"/>
            <p:cNvSpPr/>
            <p:nvPr/>
          </p:nvSpPr>
          <p:spPr>
            <a:xfrm>
              <a:off x="4928372" y="4204732"/>
              <a:ext cx="978408" cy="484632"/>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cs typeface="+mn-ea"/>
                <a:sym typeface="+mn-lt"/>
              </a:endParaRPr>
            </a:p>
          </p:txBody>
        </p:sp>
        <p:sp>
          <p:nvSpPr>
            <p:cNvPr id="68" name="TextBox 67"/>
            <p:cNvSpPr txBox="1"/>
            <p:nvPr/>
          </p:nvSpPr>
          <p:spPr>
            <a:xfrm>
              <a:off x="5049741" y="4246353"/>
              <a:ext cx="506977" cy="430887"/>
            </a:xfrm>
            <a:prstGeom prst="rect">
              <a:avLst/>
            </a:prstGeom>
            <a:noFill/>
          </p:spPr>
          <p:txBody>
            <a:bodyPr wrap="none" rtlCol="0">
              <a:spAutoFit/>
            </a:bodyPr>
            <a:lstStyle/>
            <a:p>
              <a:pPr algn="ctr"/>
              <a:r>
                <a:rPr lang="en-US" sz="1500" b="1" dirty="0">
                  <a:solidFill>
                    <a:schemeClr val="bg2"/>
                  </a:solidFill>
                  <a:cs typeface="+mn-ea"/>
                  <a:sym typeface="+mn-lt"/>
                </a:rPr>
                <a:t>03</a:t>
              </a:r>
              <a:endParaRPr lang="en-GB" sz="1500" b="1" dirty="0">
                <a:solidFill>
                  <a:schemeClr val="bg2"/>
                </a:solidFill>
                <a:cs typeface="+mn-ea"/>
                <a:sym typeface="+mn-lt"/>
              </a:endParaRPr>
            </a:p>
          </p:txBody>
        </p:sp>
      </p:grpSp>
      <p:grpSp>
        <p:nvGrpSpPr>
          <p:cNvPr id="69" name="Group 68"/>
          <p:cNvGrpSpPr/>
          <p:nvPr/>
        </p:nvGrpSpPr>
        <p:grpSpPr>
          <a:xfrm>
            <a:off x="3866745" y="2142242"/>
            <a:ext cx="733806" cy="363474"/>
            <a:chOff x="4928372" y="3009508"/>
            <a:chExt cx="978408" cy="484632"/>
          </a:xfrm>
        </p:grpSpPr>
        <p:sp>
          <p:nvSpPr>
            <p:cNvPr id="70" name="Pentagon 69"/>
            <p:cNvSpPr/>
            <p:nvPr/>
          </p:nvSpPr>
          <p:spPr>
            <a:xfrm>
              <a:off x="4928372" y="3009508"/>
              <a:ext cx="978408" cy="484632"/>
            </a:xfrm>
            <a:prstGeom prst="homePlate">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cs typeface="+mn-ea"/>
                <a:sym typeface="+mn-lt"/>
              </a:endParaRPr>
            </a:p>
          </p:txBody>
        </p:sp>
        <p:sp>
          <p:nvSpPr>
            <p:cNvPr id="71" name="TextBox 70"/>
            <p:cNvSpPr txBox="1"/>
            <p:nvPr/>
          </p:nvSpPr>
          <p:spPr>
            <a:xfrm>
              <a:off x="5049741" y="3046076"/>
              <a:ext cx="506977" cy="430887"/>
            </a:xfrm>
            <a:prstGeom prst="rect">
              <a:avLst/>
            </a:prstGeom>
            <a:noFill/>
          </p:spPr>
          <p:txBody>
            <a:bodyPr wrap="none" rtlCol="0">
              <a:spAutoFit/>
            </a:bodyPr>
            <a:lstStyle/>
            <a:p>
              <a:pPr algn="ctr"/>
              <a:r>
                <a:rPr lang="en-US" sz="1500" b="1" dirty="0">
                  <a:solidFill>
                    <a:schemeClr val="bg2"/>
                  </a:solidFill>
                  <a:cs typeface="+mn-ea"/>
                  <a:sym typeface="+mn-lt"/>
                </a:rPr>
                <a:t>02</a:t>
              </a:r>
              <a:endParaRPr lang="en-GB" sz="1500" b="1" dirty="0">
                <a:solidFill>
                  <a:schemeClr val="bg2"/>
                </a:solidFill>
                <a:cs typeface="+mn-ea"/>
                <a:sym typeface="+mn-lt"/>
              </a:endParaRPr>
            </a:p>
          </p:txBody>
        </p:sp>
      </p:grpSp>
      <p:grpSp>
        <p:nvGrpSpPr>
          <p:cNvPr id="72" name="Group 71"/>
          <p:cNvGrpSpPr/>
          <p:nvPr/>
        </p:nvGrpSpPr>
        <p:grpSpPr>
          <a:xfrm>
            <a:off x="5174465" y="1160406"/>
            <a:ext cx="3705126" cy="467316"/>
            <a:chOff x="6671998" y="1909512"/>
            <a:chExt cx="4940168" cy="623086"/>
          </a:xfrm>
        </p:grpSpPr>
        <p:sp>
          <p:nvSpPr>
            <p:cNvPr id="73" name="TextBox 72"/>
            <p:cNvSpPr txBox="1"/>
            <p:nvPr/>
          </p:nvSpPr>
          <p:spPr>
            <a:xfrm>
              <a:off x="6671998" y="1909512"/>
              <a:ext cx="1203748" cy="410369"/>
            </a:xfrm>
            <a:prstGeom prst="rect">
              <a:avLst/>
            </a:prstGeom>
            <a:noFill/>
          </p:spPr>
          <p:txBody>
            <a:bodyPr wrap="none" rtlCol="0">
              <a:spAutoFit/>
            </a:bodyPr>
            <a:lstStyle/>
            <a:p>
              <a:pPr defTabSz="685800">
                <a:defRPr/>
              </a:pPr>
              <a:r>
                <a:rPr lang="zh-CN" altLang="en-US" sz="1400" b="1"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项目介绍</a:t>
              </a:r>
              <a:endParaRPr lang="zh-CN" altLang="en-US" sz="1400" kern="0"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endParaRPr>
            </a:p>
          </p:txBody>
        </p:sp>
        <p:sp>
          <p:nvSpPr>
            <p:cNvPr id="74" name="Rectangle 73"/>
            <p:cNvSpPr/>
            <p:nvPr/>
          </p:nvSpPr>
          <p:spPr>
            <a:xfrm>
              <a:off x="6677642" y="2226106"/>
              <a:ext cx="4934524" cy="306492"/>
            </a:xfrm>
            <a:prstGeom prst="rect">
              <a:avLst/>
            </a:prstGeom>
          </p:spPr>
          <p:txBody>
            <a:bodyPr wrap="square">
              <a:spAutoFit/>
            </a:bodyPr>
            <a:lstStyle/>
            <a:p>
              <a:r>
                <a:rPr lang="en-GB" sz="900" dirty="0">
                  <a:solidFill>
                    <a:schemeClr val="tx1">
                      <a:lumMod val="50000"/>
                      <a:lumOff val="50000"/>
                    </a:schemeClr>
                  </a:solidFill>
                  <a:cs typeface="+mn-ea"/>
                  <a:sym typeface="+mn-lt"/>
                </a:rPr>
                <a:t>点击输入内容</a:t>
              </a:r>
              <a:endParaRPr lang="en-GB" sz="900" dirty="0">
                <a:solidFill>
                  <a:schemeClr val="tx1">
                    <a:lumMod val="50000"/>
                    <a:lumOff val="50000"/>
                  </a:schemeClr>
                </a:solidFill>
                <a:cs typeface="+mn-ea"/>
                <a:sym typeface="+mn-lt"/>
              </a:endParaRPr>
            </a:p>
          </p:txBody>
        </p:sp>
      </p:grpSp>
      <p:grpSp>
        <p:nvGrpSpPr>
          <p:cNvPr id="75" name="Group 74"/>
          <p:cNvGrpSpPr/>
          <p:nvPr/>
        </p:nvGrpSpPr>
        <p:grpSpPr>
          <a:xfrm>
            <a:off x="5155613" y="2040262"/>
            <a:ext cx="3723977" cy="492477"/>
            <a:chOff x="6646862" y="1888531"/>
            <a:chExt cx="4965302" cy="656634"/>
          </a:xfrm>
        </p:grpSpPr>
        <p:sp>
          <p:nvSpPr>
            <p:cNvPr id="76" name="TextBox 75"/>
            <p:cNvSpPr txBox="1"/>
            <p:nvPr/>
          </p:nvSpPr>
          <p:spPr>
            <a:xfrm>
              <a:off x="6646862" y="1888531"/>
              <a:ext cx="1203748" cy="410368"/>
            </a:xfrm>
            <a:prstGeom prst="rect">
              <a:avLst/>
            </a:prstGeom>
            <a:noFill/>
          </p:spPr>
          <p:txBody>
            <a:bodyPr wrap="none" rtlCol="0">
              <a:spAutoFit/>
            </a:bodyPr>
            <a:lstStyle/>
            <a:p>
              <a:r>
                <a:rPr lang="zh-CN" altLang="en-US" sz="1400" b="1"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产品运行</a:t>
              </a:r>
              <a:endParaRPr lang="zh-CN" altLang="en-US" sz="1400" kern="0"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endParaRPr>
            </a:p>
          </p:txBody>
        </p:sp>
        <p:sp>
          <p:nvSpPr>
            <p:cNvPr id="77" name="Rectangle 76"/>
            <p:cNvSpPr/>
            <p:nvPr/>
          </p:nvSpPr>
          <p:spPr>
            <a:xfrm>
              <a:off x="6677642" y="2238673"/>
              <a:ext cx="4934522" cy="306492"/>
            </a:xfrm>
            <a:prstGeom prst="rect">
              <a:avLst/>
            </a:prstGeom>
          </p:spPr>
          <p:txBody>
            <a:bodyPr wrap="square">
              <a:spAutoFit/>
            </a:bodyPr>
            <a:lstStyle/>
            <a:p>
              <a:r>
                <a:rPr lang="en-GB" sz="900" dirty="0">
                  <a:solidFill>
                    <a:schemeClr val="tx1">
                      <a:lumMod val="50000"/>
                      <a:lumOff val="50000"/>
                    </a:schemeClr>
                  </a:solidFill>
                  <a:cs typeface="+mn-ea"/>
                  <a:sym typeface="+mn-lt"/>
                </a:rPr>
                <a:t>点击输入内容</a:t>
              </a:r>
              <a:endParaRPr lang="en-GB" sz="900" dirty="0">
                <a:solidFill>
                  <a:schemeClr val="tx1">
                    <a:lumMod val="50000"/>
                    <a:lumOff val="50000"/>
                  </a:schemeClr>
                </a:solidFill>
                <a:cs typeface="+mn-ea"/>
                <a:sym typeface="+mn-lt"/>
              </a:endParaRPr>
            </a:p>
          </p:txBody>
        </p:sp>
      </p:grpSp>
      <p:grpSp>
        <p:nvGrpSpPr>
          <p:cNvPr id="78" name="Group 77"/>
          <p:cNvGrpSpPr/>
          <p:nvPr/>
        </p:nvGrpSpPr>
        <p:grpSpPr>
          <a:xfrm>
            <a:off x="5155613" y="2928403"/>
            <a:ext cx="3723968" cy="481093"/>
            <a:chOff x="6646863" y="1878584"/>
            <a:chExt cx="4965291" cy="641457"/>
          </a:xfrm>
        </p:grpSpPr>
        <p:sp>
          <p:nvSpPr>
            <p:cNvPr id="79" name="TextBox 78"/>
            <p:cNvSpPr txBox="1"/>
            <p:nvPr/>
          </p:nvSpPr>
          <p:spPr>
            <a:xfrm>
              <a:off x="6646863" y="1878584"/>
              <a:ext cx="1203748" cy="410369"/>
            </a:xfrm>
            <a:prstGeom prst="rect">
              <a:avLst/>
            </a:prstGeom>
            <a:noFill/>
          </p:spPr>
          <p:txBody>
            <a:bodyPr wrap="none" rtlCol="0">
              <a:spAutoFit/>
            </a:bodyPr>
            <a:lstStyle/>
            <a:p>
              <a:pPr defTabSz="685800">
                <a:defRPr/>
              </a:pPr>
              <a:r>
                <a:rPr lang="zh-CN" altLang="en-US" sz="1400" b="1"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市场分析</a:t>
              </a:r>
              <a:endParaRPr lang="zh-CN" altLang="en-US" sz="1400" kern="0"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endParaRPr>
            </a:p>
          </p:txBody>
        </p:sp>
        <p:sp>
          <p:nvSpPr>
            <p:cNvPr id="80" name="Rectangle 79"/>
            <p:cNvSpPr/>
            <p:nvPr/>
          </p:nvSpPr>
          <p:spPr>
            <a:xfrm>
              <a:off x="6677642" y="2213548"/>
              <a:ext cx="4934512" cy="306493"/>
            </a:xfrm>
            <a:prstGeom prst="rect">
              <a:avLst/>
            </a:prstGeom>
          </p:spPr>
          <p:txBody>
            <a:bodyPr wrap="square">
              <a:spAutoFit/>
            </a:bodyPr>
            <a:lstStyle/>
            <a:p>
              <a:r>
                <a:rPr lang="en-GB" sz="900" dirty="0">
                  <a:solidFill>
                    <a:schemeClr val="tx1">
                      <a:lumMod val="50000"/>
                      <a:lumOff val="50000"/>
                    </a:schemeClr>
                  </a:solidFill>
                  <a:cs typeface="+mn-ea"/>
                  <a:sym typeface="+mn-lt"/>
                </a:rPr>
                <a:t>点击输入内容</a:t>
              </a:r>
              <a:endParaRPr lang="en-GB" sz="900" dirty="0">
                <a:solidFill>
                  <a:schemeClr val="tx1">
                    <a:lumMod val="50000"/>
                    <a:lumOff val="50000"/>
                  </a:schemeClr>
                </a:solidFill>
                <a:cs typeface="+mn-ea"/>
                <a:sym typeface="+mn-lt"/>
              </a:endParaRPr>
            </a:p>
          </p:txBody>
        </p:sp>
      </p:grpSp>
      <p:grpSp>
        <p:nvGrpSpPr>
          <p:cNvPr id="81" name="Group 80"/>
          <p:cNvGrpSpPr/>
          <p:nvPr/>
        </p:nvGrpSpPr>
        <p:grpSpPr>
          <a:xfrm>
            <a:off x="5155613" y="3828856"/>
            <a:ext cx="3723966" cy="539991"/>
            <a:chOff x="6646863" y="1888028"/>
            <a:chExt cx="4965288" cy="719992"/>
          </a:xfrm>
        </p:grpSpPr>
        <p:sp>
          <p:nvSpPr>
            <p:cNvPr id="82" name="TextBox 81"/>
            <p:cNvSpPr txBox="1"/>
            <p:nvPr/>
          </p:nvSpPr>
          <p:spPr>
            <a:xfrm>
              <a:off x="6646863" y="1888028"/>
              <a:ext cx="1203748" cy="410372"/>
            </a:xfrm>
            <a:prstGeom prst="rect">
              <a:avLst/>
            </a:prstGeom>
            <a:noFill/>
          </p:spPr>
          <p:txBody>
            <a:bodyPr wrap="none" rtlCol="0">
              <a:spAutoFit/>
            </a:bodyPr>
            <a:lstStyle/>
            <a:p>
              <a:r>
                <a:rPr lang="zh-CN" altLang="en-US" sz="1400" b="1"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rPr>
                <a:t>投资回报</a:t>
              </a:r>
              <a:endParaRPr lang="zh-CN" altLang="en-US" sz="1400" b="1" dirty="0">
                <a:gradFill>
                  <a:gsLst>
                    <a:gs pos="0">
                      <a:srgbClr val="005AB2"/>
                    </a:gs>
                    <a:gs pos="92000">
                      <a:schemeClr val="tx2">
                        <a:lumMod val="40000"/>
                        <a:lumOff val="60000"/>
                      </a:schemeClr>
                    </a:gs>
                  </a:gsLst>
                  <a:path path="circle">
                    <a:fillToRect t="100000" r="100000"/>
                  </a:path>
                </a:gradFill>
                <a:latin typeface="微软雅黑" panose="020B0503020204020204" pitchFamily="34" charset="-122"/>
                <a:ea typeface="微软雅黑" panose="020B0503020204020204" pitchFamily="34" charset="-122"/>
              </a:endParaRPr>
            </a:p>
          </p:txBody>
        </p:sp>
        <p:sp>
          <p:nvSpPr>
            <p:cNvPr id="83" name="Rectangle 82"/>
            <p:cNvSpPr/>
            <p:nvPr/>
          </p:nvSpPr>
          <p:spPr>
            <a:xfrm>
              <a:off x="6677640" y="2301525"/>
              <a:ext cx="4934511" cy="306495"/>
            </a:xfrm>
            <a:prstGeom prst="rect">
              <a:avLst/>
            </a:prstGeom>
          </p:spPr>
          <p:txBody>
            <a:bodyPr wrap="square">
              <a:spAutoFit/>
            </a:bodyPr>
            <a:lstStyle/>
            <a:p>
              <a:r>
                <a:rPr lang="en-GB" sz="900" dirty="0">
                  <a:solidFill>
                    <a:schemeClr val="tx1">
                      <a:lumMod val="50000"/>
                      <a:lumOff val="50000"/>
                    </a:schemeClr>
                  </a:solidFill>
                  <a:cs typeface="+mn-ea"/>
                  <a:sym typeface="+mn-lt"/>
                </a:rPr>
                <a:t>点击输入内容</a:t>
              </a:r>
              <a:endParaRPr lang="en-GB" sz="900" dirty="0">
                <a:solidFill>
                  <a:schemeClr val="tx1">
                    <a:lumMod val="50000"/>
                    <a:lumOff val="50000"/>
                  </a:schemeClr>
                </a:solidFill>
                <a:cs typeface="+mn-ea"/>
                <a:sym typeface="+mn-lt"/>
              </a:endParaRPr>
            </a:p>
          </p:txBody>
        </p:sp>
      </p:grpSp>
      <p:cxnSp>
        <p:nvCxnSpPr>
          <p:cNvPr id="84" name="Straight Connector 83"/>
          <p:cNvCxnSpPr>
            <a:stCxn id="56" idx="4"/>
            <a:endCxn id="57" idx="0"/>
          </p:cNvCxnSpPr>
          <p:nvPr/>
        </p:nvCxnSpPr>
        <p:spPr>
          <a:xfrm>
            <a:off x="4960181" y="1536820"/>
            <a:ext cx="0" cy="677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7" idx="4"/>
            <a:endCxn id="58" idx="0"/>
          </p:cNvCxnSpPr>
          <p:nvPr/>
        </p:nvCxnSpPr>
        <p:spPr>
          <a:xfrm>
            <a:off x="4960181" y="2433238"/>
            <a:ext cx="0" cy="677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4960181" y="3329656"/>
            <a:ext cx="0" cy="677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ppt_x"/>
                                          </p:val>
                                        </p:tav>
                                        <p:tav tm="100000">
                                          <p:val>
                                            <p:strVal val="#ppt_x"/>
                                          </p:val>
                                        </p:tav>
                                      </p:tavLst>
                                    </p:anim>
                                    <p:anim calcmode="lin" valueType="num">
                                      <p:cBhvr additive="base">
                                        <p:cTn id="13" dur="500" fill="hold"/>
                                        <p:tgtEl>
                                          <p:spTgt spid="6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additive="base">
                                        <p:cTn id="20" dur="500" fill="hold"/>
                                        <p:tgtEl>
                                          <p:spTgt spid="66"/>
                                        </p:tgtEl>
                                        <p:attrNameLst>
                                          <p:attrName>ppt_x</p:attrName>
                                        </p:attrNameLst>
                                      </p:cBhvr>
                                      <p:tavLst>
                                        <p:tav tm="0">
                                          <p:val>
                                            <p:strVal val="#ppt_x"/>
                                          </p:val>
                                        </p:tav>
                                        <p:tav tm="100000">
                                          <p:val>
                                            <p:strVal val="#ppt_x"/>
                                          </p:val>
                                        </p:tav>
                                      </p:tavLst>
                                    </p:anim>
                                    <p:anim calcmode="lin" valueType="num">
                                      <p:cBhvr additive="base">
                                        <p:cTn id="21" dur="500" fill="hold"/>
                                        <p:tgtEl>
                                          <p:spTgt spid="6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down)">
                                      <p:cBhvr>
                                        <p:cTn id="36" dur="500"/>
                                        <p:tgtEl>
                                          <p:spTgt spid="5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down)">
                                      <p:cBhvr>
                                        <p:cTn id="39" dur="500"/>
                                        <p:tgtEl>
                                          <p:spTgt spid="59"/>
                                        </p:tgtEl>
                                      </p:cBhvr>
                                    </p:animEffect>
                                  </p:childTnLst>
                                </p:cTn>
                              </p:par>
                              <p:par>
                                <p:cTn id="40" presetID="22" presetClass="entr" presetSubtype="4"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par>
                                <p:cTn id="43" presetID="22" presetClass="entr" presetSubtype="4"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down)">
                                      <p:cBhvr>
                                        <p:cTn id="45" dur="500"/>
                                        <p:tgtEl>
                                          <p:spTgt spid="85"/>
                                        </p:tgtEl>
                                      </p:cBhvr>
                                    </p:animEffect>
                                  </p:childTnLst>
                                </p:cTn>
                              </p:par>
                              <p:par>
                                <p:cTn id="46" presetID="22" presetClass="entr" presetSubtype="4"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down)">
                                      <p:cBhvr>
                                        <p:cTn id="48" dur="500"/>
                                        <p:tgtEl>
                                          <p:spTgt spid="86"/>
                                        </p:tgtEl>
                                      </p:cBhvr>
                                    </p:animEffect>
                                  </p:childTnLst>
                                </p:cTn>
                              </p:par>
                              <p:par>
                                <p:cTn id="49" presetID="22" presetClass="entr" presetSubtype="8"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500"/>
                                        <p:tgtEl>
                                          <p:spTgt spid="72"/>
                                        </p:tgtEl>
                                      </p:cBhvr>
                                    </p:animEffect>
                                  </p:childTnLst>
                                </p:cTn>
                              </p:par>
                              <p:par>
                                <p:cTn id="52" presetID="22" presetClass="entr" presetSubtype="8"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par>
                                <p:cTn id="55" presetID="22" presetClass="entr" presetSubtype="8"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left)">
                                      <p:cBhvr>
                                        <p:cTn id="57" dur="500"/>
                                        <p:tgtEl>
                                          <p:spTgt spid="78"/>
                                        </p:tgtEl>
                                      </p:cBhvr>
                                    </p:animEffect>
                                  </p:childTnLst>
                                </p:cTn>
                              </p:par>
                              <p:par>
                                <p:cTn id="58" presetID="22" presetClass="entr" presetSubtype="8"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5" grpId="0" animBg="1"/>
      <p:bldP spid="56" grpId="0" animBg="1"/>
      <p:bldP spid="57" grpId="0" animBg="1"/>
      <p:bldP spid="58" grpId="0" animBg="1"/>
      <p:bldP spid="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050258" y="1712798"/>
            <a:ext cx="1407319" cy="1153651"/>
            <a:chOff x="2733537" y="2282971"/>
            <a:chExt cx="1875950" cy="1537502"/>
          </a:xfrm>
          <a:solidFill>
            <a:schemeClr val="tx2">
              <a:lumMod val="60000"/>
              <a:lumOff val="40000"/>
            </a:schemeClr>
          </a:solidFill>
        </p:grpSpPr>
        <p:grpSp>
          <p:nvGrpSpPr>
            <p:cNvPr id="3" name="Group 56"/>
            <p:cNvGrpSpPr/>
            <p:nvPr/>
          </p:nvGrpSpPr>
          <p:grpSpPr>
            <a:xfrm>
              <a:off x="2733537" y="2282971"/>
              <a:ext cx="1875950" cy="1521926"/>
              <a:chOff x="3532020" y="1606907"/>
              <a:chExt cx="1954379" cy="1585554"/>
            </a:xfrm>
            <a:grpFill/>
          </p:grpSpPr>
          <p:sp>
            <p:nvSpPr>
              <p:cNvPr id="5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5" name="Freeform 41"/>
              <p:cNvSpPr/>
              <p:nvPr/>
            </p:nvSpPr>
            <p:spPr bwMode="auto">
              <a:xfrm flipH="1">
                <a:off x="4574054"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58" name="Text Box 7"/>
            <p:cNvSpPr txBox="1">
              <a:spLocks noChangeArrowheads="1"/>
            </p:cNvSpPr>
            <p:nvPr/>
          </p:nvSpPr>
          <p:spPr bwMode="auto">
            <a:xfrm>
              <a:off x="3311109" y="3512890"/>
              <a:ext cx="738264" cy="307583"/>
            </a:xfrm>
            <a:prstGeom prst="rect">
              <a:avLst/>
            </a:prstGeom>
            <a:noFill/>
            <a:ln w="9525">
              <a:noFill/>
              <a:miter lim="800000"/>
            </a:ln>
          </p:spPr>
          <p:txBody>
            <a:bodyPr wrap="none" lIns="60949" tIns="30475" rIns="60949" bIns="30475">
              <a:spAutoFit/>
            </a:bodyPr>
            <a:lstStyle/>
            <a:p>
              <a:pPr algn="ctr" defTabSz="1087755">
                <a:defRPr/>
              </a:pPr>
              <a:r>
                <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60 mph</a:t>
              </a:r>
              <a:endPar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Group 1"/>
          <p:cNvGrpSpPr/>
          <p:nvPr/>
        </p:nvGrpSpPr>
        <p:grpSpPr bwMode="auto">
          <a:xfrm>
            <a:off x="917972" y="1850928"/>
            <a:ext cx="1002506" cy="827658"/>
            <a:chOff x="1223900" y="2467109"/>
            <a:chExt cx="1336115" cy="1102622"/>
          </a:xfrm>
          <a:solidFill>
            <a:schemeClr val="tx2">
              <a:lumMod val="60000"/>
              <a:lumOff val="40000"/>
            </a:schemeClr>
          </a:solidFill>
        </p:grpSpPr>
        <p:grpSp>
          <p:nvGrpSpPr>
            <p:cNvPr id="5" name="Group 66"/>
            <p:cNvGrpSpPr/>
            <p:nvPr/>
          </p:nvGrpSpPr>
          <p:grpSpPr>
            <a:xfrm>
              <a:off x="1223900" y="2467109"/>
              <a:ext cx="1336115" cy="1083967"/>
              <a:chOff x="3532020" y="1606907"/>
              <a:chExt cx="1954379" cy="1585554"/>
            </a:xfrm>
            <a:grpFill/>
          </p:grpSpPr>
          <p:sp>
            <p:nvSpPr>
              <p:cNvPr id="6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68" name="Text Box 7"/>
            <p:cNvSpPr txBox="1">
              <a:spLocks noChangeArrowheads="1"/>
            </p:cNvSpPr>
            <p:nvPr/>
          </p:nvSpPr>
          <p:spPr bwMode="auto">
            <a:xfrm>
              <a:off x="1620292" y="3323758"/>
              <a:ext cx="554439" cy="245973"/>
            </a:xfrm>
            <a:prstGeom prst="rect">
              <a:avLst/>
            </a:prstGeom>
            <a:noFill/>
            <a:ln w="9525">
              <a:noFill/>
              <a:miter lim="800000"/>
            </a:ln>
          </p:spPr>
          <p:txBody>
            <a:bodyPr wrap="none" lIns="60949" tIns="30475" rIns="60949" bIns="30475">
              <a:spAutoFit/>
            </a:bodyPr>
            <a:lstStyle/>
            <a:p>
              <a:pPr algn="ctr" defTabSz="1087755">
                <a:defRPr/>
              </a:pPr>
              <a:r>
                <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endPar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3"/>
          <p:cNvGrpSpPr/>
          <p:nvPr/>
        </p:nvGrpSpPr>
        <p:grpSpPr bwMode="auto">
          <a:xfrm>
            <a:off x="3520680" y="1452016"/>
            <a:ext cx="2115740" cy="1715922"/>
            <a:chOff x="4694799" y="1934883"/>
            <a:chExt cx="2820460" cy="2288190"/>
          </a:xfrm>
          <a:solidFill>
            <a:schemeClr val="tx2">
              <a:lumMod val="60000"/>
              <a:lumOff val="40000"/>
            </a:schemeClr>
          </a:solidFill>
        </p:grpSpPr>
        <p:grpSp>
          <p:nvGrpSpPr>
            <p:cNvPr id="7" name="Group 36"/>
            <p:cNvGrpSpPr/>
            <p:nvPr/>
          </p:nvGrpSpPr>
          <p:grpSpPr>
            <a:xfrm>
              <a:off x="4694799" y="1934883"/>
              <a:ext cx="2820460" cy="2288190"/>
              <a:chOff x="3532020" y="1606907"/>
              <a:chExt cx="1954379" cy="1585554"/>
            </a:xfrm>
            <a:grpFill/>
          </p:grpSpPr>
          <p:sp>
            <p:nvSpPr>
              <p:cNvPr id="3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38" name="Text Box 7"/>
            <p:cNvSpPr txBox="1">
              <a:spLocks noChangeArrowheads="1"/>
            </p:cNvSpPr>
            <p:nvPr/>
          </p:nvSpPr>
          <p:spPr bwMode="auto">
            <a:xfrm>
              <a:off x="5643421" y="3784807"/>
              <a:ext cx="988292" cy="389833"/>
            </a:xfrm>
            <a:prstGeom prst="rect">
              <a:avLst/>
            </a:prstGeom>
            <a:noFill/>
            <a:ln w="9525">
              <a:noFill/>
              <a:miter lim="800000"/>
            </a:ln>
          </p:spPr>
          <p:txBody>
            <a:bodyPr wrap="none" lIns="60949" tIns="30475" rIns="60949" bIns="30475">
              <a:spAutoFit/>
            </a:bodyPr>
            <a:lstStyle/>
            <a:p>
              <a:pPr algn="ctr" defTabSz="1087755">
                <a:defRPr/>
              </a:pPr>
              <a:r>
                <a:rPr lang="en-CA" sz="15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endParaRPr lang="en-CA" sz="15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 name="Group 4"/>
          <p:cNvGrpSpPr/>
          <p:nvPr/>
        </p:nvGrpSpPr>
        <p:grpSpPr bwMode="auto">
          <a:xfrm>
            <a:off x="5726908" y="1712798"/>
            <a:ext cx="1407319" cy="1153651"/>
            <a:chOff x="7635684" y="2282971"/>
            <a:chExt cx="1875950" cy="1537502"/>
          </a:xfrm>
          <a:solidFill>
            <a:schemeClr val="tx2">
              <a:lumMod val="60000"/>
              <a:lumOff val="40000"/>
            </a:schemeClr>
          </a:solidFill>
        </p:grpSpPr>
        <p:grpSp>
          <p:nvGrpSpPr>
            <p:cNvPr id="9" name="Group 46"/>
            <p:cNvGrpSpPr/>
            <p:nvPr/>
          </p:nvGrpSpPr>
          <p:grpSpPr>
            <a:xfrm>
              <a:off x="7635684" y="2282971"/>
              <a:ext cx="1875950" cy="1521926"/>
              <a:chOff x="3532020" y="1606907"/>
              <a:chExt cx="1954379" cy="1585554"/>
            </a:xfrm>
            <a:grpFill/>
          </p:grpSpPr>
          <p:sp>
            <p:nvSpPr>
              <p:cNvPr id="4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48" name="Text Box 7"/>
            <p:cNvSpPr txBox="1">
              <a:spLocks noChangeArrowheads="1"/>
            </p:cNvSpPr>
            <p:nvPr/>
          </p:nvSpPr>
          <p:spPr bwMode="auto">
            <a:xfrm>
              <a:off x="8225955" y="3512890"/>
              <a:ext cx="738264" cy="307583"/>
            </a:xfrm>
            <a:prstGeom prst="rect">
              <a:avLst/>
            </a:prstGeom>
            <a:noFill/>
            <a:ln w="9525">
              <a:noFill/>
              <a:miter lim="800000"/>
            </a:ln>
          </p:spPr>
          <p:txBody>
            <a:bodyPr wrap="none" lIns="60949" tIns="30475" rIns="60949" bIns="30475">
              <a:spAutoFit/>
            </a:bodyPr>
            <a:lstStyle/>
            <a:p>
              <a:pPr algn="ctr" defTabSz="1087755">
                <a:defRPr/>
              </a:pPr>
              <a:r>
                <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35 mph</a:t>
              </a:r>
              <a:endPar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5"/>
          <p:cNvGrpSpPr/>
          <p:nvPr/>
        </p:nvGrpSpPr>
        <p:grpSpPr bwMode="auto">
          <a:xfrm>
            <a:off x="7255669" y="1850929"/>
            <a:ext cx="1002506" cy="825277"/>
            <a:chOff x="9674364" y="2467109"/>
            <a:chExt cx="1336115" cy="1100412"/>
          </a:xfrm>
          <a:solidFill>
            <a:schemeClr val="tx2">
              <a:lumMod val="60000"/>
              <a:lumOff val="40000"/>
            </a:schemeClr>
          </a:solidFill>
        </p:grpSpPr>
        <p:grpSp>
          <p:nvGrpSpPr>
            <p:cNvPr id="11" name="Group 76"/>
            <p:cNvGrpSpPr/>
            <p:nvPr/>
          </p:nvGrpSpPr>
          <p:grpSpPr>
            <a:xfrm>
              <a:off x="9674364" y="2467109"/>
              <a:ext cx="1336115" cy="1083967"/>
              <a:chOff x="3532020" y="1606907"/>
              <a:chExt cx="1954379" cy="1585554"/>
            </a:xfrm>
            <a:grpFill/>
          </p:grpSpPr>
          <p:sp>
            <p:nvSpPr>
              <p:cNvPr id="7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5" name="Freeform 41"/>
              <p:cNvSpPr/>
              <p:nvPr/>
            </p:nvSpPr>
            <p:spPr bwMode="auto">
              <a:xfrm rot="1867980">
                <a:off x="4230131" y="1700390"/>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78" name="Text Box 7"/>
            <p:cNvSpPr txBox="1">
              <a:spLocks noChangeArrowheads="1"/>
            </p:cNvSpPr>
            <p:nvPr/>
          </p:nvSpPr>
          <p:spPr bwMode="auto">
            <a:xfrm>
              <a:off x="10122834" y="3321333"/>
              <a:ext cx="439176" cy="246188"/>
            </a:xfrm>
            <a:prstGeom prst="rect">
              <a:avLst/>
            </a:prstGeom>
            <a:noFill/>
            <a:ln w="9525">
              <a:noFill/>
              <a:miter lim="800000"/>
            </a:ln>
          </p:spPr>
          <p:txBody>
            <a:bodyPr wrap="none" lIns="60949" tIns="30475" rIns="60949" bIns="30475">
              <a:spAutoFit/>
            </a:bodyPr>
            <a:lstStyle/>
            <a:p>
              <a:pPr algn="ctr" defTabSz="1087755">
                <a:defRPr/>
              </a:pPr>
              <a:r>
                <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50 </a:t>
              </a:r>
              <a:r>
                <a:rPr lang="en-CA" sz="800" b="1" spc="-113"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a:t>
              </a:r>
              <a:endPar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 name="Group 87"/>
          <p:cNvGrpSpPr/>
          <p:nvPr/>
        </p:nvGrpSpPr>
        <p:grpSpPr bwMode="auto">
          <a:xfrm>
            <a:off x="3717132" y="3539460"/>
            <a:ext cx="1722835" cy="674735"/>
            <a:chOff x="5268628" y="2933595"/>
            <a:chExt cx="2298032" cy="900888"/>
          </a:xfrm>
        </p:grpSpPr>
        <p:sp>
          <p:nvSpPr>
            <p:cNvPr id="89" name="TextBox 88"/>
            <p:cNvSpPr txBox="1"/>
            <p:nvPr/>
          </p:nvSpPr>
          <p:spPr>
            <a:xfrm>
              <a:off x="5726336" y="2933595"/>
              <a:ext cx="1392150" cy="369777"/>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Middle Speed</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0" name="Rectangle 89"/>
            <p:cNvSpPr/>
            <p:nvPr/>
          </p:nvSpPr>
          <p:spPr>
            <a:xfrm>
              <a:off x="5268628" y="3218188"/>
              <a:ext cx="2298032" cy="616295"/>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3" name="Group 90"/>
          <p:cNvGrpSpPr/>
          <p:nvPr/>
        </p:nvGrpSpPr>
        <p:grpSpPr bwMode="auto">
          <a:xfrm>
            <a:off x="5355432" y="3222716"/>
            <a:ext cx="1724025" cy="674736"/>
            <a:chOff x="5268628" y="2933595"/>
            <a:chExt cx="2298032" cy="899271"/>
          </a:xfrm>
        </p:grpSpPr>
        <p:sp>
          <p:nvSpPr>
            <p:cNvPr id="92" name="TextBox 91"/>
            <p:cNvSpPr txBox="1"/>
            <p:nvPr/>
          </p:nvSpPr>
          <p:spPr>
            <a:xfrm>
              <a:off x="5914809" y="2933595"/>
              <a:ext cx="1015191" cy="369113"/>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03</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3" name="Rectangle 92"/>
            <p:cNvSpPr/>
            <p:nvPr/>
          </p:nvSpPr>
          <p:spPr>
            <a:xfrm>
              <a:off x="5268628" y="3217677"/>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4" name="Group 93"/>
          <p:cNvGrpSpPr/>
          <p:nvPr/>
        </p:nvGrpSpPr>
        <p:grpSpPr bwMode="auto">
          <a:xfrm>
            <a:off x="2081213" y="3222716"/>
            <a:ext cx="1724025" cy="674736"/>
            <a:chOff x="5268628" y="2933595"/>
            <a:chExt cx="2298032" cy="899271"/>
          </a:xfrm>
        </p:grpSpPr>
        <p:sp>
          <p:nvSpPr>
            <p:cNvPr id="95" name="TextBox 94"/>
            <p:cNvSpPr txBox="1"/>
            <p:nvPr/>
          </p:nvSpPr>
          <p:spPr>
            <a:xfrm>
              <a:off x="5914015" y="2933595"/>
              <a:ext cx="1015191" cy="369113"/>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02</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6" name="Rectangle 95"/>
            <p:cNvSpPr/>
            <p:nvPr/>
          </p:nvSpPr>
          <p:spPr>
            <a:xfrm>
              <a:off x="5268628" y="3217677"/>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5" name="Group 85"/>
          <p:cNvGrpSpPr/>
          <p:nvPr/>
        </p:nvGrpSpPr>
        <p:grpSpPr bwMode="auto">
          <a:xfrm>
            <a:off x="566738" y="2849999"/>
            <a:ext cx="1724025" cy="674734"/>
            <a:chOff x="5268628" y="2933595"/>
            <a:chExt cx="2298032" cy="899270"/>
          </a:xfrm>
        </p:grpSpPr>
        <p:sp>
          <p:nvSpPr>
            <p:cNvPr id="87" name="TextBox 86"/>
            <p:cNvSpPr txBox="1"/>
            <p:nvPr/>
          </p:nvSpPr>
          <p:spPr>
            <a:xfrm>
              <a:off x="5914808" y="2933595"/>
              <a:ext cx="1015191" cy="369114"/>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01</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97" name="Rectangle 96"/>
            <p:cNvSpPr/>
            <p:nvPr/>
          </p:nvSpPr>
          <p:spPr>
            <a:xfrm>
              <a:off x="5268628" y="3217676"/>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6" name="Group 97"/>
          <p:cNvGrpSpPr/>
          <p:nvPr/>
        </p:nvGrpSpPr>
        <p:grpSpPr bwMode="auto">
          <a:xfrm>
            <a:off x="6905626" y="2849999"/>
            <a:ext cx="1722835" cy="674734"/>
            <a:chOff x="5268628" y="2933595"/>
            <a:chExt cx="2298032" cy="899270"/>
          </a:xfrm>
        </p:grpSpPr>
        <p:sp>
          <p:nvSpPr>
            <p:cNvPr id="99" name="TextBox 98"/>
            <p:cNvSpPr txBox="1"/>
            <p:nvPr/>
          </p:nvSpPr>
          <p:spPr>
            <a:xfrm>
              <a:off x="5913667" y="2933595"/>
              <a:ext cx="1015893" cy="369114"/>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04</a:t>
              </a:r>
              <a:endPar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100" name="Rectangle 99"/>
            <p:cNvSpPr/>
            <p:nvPr/>
          </p:nvSpPr>
          <p:spPr>
            <a:xfrm>
              <a:off x="5268628" y="3217676"/>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3800271" y="2573970"/>
            <a:ext cx="539970" cy="1455973"/>
            <a:chOff x="5588618" y="3680520"/>
            <a:chExt cx="988675" cy="1941036"/>
          </a:xfrm>
          <a:solidFill>
            <a:schemeClr val="accent1"/>
          </a:solidFill>
        </p:grpSpPr>
        <p:cxnSp>
          <p:nvCxnSpPr>
            <p:cNvPr id="19" name="Straight Connector 18"/>
            <p:cNvCxnSpPr/>
            <p:nvPr/>
          </p:nvCxnSpPr>
          <p:spPr>
            <a:xfrm>
              <a:off x="5616754" y="3786455"/>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25816" y="3783820"/>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33054" y="3682011"/>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8716" y="3680520"/>
              <a:ext cx="4375" cy="1220057"/>
            </a:xfrm>
            <a:prstGeom prst="line">
              <a:avLst/>
            </a:prstGeom>
            <a:grpFill/>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Freeform 27"/>
            <p:cNvSpPr>
              <a:spLocks noChangeAspect="1" noEditPoints="1"/>
            </p:cNvSpPr>
            <p:nvPr/>
          </p:nvSpPr>
          <p:spPr bwMode="auto">
            <a:xfrm>
              <a:off x="5588618" y="4770963"/>
              <a:ext cx="988675" cy="850593"/>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gradFill>
              <a:gsLst>
                <a:gs pos="0">
                  <a:srgbClr val="005AB2"/>
                </a:gs>
                <a:gs pos="92000">
                  <a:schemeClr val="tx2">
                    <a:lumMod val="40000"/>
                    <a:lumOff val="60000"/>
                  </a:schemeClr>
                </a:gs>
              </a:gsLst>
              <a:path path="circle">
                <a:fillToRect t="100000" r="100000"/>
              </a:path>
            </a:gradFill>
            <a:ln>
              <a:noFill/>
            </a:ln>
          </p:spPr>
          <p:txBody>
            <a:bodyPr vert="horz" wrap="square" lIns="72314" tIns="36157" rIns="72314" bIns="36157" numCol="1" anchor="t" anchorCtr="0" compatLnSpc="1"/>
            <a:lstStyle/>
            <a:p>
              <a:endParaRPr lang="id-ID" sz="1000" dirty="0"/>
            </a:p>
          </p:txBody>
        </p:sp>
      </p:grpSp>
      <p:grpSp>
        <p:nvGrpSpPr>
          <p:cNvPr id="3" name="Group 9"/>
          <p:cNvGrpSpPr>
            <a:grpSpLocks noChangeAspect="1"/>
          </p:cNvGrpSpPr>
          <p:nvPr/>
        </p:nvGrpSpPr>
        <p:grpSpPr>
          <a:xfrm>
            <a:off x="2893808" y="1095637"/>
            <a:ext cx="2383344" cy="1701492"/>
            <a:chOff x="1969112" y="2879890"/>
            <a:chExt cx="4032281" cy="2863085"/>
          </a:xfrm>
        </p:grpSpPr>
        <p:sp>
          <p:nvSpPr>
            <p:cNvPr id="11" name="Freeform 10"/>
            <p:cNvSpPr/>
            <p:nvPr/>
          </p:nvSpPr>
          <p:spPr>
            <a:xfrm>
              <a:off x="2983489" y="3790960"/>
              <a:ext cx="1952014" cy="1952015"/>
            </a:xfrm>
            <a:custGeom>
              <a:avLst/>
              <a:gdLst>
                <a:gd name="connsiteX0" fmla="*/ 0 w 1952015"/>
                <a:gd name="connsiteY0" fmla="*/ 976008 h 1952015"/>
                <a:gd name="connsiteX1" fmla="*/ 976008 w 1952015"/>
                <a:gd name="connsiteY1" fmla="*/ 0 h 1952015"/>
                <a:gd name="connsiteX2" fmla="*/ 1952016 w 1952015"/>
                <a:gd name="connsiteY2" fmla="*/ 976008 h 1952015"/>
                <a:gd name="connsiteX3" fmla="*/ 976008 w 1952015"/>
                <a:gd name="connsiteY3" fmla="*/ 1952016 h 1952015"/>
                <a:gd name="connsiteX4" fmla="*/ 0 w 1952015"/>
                <a:gd name="connsiteY4" fmla="*/ 976008 h 1952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015" h="1952015">
                  <a:moveTo>
                    <a:pt x="0" y="976008"/>
                  </a:moveTo>
                  <a:cubicBezTo>
                    <a:pt x="0" y="436974"/>
                    <a:pt x="436974" y="0"/>
                    <a:pt x="976008" y="0"/>
                  </a:cubicBezTo>
                  <a:cubicBezTo>
                    <a:pt x="1515042" y="0"/>
                    <a:pt x="1952016" y="436974"/>
                    <a:pt x="1952016" y="976008"/>
                  </a:cubicBezTo>
                  <a:cubicBezTo>
                    <a:pt x="1952016" y="1515042"/>
                    <a:pt x="1515042" y="1952016"/>
                    <a:pt x="976008" y="1952016"/>
                  </a:cubicBezTo>
                  <a:cubicBezTo>
                    <a:pt x="436974" y="1952016"/>
                    <a:pt x="0" y="1515042"/>
                    <a:pt x="0" y="976008"/>
                  </a:cubicBezTo>
                  <a:close/>
                </a:path>
              </a:pathLst>
            </a:custGeom>
            <a:gradFill>
              <a:gsLst>
                <a:gs pos="0">
                  <a:srgbClr val="005AB2"/>
                </a:gs>
                <a:gs pos="92000">
                  <a:schemeClr val="tx2">
                    <a:lumMod val="40000"/>
                    <a:lumOff val="60000"/>
                  </a:schemeClr>
                </a:gs>
              </a:gsLst>
              <a:path path="circle">
                <a:fillToRect t="100000" r="100000"/>
              </a:path>
            </a:gra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352" tIns="360352" rIns="360352" bIns="360352" numCol="1" spcCol="1270" anchor="ctr" anchorCtr="0">
              <a:noAutofit/>
            </a:bodyPr>
            <a:lstStyle/>
            <a:p>
              <a:pPr algn="ctr" defTabSz="1466850">
                <a:lnSpc>
                  <a:spcPct val="90000"/>
                </a:lnSpc>
                <a:spcAft>
                  <a:spcPct val="35000"/>
                </a:spcAft>
              </a:pPr>
              <a:endParaRPr lang="id-ID" sz="3300" dirty="0"/>
            </a:p>
          </p:txBody>
        </p:sp>
        <p:sp>
          <p:nvSpPr>
            <p:cNvPr id="12" name="Freeform 11"/>
            <p:cNvSpPr/>
            <p:nvPr/>
          </p:nvSpPr>
          <p:spPr>
            <a:xfrm>
              <a:off x="2240403" y="3119262"/>
              <a:ext cx="1419647" cy="1419647"/>
            </a:xfrm>
            <a:custGeom>
              <a:avLst/>
              <a:gdLst>
                <a:gd name="connsiteX0" fmla="*/ 0 w 1419647"/>
                <a:gd name="connsiteY0" fmla="*/ 709824 h 1419647"/>
                <a:gd name="connsiteX1" fmla="*/ 709824 w 1419647"/>
                <a:gd name="connsiteY1" fmla="*/ 0 h 1419647"/>
                <a:gd name="connsiteX2" fmla="*/ 1419648 w 1419647"/>
                <a:gd name="connsiteY2" fmla="*/ 709824 h 1419647"/>
                <a:gd name="connsiteX3" fmla="*/ 709824 w 1419647"/>
                <a:gd name="connsiteY3" fmla="*/ 1419648 h 1419647"/>
                <a:gd name="connsiteX4" fmla="*/ 0 w 1419647"/>
                <a:gd name="connsiteY4" fmla="*/ 709824 h 1419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47" h="1419647">
                  <a:moveTo>
                    <a:pt x="0" y="709824"/>
                  </a:moveTo>
                  <a:cubicBezTo>
                    <a:pt x="0" y="317799"/>
                    <a:pt x="317799" y="0"/>
                    <a:pt x="709824" y="0"/>
                  </a:cubicBezTo>
                  <a:cubicBezTo>
                    <a:pt x="1101849" y="0"/>
                    <a:pt x="1419648" y="317799"/>
                    <a:pt x="1419648" y="709824"/>
                  </a:cubicBezTo>
                  <a:cubicBezTo>
                    <a:pt x="1419648" y="1101849"/>
                    <a:pt x="1101849" y="1419648"/>
                    <a:pt x="709824" y="1419648"/>
                  </a:cubicBezTo>
                  <a:cubicBezTo>
                    <a:pt x="317799" y="1419648"/>
                    <a:pt x="0" y="1101849"/>
                    <a:pt x="0" y="709824"/>
                  </a:cubicBezTo>
                  <a:close/>
                </a:path>
              </a:pathLst>
            </a:custGeom>
            <a:gradFill>
              <a:gsLst>
                <a:gs pos="0">
                  <a:srgbClr val="005AB2"/>
                </a:gs>
                <a:gs pos="92000">
                  <a:schemeClr val="tx2">
                    <a:lumMod val="40000"/>
                    <a:lumOff val="60000"/>
                  </a:schemeClr>
                </a:gs>
              </a:gsLst>
              <a:path path="circle">
                <a:fillToRect t="100000" r="100000"/>
              </a:path>
            </a:gradFill>
            <a:ln>
              <a:noFill/>
            </a:ln>
          </p:spPr>
          <p:style>
            <a:lnRef idx="2">
              <a:schemeClr val="lt1">
                <a:hueOff val="0"/>
                <a:satOff val="0"/>
                <a:lumOff val="0"/>
                <a:alphaOff val="0"/>
              </a:schemeClr>
            </a:lnRef>
            <a:fillRef idx="1">
              <a:schemeClr val="accent2">
                <a:hueOff val="-716791"/>
                <a:satOff val="-17270"/>
                <a:lumOff val="-10391"/>
                <a:alphaOff val="0"/>
              </a:schemeClr>
            </a:fillRef>
            <a:effectRef idx="0">
              <a:schemeClr val="accent2">
                <a:hueOff val="-716791"/>
                <a:satOff val="-17270"/>
                <a:lumOff val="-10391"/>
                <a:alphaOff val="0"/>
              </a:schemeClr>
            </a:effectRef>
            <a:fontRef idx="minor">
              <a:schemeClr val="lt1"/>
            </a:fontRef>
          </p:style>
          <p:txBody>
            <a:bodyPr spcFirstLastPara="0" vert="horz" wrap="square" lIns="262075" tIns="262075" rIns="262075" bIns="262075" numCol="1" spcCol="1270" anchor="ctr" anchorCtr="0">
              <a:noAutofit/>
            </a:bodyPr>
            <a:lstStyle/>
            <a:p>
              <a:pPr algn="ctr" defTabSz="1066800">
                <a:lnSpc>
                  <a:spcPct val="90000"/>
                </a:lnSpc>
                <a:spcAft>
                  <a:spcPct val="35000"/>
                </a:spcAft>
              </a:pPr>
              <a:endParaRPr lang="id-ID" sz="2400" dirty="0"/>
            </a:p>
          </p:txBody>
        </p:sp>
        <p:sp>
          <p:nvSpPr>
            <p:cNvPr id="13" name="Freeform 12"/>
            <p:cNvSpPr/>
            <p:nvPr/>
          </p:nvSpPr>
          <p:spPr>
            <a:xfrm>
              <a:off x="4162929" y="3001584"/>
              <a:ext cx="1703578" cy="1703578"/>
            </a:xfrm>
            <a:custGeom>
              <a:avLst/>
              <a:gdLst>
                <a:gd name="connsiteX0" fmla="*/ 0 w 1390964"/>
                <a:gd name="connsiteY0" fmla="*/ 695482 h 1390964"/>
                <a:gd name="connsiteX1" fmla="*/ 695482 w 1390964"/>
                <a:gd name="connsiteY1" fmla="*/ 0 h 1390964"/>
                <a:gd name="connsiteX2" fmla="*/ 1390964 w 1390964"/>
                <a:gd name="connsiteY2" fmla="*/ 695482 h 1390964"/>
                <a:gd name="connsiteX3" fmla="*/ 695482 w 1390964"/>
                <a:gd name="connsiteY3" fmla="*/ 1390964 h 1390964"/>
                <a:gd name="connsiteX4" fmla="*/ 0 w 1390964"/>
                <a:gd name="connsiteY4" fmla="*/ 695482 h 139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964" h="1390964">
                  <a:moveTo>
                    <a:pt x="146973" y="842454"/>
                  </a:moveTo>
                  <a:cubicBezTo>
                    <a:pt x="65803" y="539522"/>
                    <a:pt x="245577" y="228144"/>
                    <a:pt x="548510" y="146973"/>
                  </a:cubicBezTo>
                  <a:cubicBezTo>
                    <a:pt x="851442" y="65803"/>
                    <a:pt x="1162820" y="245577"/>
                    <a:pt x="1243991" y="548510"/>
                  </a:cubicBezTo>
                  <a:cubicBezTo>
                    <a:pt x="1325161" y="851442"/>
                    <a:pt x="1145387" y="1162820"/>
                    <a:pt x="842454" y="1243991"/>
                  </a:cubicBezTo>
                  <a:cubicBezTo>
                    <a:pt x="539522" y="1325161"/>
                    <a:pt x="228144" y="1145387"/>
                    <a:pt x="146973" y="842454"/>
                  </a:cubicBezTo>
                  <a:close/>
                </a:path>
              </a:pathLst>
            </a:custGeom>
            <a:gradFill>
              <a:gsLst>
                <a:gs pos="0">
                  <a:srgbClr val="005AB2"/>
                </a:gs>
                <a:gs pos="92000">
                  <a:schemeClr val="tx2">
                    <a:lumMod val="40000"/>
                    <a:lumOff val="60000"/>
                  </a:schemeClr>
                </a:gs>
              </a:gsLst>
              <a:path path="circle">
                <a:fillToRect t="100000" r="100000"/>
              </a:path>
            </a:gradFill>
            <a:ln>
              <a:noFill/>
            </a:ln>
          </p:spPr>
          <p:style>
            <a:lnRef idx="2">
              <a:schemeClr val="lt1">
                <a:hueOff val="0"/>
                <a:satOff val="0"/>
                <a:lumOff val="0"/>
                <a:alphaOff val="0"/>
              </a:schemeClr>
            </a:lnRef>
            <a:fillRef idx="1">
              <a:schemeClr val="accent2">
                <a:hueOff val="-1433582"/>
                <a:satOff val="-34542"/>
                <a:lumOff val="-20783"/>
                <a:alphaOff val="0"/>
              </a:schemeClr>
            </a:fillRef>
            <a:effectRef idx="0">
              <a:schemeClr val="accent2">
                <a:hueOff val="-1433582"/>
                <a:satOff val="-34542"/>
                <a:lumOff val="-20783"/>
                <a:alphaOff val="0"/>
              </a:schemeClr>
            </a:effectRef>
            <a:fontRef idx="minor">
              <a:schemeClr val="lt1"/>
            </a:fontRef>
          </p:style>
          <p:txBody>
            <a:bodyPr spcFirstLastPara="0" vert="horz" wrap="square" lIns="518646" tIns="518646" rIns="518646" bIns="518646" numCol="1" spcCol="1270" anchor="ctr" anchorCtr="0">
              <a:noAutofit/>
            </a:bodyPr>
            <a:lstStyle/>
            <a:p>
              <a:pPr algn="ctr" defTabSz="800100">
                <a:lnSpc>
                  <a:spcPct val="90000"/>
                </a:lnSpc>
                <a:spcAft>
                  <a:spcPct val="35000"/>
                </a:spcAft>
              </a:pPr>
              <a:endParaRPr lang="id-ID" dirty="0"/>
            </a:p>
          </p:txBody>
        </p:sp>
        <p:sp>
          <p:nvSpPr>
            <p:cNvPr id="16" name="Shape 15"/>
            <p:cNvSpPr/>
            <p:nvPr/>
          </p:nvSpPr>
          <p:spPr>
            <a:xfrm rot="21424675">
              <a:off x="1969112" y="2906378"/>
              <a:ext cx="1824919" cy="1805879"/>
            </a:xfrm>
            <a:prstGeom prst="leftCircularArrow">
              <a:avLst>
                <a:gd name="adj1" fmla="val 6452"/>
                <a:gd name="adj2" fmla="val 429999"/>
                <a:gd name="adj3" fmla="val 10489124"/>
                <a:gd name="adj4" fmla="val 14837806"/>
                <a:gd name="adj5" fmla="val 7527"/>
              </a:avLst>
            </a:prstGeom>
            <a:gradFill>
              <a:gsLst>
                <a:gs pos="0">
                  <a:srgbClr val="005AB2"/>
                </a:gs>
                <a:gs pos="92000">
                  <a:schemeClr val="tx2">
                    <a:lumMod val="40000"/>
                    <a:lumOff val="60000"/>
                  </a:schemeClr>
                </a:gs>
              </a:gsLst>
              <a:path path="circle">
                <a:fillToRect t="100000" r="100000"/>
              </a:path>
            </a:gradFill>
          </p:spPr>
          <p:style>
            <a:lnRef idx="0">
              <a:schemeClr val="lt1">
                <a:hueOff val="0"/>
                <a:satOff val="0"/>
                <a:lumOff val="0"/>
                <a:alphaOff val="0"/>
              </a:schemeClr>
            </a:lnRef>
            <a:fillRef idx="1">
              <a:schemeClr val="accent2">
                <a:hueOff val="-716791"/>
                <a:satOff val="-17270"/>
                <a:lumOff val="-10391"/>
                <a:alphaOff val="0"/>
              </a:schemeClr>
            </a:fillRef>
            <a:effectRef idx="0">
              <a:schemeClr val="accent2">
                <a:hueOff val="-716791"/>
                <a:satOff val="-17270"/>
                <a:lumOff val="-10391"/>
                <a:alphaOff val="0"/>
              </a:schemeClr>
            </a:effectRef>
            <a:fontRef idx="minor">
              <a:schemeClr val="lt1"/>
            </a:fontRef>
          </p:style>
        </p:sp>
        <p:sp>
          <p:nvSpPr>
            <p:cNvPr id="17" name="Circular Arrow 16"/>
            <p:cNvSpPr/>
            <p:nvPr/>
          </p:nvSpPr>
          <p:spPr>
            <a:xfrm rot="7051373">
              <a:off x="4044054" y="2879890"/>
              <a:ext cx="1957339" cy="1957339"/>
            </a:xfrm>
            <a:prstGeom prst="circularArrow">
              <a:avLst>
                <a:gd name="adj1" fmla="val 5984"/>
                <a:gd name="adj2" fmla="val 394124"/>
                <a:gd name="adj3" fmla="val 13313824"/>
                <a:gd name="adj4" fmla="val 10508221"/>
                <a:gd name="adj5" fmla="val 6981"/>
              </a:avLst>
            </a:prstGeom>
            <a:gradFill>
              <a:gsLst>
                <a:gs pos="0">
                  <a:srgbClr val="005AB2"/>
                </a:gs>
                <a:gs pos="92000">
                  <a:schemeClr val="tx2">
                    <a:lumMod val="40000"/>
                    <a:lumOff val="60000"/>
                  </a:schemeClr>
                </a:gs>
              </a:gsLst>
              <a:path path="circle">
                <a:fillToRect t="100000" r="100000"/>
              </a:path>
            </a:gradFill>
          </p:spPr>
          <p:style>
            <a:lnRef idx="0">
              <a:schemeClr val="lt1">
                <a:hueOff val="0"/>
                <a:satOff val="0"/>
                <a:lumOff val="0"/>
                <a:alphaOff val="0"/>
              </a:schemeClr>
            </a:lnRef>
            <a:fillRef idx="1">
              <a:schemeClr val="accent2">
                <a:hueOff val="-1433582"/>
                <a:satOff val="-34542"/>
                <a:lumOff val="-20783"/>
                <a:alphaOff val="0"/>
              </a:schemeClr>
            </a:fillRef>
            <a:effectRef idx="0">
              <a:schemeClr val="accent2">
                <a:hueOff val="-1433582"/>
                <a:satOff val="-34542"/>
                <a:lumOff val="-20783"/>
                <a:alphaOff val="0"/>
              </a:schemeClr>
            </a:effectRef>
            <a:fontRef idx="minor">
              <a:schemeClr val="lt1"/>
            </a:fontRef>
          </p:style>
        </p:sp>
      </p:grpSp>
      <p:sp>
        <p:nvSpPr>
          <p:cNvPr id="32" name="Freeform 31"/>
          <p:cNvSpPr/>
          <p:nvPr/>
        </p:nvSpPr>
        <p:spPr>
          <a:xfrm>
            <a:off x="3680201" y="3522907"/>
            <a:ext cx="736572" cy="285274"/>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6"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6"/>
          <p:cNvSpPr>
            <a:spLocks noEditPoints="1"/>
          </p:cNvSpPr>
          <p:nvPr/>
        </p:nvSpPr>
        <p:spPr bwMode="auto">
          <a:xfrm>
            <a:off x="3343391" y="1481164"/>
            <a:ext cx="269985" cy="270037"/>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68573" tIns="34287" rIns="68573" bIns="34287" numCol="1" anchor="t" anchorCtr="0" compatLnSpc="1"/>
          <a:lstStyle/>
          <a:p>
            <a:endParaRPr lang="en-US" dirty="0"/>
          </a:p>
        </p:txBody>
      </p:sp>
      <p:sp>
        <p:nvSpPr>
          <p:cNvPr id="34" name="Freeform 11"/>
          <p:cNvSpPr>
            <a:spLocks noEditPoints="1"/>
          </p:cNvSpPr>
          <p:nvPr/>
        </p:nvSpPr>
        <p:spPr bwMode="auto">
          <a:xfrm>
            <a:off x="4558969" y="1481164"/>
            <a:ext cx="269985" cy="27003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68573" tIns="34287" rIns="68573" bIns="34287" numCol="1" anchor="t" anchorCtr="0" compatLnSpc="1"/>
          <a:lstStyle/>
          <a:p>
            <a:endParaRPr lang="en-US" dirty="0"/>
          </a:p>
        </p:txBody>
      </p:sp>
      <p:sp>
        <p:nvSpPr>
          <p:cNvPr id="35" name="Freeform 21"/>
          <p:cNvSpPr>
            <a:spLocks noEditPoints="1"/>
          </p:cNvSpPr>
          <p:nvPr/>
        </p:nvSpPr>
        <p:spPr bwMode="auto">
          <a:xfrm>
            <a:off x="3889262" y="2080719"/>
            <a:ext cx="350981" cy="35104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68573" tIns="34287" rIns="68573" bIns="34287" numCol="1" anchor="t" anchorCtr="0" compatLnSpc="1"/>
          <a:lstStyle/>
          <a:p>
            <a:endParaRPr lang="en-US" dirty="0"/>
          </a:p>
        </p:txBody>
      </p:sp>
      <p:sp>
        <p:nvSpPr>
          <p:cNvPr id="36" name="Freeform 35"/>
          <p:cNvSpPr/>
          <p:nvPr/>
        </p:nvSpPr>
        <p:spPr>
          <a:xfrm>
            <a:off x="3696466" y="2394282"/>
            <a:ext cx="736572" cy="285274"/>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6"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36"/>
          <p:cNvSpPr/>
          <p:nvPr/>
        </p:nvSpPr>
        <p:spPr>
          <a:xfrm>
            <a:off x="3099211" y="1708123"/>
            <a:ext cx="736572" cy="285274"/>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6"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37"/>
          <p:cNvSpPr/>
          <p:nvPr/>
        </p:nvSpPr>
        <p:spPr>
          <a:xfrm>
            <a:off x="4316085" y="1708123"/>
            <a:ext cx="736572" cy="285274"/>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86" tIns="-1" rIns="0" bIns="0" numCol="1" spcCol="903" anchor="ctr" anchorCtr="0">
            <a:noAutofit/>
          </a:bodyPr>
          <a:lstStyle/>
          <a:p>
            <a:pPr algn="ctr" eaLnBrk="1" latinLnBrk="1" hangingPunct="1"/>
            <a:r>
              <a:rPr lang="en-US" altLang="zh-CN" sz="700" dirty="0">
                <a:solidFill>
                  <a:srgbClr val="FFFFFF"/>
                </a:solidFill>
                <a:latin typeface="Arial" panose="020B0604020202020204" pitchFamily="34" charset="0"/>
                <a:ea typeface="微软雅黑" panose="020B0503020204020204" pitchFamily="34" charset="-122"/>
                <a:cs typeface="Arial" panose="020B0604020202020204" pitchFamily="34" charset="0"/>
              </a:rPr>
              <a:t>THE TITLE</a:t>
            </a:r>
            <a:endParaRPr lang="zh-CN" altLang="en-US" sz="7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 name="Group 52"/>
          <p:cNvGrpSpPr/>
          <p:nvPr/>
        </p:nvGrpSpPr>
        <p:grpSpPr>
          <a:xfrm>
            <a:off x="2262225" y="1949849"/>
            <a:ext cx="891412" cy="587068"/>
            <a:chOff x="3672114" y="2961703"/>
            <a:chExt cx="1188615" cy="782652"/>
          </a:xfrm>
        </p:grpSpPr>
        <p:cxnSp>
          <p:nvCxnSpPr>
            <p:cNvPr id="46" name="Straight Connector 45"/>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5" name="Group 53"/>
          <p:cNvGrpSpPr/>
          <p:nvPr/>
        </p:nvGrpSpPr>
        <p:grpSpPr>
          <a:xfrm flipH="1">
            <a:off x="5019998" y="1949849"/>
            <a:ext cx="891412" cy="587068"/>
            <a:chOff x="3672114" y="2961703"/>
            <a:chExt cx="1188615" cy="782652"/>
          </a:xfrm>
        </p:grpSpPr>
        <p:cxnSp>
          <p:nvCxnSpPr>
            <p:cNvPr id="55" name="Straight Connector 54"/>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Group 56"/>
          <p:cNvGrpSpPr/>
          <p:nvPr/>
        </p:nvGrpSpPr>
        <p:grpSpPr>
          <a:xfrm flipH="1">
            <a:off x="4394661" y="2707023"/>
            <a:ext cx="891412" cy="587068"/>
            <a:chOff x="3672114" y="2961703"/>
            <a:chExt cx="1188615" cy="782652"/>
          </a:xfrm>
        </p:grpSpPr>
        <p:cxnSp>
          <p:nvCxnSpPr>
            <p:cNvPr id="58" name="Straight Connector 57"/>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7" name="Group 59"/>
          <p:cNvGrpSpPr/>
          <p:nvPr/>
        </p:nvGrpSpPr>
        <p:grpSpPr>
          <a:xfrm flipV="1">
            <a:off x="3413819" y="3272317"/>
            <a:ext cx="361189" cy="258929"/>
            <a:chOff x="3672114" y="2961703"/>
            <a:chExt cx="1188615" cy="782652"/>
          </a:xfrm>
        </p:grpSpPr>
        <p:cxnSp>
          <p:nvCxnSpPr>
            <p:cNvPr id="61" name="Straight Connector 60"/>
            <p:cNvCxnSpPr/>
            <p:nvPr/>
          </p:nvCxnSpPr>
          <p:spPr>
            <a:xfrm flipH="1">
              <a:off x="4412341" y="2961703"/>
              <a:ext cx="448388" cy="77399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672114" y="3744355"/>
              <a:ext cx="740227" cy="0"/>
            </a:xfrm>
            <a:prstGeom prst="line">
              <a:avLst/>
            </a:prstGeom>
            <a:ln w="9525">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50" name="TextBox 23"/>
          <p:cNvSpPr txBox="1"/>
          <p:nvPr/>
        </p:nvSpPr>
        <p:spPr>
          <a:xfrm>
            <a:off x="6002277" y="2666332"/>
            <a:ext cx="2649762" cy="481081"/>
          </a:xfrm>
          <a:prstGeom prst="rect">
            <a:avLst/>
          </a:prstGeom>
          <a:noFill/>
        </p:spPr>
        <p:txBody>
          <a:bodyPr wrap="square" lIns="65021" tIns="32510" rIns="65021" bIns="32510"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1" name="TextBox 24"/>
          <p:cNvSpPr txBox="1"/>
          <p:nvPr/>
        </p:nvSpPr>
        <p:spPr>
          <a:xfrm>
            <a:off x="6002277" y="2425536"/>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endParaRPr lang="zh-CN" altLang="en-US" sz="1100" dirty="0">
              <a:solidFill>
                <a:schemeClr val="tx1">
                  <a:lumMod val="65000"/>
                  <a:lumOff val="35000"/>
                </a:schemeClr>
              </a:solidFill>
              <a:ea typeface="微软雅黑" panose="020B0503020204020204" pitchFamily="34" charset="-122"/>
            </a:endParaRPr>
          </a:p>
        </p:txBody>
      </p:sp>
      <p:sp>
        <p:nvSpPr>
          <p:cNvPr id="67" name="TextBox 23"/>
          <p:cNvSpPr txBox="1"/>
          <p:nvPr/>
        </p:nvSpPr>
        <p:spPr>
          <a:xfrm>
            <a:off x="5426543" y="3458963"/>
            <a:ext cx="2649762" cy="481081"/>
          </a:xfrm>
          <a:prstGeom prst="rect">
            <a:avLst/>
          </a:prstGeom>
          <a:noFill/>
        </p:spPr>
        <p:txBody>
          <a:bodyPr wrap="square" lIns="65021" tIns="32510" rIns="65021" bIns="32510"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9" name="TextBox 24"/>
          <p:cNvSpPr txBox="1"/>
          <p:nvPr/>
        </p:nvSpPr>
        <p:spPr>
          <a:xfrm>
            <a:off x="5426544" y="3218167"/>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endParaRPr lang="zh-CN" altLang="en-US" sz="1100" dirty="0">
              <a:solidFill>
                <a:schemeClr val="tx1">
                  <a:lumMod val="65000"/>
                  <a:lumOff val="35000"/>
                </a:schemeClr>
              </a:solidFill>
              <a:ea typeface="微软雅黑" panose="020B0503020204020204" pitchFamily="34" charset="-122"/>
            </a:endParaRPr>
          </a:p>
        </p:txBody>
      </p:sp>
      <p:sp>
        <p:nvSpPr>
          <p:cNvPr id="70" name="TextBox 23"/>
          <p:cNvSpPr txBox="1"/>
          <p:nvPr/>
        </p:nvSpPr>
        <p:spPr>
          <a:xfrm>
            <a:off x="720241" y="2710910"/>
            <a:ext cx="2649762" cy="481081"/>
          </a:xfrm>
          <a:prstGeom prst="rect">
            <a:avLst/>
          </a:prstGeom>
          <a:noFill/>
        </p:spPr>
        <p:txBody>
          <a:bodyPr wrap="square" lIns="65021" tIns="32510" rIns="65021" bIns="32510" rtlCol="0">
            <a:spAutoFit/>
          </a:bodyPr>
          <a:lstStyle/>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71" name="TextBox 24"/>
          <p:cNvSpPr txBox="1"/>
          <p:nvPr/>
        </p:nvSpPr>
        <p:spPr>
          <a:xfrm>
            <a:off x="999927" y="2470113"/>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endParaRPr lang="zh-CN" altLang="en-US" sz="1100" dirty="0">
              <a:solidFill>
                <a:schemeClr val="tx1">
                  <a:lumMod val="65000"/>
                  <a:lumOff val="35000"/>
                </a:schemeClr>
              </a:solidFill>
              <a:ea typeface="微软雅黑" panose="020B0503020204020204" pitchFamily="34" charset="-122"/>
            </a:endParaRPr>
          </a:p>
        </p:txBody>
      </p:sp>
      <p:sp>
        <p:nvSpPr>
          <p:cNvPr id="72" name="TextBox 23"/>
          <p:cNvSpPr txBox="1"/>
          <p:nvPr/>
        </p:nvSpPr>
        <p:spPr>
          <a:xfrm>
            <a:off x="854312" y="3458963"/>
            <a:ext cx="2649762" cy="481081"/>
          </a:xfrm>
          <a:prstGeom prst="rect">
            <a:avLst/>
          </a:prstGeom>
          <a:noFill/>
        </p:spPr>
        <p:txBody>
          <a:bodyPr wrap="square" lIns="65021" tIns="32510" rIns="65021" bIns="32510" rtlCol="0">
            <a:spAutoFit/>
          </a:bodyPr>
          <a:lstStyle/>
          <a:p>
            <a:pPr algn="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73" name="TextBox 24"/>
          <p:cNvSpPr txBox="1"/>
          <p:nvPr/>
        </p:nvSpPr>
        <p:spPr>
          <a:xfrm>
            <a:off x="2158248" y="3218167"/>
            <a:ext cx="1152681" cy="240795"/>
          </a:xfrm>
          <a:prstGeom prst="rect">
            <a:avLst/>
          </a:prstGeom>
          <a:noFill/>
        </p:spPr>
        <p:txBody>
          <a:bodyPr wrap="none" lIns="65021" tIns="32510" rIns="65021" bIns="32510" rtlCol="0">
            <a:spAutoFit/>
          </a:bodyPr>
          <a:lstStyle/>
          <a:p>
            <a:pPr algn="r"/>
            <a:r>
              <a:rPr lang="zh-CN" altLang="en-US" sz="1100" dirty="0">
                <a:solidFill>
                  <a:schemeClr val="tx1">
                    <a:lumMod val="65000"/>
                    <a:lumOff val="35000"/>
                  </a:schemeClr>
                </a:solidFill>
                <a:ea typeface="微软雅黑" panose="020B0503020204020204" pitchFamily="34" charset="-122"/>
              </a:rPr>
              <a:t>请替换文字内容</a:t>
            </a:r>
            <a:endParaRPr lang="zh-CN" altLang="en-US" sz="1100" dirty="0">
              <a:solidFill>
                <a:schemeClr val="tx1">
                  <a:lumMod val="65000"/>
                  <a:lumOff val="35000"/>
                </a:schemeClr>
              </a:solidFill>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14" presetClass="entr" presetSubtype="5"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randombar(vertical)">
                                      <p:cBhvr>
                                        <p:cTn id="15" dur="1000"/>
                                        <p:tgtEl>
                                          <p:spTgt spid="33"/>
                                        </p:tgtEl>
                                      </p:cBhvr>
                                    </p:animEffect>
                                  </p:childTnLst>
                                </p:cTn>
                              </p:par>
                              <p:par>
                                <p:cTn id="16" presetID="14" presetClass="entr" presetSubtype="5" fill="hold" grpId="0" nodeType="withEffect">
                                  <p:stCondLst>
                                    <p:cond delay="500"/>
                                  </p:stCondLst>
                                  <p:childTnLst>
                                    <p:set>
                                      <p:cBhvr>
                                        <p:cTn id="17" dur="1" fill="hold">
                                          <p:stCondLst>
                                            <p:cond delay="0"/>
                                          </p:stCondLst>
                                        </p:cTn>
                                        <p:tgtEl>
                                          <p:spTgt spid="34"/>
                                        </p:tgtEl>
                                        <p:attrNameLst>
                                          <p:attrName>style.visibility</p:attrName>
                                        </p:attrNameLst>
                                      </p:cBhvr>
                                      <p:to>
                                        <p:strVal val="visible"/>
                                      </p:to>
                                    </p:set>
                                    <p:animEffect transition="in" filter="randombar(vertical)">
                                      <p:cBhvr>
                                        <p:cTn id="18" dur="1000"/>
                                        <p:tgtEl>
                                          <p:spTgt spid="34"/>
                                        </p:tgtEl>
                                      </p:cBhvr>
                                    </p:animEffect>
                                  </p:childTnLst>
                                </p:cTn>
                              </p:par>
                              <p:par>
                                <p:cTn id="19" presetID="14" presetClass="entr" presetSubtype="5" fill="hold" grpId="0" nodeType="withEffect">
                                  <p:stCondLst>
                                    <p:cond delay="500"/>
                                  </p:stCondLst>
                                  <p:childTnLst>
                                    <p:set>
                                      <p:cBhvr>
                                        <p:cTn id="20" dur="1" fill="hold">
                                          <p:stCondLst>
                                            <p:cond delay="0"/>
                                          </p:stCondLst>
                                        </p:cTn>
                                        <p:tgtEl>
                                          <p:spTgt spid="35"/>
                                        </p:tgtEl>
                                        <p:attrNameLst>
                                          <p:attrName>style.visibility</p:attrName>
                                        </p:attrNameLst>
                                      </p:cBhvr>
                                      <p:to>
                                        <p:strVal val="visible"/>
                                      </p:to>
                                    </p:set>
                                    <p:animEffect transition="in" filter="randombar(vertical)">
                                      <p:cBhvr>
                                        <p:cTn id="21" dur="1000"/>
                                        <p:tgtEl>
                                          <p:spTgt spid="35"/>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1000"/>
                                        <p:tgtEl>
                                          <p:spTgt spid="36"/>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1000"/>
                                        <p:tgtEl>
                                          <p:spTgt spid="37"/>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1000"/>
                                        <p:tgtEl>
                                          <p:spTgt spid="38"/>
                                        </p:tgtEl>
                                      </p:cBhvr>
                                    </p:animEffect>
                                  </p:childTnLst>
                                </p:cTn>
                              </p:par>
                              <p:par>
                                <p:cTn id="31" presetID="22" presetClass="entr" presetSubtype="1" fill="hold" nodeType="withEffect">
                                  <p:stCondLst>
                                    <p:cond delay="250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par>
                                <p:cTn id="34" presetID="22" presetClass="entr" presetSubtype="1" fill="hold"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par>
                                <p:cTn id="37" presetID="22" presetClass="entr" presetSubtype="1" fill="hold" nodeType="withEffect">
                                  <p:stCondLst>
                                    <p:cond delay="250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4" fill="hold" nodeType="withEffect">
                                  <p:stCondLst>
                                    <p:cond delay="25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1000"/>
                                        <p:tgtEl>
                                          <p:spTgt spid="32"/>
                                        </p:tgtEl>
                                      </p:cBhvr>
                                    </p:animEffect>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p:tgtEl>
                                          <p:spTgt spid="50"/>
                                        </p:tgtEl>
                                        <p:attrNameLst>
                                          <p:attrName>ppt_y</p:attrName>
                                        </p:attrNameLst>
                                      </p:cBhvr>
                                      <p:tavLst>
                                        <p:tav tm="0">
                                          <p:val>
                                            <p:strVal val="#ppt_y+#ppt_h*1.125000"/>
                                          </p:val>
                                        </p:tav>
                                        <p:tav tm="100000">
                                          <p:val>
                                            <p:strVal val="#ppt_y"/>
                                          </p:val>
                                        </p:tav>
                                      </p:tavLst>
                                    </p:anim>
                                    <p:animEffect transition="in" filter="wipe(up)">
                                      <p:cBhvr>
                                        <p:cTn id="50" dur="500"/>
                                        <p:tgtEl>
                                          <p:spTgt spid="5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p:tgtEl>
                                          <p:spTgt spid="51"/>
                                        </p:tgtEl>
                                        <p:attrNameLst>
                                          <p:attrName>ppt_y</p:attrName>
                                        </p:attrNameLst>
                                      </p:cBhvr>
                                      <p:tavLst>
                                        <p:tav tm="0">
                                          <p:val>
                                            <p:strVal val="#ppt_y-#ppt_h*1.125000"/>
                                          </p:val>
                                        </p:tav>
                                        <p:tav tm="100000">
                                          <p:val>
                                            <p:strVal val="#ppt_y"/>
                                          </p:val>
                                        </p:tav>
                                      </p:tavLst>
                                    </p:anim>
                                    <p:animEffect transition="in" filter="wipe(down)">
                                      <p:cBhvr>
                                        <p:cTn id="54" dur="500"/>
                                        <p:tgtEl>
                                          <p:spTgt spid="51"/>
                                        </p:tgtEl>
                                      </p:cBhvr>
                                    </p:animEffect>
                                  </p:childTnLst>
                                </p:cTn>
                              </p:par>
                            </p:childTnLst>
                          </p:cTn>
                        </p:par>
                        <p:par>
                          <p:cTn id="55" fill="hold">
                            <p:stCondLst>
                              <p:cond delay="1000"/>
                            </p:stCondLst>
                            <p:childTnLst>
                              <p:par>
                                <p:cTn id="56" presetID="12" presetClass="entr" presetSubtype="4"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500"/>
                                        <p:tgtEl>
                                          <p:spTgt spid="67"/>
                                        </p:tgtEl>
                                        <p:attrNameLst>
                                          <p:attrName>ppt_y</p:attrName>
                                        </p:attrNameLst>
                                      </p:cBhvr>
                                      <p:tavLst>
                                        <p:tav tm="0">
                                          <p:val>
                                            <p:strVal val="#ppt_y+#ppt_h*1.125000"/>
                                          </p:val>
                                        </p:tav>
                                        <p:tav tm="100000">
                                          <p:val>
                                            <p:strVal val="#ppt_y"/>
                                          </p:val>
                                        </p:tav>
                                      </p:tavLst>
                                    </p:anim>
                                    <p:animEffect transition="in" filter="wipe(up)">
                                      <p:cBhvr>
                                        <p:cTn id="59" dur="500"/>
                                        <p:tgtEl>
                                          <p:spTgt spid="67"/>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additive="base">
                                        <p:cTn id="62" dur="500"/>
                                        <p:tgtEl>
                                          <p:spTgt spid="69"/>
                                        </p:tgtEl>
                                        <p:attrNameLst>
                                          <p:attrName>ppt_y</p:attrName>
                                        </p:attrNameLst>
                                      </p:cBhvr>
                                      <p:tavLst>
                                        <p:tav tm="0">
                                          <p:val>
                                            <p:strVal val="#ppt_y-#ppt_h*1.125000"/>
                                          </p:val>
                                        </p:tav>
                                        <p:tav tm="100000">
                                          <p:val>
                                            <p:strVal val="#ppt_y"/>
                                          </p:val>
                                        </p:tav>
                                      </p:tavLst>
                                    </p:anim>
                                    <p:animEffect transition="in" filter="wipe(down)">
                                      <p:cBhvr>
                                        <p:cTn id="63" dur="500"/>
                                        <p:tgtEl>
                                          <p:spTgt spid="69"/>
                                        </p:tgtEl>
                                      </p:cBhvr>
                                    </p:animEffect>
                                  </p:childTnLst>
                                </p:cTn>
                              </p:par>
                            </p:childTnLst>
                          </p:cTn>
                        </p:par>
                        <p:par>
                          <p:cTn id="64" fill="hold">
                            <p:stCondLst>
                              <p:cond delay="1500"/>
                            </p:stCondLst>
                            <p:childTnLst>
                              <p:par>
                                <p:cTn id="65" presetID="12" presetClass="entr" presetSubtype="4"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additive="base">
                                        <p:cTn id="67" dur="500"/>
                                        <p:tgtEl>
                                          <p:spTgt spid="70"/>
                                        </p:tgtEl>
                                        <p:attrNameLst>
                                          <p:attrName>ppt_y</p:attrName>
                                        </p:attrNameLst>
                                      </p:cBhvr>
                                      <p:tavLst>
                                        <p:tav tm="0">
                                          <p:val>
                                            <p:strVal val="#ppt_y+#ppt_h*1.125000"/>
                                          </p:val>
                                        </p:tav>
                                        <p:tav tm="100000">
                                          <p:val>
                                            <p:strVal val="#ppt_y"/>
                                          </p:val>
                                        </p:tav>
                                      </p:tavLst>
                                    </p:anim>
                                    <p:animEffect transition="in" filter="wipe(up)">
                                      <p:cBhvr>
                                        <p:cTn id="68" dur="500"/>
                                        <p:tgtEl>
                                          <p:spTgt spid="70"/>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500"/>
                                        <p:tgtEl>
                                          <p:spTgt spid="71"/>
                                        </p:tgtEl>
                                        <p:attrNameLst>
                                          <p:attrName>ppt_y</p:attrName>
                                        </p:attrNameLst>
                                      </p:cBhvr>
                                      <p:tavLst>
                                        <p:tav tm="0">
                                          <p:val>
                                            <p:strVal val="#ppt_y-#ppt_h*1.125000"/>
                                          </p:val>
                                        </p:tav>
                                        <p:tav tm="100000">
                                          <p:val>
                                            <p:strVal val="#ppt_y"/>
                                          </p:val>
                                        </p:tav>
                                      </p:tavLst>
                                    </p:anim>
                                    <p:animEffect transition="in" filter="wipe(down)">
                                      <p:cBhvr>
                                        <p:cTn id="72" dur="500"/>
                                        <p:tgtEl>
                                          <p:spTgt spid="71"/>
                                        </p:tgtEl>
                                      </p:cBhvr>
                                    </p:animEffect>
                                  </p:childTnLst>
                                </p:cTn>
                              </p:par>
                            </p:childTnLst>
                          </p:cTn>
                        </p:par>
                        <p:par>
                          <p:cTn id="73" fill="hold">
                            <p:stCondLst>
                              <p:cond delay="2000"/>
                            </p:stCondLst>
                            <p:childTnLst>
                              <p:par>
                                <p:cTn id="74" presetID="12" presetClass="entr" presetSubtype="4"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p:tgtEl>
                                          <p:spTgt spid="72"/>
                                        </p:tgtEl>
                                        <p:attrNameLst>
                                          <p:attrName>ppt_y</p:attrName>
                                        </p:attrNameLst>
                                      </p:cBhvr>
                                      <p:tavLst>
                                        <p:tav tm="0">
                                          <p:val>
                                            <p:strVal val="#ppt_y+#ppt_h*1.125000"/>
                                          </p:val>
                                        </p:tav>
                                        <p:tav tm="100000">
                                          <p:val>
                                            <p:strVal val="#ppt_y"/>
                                          </p:val>
                                        </p:tav>
                                      </p:tavLst>
                                    </p:anim>
                                    <p:animEffect transition="in" filter="wipe(up)">
                                      <p:cBhvr>
                                        <p:cTn id="77" dur="500"/>
                                        <p:tgtEl>
                                          <p:spTgt spid="72"/>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 calcmode="lin" valueType="num">
                                      <p:cBhvr additive="base">
                                        <p:cTn id="80" dur="500"/>
                                        <p:tgtEl>
                                          <p:spTgt spid="73"/>
                                        </p:tgtEl>
                                        <p:attrNameLst>
                                          <p:attrName>ppt_y</p:attrName>
                                        </p:attrNameLst>
                                      </p:cBhvr>
                                      <p:tavLst>
                                        <p:tav tm="0">
                                          <p:val>
                                            <p:strVal val="#ppt_y-#ppt_h*1.125000"/>
                                          </p:val>
                                        </p:tav>
                                        <p:tav tm="100000">
                                          <p:val>
                                            <p:strVal val="#ppt_y"/>
                                          </p:val>
                                        </p:tav>
                                      </p:tavLst>
                                    </p:anim>
                                    <p:animEffect transition="in" filter="wipe(down)">
                                      <p:cBhvr>
                                        <p:cTn id="8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p:bldP spid="37" grpId="0"/>
      <p:bldP spid="38" grpId="0"/>
      <p:bldP spid="50" grpId="0"/>
      <p:bldP spid="51" grpId="0"/>
      <p:bldP spid="67" grpId="0"/>
      <p:bldP spid="69" grpId="0"/>
      <p:bldP spid="70" grpId="0"/>
      <p:bldP spid="71"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36817" y="741301"/>
            <a:ext cx="3445580" cy="3580566"/>
          </a:xfrm>
          <a:prstGeom prst="rect">
            <a:avLst/>
          </a:prstGeom>
          <a:gradFill>
            <a:gsLst>
              <a:gs pos="0">
                <a:srgbClr val="005AB2"/>
              </a:gs>
              <a:gs pos="92000">
                <a:schemeClr val="tx2">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 name="TextBox 3"/>
          <p:cNvSpPr txBox="1"/>
          <p:nvPr/>
        </p:nvSpPr>
        <p:spPr>
          <a:xfrm>
            <a:off x="5383303" y="1672009"/>
            <a:ext cx="3300239" cy="1384730"/>
          </a:xfrm>
          <a:prstGeom prst="rect">
            <a:avLst/>
          </a:prstGeom>
          <a:noFill/>
        </p:spPr>
        <p:txBody>
          <a:bodyPr wrap="square" lIns="91401" tIns="45700" rIns="91401" bIns="4570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工作总结就是把一个时间段的工作进行一次全面系统的总检查、总评价、总分析、总研究，并分析成绩的不足，从而得出引以为戒的经验。</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总结是应用写作的一种，是对已经做过的工作进行理性的思考。总结与计划是相辅相成的，要以工作计划为依据，订计划总是在总结经验的基础上进行的。</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800" dirty="0">
                <a:solidFill>
                  <a:schemeClr val="bg1"/>
                </a:solidFill>
                <a:latin typeface="微软雅黑" panose="020B0503020204020204" pitchFamily="34" charset="-122"/>
                <a:ea typeface="微软雅黑" panose="020B0503020204020204" pitchFamily="34" charset="-122"/>
              </a:rPr>
              <a:t>     </a:t>
            </a:r>
            <a:r>
              <a:rPr lang="zh-CN" altLang="en-US" sz="800" dirty="0">
                <a:solidFill>
                  <a:schemeClr val="bg1"/>
                </a:solidFill>
                <a:latin typeface="微软雅黑" panose="020B0503020204020204" pitchFamily="34" charset="-122"/>
                <a:ea typeface="微软雅黑" panose="020B0503020204020204" pitchFamily="34" charset="-122"/>
              </a:rPr>
              <a:t>希望在今后的工作中会有更加美好的收获！</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5403812" y="897924"/>
            <a:ext cx="1439264" cy="4734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400" b="1" dirty="0">
                <a:solidFill>
                  <a:schemeClr val="bg1"/>
                </a:solidFill>
                <a:latin typeface="微软雅黑" panose="020B0503020204020204" pitchFamily="34" charset="-122"/>
                <a:ea typeface="微软雅黑" panose="020B0503020204020204" pitchFamily="34" charset="-122"/>
              </a:rPr>
              <a:t>结束语</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440313" y="3467074"/>
            <a:ext cx="2441224" cy="338471"/>
          </a:xfrm>
          <a:prstGeom prst="rect">
            <a:avLst/>
          </a:prstGeom>
          <a:noFill/>
        </p:spPr>
        <p:txBody>
          <a:bodyPr wrap="none" lIns="91401" tIns="45700" rIns="91401" bIns="45700"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此处输入企业团队口号！</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8112" y="859574"/>
            <a:ext cx="5047581" cy="3344023"/>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p:nvPr/>
        </p:nvGrpSpPr>
        <p:grpSpPr>
          <a:xfrm>
            <a:off x="7528055" y="-10661"/>
            <a:ext cx="1192213" cy="2090804"/>
            <a:chOff x="346652" y="843540"/>
            <a:chExt cx="1192213" cy="2090159"/>
          </a:xfrm>
          <a:gradFill>
            <a:gsLst>
              <a:gs pos="0">
                <a:srgbClr val="005AB2"/>
              </a:gs>
              <a:gs pos="92000">
                <a:schemeClr val="tx2">
                  <a:lumMod val="40000"/>
                  <a:lumOff val="60000"/>
                </a:schemeClr>
              </a:gs>
            </a:gsLst>
            <a:path path="circle">
              <a:fillToRect t="100000" r="100000"/>
            </a:path>
          </a:gradFill>
          <a:effectLst/>
        </p:grpSpPr>
        <p:cxnSp>
          <p:nvCxnSpPr>
            <p:cNvPr id="4" name="Straight Connector 107"/>
            <p:cNvCxnSpPr/>
            <p:nvPr/>
          </p:nvCxnSpPr>
          <p:spPr>
            <a:xfrm>
              <a:off x="942759" y="843540"/>
              <a:ext cx="0" cy="1533827"/>
            </a:xfrm>
            <a:prstGeom prst="line">
              <a:avLst/>
            </a:prstGeom>
            <a:grpFill/>
            <a:ln>
              <a:solidFill>
                <a:srgbClr val="0079C2"/>
              </a:solidFill>
            </a:ln>
          </p:spPr>
          <p:style>
            <a:lnRef idx="1">
              <a:schemeClr val="accent1"/>
            </a:lnRef>
            <a:fillRef idx="0">
              <a:schemeClr val="accent1"/>
            </a:fillRef>
            <a:effectRef idx="0">
              <a:schemeClr val="accent1"/>
            </a:effectRef>
            <a:fontRef idx="minor">
              <a:schemeClr val="tx1"/>
            </a:fontRef>
          </p:style>
        </p:cxnSp>
        <p:grpSp>
          <p:nvGrpSpPr>
            <p:cNvPr id="3" name="Group 108"/>
            <p:cNvGrpSpPr/>
            <p:nvPr/>
          </p:nvGrpSpPr>
          <p:grpSpPr>
            <a:xfrm>
              <a:off x="346652" y="2184398"/>
              <a:ext cx="1192213" cy="749301"/>
              <a:chOff x="2563018" y="2933699"/>
              <a:chExt cx="1192213" cy="749301"/>
            </a:xfrm>
            <a:grpFill/>
          </p:grpSpPr>
          <p:sp>
            <p:nvSpPr>
              <p:cNvPr id="6"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sp>
            <p:nvSpPr>
              <p:cNvPr id="7"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grpSp>
      </p:grpSp>
      <p:grpSp>
        <p:nvGrpSpPr>
          <p:cNvPr id="5" name="Group 74"/>
          <p:cNvGrpSpPr/>
          <p:nvPr/>
        </p:nvGrpSpPr>
        <p:grpSpPr>
          <a:xfrm>
            <a:off x="3498397" y="8040"/>
            <a:ext cx="1192213" cy="2090805"/>
            <a:chOff x="346652" y="843540"/>
            <a:chExt cx="1192213" cy="2090159"/>
          </a:xfrm>
          <a:gradFill>
            <a:gsLst>
              <a:gs pos="0">
                <a:srgbClr val="005AB2"/>
              </a:gs>
              <a:gs pos="92000">
                <a:schemeClr val="tx2">
                  <a:lumMod val="40000"/>
                  <a:lumOff val="60000"/>
                </a:schemeClr>
              </a:gs>
            </a:gsLst>
            <a:path path="circle">
              <a:fillToRect t="100000" r="100000"/>
            </a:path>
          </a:gradFill>
          <a:effectLst/>
        </p:grpSpPr>
        <p:cxnSp>
          <p:nvCxnSpPr>
            <p:cNvPr id="9" name="Straight Connector 80"/>
            <p:cNvCxnSpPr/>
            <p:nvPr/>
          </p:nvCxnSpPr>
          <p:spPr>
            <a:xfrm>
              <a:off x="942759" y="843540"/>
              <a:ext cx="0" cy="1533827"/>
            </a:xfrm>
            <a:prstGeom prst="line">
              <a:avLst/>
            </a:prstGeom>
            <a:grpFill/>
            <a:ln>
              <a:solidFill>
                <a:srgbClr val="0079C2"/>
              </a:solidFill>
            </a:ln>
          </p:spPr>
          <p:style>
            <a:lnRef idx="1">
              <a:schemeClr val="accent1"/>
            </a:lnRef>
            <a:fillRef idx="0">
              <a:schemeClr val="accent1"/>
            </a:fillRef>
            <a:effectRef idx="0">
              <a:schemeClr val="accent1"/>
            </a:effectRef>
            <a:fontRef idx="minor">
              <a:schemeClr val="tx1"/>
            </a:fontRef>
          </p:style>
        </p:cxnSp>
        <p:grpSp>
          <p:nvGrpSpPr>
            <p:cNvPr id="8" name="Group 81"/>
            <p:cNvGrpSpPr/>
            <p:nvPr/>
          </p:nvGrpSpPr>
          <p:grpSpPr>
            <a:xfrm>
              <a:off x="346652" y="2184398"/>
              <a:ext cx="1192213" cy="749301"/>
              <a:chOff x="2563018" y="2933699"/>
              <a:chExt cx="1192213" cy="749301"/>
            </a:xfrm>
            <a:grpFill/>
          </p:grpSpPr>
          <p:sp>
            <p:nvSpPr>
              <p:cNvPr id="11"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sp>
            <p:nvSpPr>
              <p:cNvPr id="12"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grpSp>
      </p:grpSp>
      <p:grpSp>
        <p:nvGrpSpPr>
          <p:cNvPr id="10" name="Group 90"/>
          <p:cNvGrpSpPr/>
          <p:nvPr/>
        </p:nvGrpSpPr>
        <p:grpSpPr>
          <a:xfrm>
            <a:off x="5580852" y="-10362"/>
            <a:ext cx="1192213" cy="3031197"/>
            <a:chOff x="346652" y="-96562"/>
            <a:chExt cx="1192213" cy="3030261"/>
          </a:xfrm>
          <a:gradFill>
            <a:gsLst>
              <a:gs pos="0">
                <a:srgbClr val="005AB2"/>
              </a:gs>
              <a:gs pos="92000">
                <a:schemeClr val="tx2">
                  <a:lumMod val="40000"/>
                  <a:lumOff val="60000"/>
                </a:schemeClr>
              </a:gs>
            </a:gsLst>
            <a:path path="circle">
              <a:fillToRect t="100000" r="100000"/>
            </a:path>
          </a:gradFill>
          <a:effectLst/>
        </p:grpSpPr>
        <p:cxnSp>
          <p:nvCxnSpPr>
            <p:cNvPr id="14" name="Straight Connector 92"/>
            <p:cNvCxnSpPr/>
            <p:nvPr/>
          </p:nvCxnSpPr>
          <p:spPr>
            <a:xfrm flipH="1">
              <a:off x="942759" y="-96562"/>
              <a:ext cx="13493" cy="2473929"/>
            </a:xfrm>
            <a:prstGeom prst="line">
              <a:avLst/>
            </a:prstGeom>
            <a:grpFill/>
            <a:ln>
              <a:solidFill>
                <a:srgbClr val="0079C2"/>
              </a:solidFill>
            </a:ln>
          </p:spPr>
          <p:style>
            <a:lnRef idx="1">
              <a:schemeClr val="accent1"/>
            </a:lnRef>
            <a:fillRef idx="0">
              <a:schemeClr val="accent1"/>
            </a:fillRef>
            <a:effectRef idx="0">
              <a:schemeClr val="accent1"/>
            </a:effectRef>
            <a:fontRef idx="minor">
              <a:schemeClr val="tx1"/>
            </a:fontRef>
          </p:style>
        </p:cxnSp>
        <p:grpSp>
          <p:nvGrpSpPr>
            <p:cNvPr id="13" name="Group 93"/>
            <p:cNvGrpSpPr/>
            <p:nvPr/>
          </p:nvGrpSpPr>
          <p:grpSpPr>
            <a:xfrm>
              <a:off x="346652" y="2184398"/>
              <a:ext cx="1192213" cy="749301"/>
              <a:chOff x="2563018" y="2933699"/>
              <a:chExt cx="1192213" cy="749301"/>
            </a:xfrm>
            <a:grpFill/>
          </p:grpSpPr>
          <p:sp>
            <p:nvSpPr>
              <p:cNvPr id="16"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sp>
            <p:nvSpPr>
              <p:cNvPr id="17"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grpSp>
      </p:grpSp>
      <p:grpSp>
        <p:nvGrpSpPr>
          <p:cNvPr id="20" name="Group 66"/>
          <p:cNvGrpSpPr/>
          <p:nvPr/>
        </p:nvGrpSpPr>
        <p:grpSpPr>
          <a:xfrm>
            <a:off x="1797568" y="8040"/>
            <a:ext cx="1192213" cy="3031197"/>
            <a:chOff x="346652" y="-96562"/>
            <a:chExt cx="1192213" cy="3030261"/>
          </a:xfrm>
          <a:gradFill>
            <a:gsLst>
              <a:gs pos="0">
                <a:srgbClr val="005AB2"/>
              </a:gs>
              <a:gs pos="92000">
                <a:schemeClr val="tx2">
                  <a:lumMod val="40000"/>
                  <a:lumOff val="60000"/>
                </a:schemeClr>
              </a:gs>
            </a:gsLst>
            <a:path path="circle">
              <a:fillToRect t="100000" r="100000"/>
            </a:path>
          </a:gradFill>
          <a:effectLst/>
        </p:grpSpPr>
        <p:cxnSp>
          <p:nvCxnSpPr>
            <p:cNvPr id="24" name="Straight Connector 68"/>
            <p:cNvCxnSpPr/>
            <p:nvPr/>
          </p:nvCxnSpPr>
          <p:spPr>
            <a:xfrm flipH="1">
              <a:off x="942759" y="-96562"/>
              <a:ext cx="13493" cy="2473929"/>
            </a:xfrm>
            <a:prstGeom prst="line">
              <a:avLst/>
            </a:prstGeom>
            <a:grpFill/>
            <a:ln>
              <a:solidFill>
                <a:srgbClr val="0079C2"/>
              </a:solidFill>
            </a:ln>
          </p:spPr>
          <p:style>
            <a:lnRef idx="1">
              <a:schemeClr val="accent1"/>
            </a:lnRef>
            <a:fillRef idx="0">
              <a:schemeClr val="accent1"/>
            </a:fillRef>
            <a:effectRef idx="0">
              <a:schemeClr val="accent1"/>
            </a:effectRef>
            <a:fontRef idx="minor">
              <a:schemeClr val="tx1"/>
            </a:fontRef>
          </p:style>
        </p:cxnSp>
        <p:grpSp>
          <p:nvGrpSpPr>
            <p:cNvPr id="23" name="Group 69"/>
            <p:cNvGrpSpPr/>
            <p:nvPr/>
          </p:nvGrpSpPr>
          <p:grpSpPr>
            <a:xfrm>
              <a:off x="346652" y="2184398"/>
              <a:ext cx="1192213" cy="749301"/>
              <a:chOff x="2563018" y="2933699"/>
              <a:chExt cx="1192213" cy="749301"/>
            </a:xfrm>
            <a:grpFill/>
          </p:grpSpPr>
          <p:sp>
            <p:nvSpPr>
              <p:cNvPr id="26"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sp>
            <p:nvSpPr>
              <p:cNvPr id="27"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700" dirty="0">
                  <a:solidFill>
                    <a:schemeClr val="bg1">
                      <a:lumMod val="90000"/>
                      <a:lumOff val="10000"/>
                    </a:schemeClr>
                  </a:solidFill>
                </a:endParaRPr>
              </a:p>
            </p:txBody>
          </p:sp>
        </p:grpSp>
      </p:grpSp>
      <p:sp>
        <p:nvSpPr>
          <p:cNvPr id="32" name="TextBox 59"/>
          <p:cNvSpPr txBox="1">
            <a:spLocks noChangeArrowheads="1"/>
          </p:cNvSpPr>
          <p:nvPr/>
        </p:nvSpPr>
        <p:spPr bwMode="auto">
          <a:xfrm flipH="1">
            <a:off x="1618064" y="3213471"/>
            <a:ext cx="1503807"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1396106" y="3555632"/>
            <a:ext cx="1947725"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endParaRPr>
          </a:p>
        </p:txBody>
      </p:sp>
      <p:sp>
        <p:nvSpPr>
          <p:cNvPr id="34" name="TextBox 59"/>
          <p:cNvSpPr txBox="1">
            <a:spLocks noChangeArrowheads="1"/>
          </p:cNvSpPr>
          <p:nvPr/>
        </p:nvSpPr>
        <p:spPr bwMode="auto">
          <a:xfrm flipH="1">
            <a:off x="5438548" y="3253409"/>
            <a:ext cx="1503807"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5216590" y="3595570"/>
            <a:ext cx="1947725"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endParaRPr>
          </a:p>
        </p:txBody>
      </p:sp>
      <p:sp>
        <p:nvSpPr>
          <p:cNvPr id="38" name="TextBox 59"/>
          <p:cNvSpPr txBox="1">
            <a:spLocks noChangeArrowheads="1"/>
          </p:cNvSpPr>
          <p:nvPr/>
        </p:nvSpPr>
        <p:spPr bwMode="auto">
          <a:xfrm flipH="1">
            <a:off x="3326738" y="2273080"/>
            <a:ext cx="1503807"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a:spLocks noChangeArrowheads="1"/>
          </p:cNvSpPr>
          <p:nvPr/>
        </p:nvSpPr>
        <p:spPr bwMode="auto">
          <a:xfrm>
            <a:off x="3246369" y="2615241"/>
            <a:ext cx="1947725"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endParaRPr>
          </a:p>
        </p:txBody>
      </p:sp>
      <p:sp>
        <p:nvSpPr>
          <p:cNvPr id="40" name="TextBox 59"/>
          <p:cNvSpPr txBox="1">
            <a:spLocks noChangeArrowheads="1"/>
          </p:cNvSpPr>
          <p:nvPr/>
        </p:nvSpPr>
        <p:spPr bwMode="auto">
          <a:xfrm flipH="1">
            <a:off x="7372258" y="2286687"/>
            <a:ext cx="1503807" cy="253910"/>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7150300" y="2628848"/>
            <a:ext cx="1947725" cy="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7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00" fill="hold"/>
                                        <p:tgtEl>
                                          <p:spTgt spid="32"/>
                                        </p:tgtEl>
                                        <p:attrNameLst>
                                          <p:attrName>ppt_x</p:attrName>
                                        </p:attrNameLst>
                                      </p:cBhvr>
                                      <p:tavLst>
                                        <p:tav tm="0">
                                          <p:val>
                                            <p:strVal val="#ppt_x"/>
                                          </p:val>
                                        </p:tav>
                                        <p:tav tm="100000">
                                          <p:val>
                                            <p:strVal val="#ppt_x"/>
                                          </p:val>
                                        </p:tav>
                                      </p:tavLst>
                                    </p:anim>
                                    <p:anim calcmode="lin" valueType="num">
                                      <p:cBhvr additive="base">
                                        <p:cTn id="25" dur="3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300" fill="hold"/>
                                        <p:tgtEl>
                                          <p:spTgt spid="33"/>
                                        </p:tgtEl>
                                        <p:attrNameLst>
                                          <p:attrName>ppt_x</p:attrName>
                                        </p:attrNameLst>
                                      </p:cBhvr>
                                      <p:tavLst>
                                        <p:tav tm="0">
                                          <p:val>
                                            <p:strVal val="#ppt_x"/>
                                          </p:val>
                                        </p:tav>
                                        <p:tav tm="100000">
                                          <p:val>
                                            <p:strVal val="#ppt_x"/>
                                          </p:val>
                                        </p:tav>
                                      </p:tavLst>
                                    </p:anim>
                                    <p:anim calcmode="lin" valueType="num">
                                      <p:cBhvr additive="base">
                                        <p:cTn id="29" dur="300" fill="hold"/>
                                        <p:tgtEl>
                                          <p:spTgt spid="33"/>
                                        </p:tgtEl>
                                        <p:attrNameLst>
                                          <p:attrName>ppt_y</p:attrName>
                                        </p:attrNameLst>
                                      </p:cBhvr>
                                      <p:tavLst>
                                        <p:tav tm="0">
                                          <p:val>
                                            <p:strVal val="1+#ppt_h/2"/>
                                          </p:val>
                                        </p:tav>
                                        <p:tav tm="100000">
                                          <p:val>
                                            <p:strVal val="#ppt_y"/>
                                          </p:val>
                                        </p:tav>
                                      </p:tavLst>
                                    </p:anim>
                                  </p:childTnLst>
                                </p:cTn>
                              </p:par>
                            </p:childTnLst>
                          </p:cTn>
                        </p:par>
                        <p:par>
                          <p:cTn id="30" fill="hold">
                            <p:stCondLst>
                              <p:cond delay="12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300" fill="hold"/>
                                        <p:tgtEl>
                                          <p:spTgt spid="34"/>
                                        </p:tgtEl>
                                        <p:attrNameLst>
                                          <p:attrName>ppt_x</p:attrName>
                                        </p:attrNameLst>
                                      </p:cBhvr>
                                      <p:tavLst>
                                        <p:tav tm="0">
                                          <p:val>
                                            <p:strVal val="#ppt_x"/>
                                          </p:val>
                                        </p:tav>
                                        <p:tav tm="100000">
                                          <p:val>
                                            <p:strVal val="#ppt_x"/>
                                          </p:val>
                                        </p:tav>
                                      </p:tavLst>
                                    </p:anim>
                                    <p:anim calcmode="lin" valueType="num">
                                      <p:cBhvr additive="base">
                                        <p:cTn id="34" dur="3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300" fill="hold"/>
                                        <p:tgtEl>
                                          <p:spTgt spid="35"/>
                                        </p:tgtEl>
                                        <p:attrNameLst>
                                          <p:attrName>ppt_x</p:attrName>
                                        </p:attrNameLst>
                                      </p:cBhvr>
                                      <p:tavLst>
                                        <p:tav tm="0">
                                          <p:val>
                                            <p:strVal val="#ppt_x"/>
                                          </p:val>
                                        </p:tav>
                                        <p:tav tm="100000">
                                          <p:val>
                                            <p:strVal val="#ppt_x"/>
                                          </p:val>
                                        </p:tav>
                                      </p:tavLst>
                                    </p:anim>
                                    <p:anim calcmode="lin" valueType="num">
                                      <p:cBhvr additive="base">
                                        <p:cTn id="38" dur="300" fill="hold"/>
                                        <p:tgtEl>
                                          <p:spTgt spid="35"/>
                                        </p:tgtEl>
                                        <p:attrNameLst>
                                          <p:attrName>ppt_y</p:attrName>
                                        </p:attrNameLst>
                                      </p:cBhvr>
                                      <p:tavLst>
                                        <p:tav tm="0">
                                          <p:val>
                                            <p:strVal val="1+#ppt_h/2"/>
                                          </p:val>
                                        </p:tav>
                                        <p:tav tm="100000">
                                          <p:val>
                                            <p:strVal val="#ppt_y"/>
                                          </p:val>
                                        </p:tav>
                                      </p:tavLst>
                                    </p:anim>
                                  </p:childTnLst>
                                </p:cTn>
                              </p:par>
                            </p:childTnLst>
                          </p:cTn>
                        </p:par>
                        <p:par>
                          <p:cTn id="39" fill="hold">
                            <p:stCondLst>
                              <p:cond delay="1700"/>
                            </p:stCondLst>
                            <p:childTnLst>
                              <p:par>
                                <p:cTn id="40" presetID="2" presetClass="entr" presetSubtype="4" accel="50000" decel="5000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ppt_x"/>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accel="50000" decel="5000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400" fill="hold"/>
                                        <p:tgtEl>
                                          <p:spTgt spid="39"/>
                                        </p:tgtEl>
                                        <p:attrNameLst>
                                          <p:attrName>ppt_x</p:attrName>
                                        </p:attrNameLst>
                                      </p:cBhvr>
                                      <p:tavLst>
                                        <p:tav tm="0">
                                          <p:val>
                                            <p:strVal val="#ppt_x"/>
                                          </p:val>
                                        </p:tav>
                                        <p:tav tm="100000">
                                          <p:val>
                                            <p:strVal val="#ppt_x"/>
                                          </p:val>
                                        </p:tav>
                                      </p:tavLst>
                                    </p:anim>
                                    <p:anim calcmode="lin" valueType="num">
                                      <p:cBhvr additive="base">
                                        <p:cTn id="47" dur="40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2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400" fill="hold"/>
                                        <p:tgtEl>
                                          <p:spTgt spid="40"/>
                                        </p:tgtEl>
                                        <p:attrNameLst>
                                          <p:attrName>ppt_x</p:attrName>
                                        </p:attrNameLst>
                                      </p:cBhvr>
                                      <p:tavLst>
                                        <p:tav tm="0">
                                          <p:val>
                                            <p:strVal val="#ppt_x"/>
                                          </p:val>
                                        </p:tav>
                                        <p:tav tm="100000">
                                          <p:val>
                                            <p:strVal val="#ppt_x"/>
                                          </p:val>
                                        </p:tav>
                                      </p:tavLst>
                                    </p:anim>
                                    <p:anim calcmode="lin" valueType="num">
                                      <p:cBhvr additive="base">
                                        <p:cTn id="52" dur="4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accel="50000" decel="5000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400" fill="hold"/>
                                        <p:tgtEl>
                                          <p:spTgt spid="41"/>
                                        </p:tgtEl>
                                        <p:attrNameLst>
                                          <p:attrName>ppt_x</p:attrName>
                                        </p:attrNameLst>
                                      </p:cBhvr>
                                      <p:tavLst>
                                        <p:tav tm="0">
                                          <p:val>
                                            <p:strVal val="#ppt_x"/>
                                          </p:val>
                                        </p:tav>
                                        <p:tav tm="100000">
                                          <p:val>
                                            <p:strVal val="#ppt_x"/>
                                          </p:val>
                                        </p:tav>
                                      </p:tavLst>
                                    </p:anim>
                                    <p:anim calcmode="lin" valueType="num">
                                      <p:cBhvr additive="base">
                                        <p:cTn id="56"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8"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5AB2"/>
            </a:gs>
            <a:gs pos="92000">
              <a:schemeClr val="tx2">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2" name="矩形 11"/>
          <p:cNvSpPr/>
          <p:nvPr/>
        </p:nvSpPr>
        <p:spPr>
          <a:xfrm>
            <a:off x="4572000" y="1820904"/>
            <a:ext cx="3493264" cy="707886"/>
          </a:xfrm>
          <a:prstGeom prst="rect">
            <a:avLst/>
          </a:prstGeom>
        </p:spPr>
        <p:txBody>
          <a:bodyPr wrap="none">
            <a:spAutoFit/>
          </a:bodyPr>
          <a:lstStyle/>
          <a:p>
            <a:pPr>
              <a:defRPr/>
            </a:pPr>
            <a:r>
              <a:rPr lang="zh-CN" altLang="en-US" sz="4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感谢您的聆听</a:t>
            </a:r>
            <a:endParaRPr lang="zh-CN" altLang="en-US" sz="4000" spc="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4572000" y="797504"/>
            <a:ext cx="1871980" cy="1014730"/>
          </a:xfrm>
          <a:prstGeom prst="rect">
            <a:avLst/>
          </a:prstGeom>
        </p:spPr>
        <p:txBody>
          <a:bodyPr wrap="none">
            <a:spAutoFit/>
          </a:bodyPr>
          <a:lstStyle/>
          <a:p>
            <a:pPr>
              <a:defRPr/>
            </a:pPr>
            <a:r>
              <a:rPr lang="en-US" altLang="zh-CN" sz="6000" b="1"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rPr>
              <a:t>20</a:t>
            </a:r>
            <a:r>
              <a:rPr lang="en-US" sz="6000" b="1"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rPr>
              <a:t>2X</a:t>
            </a:r>
            <a:endParaRPr lang="en-US" sz="6000" b="1" spc="300" dirty="0">
              <a:solidFill>
                <a:schemeClr val="bg1"/>
              </a:solidFill>
              <a:latin typeface="方正姚体" panose="02010601030101010101" pitchFamily="2" charset="-122"/>
              <a:ea typeface="方正姚体" panose="02010601030101010101" pitchFamily="2" charset="-122"/>
              <a:sym typeface="微软雅黑" panose="020B0503020204020204" pitchFamily="34" charset="-122"/>
            </a:endParaRPr>
          </a:p>
        </p:txBody>
      </p:sp>
      <p:sp>
        <p:nvSpPr>
          <p:cNvPr id="15" name="TextBox 92"/>
          <p:cNvSpPr txBox="1"/>
          <p:nvPr/>
        </p:nvSpPr>
        <p:spPr>
          <a:xfrm>
            <a:off x="4572000" y="2643964"/>
            <a:ext cx="511249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企业宣传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工作计划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计划总结 </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述职报告</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054942" y="2062023"/>
            <a:ext cx="2010677" cy="1964607"/>
            <a:chOff x="1179871" y="1840530"/>
            <a:chExt cx="2010677" cy="1964607"/>
          </a:xfrm>
        </p:grpSpPr>
        <p:sp>
          <p:nvSpPr>
            <p:cNvPr id="17"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7" idx="1"/>
            </p:cNvCxnSpPr>
            <p:nvPr/>
          </p:nvCxnSpPr>
          <p:spPr>
            <a:xfrm flipH="1">
              <a:off x="1179871" y="1840530"/>
              <a:ext cx="2010677" cy="19646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64027" y="3759355"/>
            <a:ext cx="1251373" cy="1222701"/>
            <a:chOff x="827727" y="1840530"/>
            <a:chExt cx="2362821" cy="2308683"/>
          </a:xfrm>
        </p:grpSpPr>
        <p:sp>
          <p:nvSpPr>
            <p:cNvPr id="23"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81617" y="2970558"/>
            <a:ext cx="1251373" cy="1222701"/>
            <a:chOff x="827727" y="1840530"/>
            <a:chExt cx="2362821" cy="2308683"/>
          </a:xfrm>
        </p:grpSpPr>
        <p:sp>
          <p:nvSpPr>
            <p:cNvPr id="26"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a:stCxn id="26"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2367687" y="3450268"/>
            <a:ext cx="1251373" cy="1222701"/>
            <a:chOff x="827727" y="1840530"/>
            <a:chExt cx="2362821" cy="2308683"/>
          </a:xfrm>
        </p:grpSpPr>
        <p:sp>
          <p:nvSpPr>
            <p:cNvPr id="29"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9"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769377" y="4245973"/>
            <a:ext cx="1251373" cy="1222701"/>
            <a:chOff x="827727" y="1840530"/>
            <a:chExt cx="2362821" cy="2308683"/>
          </a:xfrm>
        </p:grpSpPr>
        <p:sp>
          <p:nvSpPr>
            <p:cNvPr id="32"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2"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832762" y="4543157"/>
            <a:ext cx="1251373" cy="1222701"/>
            <a:chOff x="827727" y="1840530"/>
            <a:chExt cx="2362821" cy="2308683"/>
          </a:xfrm>
        </p:grpSpPr>
        <p:sp>
          <p:nvSpPr>
            <p:cNvPr id="37"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stCxn id="37"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36194" y="4607774"/>
            <a:ext cx="1251373" cy="1222701"/>
            <a:chOff x="827727" y="1840530"/>
            <a:chExt cx="2362821" cy="2308683"/>
          </a:xfrm>
        </p:grpSpPr>
        <p:sp>
          <p:nvSpPr>
            <p:cNvPr id="40" name="矩形 16"/>
            <p:cNvSpPr/>
            <p:nvPr/>
          </p:nvSpPr>
          <p:spPr>
            <a:xfrm>
              <a:off x="1688111" y="1840530"/>
              <a:ext cx="1502437" cy="1502437"/>
            </a:xfrm>
            <a:custGeom>
              <a:avLst/>
              <a:gdLst>
                <a:gd name="connsiteX0" fmla="*/ 0 w 1502437"/>
                <a:gd name="connsiteY0" fmla="*/ 0 h 1502437"/>
                <a:gd name="connsiteX1" fmla="*/ 1502437 w 1502437"/>
                <a:gd name="connsiteY1" fmla="*/ 0 h 1502437"/>
                <a:gd name="connsiteX2" fmla="*/ 1502437 w 1502437"/>
                <a:gd name="connsiteY2" fmla="*/ 1502437 h 1502437"/>
                <a:gd name="connsiteX3" fmla="*/ 0 w 1502437"/>
                <a:gd name="connsiteY3" fmla="*/ 1502437 h 1502437"/>
                <a:gd name="connsiteX4" fmla="*/ 0 w 1502437"/>
                <a:gd name="connsiteY4" fmla="*/ 0 h 1502437"/>
                <a:gd name="connsiteX0-1" fmla="*/ 0 w 1502437"/>
                <a:gd name="connsiteY0-2" fmla="*/ 1502437 h 1593877"/>
                <a:gd name="connsiteX1-3" fmla="*/ 0 w 1502437"/>
                <a:gd name="connsiteY1-4" fmla="*/ 0 h 1593877"/>
                <a:gd name="connsiteX2-5" fmla="*/ 1502437 w 1502437"/>
                <a:gd name="connsiteY2-6" fmla="*/ 0 h 1593877"/>
                <a:gd name="connsiteX3-7" fmla="*/ 1502437 w 1502437"/>
                <a:gd name="connsiteY3-8" fmla="*/ 1502437 h 1593877"/>
                <a:gd name="connsiteX4-9" fmla="*/ 91440 w 1502437"/>
                <a:gd name="connsiteY4-10" fmla="*/ 1593877 h 1593877"/>
                <a:gd name="connsiteX0-11" fmla="*/ 0 w 1502437"/>
                <a:gd name="connsiteY0-12" fmla="*/ 1502437 h 1502437"/>
                <a:gd name="connsiteX1-13" fmla="*/ 0 w 1502437"/>
                <a:gd name="connsiteY1-14" fmla="*/ 0 h 1502437"/>
                <a:gd name="connsiteX2-15" fmla="*/ 1502437 w 1502437"/>
                <a:gd name="connsiteY2-16" fmla="*/ 0 h 1502437"/>
                <a:gd name="connsiteX3-17" fmla="*/ 1502437 w 1502437"/>
                <a:gd name="connsiteY3-18" fmla="*/ 1502437 h 1502437"/>
                <a:gd name="connsiteX0-19" fmla="*/ 0 w 1502437"/>
                <a:gd name="connsiteY0-20" fmla="*/ 0 h 1502437"/>
                <a:gd name="connsiteX1-21" fmla="*/ 1502437 w 1502437"/>
                <a:gd name="connsiteY1-22" fmla="*/ 0 h 1502437"/>
                <a:gd name="connsiteX2-23" fmla="*/ 1502437 w 1502437"/>
                <a:gd name="connsiteY2-24" fmla="*/ 1502437 h 1502437"/>
              </a:gdLst>
              <a:ahLst/>
              <a:cxnLst>
                <a:cxn ang="0">
                  <a:pos x="connsiteX0-1" y="connsiteY0-2"/>
                </a:cxn>
                <a:cxn ang="0">
                  <a:pos x="connsiteX1-3" y="connsiteY1-4"/>
                </a:cxn>
                <a:cxn ang="0">
                  <a:pos x="connsiteX2-5" y="connsiteY2-6"/>
                </a:cxn>
              </a:cxnLst>
              <a:rect l="l" t="t" r="r" b="b"/>
              <a:pathLst>
                <a:path w="1502437" h="1502437">
                  <a:moveTo>
                    <a:pt x="0" y="0"/>
                  </a:moveTo>
                  <a:lnTo>
                    <a:pt x="1502437" y="0"/>
                  </a:lnTo>
                  <a:lnTo>
                    <a:pt x="1502437" y="1502437"/>
                  </a:lnTo>
                </a:path>
              </a:pathLst>
            </a:custGeom>
            <a:noFill/>
            <a:ln>
              <a:solidFill>
                <a:srgbClr val="005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40" idx="1"/>
            </p:cNvCxnSpPr>
            <p:nvPr/>
          </p:nvCxnSpPr>
          <p:spPr>
            <a:xfrm flipH="1">
              <a:off x="827727" y="1840530"/>
              <a:ext cx="2362821" cy="2308683"/>
            </a:xfrm>
            <a:prstGeom prst="line">
              <a:avLst/>
            </a:prstGeom>
            <a:ln>
              <a:solidFill>
                <a:srgbClr val="005AB2"/>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389492" y="320686"/>
            <a:ext cx="227834" cy="304800"/>
            <a:chOff x="389492" y="163032"/>
            <a:chExt cx="227834" cy="304800"/>
          </a:xfrm>
        </p:grpSpPr>
        <p:cxnSp>
          <p:nvCxnSpPr>
            <p:cNvPr id="43" name="直接连接符 42"/>
            <p:cNvCxnSpPr/>
            <p:nvPr/>
          </p:nvCxnSpPr>
          <p:spPr>
            <a:xfrm>
              <a:off x="389492" y="1630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89492" y="2392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89492" y="3154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9492" y="3916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89492" y="467832"/>
              <a:ext cx="2278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615786" y="126243"/>
            <a:ext cx="1411540" cy="707886"/>
          </a:xfrm>
          <a:prstGeom prst="rect">
            <a:avLst/>
          </a:prstGeom>
          <a:noFill/>
        </p:spPr>
        <p:txBody>
          <a:bodyPr wrap="none" rtlCol="0">
            <a:spAutoFit/>
          </a:bodyPr>
          <a:lstStyle/>
          <a:p>
            <a:r>
              <a:rPr lang="en-US" altLang="zh-CN" sz="4000" dirty="0">
                <a:solidFill>
                  <a:schemeClr val="bg1"/>
                </a:solidFill>
              </a:rPr>
              <a:t>LOGO</a:t>
            </a:r>
            <a:endParaRPr lang="zh-CN" altLang="en-US" sz="4000" dirty="0">
              <a:solidFill>
                <a:schemeClr val="bg1"/>
              </a:solidFill>
            </a:endParaRPr>
          </a:p>
        </p:txBody>
      </p:sp>
      <p:sp>
        <p:nvSpPr>
          <p:cNvPr id="50" name="矩形 49"/>
          <p:cNvSpPr/>
          <p:nvPr/>
        </p:nvSpPr>
        <p:spPr>
          <a:xfrm>
            <a:off x="4554282" y="4488303"/>
            <a:ext cx="3108325" cy="337185"/>
          </a:xfrm>
          <a:prstGeom prst="rect">
            <a:avLst/>
          </a:prstGeom>
        </p:spPr>
        <p:txBody>
          <a:bodyPr wrap="non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zh-CN" altLang="en-US" sz="1600" dirty="0" smtClean="0">
                <a:solidFill>
                  <a:schemeClr val="bg1"/>
                </a:solidFill>
                <a:latin typeface="微软雅黑" panose="020B0503020204020204" pitchFamily="34" charset="-122"/>
                <a:ea typeface="微软雅黑" panose="020B0503020204020204" pitchFamily="34" charset="-122"/>
              </a:rPr>
              <a:t>：</a:t>
            </a:r>
            <a:r>
              <a:rPr lang="en-US" sz="1600" dirty="0" smtClean="0">
                <a:solidFill>
                  <a:schemeClr val="bg1"/>
                </a:solidFill>
                <a:latin typeface="微软雅黑" panose="020B0503020204020204" pitchFamily="34" charset="-122"/>
                <a:ea typeface="微软雅黑" panose="020B0503020204020204" pitchFamily="34" charset="-122"/>
              </a:rPr>
              <a:t>XXX</a:t>
            </a:r>
            <a:r>
              <a:rPr lang="zh-CN" altLang="en-US" sz="1600" dirty="0" smtClean="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时间：</a:t>
            </a:r>
            <a:r>
              <a:rPr lang="en-US" altLang="zh-CN" sz="1600" dirty="0">
                <a:solidFill>
                  <a:schemeClr val="bg1"/>
                </a:solidFill>
                <a:latin typeface="微软雅黑" panose="020B0503020204020204" pitchFamily="34" charset="-122"/>
                <a:ea typeface="微软雅黑" panose="020B0503020204020204" pitchFamily="34" charset="-122"/>
              </a:rPr>
              <a:t>XX</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XX</a:t>
            </a:r>
            <a:r>
              <a:rPr lang="zh-CN" altLang="en-US" sz="1600" dirty="0">
                <a:solidFill>
                  <a:schemeClr val="bg1"/>
                </a:solidFill>
                <a:latin typeface="微软雅黑" panose="020B0503020204020204" pitchFamily="34" charset="-122"/>
                <a:ea typeface="微软雅黑" panose="020B0503020204020204" pitchFamily="34" charset="-122"/>
              </a:rPr>
              <a:t>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1399"/>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par>
                                <p:cTn id="24" presetID="63" presetClass="path" presetSubtype="0" decel="50000" fill="hold" grpId="1" nodeType="withEffect">
                                  <p:stCondLst>
                                    <p:cond delay="0"/>
                                  </p:stCondLst>
                                  <p:iterate type="lt">
                                    <p:tmPct val="10000"/>
                                  </p:iterate>
                                  <p:childTnLst>
                                    <p:animMotion origin="layout" path="M -0.01562 -2.4622E-6 L 0.11094 -2.4622E-6 " pathEditMode="relative" rAng="0" ptsTypes="AA">
                                      <p:cBhvr>
                                        <p:cTn id="25" dur="750" spd="-100000" fill="hold"/>
                                        <p:tgtEl>
                                          <p:spTgt spid="15"/>
                                        </p:tgtEl>
                                        <p:attrNameLst>
                                          <p:attrName>ppt_x</p:attrName>
                                          <p:attrName>ppt_y</p:attrName>
                                        </p:attrNameLst>
                                      </p:cBhvr>
                                      <p:rCtr x="6319" y="0"/>
                                    </p:animMotion>
                                  </p:childTnLst>
                                </p:cTn>
                              </p:par>
                              <p:par>
                                <p:cTn id="26" presetID="35" presetClass="path" presetSubtype="0" accel="50000" decel="50000" fill="hold" grpId="2" nodeType="withEffect">
                                  <p:stCondLst>
                                    <p:cond delay="750"/>
                                  </p:stCondLst>
                                  <p:iterate type="lt">
                                    <p:tmPct val="10000"/>
                                  </p:iterate>
                                  <p:childTnLst>
                                    <p:animMotion origin="layout" path="M -0.01562 -2.4622E-6 L -3.88889E-6 -2.4622E-6 " pathEditMode="relative" rAng="0" ptsTypes="AA">
                                      <p:cBhvr>
                                        <p:cTn id="27" dur="750" fill="hold"/>
                                        <p:tgtEl>
                                          <p:spTgt spid="15"/>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P spid="15" grpId="1"/>
      <p:bldP spid="15"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5AB2"/>
            </a:gs>
            <a:gs pos="92000">
              <a:schemeClr val="tx2">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16" name="Pentagon 60"/>
          <p:cNvSpPr/>
          <p:nvPr/>
        </p:nvSpPr>
        <p:spPr>
          <a:xfrm>
            <a:off x="0" y="554060"/>
            <a:ext cx="120269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gradFill>
                  <a:gsLst>
                    <a:gs pos="0">
                      <a:srgbClr val="005AB2"/>
                    </a:gs>
                    <a:gs pos="92000">
                      <a:schemeClr val="tx2">
                        <a:lumMod val="40000"/>
                        <a:lumOff val="60000"/>
                      </a:schemeClr>
                    </a:gs>
                  </a:gsLst>
                  <a:path path="circle">
                    <a:fillToRect t="100000" r="100000"/>
                  </a:path>
                </a:gradFill>
                <a:cs typeface="+mn-ea"/>
                <a:sym typeface="+mn-lt"/>
              </a:rPr>
              <a:t>01</a:t>
            </a:r>
            <a:endParaRPr lang="en-GB" altLang="zh-CN" sz="3600" b="1" dirty="0">
              <a:gradFill>
                <a:gsLst>
                  <a:gs pos="0">
                    <a:srgbClr val="005AB2"/>
                  </a:gs>
                  <a:gs pos="92000">
                    <a:schemeClr val="tx2">
                      <a:lumMod val="40000"/>
                      <a:lumOff val="60000"/>
                    </a:schemeClr>
                  </a:gs>
                </a:gsLst>
                <a:path path="circle">
                  <a:fillToRect t="100000" r="100000"/>
                </a:path>
              </a:gradFill>
              <a:cs typeface="+mn-ea"/>
              <a:sym typeface="+mn-lt"/>
            </a:endParaRPr>
          </a:p>
        </p:txBody>
      </p:sp>
      <p:grpSp>
        <p:nvGrpSpPr>
          <p:cNvPr id="18" name="Group 71"/>
          <p:cNvGrpSpPr/>
          <p:nvPr/>
        </p:nvGrpSpPr>
        <p:grpSpPr>
          <a:xfrm>
            <a:off x="3023214" y="2082600"/>
            <a:ext cx="3119605" cy="937605"/>
            <a:chOff x="6662499" y="1576059"/>
            <a:chExt cx="4159474" cy="1250132"/>
          </a:xfrm>
        </p:grpSpPr>
        <p:sp>
          <p:nvSpPr>
            <p:cNvPr id="19" name="TextBox 72"/>
            <p:cNvSpPr txBox="1"/>
            <p:nvPr/>
          </p:nvSpPr>
          <p:spPr>
            <a:xfrm>
              <a:off x="6662499" y="1576059"/>
              <a:ext cx="4159474" cy="943842"/>
            </a:xfrm>
            <a:prstGeom prst="rect">
              <a:avLst/>
            </a:prstGeom>
            <a:noFill/>
          </p:spPr>
          <p:txBody>
            <a:bodyPr wrap="square" rtlCol="0">
              <a:spAutoFit/>
            </a:bodyPr>
            <a:lstStyle/>
            <a:p>
              <a:pPr algn="ctr" defTabSz="685800">
                <a:defRPr/>
              </a:pPr>
              <a:r>
                <a:rPr lang="zh-CN" altLang="en-US" sz="4000" b="1" spc="600" dirty="0">
                  <a:solidFill>
                    <a:schemeClr val="bg1"/>
                  </a:solidFill>
                  <a:latin typeface="微软雅黑" panose="020B0503020204020204" pitchFamily="34" charset="-122"/>
                  <a:ea typeface="微软雅黑" panose="020B0503020204020204" pitchFamily="34" charset="-122"/>
                </a:rPr>
                <a:t>项目介绍</a:t>
              </a:r>
              <a:endParaRPr lang="zh-CN" altLang="en-US" sz="4000" kern="0" spc="600" dirty="0">
                <a:solidFill>
                  <a:schemeClr val="bg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662499" y="2477367"/>
              <a:ext cx="4159474" cy="348824"/>
            </a:xfrm>
            <a:prstGeom prst="rect">
              <a:avLst/>
            </a:prstGeom>
          </p:spPr>
          <p:txBody>
            <a:bodyPr wrap="square">
              <a:spAutoFit/>
            </a:bodyPr>
            <a:lstStyle/>
            <a:p>
              <a:pPr algn="ctr"/>
              <a:r>
                <a:rPr lang="en-GB" sz="1110" dirty="0">
                  <a:solidFill>
                    <a:schemeClr val="bg1"/>
                  </a:solidFill>
                  <a:cs typeface="+mn-ea"/>
                  <a:sym typeface="+mn-lt"/>
                </a:rPr>
                <a:t>点击输入内容</a:t>
              </a:r>
              <a:endParaRPr lang="en-GB" sz="1110" dirty="0">
                <a:solidFill>
                  <a:schemeClr val="bg1"/>
                </a:solidFill>
                <a:cs typeface="+mn-ea"/>
                <a:sym typeface="+mn-lt"/>
              </a:endParaRPr>
            </a:p>
          </p:txBody>
        </p:sp>
      </p:grpSp>
      <p:cxnSp>
        <p:nvCxnSpPr>
          <p:cNvPr id="3" name="直接连接符 2"/>
          <p:cNvCxnSpPr/>
          <p:nvPr/>
        </p:nvCxnSpPr>
        <p:spPr>
          <a:xfrm>
            <a:off x="0" y="407621"/>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326217" y="4462045"/>
            <a:ext cx="181778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gradFill>
                  <a:gsLst>
                    <a:gs pos="0">
                      <a:srgbClr val="005AB2"/>
                    </a:gs>
                    <a:gs pos="92000">
                      <a:schemeClr val="tx2">
                        <a:lumMod val="40000"/>
                        <a:lumOff val="60000"/>
                      </a:schemeClr>
                    </a:gs>
                  </a:gsLst>
                  <a:path path="circle">
                    <a:fillToRect t="100000" r="100000"/>
                  </a:path>
                </a:gradFill>
              </a:rPr>
              <a:t>Part One</a:t>
            </a: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1" name="矩形 20"/>
          <p:cNvSpPr/>
          <p:nvPr/>
        </p:nvSpPr>
        <p:spPr>
          <a:xfrm>
            <a:off x="7182999" y="4460206"/>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2" name="矩形 21"/>
          <p:cNvSpPr/>
          <p:nvPr/>
        </p:nvSpPr>
        <p:spPr>
          <a:xfrm>
            <a:off x="7039781" y="4460205"/>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3" name="矩形 22"/>
          <p:cNvSpPr/>
          <p:nvPr/>
        </p:nvSpPr>
        <p:spPr>
          <a:xfrm>
            <a:off x="1257140"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4" name="矩形 23"/>
          <p:cNvSpPr/>
          <p:nvPr/>
        </p:nvSpPr>
        <p:spPr>
          <a:xfrm>
            <a:off x="1408902"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21556260">
            <a:off x="1654288" y="2072664"/>
            <a:ext cx="1503314" cy="208619"/>
          </a:xfrm>
          <a:prstGeom prst="rect">
            <a:avLst/>
          </a:prstGeom>
          <a:gradFill>
            <a:gsLst>
              <a:gs pos="0">
                <a:srgbClr val="005AB2"/>
              </a:gs>
              <a:gs pos="92000">
                <a:schemeClr val="tx2">
                  <a:lumMod val="40000"/>
                  <a:lumOff val="60000"/>
                </a:schemeClr>
              </a:gs>
            </a:gsLst>
            <a:path path="circle">
              <a:fillToRect t="100000" r="100000"/>
            </a:path>
          </a:gradFill>
          <a:ln w="2540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27" name="椭圆 26"/>
          <p:cNvSpPr/>
          <p:nvPr/>
        </p:nvSpPr>
        <p:spPr>
          <a:xfrm rot="1355877">
            <a:off x="2692980" y="1657874"/>
            <a:ext cx="890588" cy="892053"/>
          </a:xfrm>
          <a:prstGeom prst="ellipse">
            <a:avLst/>
          </a:prstGeom>
          <a:gradFill>
            <a:gsLst>
              <a:gs pos="0">
                <a:srgbClr val="005AB2"/>
              </a:gs>
              <a:gs pos="92000">
                <a:schemeClr val="tx2">
                  <a:lumMod val="40000"/>
                  <a:lumOff val="60000"/>
                </a:schemeClr>
              </a:gs>
            </a:gsLst>
            <a:path path="circle">
              <a:fillToRect t="100000" r="100000"/>
            </a:path>
          </a:gradFill>
          <a:ln w="635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28" name="椭圆 27"/>
          <p:cNvSpPr/>
          <p:nvPr/>
        </p:nvSpPr>
        <p:spPr>
          <a:xfrm rot="21404579">
            <a:off x="2825108" y="1791264"/>
            <a:ext cx="648890" cy="647900"/>
          </a:xfrm>
          <a:prstGeom prst="ellipse">
            <a:avLst/>
          </a:prstGeom>
          <a:solidFill>
            <a:sysClr val="window" lastClr="FFFFFF"/>
          </a:solidFill>
          <a:ln w="25400" cap="flat" cmpd="sng" algn="ctr">
            <a:noFill/>
            <a:prstDash val="solid"/>
          </a:ln>
          <a:effectLst/>
        </p:spPr>
        <p:txBody>
          <a:bodyPr lIns="0" tIns="0" rIns="81000" bIns="0" anchor="ctr"/>
          <a:lstStyle/>
          <a:p>
            <a:pPr>
              <a:defRPr/>
            </a:pPr>
            <a:r>
              <a:rPr lang="en-US" altLang="zh-CN" sz="2700" kern="0" dirty="0">
                <a:solidFill>
                  <a:schemeClr val="tx1">
                    <a:lumMod val="65000"/>
                    <a:lumOff val="35000"/>
                  </a:schemeClr>
                </a:solidFill>
                <a:latin typeface="FrankRuehl" panose="020E0503060101010101" pitchFamily="34" charset="-79"/>
                <a:ea typeface="宋体" panose="02010600030101010101" pitchFamily="2" charset="-122"/>
                <a:cs typeface="FrankRuehl" panose="020E0503060101010101" pitchFamily="34" charset="-79"/>
              </a:rPr>
              <a:t>A</a:t>
            </a:r>
            <a:endParaRPr lang="zh-CN" altLang="en-US" sz="2700" kern="0" dirty="0">
              <a:solidFill>
                <a:schemeClr val="tx1">
                  <a:lumMod val="65000"/>
                  <a:lumOff val="35000"/>
                </a:schemeClr>
              </a:solidFill>
              <a:latin typeface="FrankRuehl" panose="020E0503060101010101" pitchFamily="34" charset="-79"/>
              <a:ea typeface="宋体" panose="02010600030101010101" pitchFamily="2" charset="-122"/>
              <a:cs typeface="FrankRuehl" panose="020E0503060101010101" pitchFamily="34" charset="-79"/>
            </a:endParaRPr>
          </a:p>
        </p:txBody>
      </p:sp>
      <p:sp>
        <p:nvSpPr>
          <p:cNvPr id="29" name="矩形 28"/>
          <p:cNvSpPr/>
          <p:nvPr/>
        </p:nvSpPr>
        <p:spPr>
          <a:xfrm rot="21556260">
            <a:off x="3205099" y="2030773"/>
            <a:ext cx="1262135" cy="204706"/>
          </a:xfrm>
          <a:prstGeom prst="rect">
            <a:avLst/>
          </a:prstGeom>
          <a:gradFill>
            <a:gsLst>
              <a:gs pos="0">
                <a:srgbClr val="005AB2"/>
              </a:gs>
              <a:gs pos="92000">
                <a:schemeClr val="tx2">
                  <a:lumMod val="40000"/>
                  <a:lumOff val="60000"/>
                </a:schemeClr>
              </a:gs>
            </a:gsLst>
            <a:path path="circle">
              <a:fillToRect t="100000" r="100000"/>
            </a:path>
          </a:gradFill>
          <a:ln w="2540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30" name="椭圆 29"/>
          <p:cNvSpPr/>
          <p:nvPr/>
        </p:nvSpPr>
        <p:spPr>
          <a:xfrm rot="1355877">
            <a:off x="4160044" y="1629290"/>
            <a:ext cx="890588" cy="892053"/>
          </a:xfrm>
          <a:prstGeom prst="ellipse">
            <a:avLst/>
          </a:prstGeom>
          <a:gradFill>
            <a:gsLst>
              <a:gs pos="0">
                <a:srgbClr val="005AB2"/>
              </a:gs>
              <a:gs pos="92000">
                <a:schemeClr val="tx2">
                  <a:lumMod val="40000"/>
                  <a:lumOff val="60000"/>
                </a:schemeClr>
              </a:gs>
            </a:gsLst>
            <a:path path="circle">
              <a:fillToRect t="100000" r="100000"/>
            </a:path>
          </a:gradFill>
          <a:ln w="635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4319588" y="1762681"/>
            <a:ext cx="648891" cy="649091"/>
          </a:xfrm>
          <a:prstGeom prst="ellipse">
            <a:avLst/>
          </a:prstGeom>
          <a:solidFill>
            <a:sysClr val="window" lastClr="FFFFFF"/>
          </a:solidFill>
          <a:ln w="25400" cap="flat" cmpd="sng" algn="ctr">
            <a:noFill/>
            <a:prstDash val="solid"/>
          </a:ln>
          <a:effectLst/>
        </p:spPr>
        <p:txBody>
          <a:bodyPr lIns="0" tIns="0" rIns="81000" bIns="0" anchor="ctr"/>
          <a:lstStyle/>
          <a:p>
            <a:pPr>
              <a:defRPr/>
            </a:pPr>
            <a:r>
              <a:rPr lang="en-US" altLang="zh-CN" sz="2700" kern="0" dirty="0">
                <a:solidFill>
                  <a:schemeClr val="tx1">
                    <a:lumMod val="65000"/>
                    <a:lumOff val="35000"/>
                  </a:schemeClr>
                </a:solidFill>
                <a:latin typeface="FrankRuehl" panose="020E0503060101010101" pitchFamily="34" charset="-79"/>
                <a:ea typeface="宋体" panose="02010600030101010101" pitchFamily="2" charset="-122"/>
                <a:cs typeface="FrankRuehl" panose="020E0503060101010101" pitchFamily="34" charset="-79"/>
              </a:rPr>
              <a:t>B</a:t>
            </a:r>
            <a:endParaRPr lang="zh-CN" altLang="en-US" sz="2700" kern="0" dirty="0">
              <a:solidFill>
                <a:schemeClr val="tx1">
                  <a:lumMod val="65000"/>
                  <a:lumOff val="35000"/>
                </a:schemeClr>
              </a:solidFill>
              <a:latin typeface="FrankRuehl" panose="020E0503060101010101" pitchFamily="34" charset="-79"/>
              <a:ea typeface="宋体" panose="02010600030101010101" pitchFamily="2" charset="-122"/>
              <a:cs typeface="FrankRuehl" panose="020E0503060101010101" pitchFamily="34" charset="-79"/>
            </a:endParaRPr>
          </a:p>
        </p:txBody>
      </p:sp>
      <p:sp>
        <p:nvSpPr>
          <p:cNvPr id="32" name="矩形 31"/>
          <p:cNvSpPr/>
          <p:nvPr/>
        </p:nvSpPr>
        <p:spPr>
          <a:xfrm rot="21556260">
            <a:off x="4683919" y="2002070"/>
            <a:ext cx="891779" cy="202469"/>
          </a:xfrm>
          <a:prstGeom prst="rect">
            <a:avLst/>
          </a:prstGeom>
          <a:gradFill>
            <a:gsLst>
              <a:gs pos="0">
                <a:srgbClr val="005AB2"/>
              </a:gs>
              <a:gs pos="92000">
                <a:schemeClr val="tx2">
                  <a:lumMod val="40000"/>
                  <a:lumOff val="60000"/>
                </a:schemeClr>
              </a:gs>
            </a:gsLst>
            <a:path path="circle">
              <a:fillToRect t="100000" r="100000"/>
            </a:path>
          </a:gradFill>
          <a:ln w="2540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33" name="椭圆 32"/>
          <p:cNvSpPr/>
          <p:nvPr/>
        </p:nvSpPr>
        <p:spPr>
          <a:xfrm rot="1355877">
            <a:off x="5559517" y="1657873"/>
            <a:ext cx="891778" cy="890862"/>
          </a:xfrm>
          <a:prstGeom prst="ellipse">
            <a:avLst/>
          </a:prstGeom>
          <a:gradFill>
            <a:gsLst>
              <a:gs pos="0">
                <a:srgbClr val="005AB2"/>
              </a:gs>
              <a:gs pos="92000">
                <a:schemeClr val="tx2">
                  <a:lumMod val="40000"/>
                  <a:lumOff val="60000"/>
                </a:schemeClr>
              </a:gs>
            </a:gsLst>
            <a:path path="circle">
              <a:fillToRect t="100000" r="100000"/>
            </a:path>
          </a:gradFill>
          <a:ln w="635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724500" y="1790073"/>
            <a:ext cx="647700" cy="649091"/>
          </a:xfrm>
          <a:prstGeom prst="ellipse">
            <a:avLst/>
          </a:prstGeom>
          <a:solidFill>
            <a:sysClr val="window" lastClr="FFFFFF"/>
          </a:solidFill>
          <a:ln w="25400" cap="flat" cmpd="sng" algn="ctr">
            <a:noFill/>
            <a:prstDash val="solid"/>
          </a:ln>
          <a:effectLst/>
        </p:spPr>
        <p:txBody>
          <a:bodyPr lIns="0" tIns="0" rIns="81000" bIns="0" anchor="ctr"/>
          <a:lstStyle/>
          <a:p>
            <a:pPr>
              <a:defRPr/>
            </a:pPr>
            <a:r>
              <a:rPr lang="en-US" altLang="zh-CN" sz="2700" kern="0" dirty="0">
                <a:solidFill>
                  <a:schemeClr val="tx1">
                    <a:lumMod val="65000"/>
                    <a:lumOff val="35000"/>
                  </a:schemeClr>
                </a:solidFill>
                <a:latin typeface="FrankRuehl" panose="020E0503060101010101" pitchFamily="34" charset="-79"/>
                <a:ea typeface="宋体" panose="02010600030101010101" pitchFamily="2" charset="-122"/>
                <a:cs typeface="FrankRuehl" panose="020E0503060101010101" pitchFamily="34" charset="-79"/>
              </a:rPr>
              <a:t>C</a:t>
            </a:r>
            <a:endParaRPr lang="zh-CN" altLang="en-US" sz="2700" kern="0" dirty="0">
              <a:solidFill>
                <a:schemeClr val="tx1">
                  <a:lumMod val="65000"/>
                  <a:lumOff val="35000"/>
                </a:schemeClr>
              </a:solidFill>
              <a:latin typeface="FrankRuehl" panose="020E0503060101010101" pitchFamily="34" charset="-79"/>
              <a:ea typeface="宋体" panose="02010600030101010101" pitchFamily="2" charset="-122"/>
              <a:cs typeface="FrankRuehl" panose="020E0503060101010101" pitchFamily="34" charset="-79"/>
            </a:endParaRPr>
          </a:p>
        </p:txBody>
      </p:sp>
      <p:sp>
        <p:nvSpPr>
          <p:cNvPr id="35" name="右箭头 34"/>
          <p:cNvSpPr/>
          <p:nvPr/>
        </p:nvSpPr>
        <p:spPr>
          <a:xfrm rot="21584426">
            <a:off x="6146418" y="1898481"/>
            <a:ext cx="1629007" cy="414311"/>
          </a:xfrm>
          <a:prstGeom prst="rightArrow">
            <a:avLst/>
          </a:prstGeom>
          <a:gradFill>
            <a:gsLst>
              <a:gs pos="0">
                <a:srgbClr val="005AB2"/>
              </a:gs>
              <a:gs pos="92000">
                <a:schemeClr val="tx2">
                  <a:lumMod val="40000"/>
                  <a:lumOff val="60000"/>
                </a:schemeClr>
              </a:gs>
            </a:gsLst>
            <a:path path="circle">
              <a:fillToRect t="100000" r="100000"/>
            </a:path>
          </a:gradFill>
          <a:ln w="25400" cap="flat" cmpd="sng" algn="ctr">
            <a:noFill/>
            <a:prstDash val="solid"/>
          </a:ln>
          <a:effectLst/>
        </p:spPr>
        <p:txBody>
          <a:bodyPr lIns="68580" tIns="34290" rIns="68580" bIns="34290" anchor="ctr"/>
          <a:lstStyle/>
          <a:p>
            <a:pPr algn="ctr">
              <a:defRPr/>
            </a:pPr>
            <a:endParaRPr lang="zh-CN" altLang="en-US" sz="1000" kern="0" dirty="0">
              <a:solidFill>
                <a:sysClr val="window" lastClr="FFFFFF"/>
              </a:solidFill>
              <a:latin typeface="Calibri" panose="020F0502020204030204"/>
              <a:ea typeface="宋体" panose="02010600030101010101" pitchFamily="2" charset="-122"/>
            </a:endParaRPr>
          </a:p>
        </p:txBody>
      </p:sp>
      <p:sp>
        <p:nvSpPr>
          <p:cNvPr id="16" name="TextBox 41"/>
          <p:cNvSpPr txBox="1"/>
          <p:nvPr/>
        </p:nvSpPr>
        <p:spPr>
          <a:xfrm>
            <a:off x="2375756" y="2824572"/>
            <a:ext cx="1569355" cy="771878"/>
          </a:xfrm>
          <a:prstGeom prst="rect">
            <a:avLst/>
          </a:prstGeom>
          <a:noFill/>
        </p:spPr>
        <p:txBody>
          <a:bodyPr wrap="square" lIns="68580" tIns="34290" rIns="68580" bIns="3429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r>
              <a:rPr lang="zh-CN" altLang="en-US" sz="900" dirty="0">
                <a:solidFill>
                  <a:schemeClr val="tx1">
                    <a:lumMod val="50000"/>
                    <a:lumOff val="50000"/>
                  </a:schemeClr>
                </a:solidFill>
              </a:rPr>
              <a:t>您的内容打在这里，或者通过复制您的文本后，在此框中选择粘贴，并选择只保留文字。</a:t>
            </a:r>
            <a:endParaRPr lang="zh-CN" altLang="en-US" sz="900" dirty="0">
              <a:solidFill>
                <a:schemeClr val="tx1">
                  <a:lumMod val="50000"/>
                  <a:lumOff val="50000"/>
                </a:schemeClr>
              </a:solidFill>
            </a:endParaRPr>
          </a:p>
        </p:txBody>
      </p:sp>
      <p:sp>
        <p:nvSpPr>
          <p:cNvPr id="17" name="TextBox 41"/>
          <p:cNvSpPr txBox="1"/>
          <p:nvPr/>
        </p:nvSpPr>
        <p:spPr>
          <a:xfrm>
            <a:off x="3902745" y="2824572"/>
            <a:ext cx="1569355" cy="771878"/>
          </a:xfrm>
          <a:prstGeom prst="rect">
            <a:avLst/>
          </a:prstGeom>
          <a:noFill/>
        </p:spPr>
        <p:txBody>
          <a:bodyPr wrap="square" lIns="68580" tIns="34290" rIns="68580" bIns="3429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r>
              <a:rPr lang="zh-CN" altLang="en-US" sz="900" dirty="0">
                <a:solidFill>
                  <a:schemeClr val="tx1">
                    <a:lumMod val="50000"/>
                    <a:lumOff val="50000"/>
                  </a:schemeClr>
                </a:solidFill>
              </a:rPr>
              <a:t>您的内容打在这里，或者通过复制您的文本后，在此框中选择粘贴，并选择只保留文字。</a:t>
            </a:r>
            <a:endParaRPr lang="zh-CN" altLang="en-US" sz="900" dirty="0">
              <a:solidFill>
                <a:schemeClr val="tx1">
                  <a:lumMod val="50000"/>
                  <a:lumOff val="50000"/>
                </a:schemeClr>
              </a:solidFill>
            </a:endParaRPr>
          </a:p>
        </p:txBody>
      </p:sp>
      <p:sp>
        <p:nvSpPr>
          <p:cNvPr id="18" name="TextBox 41"/>
          <p:cNvSpPr txBox="1"/>
          <p:nvPr/>
        </p:nvSpPr>
        <p:spPr>
          <a:xfrm>
            <a:off x="5414913" y="2824572"/>
            <a:ext cx="1569355" cy="771878"/>
          </a:xfrm>
          <a:prstGeom prst="rect">
            <a:avLst/>
          </a:prstGeom>
          <a:noFill/>
        </p:spPr>
        <p:txBody>
          <a:bodyPr wrap="square" lIns="68580" tIns="34290" rIns="68580" bIns="3429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r>
              <a:rPr lang="zh-CN" altLang="en-US" sz="900" dirty="0">
                <a:solidFill>
                  <a:schemeClr val="tx1">
                    <a:lumMod val="50000"/>
                    <a:lumOff val="50000"/>
                  </a:schemeClr>
                </a:solidFill>
              </a:rPr>
              <a:t>您的内容打在这里，或者通过复制您的文本后，在此框中选择粘贴，并选择只保留文字。</a:t>
            </a:r>
            <a:endParaRPr lang="zh-CN" altLang="en-US" sz="900" dirty="0">
              <a:solidFill>
                <a:schemeClr val="tx1">
                  <a:lumMod val="50000"/>
                  <a:lumOff val="50000"/>
                </a:schemeClr>
              </a:solidFill>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ppt_w/2"/>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ppt_x</p:attrName>
                                        </p:attrNameLst>
                                      </p:cBhvr>
                                      <p:tavLst>
                                        <p:tav tm="0">
                                          <p:val>
                                            <p:strVal val="#ppt_x-#ppt_w/2"/>
                                          </p:val>
                                        </p:tav>
                                        <p:tav tm="100000">
                                          <p:val>
                                            <p:strVal val="#ppt_x"/>
                                          </p:val>
                                        </p:tav>
                                      </p:tavLst>
                                    </p:anim>
                                    <p:anim calcmode="lin" valueType="num">
                                      <p:cBhvr>
                                        <p:cTn id="30" dur="500" fill="hold"/>
                                        <p:tgtEl>
                                          <p:spTgt spid="29"/>
                                        </p:tgtEl>
                                        <p:attrNameLst>
                                          <p:attrName>ppt_y</p:attrName>
                                        </p:attrNameLst>
                                      </p:cBhvr>
                                      <p:tavLst>
                                        <p:tav tm="0">
                                          <p:val>
                                            <p:strVal val="#ppt_y"/>
                                          </p:val>
                                        </p:tav>
                                        <p:tav tm="100000">
                                          <p:val>
                                            <p:strVal val="#ppt_y"/>
                                          </p:val>
                                        </p:tav>
                                      </p:tavLst>
                                    </p:anim>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1"/>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50" dur="1000" fill="hold"/>
                                        <p:tgtEl>
                                          <p:spTgt spid="3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0"/>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0" dur="1000" fill="hold"/>
                                        <p:tgtEl>
                                          <p:spTgt spid="1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ppt_x</p:attrName>
                                        </p:attrNameLst>
                                      </p:cBhvr>
                                      <p:tavLst>
                                        <p:tav tm="0">
                                          <p:val>
                                            <p:strVal val="#ppt_x-#ppt_w/2"/>
                                          </p:val>
                                        </p:tav>
                                        <p:tav tm="100000">
                                          <p:val>
                                            <p:strVal val="#ppt_x"/>
                                          </p:val>
                                        </p:tav>
                                      </p:tavLst>
                                    </p:anim>
                                    <p:anim calcmode="lin" valueType="num">
                                      <p:cBhvr>
                                        <p:cTn id="70" dur="500" fill="hold"/>
                                        <p:tgtEl>
                                          <p:spTgt spid="32"/>
                                        </p:tgtEl>
                                        <p:attrNameLst>
                                          <p:attrName>ppt_y</p:attrName>
                                        </p:attrNameLst>
                                      </p:cBhvr>
                                      <p:tavLst>
                                        <p:tav tm="0">
                                          <p:val>
                                            <p:strVal val="#ppt_y"/>
                                          </p:val>
                                        </p:tav>
                                        <p:tav tm="100000">
                                          <p:val>
                                            <p:strVal val="#ppt_y"/>
                                          </p:val>
                                        </p:tav>
                                      </p:tavLst>
                                    </p:anim>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Horizontal)">
                                      <p:cBhvr>
                                        <p:cTn id="77" dur="500"/>
                                        <p:tgtEl>
                                          <p:spTgt spid="34"/>
                                        </p:tgtEl>
                                      </p:cBhvr>
                                    </p:animEffect>
                                  </p:childTnLst>
                                </p:cTn>
                              </p:par>
                              <p:par>
                                <p:cTn id="78" presetID="16" presetClass="entr" presetSubtype="2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arn(inHorizontal)">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in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17" presetClass="entr" presetSubtype="8"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ppt_x</p:attrName>
                                        </p:attrNameLst>
                                      </p:cBhvr>
                                      <p:tavLst>
                                        <p:tav tm="0">
                                          <p:val>
                                            <p:strVal val="#ppt_x-#ppt_w/2"/>
                                          </p:val>
                                        </p:tav>
                                        <p:tav tm="100000">
                                          <p:val>
                                            <p:strVal val="#ppt_x"/>
                                          </p:val>
                                        </p:tav>
                                      </p:tavLst>
                                    </p:anim>
                                    <p:anim calcmode="lin" valueType="num">
                                      <p:cBhvr>
                                        <p:cTn id="91" dur="500" fill="hold"/>
                                        <p:tgtEl>
                                          <p:spTgt spid="35"/>
                                        </p:tgtEl>
                                        <p:attrNameLst>
                                          <p:attrName>ppt_y</p:attrName>
                                        </p:attrNameLst>
                                      </p:cBhvr>
                                      <p:tavLst>
                                        <p:tav tm="0">
                                          <p:val>
                                            <p:strVal val="#ppt_y"/>
                                          </p:val>
                                        </p:tav>
                                        <p:tav tm="100000">
                                          <p:val>
                                            <p:strVal val="#ppt_y"/>
                                          </p:val>
                                        </p:tav>
                                      </p:tavLst>
                                    </p:anim>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MH_Other_1"/>
          <p:cNvSpPr/>
          <p:nvPr>
            <p:custDataLst>
              <p:tags r:id="rId1"/>
            </p:custDataLst>
          </p:nvPr>
        </p:nvSpPr>
        <p:spPr>
          <a:xfrm flipH="1" flipV="1">
            <a:off x="4752965" y="2672557"/>
            <a:ext cx="1007214" cy="1109662"/>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193 w 1549911"/>
              <a:gd name="connsiteY0-62" fmla="*/ 1571118 h 1714500"/>
              <a:gd name="connsiteX1-63" fmla="*/ 1549911 w 1549911"/>
              <a:gd name="connsiteY1-64" fmla="*/ 1714500 h 1714500"/>
              <a:gd name="connsiteX2-65" fmla="*/ 1542291 w 1549911"/>
              <a:gd name="connsiteY2-66" fmla="*/ 0 h 1714500"/>
              <a:gd name="connsiteX3-67" fmla="*/ 10193 w 1549911"/>
              <a:gd name="connsiteY3-68" fmla="*/ 1571118 h 1714500"/>
              <a:gd name="connsiteX0-69" fmla="*/ 10193 w 1549911"/>
              <a:gd name="connsiteY0-70" fmla="*/ 1562560 h 1705942"/>
              <a:gd name="connsiteX1-71" fmla="*/ 1549911 w 1549911"/>
              <a:gd name="connsiteY1-72" fmla="*/ 1705942 h 1705942"/>
              <a:gd name="connsiteX2-73" fmla="*/ 1542291 w 1549911"/>
              <a:gd name="connsiteY2-74" fmla="*/ 0 h 1705942"/>
              <a:gd name="connsiteX3-75" fmla="*/ 10193 w 1549911"/>
              <a:gd name="connsiteY3-76" fmla="*/ 1562560 h 1705942"/>
              <a:gd name="connsiteX0-77" fmla="*/ 9483 w 1549201"/>
              <a:gd name="connsiteY0-78" fmla="*/ 1562560 h 1705942"/>
              <a:gd name="connsiteX1-79" fmla="*/ 1549201 w 1549201"/>
              <a:gd name="connsiteY1-80" fmla="*/ 1705942 h 1705942"/>
              <a:gd name="connsiteX2-81" fmla="*/ 1541581 w 1549201"/>
              <a:gd name="connsiteY2-82" fmla="*/ 0 h 1705942"/>
              <a:gd name="connsiteX3-83" fmla="*/ 9483 w 1549201"/>
              <a:gd name="connsiteY3-84" fmla="*/ 1562560 h 1705942"/>
              <a:gd name="connsiteX0-85" fmla="*/ 1 w 1539719"/>
              <a:gd name="connsiteY0-86" fmla="*/ 1562560 h 1705942"/>
              <a:gd name="connsiteX1-87" fmla="*/ 1539719 w 1539719"/>
              <a:gd name="connsiteY1-88" fmla="*/ 1705942 h 1705942"/>
              <a:gd name="connsiteX2-89" fmla="*/ 1532099 w 1539719"/>
              <a:gd name="connsiteY2-90" fmla="*/ 0 h 1705942"/>
              <a:gd name="connsiteX3-91" fmla="*/ 1 w 1539719"/>
              <a:gd name="connsiteY3-92" fmla="*/ 1562560 h 1705942"/>
              <a:gd name="connsiteX0-93" fmla="*/ 0 w 1282974"/>
              <a:gd name="connsiteY0-94" fmla="*/ 1579676 h 1705942"/>
              <a:gd name="connsiteX1-95" fmla="*/ 1282974 w 1282974"/>
              <a:gd name="connsiteY1-96" fmla="*/ 1705942 h 1705942"/>
              <a:gd name="connsiteX2-97" fmla="*/ 1275354 w 1282974"/>
              <a:gd name="connsiteY2-98" fmla="*/ 0 h 1705942"/>
              <a:gd name="connsiteX3-99" fmla="*/ 0 w 1282974"/>
              <a:gd name="connsiteY3-100" fmla="*/ 1579676 h 1705942"/>
              <a:gd name="connsiteX0-101" fmla="*/ 0 w 1282974"/>
              <a:gd name="connsiteY0-102" fmla="*/ 1562560 h 1688826"/>
              <a:gd name="connsiteX1-103" fmla="*/ 1282974 w 1282974"/>
              <a:gd name="connsiteY1-104" fmla="*/ 1688826 h 1688826"/>
              <a:gd name="connsiteX2-105" fmla="*/ 1266796 w 1282974"/>
              <a:gd name="connsiteY2-106" fmla="*/ 0 h 1688826"/>
              <a:gd name="connsiteX3-107" fmla="*/ 0 w 1282974"/>
              <a:gd name="connsiteY3-108" fmla="*/ 1562560 h 1688826"/>
              <a:gd name="connsiteX0-109" fmla="*/ 0 w 1282974"/>
              <a:gd name="connsiteY0-110" fmla="*/ 1562560 h 1688826"/>
              <a:gd name="connsiteX1-111" fmla="*/ 1282974 w 1282974"/>
              <a:gd name="connsiteY1-112" fmla="*/ 1688826 h 1688826"/>
              <a:gd name="connsiteX2-113" fmla="*/ 1266796 w 1282974"/>
              <a:gd name="connsiteY2-114" fmla="*/ 0 h 1688826"/>
              <a:gd name="connsiteX3-115" fmla="*/ 0 w 1282974"/>
              <a:gd name="connsiteY3-116" fmla="*/ 1562560 h 1688826"/>
              <a:gd name="connsiteX0-117" fmla="*/ 0 w 1282974"/>
              <a:gd name="connsiteY0-118" fmla="*/ 1562560 h 1688826"/>
              <a:gd name="connsiteX1-119" fmla="*/ 1282974 w 1282974"/>
              <a:gd name="connsiteY1-120" fmla="*/ 1688826 h 1688826"/>
              <a:gd name="connsiteX2-121" fmla="*/ 1266796 w 1282974"/>
              <a:gd name="connsiteY2-122" fmla="*/ 0 h 1688826"/>
              <a:gd name="connsiteX3-123" fmla="*/ 0 w 1282974"/>
              <a:gd name="connsiteY3-124" fmla="*/ 1562560 h 1688826"/>
              <a:gd name="connsiteX0-125" fmla="*/ 0 w 1282974"/>
              <a:gd name="connsiteY0-126" fmla="*/ 1596793 h 1723059"/>
              <a:gd name="connsiteX1-127" fmla="*/ 1282974 w 1282974"/>
              <a:gd name="connsiteY1-128" fmla="*/ 1723059 h 1723059"/>
              <a:gd name="connsiteX2-129" fmla="*/ 1249679 w 1282974"/>
              <a:gd name="connsiteY2-130" fmla="*/ 0 h 1723059"/>
              <a:gd name="connsiteX3-131" fmla="*/ 0 w 1282974"/>
              <a:gd name="connsiteY3-132" fmla="*/ 1596793 h 1723059"/>
              <a:gd name="connsiteX0-133" fmla="*/ 0 w 1282974"/>
              <a:gd name="connsiteY0-134" fmla="*/ 1588235 h 1714501"/>
              <a:gd name="connsiteX1-135" fmla="*/ 1282974 w 1282974"/>
              <a:gd name="connsiteY1-136" fmla="*/ 1714501 h 1714501"/>
              <a:gd name="connsiteX2-137" fmla="*/ 1266796 w 1282974"/>
              <a:gd name="connsiteY2-138" fmla="*/ 0 h 1714501"/>
              <a:gd name="connsiteX3-139" fmla="*/ 0 w 1282974"/>
              <a:gd name="connsiteY3-140" fmla="*/ 1588235 h 1714501"/>
              <a:gd name="connsiteX0-141" fmla="*/ 0 w 1359997"/>
              <a:gd name="connsiteY0-142" fmla="*/ 1708049 h 1714501"/>
              <a:gd name="connsiteX1-143" fmla="*/ 1359997 w 1359997"/>
              <a:gd name="connsiteY1-144" fmla="*/ 1714501 h 1714501"/>
              <a:gd name="connsiteX2-145" fmla="*/ 1343819 w 1359997"/>
              <a:gd name="connsiteY2-146" fmla="*/ 0 h 1714501"/>
              <a:gd name="connsiteX3-147" fmla="*/ 0 w 1359997"/>
              <a:gd name="connsiteY3-148" fmla="*/ 1708049 h 1714501"/>
              <a:gd name="connsiteX0-149" fmla="*/ 0 w 1668090"/>
              <a:gd name="connsiteY0-150" fmla="*/ 1708049 h 1708049"/>
              <a:gd name="connsiteX1-151" fmla="*/ 1668090 w 1668090"/>
              <a:gd name="connsiteY1-152" fmla="*/ 1697385 h 1708049"/>
              <a:gd name="connsiteX2-153" fmla="*/ 1343819 w 1668090"/>
              <a:gd name="connsiteY2-154" fmla="*/ 0 h 1708049"/>
              <a:gd name="connsiteX3-155" fmla="*/ 0 w 1668090"/>
              <a:gd name="connsiteY3-156" fmla="*/ 1708049 h 1708049"/>
              <a:gd name="connsiteX0-157" fmla="*/ 0 w 1694702"/>
              <a:gd name="connsiteY0-158" fmla="*/ 1716607 h 1716607"/>
              <a:gd name="connsiteX1-159" fmla="*/ 1668090 w 1694702"/>
              <a:gd name="connsiteY1-160" fmla="*/ 1705943 h 1716607"/>
              <a:gd name="connsiteX2-161" fmla="*/ 1694702 w 1694702"/>
              <a:gd name="connsiteY2-162" fmla="*/ 0 h 1716607"/>
              <a:gd name="connsiteX3-163" fmla="*/ 0 w 1694702"/>
              <a:gd name="connsiteY3-164" fmla="*/ 1716607 h 1716607"/>
              <a:gd name="connsiteX0-165" fmla="*/ 0 w 1694702"/>
              <a:gd name="connsiteY0-166" fmla="*/ 1716607 h 1716607"/>
              <a:gd name="connsiteX1-167" fmla="*/ 1668090 w 1694702"/>
              <a:gd name="connsiteY1-168" fmla="*/ 1705943 h 1716607"/>
              <a:gd name="connsiteX2-169" fmla="*/ 1694702 w 1694702"/>
              <a:gd name="connsiteY2-170" fmla="*/ 0 h 1716607"/>
              <a:gd name="connsiteX3-171" fmla="*/ 0 w 1694702"/>
              <a:gd name="connsiteY3-172" fmla="*/ 1716607 h 1716607"/>
              <a:gd name="connsiteX0-173" fmla="*/ 0 w 1694702"/>
              <a:gd name="connsiteY0-174" fmla="*/ 1716607 h 1716607"/>
              <a:gd name="connsiteX1-175" fmla="*/ 1668090 w 1694702"/>
              <a:gd name="connsiteY1-176" fmla="*/ 1705943 h 1716607"/>
              <a:gd name="connsiteX2-177" fmla="*/ 1694702 w 1694702"/>
              <a:gd name="connsiteY2-178" fmla="*/ 0 h 1716607"/>
              <a:gd name="connsiteX3-179" fmla="*/ 0 w 1694702"/>
              <a:gd name="connsiteY3-180" fmla="*/ 1716607 h 1716607"/>
            </a:gdLst>
            <a:ahLst/>
            <a:cxnLst>
              <a:cxn ang="0">
                <a:pos x="connsiteX0-1" y="connsiteY0-2"/>
              </a:cxn>
              <a:cxn ang="0">
                <a:pos x="connsiteX1-3" y="connsiteY1-4"/>
              </a:cxn>
              <a:cxn ang="0">
                <a:pos x="connsiteX2-5" y="connsiteY2-6"/>
              </a:cxn>
              <a:cxn ang="0">
                <a:pos x="connsiteX3-7" y="connsiteY3-8"/>
              </a:cxn>
            </a:cxnLst>
            <a:rect l="l" t="t" r="r" b="b"/>
            <a:pathLst>
              <a:path w="1694702" h="1716607">
                <a:moveTo>
                  <a:pt x="0" y="1716607"/>
                </a:moveTo>
                <a:lnTo>
                  <a:pt x="1668090" y="1705943"/>
                </a:lnTo>
                <a:lnTo>
                  <a:pt x="1694702" y="0"/>
                </a:lnTo>
                <a:cubicBezTo>
                  <a:pt x="643921" y="134186"/>
                  <a:pt x="43888" y="861567"/>
                  <a:pt x="0" y="1716607"/>
                </a:cubicBezTo>
                <a:close/>
              </a:path>
            </a:pathLst>
          </a:custGeom>
          <a:gradFill>
            <a:gsLst>
              <a:gs pos="49000">
                <a:srgbClr val="8199C5"/>
              </a:gs>
              <a:gs pos="0">
                <a:srgbClr val="0079C2"/>
              </a:gs>
              <a:gs pos="100000">
                <a:schemeClr val="bg1">
                  <a:lumMod val="95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dirty="0"/>
          </a:p>
        </p:txBody>
      </p:sp>
      <p:sp>
        <p:nvSpPr>
          <p:cNvPr id="34" name="MH_Other_3"/>
          <p:cNvSpPr/>
          <p:nvPr>
            <p:custDataLst>
              <p:tags r:id="rId2"/>
            </p:custDataLst>
          </p:nvPr>
        </p:nvSpPr>
        <p:spPr>
          <a:xfrm flipV="1">
            <a:off x="3498116" y="2670176"/>
            <a:ext cx="1016738" cy="1114425"/>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193 w 1549911"/>
              <a:gd name="connsiteY0-62" fmla="*/ 1571118 h 1714500"/>
              <a:gd name="connsiteX1-63" fmla="*/ 1549911 w 1549911"/>
              <a:gd name="connsiteY1-64" fmla="*/ 1714500 h 1714500"/>
              <a:gd name="connsiteX2-65" fmla="*/ 1542291 w 1549911"/>
              <a:gd name="connsiteY2-66" fmla="*/ 0 h 1714500"/>
              <a:gd name="connsiteX3-67" fmla="*/ 10193 w 1549911"/>
              <a:gd name="connsiteY3-68" fmla="*/ 1571118 h 1714500"/>
              <a:gd name="connsiteX0-69" fmla="*/ 10193 w 1549911"/>
              <a:gd name="connsiteY0-70" fmla="*/ 1562560 h 1705942"/>
              <a:gd name="connsiteX1-71" fmla="*/ 1549911 w 1549911"/>
              <a:gd name="connsiteY1-72" fmla="*/ 1705942 h 1705942"/>
              <a:gd name="connsiteX2-73" fmla="*/ 1542291 w 1549911"/>
              <a:gd name="connsiteY2-74" fmla="*/ 0 h 1705942"/>
              <a:gd name="connsiteX3-75" fmla="*/ 10193 w 1549911"/>
              <a:gd name="connsiteY3-76" fmla="*/ 1562560 h 1705942"/>
              <a:gd name="connsiteX0-77" fmla="*/ 9483 w 1549201"/>
              <a:gd name="connsiteY0-78" fmla="*/ 1562560 h 1705942"/>
              <a:gd name="connsiteX1-79" fmla="*/ 1549201 w 1549201"/>
              <a:gd name="connsiteY1-80" fmla="*/ 1705942 h 1705942"/>
              <a:gd name="connsiteX2-81" fmla="*/ 1541581 w 1549201"/>
              <a:gd name="connsiteY2-82" fmla="*/ 0 h 1705942"/>
              <a:gd name="connsiteX3-83" fmla="*/ 9483 w 1549201"/>
              <a:gd name="connsiteY3-84" fmla="*/ 1562560 h 1705942"/>
              <a:gd name="connsiteX0-85" fmla="*/ 1 w 1539719"/>
              <a:gd name="connsiteY0-86" fmla="*/ 1562560 h 1705942"/>
              <a:gd name="connsiteX1-87" fmla="*/ 1539719 w 1539719"/>
              <a:gd name="connsiteY1-88" fmla="*/ 1705942 h 1705942"/>
              <a:gd name="connsiteX2-89" fmla="*/ 1532099 w 1539719"/>
              <a:gd name="connsiteY2-90" fmla="*/ 0 h 1705942"/>
              <a:gd name="connsiteX3-91" fmla="*/ 1 w 1539719"/>
              <a:gd name="connsiteY3-92" fmla="*/ 1562560 h 1705942"/>
              <a:gd name="connsiteX0-93" fmla="*/ 0 w 1710881"/>
              <a:gd name="connsiteY0-94" fmla="*/ 1725164 h 1725164"/>
              <a:gd name="connsiteX1-95" fmla="*/ 1710881 w 1710881"/>
              <a:gd name="connsiteY1-96" fmla="*/ 1705942 h 1725164"/>
              <a:gd name="connsiteX2-97" fmla="*/ 1703261 w 1710881"/>
              <a:gd name="connsiteY2-98" fmla="*/ 0 h 1725164"/>
              <a:gd name="connsiteX3-99" fmla="*/ 0 w 1710881"/>
              <a:gd name="connsiteY3-100" fmla="*/ 1725164 h 1725164"/>
              <a:gd name="connsiteX0-101" fmla="*/ 232 w 1711113"/>
              <a:gd name="connsiteY0-102" fmla="*/ 1725164 h 1725164"/>
              <a:gd name="connsiteX1-103" fmla="*/ 1711113 w 1711113"/>
              <a:gd name="connsiteY1-104" fmla="*/ 1705942 h 1725164"/>
              <a:gd name="connsiteX2-105" fmla="*/ 1703493 w 1711113"/>
              <a:gd name="connsiteY2-106" fmla="*/ 0 h 1725164"/>
              <a:gd name="connsiteX3-107" fmla="*/ 232 w 1711113"/>
              <a:gd name="connsiteY3-108" fmla="*/ 1725164 h 1725164"/>
              <a:gd name="connsiteX0-109" fmla="*/ 278 w 1711159"/>
              <a:gd name="connsiteY0-110" fmla="*/ 1725164 h 1725164"/>
              <a:gd name="connsiteX1-111" fmla="*/ 1711159 w 1711159"/>
              <a:gd name="connsiteY1-112" fmla="*/ 1705942 h 1725164"/>
              <a:gd name="connsiteX2-113" fmla="*/ 1703539 w 1711159"/>
              <a:gd name="connsiteY2-114" fmla="*/ 0 h 1725164"/>
              <a:gd name="connsiteX3-115" fmla="*/ 278 w 1711159"/>
              <a:gd name="connsiteY3-116" fmla="*/ 1725164 h 1725164"/>
            </a:gdLst>
            <a:ahLst/>
            <a:cxnLst>
              <a:cxn ang="0">
                <a:pos x="connsiteX0-1" y="connsiteY0-2"/>
              </a:cxn>
              <a:cxn ang="0">
                <a:pos x="connsiteX1-3" y="connsiteY1-4"/>
              </a:cxn>
              <a:cxn ang="0">
                <a:pos x="connsiteX2-5" y="connsiteY2-6"/>
              </a:cxn>
              <a:cxn ang="0">
                <a:pos x="connsiteX3-7" y="connsiteY3-8"/>
              </a:cxn>
            </a:cxnLst>
            <a:rect l="l" t="t" r="r" b="b"/>
            <a:pathLst>
              <a:path w="1711159" h="1725164">
                <a:moveTo>
                  <a:pt x="278" y="1725164"/>
                </a:moveTo>
                <a:lnTo>
                  <a:pt x="1711159" y="1705942"/>
                </a:lnTo>
                <a:lnTo>
                  <a:pt x="1703539" y="0"/>
                </a:lnTo>
                <a:cubicBezTo>
                  <a:pt x="661316" y="194093"/>
                  <a:pt x="-15741" y="835891"/>
                  <a:pt x="278" y="1725164"/>
                </a:cubicBezTo>
                <a:close/>
              </a:path>
            </a:pathLst>
          </a:custGeom>
          <a:gradFill>
            <a:gsLst>
              <a:gs pos="49000">
                <a:srgbClr val="0079C2"/>
              </a:gs>
              <a:gs pos="0">
                <a:srgbClr val="0079C2"/>
              </a:gs>
              <a:gs pos="100000">
                <a:schemeClr val="accent4">
                  <a:lumMod val="60000"/>
                  <a:lumOff val="40000"/>
                </a:schemeClr>
              </a:gs>
            </a:gsLst>
            <a:lin ang="54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dirty="0"/>
          </a:p>
        </p:txBody>
      </p:sp>
      <p:sp>
        <p:nvSpPr>
          <p:cNvPr id="31" name="MH_Other_5"/>
          <p:cNvSpPr/>
          <p:nvPr>
            <p:custDataLst>
              <p:tags r:id="rId3"/>
            </p:custDataLst>
          </p:nvPr>
        </p:nvSpPr>
        <p:spPr>
          <a:xfrm>
            <a:off x="3513593" y="1480741"/>
            <a:ext cx="1042930" cy="1108472"/>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1716 w 1449001"/>
              <a:gd name="connsiteY0-62" fmla="*/ 1783483 h 1783483"/>
              <a:gd name="connsiteX1-63" fmla="*/ 1449001 w 1449001"/>
              <a:gd name="connsiteY1-64" fmla="*/ 1714500 h 1783483"/>
              <a:gd name="connsiteX2-65" fmla="*/ 1441381 w 1449001"/>
              <a:gd name="connsiteY2-66" fmla="*/ 0 h 1783483"/>
              <a:gd name="connsiteX3-67" fmla="*/ 11716 w 1449001"/>
              <a:gd name="connsiteY3-68" fmla="*/ 1783483 h 1783483"/>
              <a:gd name="connsiteX0-69" fmla="*/ 11716 w 1766622"/>
              <a:gd name="connsiteY0-70" fmla="*/ 1783483 h 1788612"/>
              <a:gd name="connsiteX1-71" fmla="*/ 1766622 w 1766622"/>
              <a:gd name="connsiteY1-72" fmla="*/ 1788612 h 1788612"/>
              <a:gd name="connsiteX2-73" fmla="*/ 1441381 w 1766622"/>
              <a:gd name="connsiteY2-74" fmla="*/ 0 h 1788612"/>
              <a:gd name="connsiteX3-75" fmla="*/ 11716 w 1766622"/>
              <a:gd name="connsiteY3-76" fmla="*/ 1783483 h 1788612"/>
              <a:gd name="connsiteX0-77" fmla="*/ 7987 w 1762893"/>
              <a:gd name="connsiteY0-78" fmla="*/ 1709371 h 1714500"/>
              <a:gd name="connsiteX1-79" fmla="*/ 1762893 w 1762893"/>
              <a:gd name="connsiteY1-80" fmla="*/ 1714500 h 1714500"/>
              <a:gd name="connsiteX2-81" fmla="*/ 1755274 w 1762893"/>
              <a:gd name="connsiteY2-82" fmla="*/ 0 h 1714500"/>
              <a:gd name="connsiteX3-83" fmla="*/ 7987 w 1762893"/>
              <a:gd name="connsiteY3-84" fmla="*/ 1709371 h 1714500"/>
              <a:gd name="connsiteX0-85" fmla="*/ 9131 w 1764037"/>
              <a:gd name="connsiteY0-86" fmla="*/ 1709371 h 1714500"/>
              <a:gd name="connsiteX1-87" fmla="*/ 1764037 w 1764037"/>
              <a:gd name="connsiteY1-88" fmla="*/ 1714500 h 1714500"/>
              <a:gd name="connsiteX2-89" fmla="*/ 1756418 w 1764037"/>
              <a:gd name="connsiteY2-90" fmla="*/ 0 h 1714500"/>
              <a:gd name="connsiteX3-91" fmla="*/ 9131 w 1764037"/>
              <a:gd name="connsiteY3-92" fmla="*/ 1709371 h 1714500"/>
              <a:gd name="connsiteX0-93" fmla="*/ 9132 w 1764038"/>
              <a:gd name="connsiteY0-94" fmla="*/ 1709371 h 1714500"/>
              <a:gd name="connsiteX1-95" fmla="*/ 1764038 w 1764038"/>
              <a:gd name="connsiteY1-96" fmla="*/ 1714500 h 1714500"/>
              <a:gd name="connsiteX2-97" fmla="*/ 1756419 w 1764038"/>
              <a:gd name="connsiteY2-98" fmla="*/ 0 h 1714500"/>
              <a:gd name="connsiteX3-99" fmla="*/ 9132 w 1764038"/>
              <a:gd name="connsiteY3-100" fmla="*/ 1709371 h 1714500"/>
              <a:gd name="connsiteX0-101" fmla="*/ 312 w 1755218"/>
              <a:gd name="connsiteY0-102" fmla="*/ 1709371 h 1714500"/>
              <a:gd name="connsiteX1-103" fmla="*/ 1755218 w 1755218"/>
              <a:gd name="connsiteY1-104" fmla="*/ 1714500 h 1714500"/>
              <a:gd name="connsiteX2-105" fmla="*/ 1747599 w 1755218"/>
              <a:gd name="connsiteY2-106" fmla="*/ 0 h 1714500"/>
              <a:gd name="connsiteX3-107" fmla="*/ 312 w 1755218"/>
              <a:gd name="connsiteY3-108" fmla="*/ 1709371 h 1714500"/>
            </a:gdLst>
            <a:ahLst/>
            <a:cxnLst>
              <a:cxn ang="0">
                <a:pos x="connsiteX0-1" y="connsiteY0-2"/>
              </a:cxn>
              <a:cxn ang="0">
                <a:pos x="connsiteX1-3" y="connsiteY1-4"/>
              </a:cxn>
              <a:cxn ang="0">
                <a:pos x="connsiteX2-5" y="connsiteY2-6"/>
              </a:cxn>
              <a:cxn ang="0">
                <a:pos x="connsiteX3-7" y="connsiteY3-8"/>
              </a:cxn>
            </a:cxnLst>
            <a:rect l="l" t="t" r="r" b="b"/>
            <a:pathLst>
              <a:path w="1755218" h="1714500">
                <a:moveTo>
                  <a:pt x="312" y="1709371"/>
                </a:moveTo>
                <a:lnTo>
                  <a:pt x="1755218" y="1714500"/>
                </a:lnTo>
                <a:cubicBezTo>
                  <a:pt x="1752678" y="1143000"/>
                  <a:pt x="1750139" y="571500"/>
                  <a:pt x="1747599" y="0"/>
                </a:cubicBezTo>
                <a:cubicBezTo>
                  <a:pt x="655351" y="105777"/>
                  <a:pt x="-16589" y="866945"/>
                  <a:pt x="312" y="1709371"/>
                </a:cubicBezTo>
                <a:close/>
              </a:path>
            </a:pathLst>
          </a:custGeom>
          <a:gradFill>
            <a:gsLst>
              <a:gs pos="49000">
                <a:srgbClr val="005AB2"/>
              </a:gs>
              <a:gs pos="0">
                <a:srgbClr val="0079C2"/>
              </a:gs>
              <a:gs pos="100000">
                <a:schemeClr val="accent1">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dirty="0"/>
          </a:p>
        </p:txBody>
      </p:sp>
      <p:sp>
        <p:nvSpPr>
          <p:cNvPr id="32" name="MH_Other_6"/>
          <p:cNvSpPr/>
          <p:nvPr>
            <p:custDataLst>
              <p:tags r:id="rId4"/>
            </p:custDataLst>
          </p:nvPr>
        </p:nvSpPr>
        <p:spPr>
          <a:xfrm flipH="1">
            <a:off x="4681533" y="1477170"/>
            <a:ext cx="1082219" cy="1098947"/>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661 w 1515888"/>
              <a:gd name="connsiteY0-62" fmla="*/ 1870653 h 1870653"/>
              <a:gd name="connsiteX1-63" fmla="*/ 1515888 w 1515888"/>
              <a:gd name="connsiteY1-64" fmla="*/ 1714500 h 1870653"/>
              <a:gd name="connsiteX2-65" fmla="*/ 1508268 w 1515888"/>
              <a:gd name="connsiteY2-66" fmla="*/ 0 h 1870653"/>
              <a:gd name="connsiteX3-67" fmla="*/ 10661 w 1515888"/>
              <a:gd name="connsiteY3-68" fmla="*/ 1870653 h 1870653"/>
              <a:gd name="connsiteX0-69" fmla="*/ 11391 w 1516618"/>
              <a:gd name="connsiteY0-70" fmla="*/ 1870653 h 1870653"/>
              <a:gd name="connsiteX1-71" fmla="*/ 1516618 w 1516618"/>
              <a:gd name="connsiteY1-72" fmla="*/ 1714500 h 1870653"/>
              <a:gd name="connsiteX2-73" fmla="*/ 1508998 w 1516618"/>
              <a:gd name="connsiteY2-74" fmla="*/ 0 h 1870653"/>
              <a:gd name="connsiteX3-75" fmla="*/ 11391 w 1516618"/>
              <a:gd name="connsiteY3-76" fmla="*/ 1870653 h 1870653"/>
              <a:gd name="connsiteX0-77" fmla="*/ 1708 w 1506935"/>
              <a:gd name="connsiteY0-78" fmla="*/ 1870653 h 1870653"/>
              <a:gd name="connsiteX1-79" fmla="*/ 1506935 w 1506935"/>
              <a:gd name="connsiteY1-80" fmla="*/ 1714500 h 1870653"/>
              <a:gd name="connsiteX2-81" fmla="*/ 1499315 w 1506935"/>
              <a:gd name="connsiteY2-82" fmla="*/ 0 h 1870653"/>
              <a:gd name="connsiteX3-83" fmla="*/ 1708 w 1506935"/>
              <a:gd name="connsiteY3-84" fmla="*/ 1870653 h 1870653"/>
              <a:gd name="connsiteX0-85" fmla="*/ 1708 w 1515199"/>
              <a:gd name="connsiteY0-86" fmla="*/ 1870653 h 1870653"/>
              <a:gd name="connsiteX1-87" fmla="*/ 1515199 w 1515199"/>
              <a:gd name="connsiteY1-88" fmla="*/ 1688825 h 1870653"/>
              <a:gd name="connsiteX2-89" fmla="*/ 1499315 w 1515199"/>
              <a:gd name="connsiteY2-90" fmla="*/ 0 h 1870653"/>
              <a:gd name="connsiteX3-91" fmla="*/ 1708 w 1515199"/>
              <a:gd name="connsiteY3-92" fmla="*/ 1870653 h 1870653"/>
              <a:gd name="connsiteX0-93" fmla="*/ 1708 w 1515199"/>
              <a:gd name="connsiteY0-94" fmla="*/ 1887769 h 1887769"/>
              <a:gd name="connsiteX1-95" fmla="*/ 1515199 w 1515199"/>
              <a:gd name="connsiteY1-96" fmla="*/ 1705941 h 1887769"/>
              <a:gd name="connsiteX2-97" fmla="*/ 1499315 w 1515199"/>
              <a:gd name="connsiteY2-98" fmla="*/ 0 h 1887769"/>
              <a:gd name="connsiteX3-99" fmla="*/ 1708 w 1515199"/>
              <a:gd name="connsiteY3-100" fmla="*/ 1887769 h 1887769"/>
              <a:gd name="connsiteX0-101" fmla="*/ 1708 w 1515199"/>
              <a:gd name="connsiteY0-102" fmla="*/ 1887769 h 1887769"/>
              <a:gd name="connsiteX1-103" fmla="*/ 1515199 w 1515199"/>
              <a:gd name="connsiteY1-104" fmla="*/ 1705941 h 1887769"/>
              <a:gd name="connsiteX2-105" fmla="*/ 1499315 w 1515199"/>
              <a:gd name="connsiteY2-106" fmla="*/ 0 h 1887769"/>
              <a:gd name="connsiteX3-107" fmla="*/ 1708 w 1515199"/>
              <a:gd name="connsiteY3-108" fmla="*/ 1887769 h 1887769"/>
              <a:gd name="connsiteX0-109" fmla="*/ 5710 w 1519201"/>
              <a:gd name="connsiteY0-110" fmla="*/ 1887769 h 1887769"/>
              <a:gd name="connsiteX1-111" fmla="*/ 1519201 w 1519201"/>
              <a:gd name="connsiteY1-112" fmla="*/ 1705941 h 1887769"/>
              <a:gd name="connsiteX2-113" fmla="*/ 1503317 w 1519201"/>
              <a:gd name="connsiteY2-114" fmla="*/ 0 h 1887769"/>
              <a:gd name="connsiteX3-115" fmla="*/ 5710 w 1519201"/>
              <a:gd name="connsiteY3-116" fmla="*/ 1887769 h 1887769"/>
              <a:gd name="connsiteX0-117" fmla="*/ 6096 w 1519587"/>
              <a:gd name="connsiteY0-118" fmla="*/ 1887769 h 1887769"/>
              <a:gd name="connsiteX1-119" fmla="*/ 1519587 w 1519587"/>
              <a:gd name="connsiteY1-120" fmla="*/ 1705941 h 1887769"/>
              <a:gd name="connsiteX2-121" fmla="*/ 1503703 w 1519587"/>
              <a:gd name="connsiteY2-122" fmla="*/ 0 h 1887769"/>
              <a:gd name="connsiteX3-123" fmla="*/ 6096 w 1519587"/>
              <a:gd name="connsiteY3-124" fmla="*/ 1887769 h 1887769"/>
              <a:gd name="connsiteX0-125" fmla="*/ 5501 w 1518992"/>
              <a:gd name="connsiteY0-126" fmla="*/ 1887769 h 1887769"/>
              <a:gd name="connsiteX1-127" fmla="*/ 1518992 w 1518992"/>
              <a:gd name="connsiteY1-128" fmla="*/ 1705941 h 1887769"/>
              <a:gd name="connsiteX2-129" fmla="*/ 1503108 w 1518992"/>
              <a:gd name="connsiteY2-130" fmla="*/ 0 h 1887769"/>
              <a:gd name="connsiteX3-131" fmla="*/ 5501 w 1518992"/>
              <a:gd name="connsiteY3-132" fmla="*/ 1887769 h 1887769"/>
              <a:gd name="connsiteX0-133" fmla="*/ 495 w 1513986"/>
              <a:gd name="connsiteY0-134" fmla="*/ 1887769 h 1887769"/>
              <a:gd name="connsiteX1-135" fmla="*/ 1513986 w 1513986"/>
              <a:gd name="connsiteY1-136" fmla="*/ 1705941 h 1887769"/>
              <a:gd name="connsiteX2-137" fmla="*/ 1498102 w 1513986"/>
              <a:gd name="connsiteY2-138" fmla="*/ 0 h 1887769"/>
              <a:gd name="connsiteX3-139" fmla="*/ 495 w 1513986"/>
              <a:gd name="connsiteY3-140" fmla="*/ 1887769 h 1887769"/>
              <a:gd name="connsiteX0-141" fmla="*/ 1636 w 1515127"/>
              <a:gd name="connsiteY0-142" fmla="*/ 1887769 h 1887769"/>
              <a:gd name="connsiteX1-143" fmla="*/ 1515127 w 1515127"/>
              <a:gd name="connsiteY1-144" fmla="*/ 1705941 h 1887769"/>
              <a:gd name="connsiteX2-145" fmla="*/ 1499243 w 1515127"/>
              <a:gd name="connsiteY2-146" fmla="*/ 0 h 1887769"/>
              <a:gd name="connsiteX3-147" fmla="*/ 1636 w 1515127"/>
              <a:gd name="connsiteY3-148" fmla="*/ 1887769 h 1887769"/>
              <a:gd name="connsiteX0-149" fmla="*/ 1549 w 1548097"/>
              <a:gd name="connsiteY0-150" fmla="*/ 1879211 h 1879211"/>
              <a:gd name="connsiteX1-151" fmla="*/ 1548097 w 1548097"/>
              <a:gd name="connsiteY1-152" fmla="*/ 1705941 h 1879211"/>
              <a:gd name="connsiteX2-153" fmla="*/ 1532213 w 1548097"/>
              <a:gd name="connsiteY2-154" fmla="*/ 0 h 1879211"/>
              <a:gd name="connsiteX3-155" fmla="*/ 1549 w 1548097"/>
              <a:gd name="connsiteY3-156" fmla="*/ 1879211 h 1879211"/>
              <a:gd name="connsiteX0-157" fmla="*/ 1274 w 1680732"/>
              <a:gd name="connsiteY0-158" fmla="*/ 1709813 h 1709813"/>
              <a:gd name="connsiteX1-159" fmla="*/ 1680732 w 1680732"/>
              <a:gd name="connsiteY1-160" fmla="*/ 1705941 h 1709813"/>
              <a:gd name="connsiteX2-161" fmla="*/ 1664848 w 1680732"/>
              <a:gd name="connsiteY2-162" fmla="*/ 0 h 1709813"/>
              <a:gd name="connsiteX3-163" fmla="*/ 1274 w 1680732"/>
              <a:gd name="connsiteY3-164" fmla="*/ 1709813 h 1709813"/>
              <a:gd name="connsiteX0-165" fmla="*/ 1274 w 1680732"/>
              <a:gd name="connsiteY0-166" fmla="*/ 1709813 h 1709813"/>
              <a:gd name="connsiteX1-167" fmla="*/ 1680732 w 1680732"/>
              <a:gd name="connsiteY1-168" fmla="*/ 1705942 h 1709813"/>
              <a:gd name="connsiteX2-169" fmla="*/ 1664848 w 1680732"/>
              <a:gd name="connsiteY2-170" fmla="*/ 0 h 1709813"/>
              <a:gd name="connsiteX3-171" fmla="*/ 1274 w 1680732"/>
              <a:gd name="connsiteY3-172" fmla="*/ 1709813 h 1709813"/>
              <a:gd name="connsiteX0-173" fmla="*/ 1497 w 1680955"/>
              <a:gd name="connsiteY0-174" fmla="*/ 1709813 h 1709813"/>
              <a:gd name="connsiteX1-175" fmla="*/ 1680955 w 1680955"/>
              <a:gd name="connsiteY1-176" fmla="*/ 1705942 h 1709813"/>
              <a:gd name="connsiteX2-177" fmla="*/ 1665071 w 1680955"/>
              <a:gd name="connsiteY2-178" fmla="*/ 0 h 1709813"/>
              <a:gd name="connsiteX3-179" fmla="*/ 1497 w 1680955"/>
              <a:gd name="connsiteY3-180" fmla="*/ 1709813 h 1709813"/>
              <a:gd name="connsiteX0-181" fmla="*/ 1308 w 1757770"/>
              <a:gd name="connsiteY0-182" fmla="*/ 1700972 h 1700972"/>
              <a:gd name="connsiteX1-183" fmla="*/ 1680766 w 1757770"/>
              <a:gd name="connsiteY1-184" fmla="*/ 1697101 h 1700972"/>
              <a:gd name="connsiteX2-185" fmla="*/ 1757770 w 1757770"/>
              <a:gd name="connsiteY2-186" fmla="*/ 0 h 1700972"/>
              <a:gd name="connsiteX3-187" fmla="*/ 1308 w 1757770"/>
              <a:gd name="connsiteY3-188" fmla="*/ 1700972 h 1700972"/>
            </a:gdLst>
            <a:ahLst/>
            <a:cxnLst>
              <a:cxn ang="0">
                <a:pos x="connsiteX0-1" y="connsiteY0-2"/>
              </a:cxn>
              <a:cxn ang="0">
                <a:pos x="connsiteX1-3" y="connsiteY1-4"/>
              </a:cxn>
              <a:cxn ang="0">
                <a:pos x="connsiteX2-5" y="connsiteY2-6"/>
              </a:cxn>
              <a:cxn ang="0">
                <a:pos x="connsiteX3-7" y="connsiteY3-8"/>
              </a:cxn>
            </a:cxnLst>
            <a:rect l="l" t="t" r="r" b="b"/>
            <a:pathLst>
              <a:path w="1757770" h="1700972">
                <a:moveTo>
                  <a:pt x="1308" y="1700972"/>
                </a:moveTo>
                <a:lnTo>
                  <a:pt x="1680766" y="1697101"/>
                </a:lnTo>
                <a:lnTo>
                  <a:pt x="1757770" y="0"/>
                </a:lnTo>
                <a:cubicBezTo>
                  <a:pt x="655316" y="194535"/>
                  <a:pt x="-34179" y="837372"/>
                  <a:pt x="1308" y="1700972"/>
                </a:cubicBezTo>
                <a:close/>
              </a:path>
            </a:pathLst>
          </a:custGeom>
          <a:gradFill>
            <a:gsLst>
              <a:gs pos="49000">
                <a:srgbClr val="0079C2"/>
              </a:gs>
              <a:gs pos="0">
                <a:schemeClr val="accent2">
                  <a:lumMod val="50000"/>
                </a:schemeClr>
              </a:gs>
              <a:gs pos="100000">
                <a:schemeClr val="accent2">
                  <a:lumMod val="60000"/>
                  <a:lumOff val="40000"/>
                </a:schemeClr>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dirty="0"/>
          </a:p>
        </p:txBody>
      </p:sp>
      <p:sp>
        <p:nvSpPr>
          <p:cNvPr id="30" name="MH_Other_7"/>
          <p:cNvSpPr/>
          <p:nvPr>
            <p:custDataLst>
              <p:tags r:id="rId5"/>
            </p:custDataLst>
          </p:nvPr>
        </p:nvSpPr>
        <p:spPr>
          <a:xfrm rot="21432854" flipH="1">
            <a:off x="4689867" y="1458119"/>
            <a:ext cx="942923" cy="1307307"/>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 name="connsiteX0-61" fmla="*/ 10661 w 1515888"/>
              <a:gd name="connsiteY0-62" fmla="*/ 1870653 h 1870653"/>
              <a:gd name="connsiteX1-63" fmla="*/ 1515888 w 1515888"/>
              <a:gd name="connsiteY1-64" fmla="*/ 1714500 h 1870653"/>
              <a:gd name="connsiteX2-65" fmla="*/ 1508268 w 1515888"/>
              <a:gd name="connsiteY2-66" fmla="*/ 0 h 1870653"/>
              <a:gd name="connsiteX3-67" fmla="*/ 10661 w 1515888"/>
              <a:gd name="connsiteY3-68" fmla="*/ 1870653 h 1870653"/>
              <a:gd name="connsiteX0-69" fmla="*/ 11391 w 1516618"/>
              <a:gd name="connsiteY0-70" fmla="*/ 1870653 h 1870653"/>
              <a:gd name="connsiteX1-71" fmla="*/ 1516618 w 1516618"/>
              <a:gd name="connsiteY1-72" fmla="*/ 1714500 h 1870653"/>
              <a:gd name="connsiteX2-73" fmla="*/ 1508998 w 1516618"/>
              <a:gd name="connsiteY2-74" fmla="*/ 0 h 1870653"/>
              <a:gd name="connsiteX3-75" fmla="*/ 11391 w 1516618"/>
              <a:gd name="connsiteY3-76" fmla="*/ 1870653 h 1870653"/>
              <a:gd name="connsiteX0-77" fmla="*/ 1708 w 1506935"/>
              <a:gd name="connsiteY0-78" fmla="*/ 1870653 h 1870653"/>
              <a:gd name="connsiteX1-79" fmla="*/ 1506935 w 1506935"/>
              <a:gd name="connsiteY1-80" fmla="*/ 1714500 h 1870653"/>
              <a:gd name="connsiteX2-81" fmla="*/ 1499315 w 1506935"/>
              <a:gd name="connsiteY2-82" fmla="*/ 0 h 1870653"/>
              <a:gd name="connsiteX3-83" fmla="*/ 1708 w 1506935"/>
              <a:gd name="connsiteY3-84" fmla="*/ 1870653 h 1870653"/>
              <a:gd name="connsiteX0-85" fmla="*/ 1708 w 1515199"/>
              <a:gd name="connsiteY0-86" fmla="*/ 1870653 h 1870653"/>
              <a:gd name="connsiteX1-87" fmla="*/ 1515199 w 1515199"/>
              <a:gd name="connsiteY1-88" fmla="*/ 1688825 h 1870653"/>
              <a:gd name="connsiteX2-89" fmla="*/ 1499315 w 1515199"/>
              <a:gd name="connsiteY2-90" fmla="*/ 0 h 1870653"/>
              <a:gd name="connsiteX3-91" fmla="*/ 1708 w 1515199"/>
              <a:gd name="connsiteY3-92" fmla="*/ 1870653 h 1870653"/>
              <a:gd name="connsiteX0-93" fmla="*/ 1708 w 1515199"/>
              <a:gd name="connsiteY0-94" fmla="*/ 1887769 h 1887769"/>
              <a:gd name="connsiteX1-95" fmla="*/ 1515199 w 1515199"/>
              <a:gd name="connsiteY1-96" fmla="*/ 1705941 h 1887769"/>
              <a:gd name="connsiteX2-97" fmla="*/ 1499315 w 1515199"/>
              <a:gd name="connsiteY2-98" fmla="*/ 0 h 1887769"/>
              <a:gd name="connsiteX3-99" fmla="*/ 1708 w 1515199"/>
              <a:gd name="connsiteY3-100" fmla="*/ 1887769 h 1887769"/>
              <a:gd name="connsiteX0-101" fmla="*/ 1708 w 1515199"/>
              <a:gd name="connsiteY0-102" fmla="*/ 1887769 h 1887769"/>
              <a:gd name="connsiteX1-103" fmla="*/ 1515199 w 1515199"/>
              <a:gd name="connsiteY1-104" fmla="*/ 1705941 h 1887769"/>
              <a:gd name="connsiteX2-105" fmla="*/ 1499315 w 1515199"/>
              <a:gd name="connsiteY2-106" fmla="*/ 0 h 1887769"/>
              <a:gd name="connsiteX3-107" fmla="*/ 1708 w 1515199"/>
              <a:gd name="connsiteY3-108" fmla="*/ 1887769 h 1887769"/>
              <a:gd name="connsiteX0-109" fmla="*/ 5710 w 1519201"/>
              <a:gd name="connsiteY0-110" fmla="*/ 1887769 h 1887769"/>
              <a:gd name="connsiteX1-111" fmla="*/ 1519201 w 1519201"/>
              <a:gd name="connsiteY1-112" fmla="*/ 1705941 h 1887769"/>
              <a:gd name="connsiteX2-113" fmla="*/ 1503317 w 1519201"/>
              <a:gd name="connsiteY2-114" fmla="*/ 0 h 1887769"/>
              <a:gd name="connsiteX3-115" fmla="*/ 5710 w 1519201"/>
              <a:gd name="connsiteY3-116" fmla="*/ 1887769 h 1887769"/>
              <a:gd name="connsiteX0-117" fmla="*/ 6096 w 1519587"/>
              <a:gd name="connsiteY0-118" fmla="*/ 1887769 h 1887769"/>
              <a:gd name="connsiteX1-119" fmla="*/ 1519587 w 1519587"/>
              <a:gd name="connsiteY1-120" fmla="*/ 1705941 h 1887769"/>
              <a:gd name="connsiteX2-121" fmla="*/ 1503703 w 1519587"/>
              <a:gd name="connsiteY2-122" fmla="*/ 0 h 1887769"/>
              <a:gd name="connsiteX3-123" fmla="*/ 6096 w 1519587"/>
              <a:gd name="connsiteY3-124" fmla="*/ 1887769 h 1887769"/>
              <a:gd name="connsiteX0-125" fmla="*/ 5501 w 1518992"/>
              <a:gd name="connsiteY0-126" fmla="*/ 1887769 h 1887769"/>
              <a:gd name="connsiteX1-127" fmla="*/ 1518992 w 1518992"/>
              <a:gd name="connsiteY1-128" fmla="*/ 1705941 h 1887769"/>
              <a:gd name="connsiteX2-129" fmla="*/ 1503108 w 1518992"/>
              <a:gd name="connsiteY2-130" fmla="*/ 0 h 1887769"/>
              <a:gd name="connsiteX3-131" fmla="*/ 5501 w 1518992"/>
              <a:gd name="connsiteY3-132" fmla="*/ 1887769 h 1887769"/>
              <a:gd name="connsiteX0-133" fmla="*/ 495 w 1513986"/>
              <a:gd name="connsiteY0-134" fmla="*/ 1887769 h 1887769"/>
              <a:gd name="connsiteX1-135" fmla="*/ 1513986 w 1513986"/>
              <a:gd name="connsiteY1-136" fmla="*/ 1705941 h 1887769"/>
              <a:gd name="connsiteX2-137" fmla="*/ 1498102 w 1513986"/>
              <a:gd name="connsiteY2-138" fmla="*/ 0 h 1887769"/>
              <a:gd name="connsiteX3-139" fmla="*/ 495 w 1513986"/>
              <a:gd name="connsiteY3-140" fmla="*/ 1887769 h 1887769"/>
              <a:gd name="connsiteX0-141" fmla="*/ 1636 w 1515127"/>
              <a:gd name="connsiteY0-142" fmla="*/ 1887769 h 1887769"/>
              <a:gd name="connsiteX1-143" fmla="*/ 1515127 w 1515127"/>
              <a:gd name="connsiteY1-144" fmla="*/ 1705941 h 1887769"/>
              <a:gd name="connsiteX2-145" fmla="*/ 1499243 w 1515127"/>
              <a:gd name="connsiteY2-146" fmla="*/ 0 h 1887769"/>
              <a:gd name="connsiteX3-147" fmla="*/ 1636 w 1515127"/>
              <a:gd name="connsiteY3-148" fmla="*/ 1887769 h 1887769"/>
              <a:gd name="connsiteX0-149" fmla="*/ 1549 w 1548097"/>
              <a:gd name="connsiteY0-150" fmla="*/ 1879211 h 1879211"/>
              <a:gd name="connsiteX1-151" fmla="*/ 1548097 w 1548097"/>
              <a:gd name="connsiteY1-152" fmla="*/ 1705941 h 1879211"/>
              <a:gd name="connsiteX2-153" fmla="*/ 1532213 w 1548097"/>
              <a:gd name="connsiteY2-154" fmla="*/ 0 h 1879211"/>
              <a:gd name="connsiteX3-155" fmla="*/ 1549 w 1548097"/>
              <a:gd name="connsiteY3-156" fmla="*/ 1879211 h 1879211"/>
              <a:gd name="connsiteX0-157" fmla="*/ 1549 w 1532213"/>
              <a:gd name="connsiteY0-158" fmla="*/ 1879211 h 1879211"/>
              <a:gd name="connsiteX1-159" fmla="*/ 1532047 w 1532213"/>
              <a:gd name="connsiteY1-160" fmla="*/ 1584603 h 1879211"/>
              <a:gd name="connsiteX2-161" fmla="*/ 1532213 w 1532213"/>
              <a:gd name="connsiteY2-162" fmla="*/ 0 h 1879211"/>
              <a:gd name="connsiteX3-163" fmla="*/ 1549 w 1532213"/>
              <a:gd name="connsiteY3-164" fmla="*/ 1879211 h 1879211"/>
              <a:gd name="connsiteX0-165" fmla="*/ 1593 w 1532091"/>
              <a:gd name="connsiteY0-166" fmla="*/ 1854126 h 1854126"/>
              <a:gd name="connsiteX1-167" fmla="*/ 1532091 w 1532091"/>
              <a:gd name="connsiteY1-168" fmla="*/ 1559518 h 1854126"/>
              <a:gd name="connsiteX2-169" fmla="*/ 1515056 w 1532091"/>
              <a:gd name="connsiteY2-170" fmla="*/ 0 h 1854126"/>
              <a:gd name="connsiteX3-171" fmla="*/ 1593 w 1532091"/>
              <a:gd name="connsiteY3-172" fmla="*/ 1854126 h 1854126"/>
            </a:gdLst>
            <a:ahLst/>
            <a:cxnLst>
              <a:cxn ang="0">
                <a:pos x="connsiteX0-1" y="connsiteY0-2"/>
              </a:cxn>
              <a:cxn ang="0">
                <a:pos x="connsiteX1-3" y="connsiteY1-4"/>
              </a:cxn>
              <a:cxn ang="0">
                <a:pos x="connsiteX2-5" y="connsiteY2-6"/>
              </a:cxn>
              <a:cxn ang="0">
                <a:pos x="connsiteX3-7" y="connsiteY3-8"/>
              </a:cxn>
            </a:cxnLst>
            <a:rect l="l" t="t" r="r" b="b"/>
            <a:pathLst>
              <a:path w="1532091" h="1854126">
                <a:moveTo>
                  <a:pt x="1593" y="1854126"/>
                </a:moveTo>
                <a:lnTo>
                  <a:pt x="1532091" y="1559518"/>
                </a:lnTo>
                <a:cubicBezTo>
                  <a:pt x="1532146" y="1031317"/>
                  <a:pt x="1515001" y="528201"/>
                  <a:pt x="1515056" y="0"/>
                </a:cubicBezTo>
                <a:cubicBezTo>
                  <a:pt x="525063" y="236884"/>
                  <a:pt x="-33894" y="990526"/>
                  <a:pt x="1593" y="1854126"/>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134990" bIns="32511" anchor="ctr"/>
          <a:lstStyle/>
          <a:p>
            <a:pPr algn="ctr">
              <a:defRPr/>
            </a:pPr>
            <a:r>
              <a:rPr lang="en-US" altLang="zh-CN" sz="4000" dirty="0">
                <a:solidFill>
                  <a:srgbClr val="757575"/>
                </a:solidFill>
                <a:latin typeface="Mongolian Baiti" panose="03000500000000000000" pitchFamily="66" charset="0"/>
                <a:cs typeface="Mongolian Baiti" panose="03000500000000000000" pitchFamily="66" charset="0"/>
              </a:rPr>
              <a:t>D</a:t>
            </a:r>
            <a:endParaRPr lang="zh-CN" altLang="en-US" sz="4000" dirty="0">
              <a:solidFill>
                <a:srgbClr val="757575"/>
              </a:solidFill>
              <a:latin typeface="Mongolian Baiti" panose="03000500000000000000" pitchFamily="66" charset="0"/>
              <a:cs typeface="Mongolian Baiti" panose="03000500000000000000" pitchFamily="66" charset="0"/>
            </a:endParaRPr>
          </a:p>
        </p:txBody>
      </p:sp>
      <p:sp>
        <p:nvSpPr>
          <p:cNvPr id="46" name="MH_Other_10"/>
          <p:cNvSpPr/>
          <p:nvPr>
            <p:custDataLst>
              <p:tags r:id="rId6"/>
            </p:custDataLst>
          </p:nvPr>
        </p:nvSpPr>
        <p:spPr>
          <a:xfrm>
            <a:off x="3642175" y="2663032"/>
            <a:ext cx="915540" cy="1102519"/>
          </a:xfrm>
          <a:custGeom>
            <a:avLst/>
            <a:gdLst>
              <a:gd name="connsiteX0" fmla="*/ 1219724 w 1219724"/>
              <a:gd name="connsiteY0" fmla="*/ 0 h 1470396"/>
              <a:gd name="connsiteX1" fmla="*/ 1213687 w 1219724"/>
              <a:gd name="connsiteY1" fmla="*/ 1470396 h 1470396"/>
              <a:gd name="connsiteX2" fmla="*/ 0 w 1219724"/>
              <a:gd name="connsiteY2" fmla="*/ 123585 h 1470396"/>
            </a:gdLst>
            <a:ahLst/>
            <a:cxnLst>
              <a:cxn ang="0">
                <a:pos x="connsiteX0" y="connsiteY0"/>
              </a:cxn>
              <a:cxn ang="0">
                <a:pos x="connsiteX1" y="connsiteY1"/>
              </a:cxn>
              <a:cxn ang="0">
                <a:pos x="connsiteX2" y="connsiteY2"/>
              </a:cxn>
            </a:cxnLst>
            <a:rect l="l" t="t" r="r" b="b"/>
            <a:pathLst>
              <a:path w="1219724" h="1470396">
                <a:moveTo>
                  <a:pt x="1219724" y="0"/>
                </a:moveTo>
                <a:lnTo>
                  <a:pt x="1213687" y="1470396"/>
                </a:lnTo>
                <a:cubicBezTo>
                  <a:pt x="496538" y="1229337"/>
                  <a:pt x="61885" y="845814"/>
                  <a:pt x="0" y="123585"/>
                </a:cubicBezTo>
                <a:close/>
              </a:path>
            </a:pathLst>
          </a:custGeom>
          <a:gradFill>
            <a:gsLst>
              <a:gs pos="0">
                <a:srgbClr val="ECECEC"/>
              </a:gs>
              <a:gs pos="100000">
                <a:srgbClr val="D3D3D3"/>
              </a:gs>
            </a:gsLst>
            <a:lin ang="1080000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215985" tIns="32511" rIns="65023" bIns="134990" anchor="ctr"/>
          <a:lstStyle/>
          <a:p>
            <a:pPr algn="ctr">
              <a:defRPr/>
            </a:pPr>
            <a:r>
              <a:rPr lang="en-US" altLang="zh-CN" sz="4000" dirty="0">
                <a:solidFill>
                  <a:srgbClr val="757575"/>
                </a:solidFill>
                <a:latin typeface="Mongolian Baiti" panose="03000500000000000000" pitchFamily="66" charset="0"/>
                <a:cs typeface="Mongolian Baiti" panose="03000500000000000000" pitchFamily="66" charset="0"/>
              </a:rPr>
              <a:t>B</a:t>
            </a:r>
            <a:endParaRPr lang="zh-CN" altLang="en-US" sz="4000" dirty="0">
              <a:solidFill>
                <a:srgbClr val="757575"/>
              </a:solidFill>
              <a:latin typeface="Mongolian Baiti" panose="03000500000000000000" pitchFamily="66" charset="0"/>
              <a:cs typeface="Mongolian Baiti" panose="03000500000000000000" pitchFamily="66" charset="0"/>
            </a:endParaRPr>
          </a:p>
        </p:txBody>
      </p:sp>
      <p:sp>
        <p:nvSpPr>
          <p:cNvPr id="50" name="MH_Other_11"/>
          <p:cNvSpPr/>
          <p:nvPr>
            <p:custDataLst>
              <p:tags r:id="rId7"/>
            </p:custDataLst>
          </p:nvPr>
        </p:nvSpPr>
        <p:spPr>
          <a:xfrm>
            <a:off x="4689867" y="2663032"/>
            <a:ext cx="925065" cy="1108473"/>
          </a:xfrm>
          <a:custGeom>
            <a:avLst/>
            <a:gdLst>
              <a:gd name="connsiteX0" fmla="*/ 0 w 1233525"/>
              <a:gd name="connsiteY0" fmla="*/ 0 h 1477772"/>
              <a:gd name="connsiteX1" fmla="*/ 1233525 w 1233525"/>
              <a:gd name="connsiteY1" fmla="*/ 108832 h 1477772"/>
              <a:gd name="connsiteX2" fmla="*/ 15554 w 1233525"/>
              <a:gd name="connsiteY2" fmla="*/ 1477772 h 1477772"/>
            </a:gdLst>
            <a:ahLst/>
            <a:cxnLst>
              <a:cxn ang="0">
                <a:pos x="connsiteX0" y="connsiteY0"/>
              </a:cxn>
              <a:cxn ang="0">
                <a:pos x="connsiteX1" y="connsiteY1"/>
              </a:cxn>
              <a:cxn ang="0">
                <a:pos x="connsiteX2" y="connsiteY2"/>
              </a:cxn>
            </a:cxnLst>
            <a:rect l="l" t="t" r="r" b="b"/>
            <a:pathLst>
              <a:path w="1233525" h="1477772">
                <a:moveTo>
                  <a:pt x="0" y="0"/>
                </a:moveTo>
                <a:lnTo>
                  <a:pt x="1233525" y="108832"/>
                </a:lnTo>
                <a:cubicBezTo>
                  <a:pt x="1141958" y="853190"/>
                  <a:pt x="836585" y="1332608"/>
                  <a:pt x="15554" y="1477772"/>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161989" bIns="161989" anchor="ctr"/>
          <a:lstStyle/>
          <a:p>
            <a:pPr algn="ctr">
              <a:defRPr/>
            </a:pPr>
            <a:r>
              <a:rPr lang="en-US" altLang="zh-CN" sz="4000" dirty="0">
                <a:solidFill>
                  <a:srgbClr val="757575"/>
                </a:solidFill>
                <a:latin typeface="Mongolian Baiti" panose="03000500000000000000" pitchFamily="66" charset="0"/>
                <a:cs typeface="Mongolian Baiti" panose="03000500000000000000" pitchFamily="66" charset="0"/>
              </a:rPr>
              <a:t>C</a:t>
            </a:r>
            <a:endParaRPr lang="zh-CN" altLang="en-US" sz="4000" dirty="0">
              <a:solidFill>
                <a:srgbClr val="757575"/>
              </a:solidFill>
              <a:latin typeface="Mongolian Baiti" panose="03000500000000000000" pitchFamily="66" charset="0"/>
              <a:cs typeface="Mongolian Baiti" panose="03000500000000000000" pitchFamily="66" charset="0"/>
            </a:endParaRPr>
          </a:p>
        </p:txBody>
      </p:sp>
      <p:sp>
        <p:nvSpPr>
          <p:cNvPr id="23" name="MH_Other_16"/>
          <p:cNvSpPr/>
          <p:nvPr>
            <p:custDataLst>
              <p:tags r:id="rId8"/>
            </p:custDataLst>
          </p:nvPr>
        </p:nvSpPr>
        <p:spPr>
          <a:xfrm>
            <a:off x="3818377" y="1483124"/>
            <a:ext cx="756005" cy="1187053"/>
          </a:xfrm>
          <a:custGeom>
            <a:avLst/>
            <a:gdLst>
              <a:gd name="connsiteX0" fmla="*/ 0 w 1257300"/>
              <a:gd name="connsiteY0" fmla="*/ 1836420 h 1836420"/>
              <a:gd name="connsiteX1" fmla="*/ 1257300 w 1257300"/>
              <a:gd name="connsiteY1" fmla="*/ 1714500 h 1836420"/>
              <a:gd name="connsiteX2" fmla="*/ 1249680 w 1257300"/>
              <a:gd name="connsiteY2" fmla="*/ 0 h 1836420"/>
              <a:gd name="connsiteX3" fmla="*/ 899160 w 1257300"/>
              <a:gd name="connsiteY3" fmla="*/ 99060 h 1836420"/>
              <a:gd name="connsiteX4" fmla="*/ 411480 w 1257300"/>
              <a:gd name="connsiteY4" fmla="*/ 457200 h 1836420"/>
              <a:gd name="connsiteX5" fmla="*/ 53340 w 1257300"/>
              <a:gd name="connsiteY5" fmla="*/ 1005840 h 1836420"/>
              <a:gd name="connsiteX6" fmla="*/ 0 w 1257300"/>
              <a:gd name="connsiteY6" fmla="*/ 1836420 h 1836420"/>
              <a:gd name="connsiteX0-1" fmla="*/ 22056 w 1279356"/>
              <a:gd name="connsiteY0-2" fmla="*/ 1836420 h 1836420"/>
              <a:gd name="connsiteX1-3" fmla="*/ 1279356 w 1279356"/>
              <a:gd name="connsiteY1-4" fmla="*/ 1714500 h 1836420"/>
              <a:gd name="connsiteX2-5" fmla="*/ 1271736 w 1279356"/>
              <a:gd name="connsiteY2-6" fmla="*/ 0 h 1836420"/>
              <a:gd name="connsiteX3-7" fmla="*/ 921216 w 1279356"/>
              <a:gd name="connsiteY3-8" fmla="*/ 99060 h 1836420"/>
              <a:gd name="connsiteX4-9" fmla="*/ 433536 w 1279356"/>
              <a:gd name="connsiteY4-10" fmla="*/ 457200 h 1836420"/>
              <a:gd name="connsiteX5-11" fmla="*/ 75396 w 1279356"/>
              <a:gd name="connsiteY5-12" fmla="*/ 1005840 h 1836420"/>
              <a:gd name="connsiteX6-13" fmla="*/ 22056 w 1279356"/>
              <a:gd name="connsiteY6-14" fmla="*/ 1836420 h 1836420"/>
              <a:gd name="connsiteX0-15" fmla="*/ 22056 w 1279356"/>
              <a:gd name="connsiteY0-16" fmla="*/ 1836420 h 1836420"/>
              <a:gd name="connsiteX1-17" fmla="*/ 1279356 w 1279356"/>
              <a:gd name="connsiteY1-18" fmla="*/ 1714500 h 1836420"/>
              <a:gd name="connsiteX2-19" fmla="*/ 1271736 w 1279356"/>
              <a:gd name="connsiteY2-20" fmla="*/ 0 h 1836420"/>
              <a:gd name="connsiteX3-21" fmla="*/ 921216 w 1279356"/>
              <a:gd name="connsiteY3-22" fmla="*/ 99060 h 1836420"/>
              <a:gd name="connsiteX4-23" fmla="*/ 75396 w 1279356"/>
              <a:gd name="connsiteY4-24" fmla="*/ 1005840 h 1836420"/>
              <a:gd name="connsiteX5-25" fmla="*/ 22056 w 1279356"/>
              <a:gd name="connsiteY5-26" fmla="*/ 1836420 h 1836420"/>
              <a:gd name="connsiteX0-27" fmla="*/ 0 w 1257300"/>
              <a:gd name="connsiteY0-28" fmla="*/ 1836420 h 1836420"/>
              <a:gd name="connsiteX1-29" fmla="*/ 1257300 w 1257300"/>
              <a:gd name="connsiteY1-30" fmla="*/ 1714500 h 1836420"/>
              <a:gd name="connsiteX2-31" fmla="*/ 1249680 w 1257300"/>
              <a:gd name="connsiteY2-32" fmla="*/ 0 h 1836420"/>
              <a:gd name="connsiteX3-33" fmla="*/ 899160 w 1257300"/>
              <a:gd name="connsiteY3-34" fmla="*/ 99060 h 1836420"/>
              <a:gd name="connsiteX4-35" fmla="*/ 0 w 1257300"/>
              <a:gd name="connsiteY4-36" fmla="*/ 1836420 h 1836420"/>
              <a:gd name="connsiteX0-37" fmla="*/ 0 w 1257300"/>
              <a:gd name="connsiteY0-38" fmla="*/ 1836420 h 1836420"/>
              <a:gd name="connsiteX1-39" fmla="*/ 1257300 w 1257300"/>
              <a:gd name="connsiteY1-40" fmla="*/ 1714500 h 1836420"/>
              <a:gd name="connsiteX2-41" fmla="*/ 1249680 w 1257300"/>
              <a:gd name="connsiteY2-42" fmla="*/ 0 h 1836420"/>
              <a:gd name="connsiteX3-43" fmla="*/ 0 w 1257300"/>
              <a:gd name="connsiteY3-44" fmla="*/ 1836420 h 1836420"/>
              <a:gd name="connsiteX0-45" fmla="*/ 7664 w 1264964"/>
              <a:gd name="connsiteY0-46" fmla="*/ 1836420 h 1836420"/>
              <a:gd name="connsiteX1-47" fmla="*/ 1264964 w 1264964"/>
              <a:gd name="connsiteY1-48" fmla="*/ 1714500 h 1836420"/>
              <a:gd name="connsiteX2-49" fmla="*/ 1257344 w 1264964"/>
              <a:gd name="connsiteY2-50" fmla="*/ 0 h 1836420"/>
              <a:gd name="connsiteX3-51" fmla="*/ 7664 w 1264964"/>
              <a:gd name="connsiteY3-52" fmla="*/ 1836420 h 1836420"/>
              <a:gd name="connsiteX0-53" fmla="*/ 15773 w 1273073"/>
              <a:gd name="connsiteY0-54" fmla="*/ 1836420 h 1836420"/>
              <a:gd name="connsiteX1-55" fmla="*/ 1273073 w 1273073"/>
              <a:gd name="connsiteY1-56" fmla="*/ 1714500 h 1836420"/>
              <a:gd name="connsiteX2-57" fmla="*/ 1265453 w 1273073"/>
              <a:gd name="connsiteY2-58" fmla="*/ 0 h 1836420"/>
              <a:gd name="connsiteX3-59" fmla="*/ 15773 w 1273073"/>
              <a:gd name="connsiteY3-60" fmla="*/ 1836420 h 1836420"/>
            </a:gdLst>
            <a:ahLst/>
            <a:cxnLst>
              <a:cxn ang="0">
                <a:pos x="connsiteX0-1" y="connsiteY0-2"/>
              </a:cxn>
              <a:cxn ang="0">
                <a:pos x="connsiteX1-3" y="connsiteY1-4"/>
              </a:cxn>
              <a:cxn ang="0">
                <a:pos x="connsiteX2-5" y="connsiteY2-6"/>
              </a:cxn>
              <a:cxn ang="0">
                <a:pos x="connsiteX3-7" y="connsiteY3-8"/>
              </a:cxn>
            </a:cxnLst>
            <a:rect l="l" t="t" r="r" b="b"/>
            <a:pathLst>
              <a:path w="1273073" h="1836420">
                <a:moveTo>
                  <a:pt x="15773" y="1836420"/>
                </a:moveTo>
                <a:lnTo>
                  <a:pt x="1273073" y="1714500"/>
                </a:lnTo>
                <a:lnTo>
                  <a:pt x="1265453" y="0"/>
                </a:lnTo>
                <a:cubicBezTo>
                  <a:pt x="300253" y="254000"/>
                  <a:pt x="-85827" y="972820"/>
                  <a:pt x="15773" y="1836420"/>
                </a:cubicBezTo>
                <a:close/>
              </a:path>
            </a:pathLst>
          </a:custGeom>
          <a:gradFill>
            <a:gsLst>
              <a:gs pos="0">
                <a:srgbClr val="ECECEC"/>
              </a:gs>
              <a:gs pos="100000">
                <a:srgbClr val="D3D3D3"/>
              </a:gs>
            </a:gsLst>
            <a:lin ang="0" scaled="0"/>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134990" bIns="32511" anchor="ctr"/>
          <a:lstStyle/>
          <a:p>
            <a:pPr algn="ctr">
              <a:defRPr/>
            </a:pPr>
            <a:r>
              <a:rPr lang="en-US" altLang="zh-CN" sz="4000" dirty="0">
                <a:solidFill>
                  <a:srgbClr val="757575"/>
                </a:solidFill>
                <a:latin typeface="Mongolian Baiti" panose="03000500000000000000" pitchFamily="66" charset="0"/>
                <a:cs typeface="Mongolian Baiti" panose="03000500000000000000" pitchFamily="66" charset="0"/>
              </a:rPr>
              <a:t>A</a:t>
            </a:r>
            <a:endParaRPr lang="zh-CN" altLang="en-US" sz="4000" dirty="0">
              <a:solidFill>
                <a:srgbClr val="757575"/>
              </a:solidFill>
              <a:latin typeface="Mongolian Baiti" panose="03000500000000000000" pitchFamily="66" charset="0"/>
              <a:cs typeface="Mongolian Baiti" panose="03000500000000000000" pitchFamily="66" charset="0"/>
            </a:endParaRPr>
          </a:p>
        </p:txBody>
      </p:sp>
      <p:cxnSp>
        <p:nvCxnSpPr>
          <p:cNvPr id="28" name="MH_Other_9"/>
          <p:cNvCxnSpPr/>
          <p:nvPr>
            <p:custDataLst>
              <p:tags r:id="rId9"/>
            </p:custDataLst>
          </p:nvPr>
        </p:nvCxnSpPr>
        <p:spPr>
          <a:xfrm>
            <a:off x="2064682" y="1751013"/>
            <a:ext cx="161916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5" name="MH_Other_10"/>
          <p:cNvCxnSpPr/>
          <p:nvPr>
            <p:custDataLst>
              <p:tags r:id="rId10"/>
            </p:custDataLst>
          </p:nvPr>
        </p:nvCxnSpPr>
        <p:spPr>
          <a:xfrm>
            <a:off x="2064682" y="3509566"/>
            <a:ext cx="161916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7" name="MH_Other_11"/>
          <p:cNvCxnSpPr/>
          <p:nvPr>
            <p:custDataLst>
              <p:tags r:id="rId11"/>
            </p:custDataLst>
          </p:nvPr>
        </p:nvCxnSpPr>
        <p:spPr>
          <a:xfrm>
            <a:off x="5501828" y="1741488"/>
            <a:ext cx="162035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cxnSp>
        <p:nvCxnSpPr>
          <p:cNvPr id="39" name="MH_Other_12"/>
          <p:cNvCxnSpPr/>
          <p:nvPr>
            <p:custDataLst>
              <p:tags r:id="rId12"/>
            </p:custDataLst>
          </p:nvPr>
        </p:nvCxnSpPr>
        <p:spPr>
          <a:xfrm>
            <a:off x="5501828" y="3500041"/>
            <a:ext cx="1620351" cy="0"/>
          </a:xfrm>
          <a:prstGeom prst="line">
            <a:avLst/>
          </a:prstGeom>
          <a:ln>
            <a:solidFill>
              <a:srgbClr val="C5C5C5"/>
            </a:solidFill>
            <a:prstDash val="dash"/>
          </a:ln>
        </p:spPr>
        <p:style>
          <a:lnRef idx="1">
            <a:schemeClr val="accent1"/>
          </a:lnRef>
          <a:fillRef idx="0">
            <a:schemeClr val="accent1"/>
          </a:fillRef>
          <a:effectRef idx="0">
            <a:schemeClr val="accent1"/>
          </a:effectRef>
          <a:fontRef idx="minor">
            <a:schemeClr val="tx1"/>
          </a:fontRef>
        </p:style>
      </p:cxnSp>
      <p:sp>
        <p:nvSpPr>
          <p:cNvPr id="43" name="MH_SubTitle_4"/>
          <p:cNvSpPr txBox="1">
            <a:spLocks noChangeArrowheads="1"/>
          </p:cNvSpPr>
          <p:nvPr>
            <p:custDataLst>
              <p:tags r:id="rId13"/>
            </p:custDataLst>
          </p:nvPr>
        </p:nvSpPr>
        <p:spPr bwMode="auto">
          <a:xfrm>
            <a:off x="5690018" y="1353066"/>
            <a:ext cx="1579873"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chor="b">
            <a:normAutofit fontScale="77500" lnSpcReduction="2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defRPr/>
            </a:pPr>
            <a:r>
              <a:rPr lang="en-US" altLang="zh-CN" b="1">
                <a:latin typeface="+mn-lt"/>
                <a:ea typeface="+mn-ea"/>
                <a:cs typeface="Arial" panose="020B0604020202020204" pitchFamily="34" charset="0"/>
              </a:rPr>
              <a:t>点击输入内容</a:t>
            </a:r>
            <a:endParaRPr lang="en-US" altLang="zh-CN" b="1">
              <a:latin typeface="+mn-lt"/>
              <a:ea typeface="+mn-ea"/>
              <a:cs typeface="Arial" panose="020B0604020202020204" pitchFamily="34" charset="0"/>
            </a:endParaRPr>
          </a:p>
        </p:txBody>
      </p:sp>
      <p:sp>
        <p:nvSpPr>
          <p:cNvPr id="44" name="MH_SubTitle_3"/>
          <p:cNvSpPr txBox="1">
            <a:spLocks noChangeArrowheads="1"/>
          </p:cNvSpPr>
          <p:nvPr>
            <p:custDataLst>
              <p:tags r:id="rId14"/>
            </p:custDataLst>
          </p:nvPr>
        </p:nvSpPr>
        <p:spPr bwMode="auto">
          <a:xfrm>
            <a:off x="5647077" y="3100903"/>
            <a:ext cx="1579872"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chor="b">
            <a:normAutofit fontScale="77500" lnSpcReduction="2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defRPr/>
            </a:pPr>
            <a:r>
              <a:rPr lang="en-US" altLang="zh-CN" b="1">
                <a:latin typeface="+mn-lt"/>
                <a:ea typeface="+mn-ea"/>
                <a:cs typeface="Arial" panose="020B0604020202020204" pitchFamily="34" charset="0"/>
              </a:rPr>
              <a:t>点击输入内容</a:t>
            </a:r>
            <a:endParaRPr lang="en-US" altLang="zh-CN" b="1">
              <a:latin typeface="+mn-lt"/>
              <a:ea typeface="+mn-ea"/>
              <a:cs typeface="Arial" panose="020B0604020202020204" pitchFamily="34" charset="0"/>
            </a:endParaRPr>
          </a:p>
        </p:txBody>
      </p:sp>
      <p:sp>
        <p:nvSpPr>
          <p:cNvPr id="45" name="MH_Text_1"/>
          <p:cNvSpPr txBox="1">
            <a:spLocks noChangeArrowheads="1"/>
          </p:cNvSpPr>
          <p:nvPr>
            <p:custDataLst>
              <p:tags r:id="rId15"/>
            </p:custDataLst>
          </p:nvPr>
        </p:nvSpPr>
        <p:spPr bwMode="auto">
          <a:xfrm>
            <a:off x="2008726" y="1857375"/>
            <a:ext cx="1587016"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900" dirty="0">
                <a:solidFill>
                  <a:srgbClr val="000000">
                    <a:lumMod val="50000"/>
                    <a:lumOff val="50000"/>
                  </a:srgbClr>
                </a:solidFill>
              </a:rPr>
              <a:t>此部分内容作为文字排版占位显示 （建议使用主题字体）</a:t>
            </a:r>
            <a:endParaRPr lang="zh-CN" altLang="en-US" sz="900" dirty="0">
              <a:solidFill>
                <a:srgbClr val="000000">
                  <a:lumMod val="50000"/>
                  <a:lumOff val="50000"/>
                </a:srgbClr>
              </a:solidFill>
            </a:endParaRPr>
          </a:p>
        </p:txBody>
      </p:sp>
      <p:sp>
        <p:nvSpPr>
          <p:cNvPr id="47" name="MH_SubTitle_2"/>
          <p:cNvSpPr txBox="1">
            <a:spLocks noChangeArrowheads="1"/>
          </p:cNvSpPr>
          <p:nvPr>
            <p:custDataLst>
              <p:tags r:id="rId16"/>
            </p:custDataLst>
          </p:nvPr>
        </p:nvSpPr>
        <p:spPr bwMode="auto">
          <a:xfrm>
            <a:off x="2018250" y="3110428"/>
            <a:ext cx="1587016"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chor="b">
            <a:normAutofit fontScale="77500" lnSpcReduction="2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defRPr/>
            </a:pPr>
            <a:r>
              <a:rPr lang="en-US" altLang="zh-CN" b="1">
                <a:latin typeface="+mn-lt"/>
                <a:ea typeface="+mn-ea"/>
                <a:cs typeface="Arial" panose="020B0604020202020204" pitchFamily="34" charset="0"/>
              </a:rPr>
              <a:t>点击输入内容</a:t>
            </a:r>
            <a:endParaRPr lang="en-US" altLang="zh-CN" b="1">
              <a:latin typeface="+mn-lt"/>
              <a:ea typeface="+mn-ea"/>
              <a:cs typeface="Arial" panose="020B0604020202020204" pitchFamily="34" charset="0"/>
            </a:endParaRPr>
          </a:p>
        </p:txBody>
      </p:sp>
      <p:sp>
        <p:nvSpPr>
          <p:cNvPr id="48" name="MH_SubTitle_1"/>
          <p:cNvSpPr txBox="1">
            <a:spLocks noChangeArrowheads="1"/>
          </p:cNvSpPr>
          <p:nvPr>
            <p:custDataLst>
              <p:tags r:id="rId17"/>
            </p:custDataLst>
          </p:nvPr>
        </p:nvSpPr>
        <p:spPr bwMode="auto">
          <a:xfrm>
            <a:off x="2008726" y="1353066"/>
            <a:ext cx="1587016"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chor="b">
            <a:normAutofit fontScale="77500" lnSpcReduction="20000"/>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eaLnBrk="1" hangingPunct="1">
              <a:lnSpc>
                <a:spcPct val="130000"/>
              </a:lnSpc>
              <a:defRPr/>
            </a:pPr>
            <a:r>
              <a:rPr lang="en-US" altLang="zh-CN" b="1">
                <a:latin typeface="+mn-lt"/>
                <a:ea typeface="+mn-ea"/>
                <a:cs typeface="Arial" panose="020B0604020202020204" pitchFamily="34" charset="0"/>
              </a:rPr>
              <a:t>点击输入内容</a:t>
            </a:r>
            <a:endParaRPr lang="en-US" altLang="zh-CN" b="1">
              <a:latin typeface="+mn-lt"/>
              <a:ea typeface="+mn-ea"/>
              <a:cs typeface="Arial" panose="020B0604020202020204" pitchFamily="34" charset="0"/>
            </a:endParaRPr>
          </a:p>
        </p:txBody>
      </p:sp>
      <p:sp>
        <p:nvSpPr>
          <p:cNvPr id="49" name="MH_Text_3"/>
          <p:cNvSpPr txBox="1">
            <a:spLocks noChangeArrowheads="1"/>
          </p:cNvSpPr>
          <p:nvPr>
            <p:custDataLst>
              <p:tags r:id="rId18"/>
            </p:custDataLst>
          </p:nvPr>
        </p:nvSpPr>
        <p:spPr bwMode="auto">
          <a:xfrm>
            <a:off x="5689937" y="1846659"/>
            <a:ext cx="1579872"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900" dirty="0">
                <a:solidFill>
                  <a:srgbClr val="000000">
                    <a:lumMod val="50000"/>
                    <a:lumOff val="50000"/>
                  </a:srgbClr>
                </a:solidFill>
                <a:latin typeface="Calibri" panose="020F0502020204030204" pitchFamily="34" charset="0"/>
              </a:rPr>
              <a:t>此部分内容作为文字排版占位显示 （建议使用主题字体）</a:t>
            </a:r>
            <a:endParaRPr lang="zh-CN" altLang="en-US" sz="900" dirty="0">
              <a:solidFill>
                <a:srgbClr val="000000">
                  <a:lumMod val="50000"/>
                  <a:lumOff val="50000"/>
                </a:srgbClr>
              </a:solidFill>
              <a:latin typeface="Calibri" panose="020F0502020204030204" pitchFamily="34" charset="0"/>
            </a:endParaRPr>
          </a:p>
        </p:txBody>
      </p:sp>
      <p:sp>
        <p:nvSpPr>
          <p:cNvPr id="52" name="MH_Text_4"/>
          <p:cNvSpPr txBox="1">
            <a:spLocks noChangeArrowheads="1"/>
          </p:cNvSpPr>
          <p:nvPr>
            <p:custDataLst>
              <p:tags r:id="rId19"/>
            </p:custDataLst>
          </p:nvPr>
        </p:nvSpPr>
        <p:spPr bwMode="auto">
          <a:xfrm>
            <a:off x="5647077" y="3605212"/>
            <a:ext cx="1579872"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900" dirty="0">
                <a:solidFill>
                  <a:srgbClr val="000000">
                    <a:lumMod val="50000"/>
                    <a:lumOff val="50000"/>
                  </a:srgbClr>
                </a:solidFill>
                <a:latin typeface="Calibri" panose="020F0502020204030204" pitchFamily="34" charset="0"/>
              </a:rPr>
              <a:t>此部分内容作为文字排版占位显示 （建议使用主题字体）</a:t>
            </a:r>
            <a:endParaRPr lang="zh-CN" altLang="en-US" sz="900" dirty="0">
              <a:solidFill>
                <a:srgbClr val="000000">
                  <a:lumMod val="50000"/>
                  <a:lumOff val="50000"/>
                </a:srgbClr>
              </a:solidFill>
              <a:latin typeface="Calibri" panose="020F0502020204030204" pitchFamily="34" charset="0"/>
            </a:endParaRPr>
          </a:p>
        </p:txBody>
      </p:sp>
      <p:sp>
        <p:nvSpPr>
          <p:cNvPr id="53" name="MH_Text_2"/>
          <p:cNvSpPr txBox="1">
            <a:spLocks noChangeArrowheads="1"/>
          </p:cNvSpPr>
          <p:nvPr>
            <p:custDataLst>
              <p:tags r:id="rId20"/>
            </p:custDataLst>
          </p:nvPr>
        </p:nvSpPr>
        <p:spPr bwMode="auto">
          <a:xfrm>
            <a:off x="2018250" y="3614737"/>
            <a:ext cx="1587016" cy="69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lvl="0">
              <a:lnSpc>
                <a:spcPct val="130000"/>
              </a:lnSpc>
              <a:defRPr/>
            </a:pPr>
            <a:r>
              <a:rPr lang="zh-CN" altLang="en-US" sz="900" dirty="0">
                <a:solidFill>
                  <a:srgbClr val="000000">
                    <a:lumMod val="50000"/>
                    <a:lumOff val="50000"/>
                  </a:srgbClr>
                </a:solidFill>
                <a:latin typeface="Calibri" panose="020F0502020204030204" pitchFamily="34" charset="0"/>
              </a:rPr>
              <a:t>此部分内容作为文字排版占位显示 （建议使用主题字体）</a:t>
            </a:r>
            <a:endParaRPr lang="zh-CN" altLang="en-US" sz="900" dirty="0">
              <a:solidFill>
                <a:srgbClr val="000000">
                  <a:lumMod val="50000"/>
                  <a:lumOff val="50000"/>
                </a:srgbClr>
              </a:solidFill>
              <a:latin typeface="Calibri" panose="020F0502020204030204" pitchFamily="34" charset="0"/>
            </a:endParaRPr>
          </a:p>
        </p:txBody>
      </p:sp>
    </p:spTree>
    <p:custDataLst>
      <p:tags r:id="rId2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 calcmode="lin" valueType="num">
                                      <p:cBhvr>
                                        <p:cTn id="43" dur="500" fill="hold"/>
                                        <p:tgtEl>
                                          <p:spTgt spid="37"/>
                                        </p:tgtEl>
                                        <p:attrNameLst>
                                          <p:attrName>style.rotation</p:attrName>
                                        </p:attrNameLst>
                                      </p:cBhvr>
                                      <p:tavLst>
                                        <p:tav tm="0">
                                          <p:val>
                                            <p:fltVal val="360"/>
                                          </p:val>
                                        </p:tav>
                                        <p:tav tm="100000">
                                          <p:val>
                                            <p:fltVal val="0"/>
                                          </p:val>
                                        </p:tav>
                                      </p:tavLst>
                                    </p:anim>
                                    <p:animEffect transition="in" filter="fade">
                                      <p:cBhvr>
                                        <p:cTn id="44" dur="500"/>
                                        <p:tgtEl>
                                          <p:spTgt spid="37"/>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 calcmode="lin" valueType="num">
                                      <p:cBhvr>
                                        <p:cTn id="55" dur="500" fill="hold"/>
                                        <p:tgtEl>
                                          <p:spTgt spid="35"/>
                                        </p:tgtEl>
                                        <p:attrNameLst>
                                          <p:attrName>style.rotation</p:attrName>
                                        </p:attrNameLst>
                                      </p:cBhvr>
                                      <p:tavLst>
                                        <p:tav tm="0">
                                          <p:val>
                                            <p:fltVal val="360"/>
                                          </p:val>
                                        </p:tav>
                                        <p:tav tm="100000">
                                          <p:val>
                                            <p:fltVal val="0"/>
                                          </p:val>
                                        </p:tav>
                                      </p:tavLst>
                                    </p:anim>
                                    <p:animEffect transition="in" filter="fade">
                                      <p:cBhvr>
                                        <p:cTn id="56" dur="500"/>
                                        <p:tgtEl>
                                          <p:spTgt spid="35"/>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 calcmode="lin" valueType="num">
                                      <p:cBhvr>
                                        <p:cTn id="61" dur="500" fill="hold"/>
                                        <p:tgtEl>
                                          <p:spTgt spid="39"/>
                                        </p:tgtEl>
                                        <p:attrNameLst>
                                          <p:attrName>style.rotation</p:attrName>
                                        </p:attrNameLst>
                                      </p:cBhvr>
                                      <p:tavLst>
                                        <p:tav tm="0">
                                          <p:val>
                                            <p:fltVal val="360"/>
                                          </p:val>
                                        </p:tav>
                                        <p:tav tm="100000">
                                          <p:val>
                                            <p:fltVal val="0"/>
                                          </p:val>
                                        </p:tav>
                                      </p:tavLst>
                                    </p:anim>
                                    <p:animEffect transition="in" filter="fade">
                                      <p:cBhvr>
                                        <p:cTn id="62" dur="500"/>
                                        <p:tgtEl>
                                          <p:spTgt spid="39"/>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strVal val="#ppt_x"/>
                                          </p:val>
                                        </p:tav>
                                        <p:tav tm="100000">
                                          <p:val>
                                            <p:strVal val="#ppt_x"/>
                                          </p:val>
                                        </p:tav>
                                      </p:tavLst>
                                    </p:anim>
                                    <p:anim calcmode="lin" valueType="num">
                                      <p:cBhvr>
                                        <p:cTn id="68" dur="500" fill="hold"/>
                                        <p:tgtEl>
                                          <p:spTgt spid="4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anim calcmode="lin" valueType="num">
                                      <p:cBhvr>
                                        <p:cTn id="72" dur="500" fill="hold"/>
                                        <p:tgtEl>
                                          <p:spTgt spid="43"/>
                                        </p:tgtEl>
                                        <p:attrNameLst>
                                          <p:attrName>ppt_x</p:attrName>
                                        </p:attrNameLst>
                                      </p:cBhvr>
                                      <p:tavLst>
                                        <p:tav tm="0">
                                          <p:val>
                                            <p:strVal val="#ppt_x"/>
                                          </p:val>
                                        </p:tav>
                                        <p:tav tm="100000">
                                          <p:val>
                                            <p:strVal val="#ppt_x"/>
                                          </p:val>
                                        </p:tav>
                                      </p:tavLst>
                                    </p:anim>
                                    <p:anim calcmode="lin" valueType="num">
                                      <p:cBhvr>
                                        <p:cTn id="73" dur="500" fill="hold"/>
                                        <p:tgtEl>
                                          <p:spTgt spid="4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anim calcmode="lin" valueType="num">
                                      <p:cBhvr>
                                        <p:cTn id="77" dur="500" fill="hold"/>
                                        <p:tgtEl>
                                          <p:spTgt spid="44"/>
                                        </p:tgtEl>
                                        <p:attrNameLst>
                                          <p:attrName>ppt_x</p:attrName>
                                        </p:attrNameLst>
                                      </p:cBhvr>
                                      <p:tavLst>
                                        <p:tav tm="0">
                                          <p:val>
                                            <p:strVal val="#ppt_x"/>
                                          </p:val>
                                        </p:tav>
                                        <p:tav tm="100000">
                                          <p:val>
                                            <p:strVal val="#ppt_x"/>
                                          </p:val>
                                        </p:tav>
                                      </p:tavLst>
                                    </p:anim>
                                    <p:anim calcmode="lin" valueType="num">
                                      <p:cBhvr>
                                        <p:cTn id="78" dur="5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anim calcmode="lin" valueType="num">
                                      <p:cBhvr>
                                        <p:cTn id="82" dur="500" fill="hold"/>
                                        <p:tgtEl>
                                          <p:spTgt spid="47"/>
                                        </p:tgtEl>
                                        <p:attrNameLst>
                                          <p:attrName>ppt_x</p:attrName>
                                        </p:attrNameLst>
                                      </p:cBhvr>
                                      <p:tavLst>
                                        <p:tav tm="0">
                                          <p:val>
                                            <p:strVal val="#ppt_x"/>
                                          </p:val>
                                        </p:tav>
                                        <p:tav tm="100000">
                                          <p:val>
                                            <p:strVal val="#ppt_x"/>
                                          </p:val>
                                        </p:tav>
                                      </p:tavLst>
                                    </p:anim>
                                    <p:anim calcmode="lin" valueType="num">
                                      <p:cBhvr>
                                        <p:cTn id="83" dur="500" fill="hold"/>
                                        <p:tgtEl>
                                          <p:spTgt spid="47"/>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anim calcmode="lin" valueType="num">
                                      <p:cBhvr>
                                        <p:cTn id="87" dur="500" fill="hold"/>
                                        <p:tgtEl>
                                          <p:spTgt spid="53"/>
                                        </p:tgtEl>
                                        <p:attrNameLst>
                                          <p:attrName>ppt_x</p:attrName>
                                        </p:attrNameLst>
                                      </p:cBhvr>
                                      <p:tavLst>
                                        <p:tav tm="0">
                                          <p:val>
                                            <p:strVal val="#ppt_x"/>
                                          </p:val>
                                        </p:tav>
                                        <p:tav tm="100000">
                                          <p:val>
                                            <p:strVal val="#ppt_x"/>
                                          </p:val>
                                        </p:tav>
                                      </p:tavLst>
                                    </p:anim>
                                    <p:anim calcmode="lin" valueType="num">
                                      <p:cBhvr>
                                        <p:cTn id="88" dur="500" fill="hold"/>
                                        <p:tgtEl>
                                          <p:spTgt spid="5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anim calcmode="lin" valueType="num">
                                      <p:cBhvr>
                                        <p:cTn id="92" dur="500" fill="hold"/>
                                        <p:tgtEl>
                                          <p:spTgt spid="52"/>
                                        </p:tgtEl>
                                        <p:attrNameLst>
                                          <p:attrName>ppt_x</p:attrName>
                                        </p:attrNameLst>
                                      </p:cBhvr>
                                      <p:tavLst>
                                        <p:tav tm="0">
                                          <p:val>
                                            <p:strVal val="#ppt_x"/>
                                          </p:val>
                                        </p:tav>
                                        <p:tav tm="100000">
                                          <p:val>
                                            <p:strVal val="#ppt_x"/>
                                          </p:val>
                                        </p:tav>
                                      </p:tavLst>
                                    </p:anim>
                                    <p:anim calcmode="lin" valueType="num">
                                      <p:cBhvr>
                                        <p:cTn id="93" dur="500" fill="hold"/>
                                        <p:tgtEl>
                                          <p:spTgt spid="52"/>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anim calcmode="lin" valueType="num">
                                      <p:cBhvr>
                                        <p:cTn id="97" dur="500" fill="hold"/>
                                        <p:tgtEl>
                                          <p:spTgt spid="49"/>
                                        </p:tgtEl>
                                        <p:attrNameLst>
                                          <p:attrName>ppt_x</p:attrName>
                                        </p:attrNameLst>
                                      </p:cBhvr>
                                      <p:tavLst>
                                        <p:tav tm="0">
                                          <p:val>
                                            <p:strVal val="#ppt_x"/>
                                          </p:val>
                                        </p:tav>
                                        <p:tav tm="100000">
                                          <p:val>
                                            <p:strVal val="#ppt_x"/>
                                          </p:val>
                                        </p:tav>
                                      </p:tavLst>
                                    </p:anim>
                                    <p:anim calcmode="lin" valueType="num">
                                      <p:cBhvr>
                                        <p:cTn id="98" dur="500" fill="hold"/>
                                        <p:tgtEl>
                                          <p:spTgt spid="4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anim calcmode="lin" valueType="num">
                                      <p:cBhvr>
                                        <p:cTn id="102" dur="500" fill="hold"/>
                                        <p:tgtEl>
                                          <p:spTgt spid="45"/>
                                        </p:tgtEl>
                                        <p:attrNameLst>
                                          <p:attrName>ppt_x</p:attrName>
                                        </p:attrNameLst>
                                      </p:cBhvr>
                                      <p:tavLst>
                                        <p:tav tm="0">
                                          <p:val>
                                            <p:strVal val="#ppt_x"/>
                                          </p:val>
                                        </p:tav>
                                        <p:tav tm="100000">
                                          <p:val>
                                            <p:strVal val="#ppt_x"/>
                                          </p:val>
                                        </p:tav>
                                      </p:tavLst>
                                    </p:anim>
                                    <p:anim calcmode="lin" valueType="num">
                                      <p:cBhvr>
                                        <p:cTn id="10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1" grpId="0" animBg="1"/>
      <p:bldP spid="32" grpId="0" animBg="1"/>
      <p:bldP spid="30" grpId="0" animBg="1"/>
      <p:bldP spid="46" grpId="0" animBg="1"/>
      <p:bldP spid="50" grpId="0" animBg="1"/>
      <p:bldP spid="23" grpId="0" animBg="1"/>
      <p:bldP spid="43" grpId="0"/>
      <p:bldP spid="44" grpId="0"/>
      <p:bldP spid="45" grpId="0"/>
      <p:bldP spid="47" grpId="0"/>
      <p:bldP spid="48" grpId="0"/>
      <p:bldP spid="49"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4"/>
          <p:cNvGrpSpPr/>
          <p:nvPr/>
        </p:nvGrpSpPr>
        <p:grpSpPr>
          <a:xfrm>
            <a:off x="1117267" y="1154206"/>
            <a:ext cx="3089468" cy="1368802"/>
            <a:chOff x="1490077" y="1538467"/>
            <a:chExt cx="4120364" cy="1824507"/>
          </a:xfrm>
        </p:grpSpPr>
        <p:sp>
          <p:nvSpPr>
            <p:cNvPr id="66" name="任意多边形 65"/>
            <p:cNvSpPr/>
            <p:nvPr/>
          </p:nvSpPr>
          <p:spPr>
            <a:xfrm>
              <a:off x="1700277" y="1538467"/>
              <a:ext cx="3685604" cy="1716376"/>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accent1"/>
                  </a:solidFill>
                </a:ln>
                <a:noFill/>
              </a:endParaRPr>
            </a:p>
          </p:txBody>
        </p:sp>
        <p:grpSp>
          <p:nvGrpSpPr>
            <p:cNvPr id="5"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2262420" y="3763753"/>
                <a:ext cx="156066" cy="156066"/>
              </a:xfrm>
              <a:prstGeom prst="ellipse">
                <a:avLst/>
              </a:prstGeom>
              <a:solidFill>
                <a:schemeClr val="accent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2262420" y="3763753"/>
                <a:ext cx="156066" cy="156066"/>
              </a:xfrm>
              <a:prstGeom prst="ellipse">
                <a:avLst/>
              </a:prstGeom>
              <a:solidFill>
                <a:schemeClr val="accent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3" name="文本框 23"/>
          <p:cNvSpPr txBox="1"/>
          <p:nvPr/>
        </p:nvSpPr>
        <p:spPr>
          <a:xfrm>
            <a:off x="1293894" y="1749133"/>
            <a:ext cx="1585918" cy="484738"/>
          </a:xfrm>
          <a:prstGeom prst="rect">
            <a:avLst/>
          </a:prstGeom>
          <a:noFill/>
        </p:spPr>
        <p:txBody>
          <a:bodyPr wrap="square" lIns="68571" tIns="34285" rIns="68571" bIns="3428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73"/>
          <p:cNvGrpSpPr/>
          <p:nvPr/>
        </p:nvGrpSpPr>
        <p:grpSpPr>
          <a:xfrm>
            <a:off x="1356904" y="1238356"/>
            <a:ext cx="1081446" cy="492013"/>
            <a:chOff x="4806096" y="2627316"/>
            <a:chExt cx="1442304" cy="655815"/>
          </a:xfrm>
          <a:gradFill>
            <a:gsLst>
              <a:gs pos="0">
                <a:srgbClr val="005AB2"/>
              </a:gs>
              <a:gs pos="92000">
                <a:schemeClr val="tx2">
                  <a:lumMod val="40000"/>
                  <a:lumOff val="60000"/>
                </a:schemeClr>
              </a:gs>
            </a:gsLst>
            <a:path path="circle">
              <a:fillToRect t="100000" r="100000"/>
            </a:path>
          </a:gra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lumMod val="95000"/>
                  </a:schemeClr>
                </a:solidFill>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77" name="文本框 32"/>
            <p:cNvSpPr txBox="1"/>
            <p:nvPr/>
          </p:nvSpPr>
          <p:spPr>
            <a:xfrm>
              <a:off x="4901581" y="2768085"/>
              <a:ext cx="1240097" cy="369218"/>
            </a:xfrm>
            <a:prstGeom prst="rect">
              <a:avLst/>
            </a:prstGeom>
            <a:grp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8" name="组合 77"/>
          <p:cNvGrpSpPr/>
          <p:nvPr/>
        </p:nvGrpSpPr>
        <p:grpSpPr>
          <a:xfrm>
            <a:off x="4665248" y="1109617"/>
            <a:ext cx="3327899" cy="1410324"/>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2262420" y="3763753"/>
                <a:ext cx="156066" cy="156066"/>
              </a:xfrm>
              <a:prstGeom prst="ellipse">
                <a:avLst/>
              </a:prstGeom>
              <a:solidFill>
                <a:schemeClr val="accent2"/>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2262420" y="3763753"/>
                <a:ext cx="156066" cy="156066"/>
              </a:xfrm>
              <a:prstGeom prst="ellipse">
                <a:avLst/>
              </a:prstGeom>
              <a:solidFill>
                <a:schemeClr val="accent2"/>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 name="文本框 46"/>
          <p:cNvSpPr txBox="1"/>
          <p:nvPr/>
        </p:nvSpPr>
        <p:spPr>
          <a:xfrm>
            <a:off x="4862726" y="1762204"/>
            <a:ext cx="1585918" cy="484738"/>
          </a:xfrm>
          <a:prstGeom prst="rect">
            <a:avLst/>
          </a:prstGeom>
          <a:noFill/>
        </p:spPr>
        <p:txBody>
          <a:bodyPr wrap="square" lIns="68571" tIns="34285" rIns="68571" bIns="3428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86"/>
          <p:cNvGrpSpPr/>
          <p:nvPr/>
        </p:nvGrpSpPr>
        <p:grpSpPr>
          <a:xfrm>
            <a:off x="4925737" y="1238356"/>
            <a:ext cx="1081446" cy="492013"/>
            <a:chOff x="4806096" y="2627316"/>
            <a:chExt cx="1442304" cy="655815"/>
          </a:xfrm>
          <a:gradFill>
            <a:gsLst>
              <a:gs pos="0">
                <a:srgbClr val="005AB2"/>
              </a:gs>
              <a:gs pos="92000">
                <a:schemeClr val="tx2">
                  <a:lumMod val="40000"/>
                  <a:lumOff val="60000"/>
                </a:schemeClr>
              </a:gs>
            </a:gsLst>
            <a:path path="circle">
              <a:fillToRect t="100000" r="100000"/>
            </a:path>
          </a:gra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lumMod val="95000"/>
                  </a:schemeClr>
                </a:solidFill>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90" name="文本框 50"/>
            <p:cNvSpPr txBox="1"/>
            <p:nvPr/>
          </p:nvSpPr>
          <p:spPr>
            <a:xfrm>
              <a:off x="4901582" y="2768085"/>
              <a:ext cx="1232941" cy="369218"/>
            </a:xfrm>
            <a:prstGeom prst="rect">
              <a:avLst/>
            </a:prstGeom>
            <a:grp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组合 90"/>
          <p:cNvGrpSpPr/>
          <p:nvPr/>
        </p:nvGrpSpPr>
        <p:grpSpPr>
          <a:xfrm>
            <a:off x="1117267" y="3133246"/>
            <a:ext cx="3089468" cy="1318927"/>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tx2">
                  <a:lumMod val="60000"/>
                  <a:lumOff val="40000"/>
                </a:schemeClr>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1800" dirty="0">
                <a:solidFill>
                  <a:schemeClr val="tx1">
                    <a:lumMod val="75000"/>
                    <a:lumOff val="25000"/>
                  </a:schemeClr>
                </a:solidFill>
                <a:latin typeface="Impact" panose="020B0806030902050204" pitchFamily="34" charset="0"/>
              </a:endParaRPr>
            </a:p>
          </p:txBody>
        </p:sp>
        <p:grpSp>
          <p:nvGrpSpPr>
            <p:cNvPr id="14"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262420" y="3763753"/>
                <a:ext cx="156066" cy="156066"/>
              </a:xfrm>
              <a:prstGeom prst="ellipse">
                <a:avLst/>
              </a:prstGeom>
              <a:solidFill>
                <a:schemeClr val="accent2"/>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262420" y="3763753"/>
                <a:ext cx="156066" cy="156066"/>
              </a:xfrm>
              <a:prstGeom prst="ellipse">
                <a:avLst/>
              </a:prstGeom>
              <a:solidFill>
                <a:schemeClr val="accent2"/>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9" name="文本框 61"/>
          <p:cNvSpPr txBox="1"/>
          <p:nvPr/>
        </p:nvSpPr>
        <p:spPr>
          <a:xfrm>
            <a:off x="1293894" y="3707021"/>
            <a:ext cx="1585918" cy="484738"/>
          </a:xfrm>
          <a:prstGeom prst="rect">
            <a:avLst/>
          </a:prstGeom>
          <a:noFill/>
        </p:spPr>
        <p:txBody>
          <a:bodyPr wrap="square" lIns="68571" tIns="34285" rIns="68571" bIns="3428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99"/>
          <p:cNvGrpSpPr/>
          <p:nvPr/>
        </p:nvGrpSpPr>
        <p:grpSpPr>
          <a:xfrm>
            <a:off x="1356904" y="3190872"/>
            <a:ext cx="1081446" cy="492013"/>
            <a:chOff x="4806096" y="2627316"/>
            <a:chExt cx="1442304" cy="655815"/>
          </a:xfrm>
          <a:gradFill>
            <a:gsLst>
              <a:gs pos="0">
                <a:srgbClr val="005AB2"/>
              </a:gs>
              <a:gs pos="92000">
                <a:schemeClr val="tx2">
                  <a:lumMod val="40000"/>
                  <a:lumOff val="60000"/>
                </a:schemeClr>
              </a:gs>
            </a:gsLst>
            <a:path path="circle">
              <a:fillToRect t="100000" r="100000"/>
            </a:path>
          </a:gra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lumMod val="95000"/>
                  </a:schemeClr>
                </a:solidFill>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03" name="文本框 65"/>
            <p:cNvSpPr txBox="1"/>
            <p:nvPr/>
          </p:nvSpPr>
          <p:spPr>
            <a:xfrm>
              <a:off x="4901582" y="2768085"/>
              <a:ext cx="1240097" cy="369218"/>
            </a:xfrm>
            <a:prstGeom prst="rect">
              <a:avLst/>
            </a:prstGeom>
            <a:grp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7" name="组合 103"/>
          <p:cNvGrpSpPr/>
          <p:nvPr/>
        </p:nvGrpSpPr>
        <p:grpSpPr>
          <a:xfrm>
            <a:off x="4665248" y="3095622"/>
            <a:ext cx="3327899" cy="1367716"/>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tx2">
                  <a:lumMod val="60000"/>
                  <a:lumOff val="40000"/>
                </a:schemeClr>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tx2">
                    <a:lumMod val="60000"/>
                    <a:lumOff val="40000"/>
                  </a:schemeClr>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7200" dirty="0">
                  <a:latin typeface="Impact" panose="020B0806030902050204" pitchFamily="34" charset="0"/>
                </a:endParaRPr>
              </a:p>
            </p:txBody>
          </p:sp>
          <p:grpSp>
            <p:nvGrpSpPr>
              <p:cNvPr id="19"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2262420" y="3763753"/>
                  <a:ext cx="156066" cy="156066"/>
                </a:xfrm>
                <a:prstGeom prst="ellipse">
                  <a:avLst/>
                </a:prstGeom>
                <a:solidFill>
                  <a:schemeClr val="accent4"/>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2262420" y="3763753"/>
                  <a:ext cx="156066" cy="156066"/>
                </a:xfrm>
                <a:prstGeom prst="ellipse">
                  <a:avLst/>
                </a:prstGeom>
                <a:solidFill>
                  <a:schemeClr val="accent4"/>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4" name="文本框 78"/>
          <p:cNvSpPr txBox="1"/>
          <p:nvPr/>
        </p:nvSpPr>
        <p:spPr>
          <a:xfrm>
            <a:off x="4862726" y="3717736"/>
            <a:ext cx="1585918" cy="346239"/>
          </a:xfrm>
          <a:prstGeom prst="rect">
            <a:avLst/>
          </a:prstGeom>
          <a:noFill/>
        </p:spPr>
        <p:txBody>
          <a:bodyPr wrap="square" lIns="68571" tIns="34285" rIns="68571" bIns="3428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114"/>
          <p:cNvGrpSpPr/>
          <p:nvPr/>
        </p:nvGrpSpPr>
        <p:grpSpPr>
          <a:xfrm>
            <a:off x="4925737" y="3201589"/>
            <a:ext cx="1081446" cy="492013"/>
            <a:chOff x="4806096" y="2627316"/>
            <a:chExt cx="1442304" cy="655815"/>
          </a:xfrm>
          <a:gradFill>
            <a:gsLst>
              <a:gs pos="0">
                <a:srgbClr val="005AB2"/>
              </a:gs>
              <a:gs pos="92000">
                <a:schemeClr val="tx2">
                  <a:lumMod val="40000"/>
                  <a:lumOff val="60000"/>
                </a:schemeClr>
              </a:gs>
            </a:gsLst>
            <a:path path="circle">
              <a:fillToRect t="100000" r="100000"/>
            </a:path>
          </a:gra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lumMod val="95000"/>
                  </a:schemeClr>
                </a:solidFill>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18" name="文本框 82"/>
            <p:cNvSpPr txBox="1"/>
            <p:nvPr/>
          </p:nvSpPr>
          <p:spPr>
            <a:xfrm>
              <a:off x="4901582" y="2768085"/>
              <a:ext cx="1232941" cy="369218"/>
            </a:xfrm>
            <a:prstGeom prst="rect">
              <a:avLst/>
            </a:prstGeom>
            <a:grp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 presetClass="entr" presetSubtype="4"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 presetClass="entr" presetSubtype="4" fill="hold" grpId="0" nodeType="withEffect">
                                  <p:stCondLst>
                                    <p:cond delay="5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ppt_x"/>
                                          </p:val>
                                        </p:tav>
                                        <p:tav tm="100000">
                                          <p:val>
                                            <p:strVal val="#ppt_x"/>
                                          </p:val>
                                        </p:tav>
                                      </p:tavLst>
                                    </p:anim>
                                    <p:anim calcmode="lin" valueType="num">
                                      <p:cBhvr additive="base">
                                        <p:cTn id="35" dur="500" fill="hold"/>
                                        <p:tgtEl>
                                          <p:spTgt spid="9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 presetClass="entr" presetSubtype="4" fill="hold" grpId="0" nodeType="withEffect">
                                  <p:stCondLst>
                                    <p:cond delay="500"/>
                                  </p:stCondLst>
                                  <p:childTnLst>
                                    <p:set>
                                      <p:cBhvr>
                                        <p:cTn id="45" dur="1" fill="hold">
                                          <p:stCondLst>
                                            <p:cond delay="0"/>
                                          </p:stCondLst>
                                        </p:cTn>
                                        <p:tgtEl>
                                          <p:spTgt spid="114"/>
                                        </p:tgtEl>
                                        <p:attrNameLst>
                                          <p:attrName>style.visibility</p:attrName>
                                        </p:attrNameLst>
                                      </p:cBhvr>
                                      <p:to>
                                        <p:strVal val="visible"/>
                                      </p:to>
                                    </p:set>
                                    <p:anim calcmode="lin" valueType="num">
                                      <p:cBhvr additive="base">
                                        <p:cTn id="46" dur="500" fill="hold"/>
                                        <p:tgtEl>
                                          <p:spTgt spid="114"/>
                                        </p:tgtEl>
                                        <p:attrNameLst>
                                          <p:attrName>ppt_x</p:attrName>
                                        </p:attrNameLst>
                                      </p:cBhvr>
                                      <p:tavLst>
                                        <p:tav tm="0">
                                          <p:val>
                                            <p:strVal val="#ppt_x"/>
                                          </p:val>
                                        </p:tav>
                                        <p:tav tm="100000">
                                          <p:val>
                                            <p:strVal val="#ppt_x"/>
                                          </p:val>
                                        </p:tav>
                                      </p:tavLst>
                                    </p:anim>
                                    <p:anim calcmode="lin" valueType="num">
                                      <p:cBhvr additive="base">
                                        <p:cTn id="47" dur="500" fill="hold"/>
                                        <p:tgtEl>
                                          <p:spTgt spid="1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6" grpId="0"/>
      <p:bldP spid="99"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bwMode="auto">
          <a:xfrm>
            <a:off x="5492354" y="3016708"/>
            <a:ext cx="1121569" cy="323894"/>
            <a:chOff x="7322671" y="4021246"/>
            <a:chExt cx="1496453" cy="432000"/>
          </a:xfrm>
        </p:grpSpPr>
        <p:sp>
          <p:nvSpPr>
            <p:cNvPr id="13" name="AutoShape 5"/>
            <p:cNvSpPr>
              <a:spLocks noChangeArrowheads="1"/>
            </p:cNvSpPr>
            <p:nvPr/>
          </p:nvSpPr>
          <p:spPr bwMode="auto">
            <a:xfrm flipV="1">
              <a:off x="7322671" y="4021246"/>
              <a:ext cx="1496453" cy="432000"/>
            </a:xfrm>
            <a:prstGeom prst="roundRect">
              <a:avLst>
                <a:gd name="adj" fmla="val 50000"/>
              </a:avLst>
            </a:prstGeom>
            <a:gradFill>
              <a:gsLst>
                <a:gs pos="0">
                  <a:srgbClr val="005AB2"/>
                </a:gs>
                <a:gs pos="92000">
                  <a:schemeClr val="tx2">
                    <a:lumMod val="40000"/>
                    <a:lumOff val="60000"/>
                  </a:schemeClr>
                </a:gs>
              </a:gsLst>
              <a:path path="circle">
                <a:fillToRect t="100000" r="100000"/>
              </a:path>
            </a:gra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15" name="Rektangel 161"/>
            <p:cNvSpPr>
              <a:spLocks noChangeArrowheads="1"/>
            </p:cNvSpPr>
            <p:nvPr/>
          </p:nvSpPr>
          <p:spPr bwMode="auto">
            <a:xfrm>
              <a:off x="7370877" y="4067304"/>
              <a:ext cx="1398450"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Development</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8" name="Group 55"/>
          <p:cNvGrpSpPr/>
          <p:nvPr/>
        </p:nvGrpSpPr>
        <p:grpSpPr bwMode="auto">
          <a:xfrm>
            <a:off x="2424113" y="3021471"/>
            <a:ext cx="1122760" cy="323894"/>
            <a:chOff x="3232198" y="4026773"/>
            <a:chExt cx="1496453" cy="432000"/>
          </a:xfrm>
        </p:grpSpPr>
        <p:sp>
          <p:nvSpPr>
            <p:cNvPr id="17" name="AutoShape 5"/>
            <p:cNvSpPr>
              <a:spLocks noChangeArrowheads="1"/>
            </p:cNvSpPr>
            <p:nvPr/>
          </p:nvSpPr>
          <p:spPr bwMode="auto">
            <a:xfrm flipV="1">
              <a:off x="3232198" y="4026773"/>
              <a:ext cx="1496453" cy="432000"/>
            </a:xfrm>
            <a:prstGeom prst="roundRect">
              <a:avLst>
                <a:gd name="adj" fmla="val 50000"/>
              </a:avLst>
            </a:prstGeom>
            <a:gradFill>
              <a:gsLst>
                <a:gs pos="0">
                  <a:srgbClr val="005AB2"/>
                </a:gs>
                <a:gs pos="92000">
                  <a:schemeClr val="tx2">
                    <a:lumMod val="40000"/>
                    <a:lumOff val="60000"/>
                  </a:schemeClr>
                </a:gs>
              </a:gsLst>
              <a:path path="circle">
                <a:fillToRect t="100000" r="100000"/>
              </a:path>
            </a:gra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19" name="Rektangel 161"/>
            <p:cNvSpPr>
              <a:spLocks noChangeArrowheads="1"/>
            </p:cNvSpPr>
            <p:nvPr/>
          </p:nvSpPr>
          <p:spPr bwMode="auto">
            <a:xfrm>
              <a:off x="3519836" y="4066478"/>
              <a:ext cx="927524"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Cheking</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12" name="Group 56"/>
          <p:cNvGrpSpPr/>
          <p:nvPr/>
        </p:nvGrpSpPr>
        <p:grpSpPr bwMode="auto">
          <a:xfrm>
            <a:off x="3954066" y="3016708"/>
            <a:ext cx="1122759" cy="323894"/>
            <a:chOff x="5272747" y="4021246"/>
            <a:chExt cx="1496453" cy="432000"/>
          </a:xfrm>
        </p:grpSpPr>
        <p:sp>
          <p:nvSpPr>
            <p:cNvPr id="21" name="AutoShape 5"/>
            <p:cNvSpPr>
              <a:spLocks noChangeArrowheads="1"/>
            </p:cNvSpPr>
            <p:nvPr/>
          </p:nvSpPr>
          <p:spPr bwMode="auto">
            <a:xfrm flipV="1">
              <a:off x="5272747" y="4021246"/>
              <a:ext cx="1496453" cy="432000"/>
            </a:xfrm>
            <a:prstGeom prst="roundRect">
              <a:avLst>
                <a:gd name="adj" fmla="val 50000"/>
              </a:avLst>
            </a:prstGeom>
            <a:gradFill>
              <a:gsLst>
                <a:gs pos="0">
                  <a:srgbClr val="005AB2"/>
                </a:gs>
                <a:gs pos="92000">
                  <a:schemeClr val="tx2">
                    <a:lumMod val="40000"/>
                    <a:lumOff val="60000"/>
                  </a:schemeClr>
                </a:gs>
              </a:gsLst>
              <a:path path="circle">
                <a:fillToRect t="100000" r="100000"/>
              </a:path>
            </a:gra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dirty="0">
                <a:solidFill>
                  <a:srgbClr val="111111"/>
                </a:solidFill>
                <a:latin typeface="微软雅黑" panose="020B0503020204020204" pitchFamily="34" charset="-122"/>
                <a:ea typeface="微软雅黑" panose="020B0503020204020204" pitchFamily="34" charset="-122"/>
              </a:endParaRPr>
            </a:p>
          </p:txBody>
        </p:sp>
        <p:sp>
          <p:nvSpPr>
            <p:cNvPr id="23" name="Rektangel 161"/>
            <p:cNvSpPr>
              <a:spLocks noChangeArrowheads="1"/>
            </p:cNvSpPr>
            <p:nvPr/>
          </p:nvSpPr>
          <p:spPr bwMode="auto">
            <a:xfrm>
              <a:off x="5645101" y="4067304"/>
              <a:ext cx="799355"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Action</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16" name="Group 58"/>
          <p:cNvGrpSpPr/>
          <p:nvPr/>
        </p:nvGrpSpPr>
        <p:grpSpPr bwMode="auto">
          <a:xfrm>
            <a:off x="6992541" y="3016708"/>
            <a:ext cx="1122759" cy="323894"/>
            <a:chOff x="9323155" y="4021246"/>
            <a:chExt cx="1496453" cy="432000"/>
          </a:xfrm>
        </p:grpSpPr>
        <p:sp>
          <p:nvSpPr>
            <p:cNvPr id="25" name="AutoShape 5"/>
            <p:cNvSpPr>
              <a:spLocks noChangeArrowheads="1"/>
            </p:cNvSpPr>
            <p:nvPr/>
          </p:nvSpPr>
          <p:spPr bwMode="auto">
            <a:xfrm flipV="1">
              <a:off x="9323155" y="4021246"/>
              <a:ext cx="1496453" cy="432000"/>
            </a:xfrm>
            <a:prstGeom prst="roundRect">
              <a:avLst>
                <a:gd name="adj" fmla="val 50000"/>
              </a:avLst>
            </a:prstGeom>
            <a:gradFill>
              <a:gsLst>
                <a:gs pos="0">
                  <a:srgbClr val="005AB2"/>
                </a:gs>
                <a:gs pos="92000">
                  <a:schemeClr val="tx2">
                    <a:lumMod val="40000"/>
                    <a:lumOff val="60000"/>
                  </a:schemeClr>
                </a:gs>
              </a:gsLst>
              <a:path path="circle">
                <a:fillToRect t="100000" r="100000"/>
              </a:path>
            </a:gra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27" name="Rektangel 161"/>
            <p:cNvSpPr>
              <a:spLocks noChangeArrowheads="1"/>
            </p:cNvSpPr>
            <p:nvPr/>
          </p:nvSpPr>
          <p:spPr bwMode="auto">
            <a:xfrm>
              <a:off x="9425280" y="4067304"/>
              <a:ext cx="1284264"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Full Support</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sp>
        <p:nvSpPr>
          <p:cNvPr id="49" name="Rectangle 48"/>
          <p:cNvSpPr/>
          <p:nvPr/>
        </p:nvSpPr>
        <p:spPr>
          <a:xfrm>
            <a:off x="731044" y="3390614"/>
            <a:ext cx="1439466" cy="484664"/>
          </a:xfrm>
          <a:prstGeom prst="rect">
            <a:avLst/>
          </a:prstGeom>
        </p:spPr>
        <p:txBody>
          <a:bodyPr lIns="68568" tIns="34284" rIns="68568"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Rectangle 50"/>
          <p:cNvSpPr/>
          <p:nvPr/>
        </p:nvSpPr>
        <p:spPr>
          <a:xfrm>
            <a:off x="2263380" y="3390614"/>
            <a:ext cx="1439465" cy="484664"/>
          </a:xfrm>
          <a:prstGeom prst="rect">
            <a:avLst/>
          </a:prstGeom>
        </p:spPr>
        <p:txBody>
          <a:bodyPr lIns="68568" tIns="34284" rIns="68568"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Rectangle 51"/>
          <p:cNvSpPr/>
          <p:nvPr/>
        </p:nvSpPr>
        <p:spPr>
          <a:xfrm>
            <a:off x="3814763" y="3390614"/>
            <a:ext cx="1439466" cy="484664"/>
          </a:xfrm>
          <a:prstGeom prst="rect">
            <a:avLst/>
          </a:prstGeom>
        </p:spPr>
        <p:txBody>
          <a:bodyPr lIns="68568" tIns="34284" rIns="68568"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3" name="Rectangle 52"/>
          <p:cNvSpPr/>
          <p:nvPr/>
        </p:nvSpPr>
        <p:spPr>
          <a:xfrm>
            <a:off x="5336382" y="3390614"/>
            <a:ext cx="1438275" cy="484664"/>
          </a:xfrm>
          <a:prstGeom prst="rect">
            <a:avLst/>
          </a:prstGeom>
        </p:spPr>
        <p:txBody>
          <a:bodyPr lIns="68568" tIns="34284" rIns="68568"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Rectangle 53"/>
          <p:cNvSpPr/>
          <p:nvPr/>
        </p:nvSpPr>
        <p:spPr>
          <a:xfrm>
            <a:off x="6830618" y="3390614"/>
            <a:ext cx="1439465" cy="484664"/>
          </a:xfrm>
          <a:prstGeom prst="rect">
            <a:avLst/>
          </a:prstGeom>
        </p:spPr>
        <p:txBody>
          <a:bodyPr lIns="68568" tIns="34284" rIns="68568"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0" name="Group 41"/>
          <p:cNvGrpSpPr/>
          <p:nvPr/>
        </p:nvGrpSpPr>
        <p:grpSpPr bwMode="auto">
          <a:xfrm>
            <a:off x="884635" y="3008371"/>
            <a:ext cx="1122759" cy="323894"/>
            <a:chOff x="1180135" y="4010334"/>
            <a:chExt cx="1496453" cy="432000"/>
          </a:xfrm>
        </p:grpSpPr>
        <p:sp>
          <p:nvSpPr>
            <p:cNvPr id="9" name="AutoShape 5"/>
            <p:cNvSpPr>
              <a:spLocks noChangeArrowheads="1"/>
            </p:cNvSpPr>
            <p:nvPr/>
          </p:nvSpPr>
          <p:spPr bwMode="auto">
            <a:xfrm flipV="1">
              <a:off x="1180135" y="4010334"/>
              <a:ext cx="1496453" cy="432000"/>
            </a:xfrm>
            <a:prstGeom prst="roundRect">
              <a:avLst>
                <a:gd name="adj" fmla="val 50000"/>
              </a:avLst>
            </a:prstGeom>
            <a:gradFill>
              <a:gsLst>
                <a:gs pos="0">
                  <a:srgbClr val="005AB2"/>
                </a:gs>
                <a:gs pos="92000">
                  <a:schemeClr val="tx2">
                    <a:lumMod val="40000"/>
                    <a:lumOff val="60000"/>
                  </a:schemeClr>
                </a:gs>
              </a:gsLst>
              <a:path path="circle">
                <a:fillToRect t="100000" r="100000"/>
              </a:path>
            </a:gradFill>
            <a:ln w="9525" algn="ctr">
              <a:noFill/>
              <a:rou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685800"/>
              <a:endParaRPr lang="zh-CN" altLang="en-US">
                <a:solidFill>
                  <a:srgbClr val="111111"/>
                </a:solidFill>
                <a:latin typeface="微软雅黑" panose="020B0503020204020204" pitchFamily="34" charset="-122"/>
                <a:ea typeface="微软雅黑" panose="020B0503020204020204" pitchFamily="34" charset="-122"/>
              </a:endParaRPr>
            </a:p>
          </p:txBody>
        </p:sp>
        <p:sp>
          <p:nvSpPr>
            <p:cNvPr id="11" name="Rektangel 161"/>
            <p:cNvSpPr>
              <a:spLocks noChangeArrowheads="1"/>
            </p:cNvSpPr>
            <p:nvPr/>
          </p:nvSpPr>
          <p:spPr bwMode="auto">
            <a:xfrm>
              <a:off x="1539874" y="4067509"/>
              <a:ext cx="862671"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2005"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80200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defRPr/>
              </a:pPr>
              <a:r>
                <a:rPr lang="en-US"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rPr>
                <a:t>Review</a:t>
              </a:r>
              <a:endParaRPr lang="id-ID" altLang="id-ID" sz="1200" b="1" noProof="1">
                <a:solidFill>
                  <a:schemeClr val="bg1">
                    <a:lumMod val="95000"/>
                  </a:schemeClr>
                </a:solidFill>
                <a:latin typeface="Fira Sans SemiBold Italic" panose="00000700000000000000" pitchFamily="50" charset="0"/>
                <a:ea typeface="Fira Sans SemiBold Italic" panose="00000700000000000000" pitchFamily="50" charset="0"/>
                <a:cs typeface="Arial" panose="020B0604020202020204" pitchFamily="34" charset="0"/>
              </a:endParaRPr>
            </a:p>
          </p:txBody>
        </p:sp>
      </p:grpSp>
      <p:grpSp>
        <p:nvGrpSpPr>
          <p:cNvPr id="24" name="Group 32"/>
          <p:cNvGrpSpPr/>
          <p:nvPr/>
        </p:nvGrpSpPr>
        <p:grpSpPr bwMode="auto">
          <a:xfrm>
            <a:off x="708422" y="1376997"/>
            <a:ext cx="1675209" cy="1646857"/>
            <a:chOff x="944095" y="1835838"/>
            <a:chExt cx="2234654" cy="2194358"/>
          </a:xfrm>
        </p:grpSpPr>
        <p:sp>
          <p:nvSpPr>
            <p:cNvPr id="10" name="Line 33"/>
            <p:cNvSpPr>
              <a:spLocks noChangeShapeType="1"/>
            </p:cNvSpPr>
            <p:nvPr/>
          </p:nvSpPr>
          <p:spPr bwMode="auto">
            <a:xfrm flipV="1">
              <a:off x="1588921" y="3428850"/>
              <a:ext cx="0" cy="601346"/>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txBody>
            <a:bodyPr/>
            <a:lstStyle/>
            <a:p>
              <a:pPr defTabSz="685800">
                <a:defRPr/>
              </a:pPr>
              <a:endParaRPr lang="da-DK" kern="0" dirty="0">
                <a:solidFill>
                  <a:sysClr val="windowText" lastClr="000000"/>
                </a:solidFill>
              </a:endParaRPr>
            </a:p>
          </p:txBody>
        </p:sp>
        <p:grpSp>
          <p:nvGrpSpPr>
            <p:cNvPr id="28" name="Group 1"/>
            <p:cNvGrpSpPr/>
            <p:nvPr/>
          </p:nvGrpSpPr>
          <p:grpSpPr bwMode="auto">
            <a:xfrm>
              <a:off x="944095" y="1835838"/>
              <a:ext cx="2234654" cy="1434898"/>
              <a:chOff x="944095" y="1835838"/>
              <a:chExt cx="2234654" cy="1434898"/>
            </a:xfrm>
          </p:grpSpPr>
          <p:sp>
            <p:nvSpPr>
              <p:cNvPr id="3" name="Freeform 2"/>
              <p:cNvSpPr/>
              <p:nvPr/>
            </p:nvSpPr>
            <p:spPr>
              <a:xfrm>
                <a:off x="944095"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gradFill>
                <a:gsLst>
                  <a:gs pos="0">
                    <a:srgbClr val="005AB2"/>
                  </a:gs>
                  <a:gs pos="92000">
                    <a:schemeClr val="tx2">
                      <a:lumMod val="40000"/>
                      <a:lumOff val="60000"/>
                    </a:schemeClr>
                  </a:gs>
                </a:gsLst>
                <a:path path="circle">
                  <a:fillToRect t="100000" r="100000"/>
                </a:path>
              </a:gradFill>
              <a:ln w="25400">
                <a:solidFill>
                  <a:schemeClr val="bg1">
                    <a:lumMod val="9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55988" tIns="85329" rIns="85329" bIns="85329" spcCol="1270" anchor="ctr"/>
              <a:lstStyle/>
              <a:p>
                <a:pPr algn="ctr" defTabSz="2132965">
                  <a:lnSpc>
                    <a:spcPct val="90000"/>
                  </a:lnSpc>
                  <a:spcAft>
                    <a:spcPct val="35000"/>
                  </a:spcAft>
                  <a:defRPr/>
                </a:pPr>
                <a:endParaRPr lang="id-ID" sz="4800" dirty="0"/>
              </a:p>
            </p:txBody>
          </p:sp>
          <p:sp>
            <p:nvSpPr>
              <p:cNvPr id="88105" name="Freeform 36"/>
              <p:cNvSpPr>
                <a:spLocks noEditPoints="1"/>
              </p:cNvSpPr>
              <p:nvPr/>
            </p:nvSpPr>
            <p:spPr bwMode="auto">
              <a:xfrm>
                <a:off x="1718974" y="2225380"/>
                <a:ext cx="527434" cy="593800"/>
              </a:xfrm>
              <a:custGeom>
                <a:avLst/>
                <a:gdLst>
                  <a:gd name="T0" fmla="*/ 494469 w 320"/>
                  <a:gd name="T1" fmla="*/ 0 h 360"/>
                  <a:gd name="T2" fmla="*/ 421947 w 320"/>
                  <a:gd name="T3" fmla="*/ 0 h 360"/>
                  <a:gd name="T4" fmla="*/ 395576 w 320"/>
                  <a:gd name="T5" fmla="*/ 32989 h 360"/>
                  <a:gd name="T6" fmla="*/ 395576 w 320"/>
                  <a:gd name="T7" fmla="*/ 593800 h 360"/>
                  <a:gd name="T8" fmla="*/ 527434 w 320"/>
                  <a:gd name="T9" fmla="*/ 593800 h 360"/>
                  <a:gd name="T10" fmla="*/ 527434 w 320"/>
                  <a:gd name="T11" fmla="*/ 32989 h 360"/>
                  <a:gd name="T12" fmla="*/ 494469 w 320"/>
                  <a:gd name="T13" fmla="*/ 0 h 360"/>
                  <a:gd name="T14" fmla="*/ 296682 w 320"/>
                  <a:gd name="T15" fmla="*/ 197933 h 360"/>
                  <a:gd name="T16" fmla="*/ 224159 w 320"/>
                  <a:gd name="T17" fmla="*/ 197933 h 360"/>
                  <a:gd name="T18" fmla="*/ 197788 w 320"/>
                  <a:gd name="T19" fmla="*/ 230922 h 360"/>
                  <a:gd name="T20" fmla="*/ 197788 w 320"/>
                  <a:gd name="T21" fmla="*/ 593800 h 360"/>
                  <a:gd name="T22" fmla="*/ 329646 w 320"/>
                  <a:gd name="T23" fmla="*/ 593800 h 360"/>
                  <a:gd name="T24" fmla="*/ 329646 w 320"/>
                  <a:gd name="T25" fmla="*/ 230922 h 360"/>
                  <a:gd name="T26" fmla="*/ 296682 w 320"/>
                  <a:gd name="T27" fmla="*/ 197933 h 360"/>
                  <a:gd name="T28" fmla="*/ 98894 w 320"/>
                  <a:gd name="T29" fmla="*/ 395867 h 360"/>
                  <a:gd name="T30" fmla="*/ 26372 w 320"/>
                  <a:gd name="T31" fmla="*/ 395867 h 360"/>
                  <a:gd name="T32" fmla="*/ 0 w 320"/>
                  <a:gd name="T33" fmla="*/ 428856 h 360"/>
                  <a:gd name="T34" fmla="*/ 0 w 320"/>
                  <a:gd name="T35" fmla="*/ 593800 h 360"/>
                  <a:gd name="T36" fmla="*/ 131859 w 320"/>
                  <a:gd name="T37" fmla="*/ 593800 h 360"/>
                  <a:gd name="T38" fmla="*/ 131859 w 320"/>
                  <a:gd name="T39" fmla="*/ 428856 h 360"/>
                  <a:gd name="T40" fmla="*/ 98894 w 320"/>
                  <a:gd name="T41" fmla="*/ 39586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9" name="Group 33"/>
          <p:cNvGrpSpPr/>
          <p:nvPr/>
        </p:nvGrpSpPr>
        <p:grpSpPr bwMode="auto">
          <a:xfrm>
            <a:off x="2216944" y="1376995"/>
            <a:ext cx="1675210" cy="1631377"/>
            <a:chOff x="2955284" y="1835838"/>
            <a:chExt cx="2234654" cy="2174496"/>
          </a:xfrm>
        </p:grpSpPr>
        <p:sp>
          <p:nvSpPr>
            <p:cNvPr id="18" name="Line 33"/>
            <p:cNvSpPr>
              <a:spLocks noChangeShapeType="1"/>
            </p:cNvSpPr>
            <p:nvPr/>
          </p:nvSpPr>
          <p:spPr bwMode="auto">
            <a:xfrm flipV="1">
              <a:off x="3603286" y="3411951"/>
              <a:ext cx="0" cy="598383"/>
            </a:xfrm>
            <a:prstGeom prst="line">
              <a:avLst/>
            </a:prstGeom>
            <a:ln>
              <a:solidFill>
                <a:schemeClr val="tx2">
                  <a:lumMod val="40000"/>
                  <a:lumOff val="60000"/>
                </a:schemeClr>
              </a:solidFill>
            </a:ln>
          </p:spPr>
          <p:style>
            <a:lnRef idx="2">
              <a:schemeClr val="accent6"/>
            </a:lnRef>
            <a:fillRef idx="0">
              <a:schemeClr val="accent6"/>
            </a:fillRef>
            <a:effectRef idx="1">
              <a:schemeClr val="accent6"/>
            </a:effectRef>
            <a:fontRef idx="minor">
              <a:schemeClr val="tx1"/>
            </a:fontRef>
          </p:style>
          <p:txBody>
            <a:bodyPr/>
            <a:lstStyle/>
            <a:p>
              <a:pPr defTabSz="685800">
                <a:defRPr/>
              </a:pPr>
              <a:endParaRPr lang="da-DK" kern="0">
                <a:solidFill>
                  <a:sysClr val="windowText" lastClr="000000"/>
                </a:solidFill>
              </a:endParaRPr>
            </a:p>
          </p:txBody>
        </p:sp>
        <p:grpSp>
          <p:nvGrpSpPr>
            <p:cNvPr id="30" name="Group 27"/>
            <p:cNvGrpSpPr/>
            <p:nvPr/>
          </p:nvGrpSpPr>
          <p:grpSpPr bwMode="auto">
            <a:xfrm>
              <a:off x="2955284" y="1835838"/>
              <a:ext cx="2234654" cy="1434898"/>
              <a:chOff x="2955284" y="1835838"/>
              <a:chExt cx="2234654" cy="1434898"/>
            </a:xfrm>
          </p:grpSpPr>
          <p:sp>
            <p:nvSpPr>
              <p:cNvPr id="4" name="Freeform 3"/>
              <p:cNvSpPr/>
              <p:nvPr/>
            </p:nvSpPr>
            <p:spPr>
              <a:xfrm>
                <a:off x="2955284"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gradFill>
                <a:gsLst>
                  <a:gs pos="0">
                    <a:srgbClr val="005AB2"/>
                  </a:gs>
                  <a:gs pos="92000">
                    <a:schemeClr val="tx2">
                      <a:lumMod val="40000"/>
                      <a:lumOff val="60000"/>
                    </a:schemeClr>
                  </a:gs>
                </a:gsLst>
                <a:path path="circle">
                  <a:fillToRect t="100000" r="100000"/>
                </a:path>
              </a:gradFill>
              <a:ln w="25400">
                <a:solidFill>
                  <a:schemeClr val="bg1">
                    <a:lumMod val="95000"/>
                  </a:schemeClr>
                </a:solidFill>
              </a:ln>
            </p:spPr>
            <p:style>
              <a:lnRef idx="2">
                <a:schemeClr val="lt1">
                  <a:hueOff val="0"/>
                  <a:satOff val="0"/>
                  <a:lumOff val="0"/>
                  <a:alphaOff val="0"/>
                </a:schemeClr>
              </a:lnRef>
              <a:fillRef idx="1">
                <a:schemeClr val="accent5">
                  <a:hueOff val="-1438237"/>
                  <a:satOff val="14549"/>
                  <a:lumOff val="-2547"/>
                  <a:alphaOff val="0"/>
                </a:schemeClr>
              </a:fillRef>
              <a:effectRef idx="0">
                <a:schemeClr val="accent5">
                  <a:hueOff val="-1438237"/>
                  <a:satOff val="14549"/>
                  <a:lumOff val="-2547"/>
                  <a:alphaOff val="0"/>
                </a:schemeClr>
              </a:effectRef>
              <a:fontRef idx="minor">
                <a:schemeClr val="lt1"/>
              </a:fontRef>
            </p:style>
            <p:txBody>
              <a:bodyPr lIns="255988" tIns="85329" rIns="85329" bIns="85329" spcCol="1270" anchor="ctr"/>
              <a:lstStyle/>
              <a:p>
                <a:pPr algn="ctr" defTabSz="2132965">
                  <a:lnSpc>
                    <a:spcPct val="90000"/>
                  </a:lnSpc>
                  <a:spcAft>
                    <a:spcPct val="35000"/>
                  </a:spcAft>
                  <a:defRPr/>
                </a:pPr>
                <a:endParaRPr lang="id-ID" sz="4800"/>
              </a:p>
            </p:txBody>
          </p:sp>
          <p:grpSp>
            <p:nvGrpSpPr>
              <p:cNvPr id="31" name="Group 38"/>
              <p:cNvGrpSpPr/>
              <p:nvPr/>
            </p:nvGrpSpPr>
            <p:grpSpPr>
              <a:xfrm>
                <a:off x="3753497" y="2263857"/>
                <a:ext cx="528935" cy="525686"/>
                <a:chOff x="4389021" y="3475038"/>
                <a:chExt cx="268350" cy="266701"/>
              </a:xfrm>
              <a:solidFill>
                <a:schemeClr val="bg1"/>
              </a:solidFill>
            </p:grpSpPr>
            <p:sp>
              <p:nvSpPr>
                <p:cNvPr id="40" name="Freeform 105"/>
                <p:cNvSpPr/>
                <p:nvPr/>
              </p:nvSpPr>
              <p:spPr bwMode="auto">
                <a:xfrm>
                  <a:off x="4389021"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p>
              </p:txBody>
            </p:sp>
            <p:sp>
              <p:nvSpPr>
                <p:cNvPr id="41" name="Freeform 106"/>
                <p:cNvSpPr>
                  <a:spLocks noEditPoints="1"/>
                </p:cNvSpPr>
                <p:nvPr/>
              </p:nvSpPr>
              <p:spPr bwMode="auto">
                <a:xfrm>
                  <a:off x="4409721"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en-US"/>
                </a:p>
              </p:txBody>
            </p:sp>
          </p:grpSp>
        </p:grpSp>
      </p:grpSp>
      <p:grpSp>
        <p:nvGrpSpPr>
          <p:cNvPr id="32" name="Group 34"/>
          <p:cNvGrpSpPr/>
          <p:nvPr/>
        </p:nvGrpSpPr>
        <p:grpSpPr bwMode="auto">
          <a:xfrm>
            <a:off x="3724276" y="1376997"/>
            <a:ext cx="1676400" cy="1630231"/>
            <a:chOff x="4966473" y="1835838"/>
            <a:chExt cx="2234654" cy="2172204"/>
          </a:xfrm>
        </p:grpSpPr>
        <p:sp>
          <p:nvSpPr>
            <p:cNvPr id="22" name="Line 33"/>
            <p:cNvSpPr>
              <a:spLocks noChangeShapeType="1"/>
            </p:cNvSpPr>
            <p:nvPr/>
          </p:nvSpPr>
          <p:spPr bwMode="auto">
            <a:xfrm flipV="1">
              <a:off x="5615602" y="3406696"/>
              <a:ext cx="0" cy="601346"/>
            </a:xfrm>
            <a:prstGeom prst="line">
              <a:avLst/>
            </a:prstGeom>
            <a:ln>
              <a:solidFill>
                <a:schemeClr val="tx2">
                  <a:lumMod val="40000"/>
                  <a:lumOff val="60000"/>
                </a:schemeClr>
              </a:solidFill>
            </a:ln>
          </p:spPr>
          <p:style>
            <a:lnRef idx="2">
              <a:schemeClr val="accent4"/>
            </a:lnRef>
            <a:fillRef idx="0">
              <a:schemeClr val="accent4"/>
            </a:fillRef>
            <a:effectRef idx="1">
              <a:schemeClr val="accent4"/>
            </a:effectRef>
            <a:fontRef idx="minor">
              <a:schemeClr val="tx1"/>
            </a:fontRef>
          </p:style>
          <p:txBody>
            <a:bodyPr/>
            <a:lstStyle/>
            <a:p>
              <a:pPr defTabSz="685800">
                <a:defRPr/>
              </a:pPr>
              <a:endParaRPr lang="da-DK" kern="0">
                <a:solidFill>
                  <a:sysClr val="windowText" lastClr="000000"/>
                </a:solidFill>
              </a:endParaRPr>
            </a:p>
          </p:txBody>
        </p:sp>
        <p:grpSp>
          <p:nvGrpSpPr>
            <p:cNvPr id="33" name="Group 28"/>
            <p:cNvGrpSpPr/>
            <p:nvPr/>
          </p:nvGrpSpPr>
          <p:grpSpPr bwMode="auto">
            <a:xfrm>
              <a:off x="4966473" y="1835838"/>
              <a:ext cx="2234654" cy="1434898"/>
              <a:chOff x="4966473" y="1835838"/>
              <a:chExt cx="2234654" cy="1434898"/>
            </a:xfrm>
          </p:grpSpPr>
          <p:sp>
            <p:nvSpPr>
              <p:cNvPr id="5" name="Freeform 4"/>
              <p:cNvSpPr/>
              <p:nvPr/>
            </p:nvSpPr>
            <p:spPr>
              <a:xfrm>
                <a:off x="4966473"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gradFill>
                <a:gsLst>
                  <a:gs pos="0">
                    <a:srgbClr val="005AB2"/>
                  </a:gs>
                  <a:gs pos="92000">
                    <a:schemeClr val="tx2">
                      <a:lumMod val="40000"/>
                      <a:lumOff val="60000"/>
                    </a:schemeClr>
                  </a:gs>
                </a:gsLst>
                <a:path path="circle">
                  <a:fillToRect t="100000" r="100000"/>
                </a:path>
              </a:gradFill>
              <a:ln w="25400">
                <a:solidFill>
                  <a:schemeClr val="bg1">
                    <a:lumMod val="95000"/>
                  </a:schemeClr>
                </a:solidFill>
              </a:ln>
            </p:spPr>
            <p:style>
              <a:lnRef idx="2">
                <a:schemeClr val="lt1">
                  <a:hueOff val="0"/>
                  <a:satOff val="0"/>
                  <a:lumOff val="0"/>
                  <a:alphaOff val="0"/>
                </a:schemeClr>
              </a:lnRef>
              <a:fillRef idx="1">
                <a:schemeClr val="accent5">
                  <a:hueOff val="-2876473"/>
                  <a:satOff val="29098"/>
                  <a:lumOff val="-5096"/>
                  <a:alphaOff val="0"/>
                </a:schemeClr>
              </a:fillRef>
              <a:effectRef idx="0">
                <a:schemeClr val="accent5">
                  <a:hueOff val="-2876473"/>
                  <a:satOff val="29098"/>
                  <a:lumOff val="-5096"/>
                  <a:alphaOff val="0"/>
                </a:schemeClr>
              </a:effectRef>
              <a:fontRef idx="minor">
                <a:schemeClr val="lt1"/>
              </a:fontRef>
            </p:style>
            <p:txBody>
              <a:bodyPr lIns="255988" tIns="85329" rIns="85329" bIns="85329" spcCol="1270" anchor="ctr"/>
              <a:lstStyle/>
              <a:p>
                <a:pPr algn="ctr" defTabSz="2132965">
                  <a:lnSpc>
                    <a:spcPct val="90000"/>
                  </a:lnSpc>
                  <a:spcAft>
                    <a:spcPct val="35000"/>
                  </a:spcAft>
                  <a:defRPr/>
                </a:pPr>
                <a:endParaRPr lang="id-ID" sz="4800"/>
              </a:p>
            </p:txBody>
          </p:sp>
          <p:sp>
            <p:nvSpPr>
              <p:cNvPr id="88097" name="Freeform 101"/>
              <p:cNvSpPr>
                <a:spLocks noEditPoints="1"/>
              </p:cNvSpPr>
              <p:nvPr/>
            </p:nvSpPr>
            <p:spPr bwMode="auto">
              <a:xfrm>
                <a:off x="5685803" y="2285747"/>
                <a:ext cx="609379" cy="563777"/>
              </a:xfrm>
              <a:custGeom>
                <a:avLst/>
                <a:gdLst>
                  <a:gd name="T0" fmla="*/ 39 w 68"/>
                  <a:gd name="T1" fmla="*/ 36 h 63"/>
                  <a:gd name="T2" fmla="*/ 41 w 68"/>
                  <a:gd name="T3" fmla="*/ 44 h 63"/>
                  <a:gd name="T4" fmla="*/ 35 w 68"/>
                  <a:gd name="T5" fmla="*/ 50 h 63"/>
                  <a:gd name="T6" fmla="*/ 27 w 68"/>
                  <a:gd name="T7" fmla="*/ 53 h 63"/>
                  <a:gd name="T8" fmla="*/ 18 w 68"/>
                  <a:gd name="T9" fmla="*/ 53 h 63"/>
                  <a:gd name="T10" fmla="*/ 11 w 68"/>
                  <a:gd name="T11" fmla="*/ 50 h 63"/>
                  <a:gd name="T12" fmla="*/ 4 w 68"/>
                  <a:gd name="T13" fmla="*/ 44 h 63"/>
                  <a:gd name="T14" fmla="*/ 6 w 68"/>
                  <a:gd name="T15" fmla="*/ 36 h 63"/>
                  <a:gd name="T16" fmla="*/ 0 w 68"/>
                  <a:gd name="T17" fmla="*/ 28 h 63"/>
                  <a:gd name="T18" fmla="*/ 7 w 68"/>
                  <a:gd name="T19" fmla="*/ 23 h 63"/>
                  <a:gd name="T20" fmla="*/ 4 w 68"/>
                  <a:gd name="T21" fmla="*/ 18 h 63"/>
                  <a:gd name="T22" fmla="*/ 15 w 68"/>
                  <a:gd name="T23" fmla="*/ 16 h 63"/>
                  <a:gd name="T24" fmla="*/ 19 w 68"/>
                  <a:gd name="T25" fmla="*/ 8 h 63"/>
                  <a:gd name="T26" fmla="*/ 28 w 68"/>
                  <a:gd name="T27" fmla="*/ 15 h 63"/>
                  <a:gd name="T28" fmla="*/ 35 w 68"/>
                  <a:gd name="T29" fmla="*/ 12 h 63"/>
                  <a:gd name="T30" fmla="*/ 41 w 68"/>
                  <a:gd name="T31" fmla="*/ 19 h 63"/>
                  <a:gd name="T32" fmla="*/ 45 w 68"/>
                  <a:gd name="T33" fmla="*/ 27 h 63"/>
                  <a:gd name="T34" fmla="*/ 23 w 68"/>
                  <a:gd name="T35" fmla="*/ 22 h 63"/>
                  <a:gd name="T36" fmla="*/ 32 w 68"/>
                  <a:gd name="T37" fmla="*/ 31 h 63"/>
                  <a:gd name="T38" fmla="*/ 63 w 68"/>
                  <a:gd name="T39" fmla="*/ 16 h 63"/>
                  <a:gd name="T40" fmla="*/ 64 w 68"/>
                  <a:gd name="T41" fmla="*/ 24 h 63"/>
                  <a:gd name="T42" fmla="*/ 55 w 68"/>
                  <a:gd name="T43" fmla="*/ 22 h 63"/>
                  <a:gd name="T44" fmla="*/ 46 w 68"/>
                  <a:gd name="T45" fmla="*/ 24 h 63"/>
                  <a:gd name="T46" fmla="*/ 46 w 68"/>
                  <a:gd name="T47" fmla="*/ 16 h 63"/>
                  <a:gd name="T48" fmla="*/ 46 w 68"/>
                  <a:gd name="T49" fmla="*/ 9 h 63"/>
                  <a:gd name="T50" fmla="*/ 46 w 68"/>
                  <a:gd name="T51" fmla="*/ 2 h 63"/>
                  <a:gd name="T52" fmla="*/ 55 w 68"/>
                  <a:gd name="T53" fmla="*/ 4 h 63"/>
                  <a:gd name="T54" fmla="*/ 59 w 68"/>
                  <a:gd name="T55" fmla="*/ 0 h 63"/>
                  <a:gd name="T56" fmla="*/ 62 w 68"/>
                  <a:gd name="T57" fmla="*/ 7 h 63"/>
                  <a:gd name="T58" fmla="*/ 68 w 68"/>
                  <a:gd name="T59" fmla="*/ 15 h 63"/>
                  <a:gd name="T60" fmla="*/ 62 w 68"/>
                  <a:gd name="T61" fmla="*/ 55 h 63"/>
                  <a:gd name="T62" fmla="*/ 59 w 68"/>
                  <a:gd name="T63" fmla="*/ 63 h 63"/>
                  <a:gd name="T64" fmla="*/ 54 w 68"/>
                  <a:gd name="T65" fmla="*/ 59 h 63"/>
                  <a:gd name="T66" fmla="*/ 45 w 68"/>
                  <a:gd name="T67" fmla="*/ 60 h 63"/>
                  <a:gd name="T68" fmla="*/ 41 w 68"/>
                  <a:gd name="T69" fmla="*/ 52 h 63"/>
                  <a:gd name="T70" fmla="*/ 47 w 68"/>
                  <a:gd name="T71" fmla="*/ 44 h 63"/>
                  <a:gd name="T72" fmla="*/ 50 w 68"/>
                  <a:gd name="T73" fmla="*/ 36 h 63"/>
                  <a:gd name="T74" fmla="*/ 56 w 68"/>
                  <a:gd name="T75" fmla="*/ 40 h 63"/>
                  <a:gd name="T76" fmla="*/ 64 w 68"/>
                  <a:gd name="T77" fmla="*/ 39 h 63"/>
                  <a:gd name="T78" fmla="*/ 63 w 68"/>
                  <a:gd name="T79" fmla="*/ 46 h 63"/>
                  <a:gd name="T80" fmla="*/ 55 w 68"/>
                  <a:gd name="T81" fmla="*/ 8 h 63"/>
                  <a:gd name="T82" fmla="*/ 59 w 68"/>
                  <a:gd name="T83" fmla="*/ 13 h 63"/>
                  <a:gd name="T84" fmla="*/ 50 w 68"/>
                  <a:gd name="T85" fmla="*/ 49 h 63"/>
                  <a:gd name="T86" fmla="*/ 55 w 68"/>
                  <a:gd name="T87" fmla="*/ 4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4" name="Group 35"/>
          <p:cNvGrpSpPr/>
          <p:nvPr/>
        </p:nvGrpSpPr>
        <p:grpSpPr bwMode="auto">
          <a:xfrm>
            <a:off x="5232798" y="1376995"/>
            <a:ext cx="1676400" cy="1631377"/>
            <a:chOff x="6977662" y="1835838"/>
            <a:chExt cx="2234654" cy="2174496"/>
          </a:xfrm>
        </p:grpSpPr>
        <p:sp>
          <p:nvSpPr>
            <p:cNvPr id="14" name="Line 33"/>
            <p:cNvSpPr>
              <a:spLocks noChangeShapeType="1"/>
            </p:cNvSpPr>
            <p:nvPr/>
          </p:nvSpPr>
          <p:spPr bwMode="auto">
            <a:xfrm flipV="1">
              <a:off x="7622030" y="3411951"/>
              <a:ext cx="0" cy="598383"/>
            </a:xfrm>
            <a:prstGeom prst="line">
              <a:avLst/>
            </a:prstGeom>
            <a:ln w="12700">
              <a:solidFill>
                <a:schemeClr val="tx2">
                  <a:lumMod val="40000"/>
                  <a:lumOff val="60000"/>
                </a:schemeClr>
              </a:solidFill>
            </a:ln>
          </p:spPr>
          <p:style>
            <a:lnRef idx="3">
              <a:schemeClr val="accent3"/>
            </a:lnRef>
            <a:fillRef idx="0">
              <a:schemeClr val="accent3"/>
            </a:fillRef>
            <a:effectRef idx="2">
              <a:schemeClr val="accent3"/>
            </a:effectRef>
            <a:fontRef idx="minor">
              <a:schemeClr val="tx1"/>
            </a:fontRef>
          </p:style>
          <p:txBody>
            <a:bodyPr/>
            <a:lstStyle/>
            <a:p>
              <a:pPr defTabSz="685800">
                <a:defRPr/>
              </a:pPr>
              <a:endParaRPr lang="da-DK" kern="0" dirty="0">
                <a:solidFill>
                  <a:sysClr val="windowText" lastClr="000000"/>
                </a:solidFill>
              </a:endParaRPr>
            </a:p>
          </p:txBody>
        </p:sp>
        <p:grpSp>
          <p:nvGrpSpPr>
            <p:cNvPr id="35" name="Group 29"/>
            <p:cNvGrpSpPr/>
            <p:nvPr/>
          </p:nvGrpSpPr>
          <p:grpSpPr bwMode="auto">
            <a:xfrm>
              <a:off x="6977662" y="1835838"/>
              <a:ext cx="2234654" cy="1434898"/>
              <a:chOff x="6977662" y="1835838"/>
              <a:chExt cx="2234654" cy="1434898"/>
            </a:xfrm>
          </p:grpSpPr>
          <p:sp>
            <p:nvSpPr>
              <p:cNvPr id="6" name="Freeform 5"/>
              <p:cNvSpPr/>
              <p:nvPr/>
            </p:nvSpPr>
            <p:spPr>
              <a:xfrm>
                <a:off x="6977662" y="1835838"/>
                <a:ext cx="2234654" cy="1434850"/>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gradFill>
                <a:gsLst>
                  <a:gs pos="0">
                    <a:srgbClr val="005AB2"/>
                  </a:gs>
                  <a:gs pos="92000">
                    <a:schemeClr val="tx2">
                      <a:lumMod val="40000"/>
                      <a:lumOff val="60000"/>
                    </a:schemeClr>
                  </a:gs>
                </a:gsLst>
                <a:path path="circle">
                  <a:fillToRect t="100000" r="100000"/>
                </a:path>
              </a:gradFill>
              <a:ln w="25400">
                <a:solidFill>
                  <a:schemeClr val="bg1">
                    <a:lumMod val="95000"/>
                  </a:schemeClr>
                </a:solidFill>
              </a:ln>
            </p:spPr>
            <p:style>
              <a:lnRef idx="2">
                <a:schemeClr val="lt1">
                  <a:hueOff val="0"/>
                  <a:satOff val="0"/>
                  <a:lumOff val="0"/>
                  <a:alphaOff val="0"/>
                </a:schemeClr>
              </a:lnRef>
              <a:fillRef idx="1">
                <a:schemeClr val="accent5">
                  <a:hueOff val="-4314710"/>
                  <a:satOff val="43647"/>
                  <a:lumOff val="-7645"/>
                  <a:alphaOff val="0"/>
                </a:schemeClr>
              </a:fillRef>
              <a:effectRef idx="0">
                <a:schemeClr val="accent5">
                  <a:hueOff val="-4314710"/>
                  <a:satOff val="43647"/>
                  <a:lumOff val="-7645"/>
                  <a:alphaOff val="0"/>
                </a:schemeClr>
              </a:effectRef>
              <a:fontRef idx="minor">
                <a:schemeClr val="lt1"/>
              </a:fontRef>
            </p:style>
            <p:txBody>
              <a:bodyPr lIns="255988" tIns="85329" rIns="85329" bIns="85329" spcCol="1270" anchor="ctr"/>
              <a:lstStyle/>
              <a:p>
                <a:pPr algn="ctr" defTabSz="2132965">
                  <a:lnSpc>
                    <a:spcPct val="90000"/>
                  </a:lnSpc>
                  <a:spcAft>
                    <a:spcPct val="35000"/>
                  </a:spcAft>
                  <a:defRPr/>
                </a:pPr>
                <a:endParaRPr lang="id-ID" sz="4800"/>
              </a:p>
            </p:txBody>
          </p:sp>
          <p:sp>
            <p:nvSpPr>
              <p:cNvPr id="88093" name="Freeform 51"/>
              <p:cNvSpPr>
                <a:spLocks noEditPoints="1"/>
              </p:cNvSpPr>
              <p:nvPr/>
            </p:nvSpPr>
            <p:spPr bwMode="auto">
              <a:xfrm>
                <a:off x="7678394" y="2346939"/>
                <a:ext cx="589944" cy="487345"/>
              </a:xfrm>
              <a:custGeom>
                <a:avLst/>
                <a:gdLst>
                  <a:gd name="T0" fmla="*/ 457620 w 107"/>
                  <a:gd name="T1" fmla="*/ 348895 h 88"/>
                  <a:gd name="T2" fmla="*/ 457620 w 107"/>
                  <a:gd name="T3" fmla="*/ 38766 h 88"/>
                  <a:gd name="T4" fmla="*/ 457620 w 107"/>
                  <a:gd name="T5" fmla="*/ 16614 h 88"/>
                  <a:gd name="T6" fmla="*/ 468647 w 107"/>
                  <a:gd name="T7" fmla="*/ 0 h 88"/>
                  <a:gd name="T8" fmla="*/ 479674 w 107"/>
                  <a:gd name="T9" fmla="*/ 0 h 88"/>
                  <a:gd name="T10" fmla="*/ 490701 w 107"/>
                  <a:gd name="T11" fmla="*/ 0 h 88"/>
                  <a:gd name="T12" fmla="*/ 490701 w 107"/>
                  <a:gd name="T13" fmla="*/ 382123 h 88"/>
                  <a:gd name="T14" fmla="*/ 479674 w 107"/>
                  <a:gd name="T15" fmla="*/ 387661 h 88"/>
                  <a:gd name="T16" fmla="*/ 468647 w 107"/>
                  <a:gd name="T17" fmla="*/ 382123 h 88"/>
                  <a:gd name="T18" fmla="*/ 457620 w 107"/>
                  <a:gd name="T19" fmla="*/ 371047 h 88"/>
                  <a:gd name="T20" fmla="*/ 457620 w 107"/>
                  <a:gd name="T21" fmla="*/ 348895 h 88"/>
                  <a:gd name="T22" fmla="*/ 132324 w 107"/>
                  <a:gd name="T23" fmla="*/ 348895 h 88"/>
                  <a:gd name="T24" fmla="*/ 132324 w 107"/>
                  <a:gd name="T25" fmla="*/ 38766 h 88"/>
                  <a:gd name="T26" fmla="*/ 132324 w 107"/>
                  <a:gd name="T27" fmla="*/ 16614 h 88"/>
                  <a:gd name="T28" fmla="*/ 121297 w 107"/>
                  <a:gd name="T29" fmla="*/ 0 h 88"/>
                  <a:gd name="T30" fmla="*/ 110270 w 107"/>
                  <a:gd name="T31" fmla="*/ 0 h 88"/>
                  <a:gd name="T32" fmla="*/ 99243 w 107"/>
                  <a:gd name="T33" fmla="*/ 0 h 88"/>
                  <a:gd name="T34" fmla="*/ 99243 w 107"/>
                  <a:gd name="T35" fmla="*/ 382123 h 88"/>
                  <a:gd name="T36" fmla="*/ 110270 w 107"/>
                  <a:gd name="T37" fmla="*/ 387661 h 88"/>
                  <a:gd name="T38" fmla="*/ 121297 w 107"/>
                  <a:gd name="T39" fmla="*/ 382123 h 88"/>
                  <a:gd name="T40" fmla="*/ 132324 w 107"/>
                  <a:gd name="T41" fmla="*/ 371047 h 88"/>
                  <a:gd name="T42" fmla="*/ 132324 w 107"/>
                  <a:gd name="T43" fmla="*/ 348895 h 88"/>
                  <a:gd name="T44" fmla="*/ 198486 w 107"/>
                  <a:gd name="T45" fmla="*/ 282439 h 88"/>
                  <a:gd name="T46" fmla="*/ 198486 w 107"/>
                  <a:gd name="T47" fmla="*/ 304591 h 88"/>
                  <a:gd name="T48" fmla="*/ 181945 w 107"/>
                  <a:gd name="T49" fmla="*/ 321205 h 88"/>
                  <a:gd name="T50" fmla="*/ 170918 w 107"/>
                  <a:gd name="T51" fmla="*/ 326743 h 88"/>
                  <a:gd name="T52" fmla="*/ 159891 w 107"/>
                  <a:gd name="T53" fmla="*/ 321205 h 88"/>
                  <a:gd name="T54" fmla="*/ 159891 w 107"/>
                  <a:gd name="T55" fmla="*/ 66456 h 88"/>
                  <a:gd name="T56" fmla="*/ 170918 w 107"/>
                  <a:gd name="T57" fmla="*/ 60918 h 88"/>
                  <a:gd name="T58" fmla="*/ 181945 w 107"/>
                  <a:gd name="T59" fmla="*/ 66456 h 88"/>
                  <a:gd name="T60" fmla="*/ 198486 w 107"/>
                  <a:gd name="T61" fmla="*/ 77532 h 88"/>
                  <a:gd name="T62" fmla="*/ 198486 w 107"/>
                  <a:gd name="T63" fmla="*/ 99684 h 88"/>
                  <a:gd name="T64" fmla="*/ 198486 w 107"/>
                  <a:gd name="T65" fmla="*/ 282439 h 88"/>
                  <a:gd name="T66" fmla="*/ 336323 w 107"/>
                  <a:gd name="T67" fmla="*/ 443041 h 88"/>
                  <a:gd name="T68" fmla="*/ 297729 w 107"/>
                  <a:gd name="T69" fmla="*/ 487345 h 88"/>
                  <a:gd name="T70" fmla="*/ 253621 w 107"/>
                  <a:gd name="T71" fmla="*/ 443041 h 88"/>
                  <a:gd name="T72" fmla="*/ 253621 w 107"/>
                  <a:gd name="T73" fmla="*/ 132912 h 88"/>
                  <a:gd name="T74" fmla="*/ 297729 w 107"/>
                  <a:gd name="T75" fmla="*/ 88608 h 88"/>
                  <a:gd name="T76" fmla="*/ 336323 w 107"/>
                  <a:gd name="T77" fmla="*/ 132912 h 88"/>
                  <a:gd name="T78" fmla="*/ 336323 w 107"/>
                  <a:gd name="T79" fmla="*/ 443041 h 88"/>
                  <a:gd name="T80" fmla="*/ 391458 w 107"/>
                  <a:gd name="T81" fmla="*/ 282439 h 88"/>
                  <a:gd name="T82" fmla="*/ 391458 w 107"/>
                  <a:gd name="T83" fmla="*/ 304591 h 88"/>
                  <a:gd name="T84" fmla="*/ 407999 w 107"/>
                  <a:gd name="T85" fmla="*/ 321205 h 88"/>
                  <a:gd name="T86" fmla="*/ 419026 w 107"/>
                  <a:gd name="T87" fmla="*/ 326743 h 88"/>
                  <a:gd name="T88" fmla="*/ 430053 w 107"/>
                  <a:gd name="T89" fmla="*/ 321205 h 88"/>
                  <a:gd name="T90" fmla="*/ 430053 w 107"/>
                  <a:gd name="T91" fmla="*/ 66456 h 88"/>
                  <a:gd name="T92" fmla="*/ 419026 w 107"/>
                  <a:gd name="T93" fmla="*/ 60918 h 88"/>
                  <a:gd name="T94" fmla="*/ 407999 w 107"/>
                  <a:gd name="T95" fmla="*/ 66456 h 88"/>
                  <a:gd name="T96" fmla="*/ 391458 w 107"/>
                  <a:gd name="T97" fmla="*/ 77532 h 88"/>
                  <a:gd name="T98" fmla="*/ 391458 w 107"/>
                  <a:gd name="T99" fmla="*/ 99684 h 88"/>
                  <a:gd name="T100" fmla="*/ 391458 w 107"/>
                  <a:gd name="T101" fmla="*/ 282439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6" name="Group 37"/>
          <p:cNvGrpSpPr/>
          <p:nvPr/>
        </p:nvGrpSpPr>
        <p:grpSpPr bwMode="auto">
          <a:xfrm>
            <a:off x="6741320" y="1376997"/>
            <a:ext cx="1676400" cy="1646857"/>
            <a:chOff x="8988850" y="1835838"/>
            <a:chExt cx="2234654" cy="2194358"/>
          </a:xfrm>
        </p:grpSpPr>
        <p:sp>
          <p:nvSpPr>
            <p:cNvPr id="26" name="Line 33"/>
            <p:cNvSpPr>
              <a:spLocks noChangeShapeType="1"/>
            </p:cNvSpPr>
            <p:nvPr/>
          </p:nvSpPr>
          <p:spPr bwMode="auto">
            <a:xfrm flipV="1">
              <a:off x="9639566" y="3428850"/>
              <a:ext cx="0" cy="601346"/>
            </a:xfrm>
            <a:prstGeom prst="line">
              <a:avLst/>
            </a:prstGeom>
            <a:ln>
              <a:solidFill>
                <a:schemeClr val="tx2">
                  <a:lumMod val="40000"/>
                  <a:lumOff val="60000"/>
                </a:schemeClr>
              </a:solidFill>
            </a:ln>
          </p:spPr>
          <p:style>
            <a:lnRef idx="2">
              <a:schemeClr val="accent5"/>
            </a:lnRef>
            <a:fillRef idx="0">
              <a:schemeClr val="accent5"/>
            </a:fillRef>
            <a:effectRef idx="1">
              <a:schemeClr val="accent5"/>
            </a:effectRef>
            <a:fontRef idx="minor">
              <a:schemeClr val="tx1"/>
            </a:fontRef>
          </p:style>
          <p:txBody>
            <a:bodyPr/>
            <a:lstStyle/>
            <a:p>
              <a:pPr defTabSz="685800">
                <a:defRPr/>
              </a:pPr>
              <a:endParaRPr lang="da-DK" kern="0">
                <a:solidFill>
                  <a:sysClr val="windowText" lastClr="000000"/>
                </a:solidFill>
              </a:endParaRPr>
            </a:p>
          </p:txBody>
        </p:sp>
        <p:grpSp>
          <p:nvGrpSpPr>
            <p:cNvPr id="37" name="Group 30"/>
            <p:cNvGrpSpPr/>
            <p:nvPr/>
          </p:nvGrpSpPr>
          <p:grpSpPr bwMode="auto">
            <a:xfrm>
              <a:off x="8988850" y="1835838"/>
              <a:ext cx="2234654" cy="1434898"/>
              <a:chOff x="8988850" y="1835838"/>
              <a:chExt cx="2234654" cy="1434898"/>
            </a:xfrm>
          </p:grpSpPr>
          <p:sp>
            <p:nvSpPr>
              <p:cNvPr id="7" name="Freeform 6"/>
              <p:cNvSpPr/>
              <p:nvPr/>
            </p:nvSpPr>
            <p:spPr>
              <a:xfrm>
                <a:off x="8988850" y="1835838"/>
                <a:ext cx="2234654" cy="1434345"/>
              </a:xfrm>
              <a:custGeom>
                <a:avLst/>
                <a:gdLst>
                  <a:gd name="connsiteX0" fmla="*/ 0 w 2234654"/>
                  <a:gd name="connsiteY0" fmla="*/ 0 h 1434898"/>
                  <a:gd name="connsiteX1" fmla="*/ 372442 w 2234654"/>
                  <a:gd name="connsiteY1" fmla="*/ 0 h 1434898"/>
                  <a:gd name="connsiteX2" fmla="*/ 372442 w 2234654"/>
                  <a:gd name="connsiteY2" fmla="*/ 0 h 1434898"/>
                  <a:gd name="connsiteX3" fmla="*/ 931106 w 2234654"/>
                  <a:gd name="connsiteY3" fmla="*/ 0 h 1434898"/>
                  <a:gd name="connsiteX4" fmla="*/ 2234654 w 2234654"/>
                  <a:gd name="connsiteY4" fmla="*/ 0 h 1434898"/>
                  <a:gd name="connsiteX5" fmla="*/ 2234654 w 2234654"/>
                  <a:gd name="connsiteY5" fmla="*/ 837024 h 1434898"/>
                  <a:gd name="connsiteX6" fmla="*/ 2234654 w 2234654"/>
                  <a:gd name="connsiteY6" fmla="*/ 837024 h 1434898"/>
                  <a:gd name="connsiteX7" fmla="*/ 2234654 w 2234654"/>
                  <a:gd name="connsiteY7" fmla="*/ 1195748 h 1434898"/>
                  <a:gd name="connsiteX8" fmla="*/ 2234654 w 2234654"/>
                  <a:gd name="connsiteY8" fmla="*/ 1434898 h 1434898"/>
                  <a:gd name="connsiteX9" fmla="*/ 931106 w 2234654"/>
                  <a:gd name="connsiteY9" fmla="*/ 1434898 h 1434898"/>
                  <a:gd name="connsiteX10" fmla="*/ 651782 w 2234654"/>
                  <a:gd name="connsiteY10" fmla="*/ 1614260 h 1434898"/>
                  <a:gd name="connsiteX11" fmla="*/ 372442 w 2234654"/>
                  <a:gd name="connsiteY11" fmla="*/ 1434898 h 1434898"/>
                  <a:gd name="connsiteX12" fmla="*/ 0 w 2234654"/>
                  <a:gd name="connsiteY12" fmla="*/ 1434898 h 1434898"/>
                  <a:gd name="connsiteX13" fmla="*/ 0 w 2234654"/>
                  <a:gd name="connsiteY13" fmla="*/ 1195748 h 1434898"/>
                  <a:gd name="connsiteX14" fmla="*/ 0 w 2234654"/>
                  <a:gd name="connsiteY14" fmla="*/ 837024 h 1434898"/>
                  <a:gd name="connsiteX15" fmla="*/ 0 w 2234654"/>
                  <a:gd name="connsiteY15" fmla="*/ 837024 h 1434898"/>
                  <a:gd name="connsiteX16" fmla="*/ 0 w 2234654"/>
                  <a:gd name="connsiteY16" fmla="*/ 0 h 143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4654" h="1434898">
                    <a:moveTo>
                      <a:pt x="0" y="0"/>
                    </a:moveTo>
                    <a:lnTo>
                      <a:pt x="372442" y="0"/>
                    </a:lnTo>
                    <a:lnTo>
                      <a:pt x="372442" y="0"/>
                    </a:lnTo>
                    <a:lnTo>
                      <a:pt x="931106" y="0"/>
                    </a:lnTo>
                    <a:lnTo>
                      <a:pt x="2234654" y="0"/>
                    </a:lnTo>
                    <a:lnTo>
                      <a:pt x="2234654" y="837024"/>
                    </a:lnTo>
                    <a:lnTo>
                      <a:pt x="2234654" y="837024"/>
                    </a:lnTo>
                    <a:lnTo>
                      <a:pt x="2234654" y="1195748"/>
                    </a:lnTo>
                    <a:lnTo>
                      <a:pt x="2234654" y="1434898"/>
                    </a:lnTo>
                    <a:lnTo>
                      <a:pt x="931106" y="1434898"/>
                    </a:lnTo>
                    <a:lnTo>
                      <a:pt x="651782" y="1614260"/>
                    </a:lnTo>
                    <a:lnTo>
                      <a:pt x="372442" y="1434898"/>
                    </a:lnTo>
                    <a:lnTo>
                      <a:pt x="0" y="1434898"/>
                    </a:lnTo>
                    <a:lnTo>
                      <a:pt x="0" y="1195748"/>
                    </a:lnTo>
                    <a:lnTo>
                      <a:pt x="0" y="837024"/>
                    </a:lnTo>
                    <a:lnTo>
                      <a:pt x="0" y="837024"/>
                    </a:lnTo>
                    <a:lnTo>
                      <a:pt x="0" y="0"/>
                    </a:lnTo>
                    <a:close/>
                  </a:path>
                </a:pathLst>
              </a:custGeom>
              <a:gradFill>
                <a:gsLst>
                  <a:gs pos="0">
                    <a:srgbClr val="005AB2"/>
                  </a:gs>
                  <a:gs pos="92000">
                    <a:schemeClr val="tx2">
                      <a:lumMod val="40000"/>
                      <a:lumOff val="60000"/>
                    </a:schemeClr>
                  </a:gs>
                </a:gsLst>
                <a:path path="circle">
                  <a:fillToRect t="100000" r="100000"/>
                </a:path>
              </a:gradFill>
              <a:ln w="25400">
                <a:solidFill>
                  <a:schemeClr val="bg1">
                    <a:lumMod val="95000"/>
                  </a:schemeClr>
                </a:solidFill>
              </a:ln>
            </p:spPr>
            <p:style>
              <a:lnRef idx="2">
                <a:schemeClr val="lt1">
                  <a:hueOff val="0"/>
                  <a:satOff val="0"/>
                  <a:lumOff val="0"/>
                  <a:alphaOff val="0"/>
                </a:schemeClr>
              </a:lnRef>
              <a:fillRef idx="1">
                <a:schemeClr val="accent5">
                  <a:hueOff val="-5752947"/>
                  <a:satOff val="58196"/>
                  <a:lumOff val="-10194"/>
                  <a:alphaOff val="0"/>
                </a:schemeClr>
              </a:fillRef>
              <a:effectRef idx="0">
                <a:schemeClr val="accent5">
                  <a:hueOff val="-5752947"/>
                  <a:satOff val="58196"/>
                  <a:lumOff val="-10194"/>
                  <a:alphaOff val="0"/>
                </a:schemeClr>
              </a:effectRef>
              <a:fontRef idx="minor">
                <a:schemeClr val="lt1"/>
              </a:fontRef>
            </p:style>
            <p:txBody>
              <a:bodyPr lIns="255988" tIns="85329" rIns="85329" bIns="85329" spcCol="1270" anchor="ctr"/>
              <a:lstStyle/>
              <a:p>
                <a:pPr algn="ctr" defTabSz="2132965">
                  <a:lnSpc>
                    <a:spcPct val="90000"/>
                  </a:lnSpc>
                  <a:spcAft>
                    <a:spcPct val="35000"/>
                  </a:spcAft>
                  <a:defRPr/>
                </a:pPr>
                <a:endParaRPr lang="id-ID" sz="4800" dirty="0"/>
              </a:p>
            </p:txBody>
          </p:sp>
          <p:sp>
            <p:nvSpPr>
              <p:cNvPr id="88089" name="Freeform 11"/>
              <p:cNvSpPr>
                <a:spLocks noEditPoints="1"/>
              </p:cNvSpPr>
              <p:nvPr/>
            </p:nvSpPr>
            <p:spPr bwMode="auto">
              <a:xfrm>
                <a:off x="9808569" y="2329962"/>
                <a:ext cx="571924" cy="508150"/>
              </a:xfrm>
              <a:custGeom>
                <a:avLst/>
                <a:gdLst>
                  <a:gd name="T0" fmla="*/ 567656 w 134"/>
                  <a:gd name="T1" fmla="*/ 68323 h 119"/>
                  <a:gd name="T2" fmla="*/ 516439 w 134"/>
                  <a:gd name="T3" fmla="*/ 21351 h 119"/>
                  <a:gd name="T4" fmla="*/ 490830 w 134"/>
                  <a:gd name="T5" fmla="*/ 21351 h 119"/>
                  <a:gd name="T6" fmla="*/ 486562 w 134"/>
                  <a:gd name="T7" fmla="*/ 34161 h 119"/>
                  <a:gd name="T8" fmla="*/ 473758 w 134"/>
                  <a:gd name="T9" fmla="*/ 38432 h 119"/>
                  <a:gd name="T10" fmla="*/ 473758 w 134"/>
                  <a:gd name="T11" fmla="*/ 38432 h 119"/>
                  <a:gd name="T12" fmla="*/ 345715 w 134"/>
                  <a:gd name="T13" fmla="*/ 166537 h 119"/>
                  <a:gd name="T14" fmla="*/ 337179 w 134"/>
                  <a:gd name="T15" fmla="*/ 200698 h 119"/>
                  <a:gd name="T16" fmla="*/ 349983 w 134"/>
                  <a:gd name="T17" fmla="*/ 213508 h 119"/>
                  <a:gd name="T18" fmla="*/ 349983 w 134"/>
                  <a:gd name="T19" fmla="*/ 213508 h 119"/>
                  <a:gd name="T20" fmla="*/ 354251 w 134"/>
                  <a:gd name="T21" fmla="*/ 217779 h 119"/>
                  <a:gd name="T22" fmla="*/ 324375 w 134"/>
                  <a:gd name="T23" fmla="*/ 243400 h 119"/>
                  <a:gd name="T24" fmla="*/ 230477 w 134"/>
                  <a:gd name="T25" fmla="*/ 149456 h 119"/>
                  <a:gd name="T26" fmla="*/ 200600 w 134"/>
                  <a:gd name="T27" fmla="*/ 42702 h 119"/>
                  <a:gd name="T28" fmla="*/ 89630 w 134"/>
                  <a:gd name="T29" fmla="*/ 12811 h 119"/>
                  <a:gd name="T30" fmla="*/ 153651 w 134"/>
                  <a:gd name="T31" fmla="*/ 76863 h 119"/>
                  <a:gd name="T32" fmla="*/ 136579 w 134"/>
                  <a:gd name="T33" fmla="*/ 136645 h 119"/>
                  <a:gd name="T34" fmla="*/ 76826 w 134"/>
                  <a:gd name="T35" fmla="*/ 153726 h 119"/>
                  <a:gd name="T36" fmla="*/ 12804 w 134"/>
                  <a:gd name="T37" fmla="*/ 89674 h 119"/>
                  <a:gd name="T38" fmla="*/ 42681 w 134"/>
                  <a:gd name="T39" fmla="*/ 200698 h 119"/>
                  <a:gd name="T40" fmla="*/ 153651 w 134"/>
                  <a:gd name="T41" fmla="*/ 226319 h 119"/>
                  <a:gd name="T42" fmla="*/ 157919 w 134"/>
                  <a:gd name="T43" fmla="*/ 226319 h 119"/>
                  <a:gd name="T44" fmla="*/ 247549 w 134"/>
                  <a:gd name="T45" fmla="*/ 320263 h 119"/>
                  <a:gd name="T46" fmla="*/ 162187 w 134"/>
                  <a:gd name="T47" fmla="*/ 409936 h 119"/>
                  <a:gd name="T48" fmla="*/ 153651 w 134"/>
                  <a:gd name="T49" fmla="*/ 405666 h 119"/>
                  <a:gd name="T50" fmla="*/ 132311 w 134"/>
                  <a:gd name="T51" fmla="*/ 422747 h 119"/>
                  <a:gd name="T52" fmla="*/ 89630 w 134"/>
                  <a:gd name="T53" fmla="*/ 491069 h 119"/>
                  <a:gd name="T54" fmla="*/ 98166 w 134"/>
                  <a:gd name="T55" fmla="*/ 499610 h 119"/>
                  <a:gd name="T56" fmla="*/ 166455 w 134"/>
                  <a:gd name="T57" fmla="*/ 456908 h 119"/>
                  <a:gd name="T58" fmla="*/ 183528 w 134"/>
                  <a:gd name="T59" fmla="*/ 431287 h 119"/>
                  <a:gd name="T60" fmla="*/ 179260 w 134"/>
                  <a:gd name="T61" fmla="*/ 427017 h 119"/>
                  <a:gd name="T62" fmla="*/ 268890 w 134"/>
                  <a:gd name="T63" fmla="*/ 341613 h 119"/>
                  <a:gd name="T64" fmla="*/ 418273 w 134"/>
                  <a:gd name="T65" fmla="*/ 491069 h 119"/>
                  <a:gd name="T66" fmla="*/ 456686 w 134"/>
                  <a:gd name="T67" fmla="*/ 508150 h 119"/>
                  <a:gd name="T68" fmla="*/ 495098 w 134"/>
                  <a:gd name="T69" fmla="*/ 491069 h 119"/>
                  <a:gd name="T70" fmla="*/ 495098 w 134"/>
                  <a:gd name="T71" fmla="*/ 414206 h 119"/>
                  <a:gd name="T72" fmla="*/ 345715 w 134"/>
                  <a:gd name="T73" fmla="*/ 264750 h 119"/>
                  <a:gd name="T74" fmla="*/ 371324 w 134"/>
                  <a:gd name="T75" fmla="*/ 239129 h 119"/>
                  <a:gd name="T76" fmla="*/ 384128 w 134"/>
                  <a:gd name="T77" fmla="*/ 251940 h 119"/>
                  <a:gd name="T78" fmla="*/ 418273 w 134"/>
                  <a:gd name="T79" fmla="*/ 243400 h 119"/>
                  <a:gd name="T80" fmla="*/ 546315 w 134"/>
                  <a:gd name="T81" fmla="*/ 111024 h 119"/>
                  <a:gd name="T82" fmla="*/ 546315 w 134"/>
                  <a:gd name="T83" fmla="*/ 111024 h 119"/>
                  <a:gd name="T84" fmla="*/ 546315 w 134"/>
                  <a:gd name="T85" fmla="*/ 111024 h 119"/>
                  <a:gd name="T86" fmla="*/ 550584 w 134"/>
                  <a:gd name="T87" fmla="*/ 98214 h 119"/>
                  <a:gd name="T88" fmla="*/ 567656 w 134"/>
                  <a:gd name="T89" fmla="*/ 93944 h 119"/>
                  <a:gd name="T90" fmla="*/ 567656 w 134"/>
                  <a:gd name="T91" fmla="*/ 68323 h 119"/>
                  <a:gd name="T92" fmla="*/ 460954 w 134"/>
                  <a:gd name="T93" fmla="*/ 439827 h 119"/>
                  <a:gd name="T94" fmla="*/ 482294 w 134"/>
                  <a:gd name="T95" fmla="*/ 461178 h 119"/>
                  <a:gd name="T96" fmla="*/ 460954 w 134"/>
                  <a:gd name="T97" fmla="*/ 482529 h 119"/>
                  <a:gd name="T98" fmla="*/ 439613 w 134"/>
                  <a:gd name="T99" fmla="*/ 461178 h 119"/>
                  <a:gd name="T100" fmla="*/ 460954 w 134"/>
                  <a:gd name="T101" fmla="*/ 439827 h 119"/>
                  <a:gd name="T102" fmla="*/ 388396 w 134"/>
                  <a:gd name="T103" fmla="*/ 175077 h 119"/>
                  <a:gd name="T104" fmla="*/ 379860 w 134"/>
                  <a:gd name="T105" fmla="*/ 166537 h 119"/>
                  <a:gd name="T106" fmla="*/ 478026 w 134"/>
                  <a:gd name="T107" fmla="*/ 72593 h 119"/>
                  <a:gd name="T108" fmla="*/ 486562 w 134"/>
                  <a:gd name="T109" fmla="*/ 81133 h 119"/>
                  <a:gd name="T110" fmla="*/ 388396 w 134"/>
                  <a:gd name="T111" fmla="*/ 175077 h 119"/>
                  <a:gd name="T112" fmla="*/ 418273 w 134"/>
                  <a:gd name="T113" fmla="*/ 204968 h 119"/>
                  <a:gd name="T114" fmla="*/ 409737 w 134"/>
                  <a:gd name="T115" fmla="*/ 200698 h 119"/>
                  <a:gd name="T116" fmla="*/ 507903 w 134"/>
                  <a:gd name="T117" fmla="*/ 102484 h 119"/>
                  <a:gd name="T118" fmla="*/ 516439 w 134"/>
                  <a:gd name="T119" fmla="*/ 111024 h 119"/>
                  <a:gd name="T120" fmla="*/ 418273 w 134"/>
                  <a:gd name="T121" fmla="*/ 204968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Vertical)">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outVertical)">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par>
                          <p:cTn id="44" fill="hold">
                            <p:stCondLst>
                              <p:cond delay="5000"/>
                            </p:stCondLst>
                            <p:childTnLst>
                              <p:par>
                                <p:cTn id="45" presetID="16" presetClass="entr" presetSubtype="37"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outVertical)">
                                      <p:cBhvr>
                                        <p:cTn id="47" dur="500"/>
                                        <p:tgtEl>
                                          <p:spTgt spid="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par>
                          <p:cTn id="56" fill="hold">
                            <p:stCondLst>
                              <p:cond delay="6500"/>
                            </p:stCondLst>
                            <p:childTnLst>
                              <p:par>
                                <p:cTn id="57" presetID="16" presetClass="entr" presetSubtype="37"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outVertical)">
                                      <p:cBhvr>
                                        <p:cTn id="59" dur="500"/>
                                        <p:tgtEl>
                                          <p:spTgt spid="1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5AB2"/>
            </a:gs>
            <a:gs pos="92000">
              <a:schemeClr val="tx2">
                <a:lumMod val="40000"/>
                <a:lumOff val="60000"/>
              </a:schemeClr>
            </a:gs>
          </a:gsLst>
          <a:path path="circle">
            <a:fillToRect t="100000" r="100000"/>
          </a:path>
        </a:gradFill>
        <a:effectLst/>
      </p:bgPr>
    </p:bg>
    <p:spTree>
      <p:nvGrpSpPr>
        <p:cNvPr id="1" name=""/>
        <p:cNvGrpSpPr/>
        <p:nvPr/>
      </p:nvGrpSpPr>
      <p:grpSpPr>
        <a:xfrm>
          <a:off x="0" y="0"/>
          <a:ext cx="0" cy="0"/>
          <a:chOff x="0" y="0"/>
          <a:chExt cx="0" cy="0"/>
        </a:xfrm>
      </p:grpSpPr>
      <p:sp>
        <p:nvSpPr>
          <p:cNvPr id="16" name="Pentagon 60"/>
          <p:cNvSpPr/>
          <p:nvPr/>
        </p:nvSpPr>
        <p:spPr>
          <a:xfrm>
            <a:off x="0" y="554060"/>
            <a:ext cx="120269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gradFill>
                  <a:gsLst>
                    <a:gs pos="0">
                      <a:srgbClr val="005AB2"/>
                    </a:gs>
                    <a:gs pos="92000">
                      <a:schemeClr val="tx2">
                        <a:lumMod val="40000"/>
                        <a:lumOff val="60000"/>
                      </a:schemeClr>
                    </a:gs>
                  </a:gsLst>
                  <a:path path="circle">
                    <a:fillToRect t="100000" r="100000"/>
                  </a:path>
                </a:gradFill>
                <a:cs typeface="+mn-ea"/>
                <a:sym typeface="+mn-lt"/>
              </a:rPr>
              <a:t>02</a:t>
            </a:r>
            <a:endParaRPr lang="en-GB" altLang="zh-CN" sz="3600" b="1" dirty="0">
              <a:gradFill>
                <a:gsLst>
                  <a:gs pos="0">
                    <a:srgbClr val="005AB2"/>
                  </a:gs>
                  <a:gs pos="92000">
                    <a:schemeClr val="tx2">
                      <a:lumMod val="40000"/>
                      <a:lumOff val="60000"/>
                    </a:schemeClr>
                  </a:gs>
                </a:gsLst>
                <a:path path="circle">
                  <a:fillToRect t="100000" r="100000"/>
                </a:path>
              </a:gradFill>
              <a:cs typeface="+mn-ea"/>
              <a:sym typeface="+mn-lt"/>
            </a:endParaRPr>
          </a:p>
        </p:txBody>
      </p:sp>
      <p:grpSp>
        <p:nvGrpSpPr>
          <p:cNvPr id="18" name="Group 71"/>
          <p:cNvGrpSpPr/>
          <p:nvPr/>
        </p:nvGrpSpPr>
        <p:grpSpPr>
          <a:xfrm>
            <a:off x="3023214" y="2082600"/>
            <a:ext cx="3119605" cy="937605"/>
            <a:chOff x="6662499" y="1576059"/>
            <a:chExt cx="4159474" cy="1250132"/>
          </a:xfrm>
        </p:grpSpPr>
        <p:sp>
          <p:nvSpPr>
            <p:cNvPr id="19" name="TextBox 72"/>
            <p:cNvSpPr txBox="1"/>
            <p:nvPr/>
          </p:nvSpPr>
          <p:spPr>
            <a:xfrm>
              <a:off x="6662499" y="1576059"/>
              <a:ext cx="4159474" cy="943842"/>
            </a:xfrm>
            <a:prstGeom prst="rect">
              <a:avLst/>
            </a:prstGeom>
            <a:noFill/>
          </p:spPr>
          <p:txBody>
            <a:bodyPr wrap="square" rtlCol="0">
              <a:spAutoFit/>
            </a:bodyPr>
            <a:lstStyle/>
            <a:p>
              <a:pPr algn="ctr" defTabSz="685800">
                <a:defRPr/>
              </a:pPr>
              <a:r>
                <a:rPr lang="zh-CN" altLang="en-US" sz="4000" b="1" kern="0" spc="600" dirty="0">
                  <a:solidFill>
                    <a:schemeClr val="bg1"/>
                  </a:solidFill>
                  <a:latin typeface="微软雅黑" panose="020B0503020204020204" pitchFamily="34" charset="-122"/>
                  <a:ea typeface="微软雅黑" panose="020B0503020204020204" pitchFamily="34" charset="-122"/>
                </a:rPr>
                <a:t>产品运行</a:t>
              </a:r>
              <a:endParaRPr lang="zh-CN" altLang="en-US" sz="4000" kern="0" spc="600" dirty="0">
                <a:solidFill>
                  <a:schemeClr val="bg1"/>
                </a:solidFill>
                <a:latin typeface="微软雅黑" panose="020B0503020204020204" pitchFamily="34" charset="-122"/>
                <a:ea typeface="微软雅黑" panose="020B0503020204020204" pitchFamily="34" charset="-122"/>
              </a:endParaRPr>
            </a:p>
          </p:txBody>
        </p:sp>
        <p:sp>
          <p:nvSpPr>
            <p:cNvPr id="20" name="Rectangle 73"/>
            <p:cNvSpPr/>
            <p:nvPr/>
          </p:nvSpPr>
          <p:spPr>
            <a:xfrm>
              <a:off x="6662499" y="2477367"/>
              <a:ext cx="4159474" cy="348824"/>
            </a:xfrm>
            <a:prstGeom prst="rect">
              <a:avLst/>
            </a:prstGeom>
          </p:spPr>
          <p:txBody>
            <a:bodyPr wrap="square">
              <a:spAutoFit/>
            </a:bodyPr>
            <a:lstStyle/>
            <a:p>
              <a:pPr algn="ctr"/>
              <a:r>
                <a:rPr lang="en-GB" sz="1110" dirty="0">
                  <a:solidFill>
                    <a:schemeClr val="bg1"/>
                  </a:solidFill>
                  <a:cs typeface="+mn-ea"/>
                  <a:sym typeface="+mn-lt"/>
                </a:rPr>
                <a:t>点击输入内容</a:t>
              </a:r>
              <a:endParaRPr lang="en-GB" sz="1110" dirty="0">
                <a:solidFill>
                  <a:schemeClr val="bg1"/>
                </a:solidFill>
                <a:cs typeface="+mn-ea"/>
                <a:sym typeface="+mn-lt"/>
              </a:endParaRPr>
            </a:p>
          </p:txBody>
        </p:sp>
      </p:grpSp>
      <p:cxnSp>
        <p:nvCxnSpPr>
          <p:cNvPr id="3" name="直接连接符 2"/>
          <p:cNvCxnSpPr/>
          <p:nvPr/>
        </p:nvCxnSpPr>
        <p:spPr>
          <a:xfrm>
            <a:off x="0" y="407621"/>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326217" y="4462045"/>
            <a:ext cx="1817784"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gradFill>
                  <a:gsLst>
                    <a:gs pos="0">
                      <a:srgbClr val="005AB2"/>
                    </a:gs>
                    <a:gs pos="92000">
                      <a:schemeClr val="tx2">
                        <a:lumMod val="40000"/>
                        <a:lumOff val="60000"/>
                      </a:schemeClr>
                    </a:gs>
                  </a:gsLst>
                  <a:path path="circle">
                    <a:fillToRect t="100000" r="100000"/>
                  </a:path>
                </a:gradFill>
              </a:rPr>
              <a:t>Part Two</a:t>
            </a: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1" name="矩形 20"/>
          <p:cNvSpPr/>
          <p:nvPr/>
        </p:nvSpPr>
        <p:spPr>
          <a:xfrm>
            <a:off x="7182999" y="4460206"/>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2" name="矩形 21"/>
          <p:cNvSpPr/>
          <p:nvPr/>
        </p:nvSpPr>
        <p:spPr>
          <a:xfrm>
            <a:off x="7039781" y="4460205"/>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3" name="矩形 22"/>
          <p:cNvSpPr/>
          <p:nvPr/>
        </p:nvSpPr>
        <p:spPr>
          <a:xfrm>
            <a:off x="1257140"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
        <p:nvSpPr>
          <p:cNvPr id="24" name="矩形 23"/>
          <p:cNvSpPr/>
          <p:nvPr/>
        </p:nvSpPr>
        <p:spPr>
          <a:xfrm>
            <a:off x="1408902" y="554061"/>
            <a:ext cx="97316" cy="561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gradFill>
                <a:gsLst>
                  <a:gs pos="0">
                    <a:srgbClr val="005AB2"/>
                  </a:gs>
                  <a:gs pos="92000">
                    <a:schemeClr val="tx2">
                      <a:lumMod val="40000"/>
                      <a:lumOff val="60000"/>
                    </a:schemeClr>
                  </a:gs>
                </a:gsLst>
                <a:path path="circle">
                  <a:fillToRect t="100000" r="100000"/>
                </a:path>
              </a:gradFill>
            </a:endParaRP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15"/>
          <p:cNvSpPr>
            <a:spLocks noGrp="1"/>
          </p:cNvSpPr>
          <p:nvPr>
            <p:ph type="sldNum" sz="quarter" idx="4294967295"/>
          </p:nvPr>
        </p:nvSpPr>
        <p:spPr>
          <a:xfrm>
            <a:off x="7086600" y="4768850"/>
            <a:ext cx="2057400" cy="273050"/>
          </a:xfrm>
        </p:spPr>
        <p:txBody>
          <a:bodyPr/>
          <a:lstStyle/>
          <a:p>
            <a:pPr>
              <a:defRPr/>
            </a:pPr>
            <a:fld id="{8C96D4F0-974F-48EF-A5D2-06FEFFADDA4C}" type="slidenum">
              <a:rPr lang="en-IN"/>
            </a:fld>
            <a:endParaRPr lang="en-IN"/>
          </a:p>
        </p:txBody>
      </p:sp>
      <p:grpSp>
        <p:nvGrpSpPr>
          <p:cNvPr id="2" name="Group 119"/>
          <p:cNvGrpSpPr/>
          <p:nvPr/>
        </p:nvGrpSpPr>
        <p:grpSpPr>
          <a:xfrm>
            <a:off x="6445022" y="2032484"/>
            <a:ext cx="2015410" cy="2018178"/>
            <a:chOff x="1033463" y="2201863"/>
            <a:chExt cx="2984500" cy="2987676"/>
          </a:xfrm>
          <a:solidFill>
            <a:schemeClr val="accent6"/>
          </a:solidFill>
        </p:grpSpPr>
        <p:sp>
          <p:nvSpPr>
            <p:cNvPr id="109" name="Freeform 86"/>
            <p:cNvSpPr/>
            <p:nvPr/>
          </p:nvSpPr>
          <p:spPr bwMode="auto">
            <a:xfrm>
              <a:off x="3433763" y="2613026"/>
              <a:ext cx="546100" cy="798513"/>
            </a:xfrm>
            <a:custGeom>
              <a:avLst/>
              <a:gdLst>
                <a:gd name="T0" fmla="*/ 98 w 145"/>
                <a:gd name="T1" fmla="*/ 212 h 212"/>
                <a:gd name="T2" fmla="*/ 145 w 145"/>
                <a:gd name="T3" fmla="*/ 200 h 212"/>
                <a:gd name="T4" fmla="*/ 31 w 145"/>
                <a:gd name="T5" fmla="*/ 0 h 212"/>
                <a:gd name="T6" fmla="*/ 0 w 145"/>
                <a:gd name="T7" fmla="*/ 37 h 212"/>
                <a:gd name="T8" fmla="*/ 98 w 145"/>
                <a:gd name="T9" fmla="*/ 212 h 212"/>
              </a:gdLst>
              <a:ahLst/>
              <a:cxnLst>
                <a:cxn ang="0">
                  <a:pos x="T0" y="T1"/>
                </a:cxn>
                <a:cxn ang="0">
                  <a:pos x="T2" y="T3"/>
                </a:cxn>
                <a:cxn ang="0">
                  <a:pos x="T4" y="T5"/>
                </a:cxn>
                <a:cxn ang="0">
                  <a:pos x="T6" y="T7"/>
                </a:cxn>
                <a:cxn ang="0">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0" name="Freeform 87"/>
            <p:cNvSpPr/>
            <p:nvPr/>
          </p:nvSpPr>
          <p:spPr bwMode="auto">
            <a:xfrm>
              <a:off x="2538413" y="2201863"/>
              <a:ext cx="971550" cy="509588"/>
            </a:xfrm>
            <a:custGeom>
              <a:avLst/>
              <a:gdLst>
                <a:gd name="T0" fmla="*/ 227 w 258"/>
                <a:gd name="T1" fmla="*/ 135 h 135"/>
                <a:gd name="T2" fmla="*/ 258 w 258"/>
                <a:gd name="T3" fmla="*/ 98 h 135"/>
                <a:gd name="T4" fmla="*/ 0 w 258"/>
                <a:gd name="T5" fmla="*/ 0 h 135"/>
                <a:gd name="T6" fmla="*/ 0 w 258"/>
                <a:gd name="T7" fmla="*/ 48 h 135"/>
                <a:gd name="T8" fmla="*/ 227 w 258"/>
                <a:gd name="T9" fmla="*/ 135 h 135"/>
              </a:gdLst>
              <a:ah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1" name="Freeform 88"/>
            <p:cNvSpPr/>
            <p:nvPr/>
          </p:nvSpPr>
          <p:spPr bwMode="auto">
            <a:xfrm>
              <a:off x="3735388" y="3422651"/>
              <a:ext cx="282575" cy="831850"/>
            </a:xfrm>
            <a:custGeom>
              <a:avLst/>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ah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12" name="Freeform 89"/>
            <p:cNvSpPr/>
            <p:nvPr/>
          </p:nvSpPr>
          <p:spPr bwMode="auto">
            <a:xfrm>
              <a:off x="1654176" y="2201863"/>
              <a:ext cx="823913" cy="425450"/>
            </a:xfrm>
            <a:custGeom>
              <a:avLst/>
              <a:gdLst>
                <a:gd name="T0" fmla="*/ 219 w 219"/>
                <a:gd name="T1" fmla="*/ 48 h 113"/>
                <a:gd name="T2" fmla="*/ 219 w 219"/>
                <a:gd name="T3" fmla="*/ 0 h 113"/>
                <a:gd name="T4" fmla="*/ 0 w 219"/>
                <a:gd name="T5" fmla="*/ 74 h 113"/>
                <a:gd name="T6" fmla="*/ 28 w 219"/>
                <a:gd name="T7" fmla="*/ 113 h 113"/>
                <a:gd name="T8" fmla="*/ 219 w 219"/>
                <a:gd name="T9" fmla="*/ 48 h 113"/>
              </a:gdLst>
              <a:ah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3" name="Freeform 90"/>
            <p:cNvSpPr/>
            <p:nvPr/>
          </p:nvSpPr>
          <p:spPr bwMode="auto">
            <a:xfrm>
              <a:off x="1119188" y="4144963"/>
              <a:ext cx="587375" cy="712788"/>
            </a:xfrm>
            <a:custGeom>
              <a:avLst/>
              <a:gdLst>
                <a:gd name="T0" fmla="*/ 46 w 156"/>
                <a:gd name="T1" fmla="*/ 0 h 189"/>
                <a:gd name="T2" fmla="*/ 0 w 156"/>
                <a:gd name="T3" fmla="*/ 13 h 189"/>
                <a:gd name="T4" fmla="*/ 125 w 156"/>
                <a:gd name="T5" fmla="*/ 189 h 189"/>
                <a:gd name="T6" fmla="*/ 156 w 156"/>
                <a:gd name="T7" fmla="*/ 152 h 189"/>
                <a:gd name="T8" fmla="*/ 46 w 156"/>
                <a:gd name="T9" fmla="*/ 0 h 189"/>
              </a:gdLst>
              <a:ah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4" name="Freeform 91"/>
            <p:cNvSpPr/>
            <p:nvPr/>
          </p:nvSpPr>
          <p:spPr bwMode="auto">
            <a:xfrm>
              <a:off x="3260726" y="4246563"/>
              <a:ext cx="625475" cy="677863"/>
            </a:xfrm>
            <a:custGeom>
              <a:avLst/>
              <a:gdLst>
                <a:gd name="T0" fmla="*/ 0 w 166"/>
                <a:gd name="T1" fmla="*/ 141 h 180"/>
                <a:gd name="T2" fmla="*/ 28 w 166"/>
                <a:gd name="T3" fmla="*/ 180 h 180"/>
                <a:gd name="T4" fmla="*/ 166 w 166"/>
                <a:gd name="T5" fmla="*/ 16 h 180"/>
                <a:gd name="T6" fmla="*/ 120 w 166"/>
                <a:gd name="T7" fmla="*/ 0 h 180"/>
                <a:gd name="T8" fmla="*/ 0 w 166"/>
                <a:gd name="T9" fmla="*/ 141 h 180"/>
              </a:gdLst>
              <a:ah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5" name="Freeform 92"/>
            <p:cNvSpPr/>
            <p:nvPr/>
          </p:nvSpPr>
          <p:spPr bwMode="auto">
            <a:xfrm>
              <a:off x="1033463" y="3290888"/>
              <a:ext cx="239713" cy="847725"/>
            </a:xfrm>
            <a:custGeom>
              <a:avLst/>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ah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6" name="Freeform 93"/>
            <p:cNvSpPr/>
            <p:nvPr/>
          </p:nvSpPr>
          <p:spPr bwMode="auto">
            <a:xfrm>
              <a:off x="1104901" y="2514601"/>
              <a:ext cx="604838" cy="779463"/>
            </a:xfrm>
            <a:custGeom>
              <a:avLst/>
              <a:gdLst>
                <a:gd name="T0" fmla="*/ 161 w 161"/>
                <a:gd name="T1" fmla="*/ 40 h 207"/>
                <a:gd name="T2" fmla="*/ 134 w 161"/>
                <a:gd name="T3" fmla="*/ 0 h 207"/>
                <a:gd name="T4" fmla="*/ 0 w 161"/>
                <a:gd name="T5" fmla="*/ 191 h 207"/>
                <a:gd name="T6" fmla="*/ 45 w 161"/>
                <a:gd name="T7" fmla="*/ 207 h 207"/>
                <a:gd name="T8" fmla="*/ 161 w 161"/>
                <a:gd name="T9" fmla="*/ 40 h 207"/>
              </a:gdLst>
              <a:ahLst/>
              <a:cxnLst>
                <a:cxn ang="0">
                  <a:pos x="T0" y="T1"/>
                </a:cxn>
                <a:cxn ang="0">
                  <a:pos x="T2" y="T3"/>
                </a:cxn>
                <a:cxn ang="0">
                  <a:pos x="T4" y="T5"/>
                </a:cxn>
                <a:cxn ang="0">
                  <a:pos x="T6" y="T7"/>
                </a:cxn>
                <a:cxn ang="0">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7" name="Freeform 94"/>
            <p:cNvSpPr/>
            <p:nvPr/>
          </p:nvSpPr>
          <p:spPr bwMode="auto">
            <a:xfrm>
              <a:off x="2538413" y="4808538"/>
              <a:ext cx="779463" cy="381000"/>
            </a:xfrm>
            <a:custGeom>
              <a:avLst/>
              <a:gdLst>
                <a:gd name="T0" fmla="*/ 0 w 207"/>
                <a:gd name="T1" fmla="*/ 52 h 101"/>
                <a:gd name="T2" fmla="*/ 0 w 207"/>
                <a:gd name="T3" fmla="*/ 101 h 101"/>
                <a:gd name="T4" fmla="*/ 207 w 207"/>
                <a:gd name="T5" fmla="*/ 40 h 101"/>
                <a:gd name="T6" fmla="*/ 179 w 207"/>
                <a:gd name="T7" fmla="*/ 0 h 101"/>
                <a:gd name="T8" fmla="*/ 0 w 207"/>
                <a:gd name="T9" fmla="*/ 52 h 101"/>
              </a:gdLst>
              <a:ahLst/>
              <a:cxnLst>
                <a:cxn ang="0">
                  <a:pos x="T0" y="T1"/>
                </a:cxn>
                <a:cxn ang="0">
                  <a:pos x="T2" y="T3"/>
                </a:cxn>
                <a:cxn ang="0">
                  <a:pos x="T4" y="T5"/>
                </a:cxn>
                <a:cxn ang="0">
                  <a:pos x="T6" y="T7"/>
                </a:cxn>
                <a:cxn ang="0">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18" name="Freeform 95"/>
            <p:cNvSpPr/>
            <p:nvPr/>
          </p:nvSpPr>
          <p:spPr bwMode="auto">
            <a:xfrm>
              <a:off x="1638301" y="4756151"/>
              <a:ext cx="839788" cy="433388"/>
            </a:xfrm>
            <a:custGeom>
              <a:avLst/>
              <a:gdLst>
                <a:gd name="T0" fmla="*/ 31 w 223"/>
                <a:gd name="T1" fmla="*/ 0 h 115"/>
                <a:gd name="T2" fmla="*/ 0 w 223"/>
                <a:gd name="T3" fmla="*/ 37 h 115"/>
                <a:gd name="T4" fmla="*/ 223 w 223"/>
                <a:gd name="T5" fmla="*/ 115 h 115"/>
                <a:gd name="T6" fmla="*/ 223 w 223"/>
                <a:gd name="T7" fmla="*/ 66 h 115"/>
                <a:gd name="T8" fmla="*/ 31 w 223"/>
                <a:gd name="T9" fmla="*/ 0 h 115"/>
              </a:gdLst>
              <a:ah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grpSp>
      <p:sp>
        <p:nvSpPr>
          <p:cNvPr id="132" name="Arc 131"/>
          <p:cNvSpPr/>
          <p:nvPr/>
        </p:nvSpPr>
        <p:spPr>
          <a:xfrm rot="10800000">
            <a:off x="6719888" y="2320376"/>
            <a:ext cx="1455812" cy="1456261"/>
          </a:xfrm>
          <a:prstGeom prst="arc">
            <a:avLst>
              <a:gd name="adj1" fmla="val 12559450"/>
              <a:gd name="adj2" fmla="val 10734386"/>
            </a:avLst>
          </a:prstGeom>
          <a:ln w="133350" cap="sq">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defRPr/>
            </a:pPr>
            <a:endParaRPr lang="en-IN" noProof="1">
              <a:solidFill>
                <a:schemeClr val="bg1">
                  <a:lumMod val="95000"/>
                </a:schemeClr>
              </a:solidFill>
            </a:endParaRPr>
          </a:p>
        </p:txBody>
      </p:sp>
      <p:grpSp>
        <p:nvGrpSpPr>
          <p:cNvPr id="3" name="Group 141"/>
          <p:cNvGrpSpPr/>
          <p:nvPr/>
        </p:nvGrpSpPr>
        <p:grpSpPr>
          <a:xfrm>
            <a:off x="4250707" y="1480446"/>
            <a:ext cx="1745780" cy="1748178"/>
            <a:chOff x="1033463" y="2201863"/>
            <a:chExt cx="2984500" cy="2987676"/>
          </a:xfrm>
          <a:solidFill>
            <a:schemeClr val="accent5"/>
          </a:solidFill>
        </p:grpSpPr>
        <p:sp>
          <p:nvSpPr>
            <p:cNvPr id="150" name="Freeform 86"/>
            <p:cNvSpPr/>
            <p:nvPr/>
          </p:nvSpPr>
          <p:spPr bwMode="auto">
            <a:xfrm>
              <a:off x="3433763" y="2613026"/>
              <a:ext cx="546100" cy="798513"/>
            </a:xfrm>
            <a:custGeom>
              <a:avLst/>
              <a:gdLst>
                <a:gd name="T0" fmla="*/ 98 w 145"/>
                <a:gd name="T1" fmla="*/ 212 h 212"/>
                <a:gd name="T2" fmla="*/ 145 w 145"/>
                <a:gd name="T3" fmla="*/ 200 h 212"/>
                <a:gd name="T4" fmla="*/ 31 w 145"/>
                <a:gd name="T5" fmla="*/ 0 h 212"/>
                <a:gd name="T6" fmla="*/ 0 w 145"/>
                <a:gd name="T7" fmla="*/ 37 h 212"/>
                <a:gd name="T8" fmla="*/ 98 w 145"/>
                <a:gd name="T9" fmla="*/ 212 h 212"/>
              </a:gdLst>
              <a:ahLst/>
              <a:cxnLst>
                <a:cxn ang="0">
                  <a:pos x="T0" y="T1"/>
                </a:cxn>
                <a:cxn ang="0">
                  <a:pos x="T2" y="T3"/>
                </a:cxn>
                <a:cxn ang="0">
                  <a:pos x="T4" y="T5"/>
                </a:cxn>
                <a:cxn ang="0">
                  <a:pos x="T6" y="T7"/>
                </a:cxn>
                <a:cxn ang="0">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51" name="Freeform 87"/>
            <p:cNvSpPr/>
            <p:nvPr/>
          </p:nvSpPr>
          <p:spPr bwMode="auto">
            <a:xfrm>
              <a:off x="2538413" y="2201863"/>
              <a:ext cx="971550" cy="509588"/>
            </a:xfrm>
            <a:custGeom>
              <a:avLst/>
              <a:gdLst>
                <a:gd name="T0" fmla="*/ 227 w 258"/>
                <a:gd name="T1" fmla="*/ 135 h 135"/>
                <a:gd name="T2" fmla="*/ 258 w 258"/>
                <a:gd name="T3" fmla="*/ 98 h 135"/>
                <a:gd name="T4" fmla="*/ 0 w 258"/>
                <a:gd name="T5" fmla="*/ 0 h 135"/>
                <a:gd name="T6" fmla="*/ 0 w 258"/>
                <a:gd name="T7" fmla="*/ 48 h 135"/>
                <a:gd name="T8" fmla="*/ 227 w 258"/>
                <a:gd name="T9" fmla="*/ 135 h 135"/>
              </a:gdLst>
              <a:ah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52" name="Freeform 88"/>
            <p:cNvSpPr/>
            <p:nvPr/>
          </p:nvSpPr>
          <p:spPr bwMode="auto">
            <a:xfrm>
              <a:off x="3735388" y="3422651"/>
              <a:ext cx="282575" cy="831850"/>
            </a:xfrm>
            <a:custGeom>
              <a:avLst/>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ah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53" name="Freeform 89"/>
            <p:cNvSpPr/>
            <p:nvPr/>
          </p:nvSpPr>
          <p:spPr bwMode="auto">
            <a:xfrm>
              <a:off x="1654176" y="2201863"/>
              <a:ext cx="823913" cy="425450"/>
            </a:xfrm>
            <a:custGeom>
              <a:avLst/>
              <a:gdLst>
                <a:gd name="T0" fmla="*/ 219 w 219"/>
                <a:gd name="T1" fmla="*/ 48 h 113"/>
                <a:gd name="T2" fmla="*/ 219 w 219"/>
                <a:gd name="T3" fmla="*/ 0 h 113"/>
                <a:gd name="T4" fmla="*/ 0 w 219"/>
                <a:gd name="T5" fmla="*/ 74 h 113"/>
                <a:gd name="T6" fmla="*/ 28 w 219"/>
                <a:gd name="T7" fmla="*/ 113 h 113"/>
                <a:gd name="T8" fmla="*/ 219 w 219"/>
                <a:gd name="T9" fmla="*/ 48 h 113"/>
              </a:gdLst>
              <a:ah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54" name="Freeform 90"/>
            <p:cNvSpPr/>
            <p:nvPr/>
          </p:nvSpPr>
          <p:spPr bwMode="auto">
            <a:xfrm>
              <a:off x="1119188" y="4144963"/>
              <a:ext cx="587375" cy="712788"/>
            </a:xfrm>
            <a:custGeom>
              <a:avLst/>
              <a:gdLst>
                <a:gd name="T0" fmla="*/ 46 w 156"/>
                <a:gd name="T1" fmla="*/ 0 h 189"/>
                <a:gd name="T2" fmla="*/ 0 w 156"/>
                <a:gd name="T3" fmla="*/ 13 h 189"/>
                <a:gd name="T4" fmla="*/ 125 w 156"/>
                <a:gd name="T5" fmla="*/ 189 h 189"/>
                <a:gd name="T6" fmla="*/ 156 w 156"/>
                <a:gd name="T7" fmla="*/ 152 h 189"/>
                <a:gd name="T8" fmla="*/ 46 w 156"/>
                <a:gd name="T9" fmla="*/ 0 h 189"/>
              </a:gdLst>
              <a:ah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55" name="Freeform 91"/>
            <p:cNvSpPr/>
            <p:nvPr/>
          </p:nvSpPr>
          <p:spPr bwMode="auto">
            <a:xfrm>
              <a:off x="3260726" y="4246563"/>
              <a:ext cx="625475" cy="677863"/>
            </a:xfrm>
            <a:custGeom>
              <a:avLst/>
              <a:gdLst>
                <a:gd name="T0" fmla="*/ 0 w 166"/>
                <a:gd name="T1" fmla="*/ 141 h 180"/>
                <a:gd name="T2" fmla="*/ 28 w 166"/>
                <a:gd name="T3" fmla="*/ 180 h 180"/>
                <a:gd name="T4" fmla="*/ 166 w 166"/>
                <a:gd name="T5" fmla="*/ 16 h 180"/>
                <a:gd name="T6" fmla="*/ 120 w 166"/>
                <a:gd name="T7" fmla="*/ 0 h 180"/>
                <a:gd name="T8" fmla="*/ 0 w 166"/>
                <a:gd name="T9" fmla="*/ 141 h 180"/>
              </a:gdLst>
              <a:ah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56" name="Freeform 92"/>
            <p:cNvSpPr/>
            <p:nvPr/>
          </p:nvSpPr>
          <p:spPr bwMode="auto">
            <a:xfrm>
              <a:off x="1033463" y="3290888"/>
              <a:ext cx="239713" cy="847725"/>
            </a:xfrm>
            <a:custGeom>
              <a:avLst/>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ah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57" name="Freeform 93"/>
            <p:cNvSpPr/>
            <p:nvPr/>
          </p:nvSpPr>
          <p:spPr bwMode="auto">
            <a:xfrm>
              <a:off x="1104901" y="2514601"/>
              <a:ext cx="604838" cy="779463"/>
            </a:xfrm>
            <a:custGeom>
              <a:avLst/>
              <a:gdLst>
                <a:gd name="T0" fmla="*/ 161 w 161"/>
                <a:gd name="T1" fmla="*/ 40 h 207"/>
                <a:gd name="T2" fmla="*/ 134 w 161"/>
                <a:gd name="T3" fmla="*/ 0 h 207"/>
                <a:gd name="T4" fmla="*/ 0 w 161"/>
                <a:gd name="T5" fmla="*/ 191 h 207"/>
                <a:gd name="T6" fmla="*/ 45 w 161"/>
                <a:gd name="T7" fmla="*/ 207 h 207"/>
                <a:gd name="T8" fmla="*/ 161 w 161"/>
                <a:gd name="T9" fmla="*/ 40 h 207"/>
              </a:gdLst>
              <a:ahLst/>
              <a:cxnLst>
                <a:cxn ang="0">
                  <a:pos x="T0" y="T1"/>
                </a:cxn>
                <a:cxn ang="0">
                  <a:pos x="T2" y="T3"/>
                </a:cxn>
                <a:cxn ang="0">
                  <a:pos x="T4" y="T5"/>
                </a:cxn>
                <a:cxn ang="0">
                  <a:pos x="T6" y="T7"/>
                </a:cxn>
                <a:cxn ang="0">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58" name="Freeform 94"/>
            <p:cNvSpPr/>
            <p:nvPr/>
          </p:nvSpPr>
          <p:spPr bwMode="auto">
            <a:xfrm>
              <a:off x="2538413" y="4808538"/>
              <a:ext cx="779463" cy="381000"/>
            </a:xfrm>
            <a:custGeom>
              <a:avLst/>
              <a:gdLst>
                <a:gd name="T0" fmla="*/ 0 w 207"/>
                <a:gd name="T1" fmla="*/ 52 h 101"/>
                <a:gd name="T2" fmla="*/ 0 w 207"/>
                <a:gd name="T3" fmla="*/ 101 h 101"/>
                <a:gd name="T4" fmla="*/ 207 w 207"/>
                <a:gd name="T5" fmla="*/ 40 h 101"/>
                <a:gd name="T6" fmla="*/ 179 w 207"/>
                <a:gd name="T7" fmla="*/ 0 h 101"/>
                <a:gd name="T8" fmla="*/ 0 w 207"/>
                <a:gd name="T9" fmla="*/ 52 h 101"/>
              </a:gdLst>
              <a:ahLst/>
              <a:cxnLst>
                <a:cxn ang="0">
                  <a:pos x="T0" y="T1"/>
                </a:cxn>
                <a:cxn ang="0">
                  <a:pos x="T2" y="T3"/>
                </a:cxn>
                <a:cxn ang="0">
                  <a:pos x="T4" y="T5"/>
                </a:cxn>
                <a:cxn ang="0">
                  <a:pos x="T6" y="T7"/>
                </a:cxn>
                <a:cxn ang="0">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59" name="Freeform 95"/>
            <p:cNvSpPr/>
            <p:nvPr/>
          </p:nvSpPr>
          <p:spPr bwMode="auto">
            <a:xfrm>
              <a:off x="1638301" y="4756151"/>
              <a:ext cx="839788" cy="433388"/>
            </a:xfrm>
            <a:custGeom>
              <a:avLst/>
              <a:gdLst>
                <a:gd name="T0" fmla="*/ 31 w 223"/>
                <a:gd name="T1" fmla="*/ 0 h 115"/>
                <a:gd name="T2" fmla="*/ 0 w 223"/>
                <a:gd name="T3" fmla="*/ 37 h 115"/>
                <a:gd name="T4" fmla="*/ 223 w 223"/>
                <a:gd name="T5" fmla="*/ 115 h 115"/>
                <a:gd name="T6" fmla="*/ 223 w 223"/>
                <a:gd name="T7" fmla="*/ 66 h 115"/>
                <a:gd name="T8" fmla="*/ 31 w 223"/>
                <a:gd name="T9" fmla="*/ 0 h 115"/>
              </a:gdLst>
              <a:ah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bg1">
                <a:lumMod val="85000"/>
              </a:schemeClr>
            </a:solidFill>
            <a:ln>
              <a:noFill/>
            </a:ln>
          </p:spPr>
          <p:txBody>
            <a:bodyPr/>
            <a:lstStyle/>
            <a:p>
              <a:pPr eaLnBrk="1" fontAlgn="auto" hangingPunct="1">
                <a:defRPr/>
              </a:pPr>
              <a:endParaRPr lang="en-IN" noProof="1"/>
            </a:p>
          </p:txBody>
        </p:sp>
      </p:grpSp>
      <p:sp>
        <p:nvSpPr>
          <p:cNvPr id="143" name="Arc 142"/>
          <p:cNvSpPr/>
          <p:nvPr/>
        </p:nvSpPr>
        <p:spPr>
          <a:xfrm rot="10800000">
            <a:off x="4493419" y="1723367"/>
            <a:ext cx="1260872" cy="1262452"/>
          </a:xfrm>
          <a:prstGeom prst="arc">
            <a:avLst>
              <a:gd name="adj1" fmla="val 1182648"/>
              <a:gd name="adj2" fmla="val 10734386"/>
            </a:avLst>
          </a:prstGeom>
          <a:ln w="133350" cap="sq">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defRPr/>
            </a:pPr>
            <a:endParaRPr lang="en-IN" noProof="1">
              <a:solidFill>
                <a:schemeClr val="bg1">
                  <a:lumMod val="95000"/>
                </a:schemeClr>
              </a:solidFill>
            </a:endParaRPr>
          </a:p>
        </p:txBody>
      </p:sp>
      <p:grpSp>
        <p:nvGrpSpPr>
          <p:cNvPr id="4" name="Group 160"/>
          <p:cNvGrpSpPr/>
          <p:nvPr/>
        </p:nvGrpSpPr>
        <p:grpSpPr>
          <a:xfrm>
            <a:off x="2373657" y="2163073"/>
            <a:ext cx="1464518" cy="1466529"/>
            <a:chOff x="1033463" y="2201863"/>
            <a:chExt cx="2984500" cy="2987676"/>
          </a:xfrm>
          <a:solidFill>
            <a:schemeClr val="accent3"/>
          </a:solidFill>
        </p:grpSpPr>
        <p:sp>
          <p:nvSpPr>
            <p:cNvPr id="169" name="Freeform 86"/>
            <p:cNvSpPr/>
            <p:nvPr/>
          </p:nvSpPr>
          <p:spPr bwMode="auto">
            <a:xfrm>
              <a:off x="3433763" y="2613026"/>
              <a:ext cx="546100" cy="798513"/>
            </a:xfrm>
            <a:custGeom>
              <a:avLst/>
              <a:gdLst>
                <a:gd name="T0" fmla="*/ 98 w 145"/>
                <a:gd name="T1" fmla="*/ 212 h 212"/>
                <a:gd name="T2" fmla="*/ 145 w 145"/>
                <a:gd name="T3" fmla="*/ 200 h 212"/>
                <a:gd name="T4" fmla="*/ 31 w 145"/>
                <a:gd name="T5" fmla="*/ 0 h 212"/>
                <a:gd name="T6" fmla="*/ 0 w 145"/>
                <a:gd name="T7" fmla="*/ 37 h 212"/>
                <a:gd name="T8" fmla="*/ 98 w 145"/>
                <a:gd name="T9" fmla="*/ 212 h 212"/>
              </a:gdLst>
              <a:ahLst/>
              <a:cxnLst>
                <a:cxn ang="0">
                  <a:pos x="T0" y="T1"/>
                </a:cxn>
                <a:cxn ang="0">
                  <a:pos x="T2" y="T3"/>
                </a:cxn>
                <a:cxn ang="0">
                  <a:pos x="T4" y="T5"/>
                </a:cxn>
                <a:cxn ang="0">
                  <a:pos x="T6" y="T7"/>
                </a:cxn>
                <a:cxn ang="0">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0" name="Freeform 87"/>
            <p:cNvSpPr/>
            <p:nvPr/>
          </p:nvSpPr>
          <p:spPr bwMode="auto">
            <a:xfrm>
              <a:off x="2538413" y="2201863"/>
              <a:ext cx="971550" cy="509588"/>
            </a:xfrm>
            <a:custGeom>
              <a:avLst/>
              <a:gdLst>
                <a:gd name="T0" fmla="*/ 227 w 258"/>
                <a:gd name="T1" fmla="*/ 135 h 135"/>
                <a:gd name="T2" fmla="*/ 258 w 258"/>
                <a:gd name="T3" fmla="*/ 98 h 135"/>
                <a:gd name="T4" fmla="*/ 0 w 258"/>
                <a:gd name="T5" fmla="*/ 0 h 135"/>
                <a:gd name="T6" fmla="*/ 0 w 258"/>
                <a:gd name="T7" fmla="*/ 48 h 135"/>
                <a:gd name="T8" fmla="*/ 227 w 258"/>
                <a:gd name="T9" fmla="*/ 135 h 135"/>
              </a:gdLst>
              <a:ahLst/>
              <a:cxnLst>
                <a:cxn ang="0">
                  <a:pos x="T0" y="T1"/>
                </a:cxn>
                <a:cxn ang="0">
                  <a:pos x="T2" y="T3"/>
                </a:cxn>
                <a:cxn ang="0">
                  <a:pos x="T4" y="T5"/>
                </a:cxn>
                <a:cxn ang="0">
                  <a:pos x="T6" y="T7"/>
                </a:cxn>
                <a:cxn ang="0">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1" name="Freeform 88"/>
            <p:cNvSpPr/>
            <p:nvPr/>
          </p:nvSpPr>
          <p:spPr bwMode="auto">
            <a:xfrm>
              <a:off x="3735388" y="3422651"/>
              <a:ext cx="282575" cy="831850"/>
            </a:xfrm>
            <a:custGeom>
              <a:avLst/>
              <a:gdLst>
                <a:gd name="T0" fmla="*/ 26 w 75"/>
                <a:gd name="T1" fmla="*/ 72 h 221"/>
                <a:gd name="T2" fmla="*/ 0 w 75"/>
                <a:gd name="T3" fmla="*/ 204 h 221"/>
                <a:gd name="T4" fmla="*/ 46 w 75"/>
                <a:gd name="T5" fmla="*/ 221 h 221"/>
                <a:gd name="T6" fmla="*/ 75 w 75"/>
                <a:gd name="T7" fmla="*/ 72 h 221"/>
                <a:gd name="T8" fmla="*/ 68 w 75"/>
                <a:gd name="T9" fmla="*/ 0 h 221"/>
                <a:gd name="T10" fmla="*/ 21 w 75"/>
                <a:gd name="T11" fmla="*/ 13 h 221"/>
                <a:gd name="T12" fmla="*/ 26 w 75"/>
                <a:gd name="T13" fmla="*/ 72 h 221"/>
              </a:gdLst>
              <a:ahLst/>
              <a:cxnLst>
                <a:cxn ang="0">
                  <a:pos x="T0" y="T1"/>
                </a:cxn>
                <a:cxn ang="0">
                  <a:pos x="T2" y="T3"/>
                </a:cxn>
                <a:cxn ang="0">
                  <a:pos x="T4" y="T5"/>
                </a:cxn>
                <a:cxn ang="0">
                  <a:pos x="T6" y="T7"/>
                </a:cxn>
                <a:cxn ang="0">
                  <a:pos x="T8" y="T9"/>
                </a:cxn>
                <a:cxn ang="0">
                  <a:pos x="T10" y="T11"/>
                </a:cxn>
                <a:cxn ang="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72" name="Freeform 89"/>
            <p:cNvSpPr/>
            <p:nvPr/>
          </p:nvSpPr>
          <p:spPr bwMode="auto">
            <a:xfrm>
              <a:off x="1654176" y="2201863"/>
              <a:ext cx="823913" cy="425450"/>
            </a:xfrm>
            <a:custGeom>
              <a:avLst/>
              <a:gdLst>
                <a:gd name="T0" fmla="*/ 219 w 219"/>
                <a:gd name="T1" fmla="*/ 48 h 113"/>
                <a:gd name="T2" fmla="*/ 219 w 219"/>
                <a:gd name="T3" fmla="*/ 0 h 113"/>
                <a:gd name="T4" fmla="*/ 0 w 219"/>
                <a:gd name="T5" fmla="*/ 74 h 113"/>
                <a:gd name="T6" fmla="*/ 28 w 219"/>
                <a:gd name="T7" fmla="*/ 113 h 113"/>
                <a:gd name="T8" fmla="*/ 219 w 219"/>
                <a:gd name="T9" fmla="*/ 48 h 113"/>
              </a:gdLst>
              <a:ahLst/>
              <a:cxnLst>
                <a:cxn ang="0">
                  <a:pos x="T0" y="T1"/>
                </a:cxn>
                <a:cxn ang="0">
                  <a:pos x="T2" y="T3"/>
                </a:cxn>
                <a:cxn ang="0">
                  <a:pos x="T4" y="T5"/>
                </a:cxn>
                <a:cxn ang="0">
                  <a:pos x="T6" y="T7"/>
                </a:cxn>
                <a:cxn ang="0">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3" name="Freeform 90"/>
            <p:cNvSpPr/>
            <p:nvPr/>
          </p:nvSpPr>
          <p:spPr bwMode="auto">
            <a:xfrm>
              <a:off x="1119188" y="4144963"/>
              <a:ext cx="587375" cy="712788"/>
            </a:xfrm>
            <a:custGeom>
              <a:avLst/>
              <a:gdLst>
                <a:gd name="T0" fmla="*/ 46 w 156"/>
                <a:gd name="T1" fmla="*/ 0 h 189"/>
                <a:gd name="T2" fmla="*/ 0 w 156"/>
                <a:gd name="T3" fmla="*/ 13 h 189"/>
                <a:gd name="T4" fmla="*/ 125 w 156"/>
                <a:gd name="T5" fmla="*/ 189 h 189"/>
                <a:gd name="T6" fmla="*/ 156 w 156"/>
                <a:gd name="T7" fmla="*/ 152 h 189"/>
                <a:gd name="T8" fmla="*/ 46 w 156"/>
                <a:gd name="T9" fmla="*/ 0 h 189"/>
              </a:gdLst>
              <a:ahLst/>
              <a:cxnLst>
                <a:cxn ang="0">
                  <a:pos x="T0" y="T1"/>
                </a:cxn>
                <a:cxn ang="0">
                  <a:pos x="T2" y="T3"/>
                </a:cxn>
                <a:cxn ang="0">
                  <a:pos x="T4" y="T5"/>
                </a:cxn>
                <a:cxn ang="0">
                  <a:pos x="T6" y="T7"/>
                </a:cxn>
                <a:cxn ang="0">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4" name="Freeform 91"/>
            <p:cNvSpPr/>
            <p:nvPr/>
          </p:nvSpPr>
          <p:spPr bwMode="auto">
            <a:xfrm>
              <a:off x="3260726" y="4246563"/>
              <a:ext cx="625475" cy="677863"/>
            </a:xfrm>
            <a:custGeom>
              <a:avLst/>
              <a:gdLst>
                <a:gd name="T0" fmla="*/ 0 w 166"/>
                <a:gd name="T1" fmla="*/ 141 h 180"/>
                <a:gd name="T2" fmla="*/ 28 w 166"/>
                <a:gd name="T3" fmla="*/ 180 h 180"/>
                <a:gd name="T4" fmla="*/ 166 w 166"/>
                <a:gd name="T5" fmla="*/ 16 h 180"/>
                <a:gd name="T6" fmla="*/ 120 w 166"/>
                <a:gd name="T7" fmla="*/ 0 h 180"/>
                <a:gd name="T8" fmla="*/ 0 w 166"/>
                <a:gd name="T9" fmla="*/ 141 h 180"/>
              </a:gdLst>
              <a:ahLst/>
              <a:cxnLst>
                <a:cxn ang="0">
                  <a:pos x="T0" y="T1"/>
                </a:cxn>
                <a:cxn ang="0">
                  <a:pos x="T2" y="T3"/>
                </a:cxn>
                <a:cxn ang="0">
                  <a:pos x="T4" y="T5"/>
                </a:cxn>
                <a:cxn ang="0">
                  <a:pos x="T6" y="T7"/>
                </a:cxn>
                <a:cxn ang="0">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chemeClr val="bg1">
                <a:lumMod val="85000"/>
              </a:schemeClr>
            </a:solidFill>
            <a:ln>
              <a:noFill/>
            </a:ln>
          </p:spPr>
          <p:txBody>
            <a:bodyPr/>
            <a:lstStyle/>
            <a:p>
              <a:pPr eaLnBrk="1" fontAlgn="auto" hangingPunct="1">
                <a:defRPr/>
              </a:pPr>
              <a:endParaRPr lang="en-IN" noProof="1"/>
            </a:p>
          </p:txBody>
        </p:sp>
        <p:sp>
          <p:nvSpPr>
            <p:cNvPr id="175" name="Freeform 92"/>
            <p:cNvSpPr/>
            <p:nvPr/>
          </p:nvSpPr>
          <p:spPr bwMode="auto">
            <a:xfrm>
              <a:off x="1033463" y="3290888"/>
              <a:ext cx="239713" cy="847725"/>
            </a:xfrm>
            <a:custGeom>
              <a:avLst/>
              <a:gdLst>
                <a:gd name="T0" fmla="*/ 48 w 64"/>
                <a:gd name="T1" fmla="*/ 107 h 225"/>
                <a:gd name="T2" fmla="*/ 60 w 64"/>
                <a:gd name="T3" fmla="*/ 16 h 225"/>
                <a:gd name="T4" fmla="*/ 14 w 64"/>
                <a:gd name="T5" fmla="*/ 0 h 225"/>
                <a:gd name="T6" fmla="*/ 0 w 64"/>
                <a:gd name="T7" fmla="*/ 107 h 225"/>
                <a:gd name="T8" fmla="*/ 17 w 64"/>
                <a:gd name="T9" fmla="*/ 225 h 225"/>
                <a:gd name="T10" fmla="*/ 64 w 64"/>
                <a:gd name="T11" fmla="*/ 212 h 225"/>
                <a:gd name="T12" fmla="*/ 48 w 64"/>
                <a:gd name="T13" fmla="*/ 107 h 225"/>
              </a:gdLst>
              <a:ahLst/>
              <a:cxnLst>
                <a:cxn ang="0">
                  <a:pos x="T0" y="T1"/>
                </a:cxn>
                <a:cxn ang="0">
                  <a:pos x="T2" y="T3"/>
                </a:cxn>
                <a:cxn ang="0">
                  <a:pos x="T4" y="T5"/>
                </a:cxn>
                <a:cxn ang="0">
                  <a:pos x="T6" y="T7"/>
                </a:cxn>
                <a:cxn ang="0">
                  <a:pos x="T8" y="T9"/>
                </a:cxn>
                <a:cxn ang="0">
                  <a:pos x="T10" y="T11"/>
                </a:cxn>
                <a:cxn ang="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6" name="Freeform 93"/>
            <p:cNvSpPr/>
            <p:nvPr/>
          </p:nvSpPr>
          <p:spPr bwMode="auto">
            <a:xfrm>
              <a:off x="1104901" y="2514601"/>
              <a:ext cx="604838" cy="779463"/>
            </a:xfrm>
            <a:custGeom>
              <a:avLst/>
              <a:gdLst>
                <a:gd name="T0" fmla="*/ 161 w 161"/>
                <a:gd name="T1" fmla="*/ 40 h 207"/>
                <a:gd name="T2" fmla="*/ 134 w 161"/>
                <a:gd name="T3" fmla="*/ 0 h 207"/>
                <a:gd name="T4" fmla="*/ 0 w 161"/>
                <a:gd name="T5" fmla="*/ 191 h 207"/>
                <a:gd name="T6" fmla="*/ 45 w 161"/>
                <a:gd name="T7" fmla="*/ 207 h 207"/>
                <a:gd name="T8" fmla="*/ 161 w 161"/>
                <a:gd name="T9" fmla="*/ 40 h 207"/>
              </a:gdLst>
              <a:ahLst/>
              <a:cxnLst>
                <a:cxn ang="0">
                  <a:pos x="T0" y="T1"/>
                </a:cxn>
                <a:cxn ang="0">
                  <a:pos x="T2" y="T3"/>
                </a:cxn>
                <a:cxn ang="0">
                  <a:pos x="T4" y="T5"/>
                </a:cxn>
                <a:cxn ang="0">
                  <a:pos x="T6" y="T7"/>
                </a:cxn>
                <a:cxn ang="0">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7" name="Freeform 94"/>
            <p:cNvSpPr/>
            <p:nvPr/>
          </p:nvSpPr>
          <p:spPr bwMode="auto">
            <a:xfrm>
              <a:off x="2538413" y="4808538"/>
              <a:ext cx="779463" cy="381000"/>
            </a:xfrm>
            <a:custGeom>
              <a:avLst/>
              <a:gdLst>
                <a:gd name="T0" fmla="*/ 0 w 207"/>
                <a:gd name="T1" fmla="*/ 52 h 101"/>
                <a:gd name="T2" fmla="*/ 0 w 207"/>
                <a:gd name="T3" fmla="*/ 101 h 101"/>
                <a:gd name="T4" fmla="*/ 207 w 207"/>
                <a:gd name="T5" fmla="*/ 40 h 101"/>
                <a:gd name="T6" fmla="*/ 179 w 207"/>
                <a:gd name="T7" fmla="*/ 0 h 101"/>
                <a:gd name="T8" fmla="*/ 0 w 207"/>
                <a:gd name="T9" fmla="*/ 52 h 101"/>
              </a:gdLst>
              <a:ahLst/>
              <a:cxnLst>
                <a:cxn ang="0">
                  <a:pos x="T0" y="T1"/>
                </a:cxn>
                <a:cxn ang="0">
                  <a:pos x="T2" y="T3"/>
                </a:cxn>
                <a:cxn ang="0">
                  <a:pos x="T4" y="T5"/>
                </a:cxn>
                <a:cxn ang="0">
                  <a:pos x="T6" y="T7"/>
                </a:cxn>
                <a:cxn ang="0">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sp>
          <p:nvSpPr>
            <p:cNvPr id="178" name="Freeform 95"/>
            <p:cNvSpPr/>
            <p:nvPr/>
          </p:nvSpPr>
          <p:spPr bwMode="auto">
            <a:xfrm>
              <a:off x="1638301" y="4756151"/>
              <a:ext cx="839788" cy="433388"/>
            </a:xfrm>
            <a:custGeom>
              <a:avLst/>
              <a:gdLst>
                <a:gd name="T0" fmla="*/ 31 w 223"/>
                <a:gd name="T1" fmla="*/ 0 h 115"/>
                <a:gd name="T2" fmla="*/ 0 w 223"/>
                <a:gd name="T3" fmla="*/ 37 h 115"/>
                <a:gd name="T4" fmla="*/ 223 w 223"/>
                <a:gd name="T5" fmla="*/ 115 h 115"/>
                <a:gd name="T6" fmla="*/ 223 w 223"/>
                <a:gd name="T7" fmla="*/ 66 h 115"/>
                <a:gd name="T8" fmla="*/ 31 w 223"/>
                <a:gd name="T9" fmla="*/ 0 h 115"/>
              </a:gdLst>
              <a:ahLst/>
              <a:cxnLst>
                <a:cxn ang="0">
                  <a:pos x="T0" y="T1"/>
                </a:cxn>
                <a:cxn ang="0">
                  <a:pos x="T2" y="T3"/>
                </a:cxn>
                <a:cxn ang="0">
                  <a:pos x="T4" y="T5"/>
                </a:cxn>
                <a:cxn ang="0">
                  <a:pos x="T6" y="T7"/>
                </a:cxn>
                <a:cxn ang="0">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chemeClr val="tx2">
                <a:lumMod val="60000"/>
                <a:lumOff val="40000"/>
              </a:schemeClr>
            </a:solidFill>
            <a:ln>
              <a:noFill/>
            </a:ln>
          </p:spPr>
          <p:txBody>
            <a:bodyPr/>
            <a:lstStyle/>
            <a:p>
              <a:pPr eaLnBrk="1" fontAlgn="auto" hangingPunct="1">
                <a:defRPr/>
              </a:pPr>
              <a:endParaRPr lang="en-IN" noProof="1"/>
            </a:p>
          </p:txBody>
        </p:sp>
      </p:grpSp>
      <p:sp>
        <p:nvSpPr>
          <p:cNvPr id="162" name="Arc 161"/>
          <p:cNvSpPr/>
          <p:nvPr/>
        </p:nvSpPr>
        <p:spPr>
          <a:xfrm rot="10800000">
            <a:off x="2576513" y="2367693"/>
            <a:ext cx="1058466" cy="1057601"/>
          </a:xfrm>
          <a:prstGeom prst="arc">
            <a:avLst>
              <a:gd name="adj1" fmla="val 14751958"/>
              <a:gd name="adj2" fmla="val 10734386"/>
            </a:avLst>
          </a:prstGeom>
          <a:ln w="133350" cap="sq">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defRPr/>
            </a:pPr>
            <a:endParaRPr lang="en-IN" noProof="1">
              <a:solidFill>
                <a:schemeClr val="bg1">
                  <a:lumMod val="95000"/>
                </a:schemeClr>
              </a:solidFill>
            </a:endParaRPr>
          </a:p>
        </p:txBody>
      </p:sp>
      <p:grpSp>
        <p:nvGrpSpPr>
          <p:cNvPr id="5" name="Group 179"/>
          <p:cNvGrpSpPr/>
          <p:nvPr/>
        </p:nvGrpSpPr>
        <p:grpSpPr bwMode="auto">
          <a:xfrm>
            <a:off x="599620" y="3076600"/>
            <a:ext cx="1308084" cy="1309552"/>
            <a:chOff x="1033463" y="2201863"/>
            <a:chExt cx="2984500" cy="2987676"/>
          </a:xfrm>
        </p:grpSpPr>
        <p:sp>
          <p:nvSpPr>
            <p:cNvPr id="42024" name="Freeform 86"/>
            <p:cNvSpPr>
              <a:spLocks noChangeArrowheads="1"/>
            </p:cNvSpPr>
            <p:nvPr/>
          </p:nvSpPr>
          <p:spPr bwMode="auto">
            <a:xfrm>
              <a:off x="3433763" y="2613026"/>
              <a:ext cx="546100" cy="798513"/>
            </a:xfrm>
            <a:custGeom>
              <a:avLst/>
              <a:gdLst>
                <a:gd name="T0" fmla="*/ 369088 w 145"/>
                <a:gd name="T1" fmla="*/ 798513 h 212"/>
                <a:gd name="T2" fmla="*/ 546100 w 145"/>
                <a:gd name="T3" fmla="*/ 753314 h 212"/>
                <a:gd name="T4" fmla="*/ 116752 w 145"/>
                <a:gd name="T5" fmla="*/ 0 h 212"/>
                <a:gd name="T6" fmla="*/ 0 w 145"/>
                <a:gd name="T7" fmla="*/ 139363 h 212"/>
                <a:gd name="T8" fmla="*/ 369088 w 145"/>
                <a:gd name="T9" fmla="*/ 798513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212">
                  <a:moveTo>
                    <a:pt x="98" y="212"/>
                  </a:moveTo>
                  <a:cubicBezTo>
                    <a:pt x="145" y="200"/>
                    <a:pt x="145" y="200"/>
                    <a:pt x="145" y="200"/>
                  </a:cubicBezTo>
                  <a:cubicBezTo>
                    <a:pt x="127" y="122"/>
                    <a:pt x="87" y="53"/>
                    <a:pt x="31" y="0"/>
                  </a:cubicBezTo>
                  <a:cubicBezTo>
                    <a:pt x="0" y="37"/>
                    <a:pt x="0" y="37"/>
                    <a:pt x="0" y="37"/>
                  </a:cubicBezTo>
                  <a:cubicBezTo>
                    <a:pt x="49" y="84"/>
                    <a:pt x="83" y="144"/>
                    <a:pt x="98" y="212"/>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5" name="Freeform 87"/>
            <p:cNvSpPr>
              <a:spLocks noChangeArrowheads="1"/>
            </p:cNvSpPr>
            <p:nvPr/>
          </p:nvSpPr>
          <p:spPr bwMode="auto">
            <a:xfrm>
              <a:off x="2538413" y="2201863"/>
              <a:ext cx="971550" cy="509588"/>
            </a:xfrm>
            <a:custGeom>
              <a:avLst/>
              <a:gdLst>
                <a:gd name="T0" fmla="*/ 854813 w 258"/>
                <a:gd name="T1" fmla="*/ 509588 h 135"/>
                <a:gd name="T2" fmla="*/ 971550 w 258"/>
                <a:gd name="T3" fmla="*/ 369923 h 135"/>
                <a:gd name="T4" fmla="*/ 0 w 258"/>
                <a:gd name="T5" fmla="*/ 0 h 135"/>
                <a:gd name="T6" fmla="*/ 0 w 258"/>
                <a:gd name="T7" fmla="*/ 181187 h 135"/>
                <a:gd name="T8" fmla="*/ 854813 w 258"/>
                <a:gd name="T9" fmla="*/ 509588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35">
                  <a:moveTo>
                    <a:pt x="227" y="135"/>
                  </a:moveTo>
                  <a:cubicBezTo>
                    <a:pt x="258" y="98"/>
                    <a:pt x="258" y="98"/>
                    <a:pt x="258" y="98"/>
                  </a:cubicBezTo>
                  <a:cubicBezTo>
                    <a:pt x="189" y="38"/>
                    <a:pt x="99" y="1"/>
                    <a:pt x="0" y="0"/>
                  </a:cubicBezTo>
                  <a:cubicBezTo>
                    <a:pt x="0" y="48"/>
                    <a:pt x="0" y="48"/>
                    <a:pt x="0" y="48"/>
                  </a:cubicBezTo>
                  <a:cubicBezTo>
                    <a:pt x="87" y="49"/>
                    <a:pt x="166" y="82"/>
                    <a:pt x="227" y="135"/>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6" name="Freeform 88"/>
            <p:cNvSpPr>
              <a:spLocks noChangeArrowheads="1"/>
            </p:cNvSpPr>
            <p:nvPr/>
          </p:nvSpPr>
          <p:spPr bwMode="auto">
            <a:xfrm>
              <a:off x="3735388" y="3422651"/>
              <a:ext cx="282575" cy="831850"/>
            </a:xfrm>
            <a:custGeom>
              <a:avLst/>
              <a:gdLst>
                <a:gd name="T0" fmla="*/ 97959 w 75"/>
                <a:gd name="T1" fmla="*/ 271010 h 221"/>
                <a:gd name="T2" fmla="*/ 0 w 75"/>
                <a:gd name="T3" fmla="*/ 767862 h 221"/>
                <a:gd name="T4" fmla="*/ 173313 w 75"/>
                <a:gd name="T5" fmla="*/ 831850 h 221"/>
                <a:gd name="T6" fmla="*/ 282575 w 75"/>
                <a:gd name="T7" fmla="*/ 271010 h 221"/>
                <a:gd name="T8" fmla="*/ 256201 w 75"/>
                <a:gd name="T9" fmla="*/ 0 h 221"/>
                <a:gd name="T10" fmla="*/ 79121 w 75"/>
                <a:gd name="T11" fmla="*/ 48932 h 221"/>
                <a:gd name="T12" fmla="*/ 97959 w 75"/>
                <a:gd name="T13" fmla="*/ 271010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21">
                  <a:moveTo>
                    <a:pt x="26" y="72"/>
                  </a:moveTo>
                  <a:cubicBezTo>
                    <a:pt x="26" y="119"/>
                    <a:pt x="17" y="163"/>
                    <a:pt x="0" y="204"/>
                  </a:cubicBezTo>
                  <a:cubicBezTo>
                    <a:pt x="46" y="221"/>
                    <a:pt x="46" y="221"/>
                    <a:pt x="46" y="221"/>
                  </a:cubicBezTo>
                  <a:cubicBezTo>
                    <a:pt x="64" y="175"/>
                    <a:pt x="75" y="125"/>
                    <a:pt x="75" y="72"/>
                  </a:cubicBezTo>
                  <a:cubicBezTo>
                    <a:pt x="75" y="48"/>
                    <a:pt x="72" y="24"/>
                    <a:pt x="68" y="0"/>
                  </a:cubicBezTo>
                  <a:cubicBezTo>
                    <a:pt x="21" y="13"/>
                    <a:pt x="21" y="13"/>
                    <a:pt x="21" y="13"/>
                  </a:cubicBezTo>
                  <a:cubicBezTo>
                    <a:pt x="24" y="32"/>
                    <a:pt x="26" y="52"/>
                    <a:pt x="26" y="72"/>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7" name="Freeform 89"/>
            <p:cNvSpPr>
              <a:spLocks noChangeArrowheads="1"/>
            </p:cNvSpPr>
            <p:nvPr/>
          </p:nvSpPr>
          <p:spPr bwMode="auto">
            <a:xfrm>
              <a:off x="1654176" y="2201863"/>
              <a:ext cx="823913" cy="425450"/>
            </a:xfrm>
            <a:custGeom>
              <a:avLst/>
              <a:gdLst>
                <a:gd name="T0" fmla="*/ 823913 w 219"/>
                <a:gd name="T1" fmla="*/ 180722 h 113"/>
                <a:gd name="T2" fmla="*/ 823913 w 219"/>
                <a:gd name="T3" fmla="*/ 0 h 113"/>
                <a:gd name="T4" fmla="*/ 0 w 219"/>
                <a:gd name="T5" fmla="*/ 278613 h 113"/>
                <a:gd name="T6" fmla="*/ 105340 w 219"/>
                <a:gd name="T7" fmla="*/ 425450 h 113"/>
                <a:gd name="T8" fmla="*/ 823913 w 219"/>
                <a:gd name="T9" fmla="*/ 180722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113">
                  <a:moveTo>
                    <a:pt x="219" y="48"/>
                  </a:moveTo>
                  <a:cubicBezTo>
                    <a:pt x="219" y="0"/>
                    <a:pt x="219" y="0"/>
                    <a:pt x="219" y="0"/>
                  </a:cubicBezTo>
                  <a:cubicBezTo>
                    <a:pt x="138" y="2"/>
                    <a:pt x="62" y="29"/>
                    <a:pt x="0" y="74"/>
                  </a:cubicBezTo>
                  <a:cubicBezTo>
                    <a:pt x="28" y="113"/>
                    <a:pt x="28" y="113"/>
                    <a:pt x="28" y="113"/>
                  </a:cubicBezTo>
                  <a:cubicBezTo>
                    <a:pt x="82" y="74"/>
                    <a:pt x="148" y="50"/>
                    <a:pt x="219" y="48"/>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8" name="Freeform 90"/>
            <p:cNvSpPr>
              <a:spLocks noChangeArrowheads="1"/>
            </p:cNvSpPr>
            <p:nvPr/>
          </p:nvSpPr>
          <p:spPr bwMode="auto">
            <a:xfrm>
              <a:off x="1119188" y="4144963"/>
              <a:ext cx="587375" cy="712788"/>
            </a:xfrm>
            <a:custGeom>
              <a:avLst/>
              <a:gdLst>
                <a:gd name="T0" fmla="*/ 173200 w 156"/>
                <a:gd name="T1" fmla="*/ 0 h 189"/>
                <a:gd name="T2" fmla="*/ 0 w 156"/>
                <a:gd name="T3" fmla="*/ 49028 h 189"/>
                <a:gd name="T4" fmla="*/ 470653 w 156"/>
                <a:gd name="T5" fmla="*/ 712788 h 189"/>
                <a:gd name="T6" fmla="*/ 587375 w 156"/>
                <a:gd name="T7" fmla="*/ 573247 h 189"/>
                <a:gd name="T8" fmla="*/ 173200 w 156"/>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89">
                  <a:moveTo>
                    <a:pt x="46" y="0"/>
                  </a:moveTo>
                  <a:cubicBezTo>
                    <a:pt x="0" y="13"/>
                    <a:pt x="0" y="13"/>
                    <a:pt x="0" y="13"/>
                  </a:cubicBezTo>
                  <a:cubicBezTo>
                    <a:pt x="24" y="83"/>
                    <a:pt x="68" y="144"/>
                    <a:pt x="125" y="189"/>
                  </a:cubicBezTo>
                  <a:cubicBezTo>
                    <a:pt x="156" y="152"/>
                    <a:pt x="156" y="152"/>
                    <a:pt x="156" y="152"/>
                  </a:cubicBezTo>
                  <a:cubicBezTo>
                    <a:pt x="107" y="113"/>
                    <a:pt x="68" y="61"/>
                    <a:pt x="46" y="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29" name="Freeform 91"/>
            <p:cNvSpPr>
              <a:spLocks noChangeArrowheads="1"/>
            </p:cNvSpPr>
            <p:nvPr/>
          </p:nvSpPr>
          <p:spPr bwMode="auto">
            <a:xfrm>
              <a:off x="3260726" y="4246563"/>
              <a:ext cx="625475" cy="677863"/>
            </a:xfrm>
            <a:custGeom>
              <a:avLst/>
              <a:gdLst>
                <a:gd name="T0" fmla="*/ 0 w 166"/>
                <a:gd name="T1" fmla="*/ 530993 h 180"/>
                <a:gd name="T2" fmla="*/ 105502 w 166"/>
                <a:gd name="T3" fmla="*/ 677863 h 180"/>
                <a:gd name="T4" fmla="*/ 625475 w 166"/>
                <a:gd name="T5" fmla="*/ 60254 h 180"/>
                <a:gd name="T6" fmla="*/ 452151 w 166"/>
                <a:gd name="T7" fmla="*/ 0 h 180"/>
                <a:gd name="T8" fmla="*/ 0 w 166"/>
                <a:gd name="T9" fmla="*/ 530993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80">
                  <a:moveTo>
                    <a:pt x="0" y="141"/>
                  </a:moveTo>
                  <a:cubicBezTo>
                    <a:pt x="28" y="180"/>
                    <a:pt x="28" y="180"/>
                    <a:pt x="28" y="180"/>
                  </a:cubicBezTo>
                  <a:cubicBezTo>
                    <a:pt x="88" y="140"/>
                    <a:pt x="136" y="83"/>
                    <a:pt x="166" y="16"/>
                  </a:cubicBezTo>
                  <a:cubicBezTo>
                    <a:pt x="120" y="0"/>
                    <a:pt x="120" y="0"/>
                    <a:pt x="120" y="0"/>
                  </a:cubicBezTo>
                  <a:cubicBezTo>
                    <a:pt x="93" y="57"/>
                    <a:pt x="52" y="105"/>
                    <a:pt x="0" y="141"/>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0" name="Freeform 92"/>
            <p:cNvSpPr>
              <a:spLocks noChangeArrowheads="1"/>
            </p:cNvSpPr>
            <p:nvPr/>
          </p:nvSpPr>
          <p:spPr bwMode="auto">
            <a:xfrm>
              <a:off x="1033463" y="3290888"/>
              <a:ext cx="239713" cy="847725"/>
            </a:xfrm>
            <a:custGeom>
              <a:avLst/>
              <a:gdLst>
                <a:gd name="T0" fmla="*/ 179785 w 64"/>
                <a:gd name="T1" fmla="*/ 403140 h 225"/>
                <a:gd name="T2" fmla="*/ 224731 w 64"/>
                <a:gd name="T3" fmla="*/ 60283 h 225"/>
                <a:gd name="T4" fmla="*/ 52437 w 64"/>
                <a:gd name="T5" fmla="*/ 0 h 225"/>
                <a:gd name="T6" fmla="*/ 0 w 64"/>
                <a:gd name="T7" fmla="*/ 403140 h 225"/>
                <a:gd name="T8" fmla="*/ 63674 w 64"/>
                <a:gd name="T9" fmla="*/ 847725 h 225"/>
                <a:gd name="T10" fmla="*/ 239713 w 64"/>
                <a:gd name="T11" fmla="*/ 798745 h 225"/>
                <a:gd name="T12" fmla="*/ 179785 w 64"/>
                <a:gd name="T13" fmla="*/ 40314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225">
                  <a:moveTo>
                    <a:pt x="48" y="107"/>
                  </a:moveTo>
                  <a:cubicBezTo>
                    <a:pt x="48" y="76"/>
                    <a:pt x="52" y="45"/>
                    <a:pt x="60" y="16"/>
                  </a:cubicBezTo>
                  <a:cubicBezTo>
                    <a:pt x="14" y="0"/>
                    <a:pt x="14" y="0"/>
                    <a:pt x="14" y="0"/>
                  </a:cubicBezTo>
                  <a:cubicBezTo>
                    <a:pt x="5" y="34"/>
                    <a:pt x="0" y="70"/>
                    <a:pt x="0" y="107"/>
                  </a:cubicBezTo>
                  <a:cubicBezTo>
                    <a:pt x="0" y="148"/>
                    <a:pt x="6" y="188"/>
                    <a:pt x="17" y="225"/>
                  </a:cubicBezTo>
                  <a:cubicBezTo>
                    <a:pt x="64" y="212"/>
                    <a:pt x="64" y="212"/>
                    <a:pt x="64" y="212"/>
                  </a:cubicBezTo>
                  <a:cubicBezTo>
                    <a:pt x="53" y="179"/>
                    <a:pt x="48" y="144"/>
                    <a:pt x="48" y="107"/>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1" name="Freeform 93"/>
            <p:cNvSpPr>
              <a:spLocks noChangeArrowheads="1"/>
            </p:cNvSpPr>
            <p:nvPr/>
          </p:nvSpPr>
          <p:spPr bwMode="auto">
            <a:xfrm>
              <a:off x="1104901" y="2514601"/>
              <a:ext cx="604838" cy="779463"/>
            </a:xfrm>
            <a:custGeom>
              <a:avLst/>
              <a:gdLst>
                <a:gd name="T0" fmla="*/ 604838 w 161"/>
                <a:gd name="T1" fmla="*/ 150621 h 207"/>
                <a:gd name="T2" fmla="*/ 503406 w 161"/>
                <a:gd name="T3" fmla="*/ 0 h 207"/>
                <a:gd name="T4" fmla="*/ 0 w 161"/>
                <a:gd name="T5" fmla="*/ 719215 h 207"/>
                <a:gd name="T6" fmla="*/ 169054 w 161"/>
                <a:gd name="T7" fmla="*/ 779463 h 207"/>
                <a:gd name="T8" fmla="*/ 604838 w 161"/>
                <a:gd name="T9" fmla="*/ 150621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207">
                  <a:moveTo>
                    <a:pt x="161" y="40"/>
                  </a:moveTo>
                  <a:cubicBezTo>
                    <a:pt x="134" y="0"/>
                    <a:pt x="134" y="0"/>
                    <a:pt x="134" y="0"/>
                  </a:cubicBezTo>
                  <a:cubicBezTo>
                    <a:pt x="72" y="49"/>
                    <a:pt x="25" y="115"/>
                    <a:pt x="0" y="191"/>
                  </a:cubicBezTo>
                  <a:cubicBezTo>
                    <a:pt x="45" y="207"/>
                    <a:pt x="45" y="207"/>
                    <a:pt x="45" y="207"/>
                  </a:cubicBezTo>
                  <a:cubicBezTo>
                    <a:pt x="67" y="140"/>
                    <a:pt x="107" y="82"/>
                    <a:pt x="161" y="4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2" name="Freeform 94"/>
            <p:cNvSpPr>
              <a:spLocks noChangeArrowheads="1"/>
            </p:cNvSpPr>
            <p:nvPr/>
          </p:nvSpPr>
          <p:spPr bwMode="auto">
            <a:xfrm>
              <a:off x="2538413" y="4808538"/>
              <a:ext cx="779463" cy="381000"/>
            </a:xfrm>
            <a:custGeom>
              <a:avLst/>
              <a:gdLst>
                <a:gd name="T0" fmla="*/ 0 w 207"/>
                <a:gd name="T1" fmla="*/ 196158 h 101"/>
                <a:gd name="T2" fmla="*/ 0 w 207"/>
                <a:gd name="T3" fmla="*/ 381000 h 101"/>
                <a:gd name="T4" fmla="*/ 779463 w 207"/>
                <a:gd name="T5" fmla="*/ 150891 h 101"/>
                <a:gd name="T6" fmla="*/ 674028 w 207"/>
                <a:gd name="T7" fmla="*/ 0 h 101"/>
                <a:gd name="T8" fmla="*/ 0 w 207"/>
                <a:gd name="T9" fmla="*/ 196158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101">
                  <a:moveTo>
                    <a:pt x="0" y="52"/>
                  </a:moveTo>
                  <a:cubicBezTo>
                    <a:pt x="0" y="101"/>
                    <a:pt x="0" y="101"/>
                    <a:pt x="0" y="101"/>
                  </a:cubicBezTo>
                  <a:cubicBezTo>
                    <a:pt x="76" y="100"/>
                    <a:pt x="147" y="78"/>
                    <a:pt x="207" y="40"/>
                  </a:cubicBezTo>
                  <a:cubicBezTo>
                    <a:pt x="179" y="0"/>
                    <a:pt x="179" y="0"/>
                    <a:pt x="179" y="0"/>
                  </a:cubicBezTo>
                  <a:cubicBezTo>
                    <a:pt x="127" y="33"/>
                    <a:pt x="66" y="51"/>
                    <a:pt x="0" y="52"/>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33" name="Freeform 95"/>
            <p:cNvSpPr>
              <a:spLocks noChangeArrowheads="1"/>
            </p:cNvSpPr>
            <p:nvPr/>
          </p:nvSpPr>
          <p:spPr bwMode="auto">
            <a:xfrm>
              <a:off x="1638301" y="4756151"/>
              <a:ext cx="839788" cy="433388"/>
            </a:xfrm>
            <a:custGeom>
              <a:avLst/>
              <a:gdLst>
                <a:gd name="T0" fmla="*/ 116742 w 223"/>
                <a:gd name="T1" fmla="*/ 0 h 115"/>
                <a:gd name="T2" fmla="*/ 0 w 223"/>
                <a:gd name="T3" fmla="*/ 139438 h 115"/>
                <a:gd name="T4" fmla="*/ 839788 w 223"/>
                <a:gd name="T5" fmla="*/ 433388 h 115"/>
                <a:gd name="T6" fmla="*/ 839788 w 223"/>
                <a:gd name="T7" fmla="*/ 248727 h 115"/>
                <a:gd name="T8" fmla="*/ 116742 w 223"/>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115">
                  <a:moveTo>
                    <a:pt x="31" y="0"/>
                  </a:moveTo>
                  <a:cubicBezTo>
                    <a:pt x="0" y="37"/>
                    <a:pt x="0" y="37"/>
                    <a:pt x="0" y="37"/>
                  </a:cubicBezTo>
                  <a:cubicBezTo>
                    <a:pt x="63" y="84"/>
                    <a:pt x="140" y="112"/>
                    <a:pt x="223" y="115"/>
                  </a:cubicBezTo>
                  <a:cubicBezTo>
                    <a:pt x="223" y="66"/>
                    <a:pt x="223" y="66"/>
                    <a:pt x="223" y="66"/>
                  </a:cubicBezTo>
                  <a:cubicBezTo>
                    <a:pt x="151" y="64"/>
                    <a:pt x="85" y="39"/>
                    <a:pt x="31"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1" name="Arc 180"/>
          <p:cNvSpPr/>
          <p:nvPr/>
        </p:nvSpPr>
        <p:spPr>
          <a:xfrm rot="10800000">
            <a:off x="827584" y="3291385"/>
            <a:ext cx="864096" cy="865335"/>
          </a:xfrm>
          <a:prstGeom prst="arc">
            <a:avLst>
              <a:gd name="adj1" fmla="val 19253277"/>
              <a:gd name="adj2" fmla="val 10734386"/>
            </a:avLst>
          </a:prstGeom>
          <a:solidFill>
            <a:schemeClr val="bg1"/>
          </a:solidFill>
          <a:ln w="133350" cap="sq">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eaLnBrk="1" fontAlgn="auto" hangingPunct="1">
              <a:defRPr/>
            </a:pPr>
            <a:endParaRPr lang="en-IN" noProof="1">
              <a:solidFill>
                <a:schemeClr val="bg1">
                  <a:lumMod val="95000"/>
                </a:schemeClr>
              </a:solidFill>
            </a:endParaRPr>
          </a:p>
        </p:txBody>
      </p:sp>
      <p:grpSp>
        <p:nvGrpSpPr>
          <p:cNvPr id="7" name="Group 211"/>
          <p:cNvGrpSpPr/>
          <p:nvPr/>
        </p:nvGrpSpPr>
        <p:grpSpPr>
          <a:xfrm>
            <a:off x="1017731" y="3472644"/>
            <a:ext cx="457925" cy="458067"/>
            <a:chOff x="1260963" y="4375094"/>
            <a:chExt cx="755053" cy="755053"/>
          </a:xfrm>
          <a:effectLst>
            <a:outerShdw blurRad="279400" sx="102000" sy="102000" algn="ctr" rotWithShape="0">
              <a:schemeClr val="bg1">
                <a:lumMod val="50000"/>
                <a:alpha val="33000"/>
              </a:schemeClr>
            </a:outerShdw>
          </a:effectLst>
        </p:grpSpPr>
        <p:sp>
          <p:nvSpPr>
            <p:cNvPr id="182" name="Oval 181"/>
            <p:cNvSpPr/>
            <p:nvPr/>
          </p:nvSpPr>
          <p:spPr>
            <a:xfrm>
              <a:off x="1260963" y="4375094"/>
              <a:ext cx="755053" cy="755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500" noProof="1">
                <a:solidFill>
                  <a:schemeClr val="bg1">
                    <a:lumMod val="95000"/>
                  </a:schemeClr>
                </a:solidFill>
              </a:endParaRPr>
            </a:p>
          </p:txBody>
        </p:sp>
        <p:grpSp>
          <p:nvGrpSpPr>
            <p:cNvPr id="8" name="Group 182"/>
            <p:cNvGrpSpPr/>
            <p:nvPr/>
          </p:nvGrpSpPr>
          <p:grpSpPr>
            <a:xfrm>
              <a:off x="1430687" y="4551866"/>
              <a:ext cx="419499" cy="401508"/>
              <a:chOff x="852488" y="809625"/>
              <a:chExt cx="814387" cy="779463"/>
            </a:xfrm>
            <a:solidFill>
              <a:schemeClr val="accent1"/>
            </a:solidFill>
          </p:grpSpPr>
          <p:sp>
            <p:nvSpPr>
              <p:cNvPr id="184" name="Freeform 6"/>
              <p:cNvSpPr/>
              <p:nvPr/>
            </p:nvSpPr>
            <p:spPr bwMode="auto">
              <a:xfrm>
                <a:off x="998538" y="809625"/>
                <a:ext cx="368300" cy="149225"/>
              </a:xfrm>
              <a:custGeom>
                <a:avLst/>
                <a:gdLst>
                  <a:gd name="T0" fmla="*/ 1373 w 1626"/>
                  <a:gd name="T1" fmla="*/ 0 h 655"/>
                  <a:gd name="T2" fmla="*/ 1404 w 1626"/>
                  <a:gd name="T3" fmla="*/ 3 h 655"/>
                  <a:gd name="T4" fmla="*/ 1434 w 1626"/>
                  <a:gd name="T5" fmla="*/ 11 h 655"/>
                  <a:gd name="T6" fmla="*/ 1463 w 1626"/>
                  <a:gd name="T7" fmla="*/ 23 h 655"/>
                  <a:gd name="T8" fmla="*/ 1489 w 1626"/>
                  <a:gd name="T9" fmla="*/ 39 h 655"/>
                  <a:gd name="T10" fmla="*/ 1513 w 1626"/>
                  <a:gd name="T11" fmla="*/ 60 h 655"/>
                  <a:gd name="T12" fmla="*/ 1533 w 1626"/>
                  <a:gd name="T13" fmla="*/ 85 h 655"/>
                  <a:gd name="T14" fmla="*/ 1550 w 1626"/>
                  <a:gd name="T15" fmla="*/ 112 h 655"/>
                  <a:gd name="T16" fmla="*/ 1626 w 1626"/>
                  <a:gd name="T17" fmla="*/ 265 h 655"/>
                  <a:gd name="T18" fmla="*/ 196 w 1626"/>
                  <a:gd name="T19" fmla="*/ 655 h 655"/>
                  <a:gd name="T20" fmla="*/ 0 w 1626"/>
                  <a:gd name="T21" fmla="*/ 655 h 655"/>
                  <a:gd name="T22" fmla="*/ 1280 w 1626"/>
                  <a:gd name="T23" fmla="*/ 22 h 655"/>
                  <a:gd name="T24" fmla="*/ 1310 w 1626"/>
                  <a:gd name="T25" fmla="*/ 10 h 655"/>
                  <a:gd name="T26" fmla="*/ 1342 w 1626"/>
                  <a:gd name="T27" fmla="*/ 2 h 655"/>
                  <a:gd name="T28" fmla="*/ 1373 w 1626"/>
                  <a:gd name="T29"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6" h="655">
                    <a:moveTo>
                      <a:pt x="1373" y="0"/>
                    </a:moveTo>
                    <a:lnTo>
                      <a:pt x="1404" y="3"/>
                    </a:lnTo>
                    <a:lnTo>
                      <a:pt x="1434" y="11"/>
                    </a:lnTo>
                    <a:lnTo>
                      <a:pt x="1463" y="23"/>
                    </a:lnTo>
                    <a:lnTo>
                      <a:pt x="1489" y="39"/>
                    </a:lnTo>
                    <a:lnTo>
                      <a:pt x="1513" y="60"/>
                    </a:lnTo>
                    <a:lnTo>
                      <a:pt x="1533" y="85"/>
                    </a:lnTo>
                    <a:lnTo>
                      <a:pt x="1550" y="112"/>
                    </a:lnTo>
                    <a:lnTo>
                      <a:pt x="1626" y="265"/>
                    </a:lnTo>
                    <a:lnTo>
                      <a:pt x="196" y="655"/>
                    </a:lnTo>
                    <a:lnTo>
                      <a:pt x="0" y="655"/>
                    </a:lnTo>
                    <a:lnTo>
                      <a:pt x="1280" y="22"/>
                    </a:lnTo>
                    <a:lnTo>
                      <a:pt x="1310" y="10"/>
                    </a:lnTo>
                    <a:lnTo>
                      <a:pt x="1342" y="2"/>
                    </a:lnTo>
                    <a:lnTo>
                      <a:pt x="1373"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solidFill>
                    <a:schemeClr val="bg1">
                      <a:lumMod val="95000"/>
                    </a:schemeClr>
                  </a:solidFill>
                </a:endParaRPr>
              </a:p>
            </p:txBody>
          </p:sp>
          <p:sp>
            <p:nvSpPr>
              <p:cNvPr id="185" name="Freeform 7"/>
              <p:cNvSpPr/>
              <p:nvPr/>
            </p:nvSpPr>
            <p:spPr bwMode="auto">
              <a:xfrm>
                <a:off x="1146175" y="873125"/>
                <a:ext cx="379412" cy="85725"/>
              </a:xfrm>
              <a:custGeom>
                <a:avLst/>
                <a:gdLst>
                  <a:gd name="T0" fmla="*/ 1416 w 1673"/>
                  <a:gd name="T1" fmla="*/ 0 h 378"/>
                  <a:gd name="T2" fmla="*/ 1448 w 1673"/>
                  <a:gd name="T3" fmla="*/ 2 h 378"/>
                  <a:gd name="T4" fmla="*/ 1480 w 1673"/>
                  <a:gd name="T5" fmla="*/ 10 h 378"/>
                  <a:gd name="T6" fmla="*/ 1509 w 1673"/>
                  <a:gd name="T7" fmla="*/ 23 h 378"/>
                  <a:gd name="T8" fmla="*/ 1537 w 1673"/>
                  <a:gd name="T9" fmla="*/ 40 h 378"/>
                  <a:gd name="T10" fmla="*/ 1562 w 1673"/>
                  <a:gd name="T11" fmla="*/ 62 h 378"/>
                  <a:gd name="T12" fmla="*/ 1582 w 1673"/>
                  <a:gd name="T13" fmla="*/ 87 h 378"/>
                  <a:gd name="T14" fmla="*/ 1599 w 1673"/>
                  <a:gd name="T15" fmla="*/ 116 h 378"/>
                  <a:gd name="T16" fmla="*/ 1610 w 1673"/>
                  <a:gd name="T17" fmla="*/ 148 h 378"/>
                  <a:gd name="T18" fmla="*/ 1673 w 1673"/>
                  <a:gd name="T19" fmla="*/ 378 h 378"/>
                  <a:gd name="T20" fmla="*/ 0 w 1673"/>
                  <a:gd name="T21" fmla="*/ 378 h 378"/>
                  <a:gd name="T22" fmla="*/ 1026 w 1673"/>
                  <a:gd name="T23" fmla="*/ 99 h 378"/>
                  <a:gd name="T24" fmla="*/ 1363 w 1673"/>
                  <a:gd name="T25" fmla="*/ 7 h 378"/>
                  <a:gd name="T26" fmla="*/ 1390 w 1673"/>
                  <a:gd name="T27" fmla="*/ 1 h 378"/>
                  <a:gd name="T28" fmla="*/ 1416 w 1673"/>
                  <a:gd name="T29"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3" h="378">
                    <a:moveTo>
                      <a:pt x="1416" y="0"/>
                    </a:moveTo>
                    <a:lnTo>
                      <a:pt x="1448" y="2"/>
                    </a:lnTo>
                    <a:lnTo>
                      <a:pt x="1480" y="10"/>
                    </a:lnTo>
                    <a:lnTo>
                      <a:pt x="1509" y="23"/>
                    </a:lnTo>
                    <a:lnTo>
                      <a:pt x="1537" y="40"/>
                    </a:lnTo>
                    <a:lnTo>
                      <a:pt x="1562" y="62"/>
                    </a:lnTo>
                    <a:lnTo>
                      <a:pt x="1582" y="87"/>
                    </a:lnTo>
                    <a:lnTo>
                      <a:pt x="1599" y="116"/>
                    </a:lnTo>
                    <a:lnTo>
                      <a:pt x="1610" y="148"/>
                    </a:lnTo>
                    <a:lnTo>
                      <a:pt x="1673" y="378"/>
                    </a:lnTo>
                    <a:lnTo>
                      <a:pt x="0" y="378"/>
                    </a:lnTo>
                    <a:lnTo>
                      <a:pt x="1026" y="99"/>
                    </a:lnTo>
                    <a:lnTo>
                      <a:pt x="1363" y="7"/>
                    </a:lnTo>
                    <a:lnTo>
                      <a:pt x="1390" y="1"/>
                    </a:lnTo>
                    <a:lnTo>
                      <a:pt x="1416"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solidFill>
                    <a:schemeClr val="bg1">
                      <a:lumMod val="95000"/>
                    </a:schemeClr>
                  </a:solidFill>
                </a:endParaRPr>
              </a:p>
            </p:txBody>
          </p:sp>
          <p:sp>
            <p:nvSpPr>
              <p:cNvPr id="186" name="Freeform 8"/>
              <p:cNvSpPr/>
              <p:nvPr/>
            </p:nvSpPr>
            <p:spPr bwMode="auto">
              <a:xfrm>
                <a:off x="852488" y="990600"/>
                <a:ext cx="766762" cy="598488"/>
              </a:xfrm>
              <a:custGeom>
                <a:avLst/>
                <a:gdLst>
                  <a:gd name="T0" fmla="*/ 3180 w 3381"/>
                  <a:gd name="T1" fmla="*/ 0 h 2644"/>
                  <a:gd name="T2" fmla="*/ 3250 w 3381"/>
                  <a:gd name="T3" fmla="*/ 12 h 2644"/>
                  <a:gd name="T4" fmla="*/ 3309 w 3381"/>
                  <a:gd name="T5" fmla="*/ 47 h 2644"/>
                  <a:gd name="T6" fmla="*/ 3354 w 3381"/>
                  <a:gd name="T7" fmla="*/ 99 h 2644"/>
                  <a:gd name="T8" fmla="*/ 3378 w 3381"/>
                  <a:gd name="T9" fmla="*/ 164 h 2644"/>
                  <a:gd name="T10" fmla="*/ 3381 w 3381"/>
                  <a:gd name="T11" fmla="*/ 750 h 2644"/>
                  <a:gd name="T12" fmla="*/ 2145 w 3381"/>
                  <a:gd name="T13" fmla="*/ 752 h 2644"/>
                  <a:gd name="T14" fmla="*/ 2053 w 3381"/>
                  <a:gd name="T15" fmla="*/ 776 h 2644"/>
                  <a:gd name="T16" fmla="*/ 1974 w 3381"/>
                  <a:gd name="T17" fmla="*/ 823 h 2644"/>
                  <a:gd name="T18" fmla="*/ 1912 w 3381"/>
                  <a:gd name="T19" fmla="*/ 886 h 2644"/>
                  <a:gd name="T20" fmla="*/ 1869 w 3381"/>
                  <a:gd name="T21" fmla="*/ 961 h 2644"/>
                  <a:gd name="T22" fmla="*/ 1846 w 3381"/>
                  <a:gd name="T23" fmla="*/ 1047 h 2644"/>
                  <a:gd name="T24" fmla="*/ 1843 w 3381"/>
                  <a:gd name="T25" fmla="*/ 1539 h 2644"/>
                  <a:gd name="T26" fmla="*/ 1855 w 3381"/>
                  <a:gd name="T27" fmla="*/ 1630 h 2644"/>
                  <a:gd name="T28" fmla="*/ 1890 w 3381"/>
                  <a:gd name="T29" fmla="*/ 1711 h 2644"/>
                  <a:gd name="T30" fmla="*/ 1943 w 3381"/>
                  <a:gd name="T31" fmla="*/ 1781 h 2644"/>
                  <a:gd name="T32" fmla="*/ 2013 w 3381"/>
                  <a:gd name="T33" fmla="*/ 1834 h 2644"/>
                  <a:gd name="T34" fmla="*/ 2095 w 3381"/>
                  <a:gd name="T35" fmla="*/ 1869 h 2644"/>
                  <a:gd name="T36" fmla="*/ 2185 w 3381"/>
                  <a:gd name="T37" fmla="*/ 1881 h 2644"/>
                  <a:gd name="T38" fmla="*/ 3381 w 3381"/>
                  <a:gd name="T39" fmla="*/ 2442 h 2644"/>
                  <a:gd name="T40" fmla="*/ 3368 w 3381"/>
                  <a:gd name="T41" fmla="*/ 2512 h 2644"/>
                  <a:gd name="T42" fmla="*/ 3333 w 3381"/>
                  <a:gd name="T43" fmla="*/ 2572 h 2644"/>
                  <a:gd name="T44" fmla="*/ 3281 w 3381"/>
                  <a:gd name="T45" fmla="*/ 2615 h 2644"/>
                  <a:gd name="T46" fmla="*/ 3216 w 3381"/>
                  <a:gd name="T47" fmla="*/ 2640 h 2644"/>
                  <a:gd name="T48" fmla="*/ 201 w 3381"/>
                  <a:gd name="T49" fmla="*/ 2644 h 2644"/>
                  <a:gd name="T50" fmla="*/ 132 w 3381"/>
                  <a:gd name="T51" fmla="*/ 2631 h 2644"/>
                  <a:gd name="T52" fmla="*/ 72 w 3381"/>
                  <a:gd name="T53" fmla="*/ 2596 h 2644"/>
                  <a:gd name="T54" fmla="*/ 27 w 3381"/>
                  <a:gd name="T55" fmla="*/ 2544 h 2644"/>
                  <a:gd name="T56" fmla="*/ 3 w 3381"/>
                  <a:gd name="T57" fmla="*/ 2479 h 2644"/>
                  <a:gd name="T58" fmla="*/ 0 w 3381"/>
                  <a:gd name="T59" fmla="*/ 201 h 2644"/>
                  <a:gd name="T60" fmla="*/ 8 w 3381"/>
                  <a:gd name="T61" fmla="*/ 148 h 2644"/>
                  <a:gd name="T62" fmla="*/ 28 w 3381"/>
                  <a:gd name="T63" fmla="*/ 98 h 2644"/>
                  <a:gd name="T64" fmla="*/ 64 w 3381"/>
                  <a:gd name="T65" fmla="*/ 54 h 2644"/>
                  <a:gd name="T66" fmla="*/ 113 w 3381"/>
                  <a:gd name="T67" fmla="*/ 20 h 2644"/>
                  <a:gd name="T68" fmla="*/ 171 w 3381"/>
                  <a:gd name="T69" fmla="*/ 3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81" h="2644">
                    <a:moveTo>
                      <a:pt x="201" y="0"/>
                    </a:moveTo>
                    <a:lnTo>
                      <a:pt x="3180" y="0"/>
                    </a:lnTo>
                    <a:lnTo>
                      <a:pt x="3216" y="4"/>
                    </a:lnTo>
                    <a:lnTo>
                      <a:pt x="3250" y="12"/>
                    </a:lnTo>
                    <a:lnTo>
                      <a:pt x="3282" y="28"/>
                    </a:lnTo>
                    <a:lnTo>
                      <a:pt x="3309" y="47"/>
                    </a:lnTo>
                    <a:lnTo>
                      <a:pt x="3334" y="71"/>
                    </a:lnTo>
                    <a:lnTo>
                      <a:pt x="3354" y="99"/>
                    </a:lnTo>
                    <a:lnTo>
                      <a:pt x="3369" y="131"/>
                    </a:lnTo>
                    <a:lnTo>
                      <a:pt x="3378" y="164"/>
                    </a:lnTo>
                    <a:lnTo>
                      <a:pt x="3381" y="201"/>
                    </a:lnTo>
                    <a:lnTo>
                      <a:pt x="3381" y="750"/>
                    </a:lnTo>
                    <a:lnTo>
                      <a:pt x="2185" y="750"/>
                    </a:lnTo>
                    <a:lnTo>
                      <a:pt x="2145" y="752"/>
                    </a:lnTo>
                    <a:lnTo>
                      <a:pt x="2098" y="761"/>
                    </a:lnTo>
                    <a:lnTo>
                      <a:pt x="2053" y="776"/>
                    </a:lnTo>
                    <a:lnTo>
                      <a:pt x="2012" y="797"/>
                    </a:lnTo>
                    <a:lnTo>
                      <a:pt x="1974" y="823"/>
                    </a:lnTo>
                    <a:lnTo>
                      <a:pt x="1940" y="853"/>
                    </a:lnTo>
                    <a:lnTo>
                      <a:pt x="1912" y="886"/>
                    </a:lnTo>
                    <a:lnTo>
                      <a:pt x="1888" y="922"/>
                    </a:lnTo>
                    <a:lnTo>
                      <a:pt x="1869" y="961"/>
                    </a:lnTo>
                    <a:lnTo>
                      <a:pt x="1854" y="1002"/>
                    </a:lnTo>
                    <a:lnTo>
                      <a:pt x="1846" y="1047"/>
                    </a:lnTo>
                    <a:lnTo>
                      <a:pt x="1843" y="1091"/>
                    </a:lnTo>
                    <a:lnTo>
                      <a:pt x="1843" y="1539"/>
                    </a:lnTo>
                    <a:lnTo>
                      <a:pt x="1846" y="1585"/>
                    </a:lnTo>
                    <a:lnTo>
                      <a:pt x="1855" y="1630"/>
                    </a:lnTo>
                    <a:lnTo>
                      <a:pt x="1869" y="1672"/>
                    </a:lnTo>
                    <a:lnTo>
                      <a:pt x="1890" y="1711"/>
                    </a:lnTo>
                    <a:lnTo>
                      <a:pt x="1914" y="1747"/>
                    </a:lnTo>
                    <a:lnTo>
                      <a:pt x="1943" y="1781"/>
                    </a:lnTo>
                    <a:lnTo>
                      <a:pt x="1976" y="1809"/>
                    </a:lnTo>
                    <a:lnTo>
                      <a:pt x="2013" y="1834"/>
                    </a:lnTo>
                    <a:lnTo>
                      <a:pt x="2052" y="1854"/>
                    </a:lnTo>
                    <a:lnTo>
                      <a:pt x="2095" y="1869"/>
                    </a:lnTo>
                    <a:lnTo>
                      <a:pt x="2139" y="1878"/>
                    </a:lnTo>
                    <a:lnTo>
                      <a:pt x="2185" y="1881"/>
                    </a:lnTo>
                    <a:lnTo>
                      <a:pt x="3381" y="1881"/>
                    </a:lnTo>
                    <a:lnTo>
                      <a:pt x="3381" y="2442"/>
                    </a:lnTo>
                    <a:lnTo>
                      <a:pt x="3378" y="2479"/>
                    </a:lnTo>
                    <a:lnTo>
                      <a:pt x="3368" y="2512"/>
                    </a:lnTo>
                    <a:lnTo>
                      <a:pt x="3354" y="2544"/>
                    </a:lnTo>
                    <a:lnTo>
                      <a:pt x="3333" y="2572"/>
                    </a:lnTo>
                    <a:lnTo>
                      <a:pt x="3309" y="2596"/>
                    </a:lnTo>
                    <a:lnTo>
                      <a:pt x="3281" y="2615"/>
                    </a:lnTo>
                    <a:lnTo>
                      <a:pt x="3249" y="2631"/>
                    </a:lnTo>
                    <a:lnTo>
                      <a:pt x="3216" y="2640"/>
                    </a:lnTo>
                    <a:lnTo>
                      <a:pt x="3180" y="2644"/>
                    </a:lnTo>
                    <a:lnTo>
                      <a:pt x="201" y="2644"/>
                    </a:lnTo>
                    <a:lnTo>
                      <a:pt x="165" y="2640"/>
                    </a:lnTo>
                    <a:lnTo>
                      <a:pt x="132" y="2631"/>
                    </a:lnTo>
                    <a:lnTo>
                      <a:pt x="100" y="2615"/>
                    </a:lnTo>
                    <a:lnTo>
                      <a:pt x="72" y="2596"/>
                    </a:lnTo>
                    <a:lnTo>
                      <a:pt x="48" y="2572"/>
                    </a:lnTo>
                    <a:lnTo>
                      <a:pt x="27" y="2544"/>
                    </a:lnTo>
                    <a:lnTo>
                      <a:pt x="13" y="2512"/>
                    </a:lnTo>
                    <a:lnTo>
                      <a:pt x="3" y="2479"/>
                    </a:lnTo>
                    <a:lnTo>
                      <a:pt x="0" y="2442"/>
                    </a:lnTo>
                    <a:lnTo>
                      <a:pt x="0" y="201"/>
                    </a:lnTo>
                    <a:lnTo>
                      <a:pt x="2" y="174"/>
                    </a:lnTo>
                    <a:lnTo>
                      <a:pt x="8" y="148"/>
                    </a:lnTo>
                    <a:lnTo>
                      <a:pt x="16" y="122"/>
                    </a:lnTo>
                    <a:lnTo>
                      <a:pt x="28" y="98"/>
                    </a:lnTo>
                    <a:lnTo>
                      <a:pt x="45" y="75"/>
                    </a:lnTo>
                    <a:lnTo>
                      <a:pt x="64" y="54"/>
                    </a:lnTo>
                    <a:lnTo>
                      <a:pt x="87" y="35"/>
                    </a:lnTo>
                    <a:lnTo>
                      <a:pt x="113" y="20"/>
                    </a:lnTo>
                    <a:lnTo>
                      <a:pt x="141" y="9"/>
                    </a:lnTo>
                    <a:lnTo>
                      <a:pt x="171" y="3"/>
                    </a:lnTo>
                    <a:lnTo>
                      <a:pt x="201"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solidFill>
                    <a:schemeClr val="bg1">
                      <a:lumMod val="95000"/>
                    </a:schemeClr>
                  </a:solidFill>
                </a:endParaRPr>
              </a:p>
            </p:txBody>
          </p:sp>
          <p:sp>
            <p:nvSpPr>
              <p:cNvPr id="187" name="Freeform 9"/>
              <p:cNvSpPr>
                <a:spLocks noEditPoints="1"/>
              </p:cNvSpPr>
              <p:nvPr/>
            </p:nvSpPr>
            <p:spPr bwMode="auto">
              <a:xfrm>
                <a:off x="1301750" y="1192213"/>
                <a:ext cx="365125" cy="192088"/>
              </a:xfrm>
              <a:custGeom>
                <a:avLst/>
                <a:gdLst>
                  <a:gd name="T0" fmla="*/ 432 w 1604"/>
                  <a:gd name="T1" fmla="*/ 300 h 850"/>
                  <a:gd name="T2" fmla="*/ 393 w 1604"/>
                  <a:gd name="T3" fmla="*/ 320 h 850"/>
                  <a:gd name="T4" fmla="*/ 364 w 1604"/>
                  <a:gd name="T5" fmla="*/ 353 h 850"/>
                  <a:gd name="T6" fmla="*/ 353 w 1604"/>
                  <a:gd name="T7" fmla="*/ 398 h 850"/>
                  <a:gd name="T8" fmla="*/ 357 w 1604"/>
                  <a:gd name="T9" fmla="*/ 488 h 850"/>
                  <a:gd name="T10" fmla="*/ 376 w 1604"/>
                  <a:gd name="T11" fmla="*/ 528 h 850"/>
                  <a:gd name="T12" fmla="*/ 410 w 1604"/>
                  <a:gd name="T13" fmla="*/ 555 h 850"/>
                  <a:gd name="T14" fmla="*/ 455 w 1604"/>
                  <a:gd name="T15" fmla="*/ 565 h 850"/>
                  <a:gd name="T16" fmla="*/ 545 w 1604"/>
                  <a:gd name="T17" fmla="*/ 563 h 850"/>
                  <a:gd name="T18" fmla="*/ 584 w 1604"/>
                  <a:gd name="T19" fmla="*/ 543 h 850"/>
                  <a:gd name="T20" fmla="*/ 611 w 1604"/>
                  <a:gd name="T21" fmla="*/ 509 h 850"/>
                  <a:gd name="T22" fmla="*/ 622 w 1604"/>
                  <a:gd name="T23" fmla="*/ 465 h 850"/>
                  <a:gd name="T24" fmla="*/ 619 w 1604"/>
                  <a:gd name="T25" fmla="*/ 375 h 850"/>
                  <a:gd name="T26" fmla="*/ 600 w 1604"/>
                  <a:gd name="T27" fmla="*/ 335 h 850"/>
                  <a:gd name="T28" fmla="*/ 566 w 1604"/>
                  <a:gd name="T29" fmla="*/ 308 h 850"/>
                  <a:gd name="T30" fmla="*/ 521 w 1604"/>
                  <a:gd name="T31" fmla="*/ 298 h 850"/>
                  <a:gd name="T32" fmla="*/ 201 w 1604"/>
                  <a:gd name="T33" fmla="*/ 0 h 850"/>
                  <a:gd name="T34" fmla="*/ 1436 w 1604"/>
                  <a:gd name="T35" fmla="*/ 2 h 850"/>
                  <a:gd name="T36" fmla="*/ 1494 w 1604"/>
                  <a:gd name="T37" fmla="*/ 22 h 850"/>
                  <a:gd name="T38" fmla="*/ 1538 w 1604"/>
                  <a:gd name="T39" fmla="*/ 52 h 850"/>
                  <a:gd name="T40" fmla="*/ 1579 w 1604"/>
                  <a:gd name="T41" fmla="*/ 103 h 850"/>
                  <a:gd name="T42" fmla="*/ 1600 w 1604"/>
                  <a:gd name="T43" fmla="*/ 166 h 850"/>
                  <a:gd name="T44" fmla="*/ 1604 w 1604"/>
                  <a:gd name="T45" fmla="*/ 649 h 850"/>
                  <a:gd name="T46" fmla="*/ 1593 w 1604"/>
                  <a:gd name="T47" fmla="*/ 716 h 850"/>
                  <a:gd name="T48" fmla="*/ 1560 w 1604"/>
                  <a:gd name="T49" fmla="*/ 773 h 850"/>
                  <a:gd name="T50" fmla="*/ 1517 w 1604"/>
                  <a:gd name="T51" fmla="*/ 814 h 850"/>
                  <a:gd name="T52" fmla="*/ 1468 w 1604"/>
                  <a:gd name="T53" fmla="*/ 839 h 850"/>
                  <a:gd name="T54" fmla="*/ 1402 w 1604"/>
                  <a:gd name="T55" fmla="*/ 850 h 850"/>
                  <a:gd name="T56" fmla="*/ 165 w 1604"/>
                  <a:gd name="T57" fmla="*/ 846 h 850"/>
                  <a:gd name="T58" fmla="*/ 100 w 1604"/>
                  <a:gd name="T59" fmla="*/ 823 h 850"/>
                  <a:gd name="T60" fmla="*/ 48 w 1604"/>
                  <a:gd name="T61" fmla="*/ 778 h 850"/>
                  <a:gd name="T62" fmla="*/ 13 w 1604"/>
                  <a:gd name="T63" fmla="*/ 718 h 850"/>
                  <a:gd name="T64" fmla="*/ 0 w 1604"/>
                  <a:gd name="T65" fmla="*/ 649 h 850"/>
                  <a:gd name="T66" fmla="*/ 3 w 1604"/>
                  <a:gd name="T67" fmla="*/ 164 h 850"/>
                  <a:gd name="T68" fmla="*/ 27 w 1604"/>
                  <a:gd name="T69" fmla="*/ 99 h 850"/>
                  <a:gd name="T70" fmla="*/ 72 w 1604"/>
                  <a:gd name="T71" fmla="*/ 47 h 850"/>
                  <a:gd name="T72" fmla="*/ 131 w 1604"/>
                  <a:gd name="T73" fmla="*/ 12 h 850"/>
                  <a:gd name="T74" fmla="*/ 201 w 1604"/>
                  <a:gd name="T75"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4" h="850">
                    <a:moveTo>
                      <a:pt x="455" y="298"/>
                    </a:moveTo>
                    <a:lnTo>
                      <a:pt x="432" y="300"/>
                    </a:lnTo>
                    <a:lnTo>
                      <a:pt x="411" y="308"/>
                    </a:lnTo>
                    <a:lnTo>
                      <a:pt x="393" y="320"/>
                    </a:lnTo>
                    <a:lnTo>
                      <a:pt x="376" y="335"/>
                    </a:lnTo>
                    <a:lnTo>
                      <a:pt x="364" y="353"/>
                    </a:lnTo>
                    <a:lnTo>
                      <a:pt x="357" y="375"/>
                    </a:lnTo>
                    <a:lnTo>
                      <a:pt x="353" y="398"/>
                    </a:lnTo>
                    <a:lnTo>
                      <a:pt x="353" y="465"/>
                    </a:lnTo>
                    <a:lnTo>
                      <a:pt x="357" y="488"/>
                    </a:lnTo>
                    <a:lnTo>
                      <a:pt x="364" y="509"/>
                    </a:lnTo>
                    <a:lnTo>
                      <a:pt x="376" y="528"/>
                    </a:lnTo>
                    <a:lnTo>
                      <a:pt x="392" y="543"/>
                    </a:lnTo>
                    <a:lnTo>
                      <a:pt x="410" y="555"/>
                    </a:lnTo>
                    <a:lnTo>
                      <a:pt x="432" y="563"/>
                    </a:lnTo>
                    <a:lnTo>
                      <a:pt x="455" y="565"/>
                    </a:lnTo>
                    <a:lnTo>
                      <a:pt x="521" y="565"/>
                    </a:lnTo>
                    <a:lnTo>
                      <a:pt x="545" y="563"/>
                    </a:lnTo>
                    <a:lnTo>
                      <a:pt x="566" y="555"/>
                    </a:lnTo>
                    <a:lnTo>
                      <a:pt x="584" y="543"/>
                    </a:lnTo>
                    <a:lnTo>
                      <a:pt x="600" y="528"/>
                    </a:lnTo>
                    <a:lnTo>
                      <a:pt x="611" y="509"/>
                    </a:lnTo>
                    <a:lnTo>
                      <a:pt x="619" y="488"/>
                    </a:lnTo>
                    <a:lnTo>
                      <a:pt x="622" y="465"/>
                    </a:lnTo>
                    <a:lnTo>
                      <a:pt x="622" y="398"/>
                    </a:lnTo>
                    <a:lnTo>
                      <a:pt x="619" y="375"/>
                    </a:lnTo>
                    <a:lnTo>
                      <a:pt x="611" y="353"/>
                    </a:lnTo>
                    <a:lnTo>
                      <a:pt x="600" y="335"/>
                    </a:lnTo>
                    <a:lnTo>
                      <a:pt x="584" y="320"/>
                    </a:lnTo>
                    <a:lnTo>
                      <a:pt x="566" y="308"/>
                    </a:lnTo>
                    <a:lnTo>
                      <a:pt x="545" y="300"/>
                    </a:lnTo>
                    <a:lnTo>
                      <a:pt x="521" y="298"/>
                    </a:lnTo>
                    <a:lnTo>
                      <a:pt x="455" y="298"/>
                    </a:lnTo>
                    <a:close/>
                    <a:moveTo>
                      <a:pt x="201" y="0"/>
                    </a:moveTo>
                    <a:lnTo>
                      <a:pt x="1402" y="0"/>
                    </a:lnTo>
                    <a:lnTo>
                      <a:pt x="1436" y="2"/>
                    </a:lnTo>
                    <a:lnTo>
                      <a:pt x="1468" y="11"/>
                    </a:lnTo>
                    <a:lnTo>
                      <a:pt x="1494" y="22"/>
                    </a:lnTo>
                    <a:lnTo>
                      <a:pt x="1517" y="35"/>
                    </a:lnTo>
                    <a:lnTo>
                      <a:pt x="1538" y="52"/>
                    </a:lnTo>
                    <a:lnTo>
                      <a:pt x="1560" y="76"/>
                    </a:lnTo>
                    <a:lnTo>
                      <a:pt x="1579" y="103"/>
                    </a:lnTo>
                    <a:lnTo>
                      <a:pt x="1593" y="134"/>
                    </a:lnTo>
                    <a:lnTo>
                      <a:pt x="1600" y="166"/>
                    </a:lnTo>
                    <a:lnTo>
                      <a:pt x="1604" y="201"/>
                    </a:lnTo>
                    <a:lnTo>
                      <a:pt x="1604" y="649"/>
                    </a:lnTo>
                    <a:lnTo>
                      <a:pt x="1600" y="684"/>
                    </a:lnTo>
                    <a:lnTo>
                      <a:pt x="1593" y="716"/>
                    </a:lnTo>
                    <a:lnTo>
                      <a:pt x="1579" y="745"/>
                    </a:lnTo>
                    <a:lnTo>
                      <a:pt x="1560" y="773"/>
                    </a:lnTo>
                    <a:lnTo>
                      <a:pt x="1538" y="797"/>
                    </a:lnTo>
                    <a:lnTo>
                      <a:pt x="1517" y="814"/>
                    </a:lnTo>
                    <a:lnTo>
                      <a:pt x="1494" y="828"/>
                    </a:lnTo>
                    <a:lnTo>
                      <a:pt x="1468" y="839"/>
                    </a:lnTo>
                    <a:lnTo>
                      <a:pt x="1436" y="846"/>
                    </a:lnTo>
                    <a:lnTo>
                      <a:pt x="1402" y="850"/>
                    </a:lnTo>
                    <a:lnTo>
                      <a:pt x="201" y="850"/>
                    </a:lnTo>
                    <a:lnTo>
                      <a:pt x="165" y="846"/>
                    </a:lnTo>
                    <a:lnTo>
                      <a:pt x="131" y="837"/>
                    </a:lnTo>
                    <a:lnTo>
                      <a:pt x="100" y="823"/>
                    </a:lnTo>
                    <a:lnTo>
                      <a:pt x="72" y="802"/>
                    </a:lnTo>
                    <a:lnTo>
                      <a:pt x="48" y="778"/>
                    </a:lnTo>
                    <a:lnTo>
                      <a:pt x="27" y="750"/>
                    </a:lnTo>
                    <a:lnTo>
                      <a:pt x="13" y="718"/>
                    </a:lnTo>
                    <a:lnTo>
                      <a:pt x="3" y="685"/>
                    </a:lnTo>
                    <a:lnTo>
                      <a:pt x="0" y="649"/>
                    </a:lnTo>
                    <a:lnTo>
                      <a:pt x="0" y="201"/>
                    </a:lnTo>
                    <a:lnTo>
                      <a:pt x="3" y="164"/>
                    </a:lnTo>
                    <a:lnTo>
                      <a:pt x="13" y="131"/>
                    </a:lnTo>
                    <a:lnTo>
                      <a:pt x="27" y="99"/>
                    </a:lnTo>
                    <a:lnTo>
                      <a:pt x="48" y="71"/>
                    </a:lnTo>
                    <a:lnTo>
                      <a:pt x="72" y="47"/>
                    </a:lnTo>
                    <a:lnTo>
                      <a:pt x="100" y="27"/>
                    </a:lnTo>
                    <a:lnTo>
                      <a:pt x="131" y="12"/>
                    </a:lnTo>
                    <a:lnTo>
                      <a:pt x="165" y="3"/>
                    </a:lnTo>
                    <a:lnTo>
                      <a:pt x="201"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solidFill>
                    <a:schemeClr val="bg1">
                      <a:lumMod val="95000"/>
                    </a:schemeClr>
                  </a:solidFill>
                </a:endParaRPr>
              </a:p>
            </p:txBody>
          </p:sp>
        </p:grpSp>
      </p:grpSp>
      <p:grpSp>
        <p:nvGrpSpPr>
          <p:cNvPr id="9" name="Group 210"/>
          <p:cNvGrpSpPr/>
          <p:nvPr/>
        </p:nvGrpSpPr>
        <p:grpSpPr>
          <a:xfrm>
            <a:off x="2822772" y="2613105"/>
            <a:ext cx="566290" cy="566465"/>
            <a:chOff x="3763695" y="3318175"/>
            <a:chExt cx="755053" cy="755053"/>
          </a:xfrm>
          <a:effectLst>
            <a:outerShdw blurRad="279400" sx="102000" sy="102000" algn="ctr" rotWithShape="0">
              <a:schemeClr val="bg1">
                <a:lumMod val="50000"/>
                <a:alpha val="33000"/>
              </a:schemeClr>
            </a:outerShdw>
          </a:effectLst>
        </p:grpSpPr>
        <p:sp>
          <p:nvSpPr>
            <p:cNvPr id="163" name="Oval 162"/>
            <p:cNvSpPr/>
            <p:nvPr/>
          </p:nvSpPr>
          <p:spPr>
            <a:xfrm>
              <a:off x="3763695" y="3318175"/>
              <a:ext cx="755053" cy="7550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500" noProof="1">
                <a:solidFill>
                  <a:schemeClr val="bg1">
                    <a:lumMod val="95000"/>
                  </a:schemeClr>
                </a:solidFill>
              </a:endParaRPr>
            </a:p>
          </p:txBody>
        </p:sp>
        <p:grpSp>
          <p:nvGrpSpPr>
            <p:cNvPr id="10" name="Group 198"/>
            <p:cNvGrpSpPr/>
            <p:nvPr/>
          </p:nvGrpSpPr>
          <p:grpSpPr>
            <a:xfrm>
              <a:off x="3904813" y="3486617"/>
              <a:ext cx="427244" cy="418167"/>
              <a:chOff x="985838" y="3713163"/>
              <a:chExt cx="1120775" cy="1096963"/>
            </a:xfrm>
            <a:solidFill>
              <a:schemeClr val="accent3"/>
            </a:solidFill>
          </p:grpSpPr>
          <p:sp>
            <p:nvSpPr>
              <p:cNvPr id="200" name="Freeform 26"/>
              <p:cNvSpPr>
                <a:spLocks noEditPoints="1"/>
              </p:cNvSpPr>
              <p:nvPr/>
            </p:nvSpPr>
            <p:spPr bwMode="auto">
              <a:xfrm>
                <a:off x="985838" y="3713163"/>
                <a:ext cx="1120775" cy="1096963"/>
              </a:xfrm>
              <a:custGeom>
                <a:avLst/>
                <a:gdLst>
                  <a:gd name="T0" fmla="*/ 2131 w 3531"/>
                  <a:gd name="T1" fmla="*/ 531 h 3456"/>
                  <a:gd name="T2" fmla="*/ 1956 w 3531"/>
                  <a:gd name="T3" fmla="*/ 580 h 3456"/>
                  <a:gd name="T4" fmla="*/ 1669 w 3531"/>
                  <a:gd name="T5" fmla="*/ 684 h 3456"/>
                  <a:gd name="T6" fmla="*/ 1306 w 3531"/>
                  <a:gd name="T7" fmla="*/ 860 h 3456"/>
                  <a:gd name="T8" fmla="*/ 1091 w 3531"/>
                  <a:gd name="T9" fmla="*/ 1012 h 3456"/>
                  <a:gd name="T10" fmla="*/ 1084 w 3531"/>
                  <a:gd name="T11" fmla="*/ 1139 h 3456"/>
                  <a:gd name="T12" fmla="*/ 1176 w 3531"/>
                  <a:gd name="T13" fmla="*/ 1229 h 3456"/>
                  <a:gd name="T14" fmla="*/ 1307 w 3531"/>
                  <a:gd name="T15" fmla="*/ 1215 h 3456"/>
                  <a:gd name="T16" fmla="*/ 1675 w 3531"/>
                  <a:gd name="T17" fmla="*/ 1017 h 3456"/>
                  <a:gd name="T18" fmla="*/ 1975 w 3531"/>
                  <a:gd name="T19" fmla="*/ 896 h 3456"/>
                  <a:gd name="T20" fmla="*/ 2171 w 3531"/>
                  <a:gd name="T21" fmla="*/ 836 h 3456"/>
                  <a:gd name="T22" fmla="*/ 2253 w 3531"/>
                  <a:gd name="T23" fmla="*/ 815 h 3456"/>
                  <a:gd name="T24" fmla="*/ 2341 w 3531"/>
                  <a:gd name="T25" fmla="*/ 724 h 3456"/>
                  <a:gd name="T26" fmla="*/ 2325 w 3531"/>
                  <a:gd name="T27" fmla="*/ 587 h 3456"/>
                  <a:gd name="T28" fmla="*/ 2199 w 3531"/>
                  <a:gd name="T29" fmla="*/ 520 h 3456"/>
                  <a:gd name="T30" fmla="*/ 3312 w 3531"/>
                  <a:gd name="T31" fmla="*/ 31 h 3456"/>
                  <a:gd name="T32" fmla="*/ 3480 w 3531"/>
                  <a:gd name="T33" fmla="*/ 180 h 3456"/>
                  <a:gd name="T34" fmla="*/ 3531 w 3531"/>
                  <a:gd name="T35" fmla="*/ 391 h 3456"/>
                  <a:gd name="T36" fmla="*/ 3454 w 3531"/>
                  <a:gd name="T37" fmla="*/ 596 h 3456"/>
                  <a:gd name="T38" fmla="*/ 3316 w 3531"/>
                  <a:gd name="T39" fmla="*/ 717 h 3456"/>
                  <a:gd name="T40" fmla="*/ 3233 w 3531"/>
                  <a:gd name="T41" fmla="*/ 936 h 3456"/>
                  <a:gd name="T42" fmla="*/ 3215 w 3531"/>
                  <a:gd name="T43" fmla="*/ 1335 h 3456"/>
                  <a:gd name="T44" fmla="*/ 3096 w 3531"/>
                  <a:gd name="T45" fmla="*/ 1763 h 3456"/>
                  <a:gd name="T46" fmla="*/ 2917 w 3531"/>
                  <a:gd name="T47" fmla="*/ 2202 h 3456"/>
                  <a:gd name="T48" fmla="*/ 2722 w 3531"/>
                  <a:gd name="T49" fmla="*/ 2628 h 3456"/>
                  <a:gd name="T50" fmla="*/ 2499 w 3531"/>
                  <a:gd name="T51" fmla="*/ 3053 h 3456"/>
                  <a:gd name="T52" fmla="*/ 2267 w 3531"/>
                  <a:gd name="T53" fmla="*/ 3319 h 3456"/>
                  <a:gd name="T54" fmla="*/ 2027 w 3531"/>
                  <a:gd name="T55" fmla="*/ 3439 h 3456"/>
                  <a:gd name="T56" fmla="*/ 1778 w 3531"/>
                  <a:gd name="T57" fmla="*/ 3449 h 3456"/>
                  <a:gd name="T58" fmla="*/ 1400 w 3531"/>
                  <a:gd name="T59" fmla="*/ 3331 h 3456"/>
                  <a:gd name="T60" fmla="*/ 1024 w 3531"/>
                  <a:gd name="T61" fmla="*/ 3106 h 3456"/>
                  <a:gd name="T62" fmla="*/ 1076 w 3531"/>
                  <a:gd name="T63" fmla="*/ 2853 h 3456"/>
                  <a:gd name="T64" fmla="*/ 1357 w 3531"/>
                  <a:gd name="T65" fmla="*/ 2986 h 3456"/>
                  <a:gd name="T66" fmla="*/ 1624 w 3531"/>
                  <a:gd name="T67" fmla="*/ 3140 h 3456"/>
                  <a:gd name="T68" fmla="*/ 1839 w 3531"/>
                  <a:gd name="T69" fmla="*/ 3203 h 3456"/>
                  <a:gd name="T70" fmla="*/ 1978 w 3531"/>
                  <a:gd name="T71" fmla="*/ 3165 h 3456"/>
                  <a:gd name="T72" fmla="*/ 2016 w 3531"/>
                  <a:gd name="T73" fmla="*/ 3027 h 3456"/>
                  <a:gd name="T74" fmla="*/ 1954 w 3531"/>
                  <a:gd name="T75" fmla="*/ 2815 h 3456"/>
                  <a:gd name="T76" fmla="*/ 1803 w 3531"/>
                  <a:gd name="T77" fmla="*/ 2551 h 3456"/>
                  <a:gd name="T78" fmla="*/ 1575 w 3531"/>
                  <a:gd name="T79" fmla="*/ 2258 h 3456"/>
                  <a:gd name="T80" fmla="*/ 1287 w 3531"/>
                  <a:gd name="T81" fmla="*/ 1963 h 3456"/>
                  <a:gd name="T82" fmla="*/ 992 w 3531"/>
                  <a:gd name="T83" fmla="*/ 1722 h 3456"/>
                  <a:gd name="T84" fmla="*/ 720 w 3531"/>
                  <a:gd name="T85" fmla="*/ 1555 h 3456"/>
                  <a:gd name="T86" fmla="*/ 495 w 3531"/>
                  <a:gd name="T87" fmla="*/ 1473 h 3456"/>
                  <a:gd name="T88" fmla="*/ 340 w 3531"/>
                  <a:gd name="T89" fmla="*/ 1491 h 3456"/>
                  <a:gd name="T90" fmla="*/ 280 w 3531"/>
                  <a:gd name="T91" fmla="*/ 1606 h 3456"/>
                  <a:gd name="T92" fmla="*/ 320 w 3531"/>
                  <a:gd name="T93" fmla="*/ 1798 h 3456"/>
                  <a:gd name="T94" fmla="*/ 444 w 3531"/>
                  <a:gd name="T95" fmla="*/ 2043 h 3456"/>
                  <a:gd name="T96" fmla="*/ 645 w 3531"/>
                  <a:gd name="T97" fmla="*/ 2322 h 3456"/>
                  <a:gd name="T98" fmla="*/ 388 w 3531"/>
                  <a:gd name="T99" fmla="*/ 2406 h 3456"/>
                  <a:gd name="T100" fmla="*/ 164 w 3531"/>
                  <a:gd name="T101" fmla="*/ 2150 h 3456"/>
                  <a:gd name="T102" fmla="*/ 17 w 3531"/>
                  <a:gd name="T103" fmla="*/ 1775 h 3456"/>
                  <a:gd name="T104" fmla="*/ 9 w 3531"/>
                  <a:gd name="T105" fmla="*/ 1511 h 3456"/>
                  <a:gd name="T106" fmla="*/ 113 w 3531"/>
                  <a:gd name="T107" fmla="*/ 1260 h 3456"/>
                  <a:gd name="T108" fmla="*/ 359 w 3531"/>
                  <a:gd name="T109" fmla="*/ 1023 h 3456"/>
                  <a:gd name="T110" fmla="*/ 776 w 3531"/>
                  <a:gd name="T111" fmla="*/ 801 h 3456"/>
                  <a:gd name="T112" fmla="*/ 1198 w 3531"/>
                  <a:gd name="T113" fmla="*/ 618 h 3456"/>
                  <a:gd name="T114" fmla="*/ 1621 w 3531"/>
                  <a:gd name="T115" fmla="*/ 440 h 3456"/>
                  <a:gd name="T116" fmla="*/ 2030 w 3531"/>
                  <a:gd name="T117" fmla="*/ 304 h 3456"/>
                  <a:gd name="T118" fmla="*/ 2413 w 3531"/>
                  <a:gd name="T119" fmla="*/ 246 h 3456"/>
                  <a:gd name="T120" fmla="*/ 2757 w 3531"/>
                  <a:gd name="T121" fmla="*/ 302 h 3456"/>
                  <a:gd name="T122" fmla="*/ 2881 w 3531"/>
                  <a:gd name="T123" fmla="*/ 130 h 3456"/>
                  <a:gd name="T124" fmla="*/ 3055 w 3531"/>
                  <a:gd name="T125" fmla="*/ 16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31" h="3456">
                    <a:moveTo>
                      <a:pt x="2199" y="520"/>
                    </a:moveTo>
                    <a:lnTo>
                      <a:pt x="2168" y="523"/>
                    </a:lnTo>
                    <a:lnTo>
                      <a:pt x="2161" y="524"/>
                    </a:lnTo>
                    <a:lnTo>
                      <a:pt x="2149" y="526"/>
                    </a:lnTo>
                    <a:lnTo>
                      <a:pt x="2131" y="531"/>
                    </a:lnTo>
                    <a:lnTo>
                      <a:pt x="2107" y="537"/>
                    </a:lnTo>
                    <a:lnTo>
                      <a:pt x="2076" y="545"/>
                    </a:lnTo>
                    <a:lnTo>
                      <a:pt x="2041" y="554"/>
                    </a:lnTo>
                    <a:lnTo>
                      <a:pt x="2001" y="566"/>
                    </a:lnTo>
                    <a:lnTo>
                      <a:pt x="1956" y="580"/>
                    </a:lnTo>
                    <a:lnTo>
                      <a:pt x="1906" y="595"/>
                    </a:lnTo>
                    <a:lnTo>
                      <a:pt x="1852" y="614"/>
                    </a:lnTo>
                    <a:lnTo>
                      <a:pt x="1796" y="634"/>
                    </a:lnTo>
                    <a:lnTo>
                      <a:pt x="1735" y="658"/>
                    </a:lnTo>
                    <a:lnTo>
                      <a:pt x="1669" y="684"/>
                    </a:lnTo>
                    <a:lnTo>
                      <a:pt x="1601" y="713"/>
                    </a:lnTo>
                    <a:lnTo>
                      <a:pt x="1532" y="746"/>
                    </a:lnTo>
                    <a:lnTo>
                      <a:pt x="1459" y="780"/>
                    </a:lnTo>
                    <a:lnTo>
                      <a:pt x="1383" y="819"/>
                    </a:lnTo>
                    <a:lnTo>
                      <a:pt x="1306" y="860"/>
                    </a:lnTo>
                    <a:lnTo>
                      <a:pt x="1226" y="905"/>
                    </a:lnTo>
                    <a:lnTo>
                      <a:pt x="1147" y="953"/>
                    </a:lnTo>
                    <a:lnTo>
                      <a:pt x="1124" y="970"/>
                    </a:lnTo>
                    <a:lnTo>
                      <a:pt x="1106" y="990"/>
                    </a:lnTo>
                    <a:lnTo>
                      <a:pt x="1091" y="1012"/>
                    </a:lnTo>
                    <a:lnTo>
                      <a:pt x="1081" y="1036"/>
                    </a:lnTo>
                    <a:lnTo>
                      <a:pt x="1076" y="1062"/>
                    </a:lnTo>
                    <a:lnTo>
                      <a:pt x="1073" y="1088"/>
                    </a:lnTo>
                    <a:lnTo>
                      <a:pt x="1077" y="1114"/>
                    </a:lnTo>
                    <a:lnTo>
                      <a:pt x="1084" y="1139"/>
                    </a:lnTo>
                    <a:lnTo>
                      <a:pt x="1096" y="1164"/>
                    </a:lnTo>
                    <a:lnTo>
                      <a:pt x="1113" y="1186"/>
                    </a:lnTo>
                    <a:lnTo>
                      <a:pt x="1131" y="1204"/>
                    </a:lnTo>
                    <a:lnTo>
                      <a:pt x="1153" y="1218"/>
                    </a:lnTo>
                    <a:lnTo>
                      <a:pt x="1176" y="1229"/>
                    </a:lnTo>
                    <a:lnTo>
                      <a:pt x="1201" y="1235"/>
                    </a:lnTo>
                    <a:lnTo>
                      <a:pt x="1226" y="1236"/>
                    </a:lnTo>
                    <a:lnTo>
                      <a:pt x="1255" y="1234"/>
                    </a:lnTo>
                    <a:lnTo>
                      <a:pt x="1281" y="1227"/>
                    </a:lnTo>
                    <a:lnTo>
                      <a:pt x="1307" y="1215"/>
                    </a:lnTo>
                    <a:lnTo>
                      <a:pt x="1384" y="1168"/>
                    </a:lnTo>
                    <a:lnTo>
                      <a:pt x="1460" y="1125"/>
                    </a:lnTo>
                    <a:lnTo>
                      <a:pt x="1533" y="1086"/>
                    </a:lnTo>
                    <a:lnTo>
                      <a:pt x="1605" y="1050"/>
                    </a:lnTo>
                    <a:lnTo>
                      <a:pt x="1675" y="1017"/>
                    </a:lnTo>
                    <a:lnTo>
                      <a:pt x="1741" y="988"/>
                    </a:lnTo>
                    <a:lnTo>
                      <a:pt x="1804" y="960"/>
                    </a:lnTo>
                    <a:lnTo>
                      <a:pt x="1865" y="936"/>
                    </a:lnTo>
                    <a:lnTo>
                      <a:pt x="1922" y="915"/>
                    </a:lnTo>
                    <a:lnTo>
                      <a:pt x="1975" y="896"/>
                    </a:lnTo>
                    <a:lnTo>
                      <a:pt x="2024" y="880"/>
                    </a:lnTo>
                    <a:lnTo>
                      <a:pt x="2068" y="866"/>
                    </a:lnTo>
                    <a:lnTo>
                      <a:pt x="2108" y="854"/>
                    </a:lnTo>
                    <a:lnTo>
                      <a:pt x="2143" y="844"/>
                    </a:lnTo>
                    <a:lnTo>
                      <a:pt x="2171" y="836"/>
                    </a:lnTo>
                    <a:lnTo>
                      <a:pt x="2194" y="831"/>
                    </a:lnTo>
                    <a:lnTo>
                      <a:pt x="2211" y="826"/>
                    </a:lnTo>
                    <a:lnTo>
                      <a:pt x="2222" y="824"/>
                    </a:lnTo>
                    <a:lnTo>
                      <a:pt x="2227" y="823"/>
                    </a:lnTo>
                    <a:lnTo>
                      <a:pt x="2253" y="815"/>
                    </a:lnTo>
                    <a:lnTo>
                      <a:pt x="2277" y="803"/>
                    </a:lnTo>
                    <a:lnTo>
                      <a:pt x="2299" y="788"/>
                    </a:lnTo>
                    <a:lnTo>
                      <a:pt x="2316" y="770"/>
                    </a:lnTo>
                    <a:lnTo>
                      <a:pt x="2330" y="748"/>
                    </a:lnTo>
                    <a:lnTo>
                      <a:pt x="2341" y="724"/>
                    </a:lnTo>
                    <a:lnTo>
                      <a:pt x="2348" y="698"/>
                    </a:lnTo>
                    <a:lnTo>
                      <a:pt x="2350" y="671"/>
                    </a:lnTo>
                    <a:lnTo>
                      <a:pt x="2348" y="644"/>
                    </a:lnTo>
                    <a:lnTo>
                      <a:pt x="2339" y="614"/>
                    </a:lnTo>
                    <a:lnTo>
                      <a:pt x="2325" y="587"/>
                    </a:lnTo>
                    <a:lnTo>
                      <a:pt x="2305" y="564"/>
                    </a:lnTo>
                    <a:lnTo>
                      <a:pt x="2283" y="546"/>
                    </a:lnTo>
                    <a:lnTo>
                      <a:pt x="2257" y="532"/>
                    </a:lnTo>
                    <a:lnTo>
                      <a:pt x="2229" y="523"/>
                    </a:lnTo>
                    <a:lnTo>
                      <a:pt x="2199" y="520"/>
                    </a:lnTo>
                    <a:close/>
                    <a:moveTo>
                      <a:pt x="3141" y="0"/>
                    </a:moveTo>
                    <a:lnTo>
                      <a:pt x="3184" y="0"/>
                    </a:lnTo>
                    <a:lnTo>
                      <a:pt x="3228" y="6"/>
                    </a:lnTo>
                    <a:lnTo>
                      <a:pt x="3271" y="16"/>
                    </a:lnTo>
                    <a:lnTo>
                      <a:pt x="3312" y="31"/>
                    </a:lnTo>
                    <a:lnTo>
                      <a:pt x="3351" y="52"/>
                    </a:lnTo>
                    <a:lnTo>
                      <a:pt x="3388" y="78"/>
                    </a:lnTo>
                    <a:lnTo>
                      <a:pt x="3423" y="108"/>
                    </a:lnTo>
                    <a:lnTo>
                      <a:pt x="3455" y="143"/>
                    </a:lnTo>
                    <a:lnTo>
                      <a:pt x="3480" y="180"/>
                    </a:lnTo>
                    <a:lnTo>
                      <a:pt x="3501" y="221"/>
                    </a:lnTo>
                    <a:lnTo>
                      <a:pt x="3516" y="261"/>
                    </a:lnTo>
                    <a:lnTo>
                      <a:pt x="3526" y="305"/>
                    </a:lnTo>
                    <a:lnTo>
                      <a:pt x="3531" y="347"/>
                    </a:lnTo>
                    <a:lnTo>
                      <a:pt x="3531" y="391"/>
                    </a:lnTo>
                    <a:lnTo>
                      <a:pt x="3526" y="435"/>
                    </a:lnTo>
                    <a:lnTo>
                      <a:pt x="3516" y="477"/>
                    </a:lnTo>
                    <a:lnTo>
                      <a:pt x="3500" y="519"/>
                    </a:lnTo>
                    <a:lnTo>
                      <a:pt x="3480" y="558"/>
                    </a:lnTo>
                    <a:lnTo>
                      <a:pt x="3454" y="596"/>
                    </a:lnTo>
                    <a:lnTo>
                      <a:pt x="3423" y="630"/>
                    </a:lnTo>
                    <a:lnTo>
                      <a:pt x="3403" y="650"/>
                    </a:lnTo>
                    <a:lnTo>
                      <a:pt x="3377" y="671"/>
                    </a:lnTo>
                    <a:lnTo>
                      <a:pt x="3348" y="693"/>
                    </a:lnTo>
                    <a:lnTo>
                      <a:pt x="3316" y="717"/>
                    </a:lnTo>
                    <a:lnTo>
                      <a:pt x="3281" y="741"/>
                    </a:lnTo>
                    <a:lnTo>
                      <a:pt x="3243" y="766"/>
                    </a:lnTo>
                    <a:lnTo>
                      <a:pt x="3204" y="791"/>
                    </a:lnTo>
                    <a:lnTo>
                      <a:pt x="3221" y="862"/>
                    </a:lnTo>
                    <a:lnTo>
                      <a:pt x="3233" y="936"/>
                    </a:lnTo>
                    <a:lnTo>
                      <a:pt x="3240" y="1013"/>
                    </a:lnTo>
                    <a:lnTo>
                      <a:pt x="3240" y="1090"/>
                    </a:lnTo>
                    <a:lnTo>
                      <a:pt x="3237" y="1171"/>
                    </a:lnTo>
                    <a:lnTo>
                      <a:pt x="3228" y="1252"/>
                    </a:lnTo>
                    <a:lnTo>
                      <a:pt x="3215" y="1335"/>
                    </a:lnTo>
                    <a:lnTo>
                      <a:pt x="3197" y="1419"/>
                    </a:lnTo>
                    <a:lnTo>
                      <a:pt x="3177" y="1504"/>
                    </a:lnTo>
                    <a:lnTo>
                      <a:pt x="3153" y="1589"/>
                    </a:lnTo>
                    <a:lnTo>
                      <a:pt x="3125" y="1676"/>
                    </a:lnTo>
                    <a:lnTo>
                      <a:pt x="3096" y="1763"/>
                    </a:lnTo>
                    <a:lnTo>
                      <a:pt x="3063" y="1851"/>
                    </a:lnTo>
                    <a:lnTo>
                      <a:pt x="3029" y="1938"/>
                    </a:lnTo>
                    <a:lnTo>
                      <a:pt x="2993" y="2026"/>
                    </a:lnTo>
                    <a:lnTo>
                      <a:pt x="2956" y="2114"/>
                    </a:lnTo>
                    <a:lnTo>
                      <a:pt x="2917" y="2202"/>
                    </a:lnTo>
                    <a:lnTo>
                      <a:pt x="2879" y="2288"/>
                    </a:lnTo>
                    <a:lnTo>
                      <a:pt x="2840" y="2375"/>
                    </a:lnTo>
                    <a:lnTo>
                      <a:pt x="2799" y="2460"/>
                    </a:lnTo>
                    <a:lnTo>
                      <a:pt x="2760" y="2546"/>
                    </a:lnTo>
                    <a:lnTo>
                      <a:pt x="2722" y="2628"/>
                    </a:lnTo>
                    <a:lnTo>
                      <a:pt x="2685" y="2711"/>
                    </a:lnTo>
                    <a:lnTo>
                      <a:pt x="2638" y="2808"/>
                    </a:lnTo>
                    <a:lnTo>
                      <a:pt x="2592" y="2898"/>
                    </a:lnTo>
                    <a:lnTo>
                      <a:pt x="2546" y="2979"/>
                    </a:lnTo>
                    <a:lnTo>
                      <a:pt x="2499" y="3053"/>
                    </a:lnTo>
                    <a:lnTo>
                      <a:pt x="2453" y="3119"/>
                    </a:lnTo>
                    <a:lnTo>
                      <a:pt x="2407" y="3179"/>
                    </a:lnTo>
                    <a:lnTo>
                      <a:pt x="2361" y="3233"/>
                    </a:lnTo>
                    <a:lnTo>
                      <a:pt x="2314" y="3279"/>
                    </a:lnTo>
                    <a:lnTo>
                      <a:pt x="2267" y="3319"/>
                    </a:lnTo>
                    <a:lnTo>
                      <a:pt x="2219" y="3354"/>
                    </a:lnTo>
                    <a:lnTo>
                      <a:pt x="2172" y="3383"/>
                    </a:lnTo>
                    <a:lnTo>
                      <a:pt x="2124" y="3406"/>
                    </a:lnTo>
                    <a:lnTo>
                      <a:pt x="2076" y="3426"/>
                    </a:lnTo>
                    <a:lnTo>
                      <a:pt x="2027" y="3439"/>
                    </a:lnTo>
                    <a:lnTo>
                      <a:pt x="1979" y="3449"/>
                    </a:lnTo>
                    <a:lnTo>
                      <a:pt x="1929" y="3454"/>
                    </a:lnTo>
                    <a:lnTo>
                      <a:pt x="1880" y="3456"/>
                    </a:lnTo>
                    <a:lnTo>
                      <a:pt x="1828" y="3454"/>
                    </a:lnTo>
                    <a:lnTo>
                      <a:pt x="1778" y="3449"/>
                    </a:lnTo>
                    <a:lnTo>
                      <a:pt x="1727" y="3441"/>
                    </a:lnTo>
                    <a:lnTo>
                      <a:pt x="1644" y="3423"/>
                    </a:lnTo>
                    <a:lnTo>
                      <a:pt x="1562" y="3398"/>
                    </a:lnTo>
                    <a:lnTo>
                      <a:pt x="1480" y="3366"/>
                    </a:lnTo>
                    <a:lnTo>
                      <a:pt x="1400" y="3331"/>
                    </a:lnTo>
                    <a:lnTo>
                      <a:pt x="1320" y="3291"/>
                    </a:lnTo>
                    <a:lnTo>
                      <a:pt x="1243" y="3248"/>
                    </a:lnTo>
                    <a:lnTo>
                      <a:pt x="1167" y="3202"/>
                    </a:lnTo>
                    <a:lnTo>
                      <a:pt x="1094" y="3154"/>
                    </a:lnTo>
                    <a:lnTo>
                      <a:pt x="1024" y="3106"/>
                    </a:lnTo>
                    <a:lnTo>
                      <a:pt x="1046" y="3057"/>
                    </a:lnTo>
                    <a:lnTo>
                      <a:pt x="1061" y="3008"/>
                    </a:lnTo>
                    <a:lnTo>
                      <a:pt x="1071" y="2957"/>
                    </a:lnTo>
                    <a:lnTo>
                      <a:pt x="1076" y="2906"/>
                    </a:lnTo>
                    <a:lnTo>
                      <a:pt x="1076" y="2853"/>
                    </a:lnTo>
                    <a:lnTo>
                      <a:pt x="1123" y="2806"/>
                    </a:lnTo>
                    <a:lnTo>
                      <a:pt x="1183" y="2855"/>
                    </a:lnTo>
                    <a:lnTo>
                      <a:pt x="1241" y="2902"/>
                    </a:lnTo>
                    <a:lnTo>
                      <a:pt x="1299" y="2946"/>
                    </a:lnTo>
                    <a:lnTo>
                      <a:pt x="1357" y="2986"/>
                    </a:lnTo>
                    <a:lnTo>
                      <a:pt x="1414" y="3023"/>
                    </a:lnTo>
                    <a:lnTo>
                      <a:pt x="1468" y="3057"/>
                    </a:lnTo>
                    <a:lnTo>
                      <a:pt x="1522" y="3088"/>
                    </a:lnTo>
                    <a:lnTo>
                      <a:pt x="1574" y="3116"/>
                    </a:lnTo>
                    <a:lnTo>
                      <a:pt x="1624" y="3140"/>
                    </a:lnTo>
                    <a:lnTo>
                      <a:pt x="1672" y="3160"/>
                    </a:lnTo>
                    <a:lnTo>
                      <a:pt x="1717" y="3176"/>
                    </a:lnTo>
                    <a:lnTo>
                      <a:pt x="1761" y="3189"/>
                    </a:lnTo>
                    <a:lnTo>
                      <a:pt x="1801" y="3198"/>
                    </a:lnTo>
                    <a:lnTo>
                      <a:pt x="1839" y="3203"/>
                    </a:lnTo>
                    <a:lnTo>
                      <a:pt x="1873" y="3204"/>
                    </a:lnTo>
                    <a:lnTo>
                      <a:pt x="1905" y="3201"/>
                    </a:lnTo>
                    <a:lnTo>
                      <a:pt x="1933" y="3194"/>
                    </a:lnTo>
                    <a:lnTo>
                      <a:pt x="1957" y="3182"/>
                    </a:lnTo>
                    <a:lnTo>
                      <a:pt x="1978" y="3165"/>
                    </a:lnTo>
                    <a:lnTo>
                      <a:pt x="1994" y="3144"/>
                    </a:lnTo>
                    <a:lnTo>
                      <a:pt x="2006" y="3120"/>
                    </a:lnTo>
                    <a:lnTo>
                      <a:pt x="2014" y="3092"/>
                    </a:lnTo>
                    <a:lnTo>
                      <a:pt x="2017" y="3062"/>
                    </a:lnTo>
                    <a:lnTo>
                      <a:pt x="2016" y="3027"/>
                    </a:lnTo>
                    <a:lnTo>
                      <a:pt x="2012" y="2990"/>
                    </a:lnTo>
                    <a:lnTo>
                      <a:pt x="2003" y="2950"/>
                    </a:lnTo>
                    <a:lnTo>
                      <a:pt x="1990" y="2907"/>
                    </a:lnTo>
                    <a:lnTo>
                      <a:pt x="1973" y="2862"/>
                    </a:lnTo>
                    <a:lnTo>
                      <a:pt x="1954" y="2815"/>
                    </a:lnTo>
                    <a:lnTo>
                      <a:pt x="1930" y="2765"/>
                    </a:lnTo>
                    <a:lnTo>
                      <a:pt x="1904" y="2714"/>
                    </a:lnTo>
                    <a:lnTo>
                      <a:pt x="1873" y="2661"/>
                    </a:lnTo>
                    <a:lnTo>
                      <a:pt x="1839" y="2607"/>
                    </a:lnTo>
                    <a:lnTo>
                      <a:pt x="1803" y="2551"/>
                    </a:lnTo>
                    <a:lnTo>
                      <a:pt x="1763" y="2493"/>
                    </a:lnTo>
                    <a:lnTo>
                      <a:pt x="1720" y="2435"/>
                    </a:lnTo>
                    <a:lnTo>
                      <a:pt x="1675" y="2376"/>
                    </a:lnTo>
                    <a:lnTo>
                      <a:pt x="1627" y="2318"/>
                    </a:lnTo>
                    <a:lnTo>
                      <a:pt x="1575" y="2258"/>
                    </a:lnTo>
                    <a:lnTo>
                      <a:pt x="1522" y="2198"/>
                    </a:lnTo>
                    <a:lnTo>
                      <a:pt x="1465" y="2138"/>
                    </a:lnTo>
                    <a:lnTo>
                      <a:pt x="1407" y="2079"/>
                    </a:lnTo>
                    <a:lnTo>
                      <a:pt x="1347" y="2020"/>
                    </a:lnTo>
                    <a:lnTo>
                      <a:pt x="1287" y="1963"/>
                    </a:lnTo>
                    <a:lnTo>
                      <a:pt x="1227" y="1910"/>
                    </a:lnTo>
                    <a:lnTo>
                      <a:pt x="1167" y="1858"/>
                    </a:lnTo>
                    <a:lnTo>
                      <a:pt x="1108" y="1810"/>
                    </a:lnTo>
                    <a:lnTo>
                      <a:pt x="1049" y="1764"/>
                    </a:lnTo>
                    <a:lnTo>
                      <a:pt x="992" y="1722"/>
                    </a:lnTo>
                    <a:lnTo>
                      <a:pt x="934" y="1683"/>
                    </a:lnTo>
                    <a:lnTo>
                      <a:pt x="878" y="1646"/>
                    </a:lnTo>
                    <a:lnTo>
                      <a:pt x="824" y="1612"/>
                    </a:lnTo>
                    <a:lnTo>
                      <a:pt x="771" y="1581"/>
                    </a:lnTo>
                    <a:lnTo>
                      <a:pt x="720" y="1555"/>
                    </a:lnTo>
                    <a:lnTo>
                      <a:pt x="670" y="1531"/>
                    </a:lnTo>
                    <a:lnTo>
                      <a:pt x="623" y="1511"/>
                    </a:lnTo>
                    <a:lnTo>
                      <a:pt x="578" y="1495"/>
                    </a:lnTo>
                    <a:lnTo>
                      <a:pt x="535" y="1482"/>
                    </a:lnTo>
                    <a:lnTo>
                      <a:pt x="495" y="1473"/>
                    </a:lnTo>
                    <a:lnTo>
                      <a:pt x="458" y="1469"/>
                    </a:lnTo>
                    <a:lnTo>
                      <a:pt x="423" y="1468"/>
                    </a:lnTo>
                    <a:lnTo>
                      <a:pt x="393" y="1471"/>
                    </a:lnTo>
                    <a:lnTo>
                      <a:pt x="364" y="1479"/>
                    </a:lnTo>
                    <a:lnTo>
                      <a:pt x="340" y="1491"/>
                    </a:lnTo>
                    <a:lnTo>
                      <a:pt x="320" y="1507"/>
                    </a:lnTo>
                    <a:lnTo>
                      <a:pt x="303" y="1527"/>
                    </a:lnTo>
                    <a:lnTo>
                      <a:pt x="292" y="1551"/>
                    </a:lnTo>
                    <a:lnTo>
                      <a:pt x="285" y="1577"/>
                    </a:lnTo>
                    <a:lnTo>
                      <a:pt x="280" y="1606"/>
                    </a:lnTo>
                    <a:lnTo>
                      <a:pt x="281" y="1640"/>
                    </a:lnTo>
                    <a:lnTo>
                      <a:pt x="285" y="1675"/>
                    </a:lnTo>
                    <a:lnTo>
                      <a:pt x="292" y="1714"/>
                    </a:lnTo>
                    <a:lnTo>
                      <a:pt x="304" y="1755"/>
                    </a:lnTo>
                    <a:lnTo>
                      <a:pt x="320" y="1798"/>
                    </a:lnTo>
                    <a:lnTo>
                      <a:pt x="338" y="1843"/>
                    </a:lnTo>
                    <a:lnTo>
                      <a:pt x="360" y="1891"/>
                    </a:lnTo>
                    <a:lnTo>
                      <a:pt x="385" y="1940"/>
                    </a:lnTo>
                    <a:lnTo>
                      <a:pt x="412" y="1990"/>
                    </a:lnTo>
                    <a:lnTo>
                      <a:pt x="444" y="2043"/>
                    </a:lnTo>
                    <a:lnTo>
                      <a:pt x="479" y="2097"/>
                    </a:lnTo>
                    <a:lnTo>
                      <a:pt x="516" y="2152"/>
                    </a:lnTo>
                    <a:lnTo>
                      <a:pt x="556" y="2207"/>
                    </a:lnTo>
                    <a:lnTo>
                      <a:pt x="599" y="2264"/>
                    </a:lnTo>
                    <a:lnTo>
                      <a:pt x="645" y="2322"/>
                    </a:lnTo>
                    <a:lnTo>
                      <a:pt x="590" y="2376"/>
                    </a:lnTo>
                    <a:lnTo>
                      <a:pt x="539" y="2376"/>
                    </a:lnTo>
                    <a:lnTo>
                      <a:pt x="488" y="2381"/>
                    </a:lnTo>
                    <a:lnTo>
                      <a:pt x="437" y="2391"/>
                    </a:lnTo>
                    <a:lnTo>
                      <a:pt x="388" y="2406"/>
                    </a:lnTo>
                    <a:lnTo>
                      <a:pt x="341" y="2424"/>
                    </a:lnTo>
                    <a:lnTo>
                      <a:pt x="295" y="2359"/>
                    </a:lnTo>
                    <a:lnTo>
                      <a:pt x="249" y="2291"/>
                    </a:lnTo>
                    <a:lnTo>
                      <a:pt x="205" y="2222"/>
                    </a:lnTo>
                    <a:lnTo>
                      <a:pt x="164" y="2150"/>
                    </a:lnTo>
                    <a:lnTo>
                      <a:pt x="124" y="2076"/>
                    </a:lnTo>
                    <a:lnTo>
                      <a:pt x="91" y="2001"/>
                    </a:lnTo>
                    <a:lnTo>
                      <a:pt x="61" y="1926"/>
                    </a:lnTo>
                    <a:lnTo>
                      <a:pt x="36" y="1851"/>
                    </a:lnTo>
                    <a:lnTo>
                      <a:pt x="17" y="1775"/>
                    </a:lnTo>
                    <a:lnTo>
                      <a:pt x="8" y="1722"/>
                    </a:lnTo>
                    <a:lnTo>
                      <a:pt x="2" y="1668"/>
                    </a:lnTo>
                    <a:lnTo>
                      <a:pt x="0" y="1616"/>
                    </a:lnTo>
                    <a:lnTo>
                      <a:pt x="2" y="1564"/>
                    </a:lnTo>
                    <a:lnTo>
                      <a:pt x="9" y="1511"/>
                    </a:lnTo>
                    <a:lnTo>
                      <a:pt x="20" y="1460"/>
                    </a:lnTo>
                    <a:lnTo>
                      <a:pt x="35" y="1410"/>
                    </a:lnTo>
                    <a:lnTo>
                      <a:pt x="56" y="1359"/>
                    </a:lnTo>
                    <a:lnTo>
                      <a:pt x="82" y="1310"/>
                    </a:lnTo>
                    <a:lnTo>
                      <a:pt x="113" y="1260"/>
                    </a:lnTo>
                    <a:lnTo>
                      <a:pt x="151" y="1211"/>
                    </a:lnTo>
                    <a:lnTo>
                      <a:pt x="193" y="1163"/>
                    </a:lnTo>
                    <a:lnTo>
                      <a:pt x="242" y="1116"/>
                    </a:lnTo>
                    <a:lnTo>
                      <a:pt x="297" y="1070"/>
                    </a:lnTo>
                    <a:lnTo>
                      <a:pt x="359" y="1023"/>
                    </a:lnTo>
                    <a:lnTo>
                      <a:pt x="428" y="978"/>
                    </a:lnTo>
                    <a:lnTo>
                      <a:pt x="504" y="932"/>
                    </a:lnTo>
                    <a:lnTo>
                      <a:pt x="587" y="888"/>
                    </a:lnTo>
                    <a:lnTo>
                      <a:pt x="677" y="845"/>
                    </a:lnTo>
                    <a:lnTo>
                      <a:pt x="776" y="801"/>
                    </a:lnTo>
                    <a:lnTo>
                      <a:pt x="860" y="766"/>
                    </a:lnTo>
                    <a:lnTo>
                      <a:pt x="944" y="730"/>
                    </a:lnTo>
                    <a:lnTo>
                      <a:pt x="1029" y="693"/>
                    </a:lnTo>
                    <a:lnTo>
                      <a:pt x="1114" y="655"/>
                    </a:lnTo>
                    <a:lnTo>
                      <a:pt x="1198" y="618"/>
                    </a:lnTo>
                    <a:lnTo>
                      <a:pt x="1283" y="581"/>
                    </a:lnTo>
                    <a:lnTo>
                      <a:pt x="1368" y="544"/>
                    </a:lnTo>
                    <a:lnTo>
                      <a:pt x="1453" y="509"/>
                    </a:lnTo>
                    <a:lnTo>
                      <a:pt x="1537" y="474"/>
                    </a:lnTo>
                    <a:lnTo>
                      <a:pt x="1621" y="440"/>
                    </a:lnTo>
                    <a:lnTo>
                      <a:pt x="1704" y="408"/>
                    </a:lnTo>
                    <a:lnTo>
                      <a:pt x="1787" y="379"/>
                    </a:lnTo>
                    <a:lnTo>
                      <a:pt x="1869" y="352"/>
                    </a:lnTo>
                    <a:lnTo>
                      <a:pt x="1949" y="327"/>
                    </a:lnTo>
                    <a:lnTo>
                      <a:pt x="2030" y="304"/>
                    </a:lnTo>
                    <a:lnTo>
                      <a:pt x="2109" y="285"/>
                    </a:lnTo>
                    <a:lnTo>
                      <a:pt x="2187" y="270"/>
                    </a:lnTo>
                    <a:lnTo>
                      <a:pt x="2264" y="258"/>
                    </a:lnTo>
                    <a:lnTo>
                      <a:pt x="2339" y="250"/>
                    </a:lnTo>
                    <a:lnTo>
                      <a:pt x="2413" y="246"/>
                    </a:lnTo>
                    <a:lnTo>
                      <a:pt x="2485" y="247"/>
                    </a:lnTo>
                    <a:lnTo>
                      <a:pt x="2556" y="252"/>
                    </a:lnTo>
                    <a:lnTo>
                      <a:pt x="2625" y="263"/>
                    </a:lnTo>
                    <a:lnTo>
                      <a:pt x="2691" y="280"/>
                    </a:lnTo>
                    <a:lnTo>
                      <a:pt x="2757" y="302"/>
                    </a:lnTo>
                    <a:lnTo>
                      <a:pt x="2783" y="261"/>
                    </a:lnTo>
                    <a:lnTo>
                      <a:pt x="2809" y="223"/>
                    </a:lnTo>
                    <a:lnTo>
                      <a:pt x="2834" y="188"/>
                    </a:lnTo>
                    <a:lnTo>
                      <a:pt x="2858" y="158"/>
                    </a:lnTo>
                    <a:lnTo>
                      <a:pt x="2881" y="130"/>
                    </a:lnTo>
                    <a:lnTo>
                      <a:pt x="2902" y="108"/>
                    </a:lnTo>
                    <a:lnTo>
                      <a:pt x="2937" y="78"/>
                    </a:lnTo>
                    <a:lnTo>
                      <a:pt x="2974" y="52"/>
                    </a:lnTo>
                    <a:lnTo>
                      <a:pt x="3013" y="31"/>
                    </a:lnTo>
                    <a:lnTo>
                      <a:pt x="3055" y="16"/>
                    </a:lnTo>
                    <a:lnTo>
                      <a:pt x="3097" y="6"/>
                    </a:lnTo>
                    <a:lnTo>
                      <a:pt x="3141"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sp>
            <p:nvSpPr>
              <p:cNvPr id="201" name="Freeform 27"/>
              <p:cNvSpPr/>
              <p:nvPr/>
            </p:nvSpPr>
            <p:spPr bwMode="auto">
              <a:xfrm>
                <a:off x="1050926" y="4365625"/>
                <a:ext cx="377825" cy="376238"/>
              </a:xfrm>
              <a:custGeom>
                <a:avLst/>
                <a:gdLst>
                  <a:gd name="T0" fmla="*/ 922 w 1186"/>
                  <a:gd name="T1" fmla="*/ 0 h 1185"/>
                  <a:gd name="T2" fmla="*/ 1186 w 1186"/>
                  <a:gd name="T3" fmla="*/ 265 h 1185"/>
                  <a:gd name="T4" fmla="*/ 827 w 1186"/>
                  <a:gd name="T5" fmla="*/ 623 h 1185"/>
                  <a:gd name="T6" fmla="*/ 782 w 1186"/>
                  <a:gd name="T7" fmla="*/ 667 h 1185"/>
                  <a:gd name="T8" fmla="*/ 779 w 1186"/>
                  <a:gd name="T9" fmla="*/ 717 h 1185"/>
                  <a:gd name="T10" fmla="*/ 770 w 1186"/>
                  <a:gd name="T11" fmla="*/ 769 h 1185"/>
                  <a:gd name="T12" fmla="*/ 757 w 1186"/>
                  <a:gd name="T13" fmla="*/ 820 h 1185"/>
                  <a:gd name="T14" fmla="*/ 741 w 1186"/>
                  <a:gd name="T15" fmla="*/ 871 h 1185"/>
                  <a:gd name="T16" fmla="*/ 720 w 1186"/>
                  <a:gd name="T17" fmla="*/ 920 h 1185"/>
                  <a:gd name="T18" fmla="*/ 696 w 1186"/>
                  <a:gd name="T19" fmla="*/ 966 h 1185"/>
                  <a:gd name="T20" fmla="*/ 670 w 1186"/>
                  <a:gd name="T21" fmla="*/ 1009 h 1185"/>
                  <a:gd name="T22" fmla="*/ 642 w 1186"/>
                  <a:gd name="T23" fmla="*/ 1048 h 1185"/>
                  <a:gd name="T24" fmla="*/ 612 w 1186"/>
                  <a:gd name="T25" fmla="*/ 1081 h 1185"/>
                  <a:gd name="T26" fmla="*/ 578 w 1186"/>
                  <a:gd name="T27" fmla="*/ 1111 h 1185"/>
                  <a:gd name="T28" fmla="*/ 541 w 1186"/>
                  <a:gd name="T29" fmla="*/ 1136 h 1185"/>
                  <a:gd name="T30" fmla="*/ 503 w 1186"/>
                  <a:gd name="T31" fmla="*/ 1156 h 1185"/>
                  <a:gd name="T32" fmla="*/ 463 w 1186"/>
                  <a:gd name="T33" fmla="*/ 1171 h 1185"/>
                  <a:gd name="T34" fmla="*/ 421 w 1186"/>
                  <a:gd name="T35" fmla="*/ 1181 h 1185"/>
                  <a:gd name="T36" fmla="*/ 380 w 1186"/>
                  <a:gd name="T37" fmla="*/ 1185 h 1185"/>
                  <a:gd name="T38" fmla="*/ 337 w 1186"/>
                  <a:gd name="T39" fmla="*/ 1185 h 1185"/>
                  <a:gd name="T40" fmla="*/ 295 w 1186"/>
                  <a:gd name="T41" fmla="*/ 1181 h 1185"/>
                  <a:gd name="T42" fmla="*/ 253 w 1186"/>
                  <a:gd name="T43" fmla="*/ 1171 h 1185"/>
                  <a:gd name="T44" fmla="*/ 213 w 1186"/>
                  <a:gd name="T45" fmla="*/ 1156 h 1185"/>
                  <a:gd name="T46" fmla="*/ 175 w 1186"/>
                  <a:gd name="T47" fmla="*/ 1136 h 1185"/>
                  <a:gd name="T48" fmla="*/ 139 w 1186"/>
                  <a:gd name="T49" fmla="*/ 1111 h 1185"/>
                  <a:gd name="T50" fmla="*/ 105 w 1186"/>
                  <a:gd name="T51" fmla="*/ 1081 h 1185"/>
                  <a:gd name="T52" fmla="*/ 74 w 1186"/>
                  <a:gd name="T53" fmla="*/ 1047 h 1185"/>
                  <a:gd name="T54" fmla="*/ 49 w 1186"/>
                  <a:gd name="T55" fmla="*/ 1011 h 1185"/>
                  <a:gd name="T56" fmla="*/ 30 w 1186"/>
                  <a:gd name="T57" fmla="*/ 973 h 1185"/>
                  <a:gd name="T58" fmla="*/ 14 w 1186"/>
                  <a:gd name="T59" fmla="*/ 932 h 1185"/>
                  <a:gd name="T60" fmla="*/ 5 w 1186"/>
                  <a:gd name="T61" fmla="*/ 891 h 1185"/>
                  <a:gd name="T62" fmla="*/ 0 w 1186"/>
                  <a:gd name="T63" fmla="*/ 848 h 1185"/>
                  <a:gd name="T64" fmla="*/ 0 w 1186"/>
                  <a:gd name="T65" fmla="*/ 806 h 1185"/>
                  <a:gd name="T66" fmla="*/ 5 w 1186"/>
                  <a:gd name="T67" fmla="*/ 764 h 1185"/>
                  <a:gd name="T68" fmla="*/ 14 w 1186"/>
                  <a:gd name="T69" fmla="*/ 723 h 1185"/>
                  <a:gd name="T70" fmla="*/ 30 w 1186"/>
                  <a:gd name="T71" fmla="*/ 683 h 1185"/>
                  <a:gd name="T72" fmla="*/ 49 w 1186"/>
                  <a:gd name="T73" fmla="*/ 644 h 1185"/>
                  <a:gd name="T74" fmla="*/ 74 w 1186"/>
                  <a:gd name="T75" fmla="*/ 607 h 1185"/>
                  <a:gd name="T76" fmla="*/ 105 w 1186"/>
                  <a:gd name="T77" fmla="*/ 573 h 1185"/>
                  <a:gd name="T78" fmla="*/ 138 w 1186"/>
                  <a:gd name="T79" fmla="*/ 544 h 1185"/>
                  <a:gd name="T80" fmla="*/ 177 w 1186"/>
                  <a:gd name="T81" fmla="*/ 516 h 1185"/>
                  <a:gd name="T82" fmla="*/ 220 w 1186"/>
                  <a:gd name="T83" fmla="*/ 489 h 1185"/>
                  <a:gd name="T84" fmla="*/ 265 w 1186"/>
                  <a:gd name="T85" fmla="*/ 465 h 1185"/>
                  <a:gd name="T86" fmla="*/ 314 w 1186"/>
                  <a:gd name="T87" fmla="*/ 446 h 1185"/>
                  <a:gd name="T88" fmla="*/ 366 w 1186"/>
                  <a:gd name="T89" fmla="*/ 428 h 1185"/>
                  <a:gd name="T90" fmla="*/ 417 w 1186"/>
                  <a:gd name="T91" fmla="*/ 415 h 1185"/>
                  <a:gd name="T92" fmla="*/ 468 w 1186"/>
                  <a:gd name="T93" fmla="*/ 407 h 1185"/>
                  <a:gd name="T94" fmla="*/ 518 w 1186"/>
                  <a:gd name="T95" fmla="*/ 403 h 1185"/>
                  <a:gd name="T96" fmla="*/ 561 w 1186"/>
                  <a:gd name="T97" fmla="*/ 360 h 1185"/>
                  <a:gd name="T98" fmla="*/ 922 w 1186"/>
                  <a:gd name="T99"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6" h="1185">
                    <a:moveTo>
                      <a:pt x="922" y="0"/>
                    </a:moveTo>
                    <a:lnTo>
                      <a:pt x="1186" y="265"/>
                    </a:lnTo>
                    <a:lnTo>
                      <a:pt x="827" y="623"/>
                    </a:lnTo>
                    <a:lnTo>
                      <a:pt x="782" y="667"/>
                    </a:lnTo>
                    <a:lnTo>
                      <a:pt x="779" y="717"/>
                    </a:lnTo>
                    <a:lnTo>
                      <a:pt x="770" y="769"/>
                    </a:lnTo>
                    <a:lnTo>
                      <a:pt x="757" y="820"/>
                    </a:lnTo>
                    <a:lnTo>
                      <a:pt x="741" y="871"/>
                    </a:lnTo>
                    <a:lnTo>
                      <a:pt x="720" y="920"/>
                    </a:lnTo>
                    <a:lnTo>
                      <a:pt x="696" y="966"/>
                    </a:lnTo>
                    <a:lnTo>
                      <a:pt x="670" y="1009"/>
                    </a:lnTo>
                    <a:lnTo>
                      <a:pt x="642" y="1048"/>
                    </a:lnTo>
                    <a:lnTo>
                      <a:pt x="612" y="1081"/>
                    </a:lnTo>
                    <a:lnTo>
                      <a:pt x="578" y="1111"/>
                    </a:lnTo>
                    <a:lnTo>
                      <a:pt x="541" y="1136"/>
                    </a:lnTo>
                    <a:lnTo>
                      <a:pt x="503" y="1156"/>
                    </a:lnTo>
                    <a:lnTo>
                      <a:pt x="463" y="1171"/>
                    </a:lnTo>
                    <a:lnTo>
                      <a:pt x="421" y="1181"/>
                    </a:lnTo>
                    <a:lnTo>
                      <a:pt x="380" y="1185"/>
                    </a:lnTo>
                    <a:lnTo>
                      <a:pt x="337" y="1185"/>
                    </a:lnTo>
                    <a:lnTo>
                      <a:pt x="295" y="1181"/>
                    </a:lnTo>
                    <a:lnTo>
                      <a:pt x="253" y="1171"/>
                    </a:lnTo>
                    <a:lnTo>
                      <a:pt x="213" y="1156"/>
                    </a:lnTo>
                    <a:lnTo>
                      <a:pt x="175" y="1136"/>
                    </a:lnTo>
                    <a:lnTo>
                      <a:pt x="139" y="1111"/>
                    </a:lnTo>
                    <a:lnTo>
                      <a:pt x="105" y="1081"/>
                    </a:lnTo>
                    <a:lnTo>
                      <a:pt x="74" y="1047"/>
                    </a:lnTo>
                    <a:lnTo>
                      <a:pt x="49" y="1011"/>
                    </a:lnTo>
                    <a:lnTo>
                      <a:pt x="30" y="973"/>
                    </a:lnTo>
                    <a:lnTo>
                      <a:pt x="14" y="932"/>
                    </a:lnTo>
                    <a:lnTo>
                      <a:pt x="5" y="891"/>
                    </a:lnTo>
                    <a:lnTo>
                      <a:pt x="0" y="848"/>
                    </a:lnTo>
                    <a:lnTo>
                      <a:pt x="0" y="806"/>
                    </a:lnTo>
                    <a:lnTo>
                      <a:pt x="5" y="764"/>
                    </a:lnTo>
                    <a:lnTo>
                      <a:pt x="14" y="723"/>
                    </a:lnTo>
                    <a:lnTo>
                      <a:pt x="30" y="683"/>
                    </a:lnTo>
                    <a:lnTo>
                      <a:pt x="49" y="644"/>
                    </a:lnTo>
                    <a:lnTo>
                      <a:pt x="74" y="607"/>
                    </a:lnTo>
                    <a:lnTo>
                      <a:pt x="105" y="573"/>
                    </a:lnTo>
                    <a:lnTo>
                      <a:pt x="138" y="544"/>
                    </a:lnTo>
                    <a:lnTo>
                      <a:pt x="177" y="516"/>
                    </a:lnTo>
                    <a:lnTo>
                      <a:pt x="220" y="489"/>
                    </a:lnTo>
                    <a:lnTo>
                      <a:pt x="265" y="465"/>
                    </a:lnTo>
                    <a:lnTo>
                      <a:pt x="314" y="446"/>
                    </a:lnTo>
                    <a:lnTo>
                      <a:pt x="366" y="428"/>
                    </a:lnTo>
                    <a:lnTo>
                      <a:pt x="417" y="415"/>
                    </a:lnTo>
                    <a:lnTo>
                      <a:pt x="468" y="407"/>
                    </a:lnTo>
                    <a:lnTo>
                      <a:pt x="518" y="403"/>
                    </a:lnTo>
                    <a:lnTo>
                      <a:pt x="561" y="360"/>
                    </a:lnTo>
                    <a:lnTo>
                      <a:pt x="922"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grpSp>
      </p:grpSp>
      <p:grpSp>
        <p:nvGrpSpPr>
          <p:cNvPr id="11" name="Group 209"/>
          <p:cNvGrpSpPr/>
          <p:nvPr/>
        </p:nvGrpSpPr>
        <p:grpSpPr>
          <a:xfrm>
            <a:off x="4786074" y="2016908"/>
            <a:ext cx="675047" cy="675256"/>
            <a:chOff x="6381431" y="2523490"/>
            <a:chExt cx="900063" cy="900063"/>
          </a:xfrm>
          <a:effectLst>
            <a:outerShdw blurRad="279400" sx="102000" sy="102000" algn="ctr" rotWithShape="0">
              <a:schemeClr val="bg1">
                <a:lumMod val="50000"/>
                <a:alpha val="33000"/>
              </a:schemeClr>
            </a:outerShdw>
          </a:effectLst>
        </p:grpSpPr>
        <p:sp>
          <p:nvSpPr>
            <p:cNvPr id="144" name="Oval 143"/>
            <p:cNvSpPr/>
            <p:nvPr/>
          </p:nvSpPr>
          <p:spPr>
            <a:xfrm>
              <a:off x="6381431" y="2523490"/>
              <a:ext cx="900063" cy="900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500" noProof="1">
                <a:solidFill>
                  <a:schemeClr val="bg1">
                    <a:lumMod val="95000"/>
                  </a:schemeClr>
                </a:solidFill>
              </a:endParaRPr>
            </a:p>
          </p:txBody>
        </p:sp>
        <p:grpSp>
          <p:nvGrpSpPr>
            <p:cNvPr id="12" name="Group 201"/>
            <p:cNvGrpSpPr/>
            <p:nvPr/>
          </p:nvGrpSpPr>
          <p:grpSpPr>
            <a:xfrm>
              <a:off x="6516368" y="2806272"/>
              <a:ext cx="582624" cy="362120"/>
              <a:chOff x="2292350" y="982663"/>
              <a:chExt cx="973138" cy="604837"/>
            </a:xfrm>
            <a:solidFill>
              <a:schemeClr val="accent5"/>
            </a:solidFill>
          </p:grpSpPr>
          <p:sp>
            <p:nvSpPr>
              <p:cNvPr id="203" name="Freeform 14"/>
              <p:cNvSpPr/>
              <p:nvPr/>
            </p:nvSpPr>
            <p:spPr bwMode="auto">
              <a:xfrm>
                <a:off x="2713038" y="1352550"/>
                <a:ext cx="49213" cy="50800"/>
              </a:xfrm>
              <a:custGeom>
                <a:avLst/>
                <a:gdLst>
                  <a:gd name="T0" fmla="*/ 95 w 190"/>
                  <a:gd name="T1" fmla="*/ 0 h 190"/>
                  <a:gd name="T2" fmla="*/ 119 w 190"/>
                  <a:gd name="T3" fmla="*/ 3 h 190"/>
                  <a:gd name="T4" fmla="*/ 143 w 190"/>
                  <a:gd name="T5" fmla="*/ 13 h 190"/>
                  <a:gd name="T6" fmla="*/ 162 w 190"/>
                  <a:gd name="T7" fmla="*/ 28 h 190"/>
                  <a:gd name="T8" fmla="*/ 176 w 190"/>
                  <a:gd name="T9" fmla="*/ 48 h 190"/>
                  <a:gd name="T10" fmla="*/ 186 w 190"/>
                  <a:gd name="T11" fmla="*/ 70 h 190"/>
                  <a:gd name="T12" fmla="*/ 190 w 190"/>
                  <a:gd name="T13" fmla="*/ 95 h 190"/>
                  <a:gd name="T14" fmla="*/ 186 w 190"/>
                  <a:gd name="T15" fmla="*/ 120 h 190"/>
                  <a:gd name="T16" fmla="*/ 176 w 190"/>
                  <a:gd name="T17" fmla="*/ 143 h 190"/>
                  <a:gd name="T18" fmla="*/ 162 w 190"/>
                  <a:gd name="T19" fmla="*/ 163 h 190"/>
                  <a:gd name="T20" fmla="*/ 143 w 190"/>
                  <a:gd name="T21" fmla="*/ 177 h 190"/>
                  <a:gd name="T22" fmla="*/ 119 w 190"/>
                  <a:gd name="T23" fmla="*/ 186 h 190"/>
                  <a:gd name="T24" fmla="*/ 95 w 190"/>
                  <a:gd name="T25" fmla="*/ 190 h 190"/>
                  <a:gd name="T26" fmla="*/ 69 w 190"/>
                  <a:gd name="T27" fmla="*/ 186 h 190"/>
                  <a:gd name="T28" fmla="*/ 47 w 190"/>
                  <a:gd name="T29" fmla="*/ 177 h 190"/>
                  <a:gd name="T30" fmla="*/ 28 w 190"/>
                  <a:gd name="T31" fmla="*/ 163 h 190"/>
                  <a:gd name="T32" fmla="*/ 12 w 190"/>
                  <a:gd name="T33" fmla="*/ 143 h 190"/>
                  <a:gd name="T34" fmla="*/ 3 w 190"/>
                  <a:gd name="T35" fmla="*/ 120 h 190"/>
                  <a:gd name="T36" fmla="*/ 0 w 190"/>
                  <a:gd name="T37" fmla="*/ 95 h 190"/>
                  <a:gd name="T38" fmla="*/ 3 w 190"/>
                  <a:gd name="T39" fmla="*/ 70 h 190"/>
                  <a:gd name="T40" fmla="*/ 12 w 190"/>
                  <a:gd name="T41" fmla="*/ 48 h 190"/>
                  <a:gd name="T42" fmla="*/ 28 w 190"/>
                  <a:gd name="T43" fmla="*/ 28 h 190"/>
                  <a:gd name="T44" fmla="*/ 47 w 190"/>
                  <a:gd name="T45" fmla="*/ 13 h 190"/>
                  <a:gd name="T46" fmla="*/ 69 w 190"/>
                  <a:gd name="T47" fmla="*/ 3 h 190"/>
                  <a:gd name="T48" fmla="*/ 95 w 190"/>
                  <a:gd name="T4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190">
                    <a:moveTo>
                      <a:pt x="95" y="0"/>
                    </a:moveTo>
                    <a:lnTo>
                      <a:pt x="119" y="3"/>
                    </a:lnTo>
                    <a:lnTo>
                      <a:pt x="143" y="13"/>
                    </a:lnTo>
                    <a:lnTo>
                      <a:pt x="162" y="28"/>
                    </a:lnTo>
                    <a:lnTo>
                      <a:pt x="176" y="48"/>
                    </a:lnTo>
                    <a:lnTo>
                      <a:pt x="186" y="70"/>
                    </a:lnTo>
                    <a:lnTo>
                      <a:pt x="190" y="95"/>
                    </a:lnTo>
                    <a:lnTo>
                      <a:pt x="186" y="120"/>
                    </a:lnTo>
                    <a:lnTo>
                      <a:pt x="176" y="143"/>
                    </a:lnTo>
                    <a:lnTo>
                      <a:pt x="162" y="163"/>
                    </a:lnTo>
                    <a:lnTo>
                      <a:pt x="143" y="177"/>
                    </a:lnTo>
                    <a:lnTo>
                      <a:pt x="119" y="186"/>
                    </a:lnTo>
                    <a:lnTo>
                      <a:pt x="95" y="190"/>
                    </a:lnTo>
                    <a:lnTo>
                      <a:pt x="69" y="186"/>
                    </a:lnTo>
                    <a:lnTo>
                      <a:pt x="47" y="177"/>
                    </a:lnTo>
                    <a:lnTo>
                      <a:pt x="28" y="163"/>
                    </a:lnTo>
                    <a:lnTo>
                      <a:pt x="12" y="143"/>
                    </a:lnTo>
                    <a:lnTo>
                      <a:pt x="3" y="120"/>
                    </a:lnTo>
                    <a:lnTo>
                      <a:pt x="0" y="95"/>
                    </a:lnTo>
                    <a:lnTo>
                      <a:pt x="3" y="70"/>
                    </a:lnTo>
                    <a:lnTo>
                      <a:pt x="12" y="48"/>
                    </a:lnTo>
                    <a:lnTo>
                      <a:pt x="28" y="28"/>
                    </a:lnTo>
                    <a:lnTo>
                      <a:pt x="47" y="13"/>
                    </a:lnTo>
                    <a:lnTo>
                      <a:pt x="69" y="3"/>
                    </a:lnTo>
                    <a:lnTo>
                      <a:pt x="95"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sp>
            <p:nvSpPr>
              <p:cNvPr id="204" name="Freeform 15"/>
              <p:cNvSpPr/>
              <p:nvPr/>
            </p:nvSpPr>
            <p:spPr bwMode="auto">
              <a:xfrm>
                <a:off x="2803525" y="1352550"/>
                <a:ext cx="50800" cy="50800"/>
              </a:xfrm>
              <a:custGeom>
                <a:avLst/>
                <a:gdLst>
                  <a:gd name="T0" fmla="*/ 95 w 189"/>
                  <a:gd name="T1" fmla="*/ 0 h 190"/>
                  <a:gd name="T2" fmla="*/ 120 w 189"/>
                  <a:gd name="T3" fmla="*/ 3 h 190"/>
                  <a:gd name="T4" fmla="*/ 143 w 189"/>
                  <a:gd name="T5" fmla="*/ 13 h 190"/>
                  <a:gd name="T6" fmla="*/ 163 w 189"/>
                  <a:gd name="T7" fmla="*/ 28 h 190"/>
                  <a:gd name="T8" fmla="*/ 177 w 189"/>
                  <a:gd name="T9" fmla="*/ 48 h 190"/>
                  <a:gd name="T10" fmla="*/ 186 w 189"/>
                  <a:gd name="T11" fmla="*/ 70 h 190"/>
                  <a:gd name="T12" fmla="*/ 189 w 189"/>
                  <a:gd name="T13" fmla="*/ 95 h 190"/>
                  <a:gd name="T14" fmla="*/ 186 w 189"/>
                  <a:gd name="T15" fmla="*/ 120 h 190"/>
                  <a:gd name="T16" fmla="*/ 177 w 189"/>
                  <a:gd name="T17" fmla="*/ 143 h 190"/>
                  <a:gd name="T18" fmla="*/ 163 w 189"/>
                  <a:gd name="T19" fmla="*/ 163 h 190"/>
                  <a:gd name="T20" fmla="*/ 143 w 189"/>
                  <a:gd name="T21" fmla="*/ 177 h 190"/>
                  <a:gd name="T22" fmla="*/ 120 w 189"/>
                  <a:gd name="T23" fmla="*/ 186 h 190"/>
                  <a:gd name="T24" fmla="*/ 95 w 189"/>
                  <a:gd name="T25" fmla="*/ 190 h 190"/>
                  <a:gd name="T26" fmla="*/ 70 w 189"/>
                  <a:gd name="T27" fmla="*/ 186 h 190"/>
                  <a:gd name="T28" fmla="*/ 47 w 189"/>
                  <a:gd name="T29" fmla="*/ 177 h 190"/>
                  <a:gd name="T30" fmla="*/ 28 w 189"/>
                  <a:gd name="T31" fmla="*/ 163 h 190"/>
                  <a:gd name="T32" fmla="*/ 13 w 189"/>
                  <a:gd name="T33" fmla="*/ 143 h 190"/>
                  <a:gd name="T34" fmla="*/ 3 w 189"/>
                  <a:gd name="T35" fmla="*/ 120 h 190"/>
                  <a:gd name="T36" fmla="*/ 0 w 189"/>
                  <a:gd name="T37" fmla="*/ 95 h 190"/>
                  <a:gd name="T38" fmla="*/ 3 w 189"/>
                  <a:gd name="T39" fmla="*/ 70 h 190"/>
                  <a:gd name="T40" fmla="*/ 13 w 189"/>
                  <a:gd name="T41" fmla="*/ 48 h 190"/>
                  <a:gd name="T42" fmla="*/ 28 w 189"/>
                  <a:gd name="T43" fmla="*/ 28 h 190"/>
                  <a:gd name="T44" fmla="*/ 47 w 189"/>
                  <a:gd name="T45" fmla="*/ 13 h 190"/>
                  <a:gd name="T46" fmla="*/ 70 w 189"/>
                  <a:gd name="T47" fmla="*/ 3 h 190"/>
                  <a:gd name="T48" fmla="*/ 95 w 189"/>
                  <a:gd name="T4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9" h="190">
                    <a:moveTo>
                      <a:pt x="95" y="0"/>
                    </a:moveTo>
                    <a:lnTo>
                      <a:pt x="120" y="3"/>
                    </a:lnTo>
                    <a:lnTo>
                      <a:pt x="143" y="13"/>
                    </a:lnTo>
                    <a:lnTo>
                      <a:pt x="163" y="28"/>
                    </a:lnTo>
                    <a:lnTo>
                      <a:pt x="177" y="48"/>
                    </a:lnTo>
                    <a:lnTo>
                      <a:pt x="186" y="70"/>
                    </a:lnTo>
                    <a:lnTo>
                      <a:pt x="189" y="95"/>
                    </a:lnTo>
                    <a:lnTo>
                      <a:pt x="186" y="120"/>
                    </a:lnTo>
                    <a:lnTo>
                      <a:pt x="177" y="143"/>
                    </a:lnTo>
                    <a:lnTo>
                      <a:pt x="163" y="163"/>
                    </a:lnTo>
                    <a:lnTo>
                      <a:pt x="143" y="177"/>
                    </a:lnTo>
                    <a:lnTo>
                      <a:pt x="120" y="186"/>
                    </a:lnTo>
                    <a:lnTo>
                      <a:pt x="95" y="190"/>
                    </a:lnTo>
                    <a:lnTo>
                      <a:pt x="70" y="186"/>
                    </a:lnTo>
                    <a:lnTo>
                      <a:pt x="47" y="177"/>
                    </a:lnTo>
                    <a:lnTo>
                      <a:pt x="28" y="163"/>
                    </a:lnTo>
                    <a:lnTo>
                      <a:pt x="13" y="143"/>
                    </a:lnTo>
                    <a:lnTo>
                      <a:pt x="3" y="120"/>
                    </a:lnTo>
                    <a:lnTo>
                      <a:pt x="0" y="95"/>
                    </a:lnTo>
                    <a:lnTo>
                      <a:pt x="3" y="70"/>
                    </a:lnTo>
                    <a:lnTo>
                      <a:pt x="13" y="48"/>
                    </a:lnTo>
                    <a:lnTo>
                      <a:pt x="28" y="28"/>
                    </a:lnTo>
                    <a:lnTo>
                      <a:pt x="47" y="13"/>
                    </a:lnTo>
                    <a:lnTo>
                      <a:pt x="70" y="3"/>
                    </a:lnTo>
                    <a:lnTo>
                      <a:pt x="95"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sp>
            <p:nvSpPr>
              <p:cNvPr id="205" name="Freeform 16"/>
              <p:cNvSpPr/>
              <p:nvPr/>
            </p:nvSpPr>
            <p:spPr bwMode="auto">
              <a:xfrm>
                <a:off x="2606675" y="1117600"/>
                <a:ext cx="314325" cy="215900"/>
              </a:xfrm>
              <a:custGeom>
                <a:avLst/>
                <a:gdLst>
                  <a:gd name="T0" fmla="*/ 82 w 1188"/>
                  <a:gd name="T1" fmla="*/ 0 h 819"/>
                  <a:gd name="T2" fmla="*/ 103 w 1188"/>
                  <a:gd name="T3" fmla="*/ 4 h 819"/>
                  <a:gd name="T4" fmla="*/ 122 w 1188"/>
                  <a:gd name="T5" fmla="*/ 13 h 819"/>
                  <a:gd name="T6" fmla="*/ 212 w 1188"/>
                  <a:gd name="T7" fmla="*/ 68 h 819"/>
                  <a:gd name="T8" fmla="*/ 225 w 1188"/>
                  <a:gd name="T9" fmla="*/ 78 h 819"/>
                  <a:gd name="T10" fmla="*/ 237 w 1188"/>
                  <a:gd name="T11" fmla="*/ 92 h 819"/>
                  <a:gd name="T12" fmla="*/ 244 w 1188"/>
                  <a:gd name="T13" fmla="*/ 107 h 819"/>
                  <a:gd name="T14" fmla="*/ 293 w 1188"/>
                  <a:gd name="T15" fmla="*/ 231 h 819"/>
                  <a:gd name="T16" fmla="*/ 1141 w 1188"/>
                  <a:gd name="T17" fmla="*/ 231 h 819"/>
                  <a:gd name="T18" fmla="*/ 1156 w 1188"/>
                  <a:gd name="T19" fmla="*/ 233 h 819"/>
                  <a:gd name="T20" fmla="*/ 1169 w 1188"/>
                  <a:gd name="T21" fmla="*/ 241 h 819"/>
                  <a:gd name="T22" fmla="*/ 1180 w 1188"/>
                  <a:gd name="T23" fmla="*/ 252 h 819"/>
                  <a:gd name="T24" fmla="*/ 1186 w 1188"/>
                  <a:gd name="T25" fmla="*/ 266 h 819"/>
                  <a:gd name="T26" fmla="*/ 1188 w 1188"/>
                  <a:gd name="T27" fmla="*/ 281 h 819"/>
                  <a:gd name="T28" fmla="*/ 1185 w 1188"/>
                  <a:gd name="T29" fmla="*/ 296 h 819"/>
                  <a:gd name="T30" fmla="*/ 996 w 1188"/>
                  <a:gd name="T31" fmla="*/ 788 h 819"/>
                  <a:gd name="T32" fmla="*/ 988 w 1188"/>
                  <a:gd name="T33" fmla="*/ 802 h 819"/>
                  <a:gd name="T34" fmla="*/ 978 w 1188"/>
                  <a:gd name="T35" fmla="*/ 811 h 819"/>
                  <a:gd name="T36" fmla="*/ 966 w 1188"/>
                  <a:gd name="T37" fmla="*/ 817 h 819"/>
                  <a:gd name="T38" fmla="*/ 951 w 1188"/>
                  <a:gd name="T39" fmla="*/ 819 h 819"/>
                  <a:gd name="T40" fmla="*/ 380 w 1188"/>
                  <a:gd name="T41" fmla="*/ 819 h 819"/>
                  <a:gd name="T42" fmla="*/ 366 w 1188"/>
                  <a:gd name="T43" fmla="*/ 817 h 819"/>
                  <a:gd name="T44" fmla="*/ 354 w 1188"/>
                  <a:gd name="T45" fmla="*/ 811 h 819"/>
                  <a:gd name="T46" fmla="*/ 344 w 1188"/>
                  <a:gd name="T47" fmla="*/ 802 h 819"/>
                  <a:gd name="T48" fmla="*/ 336 w 1188"/>
                  <a:gd name="T49" fmla="*/ 788 h 819"/>
                  <a:gd name="T50" fmla="*/ 105 w 1188"/>
                  <a:gd name="T51" fmla="*/ 190 h 819"/>
                  <a:gd name="T52" fmla="*/ 38 w 1188"/>
                  <a:gd name="T53" fmla="*/ 149 h 819"/>
                  <a:gd name="T54" fmla="*/ 22 w 1188"/>
                  <a:gd name="T55" fmla="*/ 135 h 819"/>
                  <a:gd name="T56" fmla="*/ 9 w 1188"/>
                  <a:gd name="T57" fmla="*/ 118 h 819"/>
                  <a:gd name="T58" fmla="*/ 3 w 1188"/>
                  <a:gd name="T59" fmla="*/ 98 h 819"/>
                  <a:gd name="T60" fmla="*/ 0 w 1188"/>
                  <a:gd name="T61" fmla="*/ 78 h 819"/>
                  <a:gd name="T62" fmla="*/ 4 w 1188"/>
                  <a:gd name="T63" fmla="*/ 58 h 819"/>
                  <a:gd name="T64" fmla="*/ 13 w 1188"/>
                  <a:gd name="T65" fmla="*/ 38 h 819"/>
                  <a:gd name="T66" fmla="*/ 26 w 1188"/>
                  <a:gd name="T67" fmla="*/ 21 h 819"/>
                  <a:gd name="T68" fmla="*/ 43 w 1188"/>
                  <a:gd name="T69" fmla="*/ 9 h 819"/>
                  <a:gd name="T70" fmla="*/ 62 w 1188"/>
                  <a:gd name="T71" fmla="*/ 3 h 819"/>
                  <a:gd name="T72" fmla="*/ 82 w 1188"/>
                  <a:gd name="T73"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819">
                    <a:moveTo>
                      <a:pt x="82" y="0"/>
                    </a:moveTo>
                    <a:lnTo>
                      <a:pt x="103" y="4"/>
                    </a:lnTo>
                    <a:lnTo>
                      <a:pt x="122" y="13"/>
                    </a:lnTo>
                    <a:lnTo>
                      <a:pt x="212" y="68"/>
                    </a:lnTo>
                    <a:lnTo>
                      <a:pt x="225" y="78"/>
                    </a:lnTo>
                    <a:lnTo>
                      <a:pt x="237" y="92"/>
                    </a:lnTo>
                    <a:lnTo>
                      <a:pt x="244" y="107"/>
                    </a:lnTo>
                    <a:lnTo>
                      <a:pt x="293" y="231"/>
                    </a:lnTo>
                    <a:lnTo>
                      <a:pt x="1141" y="231"/>
                    </a:lnTo>
                    <a:lnTo>
                      <a:pt x="1156" y="233"/>
                    </a:lnTo>
                    <a:lnTo>
                      <a:pt x="1169" y="241"/>
                    </a:lnTo>
                    <a:lnTo>
                      <a:pt x="1180" y="252"/>
                    </a:lnTo>
                    <a:lnTo>
                      <a:pt x="1186" y="266"/>
                    </a:lnTo>
                    <a:lnTo>
                      <a:pt x="1188" y="281"/>
                    </a:lnTo>
                    <a:lnTo>
                      <a:pt x="1185" y="296"/>
                    </a:lnTo>
                    <a:lnTo>
                      <a:pt x="996" y="788"/>
                    </a:lnTo>
                    <a:lnTo>
                      <a:pt x="988" y="802"/>
                    </a:lnTo>
                    <a:lnTo>
                      <a:pt x="978" y="811"/>
                    </a:lnTo>
                    <a:lnTo>
                      <a:pt x="966" y="817"/>
                    </a:lnTo>
                    <a:lnTo>
                      <a:pt x="951" y="819"/>
                    </a:lnTo>
                    <a:lnTo>
                      <a:pt x="380" y="819"/>
                    </a:lnTo>
                    <a:lnTo>
                      <a:pt x="366" y="817"/>
                    </a:lnTo>
                    <a:lnTo>
                      <a:pt x="354" y="811"/>
                    </a:lnTo>
                    <a:lnTo>
                      <a:pt x="344" y="802"/>
                    </a:lnTo>
                    <a:lnTo>
                      <a:pt x="336" y="788"/>
                    </a:lnTo>
                    <a:lnTo>
                      <a:pt x="105" y="190"/>
                    </a:lnTo>
                    <a:lnTo>
                      <a:pt x="38" y="149"/>
                    </a:lnTo>
                    <a:lnTo>
                      <a:pt x="22" y="135"/>
                    </a:lnTo>
                    <a:lnTo>
                      <a:pt x="9" y="118"/>
                    </a:lnTo>
                    <a:lnTo>
                      <a:pt x="3" y="98"/>
                    </a:lnTo>
                    <a:lnTo>
                      <a:pt x="0" y="78"/>
                    </a:lnTo>
                    <a:lnTo>
                      <a:pt x="4" y="58"/>
                    </a:lnTo>
                    <a:lnTo>
                      <a:pt x="13" y="38"/>
                    </a:lnTo>
                    <a:lnTo>
                      <a:pt x="26" y="21"/>
                    </a:lnTo>
                    <a:lnTo>
                      <a:pt x="43" y="9"/>
                    </a:lnTo>
                    <a:lnTo>
                      <a:pt x="62" y="3"/>
                    </a:lnTo>
                    <a:lnTo>
                      <a:pt x="82"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sp>
            <p:nvSpPr>
              <p:cNvPr id="206" name="Freeform 17"/>
              <p:cNvSpPr>
                <a:spLocks noEditPoints="1"/>
              </p:cNvSpPr>
              <p:nvPr/>
            </p:nvSpPr>
            <p:spPr bwMode="auto">
              <a:xfrm>
                <a:off x="2292350" y="982663"/>
                <a:ext cx="973138" cy="604837"/>
              </a:xfrm>
              <a:custGeom>
                <a:avLst/>
                <a:gdLst>
                  <a:gd name="T0" fmla="*/ 495 w 3678"/>
                  <a:gd name="T1" fmla="*/ 1854 h 2285"/>
                  <a:gd name="T2" fmla="*/ 3175 w 3678"/>
                  <a:gd name="T3" fmla="*/ 242 h 2285"/>
                  <a:gd name="T4" fmla="*/ 391 w 3678"/>
                  <a:gd name="T5" fmla="*/ 0 h 2285"/>
                  <a:gd name="T6" fmla="*/ 3306 w 3678"/>
                  <a:gd name="T7" fmla="*/ 4 h 2285"/>
                  <a:gd name="T8" fmla="*/ 3356 w 3678"/>
                  <a:gd name="T9" fmla="*/ 25 h 2285"/>
                  <a:gd name="T10" fmla="*/ 3394 w 3678"/>
                  <a:gd name="T11" fmla="*/ 62 h 2285"/>
                  <a:gd name="T12" fmla="*/ 3414 w 3678"/>
                  <a:gd name="T13" fmla="*/ 112 h 2285"/>
                  <a:gd name="T14" fmla="*/ 3417 w 3678"/>
                  <a:gd name="T15" fmla="*/ 1948 h 2285"/>
                  <a:gd name="T16" fmla="*/ 3635 w 3678"/>
                  <a:gd name="T17" fmla="*/ 1952 h 2285"/>
                  <a:gd name="T18" fmla="*/ 3666 w 3678"/>
                  <a:gd name="T19" fmla="*/ 1974 h 2285"/>
                  <a:gd name="T20" fmla="*/ 3678 w 3678"/>
                  <a:gd name="T21" fmla="*/ 2012 h 2285"/>
                  <a:gd name="T22" fmla="*/ 3667 w 3678"/>
                  <a:gd name="T23" fmla="*/ 2091 h 2285"/>
                  <a:gd name="T24" fmla="*/ 3633 w 3678"/>
                  <a:gd name="T25" fmla="*/ 2161 h 2285"/>
                  <a:gd name="T26" fmla="*/ 3584 w 3678"/>
                  <a:gd name="T27" fmla="*/ 2218 h 2285"/>
                  <a:gd name="T28" fmla="*/ 3520 w 3678"/>
                  <a:gd name="T29" fmla="*/ 2260 h 2285"/>
                  <a:gd name="T30" fmla="*/ 3445 w 3678"/>
                  <a:gd name="T31" fmla="*/ 2283 h 2285"/>
                  <a:gd name="T32" fmla="*/ 2903 w 3678"/>
                  <a:gd name="T33" fmla="*/ 2285 h 2285"/>
                  <a:gd name="T34" fmla="*/ 2900 w 3678"/>
                  <a:gd name="T35" fmla="*/ 2147 h 2285"/>
                  <a:gd name="T36" fmla="*/ 2881 w 3678"/>
                  <a:gd name="T37" fmla="*/ 2113 h 2285"/>
                  <a:gd name="T38" fmla="*/ 2847 w 3678"/>
                  <a:gd name="T39" fmla="*/ 2093 h 2285"/>
                  <a:gd name="T40" fmla="*/ 2806 w 3678"/>
                  <a:gd name="T41" fmla="*/ 2093 h 2285"/>
                  <a:gd name="T42" fmla="*/ 2773 w 3678"/>
                  <a:gd name="T43" fmla="*/ 2113 h 2285"/>
                  <a:gd name="T44" fmla="*/ 2753 w 3678"/>
                  <a:gd name="T45" fmla="*/ 2147 h 2285"/>
                  <a:gd name="T46" fmla="*/ 2751 w 3678"/>
                  <a:gd name="T47" fmla="*/ 2285 h 2285"/>
                  <a:gd name="T48" fmla="*/ 2626 w 3678"/>
                  <a:gd name="T49" fmla="*/ 2167 h 2285"/>
                  <a:gd name="T50" fmla="*/ 2616 w 3678"/>
                  <a:gd name="T51" fmla="*/ 2129 h 2285"/>
                  <a:gd name="T52" fmla="*/ 2588 w 3678"/>
                  <a:gd name="T53" fmla="*/ 2101 h 2285"/>
                  <a:gd name="T54" fmla="*/ 2550 w 3678"/>
                  <a:gd name="T55" fmla="*/ 2091 h 2285"/>
                  <a:gd name="T56" fmla="*/ 2511 w 3678"/>
                  <a:gd name="T57" fmla="*/ 2101 h 2285"/>
                  <a:gd name="T58" fmla="*/ 2484 w 3678"/>
                  <a:gd name="T59" fmla="*/ 2129 h 2285"/>
                  <a:gd name="T60" fmla="*/ 2473 w 3678"/>
                  <a:gd name="T61" fmla="*/ 2167 h 2285"/>
                  <a:gd name="T62" fmla="*/ 273 w 3678"/>
                  <a:gd name="T63" fmla="*/ 2285 h 2285"/>
                  <a:gd name="T64" fmla="*/ 195 w 3678"/>
                  <a:gd name="T65" fmla="*/ 2274 h 2285"/>
                  <a:gd name="T66" fmla="*/ 125 w 3678"/>
                  <a:gd name="T67" fmla="*/ 2241 h 2285"/>
                  <a:gd name="T68" fmla="*/ 67 w 3678"/>
                  <a:gd name="T69" fmla="*/ 2191 h 2285"/>
                  <a:gd name="T70" fmla="*/ 26 w 3678"/>
                  <a:gd name="T71" fmla="*/ 2127 h 2285"/>
                  <a:gd name="T72" fmla="*/ 3 w 3678"/>
                  <a:gd name="T73" fmla="*/ 2052 h 2285"/>
                  <a:gd name="T74" fmla="*/ 3 w 3678"/>
                  <a:gd name="T75" fmla="*/ 1992 h 2285"/>
                  <a:gd name="T76" fmla="*/ 26 w 3678"/>
                  <a:gd name="T77" fmla="*/ 1961 h 2285"/>
                  <a:gd name="T78" fmla="*/ 64 w 3678"/>
                  <a:gd name="T79" fmla="*/ 1948 h 2285"/>
                  <a:gd name="T80" fmla="*/ 253 w 3678"/>
                  <a:gd name="T81" fmla="*/ 140 h 2285"/>
                  <a:gd name="T82" fmla="*/ 263 w 3678"/>
                  <a:gd name="T83" fmla="*/ 85 h 2285"/>
                  <a:gd name="T84" fmla="*/ 293 w 3678"/>
                  <a:gd name="T85" fmla="*/ 41 h 2285"/>
                  <a:gd name="T86" fmla="*/ 338 w 3678"/>
                  <a:gd name="T87" fmla="*/ 11 h 2285"/>
                  <a:gd name="T88" fmla="*/ 391 w 3678"/>
                  <a:gd name="T89"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8" h="2285">
                    <a:moveTo>
                      <a:pt x="495" y="242"/>
                    </a:moveTo>
                    <a:lnTo>
                      <a:pt x="495" y="1854"/>
                    </a:lnTo>
                    <a:lnTo>
                      <a:pt x="3175" y="1854"/>
                    </a:lnTo>
                    <a:lnTo>
                      <a:pt x="3175" y="242"/>
                    </a:lnTo>
                    <a:lnTo>
                      <a:pt x="495" y="242"/>
                    </a:lnTo>
                    <a:close/>
                    <a:moveTo>
                      <a:pt x="391" y="0"/>
                    </a:moveTo>
                    <a:lnTo>
                      <a:pt x="3278" y="0"/>
                    </a:lnTo>
                    <a:lnTo>
                      <a:pt x="3306" y="4"/>
                    </a:lnTo>
                    <a:lnTo>
                      <a:pt x="3332" y="11"/>
                    </a:lnTo>
                    <a:lnTo>
                      <a:pt x="3356" y="25"/>
                    </a:lnTo>
                    <a:lnTo>
                      <a:pt x="3376" y="41"/>
                    </a:lnTo>
                    <a:lnTo>
                      <a:pt x="3394" y="62"/>
                    </a:lnTo>
                    <a:lnTo>
                      <a:pt x="3406" y="85"/>
                    </a:lnTo>
                    <a:lnTo>
                      <a:pt x="3414" y="112"/>
                    </a:lnTo>
                    <a:lnTo>
                      <a:pt x="3417" y="140"/>
                    </a:lnTo>
                    <a:lnTo>
                      <a:pt x="3417" y="1948"/>
                    </a:lnTo>
                    <a:lnTo>
                      <a:pt x="3614" y="1948"/>
                    </a:lnTo>
                    <a:lnTo>
                      <a:pt x="3635" y="1952"/>
                    </a:lnTo>
                    <a:lnTo>
                      <a:pt x="3652" y="1961"/>
                    </a:lnTo>
                    <a:lnTo>
                      <a:pt x="3666" y="1974"/>
                    </a:lnTo>
                    <a:lnTo>
                      <a:pt x="3675" y="1992"/>
                    </a:lnTo>
                    <a:lnTo>
                      <a:pt x="3678" y="2012"/>
                    </a:lnTo>
                    <a:lnTo>
                      <a:pt x="3675" y="2052"/>
                    </a:lnTo>
                    <a:lnTo>
                      <a:pt x="3667" y="2091"/>
                    </a:lnTo>
                    <a:lnTo>
                      <a:pt x="3652" y="2127"/>
                    </a:lnTo>
                    <a:lnTo>
                      <a:pt x="3633" y="2161"/>
                    </a:lnTo>
                    <a:lnTo>
                      <a:pt x="3611" y="2191"/>
                    </a:lnTo>
                    <a:lnTo>
                      <a:pt x="3584" y="2218"/>
                    </a:lnTo>
                    <a:lnTo>
                      <a:pt x="3553" y="2241"/>
                    </a:lnTo>
                    <a:lnTo>
                      <a:pt x="3520" y="2260"/>
                    </a:lnTo>
                    <a:lnTo>
                      <a:pt x="3483" y="2274"/>
                    </a:lnTo>
                    <a:lnTo>
                      <a:pt x="3445" y="2283"/>
                    </a:lnTo>
                    <a:lnTo>
                      <a:pt x="3405" y="2285"/>
                    </a:lnTo>
                    <a:lnTo>
                      <a:pt x="2903" y="2285"/>
                    </a:lnTo>
                    <a:lnTo>
                      <a:pt x="2903" y="2167"/>
                    </a:lnTo>
                    <a:lnTo>
                      <a:pt x="2900" y="2147"/>
                    </a:lnTo>
                    <a:lnTo>
                      <a:pt x="2892" y="2129"/>
                    </a:lnTo>
                    <a:lnTo>
                      <a:pt x="2881" y="2113"/>
                    </a:lnTo>
                    <a:lnTo>
                      <a:pt x="2865" y="2101"/>
                    </a:lnTo>
                    <a:lnTo>
                      <a:pt x="2847" y="2093"/>
                    </a:lnTo>
                    <a:lnTo>
                      <a:pt x="2826" y="2091"/>
                    </a:lnTo>
                    <a:lnTo>
                      <a:pt x="2806" y="2093"/>
                    </a:lnTo>
                    <a:lnTo>
                      <a:pt x="2789" y="2101"/>
                    </a:lnTo>
                    <a:lnTo>
                      <a:pt x="2773" y="2113"/>
                    </a:lnTo>
                    <a:lnTo>
                      <a:pt x="2761" y="2129"/>
                    </a:lnTo>
                    <a:lnTo>
                      <a:pt x="2753" y="2147"/>
                    </a:lnTo>
                    <a:lnTo>
                      <a:pt x="2751" y="2167"/>
                    </a:lnTo>
                    <a:lnTo>
                      <a:pt x="2751" y="2285"/>
                    </a:lnTo>
                    <a:lnTo>
                      <a:pt x="2626" y="2285"/>
                    </a:lnTo>
                    <a:lnTo>
                      <a:pt x="2626" y="2167"/>
                    </a:lnTo>
                    <a:lnTo>
                      <a:pt x="2623" y="2147"/>
                    </a:lnTo>
                    <a:lnTo>
                      <a:pt x="2616" y="2129"/>
                    </a:lnTo>
                    <a:lnTo>
                      <a:pt x="2604" y="2113"/>
                    </a:lnTo>
                    <a:lnTo>
                      <a:pt x="2588" y="2101"/>
                    </a:lnTo>
                    <a:lnTo>
                      <a:pt x="2570" y="2093"/>
                    </a:lnTo>
                    <a:lnTo>
                      <a:pt x="2550" y="2091"/>
                    </a:lnTo>
                    <a:lnTo>
                      <a:pt x="2529" y="2093"/>
                    </a:lnTo>
                    <a:lnTo>
                      <a:pt x="2511" y="2101"/>
                    </a:lnTo>
                    <a:lnTo>
                      <a:pt x="2495" y="2113"/>
                    </a:lnTo>
                    <a:lnTo>
                      <a:pt x="2484" y="2129"/>
                    </a:lnTo>
                    <a:lnTo>
                      <a:pt x="2477" y="2147"/>
                    </a:lnTo>
                    <a:lnTo>
                      <a:pt x="2473" y="2167"/>
                    </a:lnTo>
                    <a:lnTo>
                      <a:pt x="2473" y="2285"/>
                    </a:lnTo>
                    <a:lnTo>
                      <a:pt x="273" y="2285"/>
                    </a:lnTo>
                    <a:lnTo>
                      <a:pt x="233" y="2283"/>
                    </a:lnTo>
                    <a:lnTo>
                      <a:pt x="195" y="2274"/>
                    </a:lnTo>
                    <a:lnTo>
                      <a:pt x="158" y="2260"/>
                    </a:lnTo>
                    <a:lnTo>
                      <a:pt x="125" y="2241"/>
                    </a:lnTo>
                    <a:lnTo>
                      <a:pt x="94" y="2218"/>
                    </a:lnTo>
                    <a:lnTo>
                      <a:pt x="67" y="2191"/>
                    </a:lnTo>
                    <a:lnTo>
                      <a:pt x="45" y="2161"/>
                    </a:lnTo>
                    <a:lnTo>
                      <a:pt x="26" y="2127"/>
                    </a:lnTo>
                    <a:lnTo>
                      <a:pt x="11" y="2091"/>
                    </a:lnTo>
                    <a:lnTo>
                      <a:pt x="3" y="2052"/>
                    </a:lnTo>
                    <a:lnTo>
                      <a:pt x="0" y="2012"/>
                    </a:lnTo>
                    <a:lnTo>
                      <a:pt x="3" y="1992"/>
                    </a:lnTo>
                    <a:lnTo>
                      <a:pt x="12" y="1974"/>
                    </a:lnTo>
                    <a:lnTo>
                      <a:pt x="26" y="1961"/>
                    </a:lnTo>
                    <a:lnTo>
                      <a:pt x="43" y="1952"/>
                    </a:lnTo>
                    <a:lnTo>
                      <a:pt x="64" y="1948"/>
                    </a:lnTo>
                    <a:lnTo>
                      <a:pt x="253" y="1948"/>
                    </a:lnTo>
                    <a:lnTo>
                      <a:pt x="253" y="140"/>
                    </a:lnTo>
                    <a:lnTo>
                      <a:pt x="255" y="112"/>
                    </a:lnTo>
                    <a:lnTo>
                      <a:pt x="263" y="85"/>
                    </a:lnTo>
                    <a:lnTo>
                      <a:pt x="276" y="62"/>
                    </a:lnTo>
                    <a:lnTo>
                      <a:pt x="293" y="41"/>
                    </a:lnTo>
                    <a:lnTo>
                      <a:pt x="314" y="25"/>
                    </a:lnTo>
                    <a:lnTo>
                      <a:pt x="338" y="11"/>
                    </a:lnTo>
                    <a:lnTo>
                      <a:pt x="363" y="4"/>
                    </a:lnTo>
                    <a:lnTo>
                      <a:pt x="391" y="0"/>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grpSp>
      </p:grpSp>
      <p:grpSp>
        <p:nvGrpSpPr>
          <p:cNvPr id="13" name="Group 208"/>
          <p:cNvGrpSpPr/>
          <p:nvPr/>
        </p:nvGrpSpPr>
        <p:grpSpPr>
          <a:xfrm>
            <a:off x="7095446" y="2621158"/>
            <a:ext cx="779305" cy="779545"/>
            <a:chOff x="9460594" y="3213954"/>
            <a:chExt cx="1154027" cy="1154027"/>
          </a:xfrm>
          <a:effectLst>
            <a:outerShdw blurRad="279400" sx="102000" sy="102000" algn="ctr" rotWithShape="0">
              <a:schemeClr val="bg1">
                <a:lumMod val="50000"/>
                <a:alpha val="33000"/>
              </a:schemeClr>
            </a:outerShdw>
          </a:effectLst>
        </p:grpSpPr>
        <p:sp>
          <p:nvSpPr>
            <p:cNvPr id="134" name="Oval 133"/>
            <p:cNvSpPr/>
            <p:nvPr/>
          </p:nvSpPr>
          <p:spPr>
            <a:xfrm>
              <a:off x="9460594" y="3213954"/>
              <a:ext cx="1154027" cy="11540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defRPr/>
              </a:pPr>
              <a:endParaRPr lang="en-IN" sz="1500" noProof="1">
                <a:solidFill>
                  <a:schemeClr val="bg1">
                    <a:lumMod val="95000"/>
                  </a:schemeClr>
                </a:solidFill>
              </a:endParaRPr>
            </a:p>
          </p:txBody>
        </p:sp>
        <p:sp>
          <p:nvSpPr>
            <p:cNvPr id="207" name="Freeform 206"/>
            <p:cNvSpPr/>
            <p:nvPr/>
          </p:nvSpPr>
          <p:spPr bwMode="auto">
            <a:xfrm>
              <a:off x="9742290" y="3481960"/>
              <a:ext cx="590633" cy="592721"/>
            </a:xfrm>
            <a:custGeom>
              <a:avLst/>
              <a:gdLst>
                <a:gd name="connsiteX0" fmla="*/ 405475 w 898525"/>
                <a:gd name="connsiteY0" fmla="*/ 296862 h 901700"/>
                <a:gd name="connsiteX1" fmla="*/ 423671 w 898525"/>
                <a:gd name="connsiteY1" fmla="*/ 297916 h 901700"/>
                <a:gd name="connsiteX2" fmla="*/ 440812 w 898525"/>
                <a:gd name="connsiteY2" fmla="*/ 300288 h 901700"/>
                <a:gd name="connsiteX3" fmla="*/ 457689 w 898525"/>
                <a:gd name="connsiteY3" fmla="*/ 303977 h 901700"/>
                <a:gd name="connsiteX4" fmla="*/ 474039 w 898525"/>
                <a:gd name="connsiteY4" fmla="*/ 309248 h 901700"/>
                <a:gd name="connsiteX5" fmla="*/ 489598 w 898525"/>
                <a:gd name="connsiteY5" fmla="*/ 315836 h 901700"/>
                <a:gd name="connsiteX6" fmla="*/ 488015 w 898525"/>
                <a:gd name="connsiteY6" fmla="*/ 317418 h 901700"/>
                <a:gd name="connsiteX7" fmla="*/ 413386 w 898525"/>
                <a:gd name="connsiteY7" fmla="*/ 391998 h 901700"/>
                <a:gd name="connsiteX8" fmla="*/ 405475 w 898525"/>
                <a:gd name="connsiteY8" fmla="*/ 391734 h 901700"/>
                <a:gd name="connsiteX9" fmla="*/ 392553 w 898525"/>
                <a:gd name="connsiteY9" fmla="*/ 392525 h 901700"/>
                <a:gd name="connsiteX10" fmla="*/ 379895 w 898525"/>
                <a:gd name="connsiteY10" fmla="*/ 395160 h 901700"/>
                <a:gd name="connsiteX11" fmla="*/ 367764 w 898525"/>
                <a:gd name="connsiteY11" fmla="*/ 398850 h 901700"/>
                <a:gd name="connsiteX12" fmla="*/ 356425 w 898525"/>
                <a:gd name="connsiteY12" fmla="*/ 404120 h 901700"/>
                <a:gd name="connsiteX13" fmla="*/ 345876 w 898525"/>
                <a:gd name="connsiteY13" fmla="*/ 410445 h 901700"/>
                <a:gd name="connsiteX14" fmla="*/ 336119 w 898525"/>
                <a:gd name="connsiteY14" fmla="*/ 418088 h 901700"/>
                <a:gd name="connsiteX15" fmla="*/ 327417 w 898525"/>
                <a:gd name="connsiteY15" fmla="*/ 426784 h 901700"/>
                <a:gd name="connsiteX16" fmla="*/ 319769 w 898525"/>
                <a:gd name="connsiteY16" fmla="*/ 436535 h 901700"/>
                <a:gd name="connsiteX17" fmla="*/ 313177 w 898525"/>
                <a:gd name="connsiteY17" fmla="*/ 447076 h 901700"/>
                <a:gd name="connsiteX18" fmla="*/ 307903 w 898525"/>
                <a:gd name="connsiteY18" fmla="*/ 458408 h 901700"/>
                <a:gd name="connsiteX19" fmla="*/ 304211 w 898525"/>
                <a:gd name="connsiteY19" fmla="*/ 470531 h 901700"/>
                <a:gd name="connsiteX20" fmla="*/ 302101 w 898525"/>
                <a:gd name="connsiteY20" fmla="*/ 482917 h 901700"/>
                <a:gd name="connsiteX21" fmla="*/ 301310 w 898525"/>
                <a:gd name="connsiteY21" fmla="*/ 496094 h 901700"/>
                <a:gd name="connsiteX22" fmla="*/ 302101 w 898525"/>
                <a:gd name="connsiteY22" fmla="*/ 509270 h 901700"/>
                <a:gd name="connsiteX23" fmla="*/ 304211 w 898525"/>
                <a:gd name="connsiteY23" fmla="*/ 521656 h 901700"/>
                <a:gd name="connsiteX24" fmla="*/ 307903 w 898525"/>
                <a:gd name="connsiteY24" fmla="*/ 534042 h 901700"/>
                <a:gd name="connsiteX25" fmla="*/ 313177 w 898525"/>
                <a:gd name="connsiteY25" fmla="*/ 545374 h 901700"/>
                <a:gd name="connsiteX26" fmla="*/ 319769 w 898525"/>
                <a:gd name="connsiteY26" fmla="*/ 555916 h 901700"/>
                <a:gd name="connsiteX27" fmla="*/ 327417 w 898525"/>
                <a:gd name="connsiteY27" fmla="*/ 565403 h 901700"/>
                <a:gd name="connsiteX28" fmla="*/ 336119 w 898525"/>
                <a:gd name="connsiteY28" fmla="*/ 574100 h 901700"/>
                <a:gd name="connsiteX29" fmla="*/ 345613 w 898525"/>
                <a:gd name="connsiteY29" fmla="*/ 581742 h 901700"/>
                <a:gd name="connsiteX30" fmla="*/ 356425 w 898525"/>
                <a:gd name="connsiteY30" fmla="*/ 588330 h 901700"/>
                <a:gd name="connsiteX31" fmla="*/ 367501 w 898525"/>
                <a:gd name="connsiteY31" fmla="*/ 593601 h 901700"/>
                <a:gd name="connsiteX32" fmla="*/ 379895 w 898525"/>
                <a:gd name="connsiteY32" fmla="*/ 597291 h 901700"/>
                <a:gd name="connsiteX33" fmla="*/ 392553 w 898525"/>
                <a:gd name="connsiteY33" fmla="*/ 599926 h 901700"/>
                <a:gd name="connsiteX34" fmla="*/ 405475 w 898525"/>
                <a:gd name="connsiteY34" fmla="*/ 600716 h 901700"/>
                <a:gd name="connsiteX35" fmla="*/ 418660 w 898525"/>
                <a:gd name="connsiteY35" fmla="*/ 599926 h 901700"/>
                <a:gd name="connsiteX36" fmla="*/ 431318 w 898525"/>
                <a:gd name="connsiteY36" fmla="*/ 597291 h 901700"/>
                <a:gd name="connsiteX37" fmla="*/ 443185 w 898525"/>
                <a:gd name="connsiteY37" fmla="*/ 593601 h 901700"/>
                <a:gd name="connsiteX38" fmla="*/ 454788 w 898525"/>
                <a:gd name="connsiteY38" fmla="*/ 588330 h 901700"/>
                <a:gd name="connsiteX39" fmla="*/ 465073 w 898525"/>
                <a:gd name="connsiteY39" fmla="*/ 581742 h 901700"/>
                <a:gd name="connsiteX40" fmla="*/ 474830 w 898525"/>
                <a:gd name="connsiteY40" fmla="*/ 574100 h 901700"/>
                <a:gd name="connsiteX41" fmla="*/ 483796 w 898525"/>
                <a:gd name="connsiteY41" fmla="*/ 565403 h 901700"/>
                <a:gd name="connsiteX42" fmla="*/ 491444 w 898525"/>
                <a:gd name="connsiteY42" fmla="*/ 555916 h 901700"/>
                <a:gd name="connsiteX43" fmla="*/ 497773 w 898525"/>
                <a:gd name="connsiteY43" fmla="*/ 545374 h 901700"/>
                <a:gd name="connsiteX44" fmla="*/ 503047 w 898525"/>
                <a:gd name="connsiteY44" fmla="*/ 534042 h 901700"/>
                <a:gd name="connsiteX45" fmla="*/ 507003 w 898525"/>
                <a:gd name="connsiteY45" fmla="*/ 521656 h 901700"/>
                <a:gd name="connsiteX46" fmla="*/ 509112 w 898525"/>
                <a:gd name="connsiteY46" fmla="*/ 509270 h 901700"/>
                <a:gd name="connsiteX47" fmla="*/ 509903 w 898525"/>
                <a:gd name="connsiteY47" fmla="*/ 496094 h 901700"/>
                <a:gd name="connsiteX48" fmla="*/ 509640 w 898525"/>
                <a:gd name="connsiteY48" fmla="*/ 488188 h 901700"/>
                <a:gd name="connsiteX49" fmla="*/ 584533 w 898525"/>
                <a:gd name="connsiteY49" fmla="*/ 413608 h 901700"/>
                <a:gd name="connsiteX50" fmla="*/ 585851 w 898525"/>
                <a:gd name="connsiteY50" fmla="*/ 412026 h 901700"/>
                <a:gd name="connsiteX51" fmla="*/ 592444 w 898525"/>
                <a:gd name="connsiteY51" fmla="*/ 427838 h 901700"/>
                <a:gd name="connsiteX52" fmla="*/ 597982 w 898525"/>
                <a:gd name="connsiteY52" fmla="*/ 443914 h 901700"/>
                <a:gd name="connsiteX53" fmla="*/ 601410 w 898525"/>
                <a:gd name="connsiteY53" fmla="*/ 460780 h 901700"/>
                <a:gd name="connsiteX54" fmla="*/ 603783 w 898525"/>
                <a:gd name="connsiteY54" fmla="*/ 478437 h 901700"/>
                <a:gd name="connsiteX55" fmla="*/ 604838 w 898525"/>
                <a:gd name="connsiteY55" fmla="*/ 496094 h 901700"/>
                <a:gd name="connsiteX56" fmla="*/ 603783 w 898525"/>
                <a:gd name="connsiteY56" fmla="*/ 514277 h 901700"/>
                <a:gd name="connsiteX57" fmla="*/ 601410 w 898525"/>
                <a:gd name="connsiteY57" fmla="*/ 531934 h 901700"/>
                <a:gd name="connsiteX58" fmla="*/ 597718 w 898525"/>
                <a:gd name="connsiteY58" fmla="*/ 549064 h 901700"/>
                <a:gd name="connsiteX59" fmla="*/ 592180 w 898525"/>
                <a:gd name="connsiteY59" fmla="*/ 565666 h 901700"/>
                <a:gd name="connsiteX60" fmla="*/ 585588 w 898525"/>
                <a:gd name="connsiteY60" fmla="*/ 581479 h 901700"/>
                <a:gd name="connsiteX61" fmla="*/ 577413 w 898525"/>
                <a:gd name="connsiteY61" fmla="*/ 596500 h 901700"/>
                <a:gd name="connsiteX62" fmla="*/ 568447 w 898525"/>
                <a:gd name="connsiteY62" fmla="*/ 610994 h 901700"/>
                <a:gd name="connsiteX63" fmla="*/ 557898 w 898525"/>
                <a:gd name="connsiteY63" fmla="*/ 624435 h 901700"/>
                <a:gd name="connsiteX64" fmla="*/ 546295 w 898525"/>
                <a:gd name="connsiteY64" fmla="*/ 637084 h 901700"/>
                <a:gd name="connsiteX65" fmla="*/ 533901 w 898525"/>
                <a:gd name="connsiteY65" fmla="*/ 648416 h 901700"/>
                <a:gd name="connsiteX66" fmla="*/ 520188 w 898525"/>
                <a:gd name="connsiteY66" fmla="*/ 658957 h 901700"/>
                <a:gd name="connsiteX67" fmla="*/ 506211 w 898525"/>
                <a:gd name="connsiteY67" fmla="*/ 668181 h 901700"/>
                <a:gd name="connsiteX68" fmla="*/ 491180 w 898525"/>
                <a:gd name="connsiteY68" fmla="*/ 676087 h 901700"/>
                <a:gd name="connsiteX69" fmla="*/ 474830 w 898525"/>
                <a:gd name="connsiteY69" fmla="*/ 682939 h 901700"/>
                <a:gd name="connsiteX70" fmla="*/ 458480 w 898525"/>
                <a:gd name="connsiteY70" fmla="*/ 688210 h 901700"/>
                <a:gd name="connsiteX71" fmla="*/ 441339 w 898525"/>
                <a:gd name="connsiteY71" fmla="*/ 691899 h 901700"/>
                <a:gd name="connsiteX72" fmla="*/ 423671 w 898525"/>
                <a:gd name="connsiteY72" fmla="*/ 694271 h 901700"/>
                <a:gd name="connsiteX73" fmla="*/ 405475 w 898525"/>
                <a:gd name="connsiteY73" fmla="*/ 695325 h 901700"/>
                <a:gd name="connsiteX74" fmla="*/ 387542 w 898525"/>
                <a:gd name="connsiteY74" fmla="*/ 694271 h 901700"/>
                <a:gd name="connsiteX75" fmla="*/ 369874 w 898525"/>
                <a:gd name="connsiteY75" fmla="*/ 691899 h 901700"/>
                <a:gd name="connsiteX76" fmla="*/ 352469 w 898525"/>
                <a:gd name="connsiteY76" fmla="*/ 688210 h 901700"/>
                <a:gd name="connsiteX77" fmla="*/ 336119 w 898525"/>
                <a:gd name="connsiteY77" fmla="*/ 682675 h 901700"/>
                <a:gd name="connsiteX78" fmla="*/ 320297 w 898525"/>
                <a:gd name="connsiteY78" fmla="*/ 676087 h 901700"/>
                <a:gd name="connsiteX79" fmla="*/ 305002 w 898525"/>
                <a:gd name="connsiteY79" fmla="*/ 668181 h 901700"/>
                <a:gd name="connsiteX80" fmla="*/ 290761 w 898525"/>
                <a:gd name="connsiteY80" fmla="*/ 658957 h 901700"/>
                <a:gd name="connsiteX81" fmla="*/ 277312 w 898525"/>
                <a:gd name="connsiteY81" fmla="*/ 648416 h 901700"/>
                <a:gd name="connsiteX82" fmla="*/ 264918 w 898525"/>
                <a:gd name="connsiteY82" fmla="*/ 637084 h 901700"/>
                <a:gd name="connsiteX83" fmla="*/ 253315 w 898525"/>
                <a:gd name="connsiteY83" fmla="*/ 624435 h 901700"/>
                <a:gd name="connsiteX84" fmla="*/ 243030 w 898525"/>
                <a:gd name="connsiteY84" fmla="*/ 610731 h 901700"/>
                <a:gd name="connsiteX85" fmla="*/ 233801 w 898525"/>
                <a:gd name="connsiteY85" fmla="*/ 596500 h 901700"/>
                <a:gd name="connsiteX86" fmla="*/ 225889 w 898525"/>
                <a:gd name="connsiteY86" fmla="*/ 581479 h 901700"/>
                <a:gd name="connsiteX87" fmla="*/ 219033 w 898525"/>
                <a:gd name="connsiteY87" fmla="*/ 565403 h 901700"/>
                <a:gd name="connsiteX88" fmla="*/ 213495 w 898525"/>
                <a:gd name="connsiteY88" fmla="*/ 549064 h 901700"/>
                <a:gd name="connsiteX89" fmla="*/ 209539 w 898525"/>
                <a:gd name="connsiteY89" fmla="*/ 531934 h 901700"/>
                <a:gd name="connsiteX90" fmla="*/ 207166 w 898525"/>
                <a:gd name="connsiteY90" fmla="*/ 514014 h 901700"/>
                <a:gd name="connsiteX91" fmla="*/ 206375 w 898525"/>
                <a:gd name="connsiteY91" fmla="*/ 496094 h 901700"/>
                <a:gd name="connsiteX92" fmla="*/ 207166 w 898525"/>
                <a:gd name="connsiteY92" fmla="*/ 478173 h 901700"/>
                <a:gd name="connsiteX93" fmla="*/ 209539 w 898525"/>
                <a:gd name="connsiteY93" fmla="*/ 460253 h 901700"/>
                <a:gd name="connsiteX94" fmla="*/ 213495 w 898525"/>
                <a:gd name="connsiteY94" fmla="*/ 443123 h 901700"/>
                <a:gd name="connsiteX95" fmla="*/ 219033 w 898525"/>
                <a:gd name="connsiteY95" fmla="*/ 426784 h 901700"/>
                <a:gd name="connsiteX96" fmla="*/ 225889 w 898525"/>
                <a:gd name="connsiteY96" fmla="*/ 410972 h 901700"/>
                <a:gd name="connsiteX97" fmla="*/ 233801 w 898525"/>
                <a:gd name="connsiteY97" fmla="*/ 395687 h 901700"/>
                <a:gd name="connsiteX98" fmla="*/ 243030 w 898525"/>
                <a:gd name="connsiteY98" fmla="*/ 381456 h 901700"/>
                <a:gd name="connsiteX99" fmla="*/ 253315 w 898525"/>
                <a:gd name="connsiteY99" fmla="*/ 367753 h 901700"/>
                <a:gd name="connsiteX100" fmla="*/ 264918 w 898525"/>
                <a:gd name="connsiteY100" fmla="*/ 355367 h 901700"/>
                <a:gd name="connsiteX101" fmla="*/ 277312 w 898525"/>
                <a:gd name="connsiteY101" fmla="*/ 344035 h 901700"/>
                <a:gd name="connsiteX102" fmla="*/ 290761 w 898525"/>
                <a:gd name="connsiteY102" fmla="*/ 333493 h 901700"/>
                <a:gd name="connsiteX103" fmla="*/ 305002 w 898525"/>
                <a:gd name="connsiteY103" fmla="*/ 324270 h 901700"/>
                <a:gd name="connsiteX104" fmla="*/ 320297 w 898525"/>
                <a:gd name="connsiteY104" fmla="*/ 316100 h 901700"/>
                <a:gd name="connsiteX105" fmla="*/ 336119 w 898525"/>
                <a:gd name="connsiteY105" fmla="*/ 309512 h 901700"/>
                <a:gd name="connsiteX106" fmla="*/ 352469 w 898525"/>
                <a:gd name="connsiteY106" fmla="*/ 303977 h 901700"/>
                <a:gd name="connsiteX107" fmla="*/ 369874 w 898525"/>
                <a:gd name="connsiteY107" fmla="*/ 300288 h 901700"/>
                <a:gd name="connsiteX108" fmla="*/ 387542 w 898525"/>
                <a:gd name="connsiteY108" fmla="*/ 297916 h 901700"/>
                <a:gd name="connsiteX109" fmla="*/ 405474 w 898525"/>
                <a:gd name="connsiteY109" fmla="*/ 90487 h 901700"/>
                <a:gd name="connsiteX110" fmla="*/ 430602 w 898525"/>
                <a:gd name="connsiteY110" fmla="*/ 91280 h 901700"/>
                <a:gd name="connsiteX111" fmla="*/ 455200 w 898525"/>
                <a:gd name="connsiteY111" fmla="*/ 93659 h 901700"/>
                <a:gd name="connsiteX112" fmla="*/ 479269 w 898525"/>
                <a:gd name="connsiteY112" fmla="*/ 97095 h 901700"/>
                <a:gd name="connsiteX113" fmla="*/ 502809 w 898525"/>
                <a:gd name="connsiteY113" fmla="*/ 102382 h 901700"/>
                <a:gd name="connsiteX114" fmla="*/ 526085 w 898525"/>
                <a:gd name="connsiteY114" fmla="*/ 108990 h 901700"/>
                <a:gd name="connsiteX115" fmla="*/ 548567 w 898525"/>
                <a:gd name="connsiteY115" fmla="*/ 116655 h 901700"/>
                <a:gd name="connsiteX116" fmla="*/ 570521 w 898525"/>
                <a:gd name="connsiteY116" fmla="*/ 125642 h 901700"/>
                <a:gd name="connsiteX117" fmla="*/ 591945 w 898525"/>
                <a:gd name="connsiteY117" fmla="*/ 135687 h 901700"/>
                <a:gd name="connsiteX118" fmla="*/ 591416 w 898525"/>
                <a:gd name="connsiteY118" fmla="*/ 142823 h 901700"/>
                <a:gd name="connsiteX119" fmla="*/ 591681 w 898525"/>
                <a:gd name="connsiteY119" fmla="*/ 149960 h 901700"/>
                <a:gd name="connsiteX120" fmla="*/ 596177 w 898525"/>
                <a:gd name="connsiteY120" fmla="*/ 209169 h 901700"/>
                <a:gd name="connsiteX121" fmla="*/ 562586 w 898525"/>
                <a:gd name="connsiteY121" fmla="*/ 242474 h 901700"/>
                <a:gd name="connsiteX122" fmla="*/ 545129 w 898525"/>
                <a:gd name="connsiteY122" fmla="*/ 232694 h 901700"/>
                <a:gd name="connsiteX123" fmla="*/ 526879 w 898525"/>
                <a:gd name="connsiteY123" fmla="*/ 223707 h 901700"/>
                <a:gd name="connsiteX124" fmla="*/ 508099 w 898525"/>
                <a:gd name="connsiteY124" fmla="*/ 216041 h 901700"/>
                <a:gd name="connsiteX125" fmla="*/ 488527 w 898525"/>
                <a:gd name="connsiteY125" fmla="*/ 209698 h 901700"/>
                <a:gd name="connsiteX126" fmla="*/ 468689 w 898525"/>
                <a:gd name="connsiteY126" fmla="*/ 204675 h 901700"/>
                <a:gd name="connsiteX127" fmla="*/ 448058 w 898525"/>
                <a:gd name="connsiteY127" fmla="*/ 200975 h 901700"/>
                <a:gd name="connsiteX128" fmla="*/ 426899 w 898525"/>
                <a:gd name="connsiteY128" fmla="*/ 198860 h 901700"/>
                <a:gd name="connsiteX129" fmla="*/ 405474 w 898525"/>
                <a:gd name="connsiteY129" fmla="*/ 197803 h 901700"/>
                <a:gd name="connsiteX130" fmla="*/ 383256 w 898525"/>
                <a:gd name="connsiteY130" fmla="*/ 198860 h 901700"/>
                <a:gd name="connsiteX131" fmla="*/ 361303 w 898525"/>
                <a:gd name="connsiteY131" fmla="*/ 201239 h 901700"/>
                <a:gd name="connsiteX132" fmla="*/ 340408 w 898525"/>
                <a:gd name="connsiteY132" fmla="*/ 204940 h 901700"/>
                <a:gd name="connsiteX133" fmla="*/ 319513 w 898525"/>
                <a:gd name="connsiteY133" fmla="*/ 210491 h 901700"/>
                <a:gd name="connsiteX134" fmla="*/ 299146 w 898525"/>
                <a:gd name="connsiteY134" fmla="*/ 217363 h 901700"/>
                <a:gd name="connsiteX135" fmla="*/ 279838 w 898525"/>
                <a:gd name="connsiteY135" fmla="*/ 225557 h 901700"/>
                <a:gd name="connsiteX136" fmla="*/ 261059 w 898525"/>
                <a:gd name="connsiteY136" fmla="*/ 235073 h 901700"/>
                <a:gd name="connsiteX137" fmla="*/ 243337 w 898525"/>
                <a:gd name="connsiteY137" fmla="*/ 246174 h 901700"/>
                <a:gd name="connsiteX138" fmla="*/ 226145 w 898525"/>
                <a:gd name="connsiteY138" fmla="*/ 257805 h 901700"/>
                <a:gd name="connsiteX139" fmla="*/ 210011 w 898525"/>
                <a:gd name="connsiteY139" fmla="*/ 271021 h 901700"/>
                <a:gd name="connsiteX140" fmla="*/ 194934 w 898525"/>
                <a:gd name="connsiteY140" fmla="*/ 285294 h 901700"/>
                <a:gd name="connsiteX141" fmla="*/ 180651 w 898525"/>
                <a:gd name="connsiteY141" fmla="*/ 300361 h 901700"/>
                <a:gd name="connsiteX142" fmla="*/ 167427 w 898525"/>
                <a:gd name="connsiteY142" fmla="*/ 316749 h 901700"/>
                <a:gd name="connsiteX143" fmla="*/ 155260 w 898525"/>
                <a:gd name="connsiteY143" fmla="*/ 333666 h 901700"/>
                <a:gd name="connsiteX144" fmla="*/ 144680 w 898525"/>
                <a:gd name="connsiteY144" fmla="*/ 351640 h 901700"/>
                <a:gd name="connsiteX145" fmla="*/ 135158 w 898525"/>
                <a:gd name="connsiteY145" fmla="*/ 370407 h 901700"/>
                <a:gd name="connsiteX146" fmla="*/ 126959 w 898525"/>
                <a:gd name="connsiteY146" fmla="*/ 389967 h 901700"/>
                <a:gd name="connsiteX147" fmla="*/ 120082 w 898525"/>
                <a:gd name="connsiteY147" fmla="*/ 410056 h 901700"/>
                <a:gd name="connsiteX148" fmla="*/ 114527 w 898525"/>
                <a:gd name="connsiteY148" fmla="*/ 430673 h 901700"/>
                <a:gd name="connsiteX149" fmla="*/ 110824 w 898525"/>
                <a:gd name="connsiteY149" fmla="*/ 452083 h 901700"/>
                <a:gd name="connsiteX150" fmla="*/ 108179 w 898525"/>
                <a:gd name="connsiteY150" fmla="*/ 473758 h 901700"/>
                <a:gd name="connsiteX151" fmla="*/ 107386 w 898525"/>
                <a:gd name="connsiteY151" fmla="*/ 495961 h 901700"/>
                <a:gd name="connsiteX152" fmla="*/ 108179 w 898525"/>
                <a:gd name="connsiteY152" fmla="*/ 518429 h 901700"/>
                <a:gd name="connsiteX153" fmla="*/ 110824 w 898525"/>
                <a:gd name="connsiteY153" fmla="*/ 540104 h 901700"/>
                <a:gd name="connsiteX154" fmla="*/ 114527 w 898525"/>
                <a:gd name="connsiteY154" fmla="*/ 561514 h 901700"/>
                <a:gd name="connsiteX155" fmla="*/ 120082 w 898525"/>
                <a:gd name="connsiteY155" fmla="*/ 582131 h 901700"/>
                <a:gd name="connsiteX156" fmla="*/ 126959 w 898525"/>
                <a:gd name="connsiteY156" fmla="*/ 602220 h 901700"/>
                <a:gd name="connsiteX157" fmla="*/ 135158 w 898525"/>
                <a:gd name="connsiteY157" fmla="*/ 621780 h 901700"/>
                <a:gd name="connsiteX158" fmla="*/ 144680 w 898525"/>
                <a:gd name="connsiteY158" fmla="*/ 640283 h 901700"/>
                <a:gd name="connsiteX159" fmla="*/ 155260 w 898525"/>
                <a:gd name="connsiteY159" fmla="*/ 658521 h 901700"/>
                <a:gd name="connsiteX160" fmla="*/ 167427 w 898525"/>
                <a:gd name="connsiteY160" fmla="*/ 675438 h 901700"/>
                <a:gd name="connsiteX161" fmla="*/ 180651 w 898525"/>
                <a:gd name="connsiteY161" fmla="*/ 691562 h 901700"/>
                <a:gd name="connsiteX162" fmla="*/ 194934 w 898525"/>
                <a:gd name="connsiteY162" fmla="*/ 706893 h 901700"/>
                <a:gd name="connsiteX163" fmla="*/ 210011 w 898525"/>
                <a:gd name="connsiteY163" fmla="*/ 721166 h 901700"/>
                <a:gd name="connsiteX164" fmla="*/ 226409 w 898525"/>
                <a:gd name="connsiteY164" fmla="*/ 734118 h 901700"/>
                <a:gd name="connsiteX165" fmla="*/ 243337 w 898525"/>
                <a:gd name="connsiteY165" fmla="*/ 746013 h 901700"/>
                <a:gd name="connsiteX166" fmla="*/ 261059 w 898525"/>
                <a:gd name="connsiteY166" fmla="*/ 757114 h 901700"/>
                <a:gd name="connsiteX167" fmla="*/ 280102 w 898525"/>
                <a:gd name="connsiteY167" fmla="*/ 766366 h 901700"/>
                <a:gd name="connsiteX168" fmla="*/ 299411 w 898525"/>
                <a:gd name="connsiteY168" fmla="*/ 774560 h 901700"/>
                <a:gd name="connsiteX169" fmla="*/ 319513 w 898525"/>
                <a:gd name="connsiteY169" fmla="*/ 781432 h 901700"/>
                <a:gd name="connsiteX170" fmla="*/ 340408 w 898525"/>
                <a:gd name="connsiteY170" fmla="*/ 786983 h 901700"/>
                <a:gd name="connsiteX171" fmla="*/ 361832 w 898525"/>
                <a:gd name="connsiteY171" fmla="*/ 790948 h 901700"/>
                <a:gd name="connsiteX172" fmla="*/ 383256 w 898525"/>
                <a:gd name="connsiteY172" fmla="*/ 793327 h 901700"/>
                <a:gd name="connsiteX173" fmla="*/ 405474 w 898525"/>
                <a:gd name="connsiteY173" fmla="*/ 794120 h 901700"/>
                <a:gd name="connsiteX174" fmla="*/ 427957 w 898525"/>
                <a:gd name="connsiteY174" fmla="*/ 793327 h 901700"/>
                <a:gd name="connsiteX175" fmla="*/ 449645 w 898525"/>
                <a:gd name="connsiteY175" fmla="*/ 790948 h 901700"/>
                <a:gd name="connsiteX176" fmla="*/ 471070 w 898525"/>
                <a:gd name="connsiteY176" fmla="*/ 786983 h 901700"/>
                <a:gd name="connsiteX177" fmla="*/ 491965 w 898525"/>
                <a:gd name="connsiteY177" fmla="*/ 781432 h 901700"/>
                <a:gd name="connsiteX178" fmla="*/ 511802 w 898525"/>
                <a:gd name="connsiteY178" fmla="*/ 774560 h 901700"/>
                <a:gd name="connsiteX179" fmla="*/ 531375 w 898525"/>
                <a:gd name="connsiteY179" fmla="*/ 766366 h 901700"/>
                <a:gd name="connsiteX180" fmla="*/ 550154 w 898525"/>
                <a:gd name="connsiteY180" fmla="*/ 757114 h 901700"/>
                <a:gd name="connsiteX181" fmla="*/ 568140 w 898525"/>
                <a:gd name="connsiteY181" fmla="*/ 746013 h 901700"/>
                <a:gd name="connsiteX182" fmla="*/ 585068 w 898525"/>
                <a:gd name="connsiteY182" fmla="*/ 734118 h 901700"/>
                <a:gd name="connsiteX183" fmla="*/ 601202 w 898525"/>
                <a:gd name="connsiteY183" fmla="*/ 721166 h 901700"/>
                <a:gd name="connsiteX184" fmla="*/ 616543 w 898525"/>
                <a:gd name="connsiteY184" fmla="*/ 706893 h 901700"/>
                <a:gd name="connsiteX185" fmla="*/ 630826 w 898525"/>
                <a:gd name="connsiteY185" fmla="*/ 691562 h 901700"/>
                <a:gd name="connsiteX186" fmla="*/ 644051 w 898525"/>
                <a:gd name="connsiteY186" fmla="*/ 675438 h 901700"/>
                <a:gd name="connsiteX187" fmla="*/ 655689 w 898525"/>
                <a:gd name="connsiteY187" fmla="*/ 658521 h 901700"/>
                <a:gd name="connsiteX188" fmla="*/ 666798 w 898525"/>
                <a:gd name="connsiteY188" fmla="*/ 640283 h 901700"/>
                <a:gd name="connsiteX189" fmla="*/ 676055 w 898525"/>
                <a:gd name="connsiteY189" fmla="*/ 621780 h 901700"/>
                <a:gd name="connsiteX190" fmla="*/ 684255 w 898525"/>
                <a:gd name="connsiteY190" fmla="*/ 602220 h 901700"/>
                <a:gd name="connsiteX191" fmla="*/ 691396 w 898525"/>
                <a:gd name="connsiteY191" fmla="*/ 582131 h 901700"/>
                <a:gd name="connsiteX192" fmla="*/ 696686 w 898525"/>
                <a:gd name="connsiteY192" fmla="*/ 561514 h 901700"/>
                <a:gd name="connsiteX193" fmla="*/ 700653 w 898525"/>
                <a:gd name="connsiteY193" fmla="*/ 540104 h 901700"/>
                <a:gd name="connsiteX194" fmla="*/ 703034 w 898525"/>
                <a:gd name="connsiteY194" fmla="*/ 518429 h 901700"/>
                <a:gd name="connsiteX195" fmla="*/ 703827 w 898525"/>
                <a:gd name="connsiteY195" fmla="*/ 495961 h 901700"/>
                <a:gd name="connsiteX196" fmla="*/ 703034 w 898525"/>
                <a:gd name="connsiteY196" fmla="*/ 474551 h 901700"/>
                <a:gd name="connsiteX197" fmla="*/ 700918 w 898525"/>
                <a:gd name="connsiteY197" fmla="*/ 453669 h 901700"/>
                <a:gd name="connsiteX198" fmla="*/ 697215 w 898525"/>
                <a:gd name="connsiteY198" fmla="*/ 433316 h 901700"/>
                <a:gd name="connsiteX199" fmla="*/ 692189 w 898525"/>
                <a:gd name="connsiteY199" fmla="*/ 413228 h 901700"/>
                <a:gd name="connsiteX200" fmla="*/ 685842 w 898525"/>
                <a:gd name="connsiteY200" fmla="*/ 393403 h 901700"/>
                <a:gd name="connsiteX201" fmla="*/ 678171 w 898525"/>
                <a:gd name="connsiteY201" fmla="*/ 374901 h 901700"/>
                <a:gd name="connsiteX202" fmla="*/ 669178 w 898525"/>
                <a:gd name="connsiteY202" fmla="*/ 356398 h 901700"/>
                <a:gd name="connsiteX203" fmla="*/ 659392 w 898525"/>
                <a:gd name="connsiteY203" fmla="*/ 338952 h 901700"/>
                <a:gd name="connsiteX204" fmla="*/ 696157 w 898525"/>
                <a:gd name="connsiteY204" fmla="*/ 301947 h 901700"/>
                <a:gd name="connsiteX205" fmla="*/ 747734 w 898525"/>
                <a:gd name="connsiteY205" fmla="*/ 305912 h 901700"/>
                <a:gd name="connsiteX206" fmla="*/ 753817 w 898525"/>
                <a:gd name="connsiteY206" fmla="*/ 306176 h 901700"/>
                <a:gd name="connsiteX207" fmla="*/ 758843 w 898525"/>
                <a:gd name="connsiteY207" fmla="*/ 306176 h 901700"/>
                <a:gd name="connsiteX208" fmla="*/ 763604 w 898525"/>
                <a:gd name="connsiteY208" fmla="*/ 305648 h 901700"/>
                <a:gd name="connsiteX209" fmla="*/ 774713 w 898525"/>
                <a:gd name="connsiteY209" fmla="*/ 327322 h 901700"/>
                <a:gd name="connsiteX210" fmla="*/ 783970 w 898525"/>
                <a:gd name="connsiteY210" fmla="*/ 349790 h 901700"/>
                <a:gd name="connsiteX211" fmla="*/ 792169 w 898525"/>
                <a:gd name="connsiteY211" fmla="*/ 372786 h 901700"/>
                <a:gd name="connsiteX212" fmla="*/ 798782 w 898525"/>
                <a:gd name="connsiteY212" fmla="*/ 396311 h 901700"/>
                <a:gd name="connsiteX213" fmla="*/ 804336 w 898525"/>
                <a:gd name="connsiteY213" fmla="*/ 420365 h 901700"/>
                <a:gd name="connsiteX214" fmla="*/ 808039 w 898525"/>
                <a:gd name="connsiteY214" fmla="*/ 445211 h 901700"/>
                <a:gd name="connsiteX215" fmla="*/ 810420 w 898525"/>
                <a:gd name="connsiteY215" fmla="*/ 470586 h 901700"/>
                <a:gd name="connsiteX216" fmla="*/ 811213 w 898525"/>
                <a:gd name="connsiteY216" fmla="*/ 495961 h 901700"/>
                <a:gd name="connsiteX217" fmla="*/ 810155 w 898525"/>
                <a:gd name="connsiteY217" fmla="*/ 522923 h 901700"/>
                <a:gd name="connsiteX218" fmla="*/ 807775 w 898525"/>
                <a:gd name="connsiteY218" fmla="*/ 548826 h 901700"/>
                <a:gd name="connsiteX219" fmla="*/ 803807 w 898525"/>
                <a:gd name="connsiteY219" fmla="*/ 574466 h 901700"/>
                <a:gd name="connsiteX220" fmla="*/ 797988 w 898525"/>
                <a:gd name="connsiteY220" fmla="*/ 599841 h 901700"/>
                <a:gd name="connsiteX221" fmla="*/ 790582 w 898525"/>
                <a:gd name="connsiteY221" fmla="*/ 624159 h 901700"/>
                <a:gd name="connsiteX222" fmla="*/ 781854 w 898525"/>
                <a:gd name="connsiteY222" fmla="*/ 647948 h 901700"/>
                <a:gd name="connsiteX223" fmla="*/ 771539 w 898525"/>
                <a:gd name="connsiteY223" fmla="*/ 671209 h 901700"/>
                <a:gd name="connsiteX224" fmla="*/ 760165 w 898525"/>
                <a:gd name="connsiteY224" fmla="*/ 693412 h 901700"/>
                <a:gd name="connsiteX225" fmla="*/ 746940 w 898525"/>
                <a:gd name="connsiteY225" fmla="*/ 714822 h 901700"/>
                <a:gd name="connsiteX226" fmla="*/ 732922 w 898525"/>
                <a:gd name="connsiteY226" fmla="*/ 735704 h 901700"/>
                <a:gd name="connsiteX227" fmla="*/ 717581 w 898525"/>
                <a:gd name="connsiteY227" fmla="*/ 755000 h 901700"/>
                <a:gd name="connsiteX228" fmla="*/ 701182 w 898525"/>
                <a:gd name="connsiteY228" fmla="*/ 773767 h 901700"/>
                <a:gd name="connsiteX229" fmla="*/ 683461 w 898525"/>
                <a:gd name="connsiteY229" fmla="*/ 791477 h 901700"/>
                <a:gd name="connsiteX230" fmla="*/ 664682 w 898525"/>
                <a:gd name="connsiteY230" fmla="*/ 807865 h 901700"/>
                <a:gd name="connsiteX231" fmla="*/ 645109 w 898525"/>
                <a:gd name="connsiteY231" fmla="*/ 823196 h 901700"/>
                <a:gd name="connsiteX232" fmla="*/ 624478 w 898525"/>
                <a:gd name="connsiteY232" fmla="*/ 837469 h 901700"/>
                <a:gd name="connsiteX233" fmla="*/ 603054 w 898525"/>
                <a:gd name="connsiteY233" fmla="*/ 850421 h 901700"/>
                <a:gd name="connsiteX234" fmla="*/ 580572 w 898525"/>
                <a:gd name="connsiteY234" fmla="*/ 862051 h 901700"/>
                <a:gd name="connsiteX235" fmla="*/ 557560 w 898525"/>
                <a:gd name="connsiteY235" fmla="*/ 872096 h 901700"/>
                <a:gd name="connsiteX236" fmla="*/ 533756 w 898525"/>
                <a:gd name="connsiteY236" fmla="*/ 880818 h 901700"/>
                <a:gd name="connsiteX237" fmla="*/ 509422 w 898525"/>
                <a:gd name="connsiteY237" fmla="*/ 888220 h 901700"/>
                <a:gd name="connsiteX238" fmla="*/ 484295 w 898525"/>
                <a:gd name="connsiteY238" fmla="*/ 894035 h 901700"/>
                <a:gd name="connsiteX239" fmla="*/ 458374 w 898525"/>
                <a:gd name="connsiteY239" fmla="*/ 898000 h 901700"/>
                <a:gd name="connsiteX240" fmla="*/ 432189 w 898525"/>
                <a:gd name="connsiteY240" fmla="*/ 900907 h 901700"/>
                <a:gd name="connsiteX241" fmla="*/ 405474 w 898525"/>
                <a:gd name="connsiteY241" fmla="*/ 901700 h 901700"/>
                <a:gd name="connsiteX242" fmla="*/ 379024 w 898525"/>
                <a:gd name="connsiteY242" fmla="*/ 900907 h 901700"/>
                <a:gd name="connsiteX243" fmla="*/ 352575 w 898525"/>
                <a:gd name="connsiteY243" fmla="*/ 898000 h 901700"/>
                <a:gd name="connsiteX244" fmla="*/ 326918 w 898525"/>
                <a:gd name="connsiteY244" fmla="*/ 894035 h 901700"/>
                <a:gd name="connsiteX245" fmla="*/ 302056 w 898525"/>
                <a:gd name="connsiteY245" fmla="*/ 888220 h 901700"/>
                <a:gd name="connsiteX246" fmla="*/ 277193 w 898525"/>
                <a:gd name="connsiteY246" fmla="*/ 880818 h 901700"/>
                <a:gd name="connsiteX247" fmla="*/ 253388 w 898525"/>
                <a:gd name="connsiteY247" fmla="*/ 872096 h 901700"/>
                <a:gd name="connsiteX248" fmla="*/ 230377 w 898525"/>
                <a:gd name="connsiteY248" fmla="*/ 862051 h 901700"/>
                <a:gd name="connsiteX249" fmla="*/ 207895 w 898525"/>
                <a:gd name="connsiteY249" fmla="*/ 850421 h 901700"/>
                <a:gd name="connsiteX250" fmla="*/ 186735 w 898525"/>
                <a:gd name="connsiteY250" fmla="*/ 837469 h 901700"/>
                <a:gd name="connsiteX251" fmla="*/ 166104 w 898525"/>
                <a:gd name="connsiteY251" fmla="*/ 823196 h 901700"/>
                <a:gd name="connsiteX252" fmla="*/ 146267 w 898525"/>
                <a:gd name="connsiteY252" fmla="*/ 807865 h 901700"/>
                <a:gd name="connsiteX253" fmla="*/ 127752 w 898525"/>
                <a:gd name="connsiteY253" fmla="*/ 791477 h 901700"/>
                <a:gd name="connsiteX254" fmla="*/ 110031 w 898525"/>
                <a:gd name="connsiteY254" fmla="*/ 773767 h 901700"/>
                <a:gd name="connsiteX255" fmla="*/ 93367 w 898525"/>
                <a:gd name="connsiteY255" fmla="*/ 755000 h 901700"/>
                <a:gd name="connsiteX256" fmla="*/ 78027 w 898525"/>
                <a:gd name="connsiteY256" fmla="*/ 735704 h 901700"/>
                <a:gd name="connsiteX257" fmla="*/ 64008 w 898525"/>
                <a:gd name="connsiteY257" fmla="*/ 714822 h 901700"/>
                <a:gd name="connsiteX258" fmla="*/ 51312 w 898525"/>
                <a:gd name="connsiteY258" fmla="*/ 693412 h 901700"/>
                <a:gd name="connsiteX259" fmla="*/ 39674 w 898525"/>
                <a:gd name="connsiteY259" fmla="*/ 671209 h 901700"/>
                <a:gd name="connsiteX260" fmla="*/ 29359 w 898525"/>
                <a:gd name="connsiteY260" fmla="*/ 647948 h 901700"/>
                <a:gd name="connsiteX261" fmla="*/ 20631 w 898525"/>
                <a:gd name="connsiteY261" fmla="*/ 624159 h 901700"/>
                <a:gd name="connsiteX262" fmla="*/ 13489 w 898525"/>
                <a:gd name="connsiteY262" fmla="*/ 599841 h 901700"/>
                <a:gd name="connsiteX263" fmla="*/ 7670 w 898525"/>
                <a:gd name="connsiteY263" fmla="*/ 574466 h 901700"/>
                <a:gd name="connsiteX264" fmla="*/ 3174 w 898525"/>
                <a:gd name="connsiteY264" fmla="*/ 548826 h 901700"/>
                <a:gd name="connsiteX265" fmla="*/ 793 w 898525"/>
                <a:gd name="connsiteY265" fmla="*/ 522923 h 901700"/>
                <a:gd name="connsiteX266" fmla="*/ 0 w 898525"/>
                <a:gd name="connsiteY266" fmla="*/ 495961 h 901700"/>
                <a:gd name="connsiteX267" fmla="*/ 793 w 898525"/>
                <a:gd name="connsiteY267" fmla="*/ 469265 h 901700"/>
                <a:gd name="connsiteX268" fmla="*/ 3174 w 898525"/>
                <a:gd name="connsiteY268" fmla="*/ 443096 h 901700"/>
                <a:gd name="connsiteX269" fmla="*/ 7670 w 898525"/>
                <a:gd name="connsiteY269" fmla="*/ 417721 h 901700"/>
                <a:gd name="connsiteX270" fmla="*/ 13489 w 898525"/>
                <a:gd name="connsiteY270" fmla="*/ 392346 h 901700"/>
                <a:gd name="connsiteX271" fmla="*/ 20631 w 898525"/>
                <a:gd name="connsiteY271" fmla="*/ 367764 h 901700"/>
                <a:gd name="connsiteX272" fmla="*/ 29359 w 898525"/>
                <a:gd name="connsiteY272" fmla="*/ 343975 h 901700"/>
                <a:gd name="connsiteX273" fmla="*/ 39674 w 898525"/>
                <a:gd name="connsiteY273" fmla="*/ 320978 h 901700"/>
                <a:gd name="connsiteX274" fmla="*/ 51312 w 898525"/>
                <a:gd name="connsiteY274" fmla="*/ 298775 h 901700"/>
                <a:gd name="connsiteX275" fmla="*/ 64008 w 898525"/>
                <a:gd name="connsiteY275" fmla="*/ 277100 h 901700"/>
                <a:gd name="connsiteX276" fmla="*/ 78027 w 898525"/>
                <a:gd name="connsiteY276" fmla="*/ 256483 h 901700"/>
                <a:gd name="connsiteX277" fmla="*/ 93367 w 898525"/>
                <a:gd name="connsiteY277" fmla="*/ 236923 h 901700"/>
                <a:gd name="connsiteX278" fmla="*/ 110031 w 898525"/>
                <a:gd name="connsiteY278" fmla="*/ 218156 h 901700"/>
                <a:gd name="connsiteX279" fmla="*/ 127752 w 898525"/>
                <a:gd name="connsiteY279" fmla="*/ 200711 h 901700"/>
                <a:gd name="connsiteX280" fmla="*/ 146267 w 898525"/>
                <a:gd name="connsiteY280" fmla="*/ 184322 h 901700"/>
                <a:gd name="connsiteX281" fmla="*/ 166104 w 898525"/>
                <a:gd name="connsiteY281" fmla="*/ 168992 h 901700"/>
                <a:gd name="connsiteX282" fmla="*/ 186735 w 898525"/>
                <a:gd name="connsiteY282" fmla="*/ 154718 h 901700"/>
                <a:gd name="connsiteX283" fmla="*/ 207895 w 898525"/>
                <a:gd name="connsiteY283" fmla="*/ 141766 h 901700"/>
                <a:gd name="connsiteX284" fmla="*/ 230377 w 898525"/>
                <a:gd name="connsiteY284" fmla="*/ 130136 h 901700"/>
                <a:gd name="connsiteX285" fmla="*/ 253388 w 898525"/>
                <a:gd name="connsiteY285" fmla="*/ 120091 h 901700"/>
                <a:gd name="connsiteX286" fmla="*/ 277193 w 898525"/>
                <a:gd name="connsiteY286" fmla="*/ 111104 h 901700"/>
                <a:gd name="connsiteX287" fmla="*/ 301791 w 898525"/>
                <a:gd name="connsiteY287" fmla="*/ 103968 h 901700"/>
                <a:gd name="connsiteX288" fmla="*/ 326918 w 898525"/>
                <a:gd name="connsiteY288" fmla="*/ 98152 h 901700"/>
                <a:gd name="connsiteX289" fmla="*/ 352575 w 898525"/>
                <a:gd name="connsiteY289" fmla="*/ 93923 h 901700"/>
                <a:gd name="connsiteX290" fmla="*/ 378760 w 898525"/>
                <a:gd name="connsiteY290" fmla="*/ 91280 h 901700"/>
                <a:gd name="connsiteX291" fmla="*/ 748610 w 898525"/>
                <a:gd name="connsiteY291" fmla="*/ 0 h 901700"/>
                <a:gd name="connsiteX292" fmla="*/ 751523 w 898525"/>
                <a:gd name="connsiteY292" fmla="*/ 264 h 901700"/>
                <a:gd name="connsiteX293" fmla="*/ 753907 w 898525"/>
                <a:gd name="connsiteY293" fmla="*/ 1320 h 901700"/>
                <a:gd name="connsiteX294" fmla="*/ 756026 w 898525"/>
                <a:gd name="connsiteY294" fmla="*/ 3432 h 901700"/>
                <a:gd name="connsiteX295" fmla="*/ 757351 w 898525"/>
                <a:gd name="connsiteY295" fmla="*/ 5808 h 901700"/>
                <a:gd name="connsiteX296" fmla="*/ 758410 w 898525"/>
                <a:gd name="connsiteY296" fmla="*/ 8449 h 901700"/>
                <a:gd name="connsiteX297" fmla="*/ 763972 w 898525"/>
                <a:gd name="connsiteY297" fmla="*/ 81846 h 901700"/>
                <a:gd name="connsiteX298" fmla="*/ 791519 w 898525"/>
                <a:gd name="connsiteY298" fmla="*/ 54388 h 901700"/>
                <a:gd name="connsiteX299" fmla="*/ 796021 w 898525"/>
                <a:gd name="connsiteY299" fmla="*/ 50691 h 901700"/>
                <a:gd name="connsiteX300" fmla="*/ 800789 w 898525"/>
                <a:gd name="connsiteY300" fmla="*/ 48315 h 901700"/>
                <a:gd name="connsiteX301" fmla="*/ 806086 w 898525"/>
                <a:gd name="connsiteY301" fmla="*/ 46467 h 901700"/>
                <a:gd name="connsiteX302" fmla="*/ 811384 w 898525"/>
                <a:gd name="connsiteY302" fmla="*/ 46203 h 901700"/>
                <a:gd name="connsiteX303" fmla="*/ 816681 w 898525"/>
                <a:gd name="connsiteY303" fmla="*/ 46467 h 901700"/>
                <a:gd name="connsiteX304" fmla="*/ 821978 w 898525"/>
                <a:gd name="connsiteY304" fmla="*/ 48315 h 901700"/>
                <a:gd name="connsiteX305" fmla="*/ 827011 w 898525"/>
                <a:gd name="connsiteY305" fmla="*/ 50691 h 901700"/>
                <a:gd name="connsiteX306" fmla="*/ 831249 w 898525"/>
                <a:gd name="connsiteY306" fmla="*/ 54388 h 901700"/>
                <a:gd name="connsiteX307" fmla="*/ 847671 w 898525"/>
                <a:gd name="connsiteY307" fmla="*/ 71285 h 901700"/>
                <a:gd name="connsiteX308" fmla="*/ 851908 w 898525"/>
                <a:gd name="connsiteY308" fmla="*/ 76037 h 901700"/>
                <a:gd name="connsiteX309" fmla="*/ 854557 w 898525"/>
                <a:gd name="connsiteY309" fmla="*/ 81846 h 901700"/>
                <a:gd name="connsiteX310" fmla="*/ 855881 w 898525"/>
                <a:gd name="connsiteY310" fmla="*/ 87918 h 901700"/>
                <a:gd name="connsiteX311" fmla="*/ 855881 w 898525"/>
                <a:gd name="connsiteY311" fmla="*/ 93990 h 901700"/>
                <a:gd name="connsiteX312" fmla="*/ 854557 w 898525"/>
                <a:gd name="connsiteY312" fmla="*/ 99799 h 901700"/>
                <a:gd name="connsiteX313" fmla="*/ 851908 w 898525"/>
                <a:gd name="connsiteY313" fmla="*/ 105607 h 901700"/>
                <a:gd name="connsiteX314" fmla="*/ 847671 w 898525"/>
                <a:gd name="connsiteY314" fmla="*/ 110887 h 901700"/>
                <a:gd name="connsiteX315" fmla="*/ 823832 w 898525"/>
                <a:gd name="connsiteY315" fmla="*/ 134649 h 901700"/>
                <a:gd name="connsiteX316" fmla="*/ 889785 w 898525"/>
                <a:gd name="connsiteY316" fmla="*/ 139929 h 901700"/>
                <a:gd name="connsiteX317" fmla="*/ 892698 w 898525"/>
                <a:gd name="connsiteY317" fmla="*/ 140721 h 901700"/>
                <a:gd name="connsiteX318" fmla="*/ 895612 w 898525"/>
                <a:gd name="connsiteY318" fmla="*/ 142306 h 901700"/>
                <a:gd name="connsiteX319" fmla="*/ 897201 w 898525"/>
                <a:gd name="connsiteY319" fmla="*/ 144418 h 901700"/>
                <a:gd name="connsiteX320" fmla="*/ 898260 w 898525"/>
                <a:gd name="connsiteY320" fmla="*/ 147586 h 901700"/>
                <a:gd name="connsiteX321" fmla="*/ 898525 w 898525"/>
                <a:gd name="connsiteY321" fmla="*/ 150226 h 901700"/>
                <a:gd name="connsiteX322" fmla="*/ 897731 w 898525"/>
                <a:gd name="connsiteY322" fmla="*/ 153130 h 901700"/>
                <a:gd name="connsiteX323" fmla="*/ 895877 w 898525"/>
                <a:gd name="connsiteY323" fmla="*/ 156034 h 901700"/>
                <a:gd name="connsiteX324" fmla="*/ 787016 w 898525"/>
                <a:gd name="connsiteY324" fmla="*/ 264018 h 901700"/>
                <a:gd name="connsiteX325" fmla="*/ 781454 w 898525"/>
                <a:gd name="connsiteY325" fmla="*/ 269034 h 901700"/>
                <a:gd name="connsiteX326" fmla="*/ 775097 w 898525"/>
                <a:gd name="connsiteY326" fmla="*/ 272730 h 901700"/>
                <a:gd name="connsiteX327" fmla="*/ 768210 w 898525"/>
                <a:gd name="connsiteY327" fmla="*/ 275635 h 901700"/>
                <a:gd name="connsiteX328" fmla="*/ 761059 w 898525"/>
                <a:gd name="connsiteY328" fmla="*/ 277219 h 901700"/>
                <a:gd name="connsiteX329" fmla="*/ 753642 w 898525"/>
                <a:gd name="connsiteY329" fmla="*/ 278011 h 901700"/>
                <a:gd name="connsiteX330" fmla="*/ 752053 w 898525"/>
                <a:gd name="connsiteY330" fmla="*/ 277747 h 901700"/>
                <a:gd name="connsiteX331" fmla="*/ 750199 w 898525"/>
                <a:gd name="connsiteY331" fmla="*/ 277747 h 901700"/>
                <a:gd name="connsiteX332" fmla="*/ 747286 w 898525"/>
                <a:gd name="connsiteY332" fmla="*/ 277483 h 901700"/>
                <a:gd name="connsiteX333" fmla="*/ 685306 w 898525"/>
                <a:gd name="connsiteY333" fmla="*/ 272730 h 901700"/>
                <a:gd name="connsiteX334" fmla="*/ 471823 w 898525"/>
                <a:gd name="connsiteY334" fmla="*/ 485793 h 901700"/>
                <a:gd name="connsiteX335" fmla="*/ 467320 w 898525"/>
                <a:gd name="connsiteY335" fmla="*/ 489225 h 901700"/>
                <a:gd name="connsiteX336" fmla="*/ 462287 w 898525"/>
                <a:gd name="connsiteY336" fmla="*/ 491337 h 901700"/>
                <a:gd name="connsiteX337" fmla="*/ 456460 w 898525"/>
                <a:gd name="connsiteY337" fmla="*/ 492657 h 901700"/>
                <a:gd name="connsiteX338" fmla="*/ 431298 w 898525"/>
                <a:gd name="connsiteY338" fmla="*/ 493713 h 901700"/>
                <a:gd name="connsiteX339" fmla="*/ 430238 w 898525"/>
                <a:gd name="connsiteY339" fmla="*/ 493713 h 901700"/>
                <a:gd name="connsiteX340" fmla="*/ 424411 w 898525"/>
                <a:gd name="connsiteY340" fmla="*/ 493185 h 901700"/>
                <a:gd name="connsiteX341" fmla="*/ 419114 w 898525"/>
                <a:gd name="connsiteY341" fmla="*/ 491073 h 901700"/>
                <a:gd name="connsiteX342" fmla="*/ 414611 w 898525"/>
                <a:gd name="connsiteY342" fmla="*/ 488169 h 901700"/>
                <a:gd name="connsiteX343" fmla="*/ 410903 w 898525"/>
                <a:gd name="connsiteY343" fmla="*/ 483944 h 901700"/>
                <a:gd name="connsiteX344" fmla="*/ 408254 w 898525"/>
                <a:gd name="connsiteY344" fmla="*/ 479456 h 901700"/>
                <a:gd name="connsiteX345" fmla="*/ 406400 w 898525"/>
                <a:gd name="connsiteY345" fmla="*/ 473912 h 901700"/>
                <a:gd name="connsiteX346" fmla="*/ 406400 w 898525"/>
                <a:gd name="connsiteY346" fmla="*/ 468103 h 901700"/>
                <a:gd name="connsiteX347" fmla="*/ 408519 w 898525"/>
                <a:gd name="connsiteY347" fmla="*/ 444342 h 901700"/>
                <a:gd name="connsiteX348" fmla="*/ 409314 w 898525"/>
                <a:gd name="connsiteY348" fmla="*/ 438797 h 901700"/>
                <a:gd name="connsiteX349" fmla="*/ 411697 w 898525"/>
                <a:gd name="connsiteY349" fmla="*/ 434045 h 901700"/>
                <a:gd name="connsiteX350" fmla="*/ 415141 w 898525"/>
                <a:gd name="connsiteY350" fmla="*/ 429557 h 901700"/>
                <a:gd name="connsiteX351" fmla="*/ 445601 w 898525"/>
                <a:gd name="connsiteY351" fmla="*/ 399459 h 901700"/>
                <a:gd name="connsiteX352" fmla="*/ 513937 w 898525"/>
                <a:gd name="connsiteY352" fmla="*/ 331078 h 901700"/>
                <a:gd name="connsiteX353" fmla="*/ 515526 w 898525"/>
                <a:gd name="connsiteY353" fmla="*/ 329758 h 901700"/>
                <a:gd name="connsiteX354" fmla="*/ 585981 w 898525"/>
                <a:gd name="connsiteY354" fmla="*/ 259265 h 901700"/>
                <a:gd name="connsiteX355" fmla="*/ 625181 w 898525"/>
                <a:gd name="connsiteY355" fmla="*/ 219927 h 901700"/>
                <a:gd name="connsiteX356" fmla="*/ 619884 w 898525"/>
                <a:gd name="connsiteY356" fmla="*/ 152074 h 901700"/>
                <a:gd name="connsiteX357" fmla="*/ 619619 w 898525"/>
                <a:gd name="connsiteY357" fmla="*/ 148114 h 901700"/>
                <a:gd name="connsiteX358" fmla="*/ 619884 w 898525"/>
                <a:gd name="connsiteY358" fmla="*/ 139929 h 901700"/>
                <a:gd name="connsiteX359" fmla="*/ 621473 w 898525"/>
                <a:gd name="connsiteY359" fmla="*/ 132009 h 901700"/>
                <a:gd name="connsiteX360" fmla="*/ 624122 w 898525"/>
                <a:gd name="connsiteY360" fmla="*/ 124352 h 901700"/>
                <a:gd name="connsiteX361" fmla="*/ 628360 w 898525"/>
                <a:gd name="connsiteY361" fmla="*/ 117224 h 901700"/>
                <a:gd name="connsiteX362" fmla="*/ 633657 w 898525"/>
                <a:gd name="connsiteY362" fmla="*/ 110887 h 901700"/>
                <a:gd name="connsiteX363" fmla="*/ 741988 w 898525"/>
                <a:gd name="connsiteY363" fmla="*/ 2640 h 901700"/>
                <a:gd name="connsiteX364" fmla="*/ 744372 w 898525"/>
                <a:gd name="connsiteY364" fmla="*/ 1056 h 901700"/>
                <a:gd name="connsiteX365" fmla="*/ 746491 w 898525"/>
                <a:gd name="connsiteY365" fmla="*/ 264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898525" h="901700">
                  <a:moveTo>
                    <a:pt x="405475" y="296862"/>
                  </a:moveTo>
                  <a:lnTo>
                    <a:pt x="423671" y="297916"/>
                  </a:lnTo>
                  <a:lnTo>
                    <a:pt x="440812" y="300288"/>
                  </a:lnTo>
                  <a:lnTo>
                    <a:pt x="457689" y="303977"/>
                  </a:lnTo>
                  <a:lnTo>
                    <a:pt x="474039" y="309248"/>
                  </a:lnTo>
                  <a:lnTo>
                    <a:pt x="489598" y="315836"/>
                  </a:lnTo>
                  <a:lnTo>
                    <a:pt x="488015" y="317418"/>
                  </a:lnTo>
                  <a:lnTo>
                    <a:pt x="413386" y="391998"/>
                  </a:lnTo>
                  <a:lnTo>
                    <a:pt x="405475" y="391734"/>
                  </a:lnTo>
                  <a:lnTo>
                    <a:pt x="392553" y="392525"/>
                  </a:lnTo>
                  <a:lnTo>
                    <a:pt x="379895" y="395160"/>
                  </a:lnTo>
                  <a:lnTo>
                    <a:pt x="367764" y="398850"/>
                  </a:lnTo>
                  <a:lnTo>
                    <a:pt x="356425" y="404120"/>
                  </a:lnTo>
                  <a:lnTo>
                    <a:pt x="345876" y="410445"/>
                  </a:lnTo>
                  <a:lnTo>
                    <a:pt x="336119" y="418088"/>
                  </a:lnTo>
                  <a:lnTo>
                    <a:pt x="327417" y="426784"/>
                  </a:lnTo>
                  <a:lnTo>
                    <a:pt x="319769" y="436535"/>
                  </a:lnTo>
                  <a:lnTo>
                    <a:pt x="313177" y="447076"/>
                  </a:lnTo>
                  <a:lnTo>
                    <a:pt x="307903" y="458408"/>
                  </a:lnTo>
                  <a:lnTo>
                    <a:pt x="304211" y="470531"/>
                  </a:lnTo>
                  <a:lnTo>
                    <a:pt x="302101" y="482917"/>
                  </a:lnTo>
                  <a:lnTo>
                    <a:pt x="301310" y="496094"/>
                  </a:lnTo>
                  <a:lnTo>
                    <a:pt x="302101" y="509270"/>
                  </a:lnTo>
                  <a:lnTo>
                    <a:pt x="304211" y="521656"/>
                  </a:lnTo>
                  <a:lnTo>
                    <a:pt x="307903" y="534042"/>
                  </a:lnTo>
                  <a:lnTo>
                    <a:pt x="313177" y="545374"/>
                  </a:lnTo>
                  <a:lnTo>
                    <a:pt x="319769" y="555916"/>
                  </a:lnTo>
                  <a:lnTo>
                    <a:pt x="327417" y="565403"/>
                  </a:lnTo>
                  <a:lnTo>
                    <a:pt x="336119" y="574100"/>
                  </a:lnTo>
                  <a:lnTo>
                    <a:pt x="345613" y="581742"/>
                  </a:lnTo>
                  <a:lnTo>
                    <a:pt x="356425" y="588330"/>
                  </a:lnTo>
                  <a:lnTo>
                    <a:pt x="367501" y="593601"/>
                  </a:lnTo>
                  <a:lnTo>
                    <a:pt x="379895" y="597291"/>
                  </a:lnTo>
                  <a:lnTo>
                    <a:pt x="392553" y="599926"/>
                  </a:lnTo>
                  <a:lnTo>
                    <a:pt x="405475" y="600716"/>
                  </a:lnTo>
                  <a:lnTo>
                    <a:pt x="418660" y="599926"/>
                  </a:lnTo>
                  <a:lnTo>
                    <a:pt x="431318" y="597291"/>
                  </a:lnTo>
                  <a:lnTo>
                    <a:pt x="443185" y="593601"/>
                  </a:lnTo>
                  <a:lnTo>
                    <a:pt x="454788" y="588330"/>
                  </a:lnTo>
                  <a:lnTo>
                    <a:pt x="465073" y="581742"/>
                  </a:lnTo>
                  <a:lnTo>
                    <a:pt x="474830" y="574100"/>
                  </a:lnTo>
                  <a:lnTo>
                    <a:pt x="483796" y="565403"/>
                  </a:lnTo>
                  <a:lnTo>
                    <a:pt x="491444" y="555916"/>
                  </a:lnTo>
                  <a:lnTo>
                    <a:pt x="497773" y="545374"/>
                  </a:lnTo>
                  <a:lnTo>
                    <a:pt x="503047" y="534042"/>
                  </a:lnTo>
                  <a:lnTo>
                    <a:pt x="507003" y="521656"/>
                  </a:lnTo>
                  <a:lnTo>
                    <a:pt x="509112" y="509270"/>
                  </a:lnTo>
                  <a:lnTo>
                    <a:pt x="509903" y="496094"/>
                  </a:lnTo>
                  <a:lnTo>
                    <a:pt x="509640" y="488188"/>
                  </a:lnTo>
                  <a:lnTo>
                    <a:pt x="584533" y="413608"/>
                  </a:lnTo>
                  <a:lnTo>
                    <a:pt x="585851" y="412026"/>
                  </a:lnTo>
                  <a:lnTo>
                    <a:pt x="592444" y="427838"/>
                  </a:lnTo>
                  <a:lnTo>
                    <a:pt x="597982" y="443914"/>
                  </a:lnTo>
                  <a:lnTo>
                    <a:pt x="601410" y="460780"/>
                  </a:lnTo>
                  <a:lnTo>
                    <a:pt x="603783" y="478437"/>
                  </a:lnTo>
                  <a:lnTo>
                    <a:pt x="604838" y="496094"/>
                  </a:lnTo>
                  <a:lnTo>
                    <a:pt x="603783" y="514277"/>
                  </a:lnTo>
                  <a:lnTo>
                    <a:pt x="601410" y="531934"/>
                  </a:lnTo>
                  <a:lnTo>
                    <a:pt x="597718" y="549064"/>
                  </a:lnTo>
                  <a:lnTo>
                    <a:pt x="592180" y="565666"/>
                  </a:lnTo>
                  <a:lnTo>
                    <a:pt x="585588" y="581479"/>
                  </a:lnTo>
                  <a:lnTo>
                    <a:pt x="577413" y="596500"/>
                  </a:lnTo>
                  <a:lnTo>
                    <a:pt x="568447" y="610994"/>
                  </a:lnTo>
                  <a:lnTo>
                    <a:pt x="557898" y="624435"/>
                  </a:lnTo>
                  <a:lnTo>
                    <a:pt x="546295" y="637084"/>
                  </a:lnTo>
                  <a:lnTo>
                    <a:pt x="533901" y="648416"/>
                  </a:lnTo>
                  <a:lnTo>
                    <a:pt x="520188" y="658957"/>
                  </a:lnTo>
                  <a:lnTo>
                    <a:pt x="506211" y="668181"/>
                  </a:lnTo>
                  <a:lnTo>
                    <a:pt x="491180" y="676087"/>
                  </a:lnTo>
                  <a:lnTo>
                    <a:pt x="474830" y="682939"/>
                  </a:lnTo>
                  <a:lnTo>
                    <a:pt x="458480" y="688210"/>
                  </a:lnTo>
                  <a:lnTo>
                    <a:pt x="441339" y="691899"/>
                  </a:lnTo>
                  <a:lnTo>
                    <a:pt x="423671" y="694271"/>
                  </a:lnTo>
                  <a:lnTo>
                    <a:pt x="405475" y="695325"/>
                  </a:lnTo>
                  <a:lnTo>
                    <a:pt x="387542" y="694271"/>
                  </a:lnTo>
                  <a:lnTo>
                    <a:pt x="369874" y="691899"/>
                  </a:lnTo>
                  <a:lnTo>
                    <a:pt x="352469" y="688210"/>
                  </a:lnTo>
                  <a:lnTo>
                    <a:pt x="336119" y="682675"/>
                  </a:lnTo>
                  <a:lnTo>
                    <a:pt x="320297" y="676087"/>
                  </a:lnTo>
                  <a:lnTo>
                    <a:pt x="305002" y="668181"/>
                  </a:lnTo>
                  <a:lnTo>
                    <a:pt x="290761" y="658957"/>
                  </a:lnTo>
                  <a:lnTo>
                    <a:pt x="277312" y="648416"/>
                  </a:lnTo>
                  <a:lnTo>
                    <a:pt x="264918" y="637084"/>
                  </a:lnTo>
                  <a:lnTo>
                    <a:pt x="253315" y="624435"/>
                  </a:lnTo>
                  <a:lnTo>
                    <a:pt x="243030" y="610731"/>
                  </a:lnTo>
                  <a:lnTo>
                    <a:pt x="233801" y="596500"/>
                  </a:lnTo>
                  <a:lnTo>
                    <a:pt x="225889" y="581479"/>
                  </a:lnTo>
                  <a:lnTo>
                    <a:pt x="219033" y="565403"/>
                  </a:lnTo>
                  <a:lnTo>
                    <a:pt x="213495" y="549064"/>
                  </a:lnTo>
                  <a:lnTo>
                    <a:pt x="209539" y="531934"/>
                  </a:lnTo>
                  <a:lnTo>
                    <a:pt x="207166" y="514014"/>
                  </a:lnTo>
                  <a:lnTo>
                    <a:pt x="206375" y="496094"/>
                  </a:lnTo>
                  <a:lnTo>
                    <a:pt x="207166" y="478173"/>
                  </a:lnTo>
                  <a:lnTo>
                    <a:pt x="209539" y="460253"/>
                  </a:lnTo>
                  <a:lnTo>
                    <a:pt x="213495" y="443123"/>
                  </a:lnTo>
                  <a:lnTo>
                    <a:pt x="219033" y="426784"/>
                  </a:lnTo>
                  <a:lnTo>
                    <a:pt x="225889" y="410972"/>
                  </a:lnTo>
                  <a:lnTo>
                    <a:pt x="233801" y="395687"/>
                  </a:lnTo>
                  <a:lnTo>
                    <a:pt x="243030" y="381456"/>
                  </a:lnTo>
                  <a:lnTo>
                    <a:pt x="253315" y="367753"/>
                  </a:lnTo>
                  <a:lnTo>
                    <a:pt x="264918" y="355367"/>
                  </a:lnTo>
                  <a:lnTo>
                    <a:pt x="277312" y="344035"/>
                  </a:lnTo>
                  <a:lnTo>
                    <a:pt x="290761" y="333493"/>
                  </a:lnTo>
                  <a:lnTo>
                    <a:pt x="305002" y="324270"/>
                  </a:lnTo>
                  <a:lnTo>
                    <a:pt x="320297" y="316100"/>
                  </a:lnTo>
                  <a:lnTo>
                    <a:pt x="336119" y="309512"/>
                  </a:lnTo>
                  <a:lnTo>
                    <a:pt x="352469" y="303977"/>
                  </a:lnTo>
                  <a:lnTo>
                    <a:pt x="369874" y="300288"/>
                  </a:lnTo>
                  <a:lnTo>
                    <a:pt x="387542" y="297916"/>
                  </a:lnTo>
                  <a:close/>
                  <a:moveTo>
                    <a:pt x="405474" y="90487"/>
                  </a:moveTo>
                  <a:lnTo>
                    <a:pt x="430602" y="91280"/>
                  </a:lnTo>
                  <a:lnTo>
                    <a:pt x="455200" y="93659"/>
                  </a:lnTo>
                  <a:lnTo>
                    <a:pt x="479269" y="97095"/>
                  </a:lnTo>
                  <a:lnTo>
                    <a:pt x="502809" y="102382"/>
                  </a:lnTo>
                  <a:lnTo>
                    <a:pt x="526085" y="108990"/>
                  </a:lnTo>
                  <a:lnTo>
                    <a:pt x="548567" y="116655"/>
                  </a:lnTo>
                  <a:lnTo>
                    <a:pt x="570521" y="125642"/>
                  </a:lnTo>
                  <a:lnTo>
                    <a:pt x="591945" y="135687"/>
                  </a:lnTo>
                  <a:lnTo>
                    <a:pt x="591416" y="142823"/>
                  </a:lnTo>
                  <a:lnTo>
                    <a:pt x="591681" y="149960"/>
                  </a:lnTo>
                  <a:lnTo>
                    <a:pt x="596177" y="209169"/>
                  </a:lnTo>
                  <a:lnTo>
                    <a:pt x="562586" y="242474"/>
                  </a:lnTo>
                  <a:lnTo>
                    <a:pt x="545129" y="232694"/>
                  </a:lnTo>
                  <a:lnTo>
                    <a:pt x="526879" y="223707"/>
                  </a:lnTo>
                  <a:lnTo>
                    <a:pt x="508099" y="216041"/>
                  </a:lnTo>
                  <a:lnTo>
                    <a:pt x="488527" y="209698"/>
                  </a:lnTo>
                  <a:lnTo>
                    <a:pt x="468689" y="204675"/>
                  </a:lnTo>
                  <a:lnTo>
                    <a:pt x="448058" y="200975"/>
                  </a:lnTo>
                  <a:lnTo>
                    <a:pt x="426899" y="198860"/>
                  </a:lnTo>
                  <a:lnTo>
                    <a:pt x="405474" y="197803"/>
                  </a:lnTo>
                  <a:lnTo>
                    <a:pt x="383256" y="198860"/>
                  </a:lnTo>
                  <a:lnTo>
                    <a:pt x="361303" y="201239"/>
                  </a:lnTo>
                  <a:lnTo>
                    <a:pt x="340408" y="204940"/>
                  </a:lnTo>
                  <a:lnTo>
                    <a:pt x="319513" y="210491"/>
                  </a:lnTo>
                  <a:lnTo>
                    <a:pt x="299146" y="217363"/>
                  </a:lnTo>
                  <a:lnTo>
                    <a:pt x="279838" y="225557"/>
                  </a:lnTo>
                  <a:lnTo>
                    <a:pt x="261059" y="235073"/>
                  </a:lnTo>
                  <a:lnTo>
                    <a:pt x="243337" y="246174"/>
                  </a:lnTo>
                  <a:lnTo>
                    <a:pt x="226145" y="257805"/>
                  </a:lnTo>
                  <a:lnTo>
                    <a:pt x="210011" y="271021"/>
                  </a:lnTo>
                  <a:lnTo>
                    <a:pt x="194934" y="285294"/>
                  </a:lnTo>
                  <a:lnTo>
                    <a:pt x="180651" y="300361"/>
                  </a:lnTo>
                  <a:lnTo>
                    <a:pt x="167427" y="316749"/>
                  </a:lnTo>
                  <a:lnTo>
                    <a:pt x="155260" y="333666"/>
                  </a:lnTo>
                  <a:lnTo>
                    <a:pt x="144680" y="351640"/>
                  </a:lnTo>
                  <a:lnTo>
                    <a:pt x="135158" y="370407"/>
                  </a:lnTo>
                  <a:lnTo>
                    <a:pt x="126959" y="389967"/>
                  </a:lnTo>
                  <a:lnTo>
                    <a:pt x="120082" y="410056"/>
                  </a:lnTo>
                  <a:lnTo>
                    <a:pt x="114527" y="430673"/>
                  </a:lnTo>
                  <a:lnTo>
                    <a:pt x="110824" y="452083"/>
                  </a:lnTo>
                  <a:lnTo>
                    <a:pt x="108179" y="473758"/>
                  </a:lnTo>
                  <a:lnTo>
                    <a:pt x="107386" y="495961"/>
                  </a:lnTo>
                  <a:lnTo>
                    <a:pt x="108179" y="518429"/>
                  </a:lnTo>
                  <a:lnTo>
                    <a:pt x="110824" y="540104"/>
                  </a:lnTo>
                  <a:lnTo>
                    <a:pt x="114527" y="561514"/>
                  </a:lnTo>
                  <a:lnTo>
                    <a:pt x="120082" y="582131"/>
                  </a:lnTo>
                  <a:lnTo>
                    <a:pt x="126959" y="602220"/>
                  </a:lnTo>
                  <a:lnTo>
                    <a:pt x="135158" y="621780"/>
                  </a:lnTo>
                  <a:lnTo>
                    <a:pt x="144680" y="640283"/>
                  </a:lnTo>
                  <a:lnTo>
                    <a:pt x="155260" y="658521"/>
                  </a:lnTo>
                  <a:lnTo>
                    <a:pt x="167427" y="675438"/>
                  </a:lnTo>
                  <a:lnTo>
                    <a:pt x="180651" y="691562"/>
                  </a:lnTo>
                  <a:lnTo>
                    <a:pt x="194934" y="706893"/>
                  </a:lnTo>
                  <a:lnTo>
                    <a:pt x="210011" y="721166"/>
                  </a:lnTo>
                  <a:lnTo>
                    <a:pt x="226409" y="734118"/>
                  </a:lnTo>
                  <a:lnTo>
                    <a:pt x="243337" y="746013"/>
                  </a:lnTo>
                  <a:lnTo>
                    <a:pt x="261059" y="757114"/>
                  </a:lnTo>
                  <a:lnTo>
                    <a:pt x="280102" y="766366"/>
                  </a:lnTo>
                  <a:lnTo>
                    <a:pt x="299411" y="774560"/>
                  </a:lnTo>
                  <a:lnTo>
                    <a:pt x="319513" y="781432"/>
                  </a:lnTo>
                  <a:lnTo>
                    <a:pt x="340408" y="786983"/>
                  </a:lnTo>
                  <a:lnTo>
                    <a:pt x="361832" y="790948"/>
                  </a:lnTo>
                  <a:lnTo>
                    <a:pt x="383256" y="793327"/>
                  </a:lnTo>
                  <a:lnTo>
                    <a:pt x="405474" y="794120"/>
                  </a:lnTo>
                  <a:lnTo>
                    <a:pt x="427957" y="793327"/>
                  </a:lnTo>
                  <a:lnTo>
                    <a:pt x="449645" y="790948"/>
                  </a:lnTo>
                  <a:lnTo>
                    <a:pt x="471070" y="786983"/>
                  </a:lnTo>
                  <a:lnTo>
                    <a:pt x="491965" y="781432"/>
                  </a:lnTo>
                  <a:lnTo>
                    <a:pt x="511802" y="774560"/>
                  </a:lnTo>
                  <a:lnTo>
                    <a:pt x="531375" y="766366"/>
                  </a:lnTo>
                  <a:lnTo>
                    <a:pt x="550154" y="757114"/>
                  </a:lnTo>
                  <a:lnTo>
                    <a:pt x="568140" y="746013"/>
                  </a:lnTo>
                  <a:lnTo>
                    <a:pt x="585068" y="734118"/>
                  </a:lnTo>
                  <a:lnTo>
                    <a:pt x="601202" y="721166"/>
                  </a:lnTo>
                  <a:lnTo>
                    <a:pt x="616543" y="706893"/>
                  </a:lnTo>
                  <a:lnTo>
                    <a:pt x="630826" y="691562"/>
                  </a:lnTo>
                  <a:lnTo>
                    <a:pt x="644051" y="675438"/>
                  </a:lnTo>
                  <a:lnTo>
                    <a:pt x="655689" y="658521"/>
                  </a:lnTo>
                  <a:lnTo>
                    <a:pt x="666798" y="640283"/>
                  </a:lnTo>
                  <a:lnTo>
                    <a:pt x="676055" y="621780"/>
                  </a:lnTo>
                  <a:lnTo>
                    <a:pt x="684255" y="602220"/>
                  </a:lnTo>
                  <a:lnTo>
                    <a:pt x="691396" y="582131"/>
                  </a:lnTo>
                  <a:lnTo>
                    <a:pt x="696686" y="561514"/>
                  </a:lnTo>
                  <a:lnTo>
                    <a:pt x="700653" y="540104"/>
                  </a:lnTo>
                  <a:lnTo>
                    <a:pt x="703034" y="518429"/>
                  </a:lnTo>
                  <a:lnTo>
                    <a:pt x="703827" y="495961"/>
                  </a:lnTo>
                  <a:lnTo>
                    <a:pt x="703034" y="474551"/>
                  </a:lnTo>
                  <a:lnTo>
                    <a:pt x="700918" y="453669"/>
                  </a:lnTo>
                  <a:lnTo>
                    <a:pt x="697215" y="433316"/>
                  </a:lnTo>
                  <a:lnTo>
                    <a:pt x="692189" y="413228"/>
                  </a:lnTo>
                  <a:lnTo>
                    <a:pt x="685842" y="393403"/>
                  </a:lnTo>
                  <a:lnTo>
                    <a:pt x="678171" y="374901"/>
                  </a:lnTo>
                  <a:lnTo>
                    <a:pt x="669178" y="356398"/>
                  </a:lnTo>
                  <a:lnTo>
                    <a:pt x="659392" y="338952"/>
                  </a:lnTo>
                  <a:lnTo>
                    <a:pt x="696157" y="301947"/>
                  </a:lnTo>
                  <a:lnTo>
                    <a:pt x="747734" y="305912"/>
                  </a:lnTo>
                  <a:lnTo>
                    <a:pt x="753817" y="306176"/>
                  </a:lnTo>
                  <a:lnTo>
                    <a:pt x="758843" y="306176"/>
                  </a:lnTo>
                  <a:lnTo>
                    <a:pt x="763604" y="305648"/>
                  </a:lnTo>
                  <a:lnTo>
                    <a:pt x="774713" y="327322"/>
                  </a:lnTo>
                  <a:lnTo>
                    <a:pt x="783970" y="349790"/>
                  </a:lnTo>
                  <a:lnTo>
                    <a:pt x="792169" y="372786"/>
                  </a:lnTo>
                  <a:lnTo>
                    <a:pt x="798782" y="396311"/>
                  </a:lnTo>
                  <a:lnTo>
                    <a:pt x="804336" y="420365"/>
                  </a:lnTo>
                  <a:lnTo>
                    <a:pt x="808039" y="445211"/>
                  </a:lnTo>
                  <a:lnTo>
                    <a:pt x="810420" y="470586"/>
                  </a:lnTo>
                  <a:lnTo>
                    <a:pt x="811213" y="495961"/>
                  </a:lnTo>
                  <a:lnTo>
                    <a:pt x="810155" y="522923"/>
                  </a:lnTo>
                  <a:lnTo>
                    <a:pt x="807775" y="548826"/>
                  </a:lnTo>
                  <a:lnTo>
                    <a:pt x="803807" y="574466"/>
                  </a:lnTo>
                  <a:lnTo>
                    <a:pt x="797988" y="599841"/>
                  </a:lnTo>
                  <a:lnTo>
                    <a:pt x="790582" y="624159"/>
                  </a:lnTo>
                  <a:lnTo>
                    <a:pt x="781854" y="647948"/>
                  </a:lnTo>
                  <a:lnTo>
                    <a:pt x="771539" y="671209"/>
                  </a:lnTo>
                  <a:lnTo>
                    <a:pt x="760165" y="693412"/>
                  </a:lnTo>
                  <a:lnTo>
                    <a:pt x="746940" y="714822"/>
                  </a:lnTo>
                  <a:lnTo>
                    <a:pt x="732922" y="735704"/>
                  </a:lnTo>
                  <a:lnTo>
                    <a:pt x="717581" y="755000"/>
                  </a:lnTo>
                  <a:lnTo>
                    <a:pt x="701182" y="773767"/>
                  </a:lnTo>
                  <a:lnTo>
                    <a:pt x="683461" y="791477"/>
                  </a:lnTo>
                  <a:lnTo>
                    <a:pt x="664682" y="807865"/>
                  </a:lnTo>
                  <a:lnTo>
                    <a:pt x="645109" y="823196"/>
                  </a:lnTo>
                  <a:lnTo>
                    <a:pt x="624478" y="837469"/>
                  </a:lnTo>
                  <a:lnTo>
                    <a:pt x="603054" y="850421"/>
                  </a:lnTo>
                  <a:lnTo>
                    <a:pt x="580572" y="862051"/>
                  </a:lnTo>
                  <a:lnTo>
                    <a:pt x="557560" y="872096"/>
                  </a:lnTo>
                  <a:lnTo>
                    <a:pt x="533756" y="880818"/>
                  </a:lnTo>
                  <a:lnTo>
                    <a:pt x="509422" y="888220"/>
                  </a:lnTo>
                  <a:lnTo>
                    <a:pt x="484295" y="894035"/>
                  </a:lnTo>
                  <a:lnTo>
                    <a:pt x="458374" y="898000"/>
                  </a:lnTo>
                  <a:lnTo>
                    <a:pt x="432189" y="900907"/>
                  </a:lnTo>
                  <a:lnTo>
                    <a:pt x="405474" y="901700"/>
                  </a:lnTo>
                  <a:lnTo>
                    <a:pt x="379024" y="900907"/>
                  </a:lnTo>
                  <a:lnTo>
                    <a:pt x="352575" y="898000"/>
                  </a:lnTo>
                  <a:lnTo>
                    <a:pt x="326918" y="894035"/>
                  </a:lnTo>
                  <a:lnTo>
                    <a:pt x="302056" y="888220"/>
                  </a:lnTo>
                  <a:lnTo>
                    <a:pt x="277193" y="880818"/>
                  </a:lnTo>
                  <a:lnTo>
                    <a:pt x="253388" y="872096"/>
                  </a:lnTo>
                  <a:lnTo>
                    <a:pt x="230377" y="862051"/>
                  </a:lnTo>
                  <a:lnTo>
                    <a:pt x="207895" y="850421"/>
                  </a:lnTo>
                  <a:lnTo>
                    <a:pt x="186735" y="837469"/>
                  </a:lnTo>
                  <a:lnTo>
                    <a:pt x="166104" y="823196"/>
                  </a:lnTo>
                  <a:lnTo>
                    <a:pt x="146267" y="807865"/>
                  </a:lnTo>
                  <a:lnTo>
                    <a:pt x="127752" y="791477"/>
                  </a:lnTo>
                  <a:lnTo>
                    <a:pt x="110031" y="773767"/>
                  </a:lnTo>
                  <a:lnTo>
                    <a:pt x="93367" y="755000"/>
                  </a:lnTo>
                  <a:lnTo>
                    <a:pt x="78027" y="735704"/>
                  </a:lnTo>
                  <a:lnTo>
                    <a:pt x="64008" y="714822"/>
                  </a:lnTo>
                  <a:lnTo>
                    <a:pt x="51312" y="693412"/>
                  </a:lnTo>
                  <a:lnTo>
                    <a:pt x="39674" y="671209"/>
                  </a:lnTo>
                  <a:lnTo>
                    <a:pt x="29359" y="647948"/>
                  </a:lnTo>
                  <a:lnTo>
                    <a:pt x="20631" y="624159"/>
                  </a:lnTo>
                  <a:lnTo>
                    <a:pt x="13489" y="599841"/>
                  </a:lnTo>
                  <a:lnTo>
                    <a:pt x="7670" y="574466"/>
                  </a:lnTo>
                  <a:lnTo>
                    <a:pt x="3174" y="548826"/>
                  </a:lnTo>
                  <a:lnTo>
                    <a:pt x="793" y="522923"/>
                  </a:lnTo>
                  <a:lnTo>
                    <a:pt x="0" y="495961"/>
                  </a:lnTo>
                  <a:lnTo>
                    <a:pt x="793" y="469265"/>
                  </a:lnTo>
                  <a:lnTo>
                    <a:pt x="3174" y="443096"/>
                  </a:lnTo>
                  <a:lnTo>
                    <a:pt x="7670" y="417721"/>
                  </a:lnTo>
                  <a:lnTo>
                    <a:pt x="13489" y="392346"/>
                  </a:lnTo>
                  <a:lnTo>
                    <a:pt x="20631" y="367764"/>
                  </a:lnTo>
                  <a:lnTo>
                    <a:pt x="29359" y="343975"/>
                  </a:lnTo>
                  <a:lnTo>
                    <a:pt x="39674" y="320978"/>
                  </a:lnTo>
                  <a:lnTo>
                    <a:pt x="51312" y="298775"/>
                  </a:lnTo>
                  <a:lnTo>
                    <a:pt x="64008" y="277100"/>
                  </a:lnTo>
                  <a:lnTo>
                    <a:pt x="78027" y="256483"/>
                  </a:lnTo>
                  <a:lnTo>
                    <a:pt x="93367" y="236923"/>
                  </a:lnTo>
                  <a:lnTo>
                    <a:pt x="110031" y="218156"/>
                  </a:lnTo>
                  <a:lnTo>
                    <a:pt x="127752" y="200711"/>
                  </a:lnTo>
                  <a:lnTo>
                    <a:pt x="146267" y="184322"/>
                  </a:lnTo>
                  <a:lnTo>
                    <a:pt x="166104" y="168992"/>
                  </a:lnTo>
                  <a:lnTo>
                    <a:pt x="186735" y="154718"/>
                  </a:lnTo>
                  <a:lnTo>
                    <a:pt x="207895" y="141766"/>
                  </a:lnTo>
                  <a:lnTo>
                    <a:pt x="230377" y="130136"/>
                  </a:lnTo>
                  <a:lnTo>
                    <a:pt x="253388" y="120091"/>
                  </a:lnTo>
                  <a:lnTo>
                    <a:pt x="277193" y="111104"/>
                  </a:lnTo>
                  <a:lnTo>
                    <a:pt x="301791" y="103968"/>
                  </a:lnTo>
                  <a:lnTo>
                    <a:pt x="326918" y="98152"/>
                  </a:lnTo>
                  <a:lnTo>
                    <a:pt x="352575" y="93923"/>
                  </a:lnTo>
                  <a:lnTo>
                    <a:pt x="378760" y="91280"/>
                  </a:lnTo>
                  <a:close/>
                  <a:moveTo>
                    <a:pt x="748610" y="0"/>
                  </a:moveTo>
                  <a:lnTo>
                    <a:pt x="751523" y="264"/>
                  </a:lnTo>
                  <a:lnTo>
                    <a:pt x="753907" y="1320"/>
                  </a:lnTo>
                  <a:lnTo>
                    <a:pt x="756026" y="3432"/>
                  </a:lnTo>
                  <a:lnTo>
                    <a:pt x="757351" y="5808"/>
                  </a:lnTo>
                  <a:lnTo>
                    <a:pt x="758410" y="8449"/>
                  </a:lnTo>
                  <a:lnTo>
                    <a:pt x="763972" y="81846"/>
                  </a:lnTo>
                  <a:lnTo>
                    <a:pt x="791519" y="54388"/>
                  </a:lnTo>
                  <a:lnTo>
                    <a:pt x="796021" y="50691"/>
                  </a:lnTo>
                  <a:lnTo>
                    <a:pt x="800789" y="48315"/>
                  </a:lnTo>
                  <a:lnTo>
                    <a:pt x="806086" y="46467"/>
                  </a:lnTo>
                  <a:lnTo>
                    <a:pt x="811384" y="46203"/>
                  </a:lnTo>
                  <a:lnTo>
                    <a:pt x="816681" y="46467"/>
                  </a:lnTo>
                  <a:lnTo>
                    <a:pt x="821978" y="48315"/>
                  </a:lnTo>
                  <a:lnTo>
                    <a:pt x="827011" y="50691"/>
                  </a:lnTo>
                  <a:lnTo>
                    <a:pt x="831249" y="54388"/>
                  </a:lnTo>
                  <a:lnTo>
                    <a:pt x="847671" y="71285"/>
                  </a:lnTo>
                  <a:lnTo>
                    <a:pt x="851908" y="76037"/>
                  </a:lnTo>
                  <a:lnTo>
                    <a:pt x="854557" y="81846"/>
                  </a:lnTo>
                  <a:lnTo>
                    <a:pt x="855881" y="87918"/>
                  </a:lnTo>
                  <a:lnTo>
                    <a:pt x="855881" y="93990"/>
                  </a:lnTo>
                  <a:lnTo>
                    <a:pt x="854557" y="99799"/>
                  </a:lnTo>
                  <a:lnTo>
                    <a:pt x="851908" y="105607"/>
                  </a:lnTo>
                  <a:lnTo>
                    <a:pt x="847671" y="110887"/>
                  </a:lnTo>
                  <a:lnTo>
                    <a:pt x="823832" y="134649"/>
                  </a:lnTo>
                  <a:lnTo>
                    <a:pt x="889785" y="139929"/>
                  </a:lnTo>
                  <a:lnTo>
                    <a:pt x="892698" y="140721"/>
                  </a:lnTo>
                  <a:lnTo>
                    <a:pt x="895612" y="142306"/>
                  </a:lnTo>
                  <a:lnTo>
                    <a:pt x="897201" y="144418"/>
                  </a:lnTo>
                  <a:lnTo>
                    <a:pt x="898260" y="147586"/>
                  </a:lnTo>
                  <a:lnTo>
                    <a:pt x="898525" y="150226"/>
                  </a:lnTo>
                  <a:lnTo>
                    <a:pt x="897731" y="153130"/>
                  </a:lnTo>
                  <a:lnTo>
                    <a:pt x="895877" y="156034"/>
                  </a:lnTo>
                  <a:lnTo>
                    <a:pt x="787016" y="264018"/>
                  </a:lnTo>
                  <a:lnTo>
                    <a:pt x="781454" y="269034"/>
                  </a:lnTo>
                  <a:lnTo>
                    <a:pt x="775097" y="272730"/>
                  </a:lnTo>
                  <a:lnTo>
                    <a:pt x="768210" y="275635"/>
                  </a:lnTo>
                  <a:lnTo>
                    <a:pt x="761059" y="277219"/>
                  </a:lnTo>
                  <a:lnTo>
                    <a:pt x="753642" y="278011"/>
                  </a:lnTo>
                  <a:lnTo>
                    <a:pt x="752053" y="277747"/>
                  </a:lnTo>
                  <a:lnTo>
                    <a:pt x="750199" y="277747"/>
                  </a:lnTo>
                  <a:lnTo>
                    <a:pt x="747286" y="277483"/>
                  </a:lnTo>
                  <a:lnTo>
                    <a:pt x="685306" y="272730"/>
                  </a:lnTo>
                  <a:lnTo>
                    <a:pt x="471823" y="485793"/>
                  </a:lnTo>
                  <a:lnTo>
                    <a:pt x="467320" y="489225"/>
                  </a:lnTo>
                  <a:lnTo>
                    <a:pt x="462287" y="491337"/>
                  </a:lnTo>
                  <a:lnTo>
                    <a:pt x="456460" y="492657"/>
                  </a:lnTo>
                  <a:lnTo>
                    <a:pt x="431298" y="493713"/>
                  </a:lnTo>
                  <a:lnTo>
                    <a:pt x="430238" y="493713"/>
                  </a:lnTo>
                  <a:lnTo>
                    <a:pt x="424411" y="493185"/>
                  </a:lnTo>
                  <a:lnTo>
                    <a:pt x="419114" y="491073"/>
                  </a:lnTo>
                  <a:lnTo>
                    <a:pt x="414611" y="488169"/>
                  </a:lnTo>
                  <a:lnTo>
                    <a:pt x="410903" y="483944"/>
                  </a:lnTo>
                  <a:lnTo>
                    <a:pt x="408254" y="479456"/>
                  </a:lnTo>
                  <a:lnTo>
                    <a:pt x="406400" y="473912"/>
                  </a:lnTo>
                  <a:lnTo>
                    <a:pt x="406400" y="468103"/>
                  </a:lnTo>
                  <a:lnTo>
                    <a:pt x="408519" y="444342"/>
                  </a:lnTo>
                  <a:lnTo>
                    <a:pt x="409314" y="438797"/>
                  </a:lnTo>
                  <a:lnTo>
                    <a:pt x="411697" y="434045"/>
                  </a:lnTo>
                  <a:lnTo>
                    <a:pt x="415141" y="429557"/>
                  </a:lnTo>
                  <a:lnTo>
                    <a:pt x="445601" y="399459"/>
                  </a:lnTo>
                  <a:lnTo>
                    <a:pt x="513937" y="331078"/>
                  </a:lnTo>
                  <a:lnTo>
                    <a:pt x="515526" y="329758"/>
                  </a:lnTo>
                  <a:lnTo>
                    <a:pt x="585981" y="259265"/>
                  </a:lnTo>
                  <a:lnTo>
                    <a:pt x="625181" y="219927"/>
                  </a:lnTo>
                  <a:lnTo>
                    <a:pt x="619884" y="152074"/>
                  </a:lnTo>
                  <a:lnTo>
                    <a:pt x="619619" y="148114"/>
                  </a:lnTo>
                  <a:lnTo>
                    <a:pt x="619884" y="139929"/>
                  </a:lnTo>
                  <a:lnTo>
                    <a:pt x="621473" y="132009"/>
                  </a:lnTo>
                  <a:lnTo>
                    <a:pt x="624122" y="124352"/>
                  </a:lnTo>
                  <a:lnTo>
                    <a:pt x="628360" y="117224"/>
                  </a:lnTo>
                  <a:lnTo>
                    <a:pt x="633657" y="110887"/>
                  </a:lnTo>
                  <a:lnTo>
                    <a:pt x="741988" y="2640"/>
                  </a:lnTo>
                  <a:lnTo>
                    <a:pt x="744372" y="1056"/>
                  </a:lnTo>
                  <a:lnTo>
                    <a:pt x="746491" y="264"/>
                  </a:lnTo>
                  <a:close/>
                </a:path>
              </a:pathLst>
            </a:custGeom>
            <a:gradFill>
              <a:gsLst>
                <a:gs pos="0">
                  <a:srgbClr val="005AB2"/>
                </a:gs>
                <a:gs pos="92000">
                  <a:schemeClr val="tx2">
                    <a:lumMod val="40000"/>
                    <a:lumOff val="60000"/>
                  </a:schemeClr>
                </a:gs>
              </a:gsLst>
              <a:path path="circle">
                <a:fillToRect t="100000" r="100000"/>
              </a:path>
            </a:gradFill>
            <a:ln w="0">
              <a:noFill/>
              <a:prstDash val="solid"/>
              <a:round/>
            </a:ln>
          </p:spPr>
          <p:txBody>
            <a:bodyPr/>
            <a:lstStyle/>
            <a:p>
              <a:pPr eaLnBrk="1" fontAlgn="auto" hangingPunct="1">
                <a:defRPr/>
              </a:pPr>
              <a:endParaRPr lang="en-IN" noProof="1"/>
            </a:p>
          </p:txBody>
        </p:sp>
      </p:grpSp>
      <p:grpSp>
        <p:nvGrpSpPr>
          <p:cNvPr id="14" name="Group 212"/>
          <p:cNvGrpSpPr/>
          <p:nvPr/>
        </p:nvGrpSpPr>
        <p:grpSpPr bwMode="auto">
          <a:xfrm>
            <a:off x="591741" y="2093765"/>
            <a:ext cx="1893094" cy="214379"/>
            <a:chOff x="3611646" y="1943611"/>
            <a:chExt cx="2523573" cy="285140"/>
          </a:xfrm>
        </p:grpSpPr>
        <p:cxnSp>
          <p:nvCxnSpPr>
            <p:cNvPr id="214" name="Straight Connector 213"/>
            <p:cNvCxnSpPr>
              <a:endCxn id="215" idx="4"/>
            </p:cNvCxnSpPr>
            <p:nvPr/>
          </p:nvCxnSpPr>
          <p:spPr>
            <a:xfrm>
              <a:off x="5659073" y="1943611"/>
              <a:ext cx="395201" cy="20435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rot="18900000" flipV="1">
              <a:off x="6040081" y="2133613"/>
              <a:ext cx="95047" cy="95229"/>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noProof="1">
                <a:solidFill>
                  <a:schemeClr val="tx1">
                    <a:lumMod val="65000"/>
                    <a:lumOff val="35000"/>
                  </a:schemeClr>
                </a:solidFill>
              </a:endParaRPr>
            </a:p>
          </p:txBody>
        </p:sp>
        <p:cxnSp>
          <p:nvCxnSpPr>
            <p:cNvPr id="216" name="Straight Connector 215"/>
            <p:cNvCxnSpPr/>
            <p:nvPr/>
          </p:nvCxnSpPr>
          <p:spPr>
            <a:xfrm>
              <a:off x="3611646" y="1943611"/>
              <a:ext cx="204266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7" name="Text Placeholder 14"/>
          <p:cNvSpPr txBox="1">
            <a:spLocks noChangeArrowheads="1"/>
          </p:cNvSpPr>
          <p:nvPr/>
        </p:nvSpPr>
        <p:spPr bwMode="auto">
          <a:xfrm>
            <a:off x="591741" y="1905588"/>
            <a:ext cx="1540669"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00" dirty="0">
                <a:solidFill>
                  <a:schemeClr val="tx1">
                    <a:lumMod val="65000"/>
                    <a:lumOff val="35000"/>
                  </a:schemeClr>
                </a:solidFill>
                <a:ea typeface="微软雅黑" panose="020B0503020204020204" pitchFamily="34" charset="-122"/>
                <a:cs typeface="+mn-ea"/>
                <a:sym typeface="+mn-lt"/>
              </a:rPr>
              <a:t>单击添加标题</a:t>
            </a:r>
            <a:endParaRPr lang="en-US" altLang="zh-CN" sz="1200" dirty="0">
              <a:solidFill>
                <a:schemeClr val="tx1">
                  <a:lumMod val="65000"/>
                  <a:lumOff val="35000"/>
                </a:schemeClr>
              </a:solidFill>
              <a:ea typeface="微软雅黑" panose="020B0503020204020204" pitchFamily="34" charset="-122"/>
              <a:cs typeface="+mn-ea"/>
              <a:sym typeface="+mn-lt"/>
            </a:endParaRPr>
          </a:p>
        </p:txBody>
      </p:sp>
      <p:sp>
        <p:nvSpPr>
          <p:cNvPr id="218" name="Text Placeholder 14"/>
          <p:cNvSpPr txBox="1">
            <a:spLocks noChangeArrowheads="1"/>
          </p:cNvSpPr>
          <p:nvPr/>
        </p:nvSpPr>
        <p:spPr bwMode="auto">
          <a:xfrm>
            <a:off x="591741" y="2141405"/>
            <a:ext cx="1539478" cy="46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8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ea typeface="微软雅黑" panose="020B0503020204020204" pitchFamily="34" charset="-122"/>
            </a:endParaRPr>
          </a:p>
        </p:txBody>
      </p:sp>
      <p:grpSp>
        <p:nvGrpSpPr>
          <p:cNvPr id="15" name="Group 229"/>
          <p:cNvGrpSpPr/>
          <p:nvPr/>
        </p:nvGrpSpPr>
        <p:grpSpPr bwMode="auto">
          <a:xfrm>
            <a:off x="1896666" y="3983871"/>
            <a:ext cx="1847850" cy="270355"/>
            <a:chOff x="2528817" y="5145236"/>
            <a:chExt cx="2464428" cy="359994"/>
          </a:xfrm>
        </p:grpSpPr>
        <p:cxnSp>
          <p:nvCxnSpPr>
            <p:cNvPr id="221" name="Straight Connector 220"/>
            <p:cNvCxnSpPr>
              <a:endCxn id="222" idx="4"/>
            </p:cNvCxnSpPr>
            <p:nvPr/>
          </p:nvCxnSpPr>
          <p:spPr>
            <a:xfrm flipH="1" flipV="1">
              <a:off x="2612975" y="5224530"/>
              <a:ext cx="338224" cy="28070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rot="7856279" flipH="1" flipV="1">
              <a:off x="2528878" y="5145175"/>
              <a:ext cx="95153" cy="95274"/>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noProof="1"/>
            </a:p>
          </p:txBody>
        </p:sp>
        <p:cxnSp>
          <p:nvCxnSpPr>
            <p:cNvPr id="223" name="Straight Connector 222"/>
            <p:cNvCxnSpPr/>
            <p:nvPr/>
          </p:nvCxnSpPr>
          <p:spPr>
            <a:xfrm flipH="1">
              <a:off x="2951200" y="5505230"/>
              <a:ext cx="204204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24" name="Text Placeholder 14"/>
          <p:cNvSpPr txBox="1">
            <a:spLocks noChangeArrowheads="1"/>
          </p:cNvSpPr>
          <p:nvPr/>
        </p:nvSpPr>
        <p:spPr bwMode="auto">
          <a:xfrm>
            <a:off x="2231232" y="4066049"/>
            <a:ext cx="1540669"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00" dirty="0">
                <a:solidFill>
                  <a:schemeClr val="tx1">
                    <a:lumMod val="65000"/>
                    <a:lumOff val="35000"/>
                  </a:schemeClr>
                </a:solidFill>
                <a:ea typeface="微软雅黑" panose="020B0503020204020204" pitchFamily="34" charset="-122"/>
                <a:cs typeface="+mn-ea"/>
                <a:sym typeface="+mn-lt"/>
              </a:rPr>
              <a:t>单击添加标题</a:t>
            </a:r>
            <a:endParaRPr lang="en-US" altLang="zh-CN" sz="1200" dirty="0">
              <a:solidFill>
                <a:schemeClr val="tx1">
                  <a:lumMod val="65000"/>
                  <a:lumOff val="35000"/>
                </a:schemeClr>
              </a:solidFill>
              <a:ea typeface="微软雅黑" panose="020B0503020204020204" pitchFamily="34" charset="-122"/>
              <a:cs typeface="+mn-ea"/>
              <a:sym typeface="+mn-lt"/>
            </a:endParaRPr>
          </a:p>
        </p:txBody>
      </p:sp>
      <p:sp>
        <p:nvSpPr>
          <p:cNvPr id="225" name="Text Placeholder 14"/>
          <p:cNvSpPr txBox="1">
            <a:spLocks noChangeArrowheads="1"/>
          </p:cNvSpPr>
          <p:nvPr/>
        </p:nvSpPr>
        <p:spPr bwMode="auto">
          <a:xfrm>
            <a:off x="2231231" y="4301865"/>
            <a:ext cx="1539479" cy="46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8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ea typeface="微软雅黑" panose="020B0503020204020204" pitchFamily="34" charset="-122"/>
            </a:endParaRPr>
          </a:p>
        </p:txBody>
      </p:sp>
      <p:grpSp>
        <p:nvGrpSpPr>
          <p:cNvPr id="17" name="Group 230"/>
          <p:cNvGrpSpPr/>
          <p:nvPr/>
        </p:nvGrpSpPr>
        <p:grpSpPr bwMode="auto">
          <a:xfrm flipV="1">
            <a:off x="5329238" y="4046993"/>
            <a:ext cx="1893094" cy="214379"/>
            <a:chOff x="3611646" y="1943611"/>
            <a:chExt cx="2523573" cy="285140"/>
          </a:xfrm>
        </p:grpSpPr>
        <p:cxnSp>
          <p:nvCxnSpPr>
            <p:cNvPr id="232" name="Straight Connector 231"/>
            <p:cNvCxnSpPr>
              <a:endCxn id="233" idx="4"/>
            </p:cNvCxnSpPr>
            <p:nvPr/>
          </p:nvCxnSpPr>
          <p:spPr>
            <a:xfrm>
              <a:off x="5659073" y="1943611"/>
              <a:ext cx="395202" cy="20435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rot="18900000" flipV="1">
              <a:off x="6040081" y="2133613"/>
              <a:ext cx="95047" cy="95229"/>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noProof="1">
                <a:solidFill>
                  <a:schemeClr val="tx1">
                    <a:lumMod val="65000"/>
                    <a:lumOff val="35000"/>
                  </a:schemeClr>
                </a:solidFill>
              </a:endParaRPr>
            </a:p>
          </p:txBody>
        </p:sp>
        <p:cxnSp>
          <p:nvCxnSpPr>
            <p:cNvPr id="234" name="Straight Connector 233"/>
            <p:cNvCxnSpPr/>
            <p:nvPr/>
          </p:nvCxnSpPr>
          <p:spPr>
            <a:xfrm>
              <a:off x="3611646" y="1943611"/>
              <a:ext cx="204266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35" name="Text Placeholder 14"/>
          <p:cNvSpPr txBox="1">
            <a:spLocks noChangeArrowheads="1"/>
          </p:cNvSpPr>
          <p:nvPr/>
        </p:nvSpPr>
        <p:spPr bwMode="auto">
          <a:xfrm>
            <a:off x="5329238" y="4049375"/>
            <a:ext cx="1540669"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00" dirty="0">
                <a:solidFill>
                  <a:schemeClr val="tx1">
                    <a:lumMod val="65000"/>
                    <a:lumOff val="35000"/>
                  </a:schemeClr>
                </a:solidFill>
                <a:ea typeface="微软雅黑" panose="020B0503020204020204" pitchFamily="34" charset="-122"/>
                <a:cs typeface="+mn-ea"/>
                <a:sym typeface="+mn-lt"/>
              </a:rPr>
              <a:t>单击添加标题</a:t>
            </a:r>
            <a:endParaRPr lang="en-US" altLang="zh-CN" sz="1200" dirty="0">
              <a:solidFill>
                <a:schemeClr val="tx1">
                  <a:lumMod val="65000"/>
                  <a:lumOff val="35000"/>
                </a:schemeClr>
              </a:solidFill>
              <a:ea typeface="微软雅黑" panose="020B0503020204020204" pitchFamily="34" charset="-122"/>
              <a:cs typeface="+mn-ea"/>
              <a:sym typeface="+mn-lt"/>
            </a:endParaRPr>
          </a:p>
        </p:txBody>
      </p:sp>
      <p:sp>
        <p:nvSpPr>
          <p:cNvPr id="236" name="Text Placeholder 14"/>
          <p:cNvSpPr txBox="1">
            <a:spLocks noChangeArrowheads="1"/>
          </p:cNvSpPr>
          <p:nvPr/>
        </p:nvSpPr>
        <p:spPr bwMode="auto">
          <a:xfrm>
            <a:off x="5329237" y="4285191"/>
            <a:ext cx="1539479" cy="46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8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ea typeface="微软雅黑" panose="020B0503020204020204" pitchFamily="34" charset="-122"/>
            </a:endParaRPr>
          </a:p>
        </p:txBody>
      </p:sp>
      <p:grpSp>
        <p:nvGrpSpPr>
          <p:cNvPr id="18" name="Group 242"/>
          <p:cNvGrpSpPr/>
          <p:nvPr/>
        </p:nvGrpSpPr>
        <p:grpSpPr bwMode="auto">
          <a:xfrm>
            <a:off x="2547938" y="1399417"/>
            <a:ext cx="1893094" cy="214379"/>
            <a:chOff x="3611646" y="1943611"/>
            <a:chExt cx="2523573" cy="285140"/>
          </a:xfrm>
        </p:grpSpPr>
        <p:cxnSp>
          <p:nvCxnSpPr>
            <p:cNvPr id="244" name="Straight Connector 243"/>
            <p:cNvCxnSpPr>
              <a:endCxn id="245" idx="4"/>
            </p:cNvCxnSpPr>
            <p:nvPr/>
          </p:nvCxnSpPr>
          <p:spPr>
            <a:xfrm>
              <a:off x="5659073" y="1943611"/>
              <a:ext cx="395202" cy="20435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5" name="Oval 244"/>
            <p:cNvSpPr/>
            <p:nvPr/>
          </p:nvSpPr>
          <p:spPr>
            <a:xfrm rot="18900000" flipV="1">
              <a:off x="6040081" y="2133613"/>
              <a:ext cx="95047" cy="95229"/>
            </a:xfrm>
            <a:prstGeom prst="ellipse">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IN" noProof="1">
                <a:solidFill>
                  <a:schemeClr val="tx1">
                    <a:lumMod val="65000"/>
                    <a:lumOff val="35000"/>
                  </a:schemeClr>
                </a:solidFill>
              </a:endParaRPr>
            </a:p>
          </p:txBody>
        </p:sp>
        <p:cxnSp>
          <p:nvCxnSpPr>
            <p:cNvPr id="246" name="Straight Connector 245"/>
            <p:cNvCxnSpPr/>
            <p:nvPr/>
          </p:nvCxnSpPr>
          <p:spPr>
            <a:xfrm>
              <a:off x="3611646" y="1943611"/>
              <a:ext cx="204266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47" name="Text Placeholder 14"/>
          <p:cNvSpPr txBox="1">
            <a:spLocks noChangeArrowheads="1"/>
          </p:cNvSpPr>
          <p:nvPr/>
        </p:nvSpPr>
        <p:spPr bwMode="auto">
          <a:xfrm>
            <a:off x="2547938" y="1211240"/>
            <a:ext cx="1540669" cy="1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defTabSz="685800">
              <a:lnSpc>
                <a:spcPct val="80000"/>
              </a:lnSpc>
              <a:defRPr/>
            </a:pPr>
            <a:r>
              <a:rPr lang="zh-CN" altLang="en-US" sz="1200" dirty="0">
                <a:solidFill>
                  <a:schemeClr val="tx1">
                    <a:lumMod val="65000"/>
                    <a:lumOff val="35000"/>
                  </a:schemeClr>
                </a:solidFill>
                <a:ea typeface="微软雅黑" panose="020B0503020204020204" pitchFamily="34" charset="-122"/>
                <a:cs typeface="+mn-ea"/>
                <a:sym typeface="+mn-lt"/>
              </a:rPr>
              <a:t>单击添加标题</a:t>
            </a:r>
            <a:endParaRPr lang="en-US" altLang="zh-CN" sz="1200" dirty="0">
              <a:solidFill>
                <a:schemeClr val="tx1">
                  <a:lumMod val="65000"/>
                  <a:lumOff val="35000"/>
                </a:schemeClr>
              </a:solidFill>
              <a:ea typeface="微软雅黑" panose="020B0503020204020204" pitchFamily="34" charset="-122"/>
              <a:cs typeface="+mn-ea"/>
              <a:sym typeface="+mn-lt"/>
            </a:endParaRPr>
          </a:p>
        </p:txBody>
      </p:sp>
      <p:sp>
        <p:nvSpPr>
          <p:cNvPr id="248" name="Text Placeholder 14"/>
          <p:cNvSpPr txBox="1">
            <a:spLocks noChangeArrowheads="1"/>
          </p:cNvSpPr>
          <p:nvPr/>
        </p:nvSpPr>
        <p:spPr bwMode="auto">
          <a:xfrm>
            <a:off x="2547938" y="1447057"/>
            <a:ext cx="1540669" cy="46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微软雅黑" panose="020B0503020204020204" pitchFamily="34" charset="-122"/>
                <a:ea typeface="Microsoft YaHei UI" panose="020B0503020204020204" pitchFamily="34" charset="-122"/>
              </a:defRPr>
            </a:lvl1pPr>
            <a:lvl2pPr marL="742950" indent="-285750">
              <a:defRPr>
                <a:solidFill>
                  <a:schemeClr val="tx1"/>
                </a:solidFill>
                <a:latin typeface="微软雅黑" panose="020B0503020204020204" pitchFamily="34" charset="-122"/>
                <a:ea typeface="Microsoft YaHei UI" panose="020B0503020204020204" pitchFamily="34" charset="-122"/>
              </a:defRPr>
            </a:lvl2pPr>
            <a:lvl3pPr marL="1143000" indent="-228600">
              <a:defRPr>
                <a:solidFill>
                  <a:schemeClr val="tx1"/>
                </a:solidFill>
                <a:latin typeface="微软雅黑" panose="020B0503020204020204" pitchFamily="34" charset="-122"/>
                <a:ea typeface="Microsoft YaHei UI" panose="020B0503020204020204" pitchFamily="34" charset="-122"/>
              </a:defRPr>
            </a:lvl3pPr>
            <a:lvl4pPr marL="1600200" indent="-228600">
              <a:defRPr>
                <a:solidFill>
                  <a:schemeClr val="tx1"/>
                </a:solidFill>
                <a:latin typeface="微软雅黑" panose="020B0503020204020204" pitchFamily="34" charset="-122"/>
                <a:ea typeface="Microsoft YaHei UI" panose="020B0503020204020204" pitchFamily="34" charset="-122"/>
              </a:defRPr>
            </a:lvl4pPr>
            <a:lvl5pPr marL="2057400" indent="-228600">
              <a:defRPr>
                <a:solidFill>
                  <a:schemeClr val="tx1"/>
                </a:solidFill>
                <a:latin typeface="微软雅黑" panose="020B0503020204020204" pitchFamily="34" charset="-122"/>
                <a:ea typeface="Microsoft YaHei UI"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Microsoft YaHei UI" panose="020B0503020204020204" pitchFamily="34" charset="-122"/>
              </a:defRPr>
            </a:lvl9pPr>
          </a:lstStyle>
          <a:p>
            <a:pPr>
              <a:lnSpc>
                <a:spcPct val="130000"/>
              </a:lnSpc>
            </a:pPr>
            <a:r>
              <a:rPr lang="zh-CN" altLang="en-US" sz="800" dirty="0">
                <a:solidFill>
                  <a:schemeClr val="tx1">
                    <a:lumMod val="50000"/>
                    <a:lumOff val="50000"/>
                  </a:schemeClr>
                </a:solidFill>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ea typeface="微软雅黑" panose="020B0503020204020204" pitchFamily="34"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wheel(1)">
                                      <p:cBhvr>
                                        <p:cTn id="13" dur="500"/>
                                        <p:tgtEl>
                                          <p:spTgt spid="18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fade">
                                      <p:cBhvr>
                                        <p:cTn id="20" dur="500"/>
                                        <p:tgtEl>
                                          <p:spTgt spid="224"/>
                                        </p:tgtEl>
                                      </p:cBhvr>
                                    </p:animEffect>
                                    <p:anim calcmode="lin" valueType="num">
                                      <p:cBhvr>
                                        <p:cTn id="21" dur="500" fill="hold"/>
                                        <p:tgtEl>
                                          <p:spTgt spid="224"/>
                                        </p:tgtEl>
                                        <p:attrNameLst>
                                          <p:attrName>ppt_x</p:attrName>
                                        </p:attrNameLst>
                                      </p:cBhvr>
                                      <p:tavLst>
                                        <p:tav tm="0">
                                          <p:val>
                                            <p:strVal val="#ppt_x"/>
                                          </p:val>
                                        </p:tav>
                                        <p:tav tm="100000">
                                          <p:val>
                                            <p:strVal val="#ppt_x"/>
                                          </p:val>
                                        </p:tav>
                                      </p:tavLst>
                                    </p:anim>
                                    <p:anim calcmode="lin" valueType="num">
                                      <p:cBhvr>
                                        <p:cTn id="22" dur="500" fill="hold"/>
                                        <p:tgtEl>
                                          <p:spTgt spid="22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5"/>
                                        </p:tgtEl>
                                        <p:attrNameLst>
                                          <p:attrName>style.visibility</p:attrName>
                                        </p:attrNameLst>
                                      </p:cBhvr>
                                      <p:to>
                                        <p:strVal val="visible"/>
                                      </p:to>
                                    </p:set>
                                    <p:animEffect transition="in" filter="fade">
                                      <p:cBhvr>
                                        <p:cTn id="25" dur="500"/>
                                        <p:tgtEl>
                                          <p:spTgt spid="225"/>
                                        </p:tgtEl>
                                      </p:cBhvr>
                                    </p:animEffect>
                                    <p:anim calcmode="lin" valueType="num">
                                      <p:cBhvr>
                                        <p:cTn id="26" dur="500" fill="hold"/>
                                        <p:tgtEl>
                                          <p:spTgt spid="225"/>
                                        </p:tgtEl>
                                        <p:attrNameLst>
                                          <p:attrName>ppt_x</p:attrName>
                                        </p:attrNameLst>
                                      </p:cBhvr>
                                      <p:tavLst>
                                        <p:tav tm="0">
                                          <p:val>
                                            <p:strVal val="#ppt_x"/>
                                          </p:val>
                                        </p:tav>
                                        <p:tav tm="100000">
                                          <p:val>
                                            <p:strVal val="#ppt_x"/>
                                          </p:val>
                                        </p:tav>
                                      </p:tavLst>
                                    </p:anim>
                                    <p:anim calcmode="lin" valueType="num">
                                      <p:cBhvr>
                                        <p:cTn id="27" dur="500" fill="hold"/>
                                        <p:tgtEl>
                                          <p:spTgt spid="22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21" presetClass="entr" presetSubtype="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500"/>
                                        <p:tgtEl>
                                          <p:spTgt spid="4"/>
                                        </p:tgtEl>
                                      </p:cBhvr>
                                    </p:animEffect>
                                  </p:childTnLst>
                                </p:cTn>
                              </p:par>
                              <p:par>
                                <p:cTn id="35" presetID="21" presetClass="entr" presetSubtype="1" fill="hold"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heel(1)">
                                      <p:cBhvr>
                                        <p:cTn id="37" dur="500"/>
                                        <p:tgtEl>
                                          <p:spTgt spid="162"/>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217"/>
                                        </p:tgtEl>
                                        <p:attrNameLst>
                                          <p:attrName>style.visibility</p:attrName>
                                        </p:attrNameLst>
                                      </p:cBhvr>
                                      <p:to>
                                        <p:strVal val="visible"/>
                                      </p:to>
                                    </p:set>
                                    <p:animEffect transition="in" filter="fade">
                                      <p:cBhvr>
                                        <p:cTn id="44" dur="500"/>
                                        <p:tgtEl>
                                          <p:spTgt spid="217"/>
                                        </p:tgtEl>
                                      </p:cBhvr>
                                    </p:animEffect>
                                    <p:anim calcmode="lin" valueType="num">
                                      <p:cBhvr>
                                        <p:cTn id="45" dur="500" fill="hold"/>
                                        <p:tgtEl>
                                          <p:spTgt spid="217"/>
                                        </p:tgtEl>
                                        <p:attrNameLst>
                                          <p:attrName>ppt_x</p:attrName>
                                        </p:attrNameLst>
                                      </p:cBhvr>
                                      <p:tavLst>
                                        <p:tav tm="0">
                                          <p:val>
                                            <p:strVal val="#ppt_x"/>
                                          </p:val>
                                        </p:tav>
                                        <p:tav tm="100000">
                                          <p:val>
                                            <p:strVal val="#ppt_x"/>
                                          </p:val>
                                        </p:tav>
                                      </p:tavLst>
                                    </p:anim>
                                    <p:anim calcmode="lin" valueType="num">
                                      <p:cBhvr>
                                        <p:cTn id="46" dur="500" fill="hold"/>
                                        <p:tgtEl>
                                          <p:spTgt spid="2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fade">
                                      <p:cBhvr>
                                        <p:cTn id="49" dur="500"/>
                                        <p:tgtEl>
                                          <p:spTgt spid="218"/>
                                        </p:tgtEl>
                                      </p:cBhvr>
                                    </p:animEffect>
                                    <p:anim calcmode="lin" valueType="num">
                                      <p:cBhvr>
                                        <p:cTn id="50" dur="500" fill="hold"/>
                                        <p:tgtEl>
                                          <p:spTgt spid="218"/>
                                        </p:tgtEl>
                                        <p:attrNameLst>
                                          <p:attrName>ppt_x</p:attrName>
                                        </p:attrNameLst>
                                      </p:cBhvr>
                                      <p:tavLst>
                                        <p:tav tm="0">
                                          <p:val>
                                            <p:strVal val="#ppt_x"/>
                                          </p:val>
                                        </p:tav>
                                        <p:tav tm="100000">
                                          <p:val>
                                            <p:strVal val="#ppt_x"/>
                                          </p:val>
                                        </p:tav>
                                      </p:tavLst>
                                    </p:anim>
                                    <p:anim calcmode="lin" valueType="num">
                                      <p:cBhvr>
                                        <p:cTn id="51" dur="500" fill="hold"/>
                                        <p:tgtEl>
                                          <p:spTgt spid="218"/>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21" presetClass="entr" presetSubtype="1"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heel(1)">
                                      <p:cBhvr>
                                        <p:cTn id="58" dur="500"/>
                                        <p:tgtEl>
                                          <p:spTgt spid="3"/>
                                        </p:tgtEl>
                                      </p:cBhvr>
                                    </p:animEffect>
                                  </p:childTnLst>
                                </p:cTn>
                              </p:par>
                              <p:par>
                                <p:cTn id="59" presetID="21" presetClass="entr" presetSubtype="1" fill="hold" nodeType="with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wheel(1)">
                                      <p:cBhvr>
                                        <p:cTn id="61" dur="500"/>
                                        <p:tgtEl>
                                          <p:spTgt spid="143"/>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right)">
                                      <p:cBhvr>
                                        <p:cTn id="65" dur="500"/>
                                        <p:tgtEl>
                                          <p:spTgt spid="18"/>
                                        </p:tgtEl>
                                      </p:cBhvr>
                                    </p:animEffect>
                                  </p:childTnLst>
                                </p:cTn>
                              </p:par>
                              <p:par>
                                <p:cTn id="66" presetID="47" presetClass="entr" presetSubtype="0" fill="hold" grpId="0" nodeType="withEffect">
                                  <p:stCondLst>
                                    <p:cond delay="0"/>
                                  </p:stCondLst>
                                  <p:childTnLst>
                                    <p:set>
                                      <p:cBhvr>
                                        <p:cTn id="67" dur="1" fill="hold">
                                          <p:stCondLst>
                                            <p:cond delay="0"/>
                                          </p:stCondLst>
                                        </p:cTn>
                                        <p:tgtEl>
                                          <p:spTgt spid="247"/>
                                        </p:tgtEl>
                                        <p:attrNameLst>
                                          <p:attrName>style.visibility</p:attrName>
                                        </p:attrNameLst>
                                      </p:cBhvr>
                                      <p:to>
                                        <p:strVal val="visible"/>
                                      </p:to>
                                    </p:set>
                                    <p:animEffect transition="in" filter="fade">
                                      <p:cBhvr>
                                        <p:cTn id="68" dur="500"/>
                                        <p:tgtEl>
                                          <p:spTgt spid="247"/>
                                        </p:tgtEl>
                                      </p:cBhvr>
                                    </p:animEffect>
                                    <p:anim calcmode="lin" valueType="num">
                                      <p:cBhvr>
                                        <p:cTn id="69" dur="500" fill="hold"/>
                                        <p:tgtEl>
                                          <p:spTgt spid="247"/>
                                        </p:tgtEl>
                                        <p:attrNameLst>
                                          <p:attrName>ppt_x</p:attrName>
                                        </p:attrNameLst>
                                      </p:cBhvr>
                                      <p:tavLst>
                                        <p:tav tm="0">
                                          <p:val>
                                            <p:strVal val="#ppt_x"/>
                                          </p:val>
                                        </p:tav>
                                        <p:tav tm="100000">
                                          <p:val>
                                            <p:strVal val="#ppt_x"/>
                                          </p:val>
                                        </p:tav>
                                      </p:tavLst>
                                    </p:anim>
                                    <p:anim calcmode="lin" valueType="num">
                                      <p:cBhvr>
                                        <p:cTn id="70" dur="500" fill="hold"/>
                                        <p:tgtEl>
                                          <p:spTgt spid="24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8"/>
                                        </p:tgtEl>
                                        <p:attrNameLst>
                                          <p:attrName>style.visibility</p:attrName>
                                        </p:attrNameLst>
                                      </p:cBhvr>
                                      <p:to>
                                        <p:strVal val="visible"/>
                                      </p:to>
                                    </p:set>
                                    <p:animEffect transition="in" filter="fade">
                                      <p:cBhvr>
                                        <p:cTn id="73" dur="500"/>
                                        <p:tgtEl>
                                          <p:spTgt spid="248"/>
                                        </p:tgtEl>
                                      </p:cBhvr>
                                    </p:animEffect>
                                    <p:anim calcmode="lin" valueType="num">
                                      <p:cBhvr>
                                        <p:cTn id="74" dur="500" fill="hold"/>
                                        <p:tgtEl>
                                          <p:spTgt spid="248"/>
                                        </p:tgtEl>
                                        <p:attrNameLst>
                                          <p:attrName>ppt_x</p:attrName>
                                        </p:attrNameLst>
                                      </p:cBhvr>
                                      <p:tavLst>
                                        <p:tav tm="0">
                                          <p:val>
                                            <p:strVal val="#ppt_x"/>
                                          </p:val>
                                        </p:tav>
                                        <p:tav tm="100000">
                                          <p:val>
                                            <p:strVal val="#ppt_x"/>
                                          </p:val>
                                        </p:tav>
                                      </p:tavLst>
                                    </p:anim>
                                    <p:anim calcmode="lin" valueType="num">
                                      <p:cBhvr>
                                        <p:cTn id="75" dur="500" fill="hold"/>
                                        <p:tgtEl>
                                          <p:spTgt spid="248"/>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10" presetClass="entr" presetSubtype="0"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21" presetClass="entr" presetSubtype="1" fill="hold"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heel(1)">
                                      <p:cBhvr>
                                        <p:cTn id="82" dur="500"/>
                                        <p:tgtEl>
                                          <p:spTgt spid="2"/>
                                        </p:tgtEl>
                                      </p:cBhvr>
                                    </p:animEffect>
                                  </p:childTnLst>
                                </p:cTn>
                              </p:par>
                              <p:par>
                                <p:cTn id="83" presetID="21" presetClass="entr" presetSubtype="1" fill="hold"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wheel(1)">
                                      <p:cBhvr>
                                        <p:cTn id="85" dur="500"/>
                                        <p:tgtEl>
                                          <p:spTgt spid="132"/>
                                        </p:tgtEl>
                                      </p:cBhvr>
                                    </p:animEffect>
                                  </p:childTnLst>
                                </p:cTn>
                              </p:par>
                            </p:childTnLst>
                          </p:cTn>
                        </p:par>
                        <p:par>
                          <p:cTn id="86" fill="hold">
                            <p:stCondLst>
                              <p:cond delay="3500"/>
                            </p:stCondLst>
                            <p:childTnLst>
                              <p:par>
                                <p:cTn id="87" presetID="22" presetClass="entr" presetSubtype="2"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500"/>
                                        <p:tgtEl>
                                          <p:spTgt spid="17"/>
                                        </p:tgtEl>
                                      </p:cBhvr>
                                    </p:animEffect>
                                  </p:childTnLst>
                                </p:cTn>
                              </p:par>
                              <p:par>
                                <p:cTn id="90" presetID="47" presetClass="entr" presetSubtype="0" fill="hold" grpId="0" nodeType="withEffect">
                                  <p:stCondLst>
                                    <p:cond delay="0"/>
                                  </p:stCondLst>
                                  <p:childTnLst>
                                    <p:set>
                                      <p:cBhvr>
                                        <p:cTn id="91" dur="1" fill="hold">
                                          <p:stCondLst>
                                            <p:cond delay="0"/>
                                          </p:stCondLst>
                                        </p:cTn>
                                        <p:tgtEl>
                                          <p:spTgt spid="235"/>
                                        </p:tgtEl>
                                        <p:attrNameLst>
                                          <p:attrName>style.visibility</p:attrName>
                                        </p:attrNameLst>
                                      </p:cBhvr>
                                      <p:to>
                                        <p:strVal val="visible"/>
                                      </p:to>
                                    </p:set>
                                    <p:animEffect transition="in" filter="fade">
                                      <p:cBhvr>
                                        <p:cTn id="92" dur="500"/>
                                        <p:tgtEl>
                                          <p:spTgt spid="235"/>
                                        </p:tgtEl>
                                      </p:cBhvr>
                                    </p:animEffect>
                                    <p:anim calcmode="lin" valueType="num">
                                      <p:cBhvr>
                                        <p:cTn id="93" dur="500" fill="hold"/>
                                        <p:tgtEl>
                                          <p:spTgt spid="235"/>
                                        </p:tgtEl>
                                        <p:attrNameLst>
                                          <p:attrName>ppt_x</p:attrName>
                                        </p:attrNameLst>
                                      </p:cBhvr>
                                      <p:tavLst>
                                        <p:tav tm="0">
                                          <p:val>
                                            <p:strVal val="#ppt_x"/>
                                          </p:val>
                                        </p:tav>
                                        <p:tav tm="100000">
                                          <p:val>
                                            <p:strVal val="#ppt_x"/>
                                          </p:val>
                                        </p:tav>
                                      </p:tavLst>
                                    </p:anim>
                                    <p:anim calcmode="lin" valueType="num">
                                      <p:cBhvr>
                                        <p:cTn id="94" dur="500" fill="hold"/>
                                        <p:tgtEl>
                                          <p:spTgt spid="23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6"/>
                                        </p:tgtEl>
                                        <p:attrNameLst>
                                          <p:attrName>style.visibility</p:attrName>
                                        </p:attrNameLst>
                                      </p:cBhvr>
                                      <p:to>
                                        <p:strVal val="visible"/>
                                      </p:to>
                                    </p:set>
                                    <p:animEffect transition="in" filter="fade">
                                      <p:cBhvr>
                                        <p:cTn id="97" dur="500"/>
                                        <p:tgtEl>
                                          <p:spTgt spid="236"/>
                                        </p:tgtEl>
                                      </p:cBhvr>
                                    </p:animEffect>
                                    <p:anim calcmode="lin" valueType="num">
                                      <p:cBhvr>
                                        <p:cTn id="98" dur="500" fill="hold"/>
                                        <p:tgtEl>
                                          <p:spTgt spid="236"/>
                                        </p:tgtEl>
                                        <p:attrNameLst>
                                          <p:attrName>ppt_x</p:attrName>
                                        </p:attrNameLst>
                                      </p:cBhvr>
                                      <p:tavLst>
                                        <p:tav tm="0">
                                          <p:val>
                                            <p:strVal val="#ppt_x"/>
                                          </p:val>
                                        </p:tav>
                                        <p:tav tm="100000">
                                          <p:val>
                                            <p:strVal val="#ppt_x"/>
                                          </p:val>
                                        </p:tav>
                                      </p:tavLst>
                                    </p:anim>
                                    <p:anim calcmode="lin" valueType="num">
                                      <p:cBhvr>
                                        <p:cTn id="99" dur="500" fill="hold"/>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24" grpId="0"/>
      <p:bldP spid="225" grpId="0"/>
      <p:bldP spid="235" grpId="0"/>
      <p:bldP spid="236" grpId="0"/>
      <p:bldP spid="247" grpId="0"/>
      <p:bldP spid="248" grpId="0"/>
    </p:bldLst>
  </p:timing>
</p:sld>
</file>

<file path=ppt/tags/tag1.xml><?xml version="1.0" encoding="utf-8"?>
<p:tagLst xmlns:p="http://schemas.openxmlformats.org/presentationml/2006/main">
  <p:tag name="MH" val="20170412112603"/>
  <p:tag name="MH_LIBRARY" val="GRAPHIC"/>
</p:tagLst>
</file>

<file path=ppt/tags/tag10.xml><?xml version="1.0" encoding="utf-8"?>
<p:tagLst xmlns:p="http://schemas.openxmlformats.org/presentationml/2006/main">
  <p:tag name="MH" val="20170525165343"/>
  <p:tag name="MH_LIBRARY" val="GRAPHIC"/>
  <p:tag name="MH_TYPE" val="Other"/>
  <p:tag name="MH_ORDER" val="9"/>
</p:tagLst>
</file>

<file path=ppt/tags/tag11.xml><?xml version="1.0" encoding="utf-8"?>
<p:tagLst xmlns:p="http://schemas.openxmlformats.org/presentationml/2006/main">
  <p:tag name="MH" val="20170525165343"/>
  <p:tag name="MH_LIBRARY" val="GRAPHIC"/>
  <p:tag name="MH_TYPE" val="Other"/>
  <p:tag name="MH_ORDER" val="10"/>
</p:tagLst>
</file>

<file path=ppt/tags/tag12.xml><?xml version="1.0" encoding="utf-8"?>
<p:tagLst xmlns:p="http://schemas.openxmlformats.org/presentationml/2006/main">
  <p:tag name="MH" val="20170525165343"/>
  <p:tag name="MH_LIBRARY" val="GRAPHIC"/>
  <p:tag name="MH_TYPE" val="Other"/>
  <p:tag name="MH_ORDER" val="11"/>
</p:tagLst>
</file>

<file path=ppt/tags/tag13.xml><?xml version="1.0" encoding="utf-8"?>
<p:tagLst xmlns:p="http://schemas.openxmlformats.org/presentationml/2006/main">
  <p:tag name="MH" val="20170525165343"/>
  <p:tag name="MH_LIBRARY" val="GRAPHIC"/>
  <p:tag name="MH_TYPE" val="Other"/>
  <p:tag name="MH_ORDER" val="12"/>
</p:tagLst>
</file>

<file path=ppt/tags/tag14.xml><?xml version="1.0" encoding="utf-8"?>
<p:tagLst xmlns:p="http://schemas.openxmlformats.org/presentationml/2006/main">
  <p:tag name="MH" val="20170525165343"/>
  <p:tag name="MH_LIBRARY" val="GRAPHIC"/>
  <p:tag name="MH_TYPE" val="SubTitle"/>
  <p:tag name="MH_ORDER" val="4"/>
</p:tagLst>
</file>

<file path=ppt/tags/tag15.xml><?xml version="1.0" encoding="utf-8"?>
<p:tagLst xmlns:p="http://schemas.openxmlformats.org/presentationml/2006/main">
  <p:tag name="MH" val="20170525165343"/>
  <p:tag name="MH_LIBRARY" val="GRAPHIC"/>
  <p:tag name="MH_TYPE" val="SubTitle"/>
  <p:tag name="MH_ORDER" val="3"/>
</p:tagLst>
</file>

<file path=ppt/tags/tag16.xml><?xml version="1.0" encoding="utf-8"?>
<p:tagLst xmlns:p="http://schemas.openxmlformats.org/presentationml/2006/main">
  <p:tag name="MH" val="20170525165343"/>
  <p:tag name="MH_LIBRARY" val="GRAPHIC"/>
  <p:tag name="MH_TYPE" val="Text"/>
  <p:tag name="MH_ORDER" val="1"/>
</p:tagLst>
</file>

<file path=ppt/tags/tag17.xml><?xml version="1.0" encoding="utf-8"?>
<p:tagLst xmlns:p="http://schemas.openxmlformats.org/presentationml/2006/main">
  <p:tag name="MH" val="20170525165343"/>
  <p:tag name="MH_LIBRARY" val="GRAPHIC"/>
  <p:tag name="MH_TYPE" val="SubTitle"/>
  <p:tag name="MH_ORDER" val="2"/>
</p:tagLst>
</file>

<file path=ppt/tags/tag18.xml><?xml version="1.0" encoding="utf-8"?>
<p:tagLst xmlns:p="http://schemas.openxmlformats.org/presentationml/2006/main">
  <p:tag name="MH" val="20170525165343"/>
  <p:tag name="MH_LIBRARY" val="GRAPHIC"/>
  <p:tag name="MH_TYPE" val="SubTitle"/>
  <p:tag name="MH_ORDER" val="1"/>
</p:tagLst>
</file>

<file path=ppt/tags/tag19.xml><?xml version="1.0" encoding="utf-8"?>
<p:tagLst xmlns:p="http://schemas.openxmlformats.org/presentationml/2006/main">
  <p:tag name="MH" val="20170525165343"/>
  <p:tag name="MH_LIBRARY" val="GRAPHIC"/>
  <p:tag name="MH_TYPE" val="Text"/>
  <p:tag name="MH_ORDER" val="3"/>
</p:tagLst>
</file>

<file path=ppt/tags/tag2.xml><?xml version="1.0" encoding="utf-8"?>
<p:tagLst xmlns:p="http://schemas.openxmlformats.org/presentationml/2006/main">
  <p:tag name="MH" val="20170525165343"/>
  <p:tag name="MH_LIBRARY" val="GRAPHIC"/>
  <p:tag name="MH_TYPE" val="Other"/>
  <p:tag name="MH_ORDER" val="1"/>
</p:tagLst>
</file>

<file path=ppt/tags/tag20.xml><?xml version="1.0" encoding="utf-8"?>
<p:tagLst xmlns:p="http://schemas.openxmlformats.org/presentationml/2006/main">
  <p:tag name="MH" val="20170525165343"/>
  <p:tag name="MH_LIBRARY" val="GRAPHIC"/>
  <p:tag name="MH_TYPE" val="Text"/>
  <p:tag name="MH_ORDER" val="4"/>
</p:tagLst>
</file>

<file path=ppt/tags/tag21.xml><?xml version="1.0" encoding="utf-8"?>
<p:tagLst xmlns:p="http://schemas.openxmlformats.org/presentationml/2006/main">
  <p:tag name="MH" val="20170525165343"/>
  <p:tag name="MH_LIBRARY" val="GRAPHIC"/>
  <p:tag name="MH_TYPE" val="Text"/>
  <p:tag name="MH_ORDER" val="2"/>
</p:tagLst>
</file>

<file path=ppt/tags/tag22.xml><?xml version="1.0" encoding="utf-8"?>
<p:tagLst xmlns:p="http://schemas.openxmlformats.org/presentationml/2006/main">
  <p:tag name="MH_TYPE" val="#NeiR#"/>
  <p:tag name="MH_NUMBER" val="4"/>
  <p:tag name="MH_CATEGORY" val="#BingLLB#"/>
  <p:tag name="MH_LAYOUT" val="SubTitleText"/>
  <p:tag name="MH" val="20170525165343"/>
  <p:tag name="MH_LIBRARY" val="GRAPHIC"/>
</p:tagLst>
</file>

<file path=ppt/tags/tag23.xml><?xml version="1.0" encoding="utf-8"?>
<p:tagLst xmlns:p="http://schemas.openxmlformats.org/presentationml/2006/main">
  <p:tag name="MH" val="20170412112603"/>
  <p:tag name="MH_LIBRARY" val="GRAPHIC"/>
</p:tagLst>
</file>

<file path=ppt/tags/tag24.xml><?xml version="1.0" encoding="utf-8"?>
<p:tagLst xmlns:p="http://schemas.openxmlformats.org/presentationml/2006/main">
  <p:tag name="MH" val="20170412112603"/>
  <p:tag name="MH_LIBRARY" val="GRAPHIC"/>
</p:tagLst>
</file>

<file path=ppt/tags/tag25.xml><?xml version="1.0" encoding="utf-8"?>
<p:tagLst xmlns:p="http://schemas.openxmlformats.org/presentationml/2006/main">
  <p:tag name="MH" val="20170412112603"/>
  <p:tag name="MH_LIBRARY" val="GRAPHIC"/>
</p:tagLst>
</file>

<file path=ppt/tags/tag26.xml><?xml version="1.0" encoding="utf-8"?>
<p:tagLst xmlns:p="http://schemas.openxmlformats.org/presentationml/2006/main">
  <p:tag name="ISPRING_PRESENTATION_TITLE" val="098"/>
</p:tagLst>
</file>

<file path=ppt/tags/tag3.xml><?xml version="1.0" encoding="utf-8"?>
<p:tagLst xmlns:p="http://schemas.openxmlformats.org/presentationml/2006/main">
  <p:tag name="MH" val="20170525165343"/>
  <p:tag name="MH_LIBRARY" val="GRAPHIC"/>
  <p:tag name="MH_TYPE" val="Other"/>
  <p:tag name="MH_ORDER" val="3"/>
</p:tagLst>
</file>

<file path=ppt/tags/tag4.xml><?xml version="1.0" encoding="utf-8"?>
<p:tagLst xmlns:p="http://schemas.openxmlformats.org/presentationml/2006/main">
  <p:tag name="MH" val="20170525165343"/>
  <p:tag name="MH_LIBRARY" val="GRAPHIC"/>
  <p:tag name="MH_TYPE" val="Other"/>
  <p:tag name="MH_ORDER" val="5"/>
</p:tagLst>
</file>

<file path=ppt/tags/tag5.xml><?xml version="1.0" encoding="utf-8"?>
<p:tagLst xmlns:p="http://schemas.openxmlformats.org/presentationml/2006/main">
  <p:tag name="MH" val="20170525165343"/>
  <p:tag name="MH_LIBRARY" val="GRAPHIC"/>
  <p:tag name="MH_TYPE" val="Other"/>
  <p:tag name="MH_ORDER" val="6"/>
</p:tagLst>
</file>

<file path=ppt/tags/tag6.xml><?xml version="1.0" encoding="utf-8"?>
<p:tagLst xmlns:p="http://schemas.openxmlformats.org/presentationml/2006/main">
  <p:tag name="MH" val="20170525165343"/>
  <p:tag name="MH_LIBRARY" val="GRAPHIC"/>
  <p:tag name="MH_TYPE" val="Other"/>
  <p:tag name="MH_ORDER" val="7"/>
</p:tagLst>
</file>

<file path=ppt/tags/tag7.xml><?xml version="1.0" encoding="utf-8"?>
<p:tagLst xmlns:p="http://schemas.openxmlformats.org/presentationml/2006/main">
  <p:tag name="MH" val="20170525165343"/>
  <p:tag name="MH_LIBRARY" val="GRAPHIC"/>
  <p:tag name="MH_TYPE" val="Other"/>
  <p:tag name="MH_ORDER" val="10"/>
</p:tagLst>
</file>

<file path=ppt/tags/tag8.xml><?xml version="1.0" encoding="utf-8"?>
<p:tagLst xmlns:p="http://schemas.openxmlformats.org/presentationml/2006/main">
  <p:tag name="MH" val="20170525165343"/>
  <p:tag name="MH_LIBRARY" val="GRAPHIC"/>
  <p:tag name="MH_TYPE" val="Other"/>
  <p:tag name="MH_ORDER" val="11"/>
</p:tagLst>
</file>

<file path=ppt/tags/tag9.xml><?xml version="1.0" encoding="utf-8"?>
<p:tagLst xmlns:p="http://schemas.openxmlformats.org/presentationml/2006/main">
  <p:tag name="MH" val="20170525165343"/>
  <p:tag name="MH_LIBRARY" val="GRAPHIC"/>
  <p:tag name="MH_TYPE" val="Other"/>
  <p:tag name="MH_ORDER" val="16"/>
</p:tagLst>
</file>

<file path=ppt/theme/theme1.xml><?xml version="1.0" encoding="utf-8"?>
<a:theme xmlns:a="http://schemas.openxmlformats.org/drawingml/2006/main" name="Office 主题​​">
  <a:themeElements>
    <a:clrScheme name="自定义 1641">
      <a:dk1>
        <a:sysClr val="windowText" lastClr="000000"/>
      </a:dk1>
      <a:lt1>
        <a:sysClr val="window" lastClr="FFFFFF"/>
      </a:lt1>
      <a:dk2>
        <a:srgbClr val="1F497D"/>
      </a:dk2>
      <a:lt2>
        <a:srgbClr val="EEECE1"/>
      </a:lt2>
      <a:accent1>
        <a:srgbClr val="85C8BE"/>
      </a:accent1>
      <a:accent2>
        <a:srgbClr val="9C9696"/>
      </a:accent2>
      <a:accent3>
        <a:srgbClr val="F1919D"/>
      </a:accent3>
      <a:accent4>
        <a:srgbClr val="85C8BE"/>
      </a:accent4>
      <a:accent5>
        <a:srgbClr val="9C9696"/>
      </a:accent5>
      <a:accent6>
        <a:srgbClr val="F1919D"/>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3208</Words>
  <Application>WPS 演示</Application>
  <PresentationFormat>自定义</PresentationFormat>
  <Paragraphs>417</Paragraphs>
  <Slides>24</Slides>
  <Notes>25</Notes>
  <HiddenSlides>0</HiddenSlides>
  <MMClips>2</MMClips>
  <ScaleCrop>false</ScaleCrop>
  <HeadingPairs>
    <vt:vector size="6" baseType="variant">
      <vt:variant>
        <vt:lpstr>已用的字体</vt:lpstr>
      </vt:variant>
      <vt:variant>
        <vt:i4>31</vt:i4>
      </vt:variant>
      <vt:variant>
        <vt:lpstr>主题</vt:lpstr>
      </vt:variant>
      <vt:variant>
        <vt:i4>1</vt:i4>
      </vt:variant>
      <vt:variant>
        <vt:lpstr>幻灯片标题</vt:lpstr>
      </vt:variant>
      <vt:variant>
        <vt:i4>24</vt:i4>
      </vt:variant>
    </vt:vector>
  </HeadingPairs>
  <TitlesOfParts>
    <vt:vector size="56" baseType="lpstr">
      <vt:lpstr>Arial</vt:lpstr>
      <vt:lpstr>宋体</vt:lpstr>
      <vt:lpstr>Wingdings</vt:lpstr>
      <vt:lpstr>微软雅黑</vt:lpstr>
      <vt:lpstr>Glegoo</vt:lpstr>
      <vt:lpstr>Segoe Print</vt:lpstr>
      <vt:lpstr>Lato Light</vt:lpstr>
      <vt:lpstr>Mission Gothic Regular</vt:lpstr>
      <vt:lpstr>Open Sans</vt:lpstr>
      <vt:lpstr>方正姚体</vt:lpstr>
      <vt:lpstr>Calibri</vt:lpstr>
      <vt:lpstr>FrankRuehl</vt:lpstr>
      <vt:lpstr>DejaVu Math TeX Gyre</vt:lpstr>
      <vt:lpstr>Mongolian Baiti</vt:lpstr>
      <vt:lpstr>Arial Narrow</vt:lpstr>
      <vt:lpstr>Calibri</vt:lpstr>
      <vt:lpstr>Impact</vt:lpstr>
      <vt:lpstr>MS PGothic</vt:lpstr>
      <vt:lpstr>Fira Sans SemiBold Italic</vt:lpstr>
      <vt:lpstr>Microsoft YaHei UI</vt:lpstr>
      <vt:lpstr>Arial Unicode MS</vt:lpstr>
      <vt:lpstr>等线 Light</vt:lpstr>
      <vt:lpstr>Calibri Light</vt:lpstr>
      <vt:lpstr>等线</vt:lpstr>
      <vt:lpstr>Open Sans Light</vt:lpstr>
      <vt:lpstr>华文黑体</vt:lpstr>
      <vt:lpstr>黑体</vt:lpstr>
      <vt:lpstr>Gill Sans</vt:lpstr>
      <vt:lpstr>Lato Regular</vt:lpstr>
      <vt:lpstr>Clear Sans</vt:lpstr>
      <vt:lpstr>Gill Sans MT</vt:lpstr>
      <vt:lpstr>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小鹿ppt ；http://pptx.taobao.com</dc:title>
  <dc:creator>Administrator</dc:creator>
  <dc:description>小鹿ppt ；http://pptx.taobao.com</dc:description>
  <cp:lastModifiedBy>娜娜</cp:lastModifiedBy>
  <cp:revision>409</cp:revision>
  <dcterms:created xsi:type="dcterms:W3CDTF">2017-06-23T03:09:00Z</dcterms:created>
  <dcterms:modified xsi:type="dcterms:W3CDTF">2021-09-16T16:56:33Z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401F8F9FFE074874880B94904E44494D</vt:lpwstr>
  </property>
</Properties>
</file>