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26" r:id="rId3"/>
    <p:sldId id="327" r:id="rId4"/>
    <p:sldId id="319" r:id="rId5"/>
    <p:sldId id="320" r:id="rId7"/>
    <p:sldId id="261" r:id="rId8"/>
    <p:sldId id="260" r:id="rId9"/>
    <p:sldId id="291" r:id="rId10"/>
    <p:sldId id="263" r:id="rId11"/>
    <p:sldId id="321" r:id="rId12"/>
    <p:sldId id="267" r:id="rId13"/>
    <p:sldId id="268" r:id="rId14"/>
    <p:sldId id="293" r:id="rId15"/>
    <p:sldId id="329" r:id="rId16"/>
    <p:sldId id="270" r:id="rId17"/>
    <p:sldId id="272" r:id="rId18"/>
    <p:sldId id="274" r:id="rId19"/>
    <p:sldId id="275" r:id="rId20"/>
    <p:sldId id="277" r:id="rId21"/>
    <p:sldId id="330" r:id="rId22"/>
    <p:sldId id="279" r:id="rId23"/>
    <p:sldId id="280" r:id="rId24"/>
    <p:sldId id="308" r:id="rId25"/>
    <p:sldId id="309" r:id="rId26"/>
    <p:sldId id="310" r:id="rId27"/>
    <p:sldId id="331" r:id="rId28"/>
    <p:sldId id="312" r:id="rId29"/>
    <p:sldId id="324" r:id="rId30"/>
    <p:sldId id="313" r:id="rId31"/>
    <p:sldId id="315" r:id="rId32"/>
    <p:sldId id="282" r:id="rId33"/>
  </p:sldIdLst>
  <p:sldSz cx="9144000" cy="5143500" type="screen16x9"/>
  <p:notesSz cx="6858000" cy="9144000"/>
  <p:custDataLst>
    <p:tags r:id="rId3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0066"/>
    <a:srgbClr val="F4F4F4"/>
    <a:srgbClr val="FBFBFC"/>
    <a:srgbClr val="FF3399"/>
    <a:srgbClr val="FFB3EF"/>
    <a:srgbClr val="21A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7" autoAdjust="0"/>
    <p:restoredTop sz="98480" autoAdjust="0"/>
  </p:normalViewPr>
  <p:slideViewPr>
    <p:cSldViewPr>
      <p:cViewPr>
        <p:scale>
          <a:sx n="75" d="100"/>
          <a:sy n="75" d="100"/>
        </p:scale>
        <p:origin x="1406" y="691"/>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C2BE1-30B0-4BFF-86E2-B29499CC183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4F346-9435-41B1-AD1D-461963F20BE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1"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900113"/>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1" y="900113"/>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6"/>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1" name="矩形 1"/>
          <p:cNvSpPr>
            <a:spLocks noChangeArrowheads="1"/>
          </p:cNvSpPr>
          <p:nvPr userDrawn="1"/>
        </p:nvSpPr>
        <p:spPr bwMode="auto">
          <a:xfrm>
            <a:off x="0" y="4979233"/>
            <a:ext cx="9144000" cy="173791"/>
          </a:xfrm>
          <a:prstGeom prst="rect">
            <a:avLst/>
          </a:prstGeom>
          <a:solidFill>
            <a:srgbClr val="FF3399"/>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5" name="矩形 4"/>
          <p:cNvSpPr/>
          <p:nvPr userDrawn="1"/>
        </p:nvSpPr>
        <p:spPr>
          <a:xfrm>
            <a:off x="360040" y="195486"/>
            <a:ext cx="360040" cy="360040"/>
          </a:xfrm>
          <a:prstGeom prst="rect">
            <a:avLst/>
          </a:prstGeom>
          <a:noFill/>
          <a:ln w="952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535190" y="342518"/>
            <a:ext cx="290264" cy="290264"/>
          </a:xfrm>
          <a:prstGeom prst="rect">
            <a:avLst/>
          </a:prstGeom>
          <a:solidFill>
            <a:srgbClr val="FF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8" name="直接连接符 7"/>
          <p:cNvCxnSpPr/>
          <p:nvPr userDrawn="1"/>
        </p:nvCxnSpPr>
        <p:spPr>
          <a:xfrm>
            <a:off x="897462" y="608534"/>
            <a:ext cx="7778994" cy="0"/>
          </a:xfrm>
          <a:prstGeom prst="line">
            <a:avLst/>
          </a:prstGeom>
          <a:ln w="15875">
            <a:solidFill>
              <a:srgbClr val="FF33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style.rotation</p:attrName>
                                        </p:attrNameLst>
                                      </p:cBhvr>
                                      <p:tavLst>
                                        <p:tav tm="0">
                                          <p:val>
                                            <p:fltVal val="90"/>
                                          </p:val>
                                        </p:tav>
                                        <p:tav tm="100000">
                                          <p:val>
                                            <p:fltVal val="0"/>
                                          </p:val>
                                        </p:tav>
                                      </p:tavLst>
                                    </p:anim>
                                    <p:animEffect transition="in" filter="fade">
                                      <p:cBhvr>
                                        <p:cTn id="10" dur="3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 fill="hold"/>
                                        <p:tgtEl>
                                          <p:spTgt spid="6"/>
                                        </p:tgtEl>
                                        <p:attrNameLst>
                                          <p:attrName>ppt_w</p:attrName>
                                        </p:attrNameLst>
                                      </p:cBhvr>
                                      <p:tavLst>
                                        <p:tav tm="0">
                                          <p:val>
                                            <p:fltVal val="0"/>
                                          </p:val>
                                        </p:tav>
                                        <p:tav tm="100000">
                                          <p:val>
                                            <p:strVal val="#ppt_w"/>
                                          </p:val>
                                        </p:tav>
                                      </p:tavLst>
                                    </p:anim>
                                    <p:anim calcmode="lin" valueType="num">
                                      <p:cBhvr>
                                        <p:cTn id="14" dur="300" fill="hold"/>
                                        <p:tgtEl>
                                          <p:spTgt spid="6"/>
                                        </p:tgtEl>
                                        <p:attrNameLst>
                                          <p:attrName>ppt_h</p:attrName>
                                        </p:attrNameLst>
                                      </p:cBhvr>
                                      <p:tavLst>
                                        <p:tav tm="0">
                                          <p:val>
                                            <p:fltVal val="0"/>
                                          </p:val>
                                        </p:tav>
                                        <p:tav tm="100000">
                                          <p:val>
                                            <p:strVal val="#ppt_h"/>
                                          </p:val>
                                        </p:tav>
                                      </p:tavLst>
                                    </p:anim>
                                    <p:anim calcmode="lin" valueType="num">
                                      <p:cBhvr>
                                        <p:cTn id="15" dur="300" fill="hold"/>
                                        <p:tgtEl>
                                          <p:spTgt spid="6"/>
                                        </p:tgtEl>
                                        <p:attrNameLst>
                                          <p:attrName>style.rotation</p:attrName>
                                        </p:attrNameLst>
                                      </p:cBhvr>
                                      <p:tavLst>
                                        <p:tav tm="0">
                                          <p:val>
                                            <p:fltVal val="90"/>
                                          </p:val>
                                        </p:tav>
                                        <p:tav tm="100000">
                                          <p:val>
                                            <p:fltVal val="0"/>
                                          </p:val>
                                        </p:tav>
                                      </p:tavLst>
                                    </p:anim>
                                    <p:animEffect transition="in" filter="fade">
                                      <p:cBhvr>
                                        <p:cTn id="16" dur="3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71" tIns="34285" rIns="68571" bIns="3428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2"/>
            <a:ext cx="8229600" cy="3394472"/>
          </a:xfrm>
          <a:prstGeom prst="rect">
            <a:avLst/>
          </a:prstGeom>
        </p:spPr>
        <p:txBody>
          <a:bodyPr vert="horz" lIns="68571" tIns="34285" rIns="68571" bIns="34285"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68571" tIns="34285" rIns="68571" bIns="34285" rtlCol="0" anchor="ctr"/>
          <a:lstStyle>
            <a:lvl1pPr algn="l">
              <a:defRPr sz="900">
                <a:solidFill>
                  <a:schemeClr val="tx1">
                    <a:tint val="75000"/>
                  </a:schemeClr>
                </a:solidFill>
              </a:defRPr>
            </a:lvl1pPr>
          </a:lstStyle>
          <a:p>
            <a:fld id="{73AE68D8-C826-458C-B183-20281108C25D}" type="datetimeFigureOut">
              <a:rPr lang="zh-CN" altLang="en-US" smtClean="0"/>
            </a:fld>
            <a:endParaRPr lang="zh-CN" altLang="en-US"/>
          </a:p>
        </p:txBody>
      </p:sp>
      <p:sp>
        <p:nvSpPr>
          <p:cNvPr id="5" name="页脚占位符 4"/>
          <p:cNvSpPr>
            <a:spLocks noGrp="1"/>
          </p:cNvSpPr>
          <p:nvPr>
            <p:ph type="ftr" sz="quarter" idx="3"/>
          </p:nvPr>
        </p:nvSpPr>
        <p:spPr>
          <a:xfrm>
            <a:off x="3124201" y="4767263"/>
            <a:ext cx="2895600" cy="273844"/>
          </a:xfrm>
          <a:prstGeom prst="rect">
            <a:avLst/>
          </a:prstGeom>
        </p:spPr>
        <p:txBody>
          <a:bodyPr vert="horz" lIns="68571" tIns="34285" rIns="68571" bIns="34285"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68571" tIns="34285" rIns="68571" bIns="34285" rtlCol="0" anchor="ctr"/>
          <a:lstStyle>
            <a:lvl1pPr algn="r">
              <a:defRPr sz="900">
                <a:solidFill>
                  <a:schemeClr val="tx1">
                    <a:tint val="75000"/>
                  </a:schemeClr>
                </a:solidFill>
              </a:defRPr>
            </a:lvl1pPr>
          </a:lstStyle>
          <a:p>
            <a:fld id="{20C4CAE4-7999-4689-BDF1-74DE61D8389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6.emf"/><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BFBFC"/>
        </a:solidFill>
        <a:effectLst/>
      </p:bgPr>
    </p:bg>
    <p:spTree>
      <p:nvGrpSpPr>
        <p:cNvPr id="1" name=""/>
        <p:cNvGrpSpPr/>
        <p:nvPr/>
      </p:nvGrpSpPr>
      <p:grpSpPr>
        <a:xfrm>
          <a:off x="0" y="0"/>
          <a:ext cx="0" cy="0"/>
          <a:chOff x="0" y="0"/>
          <a:chExt cx="0" cy="0"/>
        </a:xfrm>
      </p:grpSpPr>
      <p:sp>
        <p:nvSpPr>
          <p:cNvPr id="2" name="矩形 1"/>
          <p:cNvSpPr/>
          <p:nvPr/>
        </p:nvSpPr>
        <p:spPr>
          <a:xfrm>
            <a:off x="-1" y="0"/>
            <a:ext cx="9144000" cy="5215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2123728" y="3265566"/>
            <a:ext cx="48965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3347864" y="3121550"/>
            <a:ext cx="2592288" cy="288032"/>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在这里输入贵公司的名称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672022" y="3536984"/>
            <a:ext cx="3772186" cy="338554"/>
          </a:xfrm>
          <a:prstGeom prst="rect">
            <a:avLst/>
          </a:prstGeom>
          <a:noFill/>
        </p:spPr>
        <p:txBody>
          <a:bodyPr wrap="none"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年终总结  新年计划 述职报告  工作汇报</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rotWithShape="1">
          <a:blip r:embed="rId1" cstate="print">
            <a:duotone>
              <a:schemeClr val="accent3">
                <a:shade val="45000"/>
                <a:satMod val="135000"/>
              </a:schemeClr>
              <a:prstClr val="white"/>
            </a:duotone>
            <a:lum bright="25000"/>
            <a:extLst>
              <a:ext uri="{28A0092B-C50C-407E-A947-70E740481C1C}">
                <a14:useLocalDpi xmlns:a14="http://schemas.microsoft.com/office/drawing/2010/main" val="0"/>
              </a:ext>
            </a:extLst>
          </a:blip>
          <a:srcRect l="20319" r="20319" b="54023"/>
          <a:stretch>
            <a:fillRect/>
          </a:stretch>
        </p:blipFill>
        <p:spPr>
          <a:xfrm>
            <a:off x="539552" y="-150170"/>
            <a:ext cx="7800376" cy="34013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150359" y="1615924"/>
            <a:ext cx="2386591" cy="721529"/>
            <a:chOff x="1150359" y="1615924"/>
            <a:chExt cx="2386591" cy="721529"/>
          </a:xfrm>
        </p:grpSpPr>
        <p:sp>
          <p:nvSpPr>
            <p:cNvPr id="12" name="Shape 14700"/>
            <p:cNvSpPr/>
            <p:nvPr/>
          </p:nvSpPr>
          <p:spPr>
            <a:xfrm>
              <a:off x="1150359" y="1829622"/>
              <a:ext cx="1405417" cy="507831"/>
            </a:xfrm>
            <a:prstGeom prst="rect">
              <a:avLst/>
            </a:prstGeom>
            <a:noFill/>
            <a:ln w="12700" cap="flat">
              <a:noFill/>
              <a:miter lim="400000"/>
            </a:ln>
            <a:effectLst/>
          </p:spPr>
          <p:txBody>
            <a:bodyPr wrap="square" lIns="0" tIns="0" rIns="0" bIns="0" numCol="1" anchor="t">
              <a:spAutoFit/>
            </a:bodyPr>
            <a:lstStyle>
              <a:lvl1pPr>
                <a:defRPr sz="8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a:defRPr sz="1800">
                  <a:solidFill>
                    <a:srgbClr val="000000"/>
                  </a:solidFill>
                  <a:uFillTx/>
                </a:defRPr>
              </a:pPr>
              <a:r>
                <a:rPr lang="zh-CN" altLang="en-US" sz="1100" dirty="0">
                  <a:solidFill>
                    <a:sysClr val="windowText" lastClr="000000"/>
                  </a:solidFill>
                  <a:uFillTx/>
                  <a:cs typeface="+mn-ea"/>
                  <a:sym typeface="+mn-lt"/>
                </a:rPr>
                <a:t>单击此处添加文本单击此处添加文本单击此处添加文本单击此处</a:t>
              </a:r>
              <a:endParaRPr lang="zh-CN" altLang="en-US" sz="1100" dirty="0">
                <a:solidFill>
                  <a:sysClr val="windowText" lastClr="000000"/>
                </a:solidFill>
                <a:uFillTx/>
                <a:cs typeface="+mn-ea"/>
                <a:sym typeface="+mn-lt"/>
              </a:endParaRPr>
            </a:p>
          </p:txBody>
        </p:sp>
        <p:sp>
          <p:nvSpPr>
            <p:cNvPr id="13" name="Shape 14701"/>
            <p:cNvSpPr/>
            <p:nvPr/>
          </p:nvSpPr>
          <p:spPr>
            <a:xfrm>
              <a:off x="1150359" y="1615924"/>
              <a:ext cx="952767" cy="184666"/>
            </a:xfrm>
            <a:prstGeom prst="rect">
              <a:avLst/>
            </a:prstGeom>
            <a:noFill/>
            <a:ln w="12700" cap="flat">
              <a:noFill/>
              <a:miter lim="400000"/>
            </a:ln>
            <a:effectLst/>
          </p:spPr>
          <p:txBody>
            <a:bodyPr wrap="square" lIns="0" tIns="0" rIns="0" bIns="0" numCol="1" anchor="t">
              <a:spAutoFit/>
            </a:bodyPr>
            <a:lstStyle>
              <a:lvl1pPr>
                <a:defRPr sz="1200" b="1">
                  <a:solidFill>
                    <a:srgbClr val="3194C6"/>
                  </a:solidFill>
                  <a:uFill>
                    <a:solidFill>
                      <a:srgbClr val="3194C6"/>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200" b="1" dirty="0" smtClean="0">
                  <a:solidFill>
                    <a:sysClr val="windowText" lastClr="000000"/>
                  </a:solidFill>
                  <a:uFill>
                    <a:solidFill>
                      <a:srgbClr val="3194C6"/>
                    </a:solidFill>
                  </a:uFill>
                  <a:latin typeface="+mn-lt"/>
                  <a:ea typeface="+mn-ea"/>
                  <a:cs typeface="+mn-ea"/>
                  <a:sym typeface="+mn-lt"/>
                </a:rPr>
                <a:t>添加标题</a:t>
              </a:r>
              <a:endParaRPr sz="1200" b="1" dirty="0">
                <a:solidFill>
                  <a:sysClr val="windowText" lastClr="000000"/>
                </a:solidFill>
                <a:uFill>
                  <a:solidFill>
                    <a:srgbClr val="3194C6"/>
                  </a:solidFill>
                </a:uFill>
                <a:latin typeface="+mn-lt"/>
                <a:ea typeface="+mn-ea"/>
                <a:cs typeface="+mn-ea"/>
                <a:sym typeface="+mn-lt"/>
              </a:endParaRPr>
            </a:p>
          </p:txBody>
        </p:sp>
        <p:sp>
          <p:nvSpPr>
            <p:cNvPr id="18" name="Shape 14709"/>
            <p:cNvSpPr/>
            <p:nvPr/>
          </p:nvSpPr>
          <p:spPr>
            <a:xfrm>
              <a:off x="2103170" y="1728022"/>
              <a:ext cx="1433780"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ysClr val="windowText" lastClr="000000"/>
                </a:solidFill>
                <a:cs typeface="+mn-ea"/>
                <a:sym typeface="+mn-lt"/>
              </a:endParaRPr>
            </a:p>
          </p:txBody>
        </p:sp>
      </p:grpSp>
      <p:grpSp>
        <p:nvGrpSpPr>
          <p:cNvPr id="62" name="组合 61"/>
          <p:cNvGrpSpPr/>
          <p:nvPr/>
        </p:nvGrpSpPr>
        <p:grpSpPr>
          <a:xfrm>
            <a:off x="1151630" y="3367092"/>
            <a:ext cx="2328170" cy="890806"/>
            <a:chOff x="1151630" y="3367092"/>
            <a:chExt cx="2328170" cy="890806"/>
          </a:xfrm>
        </p:grpSpPr>
        <p:sp>
          <p:nvSpPr>
            <p:cNvPr id="10" name="Shape 14697"/>
            <p:cNvSpPr/>
            <p:nvPr/>
          </p:nvSpPr>
          <p:spPr>
            <a:xfrm>
              <a:off x="1151630" y="3367092"/>
              <a:ext cx="952767" cy="184666"/>
            </a:xfrm>
            <a:prstGeom prst="rect">
              <a:avLst/>
            </a:prstGeom>
            <a:noFill/>
            <a:ln w="12700" cap="flat">
              <a:noFill/>
              <a:miter lim="400000"/>
            </a:ln>
            <a:effectLst/>
          </p:spPr>
          <p:txBody>
            <a:bodyPr wrap="square" lIns="0" tIns="0" rIns="0" bIns="0" numCol="1" anchor="t">
              <a:spAutoFit/>
            </a:bodyPr>
            <a:lstStyle>
              <a:lvl1pPr>
                <a:defRPr sz="1200" b="1">
                  <a:solidFill>
                    <a:srgbClr val="A5C067"/>
                  </a:solidFill>
                  <a:uFill>
                    <a:solidFill>
                      <a:srgbClr val="A5C067"/>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200" b="1" dirty="0" smtClean="0">
                  <a:solidFill>
                    <a:sysClr val="windowText" lastClr="000000"/>
                  </a:solidFill>
                  <a:uFill>
                    <a:solidFill>
                      <a:srgbClr val="A5C067"/>
                    </a:solidFill>
                  </a:uFill>
                  <a:latin typeface="+mn-lt"/>
                  <a:ea typeface="+mn-ea"/>
                  <a:cs typeface="+mn-ea"/>
                  <a:sym typeface="+mn-lt"/>
                </a:rPr>
                <a:t>添加标题</a:t>
              </a:r>
              <a:endParaRPr sz="1200" b="1" dirty="0">
                <a:solidFill>
                  <a:sysClr val="windowText" lastClr="000000"/>
                </a:solidFill>
                <a:uFill>
                  <a:solidFill>
                    <a:srgbClr val="A5C067"/>
                  </a:solidFill>
                </a:uFill>
                <a:latin typeface="+mn-lt"/>
                <a:ea typeface="+mn-ea"/>
                <a:cs typeface="+mn-ea"/>
                <a:sym typeface="+mn-lt"/>
              </a:endParaRPr>
            </a:p>
          </p:txBody>
        </p:sp>
        <p:sp>
          <p:nvSpPr>
            <p:cNvPr id="11" name="Shape 14698"/>
            <p:cNvSpPr/>
            <p:nvPr/>
          </p:nvSpPr>
          <p:spPr>
            <a:xfrm>
              <a:off x="1151630" y="3580790"/>
              <a:ext cx="1243699" cy="677108"/>
            </a:xfrm>
            <a:prstGeom prst="rect">
              <a:avLst/>
            </a:prstGeom>
            <a:noFill/>
            <a:ln w="12700" cap="flat">
              <a:noFill/>
              <a:miter lim="400000"/>
            </a:ln>
            <a:effectLst/>
          </p:spPr>
          <p:txBody>
            <a:bodyPr wrap="square" lIns="0" tIns="0" rIns="0" bIns="0" numCol="1" anchor="t">
              <a:spAutoFit/>
            </a:bodyPr>
            <a:lstStyle/>
            <a:p>
              <a:r>
                <a:rPr lang="zh-CN" altLang="en-US" sz="1100" dirty="0">
                  <a:solidFill>
                    <a:sysClr val="windowText" lastClr="000000"/>
                  </a:solidFill>
                  <a:latin typeface="Roboto condensed"/>
                  <a:ea typeface="Roboto condensed"/>
                  <a:cs typeface="+mn-ea"/>
                  <a:sym typeface="+mn-lt"/>
                </a:rPr>
                <a:t>单击此处添加文本单击此处添加文本单击此处添加文本单击此处</a:t>
              </a:r>
              <a:endParaRPr lang="zh-CN" altLang="en-US" sz="1100" dirty="0">
                <a:solidFill>
                  <a:sysClr val="windowText" lastClr="000000"/>
                </a:solidFill>
                <a:latin typeface="Roboto condensed"/>
                <a:ea typeface="Roboto condensed"/>
                <a:cs typeface="+mn-ea"/>
                <a:sym typeface="+mn-lt"/>
              </a:endParaRPr>
            </a:p>
          </p:txBody>
        </p:sp>
        <p:sp>
          <p:nvSpPr>
            <p:cNvPr id="19" name="Shape 14710"/>
            <p:cNvSpPr/>
            <p:nvPr/>
          </p:nvSpPr>
          <p:spPr>
            <a:xfrm>
              <a:off x="2155547" y="3480477"/>
              <a:ext cx="1324253"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ysClr val="windowText" lastClr="000000"/>
                </a:solidFill>
                <a:cs typeface="+mn-ea"/>
                <a:sym typeface="+mn-lt"/>
              </a:endParaRPr>
            </a:p>
          </p:txBody>
        </p:sp>
      </p:grpSp>
      <p:grpSp>
        <p:nvGrpSpPr>
          <p:cNvPr id="63" name="组合 62"/>
          <p:cNvGrpSpPr/>
          <p:nvPr/>
        </p:nvGrpSpPr>
        <p:grpSpPr>
          <a:xfrm>
            <a:off x="5610757" y="1615924"/>
            <a:ext cx="2777667" cy="890806"/>
            <a:chOff x="5610757" y="1615924"/>
            <a:chExt cx="2777667" cy="890806"/>
          </a:xfrm>
        </p:grpSpPr>
        <p:sp>
          <p:nvSpPr>
            <p:cNvPr id="16" name="Shape 14706"/>
            <p:cNvSpPr/>
            <p:nvPr/>
          </p:nvSpPr>
          <p:spPr>
            <a:xfrm>
              <a:off x="7072900" y="1615924"/>
              <a:ext cx="952767" cy="184666"/>
            </a:xfrm>
            <a:prstGeom prst="rect">
              <a:avLst/>
            </a:prstGeom>
            <a:noFill/>
            <a:ln w="12700" cap="flat">
              <a:noFill/>
              <a:miter lim="400000"/>
            </a:ln>
            <a:effectLst/>
          </p:spPr>
          <p:txBody>
            <a:bodyPr wrap="square" lIns="0" tIns="0" rIns="0" bIns="0" numCol="1" anchor="t">
              <a:spAutoFit/>
            </a:bodyPr>
            <a:lstStyle>
              <a:lvl1pPr algn="r">
                <a:defRPr sz="1200" b="1">
                  <a:solidFill>
                    <a:srgbClr val="F7AC12"/>
                  </a:solidFill>
                  <a:uFill>
                    <a:solidFill>
                      <a:srgbClr val="F7AC12"/>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200" b="1" dirty="0" smtClean="0">
                  <a:solidFill>
                    <a:sysClr val="windowText" lastClr="000000"/>
                  </a:solidFill>
                  <a:uFill>
                    <a:solidFill>
                      <a:srgbClr val="F7AC12"/>
                    </a:solidFill>
                  </a:uFill>
                  <a:latin typeface="+mn-lt"/>
                  <a:ea typeface="+mn-ea"/>
                  <a:cs typeface="+mn-ea"/>
                  <a:sym typeface="+mn-lt"/>
                </a:rPr>
                <a:t>添加标题</a:t>
              </a:r>
              <a:endParaRPr sz="1200" b="1" dirty="0">
                <a:solidFill>
                  <a:sysClr val="windowText" lastClr="000000"/>
                </a:solidFill>
                <a:uFill>
                  <a:solidFill>
                    <a:srgbClr val="F7AC12"/>
                  </a:solidFill>
                </a:uFill>
                <a:latin typeface="+mn-lt"/>
                <a:ea typeface="+mn-ea"/>
                <a:cs typeface="+mn-ea"/>
                <a:sym typeface="+mn-lt"/>
              </a:endParaRPr>
            </a:p>
          </p:txBody>
        </p:sp>
        <p:sp>
          <p:nvSpPr>
            <p:cNvPr id="17" name="Shape 14707"/>
            <p:cNvSpPr/>
            <p:nvPr/>
          </p:nvSpPr>
          <p:spPr>
            <a:xfrm>
              <a:off x="7072900" y="1829622"/>
              <a:ext cx="1315524" cy="677108"/>
            </a:xfrm>
            <a:prstGeom prst="rect">
              <a:avLst/>
            </a:prstGeom>
            <a:noFill/>
            <a:ln w="12700" cap="flat">
              <a:noFill/>
              <a:miter lim="400000"/>
            </a:ln>
            <a:effectLst/>
          </p:spPr>
          <p:txBody>
            <a:bodyPr wrap="square" lIns="0" tIns="0" rIns="0" bIns="0" numCol="1" anchor="t">
              <a:spAutoFit/>
            </a:bodyPr>
            <a:lstStyle/>
            <a:p>
              <a:r>
                <a:rPr lang="zh-CN" altLang="en-US" sz="1100" dirty="0">
                  <a:solidFill>
                    <a:sysClr val="windowText" lastClr="000000"/>
                  </a:solidFill>
                  <a:latin typeface="Roboto condensed"/>
                  <a:ea typeface="Roboto condensed"/>
                  <a:cs typeface="+mn-ea"/>
                  <a:sym typeface="+mn-lt"/>
                </a:rPr>
                <a:t>单击此处添加文本单击此处添加文本单击此处添加文本单击此处</a:t>
              </a:r>
              <a:endParaRPr lang="zh-CN" altLang="en-US" sz="1100" dirty="0">
                <a:solidFill>
                  <a:sysClr val="windowText" lastClr="000000"/>
                </a:solidFill>
                <a:latin typeface="Roboto condensed"/>
                <a:ea typeface="Roboto condensed"/>
                <a:cs typeface="+mn-ea"/>
                <a:sym typeface="+mn-lt"/>
              </a:endParaRPr>
            </a:p>
          </p:txBody>
        </p:sp>
        <p:sp>
          <p:nvSpPr>
            <p:cNvPr id="20" name="Shape 14711"/>
            <p:cNvSpPr/>
            <p:nvPr/>
          </p:nvSpPr>
          <p:spPr>
            <a:xfrm flipH="1">
              <a:off x="5610757" y="1728022"/>
              <a:ext cx="1462098"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ysClr val="windowText" lastClr="000000"/>
                </a:solidFill>
                <a:cs typeface="+mn-ea"/>
                <a:sym typeface="+mn-lt"/>
              </a:endParaRPr>
            </a:p>
          </p:txBody>
        </p:sp>
      </p:grpSp>
      <p:grpSp>
        <p:nvGrpSpPr>
          <p:cNvPr id="64" name="组合 63"/>
          <p:cNvGrpSpPr/>
          <p:nvPr/>
        </p:nvGrpSpPr>
        <p:grpSpPr>
          <a:xfrm>
            <a:off x="5610757" y="3367092"/>
            <a:ext cx="2777667" cy="890806"/>
            <a:chOff x="5610757" y="3367092"/>
            <a:chExt cx="2777667" cy="890806"/>
          </a:xfrm>
        </p:grpSpPr>
        <p:sp>
          <p:nvSpPr>
            <p:cNvPr id="14" name="Shape 14703"/>
            <p:cNvSpPr/>
            <p:nvPr/>
          </p:nvSpPr>
          <p:spPr>
            <a:xfrm>
              <a:off x="7072900" y="3367092"/>
              <a:ext cx="952767" cy="184666"/>
            </a:xfrm>
            <a:prstGeom prst="rect">
              <a:avLst/>
            </a:prstGeom>
            <a:noFill/>
            <a:ln w="12700" cap="flat">
              <a:noFill/>
              <a:miter lim="400000"/>
            </a:ln>
            <a:effectLst/>
          </p:spPr>
          <p:txBody>
            <a:bodyPr wrap="square" lIns="0" tIns="0" rIns="0" bIns="0" numCol="1" anchor="t">
              <a:spAutoFit/>
            </a:bodyPr>
            <a:lstStyle>
              <a:lvl1pPr algn="r">
                <a:defRPr sz="1200" b="1">
                  <a:solidFill>
                    <a:srgbClr val="CD4E37"/>
                  </a:solidFill>
                  <a:uFill>
                    <a:solidFill>
                      <a:srgbClr val="CD4E37"/>
                    </a:solidFill>
                  </a:uFill>
                  <a:latin typeface="Roboto condensed"/>
                  <a:ea typeface="Roboto condensed"/>
                  <a:cs typeface="Roboto condensed"/>
                  <a:sym typeface="Roboto condensed"/>
                </a:defRPr>
              </a:lvl1pPr>
            </a:lstStyle>
            <a:p>
              <a:pPr lvl="0">
                <a:defRPr sz="1800" b="0">
                  <a:solidFill>
                    <a:srgbClr val="000000"/>
                  </a:solidFill>
                  <a:uFillTx/>
                </a:defRPr>
              </a:pPr>
              <a:r>
                <a:rPr lang="zh-CN" altLang="en-US" sz="1200" b="1" dirty="0" smtClean="0">
                  <a:solidFill>
                    <a:sysClr val="windowText" lastClr="000000"/>
                  </a:solidFill>
                  <a:uFill>
                    <a:solidFill>
                      <a:srgbClr val="CD4E37"/>
                    </a:solidFill>
                  </a:uFill>
                  <a:latin typeface="+mn-lt"/>
                  <a:ea typeface="+mn-ea"/>
                  <a:cs typeface="+mn-ea"/>
                  <a:sym typeface="+mn-lt"/>
                </a:rPr>
                <a:t>添加标题</a:t>
              </a:r>
              <a:endParaRPr sz="1200" b="1" dirty="0">
                <a:solidFill>
                  <a:sysClr val="windowText" lastClr="000000"/>
                </a:solidFill>
                <a:uFill>
                  <a:solidFill>
                    <a:srgbClr val="CD4E37"/>
                  </a:solidFill>
                </a:uFill>
                <a:latin typeface="+mn-lt"/>
                <a:ea typeface="+mn-ea"/>
                <a:cs typeface="+mn-ea"/>
                <a:sym typeface="+mn-lt"/>
              </a:endParaRPr>
            </a:p>
          </p:txBody>
        </p:sp>
        <p:sp>
          <p:nvSpPr>
            <p:cNvPr id="15" name="Shape 14704"/>
            <p:cNvSpPr/>
            <p:nvPr/>
          </p:nvSpPr>
          <p:spPr>
            <a:xfrm>
              <a:off x="7072900" y="3580790"/>
              <a:ext cx="1315524" cy="677108"/>
            </a:xfrm>
            <a:prstGeom prst="rect">
              <a:avLst/>
            </a:prstGeom>
            <a:noFill/>
            <a:ln w="12700" cap="flat">
              <a:noFill/>
              <a:miter lim="400000"/>
            </a:ln>
            <a:effectLst/>
          </p:spPr>
          <p:txBody>
            <a:bodyPr wrap="square" lIns="0" tIns="0" rIns="0" bIns="0" numCol="1" anchor="t">
              <a:spAutoFit/>
            </a:bodyPr>
            <a:lstStyle/>
            <a:p>
              <a:r>
                <a:rPr lang="zh-CN" altLang="en-US" sz="1100" dirty="0">
                  <a:solidFill>
                    <a:sysClr val="windowText" lastClr="000000"/>
                  </a:solidFill>
                  <a:latin typeface="Roboto condensed"/>
                  <a:ea typeface="Roboto condensed"/>
                  <a:cs typeface="+mn-ea"/>
                  <a:sym typeface="+mn-lt"/>
                </a:rPr>
                <a:t>单击此处添加文本单击此处添加文本单击此处添加文本单击此处</a:t>
              </a:r>
              <a:endParaRPr lang="zh-CN" altLang="en-US" sz="1100" dirty="0">
                <a:solidFill>
                  <a:sysClr val="windowText" lastClr="000000"/>
                </a:solidFill>
                <a:latin typeface="Roboto condensed"/>
                <a:ea typeface="Roboto condensed"/>
                <a:cs typeface="+mn-ea"/>
                <a:sym typeface="+mn-lt"/>
              </a:endParaRPr>
            </a:p>
          </p:txBody>
        </p:sp>
        <p:sp>
          <p:nvSpPr>
            <p:cNvPr id="21" name="Shape 14712"/>
            <p:cNvSpPr/>
            <p:nvPr/>
          </p:nvSpPr>
          <p:spPr>
            <a:xfrm flipH="1">
              <a:off x="5610757" y="3436994"/>
              <a:ext cx="1462100"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ysClr val="windowText" lastClr="000000"/>
                </a:solidFill>
                <a:cs typeface="+mn-ea"/>
                <a:sym typeface="+mn-lt"/>
              </a:endParaRPr>
            </a:p>
          </p:txBody>
        </p:sp>
      </p:grpSp>
      <p:sp>
        <p:nvSpPr>
          <p:cNvPr id="26" name="Shape 14713"/>
          <p:cNvSpPr/>
          <p:nvPr/>
        </p:nvSpPr>
        <p:spPr>
          <a:xfrm>
            <a:off x="4308257" y="2591799"/>
            <a:ext cx="487266" cy="479593"/>
          </a:xfrm>
          <a:custGeom>
            <a:avLst/>
            <a:gdLst/>
            <a:ahLst/>
            <a:cxnLst>
              <a:cxn ang="0">
                <a:pos x="wd2" y="hd2"/>
              </a:cxn>
              <a:cxn ang="5400000">
                <a:pos x="wd2" y="hd2"/>
              </a:cxn>
              <a:cxn ang="10800000">
                <a:pos x="wd2" y="hd2"/>
              </a:cxn>
              <a:cxn ang="16200000">
                <a:pos x="wd2" y="hd2"/>
              </a:cxn>
            </a:cxnLst>
            <a:rect l="0" t="0" r="r" b="b"/>
            <a:pathLst>
              <a:path w="21600" h="21600" extrusionOk="0">
                <a:moveTo>
                  <a:pt x="21234" y="13034"/>
                </a:moveTo>
                <a:cubicBezTo>
                  <a:pt x="20136" y="17876"/>
                  <a:pt x="15742" y="21600"/>
                  <a:pt x="10617" y="21600"/>
                </a:cubicBezTo>
                <a:cubicBezTo>
                  <a:pt x="8054" y="21600"/>
                  <a:pt x="5492" y="20483"/>
                  <a:pt x="3295" y="18621"/>
                </a:cubicBezTo>
                <a:cubicBezTo>
                  <a:pt x="1831" y="20483"/>
                  <a:pt x="1831" y="20483"/>
                  <a:pt x="1831" y="20483"/>
                </a:cubicBezTo>
                <a:cubicBezTo>
                  <a:pt x="1464" y="20483"/>
                  <a:pt x="1464" y="20483"/>
                  <a:pt x="1098" y="20483"/>
                </a:cubicBezTo>
                <a:cubicBezTo>
                  <a:pt x="732" y="20483"/>
                  <a:pt x="0" y="20110"/>
                  <a:pt x="0" y="19738"/>
                </a:cubicBezTo>
                <a:cubicBezTo>
                  <a:pt x="0" y="13407"/>
                  <a:pt x="0" y="13407"/>
                  <a:pt x="0" y="13407"/>
                </a:cubicBezTo>
                <a:cubicBezTo>
                  <a:pt x="0" y="13034"/>
                  <a:pt x="732" y="12662"/>
                  <a:pt x="1098" y="12662"/>
                </a:cubicBezTo>
                <a:cubicBezTo>
                  <a:pt x="7322" y="12662"/>
                  <a:pt x="7322" y="12662"/>
                  <a:pt x="7322" y="12662"/>
                </a:cubicBezTo>
                <a:cubicBezTo>
                  <a:pt x="7688" y="12662"/>
                  <a:pt x="8054" y="13034"/>
                  <a:pt x="8054" y="13407"/>
                </a:cubicBezTo>
                <a:cubicBezTo>
                  <a:pt x="8054" y="13779"/>
                  <a:pt x="8054" y="13779"/>
                  <a:pt x="8054" y="14152"/>
                </a:cubicBezTo>
                <a:cubicBezTo>
                  <a:pt x="5858" y="16014"/>
                  <a:pt x="5858" y="16014"/>
                  <a:pt x="5858" y="16014"/>
                </a:cubicBezTo>
                <a:cubicBezTo>
                  <a:pt x="7322" y="17131"/>
                  <a:pt x="9153" y="17876"/>
                  <a:pt x="10983" y="17876"/>
                </a:cubicBezTo>
                <a:cubicBezTo>
                  <a:pt x="13180" y="17876"/>
                  <a:pt x="15742" y="16759"/>
                  <a:pt x="16841" y="14524"/>
                </a:cubicBezTo>
                <a:cubicBezTo>
                  <a:pt x="17207" y="13779"/>
                  <a:pt x="17573" y="13407"/>
                  <a:pt x="17573" y="12662"/>
                </a:cubicBezTo>
                <a:cubicBezTo>
                  <a:pt x="17573" y="12662"/>
                  <a:pt x="17939" y="12662"/>
                  <a:pt x="17939" y="12662"/>
                </a:cubicBezTo>
                <a:cubicBezTo>
                  <a:pt x="20868" y="12662"/>
                  <a:pt x="20868" y="12662"/>
                  <a:pt x="20868" y="12662"/>
                </a:cubicBezTo>
                <a:cubicBezTo>
                  <a:pt x="20868" y="12662"/>
                  <a:pt x="21234" y="12662"/>
                  <a:pt x="21234" y="13034"/>
                </a:cubicBezTo>
                <a:cubicBezTo>
                  <a:pt x="21234" y="13034"/>
                  <a:pt x="21234" y="13034"/>
                  <a:pt x="21234" y="13034"/>
                </a:cubicBezTo>
                <a:close/>
                <a:moveTo>
                  <a:pt x="21600" y="7821"/>
                </a:moveTo>
                <a:cubicBezTo>
                  <a:pt x="21600" y="8566"/>
                  <a:pt x="21234" y="8938"/>
                  <a:pt x="20502" y="8938"/>
                </a:cubicBezTo>
                <a:cubicBezTo>
                  <a:pt x="14278" y="8938"/>
                  <a:pt x="14278" y="8938"/>
                  <a:pt x="14278" y="8938"/>
                </a:cubicBezTo>
                <a:cubicBezTo>
                  <a:pt x="13912" y="8938"/>
                  <a:pt x="13546" y="8566"/>
                  <a:pt x="13546" y="7821"/>
                </a:cubicBezTo>
                <a:cubicBezTo>
                  <a:pt x="13546" y="7821"/>
                  <a:pt x="13546" y="7448"/>
                  <a:pt x="13912" y="7448"/>
                </a:cubicBezTo>
                <a:cubicBezTo>
                  <a:pt x="15742" y="5214"/>
                  <a:pt x="15742" y="5214"/>
                  <a:pt x="15742" y="5214"/>
                </a:cubicBezTo>
                <a:cubicBezTo>
                  <a:pt x="14278" y="4097"/>
                  <a:pt x="12447" y="3352"/>
                  <a:pt x="10983" y="3352"/>
                </a:cubicBezTo>
                <a:cubicBezTo>
                  <a:pt x="8420" y="3352"/>
                  <a:pt x="6224" y="4841"/>
                  <a:pt x="4759" y="7076"/>
                </a:cubicBezTo>
                <a:cubicBezTo>
                  <a:pt x="4393" y="7448"/>
                  <a:pt x="4393" y="7821"/>
                  <a:pt x="4027" y="8566"/>
                </a:cubicBezTo>
                <a:cubicBezTo>
                  <a:pt x="4027" y="8938"/>
                  <a:pt x="3661" y="8938"/>
                  <a:pt x="3661" y="8938"/>
                </a:cubicBezTo>
                <a:cubicBezTo>
                  <a:pt x="732" y="8938"/>
                  <a:pt x="732" y="8938"/>
                  <a:pt x="732" y="8938"/>
                </a:cubicBezTo>
                <a:cubicBezTo>
                  <a:pt x="732" y="8938"/>
                  <a:pt x="366" y="8566"/>
                  <a:pt x="366" y="8566"/>
                </a:cubicBezTo>
                <a:cubicBezTo>
                  <a:pt x="366" y="8566"/>
                  <a:pt x="366" y="8193"/>
                  <a:pt x="366" y="8193"/>
                </a:cubicBezTo>
                <a:cubicBezTo>
                  <a:pt x="1464" y="3352"/>
                  <a:pt x="5858" y="0"/>
                  <a:pt x="10983" y="0"/>
                </a:cubicBezTo>
                <a:cubicBezTo>
                  <a:pt x="13546" y="0"/>
                  <a:pt x="16108" y="1117"/>
                  <a:pt x="18305" y="2979"/>
                </a:cubicBezTo>
                <a:cubicBezTo>
                  <a:pt x="20136" y="1117"/>
                  <a:pt x="20136" y="1117"/>
                  <a:pt x="20136" y="1117"/>
                </a:cubicBezTo>
                <a:cubicBezTo>
                  <a:pt x="20136" y="745"/>
                  <a:pt x="20502" y="745"/>
                  <a:pt x="20502" y="745"/>
                </a:cubicBezTo>
                <a:cubicBezTo>
                  <a:pt x="21234" y="745"/>
                  <a:pt x="21600" y="1117"/>
                  <a:pt x="21600" y="1490"/>
                </a:cubicBezTo>
                <a:lnTo>
                  <a:pt x="21600" y="7821"/>
                </a:lnTo>
                <a:close/>
              </a:path>
            </a:pathLst>
          </a:custGeom>
          <a:solidFill>
            <a:srgbClr val="808080"/>
          </a:solidFill>
          <a:ln w="12700">
            <a:miter lim="400000"/>
          </a:ln>
        </p:spPr>
        <p:txBody>
          <a:bodyPr lIns="0" tIns="0" rIns="0" bIns="0"/>
          <a:lstStyle/>
          <a:p>
            <a:pPr lvl="0"/>
            <a:endParaRPr>
              <a:cs typeface="+mn-ea"/>
              <a:sym typeface="+mn-lt"/>
            </a:endParaRPr>
          </a:p>
        </p:txBody>
      </p:sp>
      <p:grpSp>
        <p:nvGrpSpPr>
          <p:cNvPr id="2" name="组合 1"/>
          <p:cNvGrpSpPr/>
          <p:nvPr/>
        </p:nvGrpSpPr>
        <p:grpSpPr>
          <a:xfrm>
            <a:off x="2920905" y="1171855"/>
            <a:ext cx="1966671" cy="1659815"/>
            <a:chOff x="2920905" y="1171855"/>
            <a:chExt cx="1966671" cy="1659815"/>
          </a:xfrm>
        </p:grpSpPr>
        <p:sp>
          <p:nvSpPr>
            <p:cNvPr id="6" name="Shape 14693"/>
            <p:cNvSpPr/>
            <p:nvPr/>
          </p:nvSpPr>
          <p:spPr>
            <a:xfrm>
              <a:off x="2920905" y="1171855"/>
              <a:ext cx="1966671" cy="1659815"/>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rgbClr val="FF3399"/>
            </a:solidFill>
            <a:ln w="19050">
              <a:solidFill>
                <a:srgbClr val="F2F2F2"/>
              </a:solidFill>
              <a:round/>
            </a:ln>
          </p:spPr>
          <p:txBody>
            <a:bodyPr lIns="0" tIns="0" rIns="0" bIns="0"/>
            <a:lstStyle/>
            <a:p>
              <a:pPr lvl="0"/>
              <a:endParaRPr>
                <a:cs typeface="+mn-ea"/>
                <a:sym typeface="+mn-lt"/>
              </a:endParaRPr>
            </a:p>
          </p:txBody>
        </p:sp>
        <p:grpSp>
          <p:nvGrpSpPr>
            <p:cNvPr id="28" name="组合 27"/>
            <p:cNvGrpSpPr/>
            <p:nvPr/>
          </p:nvGrpSpPr>
          <p:grpSpPr>
            <a:xfrm>
              <a:off x="3536950" y="1823447"/>
              <a:ext cx="631032" cy="377428"/>
              <a:chOff x="4497388" y="3236913"/>
              <a:chExt cx="841376" cy="503238"/>
            </a:xfrm>
            <a:solidFill>
              <a:schemeClr val="bg1"/>
            </a:solidFill>
          </p:grpSpPr>
          <p:sp>
            <p:nvSpPr>
              <p:cNvPr id="29" name="Freeform 187"/>
              <p:cNvSpPr/>
              <p:nvPr/>
            </p:nvSpPr>
            <p:spPr bwMode="auto">
              <a:xfrm>
                <a:off x="4497388" y="3236913"/>
                <a:ext cx="476250" cy="379413"/>
              </a:xfrm>
              <a:custGeom>
                <a:avLst/>
                <a:gdLst>
                  <a:gd name="T0" fmla="*/ 71 w 127"/>
                  <a:gd name="T1" fmla="*/ 4 h 101"/>
                  <a:gd name="T2" fmla="*/ 110 w 127"/>
                  <a:gd name="T3" fmla="*/ 10 h 101"/>
                  <a:gd name="T4" fmla="*/ 127 w 127"/>
                  <a:gd name="T5" fmla="*/ 26 h 101"/>
                  <a:gd name="T6" fmla="*/ 122 w 127"/>
                  <a:gd name="T7" fmla="*/ 26 h 101"/>
                  <a:gd name="T8" fmla="*/ 116 w 127"/>
                  <a:gd name="T9" fmla="*/ 26 h 101"/>
                  <a:gd name="T10" fmla="*/ 105 w 127"/>
                  <a:gd name="T11" fmla="*/ 17 h 101"/>
                  <a:gd name="T12" fmla="*/ 74 w 127"/>
                  <a:gd name="T13" fmla="*/ 12 h 101"/>
                  <a:gd name="T14" fmla="*/ 57 w 127"/>
                  <a:gd name="T15" fmla="*/ 20 h 101"/>
                  <a:gd name="T16" fmla="*/ 46 w 127"/>
                  <a:gd name="T17" fmla="*/ 34 h 101"/>
                  <a:gd name="T18" fmla="*/ 41 w 127"/>
                  <a:gd name="T19" fmla="*/ 37 h 101"/>
                  <a:gd name="T20" fmla="*/ 41 w 127"/>
                  <a:gd name="T21" fmla="*/ 37 h 101"/>
                  <a:gd name="T22" fmla="*/ 32 w 127"/>
                  <a:gd name="T23" fmla="*/ 37 h 101"/>
                  <a:gd name="T24" fmla="*/ 15 w 127"/>
                  <a:gd name="T25" fmla="*/ 50 h 101"/>
                  <a:gd name="T26" fmla="*/ 11 w 127"/>
                  <a:gd name="T27" fmla="*/ 71 h 101"/>
                  <a:gd name="T28" fmla="*/ 24 w 127"/>
                  <a:gd name="T29" fmla="*/ 88 h 101"/>
                  <a:gd name="T30" fmla="*/ 37 w 127"/>
                  <a:gd name="T31" fmla="*/ 92 h 101"/>
                  <a:gd name="T32" fmla="*/ 39 w 127"/>
                  <a:gd name="T33" fmla="*/ 101 h 101"/>
                  <a:gd name="T34" fmla="*/ 19 w 127"/>
                  <a:gd name="T35" fmla="*/ 95 h 101"/>
                  <a:gd name="T36" fmla="*/ 3 w 127"/>
                  <a:gd name="T37" fmla="*/ 73 h 101"/>
                  <a:gd name="T38" fmla="*/ 7 w 127"/>
                  <a:gd name="T39" fmla="*/ 45 h 101"/>
                  <a:gd name="T40" fmla="*/ 30 w 127"/>
                  <a:gd name="T41" fmla="*/ 29 h 101"/>
                  <a:gd name="T42" fmla="*/ 39 w 127"/>
                  <a:gd name="T43" fmla="*/ 28 h 101"/>
                  <a:gd name="T44" fmla="*/ 52 w 127"/>
                  <a:gd name="T45" fmla="*/ 13 h 101"/>
                  <a:gd name="T46" fmla="*/ 71 w 127"/>
                  <a:gd name="T47"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01">
                    <a:moveTo>
                      <a:pt x="71" y="4"/>
                    </a:moveTo>
                    <a:cubicBezTo>
                      <a:pt x="85" y="0"/>
                      <a:pt x="99" y="3"/>
                      <a:pt x="110" y="10"/>
                    </a:cubicBezTo>
                    <a:cubicBezTo>
                      <a:pt x="117" y="14"/>
                      <a:pt x="122" y="19"/>
                      <a:pt x="127" y="26"/>
                    </a:cubicBezTo>
                    <a:cubicBezTo>
                      <a:pt x="125" y="26"/>
                      <a:pt x="124" y="26"/>
                      <a:pt x="122" y="26"/>
                    </a:cubicBezTo>
                    <a:cubicBezTo>
                      <a:pt x="120" y="26"/>
                      <a:pt x="118" y="26"/>
                      <a:pt x="116" y="26"/>
                    </a:cubicBezTo>
                    <a:cubicBezTo>
                      <a:pt x="113" y="23"/>
                      <a:pt x="109" y="20"/>
                      <a:pt x="105" y="17"/>
                    </a:cubicBezTo>
                    <a:cubicBezTo>
                      <a:pt x="96" y="12"/>
                      <a:pt x="85" y="10"/>
                      <a:pt x="74" y="12"/>
                    </a:cubicBezTo>
                    <a:cubicBezTo>
                      <a:pt x="67" y="14"/>
                      <a:pt x="62" y="17"/>
                      <a:pt x="57" y="20"/>
                    </a:cubicBezTo>
                    <a:cubicBezTo>
                      <a:pt x="52" y="24"/>
                      <a:pt x="49" y="29"/>
                      <a:pt x="46" y="34"/>
                    </a:cubicBezTo>
                    <a:cubicBezTo>
                      <a:pt x="45" y="36"/>
                      <a:pt x="43" y="37"/>
                      <a:pt x="41" y="37"/>
                    </a:cubicBezTo>
                    <a:cubicBezTo>
                      <a:pt x="41" y="37"/>
                      <a:pt x="41" y="37"/>
                      <a:pt x="41" y="37"/>
                    </a:cubicBezTo>
                    <a:cubicBezTo>
                      <a:pt x="38" y="36"/>
                      <a:pt x="35" y="37"/>
                      <a:pt x="32" y="37"/>
                    </a:cubicBezTo>
                    <a:cubicBezTo>
                      <a:pt x="24" y="39"/>
                      <a:pt x="18" y="44"/>
                      <a:pt x="15" y="50"/>
                    </a:cubicBezTo>
                    <a:cubicBezTo>
                      <a:pt x="11" y="56"/>
                      <a:pt x="10" y="63"/>
                      <a:pt x="11" y="71"/>
                    </a:cubicBezTo>
                    <a:cubicBezTo>
                      <a:pt x="13" y="78"/>
                      <a:pt x="18" y="84"/>
                      <a:pt x="24" y="88"/>
                    </a:cubicBezTo>
                    <a:cubicBezTo>
                      <a:pt x="28" y="90"/>
                      <a:pt x="32" y="91"/>
                      <a:pt x="37" y="92"/>
                    </a:cubicBezTo>
                    <a:cubicBezTo>
                      <a:pt x="37" y="95"/>
                      <a:pt x="38" y="98"/>
                      <a:pt x="39" y="101"/>
                    </a:cubicBezTo>
                    <a:cubicBezTo>
                      <a:pt x="32" y="101"/>
                      <a:pt x="25" y="99"/>
                      <a:pt x="19" y="95"/>
                    </a:cubicBezTo>
                    <a:cubicBezTo>
                      <a:pt x="11" y="90"/>
                      <a:pt x="5" y="83"/>
                      <a:pt x="3" y="73"/>
                    </a:cubicBezTo>
                    <a:cubicBezTo>
                      <a:pt x="0" y="63"/>
                      <a:pt x="2" y="53"/>
                      <a:pt x="7" y="45"/>
                    </a:cubicBezTo>
                    <a:cubicBezTo>
                      <a:pt x="12" y="37"/>
                      <a:pt x="20" y="31"/>
                      <a:pt x="30" y="29"/>
                    </a:cubicBezTo>
                    <a:cubicBezTo>
                      <a:pt x="33" y="28"/>
                      <a:pt x="36" y="28"/>
                      <a:pt x="39" y="28"/>
                    </a:cubicBezTo>
                    <a:cubicBezTo>
                      <a:pt x="42" y="22"/>
                      <a:pt x="47" y="17"/>
                      <a:pt x="52" y="13"/>
                    </a:cubicBezTo>
                    <a:cubicBezTo>
                      <a:pt x="57" y="9"/>
                      <a:pt x="64" y="5"/>
                      <a:pt x="7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0" name="Freeform 188"/>
              <p:cNvSpPr>
                <a:spLocks noEditPoints="1"/>
              </p:cNvSpPr>
              <p:nvPr/>
            </p:nvSpPr>
            <p:spPr bwMode="auto">
              <a:xfrm>
                <a:off x="4632326" y="3333751"/>
                <a:ext cx="706438" cy="406400"/>
              </a:xfrm>
              <a:custGeom>
                <a:avLst/>
                <a:gdLst>
                  <a:gd name="T0" fmla="*/ 37 w 188"/>
                  <a:gd name="T1" fmla="*/ 24 h 108"/>
                  <a:gd name="T2" fmla="*/ 41 w 188"/>
                  <a:gd name="T3" fmla="*/ 24 h 108"/>
                  <a:gd name="T4" fmla="*/ 86 w 188"/>
                  <a:gd name="T5" fmla="*/ 0 h 108"/>
                  <a:gd name="T6" fmla="*/ 126 w 188"/>
                  <a:gd name="T7" fmla="*/ 17 h 108"/>
                  <a:gd name="T8" fmla="*/ 145 w 188"/>
                  <a:gd name="T9" fmla="*/ 13 h 108"/>
                  <a:gd name="T10" fmla="*/ 188 w 188"/>
                  <a:gd name="T11" fmla="*/ 56 h 108"/>
                  <a:gd name="T12" fmla="*/ 145 w 188"/>
                  <a:gd name="T13" fmla="*/ 100 h 108"/>
                  <a:gd name="T14" fmla="*/ 123 w 188"/>
                  <a:gd name="T15" fmla="*/ 94 h 108"/>
                  <a:gd name="T16" fmla="*/ 86 w 188"/>
                  <a:gd name="T17" fmla="*/ 108 h 108"/>
                  <a:gd name="T18" fmla="*/ 51 w 188"/>
                  <a:gd name="T19" fmla="*/ 94 h 108"/>
                  <a:gd name="T20" fmla="*/ 37 w 188"/>
                  <a:gd name="T21" fmla="*/ 97 h 108"/>
                  <a:gd name="T22" fmla="*/ 0 w 188"/>
                  <a:gd name="T23" fmla="*/ 61 h 108"/>
                  <a:gd name="T24" fmla="*/ 37 w 188"/>
                  <a:gd name="T25" fmla="*/ 24 h 108"/>
                  <a:gd name="T26" fmla="*/ 37 w 188"/>
                  <a:gd name="T27" fmla="*/ 33 h 108"/>
                  <a:gd name="T28" fmla="*/ 9 w 188"/>
                  <a:gd name="T29" fmla="*/ 61 h 108"/>
                  <a:gd name="T30" fmla="*/ 37 w 188"/>
                  <a:gd name="T31" fmla="*/ 88 h 108"/>
                  <a:gd name="T32" fmla="*/ 49 w 188"/>
                  <a:gd name="T33" fmla="*/ 85 h 108"/>
                  <a:gd name="T34" fmla="*/ 55 w 188"/>
                  <a:gd name="T35" fmla="*/ 86 h 108"/>
                  <a:gd name="T36" fmla="*/ 55 w 188"/>
                  <a:gd name="T37" fmla="*/ 86 h 108"/>
                  <a:gd name="T38" fmla="*/ 86 w 188"/>
                  <a:gd name="T39" fmla="*/ 99 h 108"/>
                  <a:gd name="T40" fmla="*/ 119 w 188"/>
                  <a:gd name="T41" fmla="*/ 85 h 108"/>
                  <a:gd name="T42" fmla="*/ 125 w 188"/>
                  <a:gd name="T43" fmla="*/ 85 h 108"/>
                  <a:gd name="T44" fmla="*/ 125 w 188"/>
                  <a:gd name="T45" fmla="*/ 85 h 108"/>
                  <a:gd name="T46" fmla="*/ 145 w 188"/>
                  <a:gd name="T47" fmla="*/ 91 h 108"/>
                  <a:gd name="T48" fmla="*/ 179 w 188"/>
                  <a:gd name="T49" fmla="*/ 56 h 108"/>
                  <a:gd name="T50" fmla="*/ 145 w 188"/>
                  <a:gd name="T51" fmla="*/ 22 h 108"/>
                  <a:gd name="T52" fmla="*/ 127 w 188"/>
                  <a:gd name="T53" fmla="*/ 26 h 108"/>
                  <a:gd name="T54" fmla="*/ 121 w 188"/>
                  <a:gd name="T55" fmla="*/ 25 h 108"/>
                  <a:gd name="T56" fmla="*/ 121 w 188"/>
                  <a:gd name="T57" fmla="*/ 25 h 108"/>
                  <a:gd name="T58" fmla="*/ 86 w 188"/>
                  <a:gd name="T59" fmla="*/ 9 h 108"/>
                  <a:gd name="T60" fmla="*/ 48 w 188"/>
                  <a:gd name="T61" fmla="*/ 31 h 108"/>
                  <a:gd name="T62" fmla="*/ 43 w 188"/>
                  <a:gd name="T63" fmla="*/ 34 h 108"/>
                  <a:gd name="T64" fmla="*/ 43 w 188"/>
                  <a:gd name="T65" fmla="*/ 34 h 108"/>
                  <a:gd name="T66" fmla="*/ 37 w 188"/>
                  <a:gd name="T67" fmla="*/ 3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08">
                    <a:moveTo>
                      <a:pt x="37" y="24"/>
                    </a:moveTo>
                    <a:cubicBezTo>
                      <a:pt x="38" y="24"/>
                      <a:pt x="40" y="24"/>
                      <a:pt x="41" y="24"/>
                    </a:cubicBezTo>
                    <a:cubicBezTo>
                      <a:pt x="51" y="9"/>
                      <a:pt x="68" y="0"/>
                      <a:pt x="86" y="0"/>
                    </a:cubicBezTo>
                    <a:cubicBezTo>
                      <a:pt x="101" y="0"/>
                      <a:pt x="116" y="6"/>
                      <a:pt x="126" y="17"/>
                    </a:cubicBezTo>
                    <a:cubicBezTo>
                      <a:pt x="132" y="14"/>
                      <a:pt x="138" y="13"/>
                      <a:pt x="145" y="13"/>
                    </a:cubicBezTo>
                    <a:cubicBezTo>
                      <a:pt x="169" y="13"/>
                      <a:pt x="188" y="32"/>
                      <a:pt x="188" y="56"/>
                    </a:cubicBezTo>
                    <a:cubicBezTo>
                      <a:pt x="188" y="80"/>
                      <a:pt x="169" y="100"/>
                      <a:pt x="145" y="100"/>
                    </a:cubicBezTo>
                    <a:cubicBezTo>
                      <a:pt x="137" y="100"/>
                      <a:pt x="129" y="98"/>
                      <a:pt x="123" y="94"/>
                    </a:cubicBezTo>
                    <a:cubicBezTo>
                      <a:pt x="113" y="103"/>
                      <a:pt x="100" y="108"/>
                      <a:pt x="86" y="108"/>
                    </a:cubicBezTo>
                    <a:cubicBezTo>
                      <a:pt x="73" y="108"/>
                      <a:pt x="61" y="103"/>
                      <a:pt x="51" y="94"/>
                    </a:cubicBezTo>
                    <a:cubicBezTo>
                      <a:pt x="46" y="96"/>
                      <a:pt x="42" y="97"/>
                      <a:pt x="37" y="97"/>
                    </a:cubicBezTo>
                    <a:cubicBezTo>
                      <a:pt x="17" y="97"/>
                      <a:pt x="0" y="81"/>
                      <a:pt x="0" y="61"/>
                    </a:cubicBezTo>
                    <a:cubicBezTo>
                      <a:pt x="0" y="40"/>
                      <a:pt x="17" y="24"/>
                      <a:pt x="37" y="24"/>
                    </a:cubicBezTo>
                    <a:close/>
                    <a:moveTo>
                      <a:pt x="37" y="33"/>
                    </a:moveTo>
                    <a:cubicBezTo>
                      <a:pt x="22" y="33"/>
                      <a:pt x="9" y="45"/>
                      <a:pt x="9" y="61"/>
                    </a:cubicBezTo>
                    <a:cubicBezTo>
                      <a:pt x="9" y="76"/>
                      <a:pt x="22" y="88"/>
                      <a:pt x="37" y="88"/>
                    </a:cubicBezTo>
                    <a:cubicBezTo>
                      <a:pt x="41" y="88"/>
                      <a:pt x="45" y="87"/>
                      <a:pt x="49" y="85"/>
                    </a:cubicBezTo>
                    <a:cubicBezTo>
                      <a:pt x="51" y="84"/>
                      <a:pt x="53" y="84"/>
                      <a:pt x="55" y="86"/>
                    </a:cubicBezTo>
                    <a:cubicBezTo>
                      <a:pt x="55" y="86"/>
                      <a:pt x="55" y="86"/>
                      <a:pt x="55" y="86"/>
                    </a:cubicBezTo>
                    <a:cubicBezTo>
                      <a:pt x="63" y="94"/>
                      <a:pt x="74" y="99"/>
                      <a:pt x="86" y="99"/>
                    </a:cubicBezTo>
                    <a:cubicBezTo>
                      <a:pt x="99" y="99"/>
                      <a:pt x="110" y="94"/>
                      <a:pt x="119" y="85"/>
                    </a:cubicBezTo>
                    <a:cubicBezTo>
                      <a:pt x="120" y="84"/>
                      <a:pt x="123" y="83"/>
                      <a:pt x="125" y="85"/>
                    </a:cubicBezTo>
                    <a:cubicBezTo>
                      <a:pt x="125" y="85"/>
                      <a:pt x="125" y="85"/>
                      <a:pt x="125" y="85"/>
                    </a:cubicBezTo>
                    <a:cubicBezTo>
                      <a:pt x="130" y="89"/>
                      <a:pt x="137" y="91"/>
                      <a:pt x="145" y="91"/>
                    </a:cubicBezTo>
                    <a:cubicBezTo>
                      <a:pt x="164" y="91"/>
                      <a:pt x="179" y="76"/>
                      <a:pt x="179" y="56"/>
                    </a:cubicBezTo>
                    <a:cubicBezTo>
                      <a:pt x="179" y="37"/>
                      <a:pt x="164" y="22"/>
                      <a:pt x="145" y="22"/>
                    </a:cubicBezTo>
                    <a:cubicBezTo>
                      <a:pt x="139" y="22"/>
                      <a:pt x="133" y="23"/>
                      <a:pt x="127" y="26"/>
                    </a:cubicBezTo>
                    <a:cubicBezTo>
                      <a:pt x="125" y="28"/>
                      <a:pt x="123" y="27"/>
                      <a:pt x="121" y="25"/>
                    </a:cubicBezTo>
                    <a:cubicBezTo>
                      <a:pt x="121" y="25"/>
                      <a:pt x="121" y="25"/>
                      <a:pt x="121" y="25"/>
                    </a:cubicBezTo>
                    <a:cubicBezTo>
                      <a:pt x="113" y="15"/>
                      <a:pt x="100" y="9"/>
                      <a:pt x="86" y="9"/>
                    </a:cubicBezTo>
                    <a:cubicBezTo>
                      <a:pt x="70" y="9"/>
                      <a:pt x="56" y="17"/>
                      <a:pt x="48" y="31"/>
                    </a:cubicBezTo>
                    <a:cubicBezTo>
                      <a:pt x="47" y="33"/>
                      <a:pt x="45" y="34"/>
                      <a:pt x="43" y="34"/>
                    </a:cubicBezTo>
                    <a:cubicBezTo>
                      <a:pt x="43" y="34"/>
                      <a:pt x="43" y="34"/>
                      <a:pt x="43" y="34"/>
                    </a:cubicBezTo>
                    <a:cubicBezTo>
                      <a:pt x="41" y="33"/>
                      <a:pt x="39" y="33"/>
                      <a:pt x="3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grpSp>
      </p:grpSp>
      <p:grpSp>
        <p:nvGrpSpPr>
          <p:cNvPr id="4" name="组合 3"/>
          <p:cNvGrpSpPr/>
          <p:nvPr/>
        </p:nvGrpSpPr>
        <p:grpSpPr>
          <a:xfrm>
            <a:off x="4237247" y="2831669"/>
            <a:ext cx="1985850" cy="1644122"/>
            <a:chOff x="4237247" y="2831669"/>
            <a:chExt cx="1985850" cy="1644122"/>
          </a:xfrm>
        </p:grpSpPr>
        <p:sp>
          <p:nvSpPr>
            <p:cNvPr id="8" name="Shape 14695"/>
            <p:cNvSpPr/>
            <p:nvPr/>
          </p:nvSpPr>
          <p:spPr>
            <a:xfrm>
              <a:off x="4237247" y="2831669"/>
              <a:ext cx="1985850" cy="1644122"/>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rgbClr val="FF3399"/>
            </a:solidFill>
            <a:ln w="19050">
              <a:solidFill>
                <a:srgbClr val="F2F2F2"/>
              </a:solidFill>
              <a:round/>
            </a:ln>
          </p:spPr>
          <p:txBody>
            <a:bodyPr lIns="0" tIns="0" rIns="0" bIns="0"/>
            <a:lstStyle/>
            <a:p>
              <a:pPr lvl="0"/>
              <a:endParaRPr>
                <a:cs typeface="+mn-ea"/>
                <a:sym typeface="+mn-lt"/>
              </a:endParaRPr>
            </a:p>
          </p:txBody>
        </p:sp>
        <p:grpSp>
          <p:nvGrpSpPr>
            <p:cNvPr id="31" name="组合 30"/>
            <p:cNvGrpSpPr/>
            <p:nvPr/>
          </p:nvGrpSpPr>
          <p:grpSpPr>
            <a:xfrm>
              <a:off x="4938469" y="3289087"/>
              <a:ext cx="583406" cy="583406"/>
              <a:chOff x="5751513" y="4441826"/>
              <a:chExt cx="777875" cy="777875"/>
            </a:xfrm>
            <a:solidFill>
              <a:schemeClr val="bg1"/>
            </a:solidFill>
          </p:grpSpPr>
          <p:sp>
            <p:nvSpPr>
              <p:cNvPr id="32" name="Freeform 199"/>
              <p:cNvSpPr>
                <a:spLocks noEditPoints="1"/>
              </p:cNvSpPr>
              <p:nvPr/>
            </p:nvSpPr>
            <p:spPr bwMode="auto">
              <a:xfrm>
                <a:off x="5973763" y="4660901"/>
                <a:ext cx="338138" cy="341313"/>
              </a:xfrm>
              <a:custGeom>
                <a:avLst/>
                <a:gdLst>
                  <a:gd name="T0" fmla="*/ 45 w 90"/>
                  <a:gd name="T1" fmla="*/ 0 h 91"/>
                  <a:gd name="T2" fmla="*/ 90 w 90"/>
                  <a:gd name="T3" fmla="*/ 45 h 91"/>
                  <a:gd name="T4" fmla="*/ 45 w 90"/>
                  <a:gd name="T5" fmla="*/ 91 h 91"/>
                  <a:gd name="T6" fmla="*/ 0 w 90"/>
                  <a:gd name="T7" fmla="*/ 45 h 91"/>
                  <a:gd name="T8" fmla="*/ 45 w 90"/>
                  <a:gd name="T9" fmla="*/ 0 h 91"/>
                  <a:gd name="T10" fmla="*/ 45 w 90"/>
                  <a:gd name="T11" fmla="*/ 12 h 91"/>
                  <a:gd name="T12" fmla="*/ 12 w 90"/>
                  <a:gd name="T13" fmla="*/ 45 h 91"/>
                  <a:gd name="T14" fmla="*/ 45 w 90"/>
                  <a:gd name="T15" fmla="*/ 78 h 91"/>
                  <a:gd name="T16" fmla="*/ 78 w 90"/>
                  <a:gd name="T17" fmla="*/ 45 h 91"/>
                  <a:gd name="T18" fmla="*/ 45 w 90"/>
                  <a:gd name="T19" fmla="*/ 1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1">
                    <a:moveTo>
                      <a:pt x="45" y="0"/>
                    </a:moveTo>
                    <a:cubicBezTo>
                      <a:pt x="70" y="0"/>
                      <a:pt x="90" y="20"/>
                      <a:pt x="90" y="45"/>
                    </a:cubicBezTo>
                    <a:cubicBezTo>
                      <a:pt x="90" y="70"/>
                      <a:pt x="70" y="91"/>
                      <a:pt x="45" y="91"/>
                    </a:cubicBezTo>
                    <a:cubicBezTo>
                      <a:pt x="20" y="91"/>
                      <a:pt x="0" y="70"/>
                      <a:pt x="0" y="45"/>
                    </a:cubicBezTo>
                    <a:cubicBezTo>
                      <a:pt x="0" y="20"/>
                      <a:pt x="20" y="0"/>
                      <a:pt x="45" y="0"/>
                    </a:cubicBezTo>
                    <a:close/>
                    <a:moveTo>
                      <a:pt x="45" y="12"/>
                    </a:moveTo>
                    <a:cubicBezTo>
                      <a:pt x="26" y="12"/>
                      <a:pt x="12" y="27"/>
                      <a:pt x="12" y="45"/>
                    </a:cubicBezTo>
                    <a:cubicBezTo>
                      <a:pt x="12" y="64"/>
                      <a:pt x="26" y="78"/>
                      <a:pt x="45" y="78"/>
                    </a:cubicBezTo>
                    <a:cubicBezTo>
                      <a:pt x="63" y="78"/>
                      <a:pt x="78" y="64"/>
                      <a:pt x="78" y="45"/>
                    </a:cubicBezTo>
                    <a:cubicBezTo>
                      <a:pt x="78" y="27"/>
                      <a:pt x="63" y="12"/>
                      <a:pt x="4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3" name="Freeform 200"/>
              <p:cNvSpPr/>
              <p:nvPr/>
            </p:nvSpPr>
            <p:spPr bwMode="auto">
              <a:xfrm>
                <a:off x="6119813" y="4441826"/>
                <a:ext cx="44450" cy="161925"/>
              </a:xfrm>
              <a:custGeom>
                <a:avLst/>
                <a:gdLst>
                  <a:gd name="T0" fmla="*/ 0 w 12"/>
                  <a:gd name="T1" fmla="*/ 37 h 43"/>
                  <a:gd name="T2" fmla="*/ 6 w 12"/>
                  <a:gd name="T3" fmla="*/ 43 h 43"/>
                  <a:gd name="T4" fmla="*/ 12 w 12"/>
                  <a:gd name="T5" fmla="*/ 37 h 43"/>
                  <a:gd name="T6" fmla="*/ 12 w 12"/>
                  <a:gd name="T7" fmla="*/ 6 h 43"/>
                  <a:gd name="T8" fmla="*/ 6 w 12"/>
                  <a:gd name="T9" fmla="*/ 0 h 43"/>
                  <a:gd name="T10" fmla="*/ 0 w 12"/>
                  <a:gd name="T11" fmla="*/ 6 h 43"/>
                  <a:gd name="T12" fmla="*/ 0 w 12"/>
                  <a:gd name="T13" fmla="*/ 37 h 43"/>
                </a:gdLst>
                <a:ahLst/>
                <a:cxnLst>
                  <a:cxn ang="0">
                    <a:pos x="T0" y="T1"/>
                  </a:cxn>
                  <a:cxn ang="0">
                    <a:pos x="T2" y="T3"/>
                  </a:cxn>
                  <a:cxn ang="0">
                    <a:pos x="T4" y="T5"/>
                  </a:cxn>
                  <a:cxn ang="0">
                    <a:pos x="T6" y="T7"/>
                  </a:cxn>
                  <a:cxn ang="0">
                    <a:pos x="T8" y="T9"/>
                  </a:cxn>
                  <a:cxn ang="0">
                    <a:pos x="T10" y="T11"/>
                  </a:cxn>
                  <a:cxn ang="0">
                    <a:pos x="T12" y="T13"/>
                  </a:cxn>
                </a:cxnLst>
                <a:rect l="0" t="0" r="r" b="b"/>
                <a:pathLst>
                  <a:path w="12" h="43">
                    <a:moveTo>
                      <a:pt x="0" y="37"/>
                    </a:moveTo>
                    <a:cubicBezTo>
                      <a:pt x="0" y="40"/>
                      <a:pt x="2" y="43"/>
                      <a:pt x="6" y="43"/>
                    </a:cubicBezTo>
                    <a:cubicBezTo>
                      <a:pt x="9" y="43"/>
                      <a:pt x="12" y="40"/>
                      <a:pt x="12" y="37"/>
                    </a:cubicBezTo>
                    <a:cubicBezTo>
                      <a:pt x="12" y="6"/>
                      <a:pt x="12" y="6"/>
                      <a:pt x="12" y="6"/>
                    </a:cubicBezTo>
                    <a:cubicBezTo>
                      <a:pt x="12" y="3"/>
                      <a:pt x="9" y="0"/>
                      <a:pt x="6" y="0"/>
                    </a:cubicBezTo>
                    <a:cubicBezTo>
                      <a:pt x="2" y="0"/>
                      <a:pt x="0" y="3"/>
                      <a:pt x="0" y="6"/>
                    </a:cubicBezTo>
                    <a:cubicBezTo>
                      <a:pt x="0" y="37"/>
                      <a:pt x="0" y="37"/>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4" name="Freeform 201"/>
              <p:cNvSpPr/>
              <p:nvPr/>
            </p:nvSpPr>
            <p:spPr bwMode="auto">
              <a:xfrm>
                <a:off x="6119813" y="5073651"/>
                <a:ext cx="44450" cy="146050"/>
              </a:xfrm>
              <a:custGeom>
                <a:avLst/>
                <a:gdLst>
                  <a:gd name="T0" fmla="*/ 0 w 12"/>
                  <a:gd name="T1" fmla="*/ 33 h 39"/>
                  <a:gd name="T2" fmla="*/ 6 w 12"/>
                  <a:gd name="T3" fmla="*/ 39 h 39"/>
                  <a:gd name="T4" fmla="*/ 12 w 12"/>
                  <a:gd name="T5" fmla="*/ 33 h 39"/>
                  <a:gd name="T6" fmla="*/ 12 w 12"/>
                  <a:gd name="T7" fmla="*/ 6 h 39"/>
                  <a:gd name="T8" fmla="*/ 6 w 12"/>
                  <a:gd name="T9" fmla="*/ 0 h 39"/>
                  <a:gd name="T10" fmla="*/ 0 w 12"/>
                  <a:gd name="T11" fmla="*/ 6 h 39"/>
                  <a:gd name="T12" fmla="*/ 0 w 12"/>
                  <a:gd name="T13" fmla="*/ 33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0" y="33"/>
                    </a:moveTo>
                    <a:cubicBezTo>
                      <a:pt x="0" y="36"/>
                      <a:pt x="2" y="39"/>
                      <a:pt x="6" y="39"/>
                    </a:cubicBezTo>
                    <a:cubicBezTo>
                      <a:pt x="9" y="39"/>
                      <a:pt x="12" y="36"/>
                      <a:pt x="12" y="33"/>
                    </a:cubicBezTo>
                    <a:cubicBezTo>
                      <a:pt x="12" y="6"/>
                      <a:pt x="12" y="6"/>
                      <a:pt x="12" y="6"/>
                    </a:cubicBezTo>
                    <a:cubicBezTo>
                      <a:pt x="12" y="3"/>
                      <a:pt x="9" y="0"/>
                      <a:pt x="6" y="0"/>
                    </a:cubicBezTo>
                    <a:cubicBezTo>
                      <a:pt x="2" y="0"/>
                      <a:pt x="0" y="3"/>
                      <a:pt x="0" y="6"/>
                    </a:cubicBezTo>
                    <a:cubicBezTo>
                      <a:pt x="0" y="33"/>
                      <a:pt x="0" y="33"/>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5" name="Freeform 202"/>
              <p:cNvSpPr/>
              <p:nvPr/>
            </p:nvSpPr>
            <p:spPr bwMode="auto">
              <a:xfrm>
                <a:off x="6367463" y="4806951"/>
                <a:ext cx="161925" cy="44450"/>
              </a:xfrm>
              <a:custGeom>
                <a:avLst/>
                <a:gdLst>
                  <a:gd name="T0" fmla="*/ 6 w 43"/>
                  <a:gd name="T1" fmla="*/ 0 h 12"/>
                  <a:gd name="T2" fmla="*/ 0 w 43"/>
                  <a:gd name="T3" fmla="*/ 6 h 12"/>
                  <a:gd name="T4" fmla="*/ 6 w 43"/>
                  <a:gd name="T5" fmla="*/ 12 h 12"/>
                  <a:gd name="T6" fmla="*/ 37 w 43"/>
                  <a:gd name="T7" fmla="*/ 12 h 12"/>
                  <a:gd name="T8" fmla="*/ 43 w 43"/>
                  <a:gd name="T9" fmla="*/ 6 h 12"/>
                  <a:gd name="T10" fmla="*/ 37 w 43"/>
                  <a:gd name="T11" fmla="*/ 0 h 12"/>
                  <a:gd name="T12" fmla="*/ 6 w 4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3" h="12">
                    <a:moveTo>
                      <a:pt x="6" y="0"/>
                    </a:moveTo>
                    <a:cubicBezTo>
                      <a:pt x="3" y="0"/>
                      <a:pt x="0" y="3"/>
                      <a:pt x="0" y="6"/>
                    </a:cubicBezTo>
                    <a:cubicBezTo>
                      <a:pt x="0" y="10"/>
                      <a:pt x="3" y="12"/>
                      <a:pt x="6" y="12"/>
                    </a:cubicBezTo>
                    <a:cubicBezTo>
                      <a:pt x="37" y="12"/>
                      <a:pt x="37" y="12"/>
                      <a:pt x="37" y="12"/>
                    </a:cubicBezTo>
                    <a:cubicBezTo>
                      <a:pt x="40" y="12"/>
                      <a:pt x="43" y="10"/>
                      <a:pt x="43" y="6"/>
                    </a:cubicBezTo>
                    <a:cubicBezTo>
                      <a:pt x="43" y="3"/>
                      <a:pt x="40" y="0"/>
                      <a:pt x="37"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6" name="Freeform 203"/>
              <p:cNvSpPr/>
              <p:nvPr/>
            </p:nvSpPr>
            <p:spPr bwMode="auto">
              <a:xfrm>
                <a:off x="5751513" y="4806951"/>
                <a:ext cx="146050" cy="44450"/>
              </a:xfrm>
              <a:custGeom>
                <a:avLst/>
                <a:gdLst>
                  <a:gd name="T0" fmla="*/ 6 w 39"/>
                  <a:gd name="T1" fmla="*/ 0 h 12"/>
                  <a:gd name="T2" fmla="*/ 0 w 39"/>
                  <a:gd name="T3" fmla="*/ 6 h 12"/>
                  <a:gd name="T4" fmla="*/ 6 w 39"/>
                  <a:gd name="T5" fmla="*/ 12 h 12"/>
                  <a:gd name="T6" fmla="*/ 33 w 39"/>
                  <a:gd name="T7" fmla="*/ 12 h 12"/>
                  <a:gd name="T8" fmla="*/ 39 w 39"/>
                  <a:gd name="T9" fmla="*/ 6 h 12"/>
                  <a:gd name="T10" fmla="*/ 33 w 39"/>
                  <a:gd name="T11" fmla="*/ 0 h 12"/>
                  <a:gd name="T12" fmla="*/ 6 w 3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6" y="0"/>
                    </a:moveTo>
                    <a:cubicBezTo>
                      <a:pt x="3" y="0"/>
                      <a:pt x="0" y="3"/>
                      <a:pt x="0" y="6"/>
                    </a:cubicBezTo>
                    <a:cubicBezTo>
                      <a:pt x="0" y="10"/>
                      <a:pt x="3" y="12"/>
                      <a:pt x="6" y="12"/>
                    </a:cubicBezTo>
                    <a:cubicBezTo>
                      <a:pt x="33" y="12"/>
                      <a:pt x="33" y="12"/>
                      <a:pt x="33" y="12"/>
                    </a:cubicBezTo>
                    <a:cubicBezTo>
                      <a:pt x="36" y="12"/>
                      <a:pt x="39" y="10"/>
                      <a:pt x="39" y="6"/>
                    </a:cubicBezTo>
                    <a:cubicBezTo>
                      <a:pt x="39" y="3"/>
                      <a:pt x="36" y="0"/>
                      <a:pt x="33" y="0"/>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7" name="Freeform 204"/>
              <p:cNvSpPr/>
              <p:nvPr/>
            </p:nvSpPr>
            <p:spPr bwMode="auto">
              <a:xfrm>
                <a:off x="6329363" y="4622801"/>
                <a:ext cx="155575" cy="109538"/>
              </a:xfrm>
              <a:custGeom>
                <a:avLst/>
                <a:gdLst>
                  <a:gd name="T0" fmla="*/ 4 w 41"/>
                  <a:gd name="T1" fmla="*/ 17 h 29"/>
                  <a:gd name="T2" fmla="*/ 2 w 41"/>
                  <a:gd name="T3" fmla="*/ 25 h 29"/>
                  <a:gd name="T4" fmla="*/ 10 w 41"/>
                  <a:gd name="T5" fmla="*/ 27 h 29"/>
                  <a:gd name="T6" fmla="*/ 37 w 41"/>
                  <a:gd name="T7" fmla="*/ 12 h 29"/>
                  <a:gd name="T8" fmla="*/ 39 w 41"/>
                  <a:gd name="T9" fmla="*/ 4 h 29"/>
                  <a:gd name="T10" fmla="*/ 31 w 41"/>
                  <a:gd name="T11" fmla="*/ 1 h 29"/>
                  <a:gd name="T12" fmla="*/ 4 w 41"/>
                  <a:gd name="T13" fmla="*/ 17 h 29"/>
                </a:gdLst>
                <a:ahLst/>
                <a:cxnLst>
                  <a:cxn ang="0">
                    <a:pos x="T0" y="T1"/>
                  </a:cxn>
                  <a:cxn ang="0">
                    <a:pos x="T2" y="T3"/>
                  </a:cxn>
                  <a:cxn ang="0">
                    <a:pos x="T4" y="T5"/>
                  </a:cxn>
                  <a:cxn ang="0">
                    <a:pos x="T6" y="T7"/>
                  </a:cxn>
                  <a:cxn ang="0">
                    <a:pos x="T8" y="T9"/>
                  </a:cxn>
                  <a:cxn ang="0">
                    <a:pos x="T10" y="T11"/>
                  </a:cxn>
                  <a:cxn ang="0">
                    <a:pos x="T12" y="T13"/>
                  </a:cxn>
                </a:cxnLst>
                <a:rect l="0" t="0" r="r" b="b"/>
                <a:pathLst>
                  <a:path w="41" h="29">
                    <a:moveTo>
                      <a:pt x="4" y="17"/>
                    </a:moveTo>
                    <a:cubicBezTo>
                      <a:pt x="1" y="19"/>
                      <a:pt x="0" y="22"/>
                      <a:pt x="2" y="25"/>
                    </a:cubicBezTo>
                    <a:cubicBezTo>
                      <a:pt x="4" y="28"/>
                      <a:pt x="7" y="29"/>
                      <a:pt x="10" y="27"/>
                    </a:cubicBezTo>
                    <a:cubicBezTo>
                      <a:pt x="37" y="12"/>
                      <a:pt x="37" y="12"/>
                      <a:pt x="37" y="12"/>
                    </a:cubicBezTo>
                    <a:cubicBezTo>
                      <a:pt x="40" y="10"/>
                      <a:pt x="41" y="7"/>
                      <a:pt x="39" y="4"/>
                    </a:cubicBezTo>
                    <a:cubicBezTo>
                      <a:pt x="38" y="1"/>
                      <a:pt x="34" y="0"/>
                      <a:pt x="31" y="1"/>
                    </a:cubicBezTo>
                    <a:cubicBezTo>
                      <a:pt x="4" y="17"/>
                      <a:pt x="4"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8" name="Freeform 206"/>
              <p:cNvSpPr/>
              <p:nvPr/>
            </p:nvSpPr>
            <p:spPr bwMode="auto">
              <a:xfrm>
                <a:off x="5800726" y="4938713"/>
                <a:ext cx="134938" cy="101600"/>
              </a:xfrm>
              <a:custGeom>
                <a:avLst/>
                <a:gdLst>
                  <a:gd name="T0" fmla="*/ 3 w 36"/>
                  <a:gd name="T1" fmla="*/ 15 h 27"/>
                  <a:gd name="T2" fmla="*/ 1 w 36"/>
                  <a:gd name="T3" fmla="*/ 23 h 27"/>
                  <a:gd name="T4" fmla="*/ 9 w 36"/>
                  <a:gd name="T5" fmla="*/ 25 h 27"/>
                  <a:gd name="T6" fmla="*/ 32 w 36"/>
                  <a:gd name="T7" fmla="*/ 12 h 27"/>
                  <a:gd name="T8" fmla="*/ 35 w 36"/>
                  <a:gd name="T9" fmla="*/ 4 h 27"/>
                  <a:gd name="T10" fmla="*/ 26 w 36"/>
                  <a:gd name="T11" fmla="*/ 1 h 27"/>
                  <a:gd name="T12" fmla="*/ 3 w 36"/>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6" h="27">
                    <a:moveTo>
                      <a:pt x="3" y="15"/>
                    </a:moveTo>
                    <a:cubicBezTo>
                      <a:pt x="1" y="16"/>
                      <a:pt x="0" y="20"/>
                      <a:pt x="1" y="23"/>
                    </a:cubicBezTo>
                    <a:cubicBezTo>
                      <a:pt x="3" y="26"/>
                      <a:pt x="7" y="27"/>
                      <a:pt x="9" y="25"/>
                    </a:cubicBezTo>
                    <a:cubicBezTo>
                      <a:pt x="32" y="12"/>
                      <a:pt x="32" y="12"/>
                      <a:pt x="32" y="12"/>
                    </a:cubicBezTo>
                    <a:cubicBezTo>
                      <a:pt x="35" y="10"/>
                      <a:pt x="36" y="7"/>
                      <a:pt x="35" y="4"/>
                    </a:cubicBezTo>
                    <a:cubicBezTo>
                      <a:pt x="33" y="1"/>
                      <a:pt x="29" y="0"/>
                      <a:pt x="26" y="1"/>
                    </a:cubicBezTo>
                    <a:cubicBezTo>
                      <a:pt x="3" y="15"/>
                      <a:pt x="3"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39" name="Freeform 207"/>
              <p:cNvSpPr/>
              <p:nvPr/>
            </p:nvSpPr>
            <p:spPr bwMode="auto">
              <a:xfrm>
                <a:off x="6240463" y="4487863"/>
                <a:ext cx="107950" cy="153988"/>
              </a:xfrm>
              <a:custGeom>
                <a:avLst/>
                <a:gdLst>
                  <a:gd name="T0" fmla="*/ 2 w 29"/>
                  <a:gd name="T1" fmla="*/ 31 h 41"/>
                  <a:gd name="T2" fmla="*/ 4 w 29"/>
                  <a:gd name="T3" fmla="*/ 39 h 41"/>
                  <a:gd name="T4" fmla="*/ 12 w 29"/>
                  <a:gd name="T5" fmla="*/ 37 h 41"/>
                  <a:gd name="T6" fmla="*/ 28 w 29"/>
                  <a:gd name="T7" fmla="*/ 10 h 41"/>
                  <a:gd name="T8" fmla="*/ 25 w 29"/>
                  <a:gd name="T9" fmla="*/ 2 h 41"/>
                  <a:gd name="T10" fmla="*/ 17 w 29"/>
                  <a:gd name="T11" fmla="*/ 4 h 41"/>
                  <a:gd name="T12" fmla="*/ 2 w 29"/>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29" h="41">
                    <a:moveTo>
                      <a:pt x="2" y="31"/>
                    </a:moveTo>
                    <a:cubicBezTo>
                      <a:pt x="0" y="34"/>
                      <a:pt x="1" y="37"/>
                      <a:pt x="4" y="39"/>
                    </a:cubicBezTo>
                    <a:cubicBezTo>
                      <a:pt x="7" y="41"/>
                      <a:pt x="10" y="40"/>
                      <a:pt x="12" y="37"/>
                    </a:cubicBezTo>
                    <a:cubicBezTo>
                      <a:pt x="28" y="10"/>
                      <a:pt x="28" y="10"/>
                      <a:pt x="28" y="10"/>
                    </a:cubicBezTo>
                    <a:cubicBezTo>
                      <a:pt x="29" y="7"/>
                      <a:pt x="28" y="4"/>
                      <a:pt x="25" y="2"/>
                    </a:cubicBezTo>
                    <a:cubicBezTo>
                      <a:pt x="22" y="0"/>
                      <a:pt x="19" y="1"/>
                      <a:pt x="17" y="4"/>
                    </a:cubicBezTo>
                    <a:cubicBezTo>
                      <a:pt x="2" y="31"/>
                      <a:pt x="2" y="31"/>
                      <a:pt x="2"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0" name="Freeform 208"/>
              <p:cNvSpPr/>
              <p:nvPr/>
            </p:nvSpPr>
            <p:spPr bwMode="auto">
              <a:xfrm>
                <a:off x="5932488" y="5035551"/>
                <a:ext cx="101600" cy="139700"/>
              </a:xfrm>
              <a:custGeom>
                <a:avLst/>
                <a:gdLst>
                  <a:gd name="T0" fmla="*/ 2 w 27"/>
                  <a:gd name="T1" fmla="*/ 27 h 37"/>
                  <a:gd name="T2" fmla="*/ 4 w 27"/>
                  <a:gd name="T3" fmla="*/ 35 h 37"/>
                  <a:gd name="T4" fmla="*/ 12 w 27"/>
                  <a:gd name="T5" fmla="*/ 33 h 37"/>
                  <a:gd name="T6" fmla="*/ 26 w 27"/>
                  <a:gd name="T7" fmla="*/ 10 h 37"/>
                  <a:gd name="T8" fmla="*/ 23 w 27"/>
                  <a:gd name="T9" fmla="*/ 1 h 37"/>
                  <a:gd name="T10" fmla="*/ 15 w 27"/>
                  <a:gd name="T11" fmla="*/ 4 h 37"/>
                  <a:gd name="T12" fmla="*/ 2 w 27"/>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2" y="27"/>
                    </a:moveTo>
                    <a:cubicBezTo>
                      <a:pt x="0" y="30"/>
                      <a:pt x="1" y="33"/>
                      <a:pt x="4" y="35"/>
                    </a:cubicBezTo>
                    <a:cubicBezTo>
                      <a:pt x="7" y="37"/>
                      <a:pt x="11" y="36"/>
                      <a:pt x="12" y="33"/>
                    </a:cubicBezTo>
                    <a:cubicBezTo>
                      <a:pt x="26" y="10"/>
                      <a:pt x="26" y="10"/>
                      <a:pt x="26" y="10"/>
                    </a:cubicBezTo>
                    <a:cubicBezTo>
                      <a:pt x="27" y="7"/>
                      <a:pt x="26" y="3"/>
                      <a:pt x="23" y="1"/>
                    </a:cubicBezTo>
                    <a:cubicBezTo>
                      <a:pt x="20" y="0"/>
                      <a:pt x="17" y="1"/>
                      <a:pt x="15" y="4"/>
                    </a:cubicBezTo>
                    <a:cubicBezTo>
                      <a:pt x="2" y="27"/>
                      <a:pt x="2" y="27"/>
                      <a:pt x="2"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1" name="Freeform 209"/>
              <p:cNvSpPr/>
              <p:nvPr/>
            </p:nvSpPr>
            <p:spPr bwMode="auto">
              <a:xfrm>
                <a:off x="5932488" y="4487863"/>
                <a:ext cx="107950" cy="153988"/>
              </a:xfrm>
              <a:custGeom>
                <a:avLst/>
                <a:gdLst>
                  <a:gd name="T0" fmla="*/ 17 w 29"/>
                  <a:gd name="T1" fmla="*/ 37 h 41"/>
                  <a:gd name="T2" fmla="*/ 25 w 29"/>
                  <a:gd name="T3" fmla="*/ 39 h 41"/>
                  <a:gd name="T4" fmla="*/ 28 w 29"/>
                  <a:gd name="T5" fmla="*/ 31 h 41"/>
                  <a:gd name="T6" fmla="*/ 12 w 29"/>
                  <a:gd name="T7" fmla="*/ 4 h 41"/>
                  <a:gd name="T8" fmla="*/ 4 w 29"/>
                  <a:gd name="T9" fmla="*/ 2 h 41"/>
                  <a:gd name="T10" fmla="*/ 2 w 29"/>
                  <a:gd name="T11" fmla="*/ 10 h 41"/>
                  <a:gd name="T12" fmla="*/ 17 w 29"/>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29" h="41">
                    <a:moveTo>
                      <a:pt x="17" y="37"/>
                    </a:moveTo>
                    <a:cubicBezTo>
                      <a:pt x="19" y="40"/>
                      <a:pt x="23" y="41"/>
                      <a:pt x="25" y="39"/>
                    </a:cubicBezTo>
                    <a:cubicBezTo>
                      <a:pt x="28" y="37"/>
                      <a:pt x="29" y="34"/>
                      <a:pt x="28" y="31"/>
                    </a:cubicBezTo>
                    <a:cubicBezTo>
                      <a:pt x="12" y="4"/>
                      <a:pt x="12" y="4"/>
                      <a:pt x="12" y="4"/>
                    </a:cubicBezTo>
                    <a:cubicBezTo>
                      <a:pt x="11" y="1"/>
                      <a:pt x="7" y="0"/>
                      <a:pt x="4" y="2"/>
                    </a:cubicBezTo>
                    <a:cubicBezTo>
                      <a:pt x="1" y="4"/>
                      <a:pt x="0" y="7"/>
                      <a:pt x="2" y="10"/>
                    </a:cubicBezTo>
                    <a:cubicBezTo>
                      <a:pt x="17" y="37"/>
                      <a:pt x="17" y="37"/>
                      <a:pt x="1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2" name="Freeform 210"/>
              <p:cNvSpPr/>
              <p:nvPr/>
            </p:nvSpPr>
            <p:spPr bwMode="auto">
              <a:xfrm>
                <a:off x="6246813" y="5035551"/>
                <a:ext cx="101600" cy="139700"/>
              </a:xfrm>
              <a:custGeom>
                <a:avLst/>
                <a:gdLst>
                  <a:gd name="T0" fmla="*/ 15 w 27"/>
                  <a:gd name="T1" fmla="*/ 33 h 37"/>
                  <a:gd name="T2" fmla="*/ 23 w 27"/>
                  <a:gd name="T3" fmla="*/ 35 h 37"/>
                  <a:gd name="T4" fmla="*/ 26 w 27"/>
                  <a:gd name="T5" fmla="*/ 27 h 37"/>
                  <a:gd name="T6" fmla="*/ 12 w 27"/>
                  <a:gd name="T7" fmla="*/ 4 h 37"/>
                  <a:gd name="T8" fmla="*/ 4 w 27"/>
                  <a:gd name="T9" fmla="*/ 1 h 37"/>
                  <a:gd name="T10" fmla="*/ 2 w 27"/>
                  <a:gd name="T11" fmla="*/ 10 h 37"/>
                  <a:gd name="T12" fmla="*/ 15 w 2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15" y="33"/>
                    </a:moveTo>
                    <a:cubicBezTo>
                      <a:pt x="17" y="36"/>
                      <a:pt x="20" y="37"/>
                      <a:pt x="23" y="35"/>
                    </a:cubicBezTo>
                    <a:cubicBezTo>
                      <a:pt x="26" y="33"/>
                      <a:pt x="27" y="30"/>
                      <a:pt x="26" y="27"/>
                    </a:cubicBezTo>
                    <a:cubicBezTo>
                      <a:pt x="12" y="4"/>
                      <a:pt x="12" y="4"/>
                      <a:pt x="12" y="4"/>
                    </a:cubicBezTo>
                    <a:cubicBezTo>
                      <a:pt x="11" y="1"/>
                      <a:pt x="7" y="0"/>
                      <a:pt x="4" y="1"/>
                    </a:cubicBezTo>
                    <a:cubicBezTo>
                      <a:pt x="1" y="3"/>
                      <a:pt x="0" y="7"/>
                      <a:pt x="2" y="10"/>
                    </a:cubicBezTo>
                    <a:cubicBezTo>
                      <a:pt x="15" y="33"/>
                      <a:pt x="15" y="33"/>
                      <a:pt x="1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3" name="Freeform 211"/>
              <p:cNvSpPr/>
              <p:nvPr/>
            </p:nvSpPr>
            <p:spPr bwMode="auto">
              <a:xfrm>
                <a:off x="5800726" y="4622801"/>
                <a:ext cx="149225" cy="109538"/>
              </a:xfrm>
              <a:custGeom>
                <a:avLst/>
                <a:gdLst>
                  <a:gd name="T0" fmla="*/ 30 w 40"/>
                  <a:gd name="T1" fmla="*/ 27 h 29"/>
                  <a:gd name="T2" fmla="*/ 38 w 40"/>
                  <a:gd name="T3" fmla="*/ 25 h 29"/>
                  <a:gd name="T4" fmla="*/ 36 w 40"/>
                  <a:gd name="T5" fmla="*/ 17 h 29"/>
                  <a:gd name="T6" fmla="*/ 9 w 40"/>
                  <a:gd name="T7" fmla="*/ 1 h 29"/>
                  <a:gd name="T8" fmla="*/ 1 w 40"/>
                  <a:gd name="T9" fmla="*/ 4 h 29"/>
                  <a:gd name="T10" fmla="*/ 3 w 40"/>
                  <a:gd name="T11" fmla="*/ 12 h 29"/>
                  <a:gd name="T12" fmla="*/ 30 w 40"/>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40" h="29">
                    <a:moveTo>
                      <a:pt x="30" y="27"/>
                    </a:moveTo>
                    <a:cubicBezTo>
                      <a:pt x="33" y="29"/>
                      <a:pt x="37" y="28"/>
                      <a:pt x="38" y="25"/>
                    </a:cubicBezTo>
                    <a:cubicBezTo>
                      <a:pt x="40" y="22"/>
                      <a:pt x="39" y="19"/>
                      <a:pt x="36" y="17"/>
                    </a:cubicBezTo>
                    <a:cubicBezTo>
                      <a:pt x="9" y="1"/>
                      <a:pt x="9" y="1"/>
                      <a:pt x="9" y="1"/>
                    </a:cubicBezTo>
                    <a:cubicBezTo>
                      <a:pt x="7" y="0"/>
                      <a:pt x="3" y="1"/>
                      <a:pt x="1" y="4"/>
                    </a:cubicBezTo>
                    <a:cubicBezTo>
                      <a:pt x="0" y="7"/>
                      <a:pt x="1" y="10"/>
                      <a:pt x="3" y="12"/>
                    </a:cubicBezTo>
                    <a:cubicBezTo>
                      <a:pt x="30" y="27"/>
                      <a:pt x="30" y="27"/>
                      <a:pt x="3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4" name="Freeform 212"/>
              <p:cNvSpPr/>
              <p:nvPr/>
            </p:nvSpPr>
            <p:spPr bwMode="auto">
              <a:xfrm>
                <a:off x="6345238" y="4938713"/>
                <a:ext cx="139700" cy="101600"/>
              </a:xfrm>
              <a:custGeom>
                <a:avLst/>
                <a:gdLst>
                  <a:gd name="T0" fmla="*/ 27 w 37"/>
                  <a:gd name="T1" fmla="*/ 25 h 27"/>
                  <a:gd name="T2" fmla="*/ 35 w 37"/>
                  <a:gd name="T3" fmla="*/ 23 h 27"/>
                  <a:gd name="T4" fmla="*/ 33 w 37"/>
                  <a:gd name="T5" fmla="*/ 15 h 27"/>
                  <a:gd name="T6" fmla="*/ 10 w 37"/>
                  <a:gd name="T7" fmla="*/ 1 h 27"/>
                  <a:gd name="T8" fmla="*/ 2 w 37"/>
                  <a:gd name="T9" fmla="*/ 4 h 27"/>
                  <a:gd name="T10" fmla="*/ 4 w 37"/>
                  <a:gd name="T11" fmla="*/ 12 h 27"/>
                  <a:gd name="T12" fmla="*/ 27 w 37"/>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37" h="27">
                    <a:moveTo>
                      <a:pt x="27" y="25"/>
                    </a:moveTo>
                    <a:cubicBezTo>
                      <a:pt x="30" y="27"/>
                      <a:pt x="34" y="26"/>
                      <a:pt x="35" y="23"/>
                    </a:cubicBezTo>
                    <a:cubicBezTo>
                      <a:pt x="37" y="20"/>
                      <a:pt x="36" y="16"/>
                      <a:pt x="33" y="15"/>
                    </a:cubicBezTo>
                    <a:cubicBezTo>
                      <a:pt x="10" y="1"/>
                      <a:pt x="10" y="1"/>
                      <a:pt x="10" y="1"/>
                    </a:cubicBezTo>
                    <a:cubicBezTo>
                      <a:pt x="7" y="0"/>
                      <a:pt x="3" y="1"/>
                      <a:pt x="2" y="4"/>
                    </a:cubicBezTo>
                    <a:cubicBezTo>
                      <a:pt x="0" y="7"/>
                      <a:pt x="1" y="10"/>
                      <a:pt x="4" y="12"/>
                    </a:cubicBezTo>
                    <a:cubicBezTo>
                      <a:pt x="27" y="25"/>
                      <a:pt x="27" y="25"/>
                      <a:pt x="2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grpSp>
      </p:grpSp>
      <p:grpSp>
        <p:nvGrpSpPr>
          <p:cNvPr id="3" name="组合 2"/>
          <p:cNvGrpSpPr/>
          <p:nvPr/>
        </p:nvGrpSpPr>
        <p:grpSpPr>
          <a:xfrm>
            <a:off x="4565026" y="1166625"/>
            <a:ext cx="1652841" cy="1975387"/>
            <a:chOff x="4565026" y="1166625"/>
            <a:chExt cx="1652841" cy="1975387"/>
          </a:xfrm>
        </p:grpSpPr>
        <p:sp>
          <p:nvSpPr>
            <p:cNvPr id="7" name="Shape 14694"/>
            <p:cNvSpPr/>
            <p:nvPr/>
          </p:nvSpPr>
          <p:spPr>
            <a:xfrm>
              <a:off x="4565026" y="1166625"/>
              <a:ext cx="1652841" cy="1975387"/>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chemeClr val="bg1">
                <a:lumMod val="50000"/>
              </a:schemeClr>
            </a:solidFill>
            <a:ln w="19050">
              <a:solidFill>
                <a:srgbClr val="F2F2F2"/>
              </a:solidFill>
              <a:round/>
            </a:ln>
          </p:spPr>
          <p:txBody>
            <a:bodyPr lIns="0" tIns="0" rIns="0" bIns="0"/>
            <a:lstStyle/>
            <a:p>
              <a:pPr lvl="0"/>
              <a:endParaRPr>
                <a:cs typeface="+mn-ea"/>
                <a:sym typeface="+mn-lt"/>
              </a:endParaRPr>
            </a:p>
          </p:txBody>
        </p:sp>
        <p:grpSp>
          <p:nvGrpSpPr>
            <p:cNvPr id="45" name="组合 44"/>
            <p:cNvGrpSpPr/>
            <p:nvPr/>
          </p:nvGrpSpPr>
          <p:grpSpPr>
            <a:xfrm>
              <a:off x="5093789" y="1897866"/>
              <a:ext cx="595313" cy="560785"/>
              <a:chOff x="6964363" y="4452938"/>
              <a:chExt cx="793750" cy="747713"/>
            </a:xfrm>
            <a:solidFill>
              <a:schemeClr val="bg1"/>
            </a:solidFill>
          </p:grpSpPr>
          <p:sp>
            <p:nvSpPr>
              <p:cNvPr id="46" name="Freeform 222"/>
              <p:cNvSpPr>
                <a:spLocks noEditPoints="1"/>
              </p:cNvSpPr>
              <p:nvPr/>
            </p:nvSpPr>
            <p:spPr bwMode="auto">
              <a:xfrm>
                <a:off x="6964363" y="4452938"/>
                <a:ext cx="793750" cy="387350"/>
              </a:xfrm>
              <a:custGeom>
                <a:avLst/>
                <a:gdLst>
                  <a:gd name="T0" fmla="*/ 158 w 211"/>
                  <a:gd name="T1" fmla="*/ 47 h 103"/>
                  <a:gd name="T2" fmla="*/ 127 w 211"/>
                  <a:gd name="T3" fmla="*/ 18 h 103"/>
                  <a:gd name="T4" fmla="*/ 76 w 211"/>
                  <a:gd name="T5" fmla="*/ 30 h 103"/>
                  <a:gd name="T6" fmla="*/ 76 w 211"/>
                  <a:gd name="T7" fmla="*/ 30 h 103"/>
                  <a:gd name="T8" fmla="*/ 68 w 211"/>
                  <a:gd name="T9" fmla="*/ 30 h 103"/>
                  <a:gd name="T10" fmla="*/ 15 w 211"/>
                  <a:gd name="T11" fmla="*/ 52 h 103"/>
                  <a:gd name="T12" fmla="*/ 31 w 211"/>
                  <a:gd name="T13" fmla="*/ 87 h 103"/>
                  <a:gd name="T14" fmla="*/ 179 w 211"/>
                  <a:gd name="T15" fmla="*/ 91 h 103"/>
                  <a:gd name="T16" fmla="*/ 196 w 211"/>
                  <a:gd name="T17" fmla="*/ 72 h 103"/>
                  <a:gd name="T18" fmla="*/ 166 w 211"/>
                  <a:gd name="T19" fmla="*/ 52 h 103"/>
                  <a:gd name="T20" fmla="*/ 166 w 211"/>
                  <a:gd name="T21" fmla="*/ 52 h 103"/>
                  <a:gd name="T22" fmla="*/ 158 w 211"/>
                  <a:gd name="T23" fmla="*/ 48 h 103"/>
                  <a:gd name="T24" fmla="*/ 158 w 211"/>
                  <a:gd name="T25" fmla="*/ 47 h 103"/>
                  <a:gd name="T26" fmla="*/ 168 w 211"/>
                  <a:gd name="T27" fmla="*/ 39 h 103"/>
                  <a:gd name="T28" fmla="*/ 208 w 211"/>
                  <a:gd name="T29" fmla="*/ 73 h 103"/>
                  <a:gd name="T30" fmla="*/ 183 w 211"/>
                  <a:gd name="T31" fmla="*/ 103 h 103"/>
                  <a:gd name="T32" fmla="*/ 180 w 211"/>
                  <a:gd name="T33" fmla="*/ 103 h 103"/>
                  <a:gd name="T34" fmla="*/ 180 w 211"/>
                  <a:gd name="T35" fmla="*/ 103 h 103"/>
                  <a:gd name="T36" fmla="*/ 30 w 211"/>
                  <a:gd name="T37" fmla="*/ 99 h 103"/>
                  <a:gd name="T38" fmla="*/ 26 w 211"/>
                  <a:gd name="T39" fmla="*/ 98 h 103"/>
                  <a:gd name="T40" fmla="*/ 26 w 211"/>
                  <a:gd name="T41" fmla="*/ 98 h 103"/>
                  <a:gd name="T42" fmla="*/ 3 w 211"/>
                  <a:gd name="T43" fmla="*/ 50 h 103"/>
                  <a:gd name="T44" fmla="*/ 71 w 211"/>
                  <a:gd name="T45" fmla="*/ 18 h 103"/>
                  <a:gd name="T46" fmla="*/ 130 w 211"/>
                  <a:gd name="T47" fmla="*/ 7 h 103"/>
                  <a:gd name="T48" fmla="*/ 168 w 211"/>
                  <a:gd name="T49" fmla="*/ 3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1" h="103">
                    <a:moveTo>
                      <a:pt x="158" y="47"/>
                    </a:moveTo>
                    <a:cubicBezTo>
                      <a:pt x="155" y="32"/>
                      <a:pt x="141" y="22"/>
                      <a:pt x="127" y="18"/>
                    </a:cubicBezTo>
                    <a:cubicBezTo>
                      <a:pt x="109" y="13"/>
                      <a:pt x="89" y="16"/>
                      <a:pt x="76" y="30"/>
                    </a:cubicBezTo>
                    <a:cubicBezTo>
                      <a:pt x="76" y="30"/>
                      <a:pt x="76" y="30"/>
                      <a:pt x="76" y="30"/>
                    </a:cubicBezTo>
                    <a:cubicBezTo>
                      <a:pt x="74" y="32"/>
                      <a:pt x="70" y="32"/>
                      <a:pt x="68" y="30"/>
                    </a:cubicBezTo>
                    <a:cubicBezTo>
                      <a:pt x="47" y="14"/>
                      <a:pt x="19" y="29"/>
                      <a:pt x="15" y="52"/>
                    </a:cubicBezTo>
                    <a:cubicBezTo>
                      <a:pt x="12" y="64"/>
                      <a:pt x="17" y="77"/>
                      <a:pt x="31" y="87"/>
                    </a:cubicBezTo>
                    <a:cubicBezTo>
                      <a:pt x="179" y="91"/>
                      <a:pt x="179" y="91"/>
                      <a:pt x="179" y="91"/>
                    </a:cubicBezTo>
                    <a:cubicBezTo>
                      <a:pt x="190" y="87"/>
                      <a:pt x="196" y="79"/>
                      <a:pt x="196" y="72"/>
                    </a:cubicBezTo>
                    <a:cubicBezTo>
                      <a:pt x="198" y="55"/>
                      <a:pt x="181" y="47"/>
                      <a:pt x="166" y="52"/>
                    </a:cubicBezTo>
                    <a:cubicBezTo>
                      <a:pt x="166" y="52"/>
                      <a:pt x="166" y="52"/>
                      <a:pt x="166" y="52"/>
                    </a:cubicBezTo>
                    <a:cubicBezTo>
                      <a:pt x="163" y="53"/>
                      <a:pt x="160" y="51"/>
                      <a:pt x="158" y="48"/>
                    </a:cubicBezTo>
                    <a:cubicBezTo>
                      <a:pt x="158" y="48"/>
                      <a:pt x="158" y="47"/>
                      <a:pt x="158" y="47"/>
                    </a:cubicBezTo>
                    <a:close/>
                    <a:moveTo>
                      <a:pt x="168" y="39"/>
                    </a:moveTo>
                    <a:cubicBezTo>
                      <a:pt x="190" y="34"/>
                      <a:pt x="211" y="51"/>
                      <a:pt x="208" y="73"/>
                    </a:cubicBezTo>
                    <a:cubicBezTo>
                      <a:pt x="207" y="85"/>
                      <a:pt x="199" y="96"/>
                      <a:pt x="183" y="103"/>
                    </a:cubicBezTo>
                    <a:cubicBezTo>
                      <a:pt x="182" y="103"/>
                      <a:pt x="181" y="103"/>
                      <a:pt x="180" y="103"/>
                    </a:cubicBezTo>
                    <a:cubicBezTo>
                      <a:pt x="180" y="103"/>
                      <a:pt x="180" y="103"/>
                      <a:pt x="180" y="103"/>
                    </a:cubicBezTo>
                    <a:cubicBezTo>
                      <a:pt x="30" y="99"/>
                      <a:pt x="30" y="99"/>
                      <a:pt x="30" y="99"/>
                    </a:cubicBezTo>
                    <a:cubicBezTo>
                      <a:pt x="29" y="100"/>
                      <a:pt x="27" y="99"/>
                      <a:pt x="26" y="98"/>
                    </a:cubicBezTo>
                    <a:cubicBezTo>
                      <a:pt x="26" y="98"/>
                      <a:pt x="26" y="98"/>
                      <a:pt x="26" y="98"/>
                    </a:cubicBezTo>
                    <a:cubicBezTo>
                      <a:pt x="5" y="84"/>
                      <a:pt x="0" y="66"/>
                      <a:pt x="3" y="50"/>
                    </a:cubicBezTo>
                    <a:cubicBezTo>
                      <a:pt x="9" y="20"/>
                      <a:pt x="44" y="0"/>
                      <a:pt x="71" y="18"/>
                    </a:cubicBezTo>
                    <a:cubicBezTo>
                      <a:pt x="88" y="4"/>
                      <a:pt x="110" y="1"/>
                      <a:pt x="130" y="7"/>
                    </a:cubicBezTo>
                    <a:cubicBezTo>
                      <a:pt x="146" y="11"/>
                      <a:pt x="162" y="22"/>
                      <a:pt x="16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7" name="Freeform 223"/>
              <p:cNvSpPr/>
              <p:nvPr/>
            </p:nvSpPr>
            <p:spPr bwMode="auto">
              <a:xfrm>
                <a:off x="7046913" y="4873626"/>
                <a:ext cx="120650" cy="177800"/>
              </a:xfrm>
              <a:custGeom>
                <a:avLst/>
                <a:gdLst>
                  <a:gd name="T0" fmla="*/ 2 w 32"/>
                  <a:gd name="T1" fmla="*/ 26 h 47"/>
                  <a:gd name="T2" fmla="*/ 21 w 32"/>
                  <a:gd name="T3" fmla="*/ 2 h 47"/>
                  <a:gd name="T4" fmla="*/ 25 w 32"/>
                  <a:gd name="T5" fmla="*/ 0 h 47"/>
                  <a:gd name="T6" fmla="*/ 32 w 32"/>
                  <a:gd name="T7" fmla="*/ 6 h 47"/>
                  <a:gd name="T8" fmla="*/ 32 w 32"/>
                  <a:gd name="T9" fmla="*/ 6 h 47"/>
                  <a:gd name="T10" fmla="*/ 29 w 32"/>
                  <a:gd name="T11" fmla="*/ 31 h 47"/>
                  <a:gd name="T12" fmla="*/ 10 w 32"/>
                  <a:gd name="T13" fmla="*/ 44 h 47"/>
                  <a:gd name="T14" fmla="*/ 2 w 32"/>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7">
                    <a:moveTo>
                      <a:pt x="2" y="26"/>
                    </a:moveTo>
                    <a:cubicBezTo>
                      <a:pt x="4" y="20"/>
                      <a:pt x="10" y="12"/>
                      <a:pt x="21" y="2"/>
                    </a:cubicBezTo>
                    <a:cubicBezTo>
                      <a:pt x="22" y="1"/>
                      <a:pt x="24" y="0"/>
                      <a:pt x="25" y="0"/>
                    </a:cubicBezTo>
                    <a:cubicBezTo>
                      <a:pt x="29" y="0"/>
                      <a:pt x="31" y="2"/>
                      <a:pt x="32" y="6"/>
                    </a:cubicBezTo>
                    <a:cubicBezTo>
                      <a:pt x="32" y="6"/>
                      <a:pt x="32" y="6"/>
                      <a:pt x="32" y="6"/>
                    </a:cubicBezTo>
                    <a:cubicBezTo>
                      <a:pt x="32" y="17"/>
                      <a:pt x="31" y="25"/>
                      <a:pt x="29" y="31"/>
                    </a:cubicBezTo>
                    <a:cubicBezTo>
                      <a:pt x="26" y="39"/>
                      <a:pt x="20" y="47"/>
                      <a:pt x="10" y="44"/>
                    </a:cubicBezTo>
                    <a:cubicBezTo>
                      <a:pt x="2" y="41"/>
                      <a:pt x="0" y="3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8" name="Freeform 224"/>
              <p:cNvSpPr/>
              <p:nvPr/>
            </p:nvSpPr>
            <p:spPr bwMode="auto">
              <a:xfrm>
                <a:off x="7197726" y="5024438"/>
                <a:ext cx="120650" cy="176213"/>
              </a:xfrm>
              <a:custGeom>
                <a:avLst/>
                <a:gdLst>
                  <a:gd name="T0" fmla="*/ 2 w 32"/>
                  <a:gd name="T1" fmla="*/ 26 h 47"/>
                  <a:gd name="T2" fmla="*/ 21 w 32"/>
                  <a:gd name="T3" fmla="*/ 2 h 47"/>
                  <a:gd name="T4" fmla="*/ 25 w 32"/>
                  <a:gd name="T5" fmla="*/ 0 h 47"/>
                  <a:gd name="T6" fmla="*/ 32 w 32"/>
                  <a:gd name="T7" fmla="*/ 6 h 47"/>
                  <a:gd name="T8" fmla="*/ 32 w 32"/>
                  <a:gd name="T9" fmla="*/ 6 h 47"/>
                  <a:gd name="T10" fmla="*/ 29 w 32"/>
                  <a:gd name="T11" fmla="*/ 31 h 47"/>
                  <a:gd name="T12" fmla="*/ 10 w 32"/>
                  <a:gd name="T13" fmla="*/ 44 h 47"/>
                  <a:gd name="T14" fmla="*/ 2 w 32"/>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7">
                    <a:moveTo>
                      <a:pt x="2" y="26"/>
                    </a:moveTo>
                    <a:cubicBezTo>
                      <a:pt x="4" y="20"/>
                      <a:pt x="10" y="12"/>
                      <a:pt x="21" y="2"/>
                    </a:cubicBezTo>
                    <a:cubicBezTo>
                      <a:pt x="22" y="1"/>
                      <a:pt x="24" y="0"/>
                      <a:pt x="25" y="0"/>
                    </a:cubicBezTo>
                    <a:cubicBezTo>
                      <a:pt x="29" y="0"/>
                      <a:pt x="32" y="3"/>
                      <a:pt x="32" y="6"/>
                    </a:cubicBezTo>
                    <a:cubicBezTo>
                      <a:pt x="32" y="6"/>
                      <a:pt x="32" y="6"/>
                      <a:pt x="32" y="6"/>
                    </a:cubicBezTo>
                    <a:cubicBezTo>
                      <a:pt x="32" y="17"/>
                      <a:pt x="31" y="25"/>
                      <a:pt x="29" y="31"/>
                    </a:cubicBezTo>
                    <a:cubicBezTo>
                      <a:pt x="26" y="39"/>
                      <a:pt x="20" y="47"/>
                      <a:pt x="10" y="44"/>
                    </a:cubicBezTo>
                    <a:cubicBezTo>
                      <a:pt x="2" y="41"/>
                      <a:pt x="0" y="3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49" name="Freeform 225"/>
              <p:cNvSpPr/>
              <p:nvPr/>
            </p:nvSpPr>
            <p:spPr bwMode="auto">
              <a:xfrm>
                <a:off x="7434263" y="4941888"/>
                <a:ext cx="120650" cy="176213"/>
              </a:xfrm>
              <a:custGeom>
                <a:avLst/>
                <a:gdLst>
                  <a:gd name="T0" fmla="*/ 2 w 32"/>
                  <a:gd name="T1" fmla="*/ 26 h 47"/>
                  <a:gd name="T2" fmla="*/ 21 w 32"/>
                  <a:gd name="T3" fmla="*/ 1 h 47"/>
                  <a:gd name="T4" fmla="*/ 25 w 32"/>
                  <a:gd name="T5" fmla="*/ 0 h 47"/>
                  <a:gd name="T6" fmla="*/ 31 w 32"/>
                  <a:gd name="T7" fmla="*/ 6 h 47"/>
                  <a:gd name="T8" fmla="*/ 31 w 32"/>
                  <a:gd name="T9" fmla="*/ 6 h 47"/>
                  <a:gd name="T10" fmla="*/ 29 w 32"/>
                  <a:gd name="T11" fmla="*/ 30 h 47"/>
                  <a:gd name="T12" fmla="*/ 10 w 32"/>
                  <a:gd name="T13" fmla="*/ 43 h 47"/>
                  <a:gd name="T14" fmla="*/ 2 w 32"/>
                  <a:gd name="T15" fmla="*/ 26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7">
                    <a:moveTo>
                      <a:pt x="2" y="26"/>
                    </a:moveTo>
                    <a:cubicBezTo>
                      <a:pt x="4" y="19"/>
                      <a:pt x="9" y="11"/>
                      <a:pt x="21" y="1"/>
                    </a:cubicBezTo>
                    <a:cubicBezTo>
                      <a:pt x="22" y="0"/>
                      <a:pt x="23" y="0"/>
                      <a:pt x="25" y="0"/>
                    </a:cubicBezTo>
                    <a:cubicBezTo>
                      <a:pt x="28" y="0"/>
                      <a:pt x="31" y="2"/>
                      <a:pt x="31" y="6"/>
                    </a:cubicBezTo>
                    <a:cubicBezTo>
                      <a:pt x="31" y="6"/>
                      <a:pt x="31" y="6"/>
                      <a:pt x="31" y="6"/>
                    </a:cubicBezTo>
                    <a:cubicBezTo>
                      <a:pt x="32" y="17"/>
                      <a:pt x="30" y="25"/>
                      <a:pt x="29" y="30"/>
                    </a:cubicBezTo>
                    <a:cubicBezTo>
                      <a:pt x="26" y="39"/>
                      <a:pt x="19" y="47"/>
                      <a:pt x="10" y="43"/>
                    </a:cubicBezTo>
                    <a:cubicBezTo>
                      <a:pt x="2" y="41"/>
                      <a:pt x="0" y="3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grpSp>
      </p:grpSp>
      <p:grpSp>
        <p:nvGrpSpPr>
          <p:cNvPr id="5" name="组合 4"/>
          <p:cNvGrpSpPr/>
          <p:nvPr/>
        </p:nvGrpSpPr>
        <p:grpSpPr>
          <a:xfrm>
            <a:off x="2920905" y="2495173"/>
            <a:ext cx="1644124" cy="1975388"/>
            <a:chOff x="2920905" y="2495173"/>
            <a:chExt cx="1644124" cy="1975388"/>
          </a:xfrm>
        </p:grpSpPr>
        <p:sp>
          <p:nvSpPr>
            <p:cNvPr id="9" name="Shape 14696"/>
            <p:cNvSpPr/>
            <p:nvPr/>
          </p:nvSpPr>
          <p:spPr>
            <a:xfrm>
              <a:off x="2920905" y="2495173"/>
              <a:ext cx="1644124" cy="1975388"/>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chemeClr val="bg1">
                <a:lumMod val="50000"/>
              </a:schemeClr>
            </a:solidFill>
            <a:ln w="19050">
              <a:solidFill>
                <a:srgbClr val="F2F2F2"/>
              </a:solidFill>
              <a:round/>
            </a:ln>
          </p:spPr>
          <p:txBody>
            <a:bodyPr lIns="0" tIns="0" rIns="0" bIns="0"/>
            <a:lstStyle/>
            <a:p>
              <a:pPr lvl="0"/>
              <a:endParaRPr>
                <a:cs typeface="+mn-ea"/>
                <a:sym typeface="+mn-lt"/>
              </a:endParaRPr>
            </a:p>
          </p:txBody>
        </p:sp>
        <p:grpSp>
          <p:nvGrpSpPr>
            <p:cNvPr id="50" name="组合 49"/>
            <p:cNvGrpSpPr/>
            <p:nvPr/>
          </p:nvGrpSpPr>
          <p:grpSpPr>
            <a:xfrm>
              <a:off x="3476329" y="3230757"/>
              <a:ext cx="597694" cy="548878"/>
              <a:chOff x="4522788" y="4457701"/>
              <a:chExt cx="796925" cy="731838"/>
            </a:xfrm>
            <a:solidFill>
              <a:schemeClr val="bg1"/>
            </a:solidFill>
          </p:grpSpPr>
          <p:sp>
            <p:nvSpPr>
              <p:cNvPr id="51" name="Freeform 226"/>
              <p:cNvSpPr>
                <a:spLocks noEditPoints="1"/>
              </p:cNvSpPr>
              <p:nvPr/>
            </p:nvSpPr>
            <p:spPr bwMode="auto">
              <a:xfrm>
                <a:off x="4522788" y="4457701"/>
                <a:ext cx="796925" cy="390525"/>
              </a:xfrm>
              <a:custGeom>
                <a:avLst/>
                <a:gdLst>
                  <a:gd name="T0" fmla="*/ 159 w 212"/>
                  <a:gd name="T1" fmla="*/ 47 h 104"/>
                  <a:gd name="T2" fmla="*/ 128 w 212"/>
                  <a:gd name="T3" fmla="*/ 19 h 104"/>
                  <a:gd name="T4" fmla="*/ 77 w 212"/>
                  <a:gd name="T5" fmla="*/ 30 h 104"/>
                  <a:gd name="T6" fmla="*/ 77 w 212"/>
                  <a:gd name="T7" fmla="*/ 30 h 104"/>
                  <a:gd name="T8" fmla="*/ 68 w 212"/>
                  <a:gd name="T9" fmla="*/ 30 h 104"/>
                  <a:gd name="T10" fmla="*/ 15 w 212"/>
                  <a:gd name="T11" fmla="*/ 53 h 104"/>
                  <a:gd name="T12" fmla="*/ 32 w 212"/>
                  <a:gd name="T13" fmla="*/ 88 h 104"/>
                  <a:gd name="T14" fmla="*/ 180 w 212"/>
                  <a:gd name="T15" fmla="*/ 92 h 104"/>
                  <a:gd name="T16" fmla="*/ 197 w 212"/>
                  <a:gd name="T17" fmla="*/ 73 h 104"/>
                  <a:gd name="T18" fmla="*/ 167 w 212"/>
                  <a:gd name="T19" fmla="*/ 52 h 104"/>
                  <a:gd name="T20" fmla="*/ 167 w 212"/>
                  <a:gd name="T21" fmla="*/ 52 h 104"/>
                  <a:gd name="T22" fmla="*/ 159 w 212"/>
                  <a:gd name="T23" fmla="*/ 48 h 104"/>
                  <a:gd name="T24" fmla="*/ 159 w 212"/>
                  <a:gd name="T25" fmla="*/ 47 h 104"/>
                  <a:gd name="T26" fmla="*/ 169 w 212"/>
                  <a:gd name="T27" fmla="*/ 39 h 104"/>
                  <a:gd name="T28" fmla="*/ 209 w 212"/>
                  <a:gd name="T29" fmla="*/ 74 h 104"/>
                  <a:gd name="T30" fmla="*/ 184 w 212"/>
                  <a:gd name="T31" fmla="*/ 103 h 104"/>
                  <a:gd name="T32" fmla="*/ 181 w 212"/>
                  <a:gd name="T33" fmla="*/ 104 h 104"/>
                  <a:gd name="T34" fmla="*/ 181 w 212"/>
                  <a:gd name="T35" fmla="*/ 104 h 104"/>
                  <a:gd name="T36" fmla="*/ 31 w 212"/>
                  <a:gd name="T37" fmla="*/ 100 h 104"/>
                  <a:gd name="T38" fmla="*/ 27 w 212"/>
                  <a:gd name="T39" fmla="*/ 99 h 104"/>
                  <a:gd name="T40" fmla="*/ 27 w 212"/>
                  <a:gd name="T41" fmla="*/ 99 h 104"/>
                  <a:gd name="T42" fmla="*/ 4 w 212"/>
                  <a:gd name="T43" fmla="*/ 50 h 104"/>
                  <a:gd name="T44" fmla="*/ 72 w 212"/>
                  <a:gd name="T45" fmla="*/ 18 h 104"/>
                  <a:gd name="T46" fmla="*/ 131 w 212"/>
                  <a:gd name="T47" fmla="*/ 7 h 104"/>
                  <a:gd name="T48" fmla="*/ 169 w 212"/>
                  <a:gd name="T49" fmla="*/ 3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104">
                    <a:moveTo>
                      <a:pt x="159" y="47"/>
                    </a:moveTo>
                    <a:cubicBezTo>
                      <a:pt x="156" y="32"/>
                      <a:pt x="141" y="23"/>
                      <a:pt x="128" y="19"/>
                    </a:cubicBezTo>
                    <a:cubicBezTo>
                      <a:pt x="110" y="14"/>
                      <a:pt x="90" y="17"/>
                      <a:pt x="77" y="30"/>
                    </a:cubicBezTo>
                    <a:cubicBezTo>
                      <a:pt x="77" y="30"/>
                      <a:pt x="77" y="30"/>
                      <a:pt x="77" y="30"/>
                    </a:cubicBezTo>
                    <a:cubicBezTo>
                      <a:pt x="75" y="33"/>
                      <a:pt x="71" y="33"/>
                      <a:pt x="68" y="30"/>
                    </a:cubicBezTo>
                    <a:cubicBezTo>
                      <a:pt x="48" y="14"/>
                      <a:pt x="20" y="29"/>
                      <a:pt x="15" y="53"/>
                    </a:cubicBezTo>
                    <a:cubicBezTo>
                      <a:pt x="13" y="64"/>
                      <a:pt x="17" y="77"/>
                      <a:pt x="32" y="88"/>
                    </a:cubicBezTo>
                    <a:cubicBezTo>
                      <a:pt x="180" y="92"/>
                      <a:pt x="180" y="92"/>
                      <a:pt x="180" y="92"/>
                    </a:cubicBezTo>
                    <a:cubicBezTo>
                      <a:pt x="191" y="87"/>
                      <a:pt x="196" y="80"/>
                      <a:pt x="197" y="73"/>
                    </a:cubicBezTo>
                    <a:cubicBezTo>
                      <a:pt x="199" y="56"/>
                      <a:pt x="182" y="47"/>
                      <a:pt x="167" y="52"/>
                    </a:cubicBezTo>
                    <a:cubicBezTo>
                      <a:pt x="167" y="52"/>
                      <a:pt x="167" y="52"/>
                      <a:pt x="167" y="52"/>
                    </a:cubicBezTo>
                    <a:cubicBezTo>
                      <a:pt x="164" y="53"/>
                      <a:pt x="160" y="52"/>
                      <a:pt x="159" y="48"/>
                    </a:cubicBezTo>
                    <a:cubicBezTo>
                      <a:pt x="159" y="48"/>
                      <a:pt x="159" y="48"/>
                      <a:pt x="159" y="47"/>
                    </a:cubicBezTo>
                    <a:close/>
                    <a:moveTo>
                      <a:pt x="169" y="39"/>
                    </a:moveTo>
                    <a:cubicBezTo>
                      <a:pt x="191" y="35"/>
                      <a:pt x="212" y="52"/>
                      <a:pt x="209" y="74"/>
                    </a:cubicBezTo>
                    <a:cubicBezTo>
                      <a:pt x="208" y="85"/>
                      <a:pt x="200" y="97"/>
                      <a:pt x="184" y="103"/>
                    </a:cubicBezTo>
                    <a:cubicBezTo>
                      <a:pt x="183" y="104"/>
                      <a:pt x="182" y="104"/>
                      <a:pt x="181" y="104"/>
                    </a:cubicBezTo>
                    <a:cubicBezTo>
                      <a:pt x="181" y="104"/>
                      <a:pt x="181" y="104"/>
                      <a:pt x="181" y="104"/>
                    </a:cubicBezTo>
                    <a:cubicBezTo>
                      <a:pt x="31" y="100"/>
                      <a:pt x="31" y="100"/>
                      <a:pt x="31" y="100"/>
                    </a:cubicBezTo>
                    <a:cubicBezTo>
                      <a:pt x="29" y="100"/>
                      <a:pt x="28" y="100"/>
                      <a:pt x="27" y="99"/>
                    </a:cubicBezTo>
                    <a:cubicBezTo>
                      <a:pt x="27" y="99"/>
                      <a:pt x="27" y="99"/>
                      <a:pt x="27" y="99"/>
                    </a:cubicBezTo>
                    <a:cubicBezTo>
                      <a:pt x="6" y="85"/>
                      <a:pt x="0" y="67"/>
                      <a:pt x="4" y="50"/>
                    </a:cubicBezTo>
                    <a:cubicBezTo>
                      <a:pt x="9" y="20"/>
                      <a:pt x="45" y="0"/>
                      <a:pt x="72" y="18"/>
                    </a:cubicBezTo>
                    <a:cubicBezTo>
                      <a:pt x="88" y="5"/>
                      <a:pt x="111" y="2"/>
                      <a:pt x="131" y="7"/>
                    </a:cubicBezTo>
                    <a:cubicBezTo>
                      <a:pt x="147" y="12"/>
                      <a:pt x="163" y="23"/>
                      <a:pt x="16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2" name="Freeform 227"/>
              <p:cNvSpPr/>
              <p:nvPr/>
            </p:nvSpPr>
            <p:spPr bwMode="auto">
              <a:xfrm>
                <a:off x="4583113" y="4922838"/>
                <a:ext cx="169863" cy="46038"/>
              </a:xfrm>
              <a:custGeom>
                <a:avLst/>
                <a:gdLst>
                  <a:gd name="T0" fmla="*/ 38 w 45"/>
                  <a:gd name="T1" fmla="*/ 12 h 12"/>
                  <a:gd name="T2" fmla="*/ 45 w 45"/>
                  <a:gd name="T3" fmla="*/ 6 h 12"/>
                  <a:gd name="T4" fmla="*/ 38 w 45"/>
                  <a:gd name="T5" fmla="*/ 0 h 12"/>
                  <a:gd name="T6" fmla="*/ 6 w 45"/>
                  <a:gd name="T7" fmla="*/ 0 h 12"/>
                  <a:gd name="T8" fmla="*/ 0 w 45"/>
                  <a:gd name="T9" fmla="*/ 6 h 12"/>
                  <a:gd name="T10" fmla="*/ 6 w 45"/>
                  <a:gd name="T11" fmla="*/ 12 h 12"/>
                  <a:gd name="T12" fmla="*/ 38 w 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38" y="12"/>
                    </a:moveTo>
                    <a:cubicBezTo>
                      <a:pt x="42" y="12"/>
                      <a:pt x="45" y="9"/>
                      <a:pt x="45" y="6"/>
                    </a:cubicBezTo>
                    <a:cubicBezTo>
                      <a:pt x="45" y="2"/>
                      <a:pt x="42" y="0"/>
                      <a:pt x="38" y="0"/>
                    </a:cubicBezTo>
                    <a:cubicBezTo>
                      <a:pt x="6" y="0"/>
                      <a:pt x="6" y="0"/>
                      <a:pt x="6" y="0"/>
                    </a:cubicBezTo>
                    <a:cubicBezTo>
                      <a:pt x="2" y="0"/>
                      <a:pt x="0" y="2"/>
                      <a:pt x="0" y="6"/>
                    </a:cubicBezTo>
                    <a:cubicBezTo>
                      <a:pt x="0" y="9"/>
                      <a:pt x="2" y="12"/>
                      <a:pt x="6" y="12"/>
                    </a:cubicBezTo>
                    <a:cubicBezTo>
                      <a:pt x="38" y="12"/>
                      <a:pt x="38" y="12"/>
                      <a:pt x="3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3" name="Freeform 228"/>
              <p:cNvSpPr/>
              <p:nvPr/>
            </p:nvSpPr>
            <p:spPr bwMode="auto">
              <a:xfrm>
                <a:off x="4610101" y="4862513"/>
                <a:ext cx="112713" cy="161925"/>
              </a:xfrm>
              <a:custGeom>
                <a:avLst/>
                <a:gdLst>
                  <a:gd name="T0" fmla="*/ 18 w 30"/>
                  <a:gd name="T1" fmla="*/ 39 h 43"/>
                  <a:gd name="T2" fmla="*/ 26 w 30"/>
                  <a:gd name="T3" fmla="*/ 41 h 43"/>
                  <a:gd name="T4" fmla="*/ 28 w 30"/>
                  <a:gd name="T5" fmla="*/ 33 h 43"/>
                  <a:gd name="T6" fmla="*/ 12 w 30"/>
                  <a:gd name="T7" fmla="*/ 4 h 43"/>
                  <a:gd name="T8" fmla="*/ 4 w 30"/>
                  <a:gd name="T9" fmla="*/ 2 h 43"/>
                  <a:gd name="T10" fmla="*/ 2 w 30"/>
                  <a:gd name="T11" fmla="*/ 10 h 43"/>
                  <a:gd name="T12" fmla="*/ 18 w 30"/>
                  <a:gd name="T13" fmla="*/ 39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18" y="39"/>
                    </a:moveTo>
                    <a:cubicBezTo>
                      <a:pt x="20" y="42"/>
                      <a:pt x="23" y="43"/>
                      <a:pt x="26" y="41"/>
                    </a:cubicBezTo>
                    <a:cubicBezTo>
                      <a:pt x="29" y="39"/>
                      <a:pt x="30" y="36"/>
                      <a:pt x="28" y="33"/>
                    </a:cubicBezTo>
                    <a:cubicBezTo>
                      <a:pt x="12" y="4"/>
                      <a:pt x="12" y="4"/>
                      <a:pt x="12" y="4"/>
                    </a:cubicBezTo>
                    <a:cubicBezTo>
                      <a:pt x="10" y="1"/>
                      <a:pt x="7" y="0"/>
                      <a:pt x="4" y="2"/>
                    </a:cubicBezTo>
                    <a:cubicBezTo>
                      <a:pt x="1" y="4"/>
                      <a:pt x="0" y="7"/>
                      <a:pt x="2" y="10"/>
                    </a:cubicBezTo>
                    <a:cubicBezTo>
                      <a:pt x="18" y="39"/>
                      <a:pt x="18" y="39"/>
                      <a:pt x="1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4" name="Freeform 229"/>
              <p:cNvSpPr/>
              <p:nvPr/>
            </p:nvSpPr>
            <p:spPr bwMode="auto">
              <a:xfrm>
                <a:off x="4610101" y="4862513"/>
                <a:ext cx="112713" cy="161925"/>
              </a:xfrm>
              <a:custGeom>
                <a:avLst/>
                <a:gdLst>
                  <a:gd name="T0" fmla="*/ 2 w 30"/>
                  <a:gd name="T1" fmla="*/ 33 h 43"/>
                  <a:gd name="T2" fmla="*/ 4 w 30"/>
                  <a:gd name="T3" fmla="*/ 41 h 43"/>
                  <a:gd name="T4" fmla="*/ 12 w 30"/>
                  <a:gd name="T5" fmla="*/ 39 h 43"/>
                  <a:gd name="T6" fmla="*/ 28 w 30"/>
                  <a:gd name="T7" fmla="*/ 10 h 43"/>
                  <a:gd name="T8" fmla="*/ 26 w 30"/>
                  <a:gd name="T9" fmla="*/ 2 h 43"/>
                  <a:gd name="T10" fmla="*/ 18 w 30"/>
                  <a:gd name="T11" fmla="*/ 4 h 43"/>
                  <a:gd name="T12" fmla="*/ 2 w 30"/>
                  <a:gd name="T13" fmla="*/ 33 h 43"/>
                </a:gdLst>
                <a:ahLst/>
                <a:cxnLst>
                  <a:cxn ang="0">
                    <a:pos x="T0" y="T1"/>
                  </a:cxn>
                  <a:cxn ang="0">
                    <a:pos x="T2" y="T3"/>
                  </a:cxn>
                  <a:cxn ang="0">
                    <a:pos x="T4" y="T5"/>
                  </a:cxn>
                  <a:cxn ang="0">
                    <a:pos x="T6" y="T7"/>
                  </a:cxn>
                  <a:cxn ang="0">
                    <a:pos x="T8" y="T9"/>
                  </a:cxn>
                  <a:cxn ang="0">
                    <a:pos x="T10" y="T11"/>
                  </a:cxn>
                  <a:cxn ang="0">
                    <a:pos x="T12" y="T13"/>
                  </a:cxn>
                </a:cxnLst>
                <a:rect l="0" t="0" r="r" b="b"/>
                <a:pathLst>
                  <a:path w="30" h="43">
                    <a:moveTo>
                      <a:pt x="2" y="33"/>
                    </a:moveTo>
                    <a:cubicBezTo>
                      <a:pt x="0" y="36"/>
                      <a:pt x="1" y="39"/>
                      <a:pt x="4" y="41"/>
                    </a:cubicBezTo>
                    <a:cubicBezTo>
                      <a:pt x="7" y="43"/>
                      <a:pt x="10" y="42"/>
                      <a:pt x="12" y="39"/>
                    </a:cubicBezTo>
                    <a:cubicBezTo>
                      <a:pt x="28" y="10"/>
                      <a:pt x="28" y="10"/>
                      <a:pt x="28" y="10"/>
                    </a:cubicBezTo>
                    <a:cubicBezTo>
                      <a:pt x="30" y="7"/>
                      <a:pt x="29" y="4"/>
                      <a:pt x="26" y="2"/>
                    </a:cubicBezTo>
                    <a:cubicBezTo>
                      <a:pt x="23" y="0"/>
                      <a:pt x="20" y="1"/>
                      <a:pt x="18" y="4"/>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5" name="Freeform 230"/>
              <p:cNvSpPr/>
              <p:nvPr/>
            </p:nvSpPr>
            <p:spPr bwMode="auto">
              <a:xfrm>
                <a:off x="4733926" y="5087938"/>
                <a:ext cx="168275" cy="46038"/>
              </a:xfrm>
              <a:custGeom>
                <a:avLst/>
                <a:gdLst>
                  <a:gd name="T0" fmla="*/ 39 w 45"/>
                  <a:gd name="T1" fmla="*/ 12 h 12"/>
                  <a:gd name="T2" fmla="*/ 45 w 45"/>
                  <a:gd name="T3" fmla="*/ 6 h 12"/>
                  <a:gd name="T4" fmla="*/ 39 w 45"/>
                  <a:gd name="T5" fmla="*/ 0 h 12"/>
                  <a:gd name="T6" fmla="*/ 6 w 45"/>
                  <a:gd name="T7" fmla="*/ 0 h 12"/>
                  <a:gd name="T8" fmla="*/ 0 w 45"/>
                  <a:gd name="T9" fmla="*/ 6 h 12"/>
                  <a:gd name="T10" fmla="*/ 6 w 45"/>
                  <a:gd name="T11" fmla="*/ 12 h 12"/>
                  <a:gd name="T12" fmla="*/ 39 w 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39" y="12"/>
                    </a:moveTo>
                    <a:cubicBezTo>
                      <a:pt x="42" y="12"/>
                      <a:pt x="45" y="9"/>
                      <a:pt x="45" y="6"/>
                    </a:cubicBezTo>
                    <a:cubicBezTo>
                      <a:pt x="45" y="3"/>
                      <a:pt x="42" y="0"/>
                      <a:pt x="39" y="0"/>
                    </a:cubicBezTo>
                    <a:cubicBezTo>
                      <a:pt x="6" y="0"/>
                      <a:pt x="6" y="0"/>
                      <a:pt x="6" y="0"/>
                    </a:cubicBezTo>
                    <a:cubicBezTo>
                      <a:pt x="2" y="0"/>
                      <a:pt x="0" y="3"/>
                      <a:pt x="0" y="6"/>
                    </a:cubicBezTo>
                    <a:cubicBezTo>
                      <a:pt x="0" y="9"/>
                      <a:pt x="2" y="12"/>
                      <a:pt x="6" y="12"/>
                    </a:cubicBezTo>
                    <a:cubicBezTo>
                      <a:pt x="39" y="12"/>
                      <a:pt x="39" y="12"/>
                      <a:pt x="3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6" name="Freeform 231"/>
              <p:cNvSpPr/>
              <p:nvPr/>
            </p:nvSpPr>
            <p:spPr bwMode="auto">
              <a:xfrm>
                <a:off x="4759326" y="5032376"/>
                <a:ext cx="112713" cy="157163"/>
              </a:xfrm>
              <a:custGeom>
                <a:avLst/>
                <a:gdLst>
                  <a:gd name="T0" fmla="*/ 18 w 30"/>
                  <a:gd name="T1" fmla="*/ 38 h 42"/>
                  <a:gd name="T2" fmla="*/ 26 w 30"/>
                  <a:gd name="T3" fmla="*/ 40 h 42"/>
                  <a:gd name="T4" fmla="*/ 29 w 30"/>
                  <a:gd name="T5" fmla="*/ 32 h 42"/>
                  <a:gd name="T6" fmla="*/ 12 w 30"/>
                  <a:gd name="T7" fmla="*/ 4 h 42"/>
                  <a:gd name="T8" fmla="*/ 4 w 30"/>
                  <a:gd name="T9" fmla="*/ 1 h 42"/>
                  <a:gd name="T10" fmla="*/ 2 w 30"/>
                  <a:gd name="T11" fmla="*/ 10 h 42"/>
                  <a:gd name="T12" fmla="*/ 18 w 30"/>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8" y="38"/>
                    </a:moveTo>
                    <a:cubicBezTo>
                      <a:pt x="20" y="41"/>
                      <a:pt x="24" y="42"/>
                      <a:pt x="26" y="40"/>
                    </a:cubicBezTo>
                    <a:cubicBezTo>
                      <a:pt x="29" y="39"/>
                      <a:pt x="30" y="35"/>
                      <a:pt x="29" y="32"/>
                    </a:cubicBezTo>
                    <a:cubicBezTo>
                      <a:pt x="12" y="4"/>
                      <a:pt x="12" y="4"/>
                      <a:pt x="12" y="4"/>
                    </a:cubicBezTo>
                    <a:cubicBezTo>
                      <a:pt x="11" y="1"/>
                      <a:pt x="7" y="0"/>
                      <a:pt x="4" y="1"/>
                    </a:cubicBezTo>
                    <a:cubicBezTo>
                      <a:pt x="1" y="3"/>
                      <a:pt x="0" y="7"/>
                      <a:pt x="2" y="10"/>
                    </a:cubicBezTo>
                    <a:cubicBezTo>
                      <a:pt x="18" y="38"/>
                      <a:pt x="18" y="38"/>
                      <a:pt x="1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7" name="Freeform 232"/>
              <p:cNvSpPr/>
              <p:nvPr/>
            </p:nvSpPr>
            <p:spPr bwMode="auto">
              <a:xfrm>
                <a:off x="4759326" y="5032376"/>
                <a:ext cx="112713" cy="157163"/>
              </a:xfrm>
              <a:custGeom>
                <a:avLst/>
                <a:gdLst>
                  <a:gd name="T0" fmla="*/ 2 w 30"/>
                  <a:gd name="T1" fmla="*/ 32 h 42"/>
                  <a:gd name="T2" fmla="*/ 4 w 30"/>
                  <a:gd name="T3" fmla="*/ 40 h 42"/>
                  <a:gd name="T4" fmla="*/ 12 w 30"/>
                  <a:gd name="T5" fmla="*/ 38 h 42"/>
                  <a:gd name="T6" fmla="*/ 29 w 30"/>
                  <a:gd name="T7" fmla="*/ 10 h 42"/>
                  <a:gd name="T8" fmla="*/ 26 w 30"/>
                  <a:gd name="T9" fmla="*/ 1 h 42"/>
                  <a:gd name="T10" fmla="*/ 18 w 30"/>
                  <a:gd name="T11" fmla="*/ 4 h 42"/>
                  <a:gd name="T12" fmla="*/ 2 w 30"/>
                  <a:gd name="T13" fmla="*/ 3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 y="32"/>
                    </a:moveTo>
                    <a:cubicBezTo>
                      <a:pt x="0" y="35"/>
                      <a:pt x="1" y="39"/>
                      <a:pt x="4" y="40"/>
                    </a:cubicBezTo>
                    <a:cubicBezTo>
                      <a:pt x="7" y="42"/>
                      <a:pt x="11" y="41"/>
                      <a:pt x="12" y="38"/>
                    </a:cubicBezTo>
                    <a:cubicBezTo>
                      <a:pt x="29" y="10"/>
                      <a:pt x="29" y="10"/>
                      <a:pt x="29" y="10"/>
                    </a:cubicBezTo>
                    <a:cubicBezTo>
                      <a:pt x="30" y="7"/>
                      <a:pt x="29" y="3"/>
                      <a:pt x="26" y="1"/>
                    </a:cubicBezTo>
                    <a:cubicBezTo>
                      <a:pt x="24" y="0"/>
                      <a:pt x="20" y="1"/>
                      <a:pt x="18" y="4"/>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8" name="Freeform 233"/>
              <p:cNvSpPr/>
              <p:nvPr/>
            </p:nvSpPr>
            <p:spPr bwMode="auto">
              <a:xfrm>
                <a:off x="4970463" y="5002213"/>
                <a:ext cx="168275" cy="44450"/>
              </a:xfrm>
              <a:custGeom>
                <a:avLst/>
                <a:gdLst>
                  <a:gd name="T0" fmla="*/ 39 w 45"/>
                  <a:gd name="T1" fmla="*/ 12 h 12"/>
                  <a:gd name="T2" fmla="*/ 45 w 45"/>
                  <a:gd name="T3" fmla="*/ 6 h 12"/>
                  <a:gd name="T4" fmla="*/ 39 w 45"/>
                  <a:gd name="T5" fmla="*/ 0 h 12"/>
                  <a:gd name="T6" fmla="*/ 6 w 45"/>
                  <a:gd name="T7" fmla="*/ 0 h 12"/>
                  <a:gd name="T8" fmla="*/ 0 w 45"/>
                  <a:gd name="T9" fmla="*/ 6 h 12"/>
                  <a:gd name="T10" fmla="*/ 6 w 45"/>
                  <a:gd name="T11" fmla="*/ 12 h 12"/>
                  <a:gd name="T12" fmla="*/ 39 w 4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5" h="12">
                    <a:moveTo>
                      <a:pt x="39" y="12"/>
                    </a:moveTo>
                    <a:cubicBezTo>
                      <a:pt x="42" y="12"/>
                      <a:pt x="45" y="9"/>
                      <a:pt x="45" y="6"/>
                    </a:cubicBezTo>
                    <a:cubicBezTo>
                      <a:pt x="45" y="2"/>
                      <a:pt x="42" y="0"/>
                      <a:pt x="39" y="0"/>
                    </a:cubicBezTo>
                    <a:cubicBezTo>
                      <a:pt x="6" y="0"/>
                      <a:pt x="6" y="0"/>
                      <a:pt x="6" y="0"/>
                    </a:cubicBezTo>
                    <a:cubicBezTo>
                      <a:pt x="2" y="0"/>
                      <a:pt x="0" y="2"/>
                      <a:pt x="0" y="6"/>
                    </a:cubicBezTo>
                    <a:cubicBezTo>
                      <a:pt x="0" y="9"/>
                      <a:pt x="2" y="12"/>
                      <a:pt x="6" y="12"/>
                    </a:cubicBezTo>
                    <a:cubicBezTo>
                      <a:pt x="39" y="12"/>
                      <a:pt x="39" y="12"/>
                      <a:pt x="3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59" name="Freeform 234"/>
              <p:cNvSpPr/>
              <p:nvPr/>
            </p:nvSpPr>
            <p:spPr bwMode="auto">
              <a:xfrm>
                <a:off x="4995863" y="4945063"/>
                <a:ext cx="112713" cy="158750"/>
              </a:xfrm>
              <a:custGeom>
                <a:avLst/>
                <a:gdLst>
                  <a:gd name="T0" fmla="*/ 18 w 30"/>
                  <a:gd name="T1" fmla="*/ 38 h 42"/>
                  <a:gd name="T2" fmla="*/ 26 w 30"/>
                  <a:gd name="T3" fmla="*/ 40 h 42"/>
                  <a:gd name="T4" fmla="*/ 29 w 30"/>
                  <a:gd name="T5" fmla="*/ 32 h 42"/>
                  <a:gd name="T6" fmla="*/ 12 w 30"/>
                  <a:gd name="T7" fmla="*/ 3 h 42"/>
                  <a:gd name="T8" fmla="*/ 4 w 30"/>
                  <a:gd name="T9" fmla="*/ 1 h 42"/>
                  <a:gd name="T10" fmla="*/ 2 w 30"/>
                  <a:gd name="T11" fmla="*/ 9 h 42"/>
                  <a:gd name="T12" fmla="*/ 18 w 30"/>
                  <a:gd name="T13" fmla="*/ 38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8" y="38"/>
                    </a:moveTo>
                    <a:cubicBezTo>
                      <a:pt x="20" y="41"/>
                      <a:pt x="23" y="42"/>
                      <a:pt x="26" y="40"/>
                    </a:cubicBezTo>
                    <a:cubicBezTo>
                      <a:pt x="29" y="38"/>
                      <a:pt x="30" y="35"/>
                      <a:pt x="29" y="32"/>
                    </a:cubicBezTo>
                    <a:cubicBezTo>
                      <a:pt x="12" y="3"/>
                      <a:pt x="12" y="3"/>
                      <a:pt x="12" y="3"/>
                    </a:cubicBezTo>
                    <a:cubicBezTo>
                      <a:pt x="10" y="1"/>
                      <a:pt x="7" y="0"/>
                      <a:pt x="4" y="1"/>
                    </a:cubicBezTo>
                    <a:cubicBezTo>
                      <a:pt x="1" y="3"/>
                      <a:pt x="0" y="7"/>
                      <a:pt x="2" y="9"/>
                    </a:cubicBezTo>
                    <a:cubicBezTo>
                      <a:pt x="18" y="38"/>
                      <a:pt x="18" y="38"/>
                      <a:pt x="1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sp>
            <p:nvSpPr>
              <p:cNvPr id="60" name="Freeform 235"/>
              <p:cNvSpPr/>
              <p:nvPr/>
            </p:nvSpPr>
            <p:spPr bwMode="auto">
              <a:xfrm>
                <a:off x="4995863" y="4945063"/>
                <a:ext cx="112713" cy="158750"/>
              </a:xfrm>
              <a:custGeom>
                <a:avLst/>
                <a:gdLst>
                  <a:gd name="T0" fmla="*/ 2 w 30"/>
                  <a:gd name="T1" fmla="*/ 32 h 42"/>
                  <a:gd name="T2" fmla="*/ 4 w 30"/>
                  <a:gd name="T3" fmla="*/ 40 h 42"/>
                  <a:gd name="T4" fmla="*/ 12 w 30"/>
                  <a:gd name="T5" fmla="*/ 38 h 42"/>
                  <a:gd name="T6" fmla="*/ 29 w 30"/>
                  <a:gd name="T7" fmla="*/ 9 h 42"/>
                  <a:gd name="T8" fmla="*/ 26 w 30"/>
                  <a:gd name="T9" fmla="*/ 1 h 42"/>
                  <a:gd name="T10" fmla="*/ 18 w 30"/>
                  <a:gd name="T11" fmla="*/ 3 h 42"/>
                  <a:gd name="T12" fmla="*/ 2 w 30"/>
                  <a:gd name="T13" fmla="*/ 3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 y="32"/>
                    </a:moveTo>
                    <a:cubicBezTo>
                      <a:pt x="0" y="35"/>
                      <a:pt x="1" y="38"/>
                      <a:pt x="4" y="40"/>
                    </a:cubicBezTo>
                    <a:cubicBezTo>
                      <a:pt x="7" y="42"/>
                      <a:pt x="10" y="41"/>
                      <a:pt x="12" y="38"/>
                    </a:cubicBezTo>
                    <a:cubicBezTo>
                      <a:pt x="29" y="9"/>
                      <a:pt x="29" y="9"/>
                      <a:pt x="29" y="9"/>
                    </a:cubicBezTo>
                    <a:cubicBezTo>
                      <a:pt x="30" y="7"/>
                      <a:pt x="29" y="3"/>
                      <a:pt x="26" y="1"/>
                    </a:cubicBezTo>
                    <a:cubicBezTo>
                      <a:pt x="23" y="0"/>
                      <a:pt x="20" y="1"/>
                      <a:pt x="18" y="3"/>
                    </a:cubicBezTo>
                    <a:cubicBezTo>
                      <a:pt x="2" y="32"/>
                      <a:pt x="2" y="32"/>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00000"/>
                  </a:solidFill>
                </a:endParaRPr>
              </a:p>
            </p:txBody>
          </p:sp>
        </p:grpSp>
      </p:grpSp>
      <p:sp>
        <p:nvSpPr>
          <p:cNvPr id="65"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p:tgtEl>
                                          <p:spTgt spid="61"/>
                                        </p:tgtEl>
                                        <p:attrNameLst>
                                          <p:attrName>ppt_x</p:attrName>
                                        </p:attrNameLst>
                                      </p:cBhvr>
                                      <p:tavLst>
                                        <p:tav tm="0">
                                          <p:val>
                                            <p:strVal val="#ppt_x+#ppt_w*1.125000"/>
                                          </p:val>
                                        </p:tav>
                                        <p:tav tm="100000">
                                          <p:val>
                                            <p:strVal val="#ppt_x"/>
                                          </p:val>
                                        </p:tav>
                                      </p:tavLst>
                                    </p:anim>
                                    <p:animEffect transition="in" filter="wipe(left)">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p:tgtEl>
                                          <p:spTgt spid="63"/>
                                        </p:tgtEl>
                                        <p:attrNameLst>
                                          <p:attrName>ppt_x</p:attrName>
                                        </p:attrNameLst>
                                      </p:cBhvr>
                                      <p:tavLst>
                                        <p:tav tm="0">
                                          <p:val>
                                            <p:strVal val="#ppt_x-#ppt_w*1.125000"/>
                                          </p:val>
                                        </p:tav>
                                        <p:tav tm="100000">
                                          <p:val>
                                            <p:strVal val="#ppt_x"/>
                                          </p:val>
                                        </p:tav>
                                      </p:tavLst>
                                    </p:anim>
                                    <p:animEffect transition="in" filter="wipe(right)">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p:tgtEl>
                                          <p:spTgt spid="62"/>
                                        </p:tgtEl>
                                        <p:attrNameLst>
                                          <p:attrName>ppt_x</p:attrName>
                                        </p:attrNameLst>
                                      </p:cBhvr>
                                      <p:tavLst>
                                        <p:tav tm="0">
                                          <p:val>
                                            <p:strVal val="#ppt_x+#ppt_w*1.125000"/>
                                          </p:val>
                                        </p:tav>
                                        <p:tav tm="100000">
                                          <p:val>
                                            <p:strVal val="#ppt_x"/>
                                          </p:val>
                                        </p:tav>
                                      </p:tavLst>
                                    </p:anim>
                                    <p:animEffect transition="in" filter="wipe(left)">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54" name="空心弧 53"/>
          <p:cNvSpPr/>
          <p:nvPr/>
        </p:nvSpPr>
        <p:spPr>
          <a:xfrm rot="5400000">
            <a:off x="690463" y="1235967"/>
            <a:ext cx="3068241" cy="3068240"/>
          </a:xfrm>
          <a:prstGeom prst="blockArc">
            <a:avLst>
              <a:gd name="adj1" fmla="val 1080000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椭圆 54"/>
          <p:cNvSpPr/>
          <p:nvPr/>
        </p:nvSpPr>
        <p:spPr>
          <a:xfrm>
            <a:off x="2810966" y="1282401"/>
            <a:ext cx="384572" cy="384572"/>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6" name="椭圆 55"/>
          <p:cNvSpPr/>
          <p:nvPr/>
        </p:nvSpPr>
        <p:spPr>
          <a:xfrm>
            <a:off x="3458666" y="2096788"/>
            <a:ext cx="384572" cy="38457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7" name="椭圆 56"/>
          <p:cNvSpPr/>
          <p:nvPr/>
        </p:nvSpPr>
        <p:spPr>
          <a:xfrm>
            <a:off x="3467000" y="3048098"/>
            <a:ext cx="384572" cy="38457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58" name="椭圆 57"/>
          <p:cNvSpPr/>
          <p:nvPr/>
        </p:nvSpPr>
        <p:spPr>
          <a:xfrm>
            <a:off x="2814538" y="3885107"/>
            <a:ext cx="384572" cy="384572"/>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nvGrpSpPr>
          <p:cNvPr id="59" name="组合 58"/>
          <p:cNvGrpSpPr/>
          <p:nvPr/>
        </p:nvGrpSpPr>
        <p:grpSpPr bwMode="auto">
          <a:xfrm>
            <a:off x="3193156" y="1114523"/>
            <a:ext cx="1794272" cy="716756"/>
            <a:chOff x="4340951" y="1564822"/>
            <a:chExt cx="2390955" cy="956128"/>
          </a:xfrm>
        </p:grpSpPr>
        <p:cxnSp>
          <p:nvCxnSpPr>
            <p:cNvPr id="60" name="直接连接符 59"/>
            <p:cNvCxnSpPr/>
            <p:nvPr/>
          </p:nvCxnSpPr>
          <p:spPr>
            <a:xfrm>
              <a:off x="4340951" y="2046063"/>
              <a:ext cx="1440602" cy="0"/>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5775207" y="1564822"/>
              <a:ext cx="956699" cy="956128"/>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nvGrpSpPr>
            <p:cNvPr id="62" name="组合 54"/>
            <p:cNvGrpSpPr>
              <a:grpSpLocks noChangeAspect="1"/>
            </p:cNvGrpSpPr>
            <p:nvPr/>
          </p:nvGrpSpPr>
          <p:grpSpPr bwMode="auto">
            <a:xfrm>
              <a:off x="6044150" y="1775120"/>
              <a:ext cx="419385" cy="504000"/>
              <a:chOff x="5072479" y="2378340"/>
              <a:chExt cx="239649" cy="288000"/>
            </a:xfrm>
          </p:grpSpPr>
          <p:sp>
            <p:nvSpPr>
              <p:cNvPr id="63" name="Freeform 846"/>
              <p:cNvSpPr/>
              <p:nvPr/>
            </p:nvSpPr>
            <p:spPr bwMode="auto">
              <a:xfrm>
                <a:off x="5072921" y="2432424"/>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E5E5E6"/>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847"/>
              <p:cNvSpPr/>
              <p:nvPr/>
            </p:nvSpPr>
            <p:spPr bwMode="auto">
              <a:xfrm>
                <a:off x="5167209" y="2377970"/>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E5E5E6"/>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65" name="组合 64"/>
          <p:cNvGrpSpPr/>
          <p:nvPr/>
        </p:nvGrpSpPr>
        <p:grpSpPr bwMode="auto">
          <a:xfrm>
            <a:off x="3199110" y="3718420"/>
            <a:ext cx="1788319" cy="716756"/>
            <a:chOff x="4348253" y="4975681"/>
            <a:chExt cx="2383653" cy="956128"/>
          </a:xfrm>
        </p:grpSpPr>
        <p:cxnSp>
          <p:nvCxnSpPr>
            <p:cNvPr id="66" name="直接连接符 65"/>
            <p:cNvCxnSpPr/>
            <p:nvPr/>
          </p:nvCxnSpPr>
          <p:spPr>
            <a:xfrm>
              <a:off x="4348253" y="5453744"/>
              <a:ext cx="1439397" cy="0"/>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5776540" y="4975681"/>
              <a:ext cx="955366" cy="956128"/>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68" name="Freeform 110"/>
            <p:cNvSpPr>
              <a:spLocks noChangeAspect="1" noEditPoints="1"/>
            </p:cNvSpPr>
            <p:nvPr/>
          </p:nvSpPr>
          <p:spPr bwMode="auto">
            <a:xfrm>
              <a:off x="6046328" y="5239331"/>
              <a:ext cx="447530" cy="397063"/>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bwMode="auto">
          <a:xfrm>
            <a:off x="3843239" y="1931292"/>
            <a:ext cx="2513419" cy="716756"/>
            <a:chOff x="5484569" y="2623003"/>
            <a:chExt cx="3351909" cy="956128"/>
          </a:xfrm>
        </p:grpSpPr>
        <p:cxnSp>
          <p:nvCxnSpPr>
            <p:cNvPr id="70" name="直接连接符 69"/>
            <p:cNvCxnSpPr>
              <a:stCxn id="56" idx="6"/>
              <a:endCxn id="71" idx="2"/>
            </p:cNvCxnSpPr>
            <p:nvPr/>
          </p:nvCxnSpPr>
          <p:spPr>
            <a:xfrm>
              <a:off x="5484569" y="3100272"/>
              <a:ext cx="2396038" cy="795"/>
            </a:xfrm>
            <a:prstGeom prst="line">
              <a:avLst/>
            </a:prstGeom>
            <a:ln w="12700">
              <a:solidFill>
                <a:srgbClr val="404040"/>
              </a:solidFill>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7880607" y="2623003"/>
              <a:ext cx="955871" cy="95612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168"/>
            <p:cNvSpPr>
              <a:spLocks noChangeAspect="1" noEditPoints="1"/>
            </p:cNvSpPr>
            <p:nvPr/>
          </p:nvSpPr>
          <p:spPr bwMode="auto">
            <a:xfrm>
              <a:off x="8126720" y="2902535"/>
              <a:ext cx="463645" cy="397063"/>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73" name="组合 72"/>
          <p:cNvGrpSpPr/>
          <p:nvPr/>
        </p:nvGrpSpPr>
        <p:grpSpPr bwMode="auto">
          <a:xfrm>
            <a:off x="3843238" y="2881410"/>
            <a:ext cx="2513409" cy="716756"/>
            <a:chOff x="5484757" y="3890281"/>
            <a:chExt cx="3351721" cy="956128"/>
          </a:xfrm>
        </p:grpSpPr>
        <p:cxnSp>
          <p:nvCxnSpPr>
            <p:cNvPr id="74" name="直接连接符 73"/>
            <p:cNvCxnSpPr/>
            <p:nvPr/>
          </p:nvCxnSpPr>
          <p:spPr>
            <a:xfrm>
              <a:off x="5484757" y="4384228"/>
              <a:ext cx="2372085" cy="0"/>
            </a:xfrm>
            <a:prstGeom prst="line">
              <a:avLst/>
            </a:prstGeom>
            <a:ln w="12700">
              <a:solidFill>
                <a:srgbClr val="7E7E7E"/>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7880658" y="3890281"/>
              <a:ext cx="955820" cy="956128"/>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203"/>
            <p:cNvSpPr>
              <a:spLocks noChangeAspect="1" noEditPoints="1"/>
            </p:cNvSpPr>
            <p:nvPr/>
          </p:nvSpPr>
          <p:spPr bwMode="auto">
            <a:xfrm>
              <a:off x="8168039" y="4153931"/>
              <a:ext cx="412813" cy="397063"/>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sp>
        <p:nvSpPr>
          <p:cNvPr id="77" name="矩形 76"/>
          <p:cNvSpPr/>
          <p:nvPr/>
        </p:nvSpPr>
        <p:spPr>
          <a:xfrm>
            <a:off x="5025528" y="1021653"/>
            <a:ext cx="1869281" cy="300038"/>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务实创新的服务精神</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矩形 47"/>
          <p:cNvSpPr>
            <a:spLocks noChangeArrowheads="1"/>
          </p:cNvSpPr>
          <p:nvPr/>
        </p:nvSpPr>
        <p:spPr bwMode="auto">
          <a:xfrm>
            <a:off x="5027909" y="1296688"/>
            <a:ext cx="2282429" cy="627858"/>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1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在此录入图表的描述说明，在此录入图表的描述说明，在此录入上述图表的描述说明。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79" name="矩形 78"/>
          <p:cNvSpPr/>
          <p:nvPr/>
        </p:nvSpPr>
        <p:spPr>
          <a:xfrm>
            <a:off x="5025528" y="3683891"/>
            <a:ext cx="1869281" cy="301229"/>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洞察敏锐的服务意识</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47"/>
          <p:cNvSpPr>
            <a:spLocks noChangeArrowheads="1"/>
          </p:cNvSpPr>
          <p:nvPr/>
        </p:nvSpPr>
        <p:spPr bwMode="auto">
          <a:xfrm>
            <a:off x="5027909" y="3960116"/>
            <a:ext cx="2282429" cy="627858"/>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1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在此录入图表的描述说明，在此录入上述图表的描述说明，在此录入上述图表的描述说明。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81" name="矩形 80"/>
          <p:cNvSpPr/>
          <p:nvPr/>
        </p:nvSpPr>
        <p:spPr>
          <a:xfrm>
            <a:off x="6401891" y="1847947"/>
            <a:ext cx="1869281" cy="300038"/>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谦虚谨慎的服务态度</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矩形 47"/>
          <p:cNvSpPr>
            <a:spLocks noChangeArrowheads="1"/>
          </p:cNvSpPr>
          <p:nvPr/>
        </p:nvSpPr>
        <p:spPr bwMode="auto">
          <a:xfrm>
            <a:off x="6404272" y="2122982"/>
            <a:ext cx="1912144" cy="441653"/>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1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在此录入图表的描述说明，在此录入图表的描述说明。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83" name="矩形 82"/>
          <p:cNvSpPr/>
          <p:nvPr/>
        </p:nvSpPr>
        <p:spPr>
          <a:xfrm>
            <a:off x="6401891" y="2826641"/>
            <a:ext cx="1869281" cy="300038"/>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专业优质的服务团队</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矩形 47"/>
          <p:cNvSpPr>
            <a:spLocks noChangeArrowheads="1"/>
          </p:cNvSpPr>
          <p:nvPr/>
        </p:nvSpPr>
        <p:spPr bwMode="auto">
          <a:xfrm>
            <a:off x="6404272" y="3101676"/>
            <a:ext cx="1912144" cy="441653"/>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1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在此录入图表的描述说明，在此录入图表的描述说明。</a:t>
            </a:r>
            <a:endParaRPr lang="zh-CN" altLang="en-US" sz="1100" dirty="0">
              <a:solidFill>
                <a:schemeClr val="tx1">
                  <a:lumMod val="65000"/>
                  <a:lumOff val="35000"/>
                </a:schemeClr>
              </a:solidFill>
              <a:sym typeface="微软雅黑" panose="020B0503020204020204" pitchFamily="34" charset="-122"/>
            </a:endParaRPr>
          </a:p>
        </p:txBody>
      </p:sp>
      <p:grpSp>
        <p:nvGrpSpPr>
          <p:cNvPr id="85" name="组合 84"/>
          <p:cNvGrpSpPr/>
          <p:nvPr/>
        </p:nvGrpSpPr>
        <p:grpSpPr bwMode="auto">
          <a:xfrm>
            <a:off x="1047650" y="1582438"/>
            <a:ext cx="2370534" cy="2370534"/>
            <a:chOff x="1103084" y="2155824"/>
            <a:chExt cx="3176815" cy="3176815"/>
          </a:xfrm>
        </p:grpSpPr>
        <p:sp>
          <p:nvSpPr>
            <p:cNvPr id="86" name="椭圆 85"/>
            <p:cNvSpPr/>
            <p:nvPr/>
          </p:nvSpPr>
          <p:spPr>
            <a:xfrm>
              <a:off x="1103084" y="2155824"/>
              <a:ext cx="3176815" cy="3176815"/>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87" name="椭圆 86"/>
            <p:cNvSpPr/>
            <p:nvPr/>
          </p:nvSpPr>
          <p:spPr>
            <a:xfrm>
              <a:off x="1281790" y="2334530"/>
              <a:ext cx="2819403" cy="2819403"/>
            </a:xfrm>
            <a:prstGeom prst="ellipse">
              <a:avLst/>
            </a:prstGeom>
            <a:blipFill>
              <a:blip r:embed="rId1" cstate="prin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85"/>
                                        </p:tgtEl>
                                        <p:attrNameLst>
                                          <p:attrName>style.visibility</p:attrName>
                                        </p:attrNameLst>
                                      </p:cBhvr>
                                      <p:to>
                                        <p:strVal val="visible"/>
                                      </p:to>
                                    </p:set>
                                    <p:anim calcmode="lin" valueType="num">
                                      <p:cBhvr>
                                        <p:cTn id="11" dur="400" fill="hold"/>
                                        <p:tgtEl>
                                          <p:spTgt spid="85"/>
                                        </p:tgtEl>
                                        <p:attrNameLst>
                                          <p:attrName>ppt_w</p:attrName>
                                        </p:attrNameLst>
                                      </p:cBhvr>
                                      <p:tavLst>
                                        <p:tav tm="0">
                                          <p:val>
                                            <p:fltVal val="0"/>
                                          </p:val>
                                        </p:tav>
                                        <p:tav tm="100000">
                                          <p:val>
                                            <p:strVal val="#ppt_w"/>
                                          </p:val>
                                        </p:tav>
                                      </p:tavLst>
                                    </p:anim>
                                    <p:anim calcmode="lin" valueType="num">
                                      <p:cBhvr>
                                        <p:cTn id="12" dur="400" fill="hold"/>
                                        <p:tgtEl>
                                          <p:spTgt spid="85"/>
                                        </p:tgtEl>
                                        <p:attrNameLst>
                                          <p:attrName>ppt_h</p:attrName>
                                        </p:attrNameLst>
                                      </p:cBhvr>
                                      <p:tavLst>
                                        <p:tav tm="0">
                                          <p:val>
                                            <p:fltVal val="0"/>
                                          </p:val>
                                        </p:tav>
                                        <p:tav tm="100000">
                                          <p:val>
                                            <p:strVal val="#ppt_h"/>
                                          </p:val>
                                        </p:tav>
                                      </p:tavLst>
                                    </p:anim>
                                    <p:animEffect transition="in" filter="fade">
                                      <p:cBhvr>
                                        <p:cTn id="13" dur="400"/>
                                        <p:tgtEl>
                                          <p:spTgt spid="85"/>
                                        </p:tgtEl>
                                      </p:cBhvr>
                                    </p:animEffect>
                                  </p:childTnLst>
                                </p:cTn>
                              </p:par>
                              <p:par>
                                <p:cTn id="14" presetID="22" presetClass="entr" presetSubtype="1" fill="hold" nodeType="withEffect">
                                  <p:stCondLst>
                                    <p:cond delay="75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350"/>
                                        <p:tgtEl>
                                          <p:spTgt spid="54"/>
                                        </p:tgtEl>
                                      </p:cBhvr>
                                    </p:animEffect>
                                  </p:childTnLst>
                                </p:cTn>
                              </p:par>
                              <p:par>
                                <p:cTn id="17" presetID="53" presetClass="entr" presetSubtype="16" fill="hold" grpId="0" nodeType="withEffect">
                                  <p:stCondLst>
                                    <p:cond delay="1500"/>
                                  </p:stCondLst>
                                  <p:childTnLst>
                                    <p:set>
                                      <p:cBhvr>
                                        <p:cTn id="18" dur="1" fill="hold">
                                          <p:stCondLst>
                                            <p:cond delay="0"/>
                                          </p:stCondLst>
                                        </p:cTn>
                                        <p:tgtEl>
                                          <p:spTgt spid="55"/>
                                        </p:tgtEl>
                                        <p:attrNameLst>
                                          <p:attrName>style.visibility</p:attrName>
                                        </p:attrNameLst>
                                      </p:cBhvr>
                                      <p:to>
                                        <p:strVal val="visible"/>
                                      </p:to>
                                    </p:set>
                                    <p:anim calcmode="lin" valueType="num">
                                      <p:cBhvr>
                                        <p:cTn id="19" dur="400" fill="hold"/>
                                        <p:tgtEl>
                                          <p:spTgt spid="55"/>
                                        </p:tgtEl>
                                        <p:attrNameLst>
                                          <p:attrName>ppt_w</p:attrName>
                                        </p:attrNameLst>
                                      </p:cBhvr>
                                      <p:tavLst>
                                        <p:tav tm="0">
                                          <p:val>
                                            <p:fltVal val="0"/>
                                          </p:val>
                                        </p:tav>
                                        <p:tav tm="100000">
                                          <p:val>
                                            <p:strVal val="#ppt_w"/>
                                          </p:val>
                                        </p:tav>
                                      </p:tavLst>
                                    </p:anim>
                                    <p:anim calcmode="lin" valueType="num">
                                      <p:cBhvr>
                                        <p:cTn id="20" dur="400" fill="hold"/>
                                        <p:tgtEl>
                                          <p:spTgt spid="55"/>
                                        </p:tgtEl>
                                        <p:attrNameLst>
                                          <p:attrName>ppt_h</p:attrName>
                                        </p:attrNameLst>
                                      </p:cBhvr>
                                      <p:tavLst>
                                        <p:tav tm="0">
                                          <p:val>
                                            <p:fltVal val="0"/>
                                          </p:val>
                                        </p:tav>
                                        <p:tav tm="100000">
                                          <p:val>
                                            <p:strVal val="#ppt_h"/>
                                          </p:val>
                                        </p:tav>
                                      </p:tavLst>
                                    </p:anim>
                                    <p:animEffect transition="in" filter="fade">
                                      <p:cBhvr>
                                        <p:cTn id="21" dur="400"/>
                                        <p:tgtEl>
                                          <p:spTgt spid="55"/>
                                        </p:tgtEl>
                                      </p:cBhvr>
                                    </p:animEffect>
                                  </p:childTnLst>
                                </p:cTn>
                              </p:par>
                              <p:par>
                                <p:cTn id="22" presetID="53" presetClass="entr" presetSubtype="16" fill="hold" grpId="0" nodeType="withEffect">
                                  <p:stCondLst>
                                    <p:cond delay="2000"/>
                                  </p:stCondLst>
                                  <p:childTnLst>
                                    <p:set>
                                      <p:cBhvr>
                                        <p:cTn id="23" dur="1" fill="hold">
                                          <p:stCondLst>
                                            <p:cond delay="0"/>
                                          </p:stCondLst>
                                        </p:cTn>
                                        <p:tgtEl>
                                          <p:spTgt spid="56"/>
                                        </p:tgtEl>
                                        <p:attrNameLst>
                                          <p:attrName>style.visibility</p:attrName>
                                        </p:attrNameLst>
                                      </p:cBhvr>
                                      <p:to>
                                        <p:strVal val="visible"/>
                                      </p:to>
                                    </p:set>
                                    <p:anim calcmode="lin" valueType="num">
                                      <p:cBhvr>
                                        <p:cTn id="24" dur="400" fill="hold"/>
                                        <p:tgtEl>
                                          <p:spTgt spid="56"/>
                                        </p:tgtEl>
                                        <p:attrNameLst>
                                          <p:attrName>ppt_w</p:attrName>
                                        </p:attrNameLst>
                                      </p:cBhvr>
                                      <p:tavLst>
                                        <p:tav tm="0">
                                          <p:val>
                                            <p:fltVal val="0"/>
                                          </p:val>
                                        </p:tav>
                                        <p:tav tm="100000">
                                          <p:val>
                                            <p:strVal val="#ppt_w"/>
                                          </p:val>
                                        </p:tav>
                                      </p:tavLst>
                                    </p:anim>
                                    <p:anim calcmode="lin" valueType="num">
                                      <p:cBhvr>
                                        <p:cTn id="25" dur="400" fill="hold"/>
                                        <p:tgtEl>
                                          <p:spTgt spid="56"/>
                                        </p:tgtEl>
                                        <p:attrNameLst>
                                          <p:attrName>ppt_h</p:attrName>
                                        </p:attrNameLst>
                                      </p:cBhvr>
                                      <p:tavLst>
                                        <p:tav tm="0">
                                          <p:val>
                                            <p:fltVal val="0"/>
                                          </p:val>
                                        </p:tav>
                                        <p:tav tm="100000">
                                          <p:val>
                                            <p:strVal val="#ppt_h"/>
                                          </p:val>
                                        </p:tav>
                                      </p:tavLst>
                                    </p:anim>
                                    <p:animEffect transition="in" filter="fade">
                                      <p:cBhvr>
                                        <p:cTn id="26" dur="400"/>
                                        <p:tgtEl>
                                          <p:spTgt spid="56"/>
                                        </p:tgtEl>
                                      </p:cBhvr>
                                    </p:animEffect>
                                  </p:childTnLst>
                                </p:cTn>
                              </p:par>
                              <p:par>
                                <p:cTn id="27" presetID="53" presetClass="entr" presetSubtype="16" fill="hold" grpId="0" nodeType="withEffect">
                                  <p:stCondLst>
                                    <p:cond delay="2500"/>
                                  </p:stCondLst>
                                  <p:childTnLst>
                                    <p:set>
                                      <p:cBhvr>
                                        <p:cTn id="28" dur="1" fill="hold">
                                          <p:stCondLst>
                                            <p:cond delay="0"/>
                                          </p:stCondLst>
                                        </p:cTn>
                                        <p:tgtEl>
                                          <p:spTgt spid="57"/>
                                        </p:tgtEl>
                                        <p:attrNameLst>
                                          <p:attrName>style.visibility</p:attrName>
                                        </p:attrNameLst>
                                      </p:cBhvr>
                                      <p:to>
                                        <p:strVal val="visible"/>
                                      </p:to>
                                    </p:set>
                                    <p:anim calcmode="lin" valueType="num">
                                      <p:cBhvr>
                                        <p:cTn id="29" dur="400" fill="hold"/>
                                        <p:tgtEl>
                                          <p:spTgt spid="57"/>
                                        </p:tgtEl>
                                        <p:attrNameLst>
                                          <p:attrName>ppt_w</p:attrName>
                                        </p:attrNameLst>
                                      </p:cBhvr>
                                      <p:tavLst>
                                        <p:tav tm="0">
                                          <p:val>
                                            <p:fltVal val="0"/>
                                          </p:val>
                                        </p:tav>
                                        <p:tav tm="100000">
                                          <p:val>
                                            <p:strVal val="#ppt_w"/>
                                          </p:val>
                                        </p:tav>
                                      </p:tavLst>
                                    </p:anim>
                                    <p:anim calcmode="lin" valueType="num">
                                      <p:cBhvr>
                                        <p:cTn id="30" dur="400" fill="hold"/>
                                        <p:tgtEl>
                                          <p:spTgt spid="57"/>
                                        </p:tgtEl>
                                        <p:attrNameLst>
                                          <p:attrName>ppt_h</p:attrName>
                                        </p:attrNameLst>
                                      </p:cBhvr>
                                      <p:tavLst>
                                        <p:tav tm="0">
                                          <p:val>
                                            <p:fltVal val="0"/>
                                          </p:val>
                                        </p:tav>
                                        <p:tav tm="100000">
                                          <p:val>
                                            <p:strVal val="#ppt_h"/>
                                          </p:val>
                                        </p:tav>
                                      </p:tavLst>
                                    </p:anim>
                                    <p:animEffect transition="in" filter="fade">
                                      <p:cBhvr>
                                        <p:cTn id="31" dur="400"/>
                                        <p:tgtEl>
                                          <p:spTgt spid="57"/>
                                        </p:tgtEl>
                                      </p:cBhvr>
                                    </p:animEffect>
                                  </p:childTnLst>
                                </p:cTn>
                              </p:par>
                              <p:par>
                                <p:cTn id="32" presetID="53" presetClass="entr" presetSubtype="16" fill="hold" grpId="0" nodeType="withEffect">
                                  <p:stCondLst>
                                    <p:cond delay="3000"/>
                                  </p:stCondLst>
                                  <p:childTnLst>
                                    <p:set>
                                      <p:cBhvr>
                                        <p:cTn id="33" dur="1" fill="hold">
                                          <p:stCondLst>
                                            <p:cond delay="0"/>
                                          </p:stCondLst>
                                        </p:cTn>
                                        <p:tgtEl>
                                          <p:spTgt spid="58"/>
                                        </p:tgtEl>
                                        <p:attrNameLst>
                                          <p:attrName>style.visibility</p:attrName>
                                        </p:attrNameLst>
                                      </p:cBhvr>
                                      <p:to>
                                        <p:strVal val="visible"/>
                                      </p:to>
                                    </p:set>
                                    <p:anim calcmode="lin" valueType="num">
                                      <p:cBhvr>
                                        <p:cTn id="34" dur="400" fill="hold"/>
                                        <p:tgtEl>
                                          <p:spTgt spid="58"/>
                                        </p:tgtEl>
                                        <p:attrNameLst>
                                          <p:attrName>ppt_w</p:attrName>
                                        </p:attrNameLst>
                                      </p:cBhvr>
                                      <p:tavLst>
                                        <p:tav tm="0">
                                          <p:val>
                                            <p:fltVal val="0"/>
                                          </p:val>
                                        </p:tav>
                                        <p:tav tm="100000">
                                          <p:val>
                                            <p:strVal val="#ppt_w"/>
                                          </p:val>
                                        </p:tav>
                                      </p:tavLst>
                                    </p:anim>
                                    <p:anim calcmode="lin" valueType="num">
                                      <p:cBhvr>
                                        <p:cTn id="35" dur="400" fill="hold"/>
                                        <p:tgtEl>
                                          <p:spTgt spid="58"/>
                                        </p:tgtEl>
                                        <p:attrNameLst>
                                          <p:attrName>ppt_h</p:attrName>
                                        </p:attrNameLst>
                                      </p:cBhvr>
                                      <p:tavLst>
                                        <p:tav tm="0">
                                          <p:val>
                                            <p:fltVal val="0"/>
                                          </p:val>
                                        </p:tav>
                                        <p:tav tm="100000">
                                          <p:val>
                                            <p:strVal val="#ppt_h"/>
                                          </p:val>
                                        </p:tav>
                                      </p:tavLst>
                                    </p:anim>
                                    <p:animEffect transition="in" filter="fade">
                                      <p:cBhvr>
                                        <p:cTn id="36" dur="400"/>
                                        <p:tgtEl>
                                          <p:spTgt spid="58"/>
                                        </p:tgtEl>
                                      </p:cBhvr>
                                    </p:animEffect>
                                  </p:childTnLst>
                                </p:cTn>
                              </p:par>
                              <p:par>
                                <p:cTn id="37" presetID="2" presetClass="entr" presetSubtype="2" fill="hold" nodeType="withEffect">
                                  <p:stCondLst>
                                    <p:cond delay="375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1+#ppt_w/2"/>
                                          </p:val>
                                        </p:tav>
                                        <p:tav tm="100000">
                                          <p:val>
                                            <p:strVal val="#ppt_x"/>
                                          </p:val>
                                        </p:tav>
                                      </p:tavLst>
                                    </p:anim>
                                    <p:anim calcmode="lin" valueType="num">
                                      <p:cBhvr additive="base">
                                        <p:cTn id="40" dur="500" fill="hold"/>
                                        <p:tgtEl>
                                          <p:spTgt spid="59"/>
                                        </p:tgtEl>
                                        <p:attrNameLst>
                                          <p:attrName>ppt_y</p:attrName>
                                        </p:attrNameLst>
                                      </p:cBhvr>
                                      <p:tavLst>
                                        <p:tav tm="0">
                                          <p:val>
                                            <p:strVal val="#ppt_y"/>
                                          </p:val>
                                        </p:tav>
                                        <p:tav tm="100000">
                                          <p:val>
                                            <p:strVal val="#ppt_y"/>
                                          </p:val>
                                        </p:tav>
                                      </p:tavLst>
                                    </p:anim>
                                  </p:childTnLst>
                                </p:cTn>
                              </p:par>
                            </p:childTnLst>
                          </p:cTn>
                        </p:par>
                        <p:par>
                          <p:cTn id="41" fill="hold">
                            <p:stCondLst>
                              <p:cond delay="1250"/>
                            </p:stCondLst>
                            <p:childTnLst>
                              <p:par>
                                <p:cTn id="42" presetID="22" presetClass="entr" presetSubtype="8"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childTnLst>
                          </p:cTn>
                        </p:par>
                        <p:par>
                          <p:cTn id="48" fill="hold">
                            <p:stCondLst>
                              <p:cond delay="1750"/>
                            </p:stCondLst>
                            <p:childTnLst>
                              <p:par>
                                <p:cTn id="49" presetID="2" presetClass="entr" presetSubtype="2" fill="hold" nodeType="afterEffect">
                                  <p:stCondLst>
                                    <p:cond delay="25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1+#ppt_w/2"/>
                                          </p:val>
                                        </p:tav>
                                        <p:tav tm="100000">
                                          <p:val>
                                            <p:strVal val="#ppt_x"/>
                                          </p:val>
                                        </p:tav>
                                      </p:tavLst>
                                    </p:anim>
                                    <p:anim calcmode="lin" valueType="num">
                                      <p:cBhvr additive="base">
                                        <p:cTn id="52" dur="500" fill="hold"/>
                                        <p:tgtEl>
                                          <p:spTgt spid="69"/>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left)">
                                      <p:cBhvr>
                                        <p:cTn id="56" dur="500"/>
                                        <p:tgtEl>
                                          <p:spTgt spid="8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left)">
                                      <p:cBhvr>
                                        <p:cTn id="59" dur="500"/>
                                        <p:tgtEl>
                                          <p:spTgt spid="82"/>
                                        </p:tgtEl>
                                      </p:cBhvr>
                                    </p:animEffect>
                                  </p:childTnLst>
                                </p:cTn>
                              </p:par>
                            </p:childTnLst>
                          </p:cTn>
                        </p:par>
                        <p:par>
                          <p:cTn id="60" fill="hold">
                            <p:stCondLst>
                              <p:cond delay="3000"/>
                            </p:stCondLst>
                            <p:childTnLst>
                              <p:par>
                                <p:cTn id="61" presetID="2" presetClass="entr" presetSubtype="2" fill="hold" nodeType="afterEffect">
                                  <p:stCondLst>
                                    <p:cond delay="25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1+#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left)">
                                      <p:cBhvr>
                                        <p:cTn id="71" dur="500"/>
                                        <p:tgtEl>
                                          <p:spTgt spid="84"/>
                                        </p:tgtEl>
                                      </p:cBhvr>
                                    </p:animEffect>
                                  </p:childTnLst>
                                </p:cTn>
                              </p:par>
                            </p:childTnLst>
                          </p:cTn>
                        </p:par>
                        <p:par>
                          <p:cTn id="72" fill="hold">
                            <p:stCondLst>
                              <p:cond delay="4250"/>
                            </p:stCondLst>
                            <p:childTnLst>
                              <p:par>
                                <p:cTn id="73" presetID="2" presetClass="entr" presetSubtype="2" fill="hold" nodeType="afterEffect">
                                  <p:stCondLst>
                                    <p:cond delay="25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500" fill="hold"/>
                                        <p:tgtEl>
                                          <p:spTgt spid="65"/>
                                        </p:tgtEl>
                                        <p:attrNameLst>
                                          <p:attrName>ppt_x</p:attrName>
                                        </p:attrNameLst>
                                      </p:cBhvr>
                                      <p:tavLst>
                                        <p:tav tm="0">
                                          <p:val>
                                            <p:strVal val="1+#ppt_w/2"/>
                                          </p:val>
                                        </p:tav>
                                        <p:tav tm="100000">
                                          <p:val>
                                            <p:strVal val="#ppt_x"/>
                                          </p:val>
                                        </p:tav>
                                      </p:tavLst>
                                    </p:anim>
                                    <p:anim calcmode="lin" valueType="num">
                                      <p:cBhvr additive="base">
                                        <p:cTn id="76" dur="500" fill="hold"/>
                                        <p:tgtEl>
                                          <p:spTgt spid="65"/>
                                        </p:tgtEl>
                                        <p:attrNameLst>
                                          <p:attrName>ppt_y</p:attrName>
                                        </p:attrNameLst>
                                      </p:cBhvr>
                                      <p:tavLst>
                                        <p:tav tm="0">
                                          <p:val>
                                            <p:strVal val="#ppt_y"/>
                                          </p:val>
                                        </p:tav>
                                        <p:tav tm="100000">
                                          <p:val>
                                            <p:strVal val="#ppt_y"/>
                                          </p:val>
                                        </p:tav>
                                      </p:tavLst>
                                    </p:anim>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wipe(left)">
                                      <p:cBhvr>
                                        <p:cTn id="80" dur="500"/>
                                        <p:tgtEl>
                                          <p:spTgt spid="79"/>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left)">
                                      <p:cBhvr>
                                        <p:cTn id="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animBg="1"/>
      <p:bldP spid="56" grpId="0" animBg="1"/>
      <p:bldP spid="57" grpId="0" animBg="1"/>
      <p:bldP spid="58" grpId="0" animBg="1"/>
      <p:bldP spid="77" grpId="0"/>
      <p:bldP spid="78" grpId="0"/>
      <p:bldP spid="79" grpId="0"/>
      <p:bldP spid="80" grpId="0"/>
      <p:bldP spid="81" grpId="0"/>
      <p:bldP spid="82"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57" name="Freeform 6"/>
          <p:cNvSpPr/>
          <p:nvPr/>
        </p:nvSpPr>
        <p:spPr bwMode="auto">
          <a:xfrm>
            <a:off x="5936630" y="123603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bg1">
              <a:lumMod val="50000"/>
            </a:schemeClr>
          </a:solidFill>
          <a:ln>
            <a:noFill/>
          </a:ln>
          <a:effectLst/>
        </p:spPr>
        <p:txBody>
          <a:bodyPr vert="horz" wrap="square" lIns="68580" tIns="567000" rIns="68580" bIns="34290" numCol="1" anchor="t" anchorCtr="0" compatLnSpc="1"/>
          <a:lstStyle/>
          <a:p>
            <a:pPr algn="ctr" defTabSz="685800">
              <a:lnSpc>
                <a:spcPts val="1125"/>
              </a:lnSpc>
              <a:defRPr/>
            </a:pPr>
            <a:r>
              <a:rPr lang="en-US" altLang="zh-CN" sz="4100" kern="0" dirty="0">
                <a:solidFill>
                  <a:srgbClr val="FFFFFF"/>
                </a:solidFill>
                <a:latin typeface="微软雅黑" panose="020B0503020204020204" pitchFamily="34" charset="-122"/>
                <a:cs typeface="UKIJ Qolyazma" pitchFamily="18" charset="0"/>
              </a:rPr>
              <a:t>72</a:t>
            </a:r>
            <a:r>
              <a:rPr lang="en-US" altLang="zh-CN" sz="1800" kern="0" dirty="0">
                <a:solidFill>
                  <a:srgbClr val="FFFFFF"/>
                </a:solidFill>
                <a:latin typeface="微软雅黑" panose="020B0503020204020204" pitchFamily="34" charset="-122"/>
                <a:cs typeface="UKIJ Qolyazma" pitchFamily="18" charset="0"/>
              </a:rPr>
              <a:t>%</a:t>
            </a:r>
            <a:endParaRPr lang="en-US" altLang="zh-CN" sz="1800" kern="0" dirty="0">
              <a:solidFill>
                <a:srgbClr val="FFFFFF"/>
              </a:solidFill>
              <a:latin typeface="微软雅黑" panose="020B0503020204020204" pitchFamily="34" charset="-122"/>
              <a:cs typeface="UKIJ Qolyazma" pitchFamily="18" charset="0"/>
            </a:endParaRPr>
          </a:p>
          <a:p>
            <a:pPr algn="ctr" defTabSz="685800">
              <a:lnSpc>
                <a:spcPts val="1125"/>
              </a:lnSpc>
              <a:defRPr/>
            </a:pPr>
            <a:r>
              <a:rPr lang="zh-CN" altLang="en-US" sz="900" kern="0" dirty="0">
                <a:solidFill>
                  <a:srgbClr val="FFFFFF"/>
                </a:solidFill>
                <a:latin typeface="微软雅黑" panose="020B0503020204020204" pitchFamily="34" charset="-122"/>
              </a:rPr>
              <a:t>您的内容打在这里，或者通过复制您的文本后，在此框中选择粘贴。</a:t>
            </a:r>
            <a:endParaRPr lang="zh-CN" altLang="en-US" sz="900" kern="0" dirty="0">
              <a:solidFill>
                <a:srgbClr val="FFFFFF"/>
              </a:solidFill>
              <a:latin typeface="微软雅黑" panose="020B0503020204020204" pitchFamily="34" charset="-122"/>
            </a:endParaRPr>
          </a:p>
        </p:txBody>
      </p:sp>
      <p:sp>
        <p:nvSpPr>
          <p:cNvPr id="58" name="Freeform 7"/>
          <p:cNvSpPr/>
          <p:nvPr/>
        </p:nvSpPr>
        <p:spPr bwMode="auto">
          <a:xfrm>
            <a:off x="5936630" y="252863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FF3399"/>
          </a:solidFill>
          <a:ln>
            <a:noFill/>
          </a:ln>
          <a:effectLst/>
        </p:spPr>
        <p:txBody>
          <a:bodyPr vert="horz" wrap="square" lIns="68580" tIns="459000" rIns="68580" bIns="34290" numCol="1" anchor="t" anchorCtr="0" compatLnSpc="1"/>
          <a:lstStyle/>
          <a:p>
            <a:pPr algn="ctr" defTabSz="685800">
              <a:lnSpc>
                <a:spcPts val="1125"/>
              </a:lnSpc>
              <a:defRPr/>
            </a:pPr>
            <a:r>
              <a:rPr lang="en-US" altLang="zh-CN" sz="4100" kern="0">
                <a:solidFill>
                  <a:prstClr val="white"/>
                </a:solidFill>
                <a:latin typeface="微软雅黑" panose="020B0503020204020204" pitchFamily="34" charset="-122"/>
                <a:cs typeface="UKIJ Qolyazma" pitchFamily="18" charset="0"/>
              </a:rPr>
              <a:t>28</a:t>
            </a:r>
            <a:r>
              <a:rPr lang="en-US" altLang="zh-CN" sz="1800" kern="0">
                <a:solidFill>
                  <a:prstClr val="white"/>
                </a:solidFill>
                <a:latin typeface="微软雅黑" panose="020B0503020204020204" pitchFamily="34" charset="-122"/>
                <a:cs typeface="UKIJ Qolyazma" pitchFamily="18" charset="0"/>
              </a:rPr>
              <a:t>%</a:t>
            </a:r>
            <a:endParaRPr lang="en-US" altLang="zh-CN" sz="1800" kern="0">
              <a:solidFill>
                <a:prstClr val="white"/>
              </a:solidFill>
              <a:latin typeface="微软雅黑" panose="020B0503020204020204" pitchFamily="34" charset="-122"/>
              <a:cs typeface="UKIJ Qolyazma" pitchFamily="18" charset="0"/>
            </a:endParaRPr>
          </a:p>
          <a:p>
            <a:pPr defTabSz="685800">
              <a:defRPr/>
            </a:pPr>
            <a:endParaRPr lang="zh-CN" altLang="en-US" kern="0">
              <a:solidFill>
                <a:srgbClr val="151515"/>
              </a:solidFill>
              <a:latin typeface="微软雅黑" panose="020B0503020204020204" pitchFamily="34" charset="-122"/>
            </a:endParaRPr>
          </a:p>
        </p:txBody>
      </p:sp>
      <p:cxnSp>
        <p:nvCxnSpPr>
          <p:cNvPr id="59" name="直接连接符 58"/>
          <p:cNvCxnSpPr/>
          <p:nvPr/>
        </p:nvCxnSpPr>
        <p:spPr>
          <a:xfrm flipH="1">
            <a:off x="1264502" y="2361681"/>
            <a:ext cx="4672127" cy="0"/>
          </a:xfrm>
          <a:prstGeom prst="line">
            <a:avLst/>
          </a:prstGeom>
          <a:noFill/>
          <a:ln w="6350" cap="flat" cmpd="sng" algn="ctr">
            <a:solidFill>
              <a:srgbClr val="FFFFFF">
                <a:lumMod val="50000"/>
              </a:srgbClr>
            </a:solidFill>
            <a:prstDash val="solid"/>
            <a:miter lim="800000"/>
          </a:ln>
          <a:effectLst/>
        </p:spPr>
      </p:cxnSp>
      <p:cxnSp>
        <p:nvCxnSpPr>
          <p:cNvPr id="60" name="直接连接符 59"/>
          <p:cNvCxnSpPr>
            <a:stCxn id="58" idx="0"/>
          </p:cNvCxnSpPr>
          <p:nvPr/>
        </p:nvCxnSpPr>
        <p:spPr>
          <a:xfrm flipH="1">
            <a:off x="1264502" y="2528638"/>
            <a:ext cx="4672127" cy="0"/>
          </a:xfrm>
          <a:prstGeom prst="line">
            <a:avLst/>
          </a:prstGeom>
          <a:noFill/>
          <a:ln w="6350" cap="flat" cmpd="sng" algn="ctr">
            <a:solidFill>
              <a:srgbClr val="FFFFFF">
                <a:lumMod val="50000"/>
              </a:srgbClr>
            </a:solidFill>
            <a:prstDash val="solid"/>
            <a:miter lim="800000"/>
          </a:ln>
          <a:effectLst/>
        </p:spPr>
      </p:cxnSp>
      <p:sp>
        <p:nvSpPr>
          <p:cNvPr id="61" name="TextBox 13"/>
          <p:cNvSpPr txBox="1"/>
          <p:nvPr/>
        </p:nvSpPr>
        <p:spPr>
          <a:xfrm flipH="1">
            <a:off x="1264503" y="120359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800">
              <a:defRPr/>
            </a:pPr>
            <a:r>
              <a:rPr lang="zh-CN" altLang="en-US" sz="1700" kern="0" dirty="0"/>
              <a:t>点击添加关键字</a:t>
            </a:r>
            <a:endParaRPr lang="zh-CN" altLang="en-US" sz="1700" kern="0" dirty="0"/>
          </a:p>
        </p:txBody>
      </p:sp>
      <p:sp>
        <p:nvSpPr>
          <p:cNvPr id="62" name="TextBox 14"/>
          <p:cNvSpPr txBox="1"/>
          <p:nvPr/>
        </p:nvSpPr>
        <p:spPr>
          <a:xfrm>
            <a:off x="1264503" y="1511289"/>
            <a:ext cx="3938540" cy="729430"/>
          </a:xfrm>
          <a:prstGeom prst="rect">
            <a:avLst/>
          </a:prstGeom>
          <a:noFill/>
        </p:spPr>
        <p:txBody>
          <a:bodyPr wrap="square" lIns="68580" tIns="34290" rIns="68580" bIns="34290" rtlCol="0">
            <a:spAutoFit/>
          </a:bodyPr>
          <a:lstStyle/>
          <a:p>
            <a:pPr defTabSz="685800">
              <a:lnSpc>
                <a:spcPct val="130000"/>
              </a:lnSpc>
            </a:pPr>
            <a:r>
              <a:rPr lang="zh-CN" altLang="en-US" sz="1100" dirty="0">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100" dirty="0">
              <a:solidFill>
                <a:srgbClr val="151515">
                  <a:lumMod val="75000"/>
                  <a:lumOff val="25000"/>
                </a:srgbClr>
              </a:solidFill>
              <a:latin typeface="微软雅黑" panose="020B0503020204020204" pitchFamily="34" charset="-122"/>
            </a:endParaRPr>
          </a:p>
        </p:txBody>
      </p:sp>
      <p:sp>
        <p:nvSpPr>
          <p:cNvPr id="63" name="TextBox 15"/>
          <p:cNvSpPr txBox="1"/>
          <p:nvPr/>
        </p:nvSpPr>
        <p:spPr>
          <a:xfrm flipH="1">
            <a:off x="1264503" y="268906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800">
              <a:defRPr/>
            </a:pPr>
            <a:r>
              <a:rPr lang="zh-CN" altLang="en-US" sz="1700" kern="0" dirty="0"/>
              <a:t>点击添加关键字</a:t>
            </a:r>
            <a:endParaRPr lang="zh-CN" altLang="en-US" sz="1700" kern="0" dirty="0"/>
          </a:p>
        </p:txBody>
      </p:sp>
      <p:sp>
        <p:nvSpPr>
          <p:cNvPr id="64" name="TextBox 16"/>
          <p:cNvSpPr txBox="1"/>
          <p:nvPr/>
        </p:nvSpPr>
        <p:spPr>
          <a:xfrm>
            <a:off x="1264503" y="2996752"/>
            <a:ext cx="3938540" cy="729430"/>
          </a:xfrm>
          <a:prstGeom prst="rect">
            <a:avLst/>
          </a:prstGeom>
          <a:noFill/>
        </p:spPr>
        <p:txBody>
          <a:bodyPr wrap="square" lIns="68580" tIns="34290" rIns="68580" bIns="34290" rtlCol="0">
            <a:spAutoFit/>
          </a:bodyPr>
          <a:lstStyle/>
          <a:p>
            <a:pPr defTabSz="685800">
              <a:lnSpc>
                <a:spcPct val="130000"/>
              </a:lnSpc>
            </a:pPr>
            <a:r>
              <a:rPr lang="zh-CN" altLang="en-US" sz="1100" dirty="0">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a:t>
            </a:r>
            <a:r>
              <a:rPr lang="zh-CN" altLang="en-US" sz="1100">
                <a:solidFill>
                  <a:srgbClr val="151515">
                    <a:lumMod val="75000"/>
                    <a:lumOff val="25000"/>
                  </a:srgbClr>
                </a:solidFill>
                <a:latin typeface="微软雅黑" panose="020B0503020204020204" pitchFamily="34" charset="-122"/>
              </a:rPr>
              <a:t>文本后您的内容打在这里。</a:t>
            </a:r>
            <a:endParaRPr lang="zh-CN" altLang="en-US" sz="1100">
              <a:solidFill>
                <a:srgbClr val="151515">
                  <a:lumMod val="75000"/>
                  <a:lumOff val="25000"/>
                </a:srgbClr>
              </a:solidFill>
              <a:latin typeface="微软雅黑" panose="020B0503020204020204" pitchFamily="34" charset="-122"/>
            </a:endParaRPr>
          </a:p>
        </p:txBody>
      </p:sp>
      <p:sp>
        <p:nvSpPr>
          <p:cNvPr id="65" name="矩形 47"/>
          <p:cNvSpPr>
            <a:spLocks noChangeArrowheads="1"/>
          </p:cNvSpPr>
          <p:nvPr/>
        </p:nvSpPr>
        <p:spPr bwMode="auto">
          <a:xfrm>
            <a:off x="1187624" y="3978560"/>
            <a:ext cx="6705335"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20000"/>
              </a:lnSpc>
              <a:spcBef>
                <a:spcPct val="0"/>
              </a:spcBef>
              <a:buNone/>
              <a:defRPr/>
            </a:pPr>
            <a:r>
              <a:rPr lang="zh-CN" altLang="en-US" sz="1100" kern="0" dirty="0">
                <a:solidFill>
                  <a:srgbClr val="151515">
                    <a:lumMod val="75000"/>
                    <a:lumOff val="25000"/>
                  </a:srgb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151515">
                  <a:lumMod val="75000"/>
                  <a:lumOff val="25000"/>
                </a:srgb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wipe(left)">
                                      <p:cBhvr>
                                        <p:cTn id="7" dur="500"/>
                                        <p:tgtEl>
                                          <p:spTgt spid="16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barn(outVertical)">
                                      <p:cBhvr>
                                        <p:cTn id="11" dur="500"/>
                                        <p:tgtEl>
                                          <p:spTgt spid="65"/>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p:tgtEl>
                                          <p:spTgt spid="57"/>
                                        </p:tgtEl>
                                        <p:attrNameLst>
                                          <p:attrName>ppt_y</p:attrName>
                                        </p:attrNameLst>
                                      </p:cBhvr>
                                      <p:tavLst>
                                        <p:tav tm="0">
                                          <p:val>
                                            <p:strVal val="#ppt_y+#ppt_h*1.125000"/>
                                          </p:val>
                                        </p:tav>
                                        <p:tav tm="100000">
                                          <p:val>
                                            <p:strVal val="#ppt_y"/>
                                          </p:val>
                                        </p:tav>
                                      </p:tavLst>
                                    </p:anim>
                                    <p:animEffect transition="in" filter="wipe(up)">
                                      <p:cBhvr>
                                        <p:cTn id="16" dur="500"/>
                                        <p:tgtEl>
                                          <p:spTgt spid="57"/>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p:tgtEl>
                                          <p:spTgt spid="58"/>
                                        </p:tgtEl>
                                        <p:attrNameLst>
                                          <p:attrName>ppt_y</p:attrName>
                                        </p:attrNameLst>
                                      </p:cBhvr>
                                      <p:tavLst>
                                        <p:tav tm="0">
                                          <p:val>
                                            <p:strVal val="#ppt_y-#ppt_h*1.125000"/>
                                          </p:val>
                                        </p:tav>
                                        <p:tav tm="100000">
                                          <p:val>
                                            <p:strVal val="#ppt_y"/>
                                          </p:val>
                                        </p:tav>
                                      </p:tavLst>
                                    </p:anim>
                                    <p:animEffect transition="in" filter="wipe(down)">
                                      <p:cBhvr>
                                        <p:cTn id="20" dur="500"/>
                                        <p:tgtEl>
                                          <p:spTgt spid="58"/>
                                        </p:tgtEl>
                                      </p:cBhvr>
                                    </p:animEffect>
                                  </p:childTnLst>
                                </p:cTn>
                              </p:par>
                              <p:par>
                                <p:cTn id="21" presetID="22" presetClass="entr" presetSubtype="2" fill="hold" nodeType="withEffect">
                                  <p:stCondLst>
                                    <p:cond delay="400"/>
                                  </p:stCondLst>
                                  <p:childTnLst>
                                    <p:set>
                                      <p:cBhvr>
                                        <p:cTn id="22" dur="1" fill="hold">
                                          <p:stCondLst>
                                            <p:cond delay="0"/>
                                          </p:stCondLst>
                                        </p:cTn>
                                        <p:tgtEl>
                                          <p:spTgt spid="59"/>
                                        </p:tgtEl>
                                        <p:attrNameLst>
                                          <p:attrName>style.visibility</p:attrName>
                                        </p:attrNameLst>
                                      </p:cBhvr>
                                      <p:to>
                                        <p:strVal val="visible"/>
                                      </p:to>
                                    </p:set>
                                    <p:animEffect transition="in" filter="wipe(right)">
                                      <p:cBhvr>
                                        <p:cTn id="23" dur="500"/>
                                        <p:tgtEl>
                                          <p:spTgt spid="59"/>
                                        </p:tgtEl>
                                      </p:cBhvr>
                                    </p:animEffect>
                                  </p:childTnLst>
                                </p:cTn>
                              </p:par>
                              <p:par>
                                <p:cTn id="24" presetID="22" presetClass="entr" presetSubtype="2" fill="hold" nodeType="withEffect">
                                  <p:stCondLst>
                                    <p:cond delay="400"/>
                                  </p:stCondLst>
                                  <p:childTnLst>
                                    <p:set>
                                      <p:cBhvr>
                                        <p:cTn id="25" dur="1" fill="hold">
                                          <p:stCondLst>
                                            <p:cond delay="0"/>
                                          </p:stCondLst>
                                        </p:cTn>
                                        <p:tgtEl>
                                          <p:spTgt spid="60"/>
                                        </p:tgtEl>
                                        <p:attrNameLst>
                                          <p:attrName>style.visibility</p:attrName>
                                        </p:attrNameLst>
                                      </p:cBhvr>
                                      <p:to>
                                        <p:strVal val="visible"/>
                                      </p:to>
                                    </p:set>
                                    <p:animEffect transition="in" filter="wipe(right)">
                                      <p:cBhvr>
                                        <p:cTn id="26" dur="500"/>
                                        <p:tgtEl>
                                          <p:spTgt spid="60"/>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61"/>
                                        </p:tgtEl>
                                        <p:attrNameLst>
                                          <p:attrName>style.visibility</p:attrName>
                                        </p:attrNameLst>
                                      </p:cBhvr>
                                      <p:to>
                                        <p:strVal val="visible"/>
                                      </p:to>
                                    </p:set>
                                    <p:animEffect transition="in" filter="fade">
                                      <p:cBhvr>
                                        <p:cTn id="29" dur="100"/>
                                        <p:tgtEl>
                                          <p:spTgt spid="61"/>
                                        </p:tgtEl>
                                      </p:cBhvr>
                                    </p:animEffect>
                                  </p:childTnLst>
                                </p:cTn>
                              </p:par>
                              <p:par>
                                <p:cTn id="30" presetID="10" presetClass="entr" presetSubtype="0" fill="hold" grpId="0" nodeType="withEffect">
                                  <p:stCondLst>
                                    <p:cond delay="1000"/>
                                  </p:stCondLst>
                                  <p:iterate type="lt">
                                    <p:tmPct val="10000"/>
                                  </p:iterate>
                                  <p:childTnLst>
                                    <p:set>
                                      <p:cBhvr>
                                        <p:cTn id="31" dur="1" fill="hold">
                                          <p:stCondLst>
                                            <p:cond delay="0"/>
                                          </p:stCondLst>
                                        </p:cTn>
                                        <p:tgtEl>
                                          <p:spTgt spid="62"/>
                                        </p:tgtEl>
                                        <p:attrNameLst>
                                          <p:attrName>style.visibility</p:attrName>
                                        </p:attrNameLst>
                                      </p:cBhvr>
                                      <p:to>
                                        <p:strVal val="visible"/>
                                      </p:to>
                                    </p:set>
                                    <p:animEffect transition="in" filter="fade">
                                      <p:cBhvr>
                                        <p:cTn id="32" dur="100"/>
                                        <p:tgtEl>
                                          <p:spTgt spid="62"/>
                                        </p:tgtEl>
                                      </p:cBhvr>
                                    </p:animEffect>
                                  </p:childTnLst>
                                </p:cTn>
                              </p:par>
                              <p:par>
                                <p:cTn id="33" presetID="10" presetClass="entr" presetSubtype="0" fill="hold" grpId="0" nodeType="withEffect">
                                  <p:stCondLst>
                                    <p:cond delay="1000"/>
                                  </p:stCondLst>
                                  <p:iterate type="lt">
                                    <p:tmPct val="10000"/>
                                  </p:iterate>
                                  <p:childTnLst>
                                    <p:set>
                                      <p:cBhvr>
                                        <p:cTn id="34" dur="1" fill="hold">
                                          <p:stCondLst>
                                            <p:cond delay="0"/>
                                          </p:stCondLst>
                                        </p:cTn>
                                        <p:tgtEl>
                                          <p:spTgt spid="63"/>
                                        </p:tgtEl>
                                        <p:attrNameLst>
                                          <p:attrName>style.visibility</p:attrName>
                                        </p:attrNameLst>
                                      </p:cBhvr>
                                      <p:to>
                                        <p:strVal val="visible"/>
                                      </p:to>
                                    </p:set>
                                    <p:animEffect transition="in" filter="fade">
                                      <p:cBhvr>
                                        <p:cTn id="35" dur="100"/>
                                        <p:tgtEl>
                                          <p:spTgt spid="63"/>
                                        </p:tgtEl>
                                      </p:cBhvr>
                                    </p:animEffect>
                                  </p:childTnLst>
                                </p:cTn>
                              </p:par>
                              <p:par>
                                <p:cTn id="36" presetID="10" presetClass="entr" presetSubtype="0" fill="hold" grpId="0" nodeType="withEffect">
                                  <p:stCondLst>
                                    <p:cond delay="1000"/>
                                  </p:stCondLst>
                                  <p:iterate type="lt">
                                    <p:tmPct val="10000"/>
                                  </p:iterate>
                                  <p:childTnLst>
                                    <p:set>
                                      <p:cBhvr>
                                        <p:cTn id="37" dur="1" fill="hold">
                                          <p:stCondLst>
                                            <p:cond delay="0"/>
                                          </p:stCondLst>
                                        </p:cTn>
                                        <p:tgtEl>
                                          <p:spTgt spid="64"/>
                                        </p:tgtEl>
                                        <p:attrNameLst>
                                          <p:attrName>style.visibility</p:attrName>
                                        </p:attrNameLst>
                                      </p:cBhvr>
                                      <p:to>
                                        <p:strVal val="visible"/>
                                      </p:to>
                                    </p:set>
                                    <p:animEffect transition="in" filter="fade">
                                      <p:cBhvr>
                                        <p:cTn id="38" dur="1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57" grpId="0" animBg="1"/>
      <p:bldP spid="58" grpId="0" animBg="1"/>
      <p:bldP spid="61" grpId="0"/>
      <p:bldP spid="62" grpId="0"/>
      <p:bldP spid="63" grpId="0"/>
      <p:bldP spid="64"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矩形 3"/>
          <p:cNvSpPr/>
          <p:nvPr/>
        </p:nvSpPr>
        <p:spPr>
          <a:xfrm>
            <a:off x="0" y="2583367"/>
            <a:ext cx="1980000"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六边形 4"/>
          <p:cNvSpPr/>
          <p:nvPr/>
        </p:nvSpPr>
        <p:spPr>
          <a:xfrm>
            <a:off x="2051720" y="1936532"/>
            <a:ext cx="1584176" cy="1365670"/>
          </a:xfrm>
          <a:prstGeom prst="hexagon">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bg1"/>
                </a:solidFill>
              </a:rPr>
              <a:t>03</a:t>
            </a:r>
            <a:endParaRPr lang="zh-CN" altLang="en-US" sz="6000" b="1" dirty="0">
              <a:solidFill>
                <a:schemeClr val="bg1"/>
              </a:solidFill>
            </a:endParaRPr>
          </a:p>
        </p:txBody>
      </p:sp>
      <p:sp>
        <p:nvSpPr>
          <p:cNvPr id="7" name="矩形 6"/>
          <p:cNvSpPr/>
          <p:nvPr/>
        </p:nvSpPr>
        <p:spPr>
          <a:xfrm>
            <a:off x="3779912" y="2583367"/>
            <a:ext cx="5364088"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3740030" y="1779662"/>
            <a:ext cx="4288353" cy="707886"/>
          </a:xfrm>
          <a:prstGeom prst="rect">
            <a:avLst/>
          </a:prstGeom>
          <a:noFill/>
        </p:spPr>
        <p:txBody>
          <a:bodyPr wrap="none" rtlCol="0">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点击添加文字标题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744569"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81575"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744569"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1575"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 calcmode="lin" valueType="num">
                                      <p:cBhvr>
                                        <p:cTn id="2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6"/>
                                        </p:tgtEl>
                                      </p:cBhvr>
                                    </p:animEffect>
                                  </p:childTnLst>
                                </p:cTn>
                              </p:par>
                            </p:childTnLst>
                          </p:cTn>
                        </p:par>
                        <p:par>
                          <p:cTn id="31" fill="hold">
                            <p:stCondLst>
                              <p:cond delay="27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P spid="6" grpId="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pic>
        <p:nvPicPr>
          <p:cNvPr id="10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16013" y="1617663"/>
            <a:ext cx="26987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矩形 2"/>
          <p:cNvSpPr>
            <a:spLocks noChangeArrowheads="1"/>
          </p:cNvSpPr>
          <p:nvPr/>
        </p:nvSpPr>
        <p:spPr bwMode="auto">
          <a:xfrm>
            <a:off x="3814763" y="1617663"/>
            <a:ext cx="5329237" cy="1746250"/>
          </a:xfrm>
          <a:prstGeom prst="rect">
            <a:avLst/>
          </a:prstGeom>
          <a:solidFill>
            <a:srgbClr val="FF3399"/>
          </a:solidFill>
          <a:ln>
            <a:noFill/>
          </a:ln>
        </p:spPr>
        <p:txBody>
          <a:bodyPr/>
          <a:lstStyle/>
          <a:p>
            <a:pPr eaLnBrk="1" hangingPunct="1"/>
            <a:endParaRPr lang="zh-CN" altLang="zh-CN">
              <a:solidFill>
                <a:srgbClr val="000000"/>
              </a:solidFill>
            </a:endParaRPr>
          </a:p>
        </p:txBody>
      </p:sp>
      <p:sp>
        <p:nvSpPr>
          <p:cNvPr id="109" name="矩形 3"/>
          <p:cNvSpPr>
            <a:spLocks noChangeArrowheads="1"/>
          </p:cNvSpPr>
          <p:nvPr/>
        </p:nvSpPr>
        <p:spPr bwMode="auto">
          <a:xfrm>
            <a:off x="0" y="3359150"/>
            <a:ext cx="3814763" cy="425450"/>
          </a:xfrm>
          <a:prstGeom prst="rect">
            <a:avLst/>
          </a:prstGeom>
          <a:solidFill>
            <a:schemeClr val="bg1">
              <a:lumMod val="50000"/>
            </a:schemeClr>
          </a:solidFill>
          <a:ln>
            <a:noFill/>
          </a:ln>
        </p:spPr>
        <p:txBody>
          <a:bodyPr/>
          <a:lstStyle/>
          <a:p>
            <a:pPr eaLnBrk="1" hangingPunct="1"/>
            <a:endParaRPr lang="zh-CN" altLang="zh-CN">
              <a:solidFill>
                <a:srgbClr val="000000"/>
              </a:solidFill>
            </a:endParaRPr>
          </a:p>
        </p:txBody>
      </p:sp>
      <p:cxnSp>
        <p:nvCxnSpPr>
          <p:cNvPr id="110" name="直接连接符 4"/>
          <p:cNvCxnSpPr>
            <a:cxnSpLocks noChangeShapeType="1"/>
          </p:cNvCxnSpPr>
          <p:nvPr/>
        </p:nvCxnSpPr>
        <p:spPr bwMode="auto">
          <a:xfrm>
            <a:off x="5651500" y="2373313"/>
            <a:ext cx="0" cy="630237"/>
          </a:xfrm>
          <a:prstGeom prst="line">
            <a:avLst/>
          </a:prstGeom>
          <a:noFill/>
          <a:ln w="9525">
            <a:solidFill>
              <a:schemeClr val="bg1"/>
            </a:solidFill>
            <a:round/>
          </a:ln>
          <a:extLst>
            <a:ext uri="{909E8E84-426E-40DD-AFC4-6F175D3DCCD1}">
              <a14:hiddenFill xmlns:a14="http://schemas.microsoft.com/office/drawing/2010/main">
                <a:noFill/>
              </a14:hiddenFill>
            </a:ext>
          </a:extLst>
        </p:spPr>
      </p:cxnSp>
      <p:sp>
        <p:nvSpPr>
          <p:cNvPr id="111" name="矩形 5"/>
          <p:cNvSpPr>
            <a:spLocks noChangeArrowheads="1"/>
          </p:cNvSpPr>
          <p:nvPr/>
        </p:nvSpPr>
        <p:spPr bwMode="auto">
          <a:xfrm>
            <a:off x="5716588" y="2284413"/>
            <a:ext cx="3319462"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000" dirty="0">
                <a:solidFill>
                  <a:schemeClr val="bg1"/>
                </a:solidFill>
                <a:latin typeface="+mn-ea"/>
              </a:rPr>
              <a:t>单击此处添加文本单击此处添加文本 单击此处添加文本单击此处添加文本单击此处添加文本单击此处添加文本单击此处添加文本单击此处添加文本</a:t>
            </a:r>
            <a:endParaRPr lang="en-US" altLang="zh-CN" sz="1000" dirty="0">
              <a:solidFill>
                <a:schemeClr val="bg1"/>
              </a:solidFill>
              <a:latin typeface="+mn-ea"/>
            </a:endParaRPr>
          </a:p>
        </p:txBody>
      </p:sp>
      <p:sp>
        <p:nvSpPr>
          <p:cNvPr id="112" name="矩形​​ 57"/>
          <p:cNvSpPr>
            <a:spLocks noChangeArrowheads="1"/>
          </p:cNvSpPr>
          <p:nvPr/>
        </p:nvSpPr>
        <p:spPr bwMode="auto">
          <a:xfrm>
            <a:off x="3814763" y="3362325"/>
            <a:ext cx="522128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200" dirty="0">
              <a:solidFill>
                <a:schemeClr val="tx1">
                  <a:lumMod val="85000"/>
                  <a:lumOff val="15000"/>
                </a:schemeClr>
              </a:solidFill>
              <a:latin typeface="+mn-ea"/>
            </a:endParaRPr>
          </a:p>
        </p:txBody>
      </p:sp>
      <p:sp>
        <p:nvSpPr>
          <p:cNvPr id="113" name="矩形 7"/>
          <p:cNvSpPr>
            <a:spLocks noChangeArrowheads="1"/>
          </p:cNvSpPr>
          <p:nvPr/>
        </p:nvSpPr>
        <p:spPr bwMode="auto">
          <a:xfrm>
            <a:off x="5735638" y="1946275"/>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sz="1200" b="1" kern="0" dirty="0">
                <a:solidFill>
                  <a:sysClr val="window" lastClr="FFFFFF">
                    <a:lumMod val="95000"/>
                  </a:sysClr>
                </a:solidFill>
                <a:latin typeface="+mj-ea"/>
              </a:rPr>
              <a:t>填加文字</a:t>
            </a:r>
            <a:endParaRPr lang="en-US" altLang="zh-CN" sz="1200" b="1" kern="0" dirty="0">
              <a:solidFill>
                <a:sysClr val="window" lastClr="FFFFFF">
                  <a:lumMod val="95000"/>
                </a:sysClr>
              </a:solidFill>
              <a:latin typeface="+mj-ea"/>
            </a:endParaRPr>
          </a:p>
        </p:txBody>
      </p:sp>
      <p:grpSp>
        <p:nvGrpSpPr>
          <p:cNvPr id="114" name="组合 8"/>
          <p:cNvGrpSpPr/>
          <p:nvPr/>
        </p:nvGrpSpPr>
        <p:grpSpPr bwMode="auto">
          <a:xfrm>
            <a:off x="3986213" y="1924050"/>
            <a:ext cx="1414462" cy="1074738"/>
            <a:chOff x="0" y="0"/>
            <a:chExt cx="1415772" cy="1075120"/>
          </a:xfrm>
        </p:grpSpPr>
        <p:sp>
          <p:nvSpPr>
            <p:cNvPr id="115" name="TextBox 19"/>
            <p:cNvSpPr txBox="1">
              <a:spLocks noChangeArrowheads="1"/>
            </p:cNvSpPr>
            <p:nvPr/>
          </p:nvSpPr>
          <p:spPr bwMode="auto">
            <a:xfrm>
              <a:off x="0" y="798121"/>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pitchFamily="34" charset="-122"/>
                  <a:ea typeface="微软雅黑" panose="020B0503020204020204" pitchFamily="34" charset="-122"/>
                </a:rPr>
                <a:t>点击添加文本内容</a:t>
              </a:r>
              <a:endParaRPr lang="zh-CN" sz="1200">
                <a:solidFill>
                  <a:srgbClr val="FFFFFF"/>
                </a:solidFill>
                <a:latin typeface="微软雅黑" panose="020B0503020204020204" pitchFamily="34" charset="-122"/>
                <a:ea typeface="微软雅黑" panose="020B0503020204020204" pitchFamily="34" charset="-122"/>
              </a:endParaRPr>
            </a:p>
          </p:txBody>
        </p:sp>
        <p:sp>
          <p:nvSpPr>
            <p:cNvPr id="116" name="TextBox 17"/>
            <p:cNvSpPr txBox="1">
              <a:spLocks noChangeArrowheads="1"/>
            </p:cNvSpPr>
            <p:nvPr/>
          </p:nvSpPr>
          <p:spPr bwMode="auto">
            <a:xfrm>
              <a:off x="0" y="53208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dirty="0">
                  <a:solidFill>
                    <a:srgbClr val="FFFFFF"/>
                  </a:solidFill>
                  <a:latin typeface="微软雅黑" panose="020B0503020204020204" pitchFamily="34" charset="-122"/>
                  <a:ea typeface="微软雅黑" panose="020B0503020204020204" pitchFamily="34" charset="-122"/>
                </a:rPr>
                <a:t>点击添加文本内容</a:t>
              </a:r>
              <a:endParaRPr lang="zh-CN" sz="1200" dirty="0">
                <a:solidFill>
                  <a:srgbClr val="FFFFFF"/>
                </a:solidFill>
                <a:latin typeface="微软雅黑" panose="020B0503020204020204" pitchFamily="34" charset="-122"/>
                <a:ea typeface="微软雅黑" panose="020B0503020204020204" pitchFamily="34" charset="-122"/>
              </a:endParaRPr>
            </a:p>
          </p:txBody>
        </p:sp>
        <p:sp>
          <p:nvSpPr>
            <p:cNvPr id="117" name="TextBox 15"/>
            <p:cNvSpPr txBox="1">
              <a:spLocks noChangeArrowheads="1"/>
            </p:cNvSpPr>
            <p:nvPr/>
          </p:nvSpPr>
          <p:spPr bwMode="auto">
            <a:xfrm>
              <a:off x="0" y="26604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pitchFamily="34" charset="-122"/>
                  <a:ea typeface="微软雅黑" panose="020B0503020204020204" pitchFamily="34" charset="-122"/>
                </a:rPr>
                <a:t>点击添加文本内容</a:t>
              </a:r>
              <a:endParaRPr lang="zh-CN" sz="1200">
                <a:solidFill>
                  <a:srgbClr val="FFFFFF"/>
                </a:solidFill>
                <a:latin typeface="微软雅黑" panose="020B0503020204020204" pitchFamily="34" charset="-122"/>
                <a:ea typeface="微软雅黑" panose="020B0503020204020204" pitchFamily="34" charset="-122"/>
              </a:endParaRPr>
            </a:p>
          </p:txBody>
        </p:sp>
        <p:sp>
          <p:nvSpPr>
            <p:cNvPr id="118" name="TextBox 13"/>
            <p:cNvSpPr txBox="1">
              <a:spLocks noChangeArrowheads="1"/>
            </p:cNvSpPr>
            <p:nvPr/>
          </p:nvSpPr>
          <p:spPr bwMode="auto">
            <a:xfrm>
              <a:off x="0" y="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dirty="0">
                  <a:solidFill>
                    <a:srgbClr val="FFFFFF"/>
                  </a:solidFill>
                  <a:latin typeface="微软雅黑" panose="020B0503020204020204" pitchFamily="34" charset="-122"/>
                  <a:ea typeface="微软雅黑" panose="020B0503020204020204" pitchFamily="34" charset="-122"/>
                </a:rPr>
                <a:t>点击添加文本内容</a:t>
              </a:r>
              <a:endParaRPr lang="zh-CN" sz="1200" dirty="0">
                <a:solidFill>
                  <a:srgbClr val="FFFFFF"/>
                </a:solidFill>
                <a:latin typeface="微软雅黑" panose="020B0503020204020204" pitchFamily="34" charset="-122"/>
                <a:ea typeface="微软雅黑" panose="020B0503020204020204" pitchFamily="34" charset="-122"/>
              </a:endParaRPr>
            </a:p>
          </p:txBody>
        </p:sp>
      </p:grpSp>
      <p:sp>
        <p:nvSpPr>
          <p:cNvPr id="119" name="矩形 16"/>
          <p:cNvSpPr>
            <a:spLocks noChangeArrowheads="1"/>
          </p:cNvSpPr>
          <p:nvPr/>
        </p:nvSpPr>
        <p:spPr bwMode="auto">
          <a:xfrm>
            <a:off x="1096487" y="126665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defRPr/>
            </a:pPr>
            <a:r>
              <a:rPr lang="zh-CN" altLang="en-US" b="1" kern="0" dirty="0">
                <a:latin typeface="+mj-ea"/>
              </a:rPr>
              <a:t>填加文字</a:t>
            </a:r>
            <a:endParaRPr lang="en-US" altLang="zh-CN" b="1" kern="0" dirty="0">
              <a:latin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 calcmode="lin" valueType="num">
                                      <p:cBhvr additive="base">
                                        <p:cTn id="10" dur="500" fill="hold"/>
                                        <p:tgtEl>
                                          <p:spTgt spid="109"/>
                                        </p:tgtEl>
                                        <p:attrNameLst>
                                          <p:attrName>ppt_x</p:attrName>
                                        </p:attrNameLst>
                                      </p:cBhvr>
                                      <p:tavLst>
                                        <p:tav tm="0">
                                          <p:val>
                                            <p:strVal val="0-#ppt_w/2"/>
                                          </p:val>
                                        </p:tav>
                                        <p:tav tm="100000">
                                          <p:val>
                                            <p:strVal val="#ppt_x"/>
                                          </p:val>
                                        </p:tav>
                                      </p:tavLst>
                                    </p:anim>
                                    <p:anim calcmode="lin" valueType="num">
                                      <p:cBhvr additive="base">
                                        <p:cTn id="11" dur="500" fill="hold"/>
                                        <p:tgtEl>
                                          <p:spTgt spid="10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08"/>
                                        </p:tgtEl>
                                        <p:attrNameLst>
                                          <p:attrName>style.visibility</p:attrName>
                                        </p:attrNameLst>
                                      </p:cBhvr>
                                      <p:to>
                                        <p:strVal val="visible"/>
                                      </p:to>
                                    </p:set>
                                    <p:anim calcmode="lin" valueType="num">
                                      <p:cBhvr additive="base">
                                        <p:cTn id="14" dur="500" fill="hold"/>
                                        <p:tgtEl>
                                          <p:spTgt spid="108"/>
                                        </p:tgtEl>
                                        <p:attrNameLst>
                                          <p:attrName>ppt_x</p:attrName>
                                        </p:attrNameLst>
                                      </p:cBhvr>
                                      <p:tavLst>
                                        <p:tav tm="0">
                                          <p:val>
                                            <p:strVal val="1+#ppt_w/2"/>
                                          </p:val>
                                        </p:tav>
                                        <p:tav tm="100000">
                                          <p:val>
                                            <p:strVal val="#ppt_x"/>
                                          </p:val>
                                        </p:tav>
                                      </p:tavLst>
                                    </p:anim>
                                    <p:anim calcmode="lin" valueType="num">
                                      <p:cBhvr additive="base">
                                        <p:cTn id="15" dur="500" fill="hold"/>
                                        <p:tgtEl>
                                          <p:spTgt spid="108"/>
                                        </p:tgtEl>
                                        <p:attrNameLst>
                                          <p:attrName>ppt_y</p:attrName>
                                        </p:attrNameLst>
                                      </p:cBhvr>
                                      <p:tavLst>
                                        <p:tav tm="0">
                                          <p:val>
                                            <p:strVal val="#ppt_y"/>
                                          </p:val>
                                        </p:tav>
                                        <p:tav tm="100000">
                                          <p:val>
                                            <p:strVal val="#ppt_y"/>
                                          </p:val>
                                        </p:tav>
                                      </p:tavLst>
                                    </p:anim>
                                  </p:childTnLst>
                                </p:cTn>
                              </p:par>
                              <p:par>
                                <p:cTn id="16" presetID="12" presetClass="entr" presetSubtype="4" fill="hold" nodeType="withEffect">
                                  <p:stCondLst>
                                    <p:cond delay="100"/>
                                  </p:stCondLst>
                                  <p:childTnLst>
                                    <p:set>
                                      <p:cBhvr>
                                        <p:cTn id="17" dur="1" fill="hold">
                                          <p:stCondLst>
                                            <p:cond delay="0"/>
                                          </p:stCondLst>
                                        </p:cTn>
                                        <p:tgtEl>
                                          <p:spTgt spid="107"/>
                                        </p:tgtEl>
                                        <p:attrNameLst>
                                          <p:attrName>style.visibility</p:attrName>
                                        </p:attrNameLst>
                                      </p:cBhvr>
                                      <p:to>
                                        <p:strVal val="visible"/>
                                      </p:to>
                                    </p:set>
                                    <p:anim calcmode="lin" valueType="num">
                                      <p:cBhvr additive="base">
                                        <p:cTn id="18" dur="500"/>
                                        <p:tgtEl>
                                          <p:spTgt spid="107"/>
                                        </p:tgtEl>
                                        <p:attrNameLst>
                                          <p:attrName>ppt_y</p:attrName>
                                        </p:attrNameLst>
                                      </p:cBhvr>
                                      <p:tavLst>
                                        <p:tav tm="0">
                                          <p:val>
                                            <p:strVal val="#ppt_y+#ppt_h*1.125000"/>
                                          </p:val>
                                        </p:tav>
                                        <p:tav tm="100000">
                                          <p:val>
                                            <p:strVal val="#ppt_y"/>
                                          </p:val>
                                        </p:tav>
                                      </p:tavLst>
                                    </p:anim>
                                    <p:animEffect transition="in" filter="wipe(up)">
                                      <p:cBhvr>
                                        <p:cTn id="19" dur="500"/>
                                        <p:tgtEl>
                                          <p:spTgt spid="107"/>
                                        </p:tgtEl>
                                      </p:cBhvr>
                                    </p:animEffect>
                                  </p:childTnLst>
                                </p:cTn>
                              </p:par>
                              <p:par>
                                <p:cTn id="20" presetID="22" presetClass="entr" presetSubtype="1" fill="hold" nodeType="withEffect">
                                  <p:stCondLst>
                                    <p:cond delay="300"/>
                                  </p:stCondLst>
                                  <p:childTnLst>
                                    <p:set>
                                      <p:cBhvr>
                                        <p:cTn id="21" dur="1" fill="hold">
                                          <p:stCondLst>
                                            <p:cond delay="0"/>
                                          </p:stCondLst>
                                        </p:cTn>
                                        <p:tgtEl>
                                          <p:spTgt spid="114"/>
                                        </p:tgtEl>
                                        <p:attrNameLst>
                                          <p:attrName>style.visibility</p:attrName>
                                        </p:attrNameLst>
                                      </p:cBhvr>
                                      <p:to>
                                        <p:strVal val="visible"/>
                                      </p:to>
                                    </p:set>
                                    <p:animEffect transition="in" filter="wipe(up)">
                                      <p:cBhvr>
                                        <p:cTn id="22" dur="500"/>
                                        <p:tgtEl>
                                          <p:spTgt spid="114"/>
                                        </p:tgtEl>
                                      </p:cBhvr>
                                    </p:animEffect>
                                  </p:childTnLst>
                                </p:cTn>
                              </p:par>
                              <p:par>
                                <p:cTn id="23" presetID="22" presetClass="entr" presetSubtype="1" fill="hold" nodeType="withEffect">
                                  <p:stCondLst>
                                    <p:cond delay="500"/>
                                  </p:stCondLst>
                                  <p:childTnLst>
                                    <p:set>
                                      <p:cBhvr>
                                        <p:cTn id="24" dur="1" fill="hold">
                                          <p:stCondLst>
                                            <p:cond delay="0"/>
                                          </p:stCondLst>
                                        </p:cTn>
                                        <p:tgtEl>
                                          <p:spTgt spid="110"/>
                                        </p:tgtEl>
                                        <p:attrNameLst>
                                          <p:attrName>style.visibility</p:attrName>
                                        </p:attrNameLst>
                                      </p:cBhvr>
                                      <p:to>
                                        <p:strVal val="visible"/>
                                      </p:to>
                                    </p:set>
                                    <p:animEffect transition="in" filter="wipe(up)">
                                      <p:cBhvr>
                                        <p:cTn id="25" dur="500"/>
                                        <p:tgtEl>
                                          <p:spTgt spid="110"/>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par>
                                <p:cTn id="29" presetID="12" presetClass="entr" presetSubtype="8" fill="hold" grpId="0" nodeType="withEffect">
                                  <p:stCondLst>
                                    <p:cond delay="80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500"/>
                                        <p:tgtEl>
                                          <p:spTgt spid="111"/>
                                        </p:tgtEl>
                                        <p:attrNameLst>
                                          <p:attrName>ppt_x</p:attrName>
                                        </p:attrNameLst>
                                      </p:cBhvr>
                                      <p:tavLst>
                                        <p:tav tm="0">
                                          <p:val>
                                            <p:strVal val="#ppt_x-#ppt_w*1.125000"/>
                                          </p:val>
                                        </p:tav>
                                        <p:tav tm="100000">
                                          <p:val>
                                            <p:strVal val="#ppt_x"/>
                                          </p:val>
                                        </p:tav>
                                      </p:tavLst>
                                    </p:anim>
                                    <p:animEffect transition="in" filter="wipe(right)">
                                      <p:cBhvr>
                                        <p:cTn id="32" dur="500"/>
                                        <p:tgtEl>
                                          <p:spTgt spid="111"/>
                                        </p:tgtEl>
                                      </p:cBhvr>
                                    </p:animEffect>
                                  </p:childTnLst>
                                </p:cTn>
                              </p:par>
                              <p:par>
                                <p:cTn id="33" presetID="2" presetClass="entr" presetSubtype="2" fill="hold" grpId="0" nodeType="withEffect">
                                  <p:stCondLst>
                                    <p:cond delay="80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1+#ppt_w/2"/>
                                          </p:val>
                                        </p:tav>
                                        <p:tav tm="100000">
                                          <p:val>
                                            <p:strVal val="#ppt_x"/>
                                          </p:val>
                                        </p:tav>
                                      </p:tavLst>
                                    </p:anim>
                                    <p:anim calcmode="lin" valueType="num">
                                      <p:cBhvr additive="base">
                                        <p:cTn id="36" dur="500" fill="hold"/>
                                        <p:tgtEl>
                                          <p:spTgt spid="112"/>
                                        </p:tgtEl>
                                        <p:attrNameLst>
                                          <p:attrName>ppt_y</p:attrName>
                                        </p:attrNameLst>
                                      </p:cBhvr>
                                      <p:tavLst>
                                        <p:tav tm="0">
                                          <p:val>
                                            <p:strVal val="#ppt_y"/>
                                          </p:val>
                                        </p:tav>
                                        <p:tav tm="100000">
                                          <p:val>
                                            <p:strVal val="#ppt_y"/>
                                          </p:val>
                                        </p:tav>
                                      </p:tavLst>
                                    </p:anim>
                                  </p:childTnLst>
                                </p:cTn>
                              </p:par>
                              <p:par>
                                <p:cTn id="37" presetID="12" presetClass="entr" presetSubtype="4"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anim calcmode="lin" valueType="num">
                                      <p:cBhvr additive="base">
                                        <p:cTn id="39" dur="500"/>
                                        <p:tgtEl>
                                          <p:spTgt spid="119"/>
                                        </p:tgtEl>
                                        <p:attrNameLst>
                                          <p:attrName>ppt_y</p:attrName>
                                        </p:attrNameLst>
                                      </p:cBhvr>
                                      <p:tavLst>
                                        <p:tav tm="0">
                                          <p:val>
                                            <p:strVal val="#ppt_y+#ppt_h*1.125000"/>
                                          </p:val>
                                        </p:tav>
                                        <p:tav tm="100000">
                                          <p:val>
                                            <p:strVal val="#ppt_y"/>
                                          </p:val>
                                        </p:tav>
                                      </p:tavLst>
                                    </p:anim>
                                    <p:animEffect transition="in" filter="wipe(up)">
                                      <p:cBhvr>
                                        <p:cTn id="4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8" grpId="0" animBg="1" autoUpdateAnimBg="0"/>
      <p:bldP spid="109" grpId="0" animBg="1" autoUpdateAnimBg="0"/>
      <p:bldP spid="111" grpId="0" autoUpdateAnimBg="0"/>
      <p:bldP spid="112" grpId="0" autoUpdateAnimBg="0"/>
      <p:bldP spid="113" grpId="0" autoUpdateAnimBg="0"/>
      <p:bldP spid="11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9" name="Group 40"/>
          <p:cNvGrpSpPr/>
          <p:nvPr/>
        </p:nvGrpSpPr>
        <p:grpSpPr>
          <a:xfrm>
            <a:off x="493811" y="978040"/>
            <a:ext cx="2087309" cy="1253081"/>
            <a:chOff x="1441450" y="1398043"/>
            <a:chExt cx="2019300" cy="1211904"/>
          </a:xfrm>
        </p:grpSpPr>
        <p:sp>
          <p:nvSpPr>
            <p:cNvPr id="10"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添加文字</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0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2" name="Group 43"/>
          <p:cNvGrpSpPr/>
          <p:nvPr/>
        </p:nvGrpSpPr>
        <p:grpSpPr>
          <a:xfrm>
            <a:off x="493809" y="2941425"/>
            <a:ext cx="2087310" cy="1387083"/>
            <a:chOff x="1441449" y="1375177"/>
            <a:chExt cx="2019301" cy="1341502"/>
          </a:xfrm>
        </p:grpSpPr>
        <p:sp>
          <p:nvSpPr>
            <p:cNvPr id="13"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85000"/>
                      <a:lumOff val="15000"/>
                    </a:schemeClr>
                  </a:solidFill>
                </a:rPr>
                <a:t>添加文字</a:t>
              </a:r>
              <a:endParaRPr lang="en-US" altLang="zh-CN" sz="2000" b="1" dirty="0">
                <a:solidFill>
                  <a:schemeClr val="tx1">
                    <a:lumMod val="85000"/>
                    <a:lumOff val="15000"/>
                  </a:schemeClr>
                </a:solidFill>
              </a:endParaRPr>
            </a:p>
          </p:txBody>
        </p:sp>
        <p:sp>
          <p:nvSpPr>
            <p:cNvPr id="14"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85000"/>
                      <a:lumOff val="15000"/>
                    </a:schemeClr>
                  </a:solidFill>
                </a:rPr>
                <a:t>点击添加文字内容点击添加文字内容点击添加文字内容点击添加文字内容点击添加文字内容</a:t>
              </a:r>
              <a:endParaRPr lang="en-US" altLang="zh-CN" sz="1050" dirty="0">
                <a:solidFill>
                  <a:schemeClr val="tx1">
                    <a:lumMod val="85000"/>
                    <a:lumOff val="15000"/>
                  </a:schemeClr>
                </a:solidFill>
              </a:endParaRPr>
            </a:p>
          </p:txBody>
        </p:sp>
      </p:grpSp>
      <p:grpSp>
        <p:nvGrpSpPr>
          <p:cNvPr id="15" name="Group 46"/>
          <p:cNvGrpSpPr/>
          <p:nvPr/>
        </p:nvGrpSpPr>
        <p:grpSpPr>
          <a:xfrm>
            <a:off x="6661155" y="978041"/>
            <a:ext cx="2087309" cy="1354219"/>
            <a:chOff x="1342364" y="1398043"/>
            <a:chExt cx="2019300" cy="1309719"/>
          </a:xfrm>
        </p:grpSpPr>
        <p:sp>
          <p:nvSpPr>
            <p:cNvPr id="16"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85000"/>
                      <a:lumOff val="15000"/>
                    </a:schemeClr>
                  </a:solidFill>
                </a:rPr>
                <a:t>添加文字</a:t>
              </a:r>
              <a:endParaRPr lang="en-US" altLang="zh-CN" sz="2000" b="1" dirty="0">
                <a:solidFill>
                  <a:schemeClr val="tx1">
                    <a:lumMod val="85000"/>
                    <a:lumOff val="15000"/>
                  </a:schemeClr>
                </a:solidFill>
              </a:endParaRPr>
            </a:p>
          </p:txBody>
        </p:sp>
        <p:sp>
          <p:nvSpPr>
            <p:cNvPr id="17"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85000"/>
                      <a:lumOff val="15000"/>
                    </a:schemeClr>
                  </a:solidFill>
                </a:rPr>
                <a:t>点击添加文字内容点击添加文字内容点击添加文字内容点击添加文字内容点击添加文字内容</a:t>
              </a:r>
              <a:endParaRPr lang="en-US" altLang="zh-CN" sz="1050" dirty="0">
                <a:solidFill>
                  <a:schemeClr val="tx1">
                    <a:lumMod val="85000"/>
                    <a:lumOff val="15000"/>
                  </a:schemeClr>
                </a:solidFill>
              </a:endParaRPr>
            </a:p>
          </p:txBody>
        </p:sp>
      </p:grpSp>
      <p:cxnSp>
        <p:nvCxnSpPr>
          <p:cNvPr id="18" name="直接连接符 17"/>
          <p:cNvCxnSpPr>
            <a:stCxn id="27" idx="0"/>
          </p:cNvCxnSpPr>
          <p:nvPr/>
        </p:nvCxnSpPr>
        <p:spPr>
          <a:xfrm flipV="1">
            <a:off x="2862774" y="1492828"/>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581122" y="1492828"/>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30" idx="0"/>
          </p:cNvCxnSpPr>
          <p:nvPr/>
        </p:nvCxnSpPr>
        <p:spPr>
          <a:xfrm flipV="1">
            <a:off x="4044269" y="1492828"/>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44270" y="1492828"/>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3" idx="4"/>
          </p:cNvCxnSpPr>
          <p:nvPr/>
        </p:nvCxnSpPr>
        <p:spPr>
          <a:xfrm>
            <a:off x="5225766" y="3322320"/>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581120" y="3796500"/>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36" idx="4"/>
          </p:cNvCxnSpPr>
          <p:nvPr/>
        </p:nvCxnSpPr>
        <p:spPr>
          <a:xfrm>
            <a:off x="6464922" y="3322321"/>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464922" y="4020912"/>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2153876" y="1904114"/>
            <a:ext cx="1417795" cy="1418205"/>
            <a:chOff x="2714799" y="2648622"/>
            <a:chExt cx="1891378" cy="1891378"/>
          </a:xfrm>
          <a:solidFill>
            <a:srgbClr val="005DA2"/>
          </a:solidFill>
        </p:grpSpPr>
        <p:sp>
          <p:nvSpPr>
            <p:cNvPr id="27" name="Oval 8"/>
            <p:cNvSpPr/>
            <p:nvPr/>
          </p:nvSpPr>
          <p:spPr>
            <a:xfrm>
              <a:off x="2714799" y="2648622"/>
              <a:ext cx="1891378" cy="1891378"/>
            </a:xfrm>
            <a:prstGeom prst="ellipse">
              <a:avLst/>
            </a:prstGeom>
            <a:solidFill>
              <a:srgbClr val="FF3399"/>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pitchFamily="34" charset="-122"/>
                <a:ea typeface="微软雅黑" panose="020B0503020204020204" pitchFamily="34" charset="-122"/>
              </a:endParaRPr>
            </a:p>
          </p:txBody>
        </p:sp>
        <p:sp>
          <p:nvSpPr>
            <p:cNvPr id="28"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项目一</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335372" y="1904114"/>
            <a:ext cx="1417795" cy="1418205"/>
            <a:chOff x="4290947" y="2648622"/>
            <a:chExt cx="1891378" cy="1891378"/>
          </a:xfrm>
          <a:solidFill>
            <a:srgbClr val="FFC400"/>
          </a:solidFill>
        </p:grpSpPr>
        <p:sp>
          <p:nvSpPr>
            <p:cNvPr id="30" name="Oval 9"/>
            <p:cNvSpPr/>
            <p:nvPr/>
          </p:nvSpPr>
          <p:spPr>
            <a:xfrm>
              <a:off x="4290947" y="2648622"/>
              <a:ext cx="1891378" cy="1891378"/>
            </a:xfrm>
            <a:prstGeom prst="ellipse">
              <a:avLst/>
            </a:prstGeom>
            <a:solidFill>
              <a:schemeClr val="bg1">
                <a:lumMod val="50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pitchFamily="34" charset="-122"/>
                <a:ea typeface="微软雅黑" panose="020B0503020204020204" pitchFamily="34" charset="-122"/>
              </a:endParaRPr>
            </a:p>
          </p:txBody>
        </p:sp>
        <p:sp>
          <p:nvSpPr>
            <p:cNvPr id="31"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项目二</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516868" y="1904114"/>
            <a:ext cx="1417795" cy="1418205"/>
            <a:chOff x="5867096" y="2648622"/>
            <a:chExt cx="1891378" cy="1891378"/>
          </a:xfrm>
          <a:solidFill>
            <a:srgbClr val="005DA2"/>
          </a:solidFill>
        </p:grpSpPr>
        <p:sp>
          <p:nvSpPr>
            <p:cNvPr id="33" name="Oval 10"/>
            <p:cNvSpPr/>
            <p:nvPr/>
          </p:nvSpPr>
          <p:spPr>
            <a:xfrm>
              <a:off x="5867096" y="2648622"/>
              <a:ext cx="1891378" cy="1891378"/>
            </a:xfrm>
            <a:prstGeom prst="ellipse">
              <a:avLst/>
            </a:prstGeom>
            <a:solidFill>
              <a:srgbClr val="FF3399"/>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pitchFamily="34" charset="-122"/>
                <a:ea typeface="微软雅黑" panose="020B0503020204020204" pitchFamily="34" charset="-122"/>
              </a:endParaRPr>
            </a:p>
          </p:txBody>
        </p:sp>
        <p:sp>
          <p:nvSpPr>
            <p:cNvPr id="34"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项目三</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5756025" y="1904114"/>
            <a:ext cx="1417795" cy="1418205"/>
            <a:chOff x="7520165" y="2648622"/>
            <a:chExt cx="1891378" cy="1891378"/>
          </a:xfrm>
          <a:solidFill>
            <a:srgbClr val="FFC400"/>
          </a:solidFill>
        </p:grpSpPr>
        <p:sp>
          <p:nvSpPr>
            <p:cNvPr id="36" name="Oval 11"/>
            <p:cNvSpPr/>
            <p:nvPr/>
          </p:nvSpPr>
          <p:spPr>
            <a:xfrm>
              <a:off x="7520165" y="2648622"/>
              <a:ext cx="1891378" cy="1891378"/>
            </a:xfrm>
            <a:prstGeom prst="ellipse">
              <a:avLst/>
            </a:prstGeom>
            <a:solidFill>
              <a:schemeClr val="bg1">
                <a:lumMod val="50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pitchFamily="34" charset="-122"/>
                <a:ea typeface="微软雅黑" panose="020B0503020204020204" pitchFamily="34" charset="-122"/>
              </a:endParaRPr>
            </a:p>
          </p:txBody>
        </p:sp>
        <p:sp>
          <p:nvSpPr>
            <p:cNvPr id="37"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pitchFamily="34" charset="-122"/>
                  <a:ea typeface="微软雅黑" panose="020B0503020204020204" pitchFamily="34" charset="-122"/>
                </a:rPr>
                <a:t>项目四</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38" name="Group 49"/>
          <p:cNvGrpSpPr/>
          <p:nvPr/>
        </p:nvGrpSpPr>
        <p:grpSpPr>
          <a:xfrm>
            <a:off x="6685478" y="3210288"/>
            <a:ext cx="2096834" cy="1377686"/>
            <a:chOff x="1441450" y="1619081"/>
            <a:chExt cx="2028515" cy="1332412"/>
          </a:xfrm>
        </p:grpSpPr>
        <p:sp>
          <p:nvSpPr>
            <p:cNvPr id="39"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85000"/>
                      <a:lumOff val="15000"/>
                    </a:schemeClr>
                  </a:solidFill>
                </a:rPr>
                <a:t>添加文字</a:t>
              </a:r>
              <a:endParaRPr lang="en-US" altLang="zh-CN" sz="2000" b="1" dirty="0">
                <a:solidFill>
                  <a:schemeClr val="tx1">
                    <a:lumMod val="85000"/>
                    <a:lumOff val="15000"/>
                  </a:schemeClr>
                </a:solidFill>
              </a:endParaRPr>
            </a:p>
          </p:txBody>
        </p:sp>
        <p:sp>
          <p:nvSpPr>
            <p:cNvPr id="40"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85000"/>
                      <a:lumOff val="15000"/>
                    </a:schemeClr>
                  </a:solidFill>
                </a:rPr>
                <a:t>点击添加文字内容点击添加文字内容点击添加文字内容点击添加文字内容点击添加文字内容</a:t>
              </a:r>
              <a:endParaRPr lang="en-US" altLang="zh-CN" sz="1050" dirty="0">
                <a:solidFill>
                  <a:schemeClr val="tx1">
                    <a:lumMod val="85000"/>
                    <a:lumOff val="1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500"/>
                            </p:stCondLst>
                            <p:childTnLst>
                              <p:par>
                                <p:cTn id="49" presetID="22" presetClass="entr" presetSubtype="2"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pic>
        <p:nvPicPr>
          <p:cNvPr id="47" name="Picture 2" descr="C:\Users\jsj\Desktop\213291_012113275_2.jp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r="5624" b="19116"/>
          <a:stretch>
            <a:fillRect/>
          </a:stretch>
        </p:blipFill>
        <p:spPr bwMode="auto">
          <a:xfrm>
            <a:off x="628452" y="1136218"/>
            <a:ext cx="3096344" cy="2123120"/>
          </a:xfrm>
          <a:prstGeom prst="rect">
            <a:avLst/>
          </a:prstGeom>
          <a:noFill/>
          <a:extLst>
            <a:ext uri="{909E8E84-426E-40DD-AFC4-6F175D3DCCD1}">
              <a14:hiddenFill xmlns:a14="http://schemas.microsoft.com/office/drawing/2010/main">
                <a:solidFill>
                  <a:srgbClr val="FFFFFF"/>
                </a:solidFill>
              </a14:hiddenFill>
            </a:ext>
          </a:extLst>
        </p:spPr>
      </p:pic>
      <p:sp>
        <p:nvSpPr>
          <p:cNvPr id="48" name="矩形 47"/>
          <p:cNvSpPr/>
          <p:nvPr/>
        </p:nvSpPr>
        <p:spPr>
          <a:xfrm>
            <a:off x="628452" y="3339570"/>
            <a:ext cx="3096344" cy="124840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a:t>
            </a:r>
            <a:r>
              <a:rPr lang="zh-CN" altLang="en-US" sz="1400" b="0" dirty="0" smtClean="0">
                <a:latin typeface="微软雅黑" panose="020B0503020204020204" pitchFamily="34" charset="-122"/>
                <a:ea typeface="微软雅黑" panose="020B0503020204020204" pitchFamily="34" charset="-122"/>
              </a:rPr>
              <a:t>这里</a:t>
            </a:r>
            <a:r>
              <a:rPr lang="zh-CN" altLang="en-US" sz="1400" b="0" dirty="0">
                <a:latin typeface="微软雅黑" panose="020B0503020204020204" pitchFamily="34" charset="-122"/>
                <a:ea typeface="微软雅黑" panose="020B0503020204020204" pitchFamily="34" charset="-122"/>
              </a:rPr>
              <a:t>您的内容打在这里，或通过复制您的文本后在此框中选择粘贴并</a:t>
            </a:r>
            <a:r>
              <a:rPr lang="zh-CN" altLang="en-US" sz="1400" b="0" dirty="0" smtClean="0">
                <a:latin typeface="微软雅黑" panose="020B0503020204020204" pitchFamily="34" charset="-122"/>
                <a:ea typeface="微软雅黑" panose="020B0503020204020204" pitchFamily="34" charset="-122"/>
              </a:rPr>
              <a:t>选择</a:t>
            </a:r>
            <a:endParaRPr lang="zh-CN" altLang="en-US" sz="1400" b="0" dirty="0">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370829" y="1352768"/>
            <a:ext cx="3933010" cy="149652"/>
            <a:chOff x="4906190" y="1416527"/>
            <a:chExt cx="3933010" cy="166280"/>
          </a:xfrm>
          <a:solidFill>
            <a:srgbClr val="00544A"/>
          </a:solidFill>
        </p:grpSpPr>
        <p:sp>
          <p:nvSpPr>
            <p:cNvPr id="59" name="矩形 58"/>
            <p:cNvSpPr/>
            <p:nvPr/>
          </p:nvSpPr>
          <p:spPr>
            <a:xfrm>
              <a:off x="4906190" y="1416527"/>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60" name="直接连接符 59"/>
            <p:cNvCxnSpPr>
              <a:stCxn id="59" idx="3"/>
            </p:cNvCxnSpPr>
            <p:nvPr/>
          </p:nvCxnSpPr>
          <p:spPr>
            <a:xfrm>
              <a:off x="5072470" y="1499667"/>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1" name="组合 60"/>
          <p:cNvGrpSpPr/>
          <p:nvPr/>
        </p:nvGrpSpPr>
        <p:grpSpPr>
          <a:xfrm>
            <a:off x="4370829" y="2498563"/>
            <a:ext cx="3933010" cy="149652"/>
            <a:chOff x="4906190" y="2727732"/>
            <a:chExt cx="3933010" cy="166280"/>
          </a:xfrm>
          <a:solidFill>
            <a:schemeClr val="accent1">
              <a:lumMod val="50000"/>
            </a:schemeClr>
          </a:solidFill>
        </p:grpSpPr>
        <p:sp>
          <p:nvSpPr>
            <p:cNvPr id="62" name="矩形 61"/>
            <p:cNvSpPr/>
            <p:nvPr/>
          </p:nvSpPr>
          <p:spPr>
            <a:xfrm>
              <a:off x="4906190" y="2727732"/>
              <a:ext cx="166280" cy="166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63" name="直接连接符 62"/>
            <p:cNvCxnSpPr>
              <a:stCxn id="62" idx="3"/>
            </p:cNvCxnSpPr>
            <p:nvPr/>
          </p:nvCxnSpPr>
          <p:spPr>
            <a:xfrm>
              <a:off x="5072470" y="28108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4" name="组合 63"/>
          <p:cNvGrpSpPr/>
          <p:nvPr/>
        </p:nvGrpSpPr>
        <p:grpSpPr>
          <a:xfrm>
            <a:off x="4370829" y="3527263"/>
            <a:ext cx="3933010" cy="149652"/>
            <a:chOff x="4906190" y="3870732"/>
            <a:chExt cx="3933010" cy="166280"/>
          </a:xfrm>
          <a:solidFill>
            <a:schemeClr val="accent1">
              <a:lumMod val="75000"/>
            </a:schemeClr>
          </a:solidFill>
        </p:grpSpPr>
        <p:sp>
          <p:nvSpPr>
            <p:cNvPr id="65" name="矩形 64"/>
            <p:cNvSpPr/>
            <p:nvPr/>
          </p:nvSpPr>
          <p:spPr>
            <a:xfrm>
              <a:off x="4906190" y="3870732"/>
              <a:ext cx="166280" cy="166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a:p>
          </p:txBody>
        </p:sp>
        <p:cxnSp>
          <p:nvCxnSpPr>
            <p:cNvPr id="66" name="直接连接符 65"/>
            <p:cNvCxnSpPr/>
            <p:nvPr/>
          </p:nvCxnSpPr>
          <p:spPr>
            <a:xfrm>
              <a:off x="5072470" y="3941172"/>
              <a:ext cx="3766730" cy="0"/>
            </a:xfrm>
            <a:prstGeom prst="line">
              <a:avLst/>
            </a:prstGeom>
            <a:grp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67" name="TextBox 66"/>
          <p:cNvSpPr txBox="1"/>
          <p:nvPr/>
        </p:nvSpPr>
        <p:spPr>
          <a:xfrm>
            <a:off x="4370830" y="1540210"/>
            <a:ext cx="3933010" cy="625171"/>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sp>
        <p:nvSpPr>
          <p:cNvPr id="68" name="TextBox 67"/>
          <p:cNvSpPr txBox="1"/>
          <p:nvPr/>
        </p:nvSpPr>
        <p:spPr>
          <a:xfrm>
            <a:off x="4370830" y="2680371"/>
            <a:ext cx="3933010" cy="625171"/>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sp>
        <p:nvSpPr>
          <p:cNvPr id="69" name="TextBox 68"/>
          <p:cNvSpPr txBox="1"/>
          <p:nvPr/>
        </p:nvSpPr>
        <p:spPr>
          <a:xfrm>
            <a:off x="4370830" y="3742753"/>
            <a:ext cx="3933010" cy="625171"/>
          </a:xfrm>
          <a:prstGeom prst="rect">
            <a:avLst/>
          </a:prstGeom>
          <a:noFill/>
        </p:spPr>
        <p:txBody>
          <a:bodyPr wrap="square" rtlCol="0">
            <a:spAutoFit/>
          </a:bodyPr>
          <a:lstStyle/>
          <a:p>
            <a:pPr algn="just">
              <a:lnSpc>
                <a:spcPct val="130000"/>
              </a:lnSpc>
            </a:pPr>
            <a:r>
              <a:rPr lang="zh-CN" altLang="en-US" sz="1400" b="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400" b="0" dirty="0" smtClean="0">
                <a:latin typeface="微软雅黑" panose="020B0503020204020204" pitchFamily="34" charset="-122"/>
                <a:ea typeface="微软雅黑" panose="020B0503020204020204" pitchFamily="34" charset="-122"/>
              </a:rPr>
              <a:t>。</a:t>
            </a:r>
            <a:endParaRPr lang="en-US" altLang="zh-CN" sz="1400" b="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inVertical)">
                                      <p:cBhvr>
                                        <p:cTn id="23" dur="500"/>
                                        <p:tgtEl>
                                          <p:spTgt spid="6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barn(inVertical)">
                                      <p:cBhvr>
                                        <p:cTn id="31" dur="500"/>
                                        <p:tgtEl>
                                          <p:spTgt spid="6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arn(inVertical)">
                                      <p:cBhvr>
                                        <p:cTn id="3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animBg="1"/>
      <p:bldP spid="67"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15" name="Freeform 19"/>
          <p:cNvSpPr/>
          <p:nvPr/>
        </p:nvSpPr>
        <p:spPr bwMode="auto">
          <a:xfrm>
            <a:off x="2895290" y="3910876"/>
            <a:ext cx="1924867" cy="123314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16" name="Freeform 20"/>
          <p:cNvSpPr/>
          <p:nvPr/>
        </p:nvSpPr>
        <p:spPr bwMode="auto">
          <a:xfrm>
            <a:off x="4702860" y="3957485"/>
            <a:ext cx="1400040"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17" name="Freeform 21"/>
          <p:cNvSpPr/>
          <p:nvPr/>
        </p:nvSpPr>
        <p:spPr bwMode="auto">
          <a:xfrm>
            <a:off x="4884820" y="2114066"/>
            <a:ext cx="1278232"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18" name="Freeform 22"/>
          <p:cNvSpPr/>
          <p:nvPr/>
        </p:nvSpPr>
        <p:spPr bwMode="auto">
          <a:xfrm>
            <a:off x="3967502" y="2753099"/>
            <a:ext cx="554903"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19" name="Freeform 23"/>
          <p:cNvSpPr/>
          <p:nvPr/>
        </p:nvSpPr>
        <p:spPr bwMode="auto">
          <a:xfrm>
            <a:off x="5137458" y="3193655"/>
            <a:ext cx="1554931"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20" name="Freeform 24"/>
          <p:cNvSpPr/>
          <p:nvPr/>
        </p:nvSpPr>
        <p:spPr bwMode="auto">
          <a:xfrm>
            <a:off x="3474256" y="1691553"/>
            <a:ext cx="1345902"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21" name="Freeform 25"/>
          <p:cNvSpPr/>
          <p:nvPr/>
        </p:nvSpPr>
        <p:spPr bwMode="auto">
          <a:xfrm>
            <a:off x="3353951" y="3037280"/>
            <a:ext cx="1054165"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22" name="Freeform 26"/>
          <p:cNvSpPr/>
          <p:nvPr/>
        </p:nvSpPr>
        <p:spPr bwMode="auto">
          <a:xfrm>
            <a:off x="4408115" y="2238865"/>
            <a:ext cx="53685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23" name="Freeform 27"/>
          <p:cNvSpPr/>
          <p:nvPr/>
        </p:nvSpPr>
        <p:spPr bwMode="auto">
          <a:xfrm>
            <a:off x="4756998" y="1229946"/>
            <a:ext cx="539866"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FF3399"/>
          </a:solidFill>
          <a:ln>
            <a:noFill/>
          </a:ln>
        </p:spPr>
        <p:txBody>
          <a:bodyPr vert="horz" wrap="square" lIns="68580" tIns="34290" rIns="68580" bIns="34290" numCol="1" anchor="t" anchorCtr="0" compatLnSpc="1"/>
          <a:lstStyle/>
          <a:p>
            <a:pPr defTabSz="457200">
              <a:defRPr/>
            </a:pPr>
            <a:endParaRPr lang="zh-CN" altLang="en-US" kern="0">
              <a:solidFill>
                <a:srgbClr val="103154"/>
              </a:solidFill>
              <a:latin typeface="Century Gothic"/>
            </a:endParaRPr>
          </a:p>
        </p:txBody>
      </p:sp>
      <p:sp>
        <p:nvSpPr>
          <p:cNvPr id="24" name="椭圆 23"/>
          <p:cNvSpPr/>
          <p:nvPr/>
        </p:nvSpPr>
        <p:spPr>
          <a:xfrm>
            <a:off x="2743610" y="3874789"/>
            <a:ext cx="321813" cy="321771"/>
          </a:xfrm>
          <a:prstGeom prst="ellipse">
            <a:avLst/>
          </a:prstGeom>
          <a:solidFill>
            <a:schemeClr val="bg1">
              <a:lumMod val="50000"/>
            </a:schemeClr>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a:endParaRPr lang="zh-CN" altLang="en-US" kern="0">
              <a:solidFill>
                <a:srgbClr val="57C6CF"/>
              </a:solidFill>
              <a:latin typeface="Century Gothic"/>
              <a:ea typeface="微软雅黑" panose="020B0503020204020204" pitchFamily="34" charset="-122"/>
            </a:endParaRPr>
          </a:p>
        </p:txBody>
      </p:sp>
      <p:sp>
        <p:nvSpPr>
          <p:cNvPr id="25" name="椭圆 24"/>
          <p:cNvSpPr/>
          <p:nvPr/>
        </p:nvSpPr>
        <p:spPr>
          <a:xfrm>
            <a:off x="3285274" y="2798383"/>
            <a:ext cx="321813" cy="321771"/>
          </a:xfrm>
          <a:prstGeom prst="ellipse">
            <a:avLst/>
          </a:prstGeom>
          <a:solidFill>
            <a:schemeClr val="bg1">
              <a:lumMod val="50000"/>
            </a:schemeClr>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a:endParaRPr lang="zh-CN" altLang="en-US" kern="0">
              <a:solidFill>
                <a:srgbClr val="57C6CF"/>
              </a:solidFill>
              <a:latin typeface="Century Gothic"/>
              <a:ea typeface="微软雅黑" panose="020B0503020204020204" pitchFamily="34" charset="-122"/>
            </a:endParaRPr>
          </a:p>
        </p:txBody>
      </p:sp>
      <p:sp>
        <p:nvSpPr>
          <p:cNvPr id="26" name="椭圆 25"/>
          <p:cNvSpPr/>
          <p:nvPr/>
        </p:nvSpPr>
        <p:spPr>
          <a:xfrm>
            <a:off x="6522257" y="3132008"/>
            <a:ext cx="321813" cy="321771"/>
          </a:xfrm>
          <a:prstGeom prst="ellipse">
            <a:avLst/>
          </a:prstGeom>
          <a:solidFill>
            <a:schemeClr val="bg1">
              <a:lumMod val="50000"/>
            </a:schemeClr>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a:endParaRPr lang="zh-CN" altLang="en-US" kern="0">
              <a:solidFill>
                <a:srgbClr val="57C6CF"/>
              </a:solidFill>
              <a:latin typeface="Century Gothic"/>
              <a:ea typeface="微软雅黑" panose="020B0503020204020204" pitchFamily="34" charset="-122"/>
            </a:endParaRPr>
          </a:p>
        </p:txBody>
      </p:sp>
      <p:sp>
        <p:nvSpPr>
          <p:cNvPr id="27" name="椭圆 26"/>
          <p:cNvSpPr/>
          <p:nvPr/>
        </p:nvSpPr>
        <p:spPr>
          <a:xfrm>
            <a:off x="5922941" y="1899332"/>
            <a:ext cx="321813" cy="321771"/>
          </a:xfrm>
          <a:prstGeom prst="ellipse">
            <a:avLst/>
          </a:prstGeom>
          <a:solidFill>
            <a:schemeClr val="bg1">
              <a:lumMod val="50000"/>
            </a:schemeClr>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a:endParaRPr lang="zh-CN" altLang="en-US" kern="0">
              <a:solidFill>
                <a:srgbClr val="57C6CF"/>
              </a:solidFill>
              <a:latin typeface="Century Gothic"/>
              <a:ea typeface="微软雅黑" panose="020B0503020204020204" pitchFamily="34" charset="-122"/>
            </a:endParaRPr>
          </a:p>
        </p:txBody>
      </p:sp>
      <p:sp>
        <p:nvSpPr>
          <p:cNvPr id="28" name="椭圆 27"/>
          <p:cNvSpPr/>
          <p:nvPr/>
        </p:nvSpPr>
        <p:spPr>
          <a:xfrm>
            <a:off x="3390251" y="1442282"/>
            <a:ext cx="321813" cy="321771"/>
          </a:xfrm>
          <a:prstGeom prst="ellipse">
            <a:avLst/>
          </a:prstGeom>
          <a:solidFill>
            <a:schemeClr val="bg1">
              <a:lumMod val="50000"/>
            </a:schemeClr>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a:defRPr/>
            </a:pPr>
            <a:endParaRPr lang="zh-CN" altLang="en-US" kern="0">
              <a:solidFill>
                <a:srgbClr val="57C6CF"/>
              </a:solidFill>
              <a:latin typeface="Century Gothic"/>
              <a:ea typeface="微软雅黑" panose="020B0503020204020204" pitchFamily="34" charset="-122"/>
            </a:endParaRPr>
          </a:p>
        </p:txBody>
      </p:sp>
      <p:sp>
        <p:nvSpPr>
          <p:cNvPr id="29" name="TextBox 22"/>
          <p:cNvSpPr txBox="1"/>
          <p:nvPr/>
        </p:nvSpPr>
        <p:spPr>
          <a:xfrm>
            <a:off x="826177" y="3700202"/>
            <a:ext cx="1857109" cy="8817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7200">
              <a:defRPr/>
            </a:pPr>
            <a:r>
              <a:rPr lang="zh-CN" altLang="en-US" sz="1100" kern="0" noProof="1">
                <a:solidFill>
                  <a:schemeClr val="tx1">
                    <a:lumMod val="95000"/>
                    <a:lumOff val="5000"/>
                  </a:schemeClr>
                </a:solidFill>
              </a:rPr>
              <a:t>您的内容打在这里，或者通过复制您的文本后，在此框中选择粘贴，并选择只保留文字。</a:t>
            </a:r>
            <a:endParaRPr lang="en-US" altLang="zh-CN" sz="1100" kern="0" noProof="1">
              <a:solidFill>
                <a:schemeClr val="tx1">
                  <a:lumMod val="95000"/>
                  <a:lumOff val="5000"/>
                </a:schemeClr>
              </a:solidFill>
            </a:endParaRPr>
          </a:p>
        </p:txBody>
      </p:sp>
      <p:sp>
        <p:nvSpPr>
          <p:cNvPr id="30" name="TextBox 22"/>
          <p:cNvSpPr txBox="1"/>
          <p:nvPr/>
        </p:nvSpPr>
        <p:spPr>
          <a:xfrm>
            <a:off x="556103" y="2574838"/>
            <a:ext cx="2680837"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7200">
              <a:defRPr/>
            </a:pPr>
            <a:r>
              <a:rPr lang="zh-CN" altLang="en-US" sz="1100" kern="0" noProof="1">
                <a:solidFill>
                  <a:schemeClr val="tx1">
                    <a:lumMod val="95000"/>
                    <a:lumOff val="5000"/>
                  </a:schemeClr>
                </a:solidFill>
              </a:rPr>
              <a:t>您的内容打在这里，或者通过复制您的文本后，在此框中选择粘贴，并选择只保留文字。</a:t>
            </a:r>
            <a:endParaRPr lang="en-US" altLang="zh-CN" sz="1100" kern="0" noProof="1">
              <a:solidFill>
                <a:schemeClr val="tx1">
                  <a:lumMod val="95000"/>
                  <a:lumOff val="5000"/>
                </a:schemeClr>
              </a:solidFill>
            </a:endParaRPr>
          </a:p>
        </p:txBody>
      </p:sp>
      <p:sp>
        <p:nvSpPr>
          <p:cNvPr id="31" name="TextBox 22"/>
          <p:cNvSpPr txBox="1"/>
          <p:nvPr/>
        </p:nvSpPr>
        <p:spPr>
          <a:xfrm>
            <a:off x="6949341" y="2961523"/>
            <a:ext cx="1613235" cy="88178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7200">
              <a:defRPr/>
            </a:pPr>
            <a:r>
              <a:rPr lang="zh-CN" altLang="en-US" sz="1100" kern="0" noProof="1">
                <a:solidFill>
                  <a:schemeClr val="tx1">
                    <a:lumMod val="95000"/>
                    <a:lumOff val="5000"/>
                  </a:schemeClr>
                </a:solidFill>
              </a:rPr>
              <a:t>您的内容打在这里，或者通过复制您的文本后，在此框中选择粘贴，并选择只保留文字。</a:t>
            </a:r>
            <a:endParaRPr lang="en-US" altLang="zh-CN" sz="1100" kern="0" noProof="1">
              <a:solidFill>
                <a:schemeClr val="tx1">
                  <a:lumMod val="95000"/>
                  <a:lumOff val="5000"/>
                </a:schemeClr>
              </a:solidFill>
            </a:endParaRPr>
          </a:p>
        </p:txBody>
      </p:sp>
      <p:sp>
        <p:nvSpPr>
          <p:cNvPr id="32" name="TextBox 22"/>
          <p:cNvSpPr txBox="1"/>
          <p:nvPr/>
        </p:nvSpPr>
        <p:spPr>
          <a:xfrm>
            <a:off x="6376449" y="1637794"/>
            <a:ext cx="2372015"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7200">
              <a:defRPr/>
            </a:pPr>
            <a:r>
              <a:rPr lang="zh-CN" altLang="en-US" sz="1100" kern="0" noProof="1">
                <a:solidFill>
                  <a:schemeClr val="tx1">
                    <a:lumMod val="95000"/>
                    <a:lumOff val="5000"/>
                  </a:schemeClr>
                </a:solidFill>
              </a:rPr>
              <a:t>您的内容打在这里，或者通过复制您的文本后，在此框中选择粘贴，并选择只保留文字。</a:t>
            </a:r>
            <a:endParaRPr lang="en-US" altLang="zh-CN" sz="1100" kern="0" noProof="1">
              <a:solidFill>
                <a:schemeClr val="tx1">
                  <a:lumMod val="95000"/>
                  <a:lumOff val="5000"/>
                </a:schemeClr>
              </a:solidFill>
            </a:endParaRPr>
          </a:p>
        </p:txBody>
      </p:sp>
      <p:sp>
        <p:nvSpPr>
          <p:cNvPr id="33" name="椭圆 32"/>
          <p:cNvSpPr/>
          <p:nvPr/>
        </p:nvSpPr>
        <p:spPr>
          <a:xfrm>
            <a:off x="5121139" y="1143421"/>
            <a:ext cx="321813" cy="321771"/>
          </a:xfrm>
          <a:prstGeom prst="ellipse">
            <a:avLst/>
          </a:prstGeom>
          <a:solidFill>
            <a:schemeClr val="bg1">
              <a:lumMod val="50000"/>
            </a:schemeClr>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200"/>
            <a:endParaRPr lang="zh-CN" altLang="en-US" kern="0">
              <a:solidFill>
                <a:srgbClr val="57C6CF"/>
              </a:solidFill>
              <a:latin typeface="Century Gothic"/>
              <a:ea typeface="微软雅黑" panose="020B0503020204020204" pitchFamily="34" charset="-122"/>
            </a:endParaRPr>
          </a:p>
        </p:txBody>
      </p:sp>
      <p:sp>
        <p:nvSpPr>
          <p:cNvPr id="34" name="TextBox 22"/>
          <p:cNvSpPr txBox="1"/>
          <p:nvPr/>
        </p:nvSpPr>
        <p:spPr>
          <a:xfrm>
            <a:off x="512892" y="1328584"/>
            <a:ext cx="2812628" cy="475515"/>
          </a:xfrm>
          <a:prstGeom prst="rect">
            <a:avLst/>
          </a:prstGeom>
          <a:noFill/>
        </p:spPr>
        <p:txBody>
          <a:bodyPr wrap="square" lIns="68580" tIns="34290" rIns="68580" bIns="34290" rtlCol="0">
            <a:spAutoFit/>
          </a:bodyPr>
          <a:lstStyle/>
          <a:p>
            <a:pPr lvl="0">
              <a:lnSpc>
                <a:spcPct val="120000"/>
              </a:lnSpc>
              <a:spcAft>
                <a:spcPct val="40000"/>
              </a:spcAft>
              <a:buClr>
                <a:srgbClr val="292929"/>
              </a:buClr>
            </a:pP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noProof="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TextBox 22"/>
          <p:cNvSpPr txBox="1"/>
          <p:nvPr/>
        </p:nvSpPr>
        <p:spPr>
          <a:xfrm>
            <a:off x="5497156" y="859864"/>
            <a:ext cx="2372015" cy="678647"/>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457200">
              <a:defRPr/>
            </a:pPr>
            <a:r>
              <a:rPr lang="zh-CN" altLang="en-US" sz="1100" kern="0" noProof="1">
                <a:solidFill>
                  <a:schemeClr val="tx1">
                    <a:lumMod val="95000"/>
                    <a:lumOff val="5000"/>
                  </a:schemeClr>
                </a:solidFill>
              </a:rPr>
              <a:t>您的内容打在这里，或者通过复制您的文本后，在此框中选择粘贴，并选择只保留文字。</a:t>
            </a:r>
            <a:endParaRPr lang="en-US" altLang="zh-CN" sz="1100" kern="0" noProof="1">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500"/>
                                        <p:tgtEl>
                                          <p:spTgt spid="21"/>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20"/>
                                        </p:tgtEl>
                                        <p:attrNameLst>
                                          <p:attrName>style.visibility</p:attrName>
                                        </p:attrNameLst>
                                      </p:cBhvr>
                                      <p:to>
                                        <p:strVal val="visible"/>
                                      </p:to>
                                    </p:set>
                                    <p:animEffect transition="in" filter="wipe(right)">
                                      <p:cBhvr>
                                        <p:cTn id="34" dur="500"/>
                                        <p:tgtEl>
                                          <p:spTgt spid="20"/>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0-#ppt_w/2"/>
                                          </p:val>
                                        </p:tav>
                                        <p:tav tm="100000">
                                          <p:val>
                                            <p:strVal val="#ppt_x"/>
                                          </p:val>
                                        </p:tav>
                                      </p:tavLst>
                                    </p:anim>
                                    <p:anim calcmode="lin" valueType="num">
                                      <p:cBhvr additive="base">
                                        <p:cTn id="73" dur="50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500" fill="hold"/>
                                        <p:tgtEl>
                                          <p:spTgt spid="31"/>
                                        </p:tgtEl>
                                        <p:attrNameLst>
                                          <p:attrName>ppt_x</p:attrName>
                                        </p:attrNameLst>
                                      </p:cBhvr>
                                      <p:tavLst>
                                        <p:tav tm="0">
                                          <p:val>
                                            <p:strVal val="1+#ppt_w/2"/>
                                          </p:val>
                                        </p:tav>
                                        <p:tav tm="100000">
                                          <p:val>
                                            <p:strVal val="#ppt_x"/>
                                          </p:val>
                                        </p:tav>
                                      </p:tavLst>
                                    </p:anim>
                                    <p:anim calcmode="lin" valueType="num">
                                      <p:cBhvr additive="base">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1+#ppt_w/2"/>
                                          </p:val>
                                        </p:tav>
                                        <p:tav tm="100000">
                                          <p:val>
                                            <p:strVal val="#ppt_x"/>
                                          </p:val>
                                        </p:tav>
                                      </p:tavLst>
                                    </p:anim>
                                    <p:anim calcmode="lin" valueType="num">
                                      <p:cBhvr additive="base">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0-#ppt_w/2"/>
                                          </p:val>
                                        </p:tav>
                                        <p:tav tm="100000">
                                          <p:val>
                                            <p:strVal val="#ppt_x"/>
                                          </p:val>
                                        </p:tav>
                                      </p:tavLst>
                                    </p:anim>
                                    <p:anim calcmode="lin" valueType="num">
                                      <p:cBhvr additive="base">
                                        <p:cTn id="85" dur="500" fill="hold"/>
                                        <p:tgtEl>
                                          <p:spTgt spid="34"/>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30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fill="hold"/>
                                        <p:tgtEl>
                                          <p:spTgt spid="35"/>
                                        </p:tgtEl>
                                        <p:attrNameLst>
                                          <p:attrName>ppt_x</p:attrName>
                                        </p:attrNameLst>
                                      </p:cBhvr>
                                      <p:tavLst>
                                        <p:tav tm="0">
                                          <p:val>
                                            <p:strVal val="1+#ppt_w/2"/>
                                          </p:val>
                                        </p:tav>
                                        <p:tav tm="100000">
                                          <p:val>
                                            <p:strVal val="#ppt_x"/>
                                          </p:val>
                                        </p:tav>
                                      </p:tavLst>
                                    </p:anim>
                                    <p:anim calcmode="lin" valueType="num">
                                      <p:cBhvr additive="base">
                                        <p:cTn id="8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33" grpId="0" animBg="1"/>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50" name="组合 14"/>
          <p:cNvGrpSpPr/>
          <p:nvPr/>
        </p:nvGrpSpPr>
        <p:grpSpPr bwMode="auto">
          <a:xfrm>
            <a:off x="2973388" y="1243013"/>
            <a:ext cx="4884737" cy="1512887"/>
            <a:chOff x="0" y="0"/>
            <a:chExt cx="5117724" cy="1584176"/>
          </a:xfrm>
        </p:grpSpPr>
        <p:sp>
          <p:nvSpPr>
            <p:cNvPr id="51" name="矩形 33"/>
            <p:cNvSpPr>
              <a:spLocks noChangeArrowheads="1"/>
            </p:cNvSpPr>
            <p:nvPr/>
          </p:nvSpPr>
          <p:spPr bwMode="auto">
            <a:xfrm>
              <a:off x="0" y="0"/>
              <a:ext cx="5117724" cy="1584176"/>
            </a:xfrm>
            <a:prstGeom prst="rect">
              <a:avLst/>
            </a:prstGeom>
            <a:solidFill>
              <a:schemeClr val="bg1">
                <a:lumMod val="50000"/>
              </a:schemeClr>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52" name="矩形 37"/>
            <p:cNvSpPr/>
            <p:nvPr/>
          </p:nvSpPr>
          <p:spPr bwMode="auto">
            <a:xfrm>
              <a:off x="4813" y="0"/>
              <a:ext cx="4963465" cy="1584176"/>
            </a:xfrm>
            <a:custGeom>
              <a:avLst/>
              <a:gdLst>
                <a:gd name="T0" fmla="*/ 0 w 4963465"/>
                <a:gd name="T1" fmla="*/ 0 h 1584176"/>
                <a:gd name="T2" fmla="*/ 4963465 w 4963465"/>
                <a:gd name="T3" fmla="*/ 0 h 1584176"/>
                <a:gd name="T4" fmla="*/ 1377067 w 4963465"/>
                <a:gd name="T5" fmla="*/ 1584176 h 1584176"/>
                <a:gd name="T6" fmla="*/ 0 w 4963465"/>
                <a:gd name="T7" fmla="*/ 1584176 h 1584176"/>
                <a:gd name="T8" fmla="*/ 0 w 4963465"/>
                <a:gd name="T9" fmla="*/ 0 h 1584176"/>
              </a:gdLst>
              <a:ahLst/>
              <a:cxnLst>
                <a:cxn ang="0">
                  <a:pos x="T0" y="T1"/>
                </a:cxn>
                <a:cxn ang="0">
                  <a:pos x="T2" y="T3"/>
                </a:cxn>
                <a:cxn ang="0">
                  <a:pos x="T4" y="T5"/>
                </a:cxn>
                <a:cxn ang="0">
                  <a:pos x="T6" y="T7"/>
                </a:cxn>
                <a:cxn ang="0">
                  <a:pos x="T8" y="T9"/>
                </a:cxn>
              </a:cxnLst>
              <a:rect l="0" t="0" r="r" b="b"/>
              <a:pathLst>
                <a:path w="4963465" h="1584176">
                  <a:moveTo>
                    <a:pt x="0" y="0"/>
                  </a:moveTo>
                  <a:lnTo>
                    <a:pt x="4963465" y="0"/>
                  </a:lnTo>
                  <a:lnTo>
                    <a:pt x="1377067" y="1584176"/>
                  </a:lnTo>
                  <a:lnTo>
                    <a:pt x="0" y="1584176"/>
                  </a:lnTo>
                  <a:lnTo>
                    <a:pt x="0" y="0"/>
                  </a:lnTo>
                  <a:close/>
                </a:path>
              </a:pathLst>
            </a:custGeom>
            <a:solidFill>
              <a:schemeClr val="bg1">
                <a:alpha val="14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3" name="组合 17"/>
          <p:cNvGrpSpPr/>
          <p:nvPr/>
        </p:nvGrpSpPr>
        <p:grpSpPr bwMode="auto">
          <a:xfrm>
            <a:off x="1258888" y="1243013"/>
            <a:ext cx="1660525" cy="1512887"/>
            <a:chOff x="0" y="0"/>
            <a:chExt cx="1739117" cy="1584176"/>
          </a:xfrm>
        </p:grpSpPr>
        <p:sp>
          <p:nvSpPr>
            <p:cNvPr id="54" name="矩形 1"/>
            <p:cNvSpPr>
              <a:spLocks noChangeArrowheads="1"/>
            </p:cNvSpPr>
            <p:nvPr/>
          </p:nvSpPr>
          <p:spPr bwMode="auto">
            <a:xfrm>
              <a:off x="0" y="0"/>
              <a:ext cx="1739117" cy="1584176"/>
            </a:xfrm>
            <a:prstGeom prst="rect">
              <a:avLst/>
            </a:prstGeom>
            <a:solidFill>
              <a:schemeClr val="bg2"/>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55" name="矩形 4"/>
            <p:cNvSpPr>
              <a:spLocks noChangeArrowheads="1"/>
            </p:cNvSpPr>
            <p:nvPr/>
          </p:nvSpPr>
          <p:spPr bwMode="auto">
            <a:xfrm>
              <a:off x="134323" y="132015"/>
              <a:ext cx="1320147" cy="1320147"/>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56" name="矩形 8"/>
            <p:cNvSpPr/>
            <p:nvPr/>
          </p:nvSpPr>
          <p:spPr bwMode="auto">
            <a:xfrm>
              <a:off x="0" y="0"/>
              <a:ext cx="1671268" cy="1584176"/>
            </a:xfrm>
            <a:custGeom>
              <a:avLst/>
              <a:gdLst>
                <a:gd name="T0" fmla="*/ 0 w 1671268"/>
                <a:gd name="T1" fmla="*/ 0 h 1584176"/>
                <a:gd name="T2" fmla="*/ 1671268 w 1671268"/>
                <a:gd name="T3" fmla="*/ 0 h 1584176"/>
                <a:gd name="T4" fmla="*/ 197248 w 1671268"/>
                <a:gd name="T5" fmla="*/ 1584176 h 1584176"/>
                <a:gd name="T6" fmla="*/ 0 w 1671268"/>
                <a:gd name="T7" fmla="*/ 1584176 h 1584176"/>
                <a:gd name="T8" fmla="*/ 0 w 1671268"/>
                <a:gd name="T9" fmla="*/ 0 h 1584176"/>
              </a:gdLst>
              <a:ahLst/>
              <a:cxnLst>
                <a:cxn ang="0">
                  <a:pos x="T0" y="T1"/>
                </a:cxn>
                <a:cxn ang="0">
                  <a:pos x="T2" y="T3"/>
                </a:cxn>
                <a:cxn ang="0">
                  <a:pos x="T4" y="T5"/>
                </a:cxn>
                <a:cxn ang="0">
                  <a:pos x="T6" y="T7"/>
                </a:cxn>
                <a:cxn ang="0">
                  <a:pos x="T8" y="T9"/>
                </a:cxn>
              </a:cxnLst>
              <a:rect l="0" t="0" r="r" b="b"/>
              <a:pathLst>
                <a:path w="1671268" h="1584176">
                  <a:moveTo>
                    <a:pt x="0" y="0"/>
                  </a:moveTo>
                  <a:lnTo>
                    <a:pt x="1671268" y="0"/>
                  </a:lnTo>
                  <a:lnTo>
                    <a:pt x="197248" y="1584176"/>
                  </a:lnTo>
                  <a:lnTo>
                    <a:pt x="0" y="1584176"/>
                  </a:lnTo>
                  <a:lnTo>
                    <a:pt x="0" y="0"/>
                  </a:lnTo>
                  <a:close/>
                </a:path>
              </a:pathLst>
            </a:custGeom>
            <a:solidFill>
              <a:schemeClr val="bg1">
                <a:alpha val="20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7" name="그룹 119"/>
          <p:cNvGrpSpPr/>
          <p:nvPr/>
        </p:nvGrpSpPr>
        <p:grpSpPr bwMode="auto">
          <a:xfrm>
            <a:off x="2776538" y="1676400"/>
            <a:ext cx="342900" cy="654050"/>
            <a:chOff x="0" y="0"/>
            <a:chExt cx="419802" cy="800732"/>
          </a:xfrm>
        </p:grpSpPr>
        <p:grpSp>
          <p:nvGrpSpPr>
            <p:cNvPr id="58" name="그룹 17"/>
            <p:cNvGrpSpPr/>
            <p:nvPr/>
          </p:nvGrpSpPr>
          <p:grpSpPr bwMode="auto">
            <a:xfrm>
              <a:off x="0" y="0"/>
              <a:ext cx="419802" cy="125248"/>
              <a:chOff x="0" y="0"/>
              <a:chExt cx="550862" cy="165204"/>
            </a:xfrm>
          </p:grpSpPr>
          <p:sp>
            <p:nvSpPr>
              <p:cNvPr id="65" name="타원 131"/>
              <p:cNvSpPr>
                <a:spLocks noChangeArrowheads="1"/>
              </p:cNvSpPr>
              <p:nvPr/>
            </p:nvSpPr>
            <p:spPr bwMode="auto">
              <a:xfrm>
                <a:off x="0"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sp>
            <p:nvSpPr>
              <p:cNvPr id="66" name="타원 132"/>
              <p:cNvSpPr>
                <a:spLocks noChangeArrowheads="1"/>
              </p:cNvSpPr>
              <p:nvPr/>
            </p:nvSpPr>
            <p:spPr bwMode="auto">
              <a:xfrm>
                <a:off x="370215"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grpSp>
            <p:nvGrpSpPr>
              <p:cNvPr id="67" name="모서리가 둥근 직사각형 25"/>
              <p:cNvGrpSpPr/>
              <p:nvPr/>
            </p:nvGrpSpPr>
            <p:grpSpPr bwMode="auto">
              <a:xfrm>
                <a:off x="-13252" y="-19558"/>
                <a:ext cx="597034" cy="314910"/>
                <a:chOff x="0" y="0"/>
                <a:chExt cx="371856" cy="195072"/>
              </a:xfrm>
            </p:grpSpPr>
            <p:pic>
              <p:nvPicPr>
                <p:cNvPr id="68" name="모서리가 둥근 직사각형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185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18"/>
                <p:cNvSpPr txBox="1">
                  <a:spLocks noChangeArrowheads="1"/>
                </p:cNvSpPr>
                <p:nvPr/>
              </p:nvSpPr>
              <p:spPr bwMode="auto">
                <a:xfrm>
                  <a:off x="76377" y="52549"/>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ea typeface="Malgun Gothic" panose="020B0503020000020004" pitchFamily="34" charset="-127"/>
                  </a:endParaRPr>
                </a:p>
              </p:txBody>
            </p:sp>
          </p:grpSp>
        </p:grpSp>
        <p:grpSp>
          <p:nvGrpSpPr>
            <p:cNvPr id="59" name="그룹 17"/>
            <p:cNvGrpSpPr/>
            <p:nvPr/>
          </p:nvGrpSpPr>
          <p:grpSpPr bwMode="auto">
            <a:xfrm>
              <a:off x="0" y="675484"/>
              <a:ext cx="419802" cy="125248"/>
              <a:chOff x="0" y="0"/>
              <a:chExt cx="550862" cy="165204"/>
            </a:xfrm>
          </p:grpSpPr>
          <p:sp>
            <p:nvSpPr>
              <p:cNvPr id="60" name="타원 128"/>
              <p:cNvSpPr>
                <a:spLocks noChangeArrowheads="1"/>
              </p:cNvSpPr>
              <p:nvPr/>
            </p:nvSpPr>
            <p:spPr bwMode="auto">
              <a:xfrm>
                <a:off x="0"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sp>
            <p:nvSpPr>
              <p:cNvPr id="61" name="타원 129"/>
              <p:cNvSpPr>
                <a:spLocks noChangeArrowheads="1"/>
              </p:cNvSpPr>
              <p:nvPr/>
            </p:nvSpPr>
            <p:spPr bwMode="auto">
              <a:xfrm>
                <a:off x="370215"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grpSp>
            <p:nvGrpSpPr>
              <p:cNvPr id="62" name="모서리가 둥근 직사각형 25"/>
              <p:cNvGrpSpPr/>
              <p:nvPr/>
            </p:nvGrpSpPr>
            <p:grpSpPr bwMode="auto">
              <a:xfrm>
                <a:off x="-13252" y="-15000"/>
                <a:ext cx="597034" cy="305069"/>
                <a:chOff x="0" y="0"/>
                <a:chExt cx="371856" cy="188976"/>
              </a:xfrm>
            </p:grpSpPr>
            <p:pic>
              <p:nvPicPr>
                <p:cNvPr id="63" name="모서리가 둥근 직사각형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856" cy="1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24"/>
                <p:cNvSpPr txBox="1">
                  <a:spLocks noChangeArrowheads="1"/>
                </p:cNvSpPr>
                <p:nvPr/>
              </p:nvSpPr>
              <p:spPr bwMode="auto">
                <a:xfrm>
                  <a:off x="76377" y="49726"/>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ea typeface="Malgun Gothic" panose="020B0503020000020004" pitchFamily="34" charset="-127"/>
                  </a:endParaRPr>
                </a:p>
              </p:txBody>
            </p:sp>
          </p:grpSp>
        </p:grpSp>
      </p:grpSp>
      <p:sp>
        <p:nvSpPr>
          <p:cNvPr id="70" name="Text Box 11"/>
          <p:cNvSpPr txBox="1">
            <a:spLocks noChangeArrowheads="1"/>
          </p:cNvSpPr>
          <p:nvPr/>
        </p:nvSpPr>
        <p:spPr bwMode="auto">
          <a:xfrm>
            <a:off x="3252788" y="1400175"/>
            <a:ext cx="4462462" cy="157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r>
              <a:rPr lang="zh-CN" altLang="en-US"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71" name="组合 45"/>
          <p:cNvGrpSpPr/>
          <p:nvPr/>
        </p:nvGrpSpPr>
        <p:grpSpPr bwMode="auto">
          <a:xfrm>
            <a:off x="1258888" y="3003550"/>
            <a:ext cx="4886325" cy="1512888"/>
            <a:chOff x="0" y="0"/>
            <a:chExt cx="5117724" cy="1584176"/>
          </a:xfrm>
        </p:grpSpPr>
        <p:sp>
          <p:nvSpPr>
            <p:cNvPr id="72" name="矩形 46"/>
            <p:cNvSpPr>
              <a:spLocks noChangeArrowheads="1"/>
            </p:cNvSpPr>
            <p:nvPr/>
          </p:nvSpPr>
          <p:spPr bwMode="auto">
            <a:xfrm>
              <a:off x="0" y="0"/>
              <a:ext cx="5117724" cy="1584176"/>
            </a:xfrm>
            <a:prstGeom prst="rect">
              <a:avLst/>
            </a:prstGeom>
            <a:solidFill>
              <a:srgbClr val="FF3399"/>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73" name="矩形 37"/>
            <p:cNvSpPr/>
            <p:nvPr/>
          </p:nvSpPr>
          <p:spPr bwMode="auto">
            <a:xfrm>
              <a:off x="4813" y="0"/>
              <a:ext cx="4963465" cy="1584176"/>
            </a:xfrm>
            <a:custGeom>
              <a:avLst/>
              <a:gdLst>
                <a:gd name="T0" fmla="*/ 0 w 4963465"/>
                <a:gd name="T1" fmla="*/ 0 h 1584176"/>
                <a:gd name="T2" fmla="*/ 4963465 w 4963465"/>
                <a:gd name="T3" fmla="*/ 0 h 1584176"/>
                <a:gd name="T4" fmla="*/ 1377067 w 4963465"/>
                <a:gd name="T5" fmla="*/ 1584176 h 1584176"/>
                <a:gd name="T6" fmla="*/ 0 w 4963465"/>
                <a:gd name="T7" fmla="*/ 1584176 h 1584176"/>
                <a:gd name="T8" fmla="*/ 0 w 4963465"/>
                <a:gd name="T9" fmla="*/ 0 h 1584176"/>
              </a:gdLst>
              <a:ahLst/>
              <a:cxnLst>
                <a:cxn ang="0">
                  <a:pos x="T0" y="T1"/>
                </a:cxn>
                <a:cxn ang="0">
                  <a:pos x="T2" y="T3"/>
                </a:cxn>
                <a:cxn ang="0">
                  <a:pos x="T4" y="T5"/>
                </a:cxn>
                <a:cxn ang="0">
                  <a:pos x="T6" y="T7"/>
                </a:cxn>
                <a:cxn ang="0">
                  <a:pos x="T8" y="T9"/>
                </a:cxn>
              </a:cxnLst>
              <a:rect l="0" t="0" r="r" b="b"/>
              <a:pathLst>
                <a:path w="4963465" h="1584176">
                  <a:moveTo>
                    <a:pt x="0" y="0"/>
                  </a:moveTo>
                  <a:lnTo>
                    <a:pt x="4963465" y="0"/>
                  </a:lnTo>
                  <a:lnTo>
                    <a:pt x="1377067" y="1584176"/>
                  </a:lnTo>
                  <a:lnTo>
                    <a:pt x="0" y="1584176"/>
                  </a:lnTo>
                  <a:lnTo>
                    <a:pt x="0" y="0"/>
                  </a:lnTo>
                  <a:close/>
                </a:path>
              </a:pathLst>
            </a:custGeom>
            <a:solidFill>
              <a:schemeClr val="bg1">
                <a:alpha val="14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74" name="组合 48"/>
          <p:cNvGrpSpPr/>
          <p:nvPr/>
        </p:nvGrpSpPr>
        <p:grpSpPr bwMode="auto">
          <a:xfrm>
            <a:off x="6224588" y="3003550"/>
            <a:ext cx="1658937" cy="1512888"/>
            <a:chOff x="0" y="0"/>
            <a:chExt cx="1739117" cy="1584176"/>
          </a:xfrm>
        </p:grpSpPr>
        <p:sp>
          <p:nvSpPr>
            <p:cNvPr id="75" name="矩形 49"/>
            <p:cNvSpPr>
              <a:spLocks noChangeArrowheads="1"/>
            </p:cNvSpPr>
            <p:nvPr/>
          </p:nvSpPr>
          <p:spPr bwMode="auto">
            <a:xfrm>
              <a:off x="0" y="0"/>
              <a:ext cx="1739117" cy="1584176"/>
            </a:xfrm>
            <a:prstGeom prst="rect">
              <a:avLst/>
            </a:prstGeom>
            <a:solidFill>
              <a:schemeClr val="bg1">
                <a:lumMod val="85000"/>
              </a:schemeClr>
            </a:solidFill>
            <a:ln w="10795" cmpd="sng">
              <a:solidFill>
                <a:schemeClr val="bg1"/>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76" name="矩形 50"/>
            <p:cNvSpPr>
              <a:spLocks noChangeArrowheads="1"/>
            </p:cNvSpPr>
            <p:nvPr/>
          </p:nvSpPr>
          <p:spPr bwMode="auto">
            <a:xfrm>
              <a:off x="206262" y="132015"/>
              <a:ext cx="1320147" cy="132014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77" name="矩形 8"/>
            <p:cNvSpPr/>
            <p:nvPr/>
          </p:nvSpPr>
          <p:spPr bwMode="auto">
            <a:xfrm>
              <a:off x="0" y="0"/>
              <a:ext cx="1671268" cy="1584176"/>
            </a:xfrm>
            <a:custGeom>
              <a:avLst/>
              <a:gdLst>
                <a:gd name="T0" fmla="*/ 0 w 1671268"/>
                <a:gd name="T1" fmla="*/ 0 h 1584176"/>
                <a:gd name="T2" fmla="*/ 1671268 w 1671268"/>
                <a:gd name="T3" fmla="*/ 0 h 1584176"/>
                <a:gd name="T4" fmla="*/ 197248 w 1671268"/>
                <a:gd name="T5" fmla="*/ 1584176 h 1584176"/>
                <a:gd name="T6" fmla="*/ 0 w 1671268"/>
                <a:gd name="T7" fmla="*/ 1584176 h 1584176"/>
                <a:gd name="T8" fmla="*/ 0 w 1671268"/>
                <a:gd name="T9" fmla="*/ 0 h 1584176"/>
              </a:gdLst>
              <a:ahLst/>
              <a:cxnLst>
                <a:cxn ang="0">
                  <a:pos x="T0" y="T1"/>
                </a:cxn>
                <a:cxn ang="0">
                  <a:pos x="T2" y="T3"/>
                </a:cxn>
                <a:cxn ang="0">
                  <a:pos x="T4" y="T5"/>
                </a:cxn>
                <a:cxn ang="0">
                  <a:pos x="T6" y="T7"/>
                </a:cxn>
                <a:cxn ang="0">
                  <a:pos x="T8" y="T9"/>
                </a:cxn>
              </a:cxnLst>
              <a:rect l="0" t="0" r="r" b="b"/>
              <a:pathLst>
                <a:path w="1671268" h="1584176">
                  <a:moveTo>
                    <a:pt x="0" y="0"/>
                  </a:moveTo>
                  <a:lnTo>
                    <a:pt x="1671268" y="0"/>
                  </a:lnTo>
                  <a:lnTo>
                    <a:pt x="197248" y="1584176"/>
                  </a:lnTo>
                  <a:lnTo>
                    <a:pt x="0" y="1584176"/>
                  </a:lnTo>
                  <a:lnTo>
                    <a:pt x="0" y="0"/>
                  </a:lnTo>
                  <a:close/>
                </a:path>
              </a:pathLst>
            </a:custGeom>
            <a:solidFill>
              <a:schemeClr val="bg1">
                <a:alpha val="20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78" name="그룹 119"/>
          <p:cNvGrpSpPr/>
          <p:nvPr/>
        </p:nvGrpSpPr>
        <p:grpSpPr bwMode="auto">
          <a:xfrm>
            <a:off x="6008688" y="3470275"/>
            <a:ext cx="344487" cy="654050"/>
            <a:chOff x="0" y="0"/>
            <a:chExt cx="419802" cy="800732"/>
          </a:xfrm>
        </p:grpSpPr>
        <p:grpSp>
          <p:nvGrpSpPr>
            <p:cNvPr id="79" name="그룹 17"/>
            <p:cNvGrpSpPr/>
            <p:nvPr/>
          </p:nvGrpSpPr>
          <p:grpSpPr bwMode="auto">
            <a:xfrm>
              <a:off x="0" y="0"/>
              <a:ext cx="419802" cy="125248"/>
              <a:chOff x="0" y="0"/>
              <a:chExt cx="550862" cy="165204"/>
            </a:xfrm>
          </p:grpSpPr>
          <p:sp>
            <p:nvSpPr>
              <p:cNvPr id="86" name="타원 131"/>
              <p:cNvSpPr>
                <a:spLocks noChangeArrowheads="1"/>
              </p:cNvSpPr>
              <p:nvPr/>
            </p:nvSpPr>
            <p:spPr bwMode="auto">
              <a:xfrm>
                <a:off x="0"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sp>
            <p:nvSpPr>
              <p:cNvPr id="87" name="타원 132"/>
              <p:cNvSpPr>
                <a:spLocks noChangeArrowheads="1"/>
              </p:cNvSpPr>
              <p:nvPr/>
            </p:nvSpPr>
            <p:spPr bwMode="auto">
              <a:xfrm>
                <a:off x="370215"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grpSp>
            <p:nvGrpSpPr>
              <p:cNvPr id="88" name="모서리가 둥근 직사각형 25"/>
              <p:cNvGrpSpPr/>
              <p:nvPr/>
            </p:nvGrpSpPr>
            <p:grpSpPr bwMode="auto">
              <a:xfrm>
                <a:off x="-7599" y="-21385"/>
                <a:ext cx="587247" cy="314910"/>
                <a:chOff x="0" y="0"/>
                <a:chExt cx="365760" cy="195072"/>
              </a:xfrm>
            </p:grpSpPr>
            <p:pic>
              <p:nvPicPr>
                <p:cNvPr id="89" name="모서리가 둥근 직사각형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576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 Box 39"/>
                <p:cNvSpPr txBox="1">
                  <a:spLocks noChangeArrowheads="1"/>
                </p:cNvSpPr>
                <p:nvPr/>
              </p:nvSpPr>
              <p:spPr bwMode="auto">
                <a:xfrm>
                  <a:off x="72856" y="53681"/>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ea typeface="Malgun Gothic" panose="020B0503020000020004" pitchFamily="34" charset="-127"/>
                  </a:endParaRPr>
                </a:p>
              </p:txBody>
            </p:sp>
          </p:grpSp>
        </p:grpSp>
        <p:grpSp>
          <p:nvGrpSpPr>
            <p:cNvPr id="80" name="그룹 17"/>
            <p:cNvGrpSpPr/>
            <p:nvPr/>
          </p:nvGrpSpPr>
          <p:grpSpPr bwMode="auto">
            <a:xfrm>
              <a:off x="0" y="675484"/>
              <a:ext cx="419802" cy="125248"/>
              <a:chOff x="0" y="0"/>
              <a:chExt cx="550862" cy="165204"/>
            </a:xfrm>
          </p:grpSpPr>
          <p:sp>
            <p:nvSpPr>
              <p:cNvPr id="81" name="타원 128"/>
              <p:cNvSpPr>
                <a:spLocks noChangeArrowheads="1"/>
              </p:cNvSpPr>
              <p:nvPr/>
            </p:nvSpPr>
            <p:spPr bwMode="auto">
              <a:xfrm>
                <a:off x="0"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sp>
            <p:nvSpPr>
              <p:cNvPr id="82" name="타원 129"/>
              <p:cNvSpPr>
                <a:spLocks noChangeArrowheads="1"/>
              </p:cNvSpPr>
              <p:nvPr/>
            </p:nvSpPr>
            <p:spPr bwMode="auto">
              <a:xfrm>
                <a:off x="370215"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solidFill>
                    <a:srgbClr val="FFFFFF"/>
                  </a:solidFill>
                  <a:ea typeface="Malgun Gothic" panose="020B0503020000020004" pitchFamily="34" charset="-127"/>
                </a:endParaRPr>
              </a:p>
            </p:txBody>
          </p:sp>
          <p:grpSp>
            <p:nvGrpSpPr>
              <p:cNvPr id="83" name="모서리가 둥근 직사각형 25"/>
              <p:cNvGrpSpPr/>
              <p:nvPr/>
            </p:nvGrpSpPr>
            <p:grpSpPr bwMode="auto">
              <a:xfrm>
                <a:off x="-7599" y="-16828"/>
                <a:ext cx="587247" cy="314910"/>
                <a:chOff x="0" y="0"/>
                <a:chExt cx="365760" cy="195072"/>
              </a:xfrm>
            </p:grpSpPr>
            <p:pic>
              <p:nvPicPr>
                <p:cNvPr id="84" name="모서리가 둥근 직사각형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576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45"/>
                <p:cNvSpPr txBox="1">
                  <a:spLocks noChangeArrowheads="1"/>
                </p:cNvSpPr>
                <p:nvPr/>
              </p:nvSpPr>
              <p:spPr bwMode="auto">
                <a:xfrm>
                  <a:off x="72856" y="50858"/>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ko-KR" altLang="en-US">
                    <a:ea typeface="Malgun Gothic" panose="020B0503020000020004" pitchFamily="34" charset="-127"/>
                  </a:endParaRPr>
                </a:p>
              </p:txBody>
            </p:sp>
          </p:grpSp>
        </p:grpSp>
      </p:grpSp>
      <p:sp>
        <p:nvSpPr>
          <p:cNvPr id="91" name="Text Box 11"/>
          <p:cNvSpPr txBox="1">
            <a:spLocks noChangeArrowheads="1"/>
          </p:cNvSpPr>
          <p:nvPr/>
        </p:nvSpPr>
        <p:spPr bwMode="auto">
          <a:xfrm>
            <a:off x="1517650" y="3159125"/>
            <a:ext cx="4462463" cy="157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r>
              <a:rPr lang="zh-CN" altLang="en-US"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30000"/>
              </a:lnSpc>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8" decel="5000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300" fill="hold"/>
                                        <p:tgtEl>
                                          <p:spTgt spid="53"/>
                                        </p:tgtEl>
                                        <p:attrNameLst>
                                          <p:attrName>ppt_x</p:attrName>
                                        </p:attrNameLst>
                                      </p:cBhvr>
                                      <p:tavLst>
                                        <p:tav tm="0">
                                          <p:val>
                                            <p:strVal val="0-#ppt_w/2"/>
                                          </p:val>
                                        </p:tav>
                                        <p:tav tm="100000">
                                          <p:val>
                                            <p:strVal val="#ppt_x"/>
                                          </p:val>
                                        </p:tav>
                                      </p:tavLst>
                                    </p:anim>
                                    <p:anim calcmode="lin" valueType="num">
                                      <p:cBhvr additive="base">
                                        <p:cTn id="12" dur="3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2" decel="5000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300" fill="hold"/>
                                        <p:tgtEl>
                                          <p:spTgt spid="50"/>
                                        </p:tgtEl>
                                        <p:attrNameLst>
                                          <p:attrName>ppt_x</p:attrName>
                                        </p:attrNameLst>
                                      </p:cBhvr>
                                      <p:tavLst>
                                        <p:tav tm="0">
                                          <p:val>
                                            <p:strVal val="1+#ppt_w/2"/>
                                          </p:val>
                                        </p:tav>
                                        <p:tav tm="100000">
                                          <p:val>
                                            <p:strVal val="#ppt_x"/>
                                          </p:val>
                                        </p:tav>
                                      </p:tavLst>
                                    </p:anim>
                                    <p:anim calcmode="lin" valueType="num">
                                      <p:cBhvr additive="base">
                                        <p:cTn id="16" dur="300" fill="hold"/>
                                        <p:tgtEl>
                                          <p:spTgt spid="5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barn(inVertical)">
                                      <p:cBhvr>
                                        <p:cTn id="20" dur="400"/>
                                        <p:tgtEl>
                                          <p:spTgt spid="5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anim calcmode="lin" valueType="num">
                                      <p:cBhvr>
                                        <p:cTn id="24" dur="500" fill="hold"/>
                                        <p:tgtEl>
                                          <p:spTgt spid="70"/>
                                        </p:tgtEl>
                                        <p:attrNameLst>
                                          <p:attrName>ppt_x</p:attrName>
                                        </p:attrNameLst>
                                      </p:cBhvr>
                                      <p:tavLst>
                                        <p:tav tm="0">
                                          <p:val>
                                            <p:strVal val="#ppt_x"/>
                                          </p:val>
                                        </p:tav>
                                        <p:tav tm="100000">
                                          <p:val>
                                            <p:strVal val="#ppt_x"/>
                                          </p:val>
                                        </p:tav>
                                      </p:tavLst>
                                    </p:anim>
                                    <p:anim calcmode="lin" valueType="num">
                                      <p:cBhvr>
                                        <p:cTn id="25" dur="500" fill="hold"/>
                                        <p:tgtEl>
                                          <p:spTgt spid="70"/>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8" decel="5000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300" fill="hold"/>
                                        <p:tgtEl>
                                          <p:spTgt spid="71"/>
                                        </p:tgtEl>
                                        <p:attrNameLst>
                                          <p:attrName>ppt_x</p:attrName>
                                        </p:attrNameLst>
                                      </p:cBhvr>
                                      <p:tavLst>
                                        <p:tav tm="0">
                                          <p:val>
                                            <p:strVal val="0-#ppt_w/2"/>
                                          </p:val>
                                        </p:tav>
                                        <p:tav tm="100000">
                                          <p:val>
                                            <p:strVal val="#ppt_x"/>
                                          </p:val>
                                        </p:tav>
                                      </p:tavLst>
                                    </p:anim>
                                    <p:anim calcmode="lin" valueType="num">
                                      <p:cBhvr additive="base">
                                        <p:cTn id="30" dur="300" fill="hold"/>
                                        <p:tgtEl>
                                          <p:spTgt spid="71"/>
                                        </p:tgtEl>
                                        <p:attrNameLst>
                                          <p:attrName>ppt_y</p:attrName>
                                        </p:attrNameLst>
                                      </p:cBhvr>
                                      <p:tavLst>
                                        <p:tav tm="0">
                                          <p:val>
                                            <p:strVal val="#ppt_y"/>
                                          </p:val>
                                        </p:tav>
                                        <p:tav tm="100000">
                                          <p:val>
                                            <p:strVal val="#ppt_y"/>
                                          </p:val>
                                        </p:tav>
                                      </p:tavLst>
                                    </p:anim>
                                  </p:childTnLst>
                                </p:cTn>
                              </p:par>
                              <p:par>
                                <p:cTn id="31" presetID="2" presetClass="entr" presetSubtype="2" decel="5000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300" fill="hold"/>
                                        <p:tgtEl>
                                          <p:spTgt spid="74"/>
                                        </p:tgtEl>
                                        <p:attrNameLst>
                                          <p:attrName>ppt_x</p:attrName>
                                        </p:attrNameLst>
                                      </p:cBhvr>
                                      <p:tavLst>
                                        <p:tav tm="0">
                                          <p:val>
                                            <p:strVal val="1+#ppt_w/2"/>
                                          </p:val>
                                        </p:tav>
                                        <p:tav tm="100000">
                                          <p:val>
                                            <p:strVal val="#ppt_x"/>
                                          </p:val>
                                        </p:tav>
                                      </p:tavLst>
                                    </p:anim>
                                    <p:anim calcmode="lin" valueType="num">
                                      <p:cBhvr additive="base">
                                        <p:cTn id="34" dur="3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16" presetClass="entr" presetSubtype="21"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barn(inVertical)">
                                      <p:cBhvr>
                                        <p:cTn id="38" dur="400"/>
                                        <p:tgtEl>
                                          <p:spTgt spid="78"/>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500"/>
                                        <p:tgtEl>
                                          <p:spTgt spid="91"/>
                                        </p:tgtEl>
                                      </p:cBhvr>
                                    </p:animEffect>
                                    <p:anim calcmode="lin" valueType="num">
                                      <p:cBhvr>
                                        <p:cTn id="42" dur="500" fill="hold"/>
                                        <p:tgtEl>
                                          <p:spTgt spid="91"/>
                                        </p:tgtEl>
                                        <p:attrNameLst>
                                          <p:attrName>ppt_x</p:attrName>
                                        </p:attrNameLst>
                                      </p:cBhvr>
                                      <p:tavLst>
                                        <p:tav tm="0">
                                          <p:val>
                                            <p:strVal val="#ppt_x"/>
                                          </p:val>
                                        </p:tav>
                                        <p:tav tm="100000">
                                          <p:val>
                                            <p:strVal val="#ppt_x"/>
                                          </p:val>
                                        </p:tav>
                                      </p:tavLst>
                                    </p:anim>
                                    <p:anim calcmode="lin" valueType="num">
                                      <p:cBhvr>
                                        <p:cTn id="43"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0" grpId="0" autoUpdateAnimBg="0"/>
      <p:bldP spid="9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矩形 3"/>
          <p:cNvSpPr/>
          <p:nvPr/>
        </p:nvSpPr>
        <p:spPr>
          <a:xfrm>
            <a:off x="0" y="2583367"/>
            <a:ext cx="1980000"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六边形 4"/>
          <p:cNvSpPr/>
          <p:nvPr/>
        </p:nvSpPr>
        <p:spPr>
          <a:xfrm>
            <a:off x="2051720" y="1936532"/>
            <a:ext cx="1584176" cy="1365670"/>
          </a:xfrm>
          <a:prstGeom prst="hexagon">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bg1"/>
                </a:solidFill>
              </a:rPr>
              <a:t>04</a:t>
            </a:r>
            <a:endParaRPr lang="zh-CN" altLang="en-US" sz="6000" b="1" dirty="0">
              <a:solidFill>
                <a:schemeClr val="bg1"/>
              </a:solidFill>
            </a:endParaRPr>
          </a:p>
        </p:txBody>
      </p:sp>
      <p:sp>
        <p:nvSpPr>
          <p:cNvPr id="7" name="矩形 6"/>
          <p:cNvSpPr/>
          <p:nvPr/>
        </p:nvSpPr>
        <p:spPr>
          <a:xfrm>
            <a:off x="3779912" y="2583367"/>
            <a:ext cx="5364088"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3740030" y="1779662"/>
            <a:ext cx="4288353" cy="707886"/>
          </a:xfrm>
          <a:prstGeom prst="rect">
            <a:avLst/>
          </a:prstGeom>
          <a:noFill/>
        </p:spPr>
        <p:txBody>
          <a:bodyPr wrap="none" rtlCol="0">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点击添加文字标题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744569"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81575"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744569"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1575"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 calcmode="lin" valueType="num">
                                      <p:cBhvr>
                                        <p:cTn id="2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6"/>
                                        </p:tgtEl>
                                      </p:cBhvr>
                                    </p:animEffect>
                                  </p:childTnLst>
                                </p:cTn>
                              </p:par>
                            </p:childTnLst>
                          </p:cTn>
                        </p:par>
                        <p:par>
                          <p:cTn id="31" fill="hold">
                            <p:stCondLst>
                              <p:cond delay="27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P spid="6" grpId="1"/>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2814088" y="1107207"/>
            <a:ext cx="1520190" cy="706755"/>
          </a:xfrm>
          <a:prstGeom prst="rect">
            <a:avLst/>
          </a:prstGeom>
          <a:noFill/>
        </p:spPr>
        <p:txBody>
          <a:bodyPr wrap="none" rtlCol="0">
            <a:spAutoFit/>
          </a:bodyPr>
          <a:lstStyle/>
          <a:p>
            <a:r>
              <a:rPr lang="en-US" altLang="zh-CN" sz="4000" b="1" dirty="0" smtClean="0">
                <a:latin typeface="微软雅黑" panose="020B0503020204020204" pitchFamily="34" charset="-122"/>
                <a:ea typeface="微软雅黑" panose="020B0503020204020204" pitchFamily="34" charset="-122"/>
              </a:rPr>
              <a:t>20XX</a:t>
            </a:r>
            <a:endParaRPr lang="zh-CN" altLang="en-US" sz="4000" b="1" dirty="0">
              <a:latin typeface="微软雅黑" panose="020B0503020204020204" pitchFamily="34" charset="-122"/>
              <a:ea typeface="微软雅黑" panose="020B0503020204020204" pitchFamily="34" charset="-122"/>
            </a:endParaRPr>
          </a:p>
        </p:txBody>
      </p:sp>
      <p:sp>
        <p:nvSpPr>
          <p:cNvPr id="45" name="TextBox 44"/>
          <p:cNvSpPr txBox="1"/>
          <p:nvPr/>
        </p:nvSpPr>
        <p:spPr>
          <a:xfrm>
            <a:off x="1637929" y="1331461"/>
            <a:ext cx="790601" cy="307777"/>
          </a:xfrm>
          <a:prstGeom prst="rect">
            <a:avLst/>
          </a:prstGeom>
          <a:noFill/>
        </p:spPr>
        <p:txBody>
          <a:bodyPr wrap="none" rtlCol="0">
            <a:spAutoFit/>
          </a:bodyPr>
          <a:lstStyle/>
          <a:p>
            <a:r>
              <a:rPr lang="en-US" altLang="zh-CN" b="1" spc="-150" dirty="0" smtClean="0">
                <a:solidFill>
                  <a:srgbClr val="FF0066"/>
                </a:solidFill>
                <a:latin typeface="DFPKaiSUBold-B5" pitchFamily="66" charset="-120"/>
                <a:ea typeface="DFPKaiSUBold-B5" pitchFamily="66" charset="-120"/>
              </a:rPr>
              <a:t>PREFACE</a:t>
            </a:r>
            <a:endParaRPr lang="zh-CN" altLang="en-US" b="1" spc="-150" dirty="0">
              <a:solidFill>
                <a:srgbClr val="FF0066"/>
              </a:solidFill>
              <a:latin typeface="DFPKaiSUBold-B5" pitchFamily="66" charset="-120"/>
              <a:ea typeface="DFPKaiSUBold-B5" pitchFamily="66" charset="-120"/>
            </a:endParaRPr>
          </a:p>
        </p:txBody>
      </p:sp>
      <p:cxnSp>
        <p:nvCxnSpPr>
          <p:cNvPr id="46" name="直接连接符 45"/>
          <p:cNvCxnSpPr/>
          <p:nvPr/>
        </p:nvCxnSpPr>
        <p:spPr>
          <a:xfrm>
            <a:off x="1637929" y="1748418"/>
            <a:ext cx="6030415"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547665" y="1929016"/>
            <a:ext cx="6192687" cy="2446824"/>
          </a:xfrm>
          <a:prstGeom prst="rect">
            <a:avLst/>
          </a:prstGeom>
          <a:noFill/>
        </p:spPr>
        <p:txBody>
          <a:bodyPr wrap="square" rtlCol="0">
            <a:spAutoFit/>
          </a:bodyPr>
          <a:lstStyle/>
          <a:p>
            <a:pPr lvl="0" algn="just" fontAlgn="base">
              <a:lnSpc>
                <a:spcPct val="150000"/>
              </a:lnSpc>
              <a:spcBef>
                <a:spcPct val="0"/>
              </a:spcBef>
              <a:spcAft>
                <a:spcPct val="0"/>
              </a:spcAft>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      回顾</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这一年的工作，在取得成绩的同时，我们也找到了工作中的不足和问题，主要反映于</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xxx</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的风格、定型还有待进一步探索，尤其是网上的公司产品库充分体现我们</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XXXXXX</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和我们这个平台能为客户提供良好的商机和快捷方便的信息、导航的功能发挥。展望新的一年，我们将继续努力，力争各项工作更上一个新台阶</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fontAlgn="base">
              <a:lnSpc>
                <a:spcPct val="150000"/>
              </a:lnSpc>
              <a:spcBef>
                <a:spcPct val="0"/>
              </a:spcBef>
              <a:spcAft>
                <a:spcPct val="0"/>
              </a:spcAft>
            </a:pPr>
            <a:r>
              <a:rPr lang="en-US" altLang="zh-CN" sz="800" dirty="0" smtClean="0">
                <a:solidFill>
                  <a:schemeClr val="tx1">
                    <a:lumMod val="75000"/>
                    <a:lumOff val="25000"/>
                  </a:schemeClr>
                </a:solidFill>
              </a:rPr>
              <a:t>Review </a:t>
            </a:r>
            <a:r>
              <a:rPr lang="en-US" altLang="zh-CN" sz="800" dirty="0">
                <a:solidFill>
                  <a:schemeClr val="tx1">
                    <a:lumMod val="75000"/>
                    <a:lumOff val="25000"/>
                  </a:schemeClr>
                </a:solidFill>
              </a:rPr>
              <a:t>this year of work, the achievements of the at the same time, we also found the shortages and problems in the work, is mainly reflected in the style of xx and XXX, finalize the design remains to be further exploration, especially online company's products fully embodies our XXXXXX and we this platform can provide customers with a good business opportunity and fast and convenient information, navigation function. Looking forward to the New Year, we will continue to work hard, strive for all the work on a new step.</a:t>
            </a:r>
            <a:endParaRPr lang="zh-CN" altLang="en-US" sz="800" b="0" baseline="-25000" dirty="0" smtClean="0">
              <a:solidFill>
                <a:schemeClr val="tx1">
                  <a:lumMod val="75000"/>
                  <a:lumOff val="25000"/>
                </a:schemeClr>
              </a:solidFill>
            </a:endParaRPr>
          </a:p>
        </p:txBody>
      </p:sp>
      <p:cxnSp>
        <p:nvCxnSpPr>
          <p:cNvPr id="52" name="直接连接符 51"/>
          <p:cNvCxnSpPr/>
          <p:nvPr/>
        </p:nvCxnSpPr>
        <p:spPr>
          <a:xfrm>
            <a:off x="1637929" y="4390708"/>
            <a:ext cx="6030415"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right)">
                                      <p:cBhvr>
                                        <p:cTn id="14" dur="500"/>
                                        <p:tgtEl>
                                          <p:spTgt spid="46"/>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1500"/>
                                        <p:tgtEl>
                                          <p:spTgt spid="47"/>
                                        </p:tgtEl>
                                      </p:cBhvr>
                                    </p:animEffect>
                                  </p:childTnLst>
                                </p:cTn>
                              </p:par>
                            </p:childTnLst>
                          </p:cTn>
                        </p:par>
                        <p:par>
                          <p:cTn id="19" fill="hold">
                            <p:stCondLst>
                              <p:cond delay="2500"/>
                            </p:stCondLst>
                            <p:childTnLst>
                              <p:par>
                                <p:cTn id="20" presetID="22" presetClass="entr" presetSubtype="2"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55" name="组合 12"/>
          <p:cNvGrpSpPr/>
          <p:nvPr/>
        </p:nvGrpSpPr>
        <p:grpSpPr bwMode="auto">
          <a:xfrm>
            <a:off x="6096967" y="1983061"/>
            <a:ext cx="1670050" cy="1609725"/>
            <a:chOff x="0" y="0"/>
            <a:chExt cx="1671177" cy="1609411"/>
          </a:xfrm>
        </p:grpSpPr>
        <p:sp>
          <p:nvSpPr>
            <p:cNvPr id="56"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7"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58" name="组合 15"/>
          <p:cNvGrpSpPr/>
          <p:nvPr/>
        </p:nvGrpSpPr>
        <p:grpSpPr bwMode="auto">
          <a:xfrm>
            <a:off x="4803154" y="1983061"/>
            <a:ext cx="1773238" cy="1609725"/>
            <a:chOff x="0" y="0"/>
            <a:chExt cx="1773781" cy="1609411"/>
          </a:xfrm>
        </p:grpSpPr>
        <p:grpSp>
          <p:nvGrpSpPr>
            <p:cNvPr id="59" name="组合 16"/>
            <p:cNvGrpSpPr/>
            <p:nvPr/>
          </p:nvGrpSpPr>
          <p:grpSpPr bwMode="auto">
            <a:xfrm>
              <a:off x="0" y="0"/>
              <a:ext cx="1773781" cy="1609411"/>
              <a:chOff x="0" y="0"/>
              <a:chExt cx="1773781" cy="1609411"/>
            </a:xfrm>
          </p:grpSpPr>
          <p:sp>
            <p:nvSpPr>
              <p:cNvPr id="61"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60"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63" name="组合 20"/>
          <p:cNvGrpSpPr/>
          <p:nvPr/>
        </p:nvGrpSpPr>
        <p:grpSpPr bwMode="auto">
          <a:xfrm>
            <a:off x="3588717" y="1983061"/>
            <a:ext cx="1773237" cy="1609725"/>
            <a:chOff x="0" y="0"/>
            <a:chExt cx="1773781" cy="1609411"/>
          </a:xfrm>
        </p:grpSpPr>
        <p:grpSp>
          <p:nvGrpSpPr>
            <p:cNvPr id="64" name="组合 21"/>
            <p:cNvGrpSpPr/>
            <p:nvPr/>
          </p:nvGrpSpPr>
          <p:grpSpPr bwMode="auto">
            <a:xfrm>
              <a:off x="0" y="0"/>
              <a:ext cx="1773781" cy="1609411"/>
              <a:chOff x="0" y="0"/>
              <a:chExt cx="1773781" cy="1609411"/>
            </a:xfrm>
          </p:grpSpPr>
          <p:sp>
            <p:nvSpPr>
              <p:cNvPr id="66"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65" name="TextBox 22"/>
            <p:cNvSpPr txBox="1">
              <a:spLocks noChangeArrowheads="1"/>
            </p:cNvSpPr>
            <p:nvPr/>
          </p:nvSpPr>
          <p:spPr bwMode="auto">
            <a:xfrm>
              <a:off x="681551" y="543095"/>
              <a:ext cx="567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68" name="组合 25"/>
          <p:cNvGrpSpPr/>
          <p:nvPr/>
        </p:nvGrpSpPr>
        <p:grpSpPr bwMode="auto">
          <a:xfrm>
            <a:off x="2374279" y="1983061"/>
            <a:ext cx="1773238" cy="1609725"/>
            <a:chOff x="0" y="0"/>
            <a:chExt cx="1773781" cy="1609411"/>
          </a:xfrm>
        </p:grpSpPr>
        <p:grpSp>
          <p:nvGrpSpPr>
            <p:cNvPr id="69" name="组合 26"/>
            <p:cNvGrpSpPr/>
            <p:nvPr/>
          </p:nvGrpSpPr>
          <p:grpSpPr bwMode="auto">
            <a:xfrm>
              <a:off x="0" y="0"/>
              <a:ext cx="1773781" cy="1609411"/>
              <a:chOff x="0" y="0"/>
              <a:chExt cx="1773781" cy="1609411"/>
            </a:xfrm>
          </p:grpSpPr>
          <p:sp>
            <p:nvSpPr>
              <p:cNvPr id="71"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2"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70"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73" name="组合 31"/>
          <p:cNvGrpSpPr/>
          <p:nvPr/>
        </p:nvGrpSpPr>
        <p:grpSpPr bwMode="auto">
          <a:xfrm>
            <a:off x="1159842" y="1983061"/>
            <a:ext cx="1774825" cy="1609725"/>
            <a:chOff x="0" y="0"/>
            <a:chExt cx="1773781" cy="1609411"/>
          </a:xfrm>
        </p:grpSpPr>
        <p:grpSp>
          <p:nvGrpSpPr>
            <p:cNvPr id="74" name="组合 32"/>
            <p:cNvGrpSpPr/>
            <p:nvPr/>
          </p:nvGrpSpPr>
          <p:grpSpPr bwMode="auto">
            <a:xfrm>
              <a:off x="0" y="0"/>
              <a:ext cx="1773781" cy="1609411"/>
              <a:chOff x="0" y="0"/>
              <a:chExt cx="1773781" cy="1609411"/>
            </a:xfrm>
          </p:grpSpPr>
          <p:sp>
            <p:nvSpPr>
              <p:cNvPr id="76"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75"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78" name="直接连接符 36"/>
          <p:cNvCxnSpPr>
            <a:cxnSpLocks noChangeShapeType="1"/>
          </p:cNvCxnSpPr>
          <p:nvPr/>
        </p:nvCxnSpPr>
        <p:spPr bwMode="auto">
          <a:xfrm flipV="1">
            <a:off x="1520204" y="1263923"/>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79" name="矩形 1"/>
          <p:cNvSpPr>
            <a:spLocks noChangeArrowheads="1"/>
          </p:cNvSpPr>
          <p:nvPr/>
        </p:nvSpPr>
        <p:spPr bwMode="auto">
          <a:xfrm>
            <a:off x="1631329"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80" name="直接连接符 38"/>
          <p:cNvCxnSpPr>
            <a:cxnSpLocks noChangeShapeType="1"/>
          </p:cNvCxnSpPr>
          <p:nvPr/>
        </p:nvCxnSpPr>
        <p:spPr bwMode="auto">
          <a:xfrm flipV="1">
            <a:off x="2707654" y="3532461"/>
            <a:ext cx="0" cy="874712"/>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81" name="矩形 1"/>
          <p:cNvSpPr>
            <a:spLocks noChangeArrowheads="1"/>
          </p:cNvSpPr>
          <p:nvPr/>
        </p:nvSpPr>
        <p:spPr bwMode="auto">
          <a:xfrm>
            <a:off x="2818779"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82" name="直接连接符 40"/>
          <p:cNvCxnSpPr>
            <a:cxnSpLocks noChangeShapeType="1"/>
          </p:cNvCxnSpPr>
          <p:nvPr/>
        </p:nvCxnSpPr>
        <p:spPr bwMode="auto">
          <a:xfrm flipV="1">
            <a:off x="3771279" y="1263923"/>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83" name="矩形 1"/>
          <p:cNvSpPr>
            <a:spLocks noChangeArrowheads="1"/>
          </p:cNvSpPr>
          <p:nvPr/>
        </p:nvSpPr>
        <p:spPr bwMode="auto">
          <a:xfrm>
            <a:off x="3880817" y="120359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84" name="直接连接符 43"/>
          <p:cNvCxnSpPr>
            <a:cxnSpLocks noChangeShapeType="1"/>
          </p:cNvCxnSpPr>
          <p:nvPr/>
        </p:nvCxnSpPr>
        <p:spPr bwMode="auto">
          <a:xfrm flipV="1">
            <a:off x="4952379" y="3532461"/>
            <a:ext cx="0" cy="874712"/>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85" name="矩形 1"/>
          <p:cNvSpPr>
            <a:spLocks noChangeArrowheads="1"/>
          </p:cNvSpPr>
          <p:nvPr/>
        </p:nvSpPr>
        <p:spPr bwMode="auto">
          <a:xfrm>
            <a:off x="5063504"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86" name="直接连接符 51"/>
          <p:cNvCxnSpPr>
            <a:cxnSpLocks noChangeShapeType="1"/>
          </p:cNvCxnSpPr>
          <p:nvPr/>
        </p:nvCxnSpPr>
        <p:spPr bwMode="auto">
          <a:xfrm flipV="1">
            <a:off x="6096967" y="1263923"/>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87" name="矩形 1"/>
          <p:cNvSpPr>
            <a:spLocks noChangeArrowheads="1"/>
          </p:cNvSpPr>
          <p:nvPr/>
        </p:nvSpPr>
        <p:spPr bwMode="auto">
          <a:xfrm>
            <a:off x="6206504"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par>
                                <p:cTn id="13" presetID="12" presetClass="entr" presetSubtype="8" fill="hold" nodeType="withEffect">
                                  <p:stCondLst>
                                    <p:cond delay="2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p:tgtEl>
                                          <p:spTgt spid="68"/>
                                        </p:tgtEl>
                                        <p:attrNameLst>
                                          <p:attrName>ppt_x</p:attrName>
                                        </p:attrNameLst>
                                      </p:cBhvr>
                                      <p:tavLst>
                                        <p:tav tm="0">
                                          <p:val>
                                            <p:strVal val="#ppt_x-#ppt_w*1.125000"/>
                                          </p:val>
                                        </p:tav>
                                        <p:tav tm="100000">
                                          <p:val>
                                            <p:strVal val="#ppt_x"/>
                                          </p:val>
                                        </p:tav>
                                      </p:tavLst>
                                    </p:anim>
                                    <p:animEffect transition="in" filter="wipe(right)">
                                      <p:cBhvr>
                                        <p:cTn id="16" dur="500"/>
                                        <p:tgtEl>
                                          <p:spTgt spid="68"/>
                                        </p:tgtEl>
                                      </p:cBhvr>
                                    </p:animEffect>
                                  </p:childTnLst>
                                </p:cTn>
                              </p:par>
                              <p:par>
                                <p:cTn id="17" presetID="12" presetClass="entr" presetSubtype="8" fill="hold" nodeType="withEffect">
                                  <p:stCondLst>
                                    <p:cond delay="4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p:tgtEl>
                                          <p:spTgt spid="63"/>
                                        </p:tgtEl>
                                        <p:attrNameLst>
                                          <p:attrName>ppt_x</p:attrName>
                                        </p:attrNameLst>
                                      </p:cBhvr>
                                      <p:tavLst>
                                        <p:tav tm="0">
                                          <p:val>
                                            <p:strVal val="#ppt_x-#ppt_w*1.125000"/>
                                          </p:val>
                                        </p:tav>
                                        <p:tav tm="100000">
                                          <p:val>
                                            <p:strVal val="#ppt_x"/>
                                          </p:val>
                                        </p:tav>
                                      </p:tavLst>
                                    </p:anim>
                                    <p:animEffect transition="in" filter="wipe(right)">
                                      <p:cBhvr>
                                        <p:cTn id="20" dur="500"/>
                                        <p:tgtEl>
                                          <p:spTgt spid="63"/>
                                        </p:tgtEl>
                                      </p:cBhvr>
                                    </p:animEffect>
                                  </p:childTnLst>
                                </p:cTn>
                              </p:par>
                              <p:par>
                                <p:cTn id="21" presetID="12" presetClass="entr" presetSubtype="8" fill="hold" nodeType="withEffect">
                                  <p:stCondLst>
                                    <p:cond delay="6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right)">
                                      <p:cBhvr>
                                        <p:cTn id="24" dur="500"/>
                                        <p:tgtEl>
                                          <p:spTgt spid="58"/>
                                        </p:tgtEl>
                                      </p:cBhvr>
                                    </p:animEffect>
                                  </p:childTnLst>
                                </p:cTn>
                              </p:par>
                              <p:par>
                                <p:cTn id="25" presetID="12" presetClass="entr" presetSubtype="8" fill="hold" nodeType="withEffect">
                                  <p:stCondLst>
                                    <p:cond delay="80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p:tgtEl>
                                          <p:spTgt spid="55"/>
                                        </p:tgtEl>
                                        <p:attrNameLst>
                                          <p:attrName>ppt_x</p:attrName>
                                        </p:attrNameLst>
                                      </p:cBhvr>
                                      <p:tavLst>
                                        <p:tav tm="0">
                                          <p:val>
                                            <p:strVal val="#ppt_x-#ppt_w*1.125000"/>
                                          </p:val>
                                        </p:tav>
                                        <p:tav tm="100000">
                                          <p:val>
                                            <p:strVal val="#ppt_x"/>
                                          </p:val>
                                        </p:tav>
                                      </p:tavLst>
                                    </p:anim>
                                    <p:animEffect transition="in" filter="wipe(right)">
                                      <p:cBhvr>
                                        <p:cTn id="28" dur="500"/>
                                        <p:tgtEl>
                                          <p:spTgt spid="55"/>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down)">
                                      <p:cBhvr>
                                        <p:cTn id="32" dur="500"/>
                                        <p:tgtEl>
                                          <p:spTgt spid="78"/>
                                        </p:tgtEl>
                                      </p:cBhvr>
                                    </p:animEffect>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300" fill="hold"/>
                                        <p:tgtEl>
                                          <p:spTgt spid="79"/>
                                        </p:tgtEl>
                                        <p:attrNameLst>
                                          <p:attrName>ppt_x</p:attrName>
                                        </p:attrNameLst>
                                      </p:cBhvr>
                                      <p:tavLst>
                                        <p:tav tm="0">
                                          <p:val>
                                            <p:strVal val="0-#ppt_w/2"/>
                                          </p:val>
                                        </p:tav>
                                        <p:tav tm="100000">
                                          <p:val>
                                            <p:strVal val="#ppt_x"/>
                                          </p:val>
                                        </p:tav>
                                      </p:tavLst>
                                    </p:anim>
                                    <p:anim calcmode="lin" valueType="num">
                                      <p:cBhvr additive="base">
                                        <p:cTn id="37" dur="300" fill="hold"/>
                                        <p:tgtEl>
                                          <p:spTgt spid="79"/>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down)">
                                      <p:cBhvr>
                                        <p:cTn id="41" dur="500"/>
                                        <p:tgtEl>
                                          <p:spTgt spid="80"/>
                                        </p:tgtEl>
                                      </p:cBhvr>
                                    </p:animEffect>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300" fill="hold"/>
                                        <p:tgtEl>
                                          <p:spTgt spid="81"/>
                                        </p:tgtEl>
                                        <p:attrNameLst>
                                          <p:attrName>ppt_x</p:attrName>
                                        </p:attrNameLst>
                                      </p:cBhvr>
                                      <p:tavLst>
                                        <p:tav tm="0">
                                          <p:val>
                                            <p:strVal val="0-#ppt_w/2"/>
                                          </p:val>
                                        </p:tav>
                                        <p:tav tm="100000">
                                          <p:val>
                                            <p:strVal val="#ppt_x"/>
                                          </p:val>
                                        </p:tav>
                                      </p:tavLst>
                                    </p:anim>
                                    <p:anim calcmode="lin" valueType="num">
                                      <p:cBhvr additive="base">
                                        <p:cTn id="46" dur="300" fill="hold"/>
                                        <p:tgtEl>
                                          <p:spTgt spid="81"/>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down)">
                                      <p:cBhvr>
                                        <p:cTn id="50" dur="500"/>
                                        <p:tgtEl>
                                          <p:spTgt spid="82"/>
                                        </p:tgtEl>
                                      </p:cBhvr>
                                    </p:animEffect>
                                  </p:childTnLst>
                                </p:cTn>
                              </p:par>
                            </p:childTnLst>
                          </p:cTn>
                        </p:par>
                        <p:par>
                          <p:cTn id="51" fill="hold">
                            <p:stCondLst>
                              <p:cond delay="3500"/>
                            </p:stCondLst>
                            <p:childTnLst>
                              <p:par>
                                <p:cTn id="52" presetID="2" presetClass="entr" presetSubtype="8"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additive="base">
                                        <p:cTn id="54" dur="300" fill="hold"/>
                                        <p:tgtEl>
                                          <p:spTgt spid="83"/>
                                        </p:tgtEl>
                                        <p:attrNameLst>
                                          <p:attrName>ppt_x</p:attrName>
                                        </p:attrNameLst>
                                      </p:cBhvr>
                                      <p:tavLst>
                                        <p:tav tm="0">
                                          <p:val>
                                            <p:strVal val="0-#ppt_w/2"/>
                                          </p:val>
                                        </p:tav>
                                        <p:tav tm="100000">
                                          <p:val>
                                            <p:strVal val="#ppt_x"/>
                                          </p:val>
                                        </p:tav>
                                      </p:tavLst>
                                    </p:anim>
                                    <p:anim calcmode="lin" valueType="num">
                                      <p:cBhvr additive="base">
                                        <p:cTn id="55" dur="300" fill="hold"/>
                                        <p:tgtEl>
                                          <p:spTgt spid="83"/>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300" fill="hold"/>
                                        <p:tgtEl>
                                          <p:spTgt spid="85"/>
                                        </p:tgtEl>
                                        <p:attrNameLst>
                                          <p:attrName>ppt_x</p:attrName>
                                        </p:attrNameLst>
                                      </p:cBhvr>
                                      <p:tavLst>
                                        <p:tav tm="0">
                                          <p:val>
                                            <p:strVal val="0-#ppt_w/2"/>
                                          </p:val>
                                        </p:tav>
                                        <p:tav tm="100000">
                                          <p:val>
                                            <p:strVal val="#ppt_x"/>
                                          </p:val>
                                        </p:tav>
                                      </p:tavLst>
                                    </p:anim>
                                    <p:anim calcmode="lin" valueType="num">
                                      <p:cBhvr additive="base">
                                        <p:cTn id="64" dur="300" fill="hold"/>
                                        <p:tgtEl>
                                          <p:spTgt spid="85"/>
                                        </p:tgtEl>
                                        <p:attrNameLst>
                                          <p:attrName>ppt_y</p:attrName>
                                        </p:attrNameLst>
                                      </p:cBhvr>
                                      <p:tavLst>
                                        <p:tav tm="0">
                                          <p:val>
                                            <p:strVal val="#ppt_y"/>
                                          </p:val>
                                        </p:tav>
                                        <p:tav tm="100000">
                                          <p:val>
                                            <p:strVal val="#ppt_y"/>
                                          </p:val>
                                        </p:tav>
                                      </p:tavLst>
                                    </p:anim>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wipe(down)">
                                      <p:cBhvr>
                                        <p:cTn id="68" dur="500"/>
                                        <p:tgtEl>
                                          <p:spTgt spid="86"/>
                                        </p:tgtEl>
                                      </p:cBhvr>
                                    </p:animEffect>
                                  </p:childTnLst>
                                </p:cTn>
                              </p:par>
                            </p:childTnLst>
                          </p:cTn>
                        </p:par>
                        <p:par>
                          <p:cTn id="69" fill="hold">
                            <p:stCondLst>
                              <p:cond delay="5500"/>
                            </p:stCondLst>
                            <p:childTnLst>
                              <p:par>
                                <p:cTn id="70" presetID="2" presetClass="entr" presetSubtype="8"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 calcmode="lin" valueType="num">
                                      <p:cBhvr additive="base">
                                        <p:cTn id="72" dur="300" fill="hold"/>
                                        <p:tgtEl>
                                          <p:spTgt spid="87"/>
                                        </p:tgtEl>
                                        <p:attrNameLst>
                                          <p:attrName>ppt_x</p:attrName>
                                        </p:attrNameLst>
                                      </p:cBhvr>
                                      <p:tavLst>
                                        <p:tav tm="0">
                                          <p:val>
                                            <p:strVal val="0-#ppt_w/2"/>
                                          </p:val>
                                        </p:tav>
                                        <p:tav tm="100000">
                                          <p:val>
                                            <p:strVal val="#ppt_x"/>
                                          </p:val>
                                        </p:tav>
                                      </p:tavLst>
                                    </p:anim>
                                    <p:anim calcmode="lin" valueType="num">
                                      <p:cBhvr additive="base">
                                        <p:cTn id="73"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9" grpId="0" autoUpdateAnimBg="0"/>
      <p:bldP spid="81" grpId="0" autoUpdateAnimBg="0"/>
      <p:bldP spid="83" grpId="0" autoUpdateAnimBg="0"/>
      <p:bldP spid="85" grpId="0" autoUpdateAnimBg="0"/>
      <p:bldP spid="8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24" name="矩形 23"/>
          <p:cNvSpPr/>
          <p:nvPr/>
        </p:nvSpPr>
        <p:spPr>
          <a:xfrm>
            <a:off x="0" y="2531269"/>
            <a:ext cx="5054204" cy="27503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25" name="文本框 3"/>
          <p:cNvSpPr txBox="1"/>
          <p:nvPr/>
        </p:nvSpPr>
        <p:spPr>
          <a:xfrm>
            <a:off x="4668442" y="1497806"/>
            <a:ext cx="869156" cy="1066800"/>
          </a:xfrm>
          <a:prstGeom prst="rect">
            <a:avLst/>
          </a:prstGeom>
          <a:noFill/>
        </p:spPr>
        <p:txBody>
          <a:bodyPr wrap="none" lIns="68573" tIns="34287" rIns="68573" bIns="34287">
            <a:spAutoFit/>
          </a:bodyPr>
          <a:lstStyle/>
          <a:p>
            <a:pPr algn="ctr" defTabSz="685800" fontAlgn="auto">
              <a:lnSpc>
                <a:spcPct val="90000"/>
              </a:lnSpc>
              <a:spcBef>
                <a:spcPts val="0"/>
              </a:spcBef>
              <a:spcAft>
                <a:spcPts val="0"/>
              </a:spcAft>
              <a:defRPr/>
            </a:pPr>
            <a:r>
              <a:rPr lang="en-US" altLang="zh-CN" sz="2700" dirty="0">
                <a:solidFill>
                  <a:schemeClr val="bg1">
                    <a:lumMod val="75000"/>
                  </a:schemeClr>
                </a:solidFill>
                <a:latin typeface="微软雅黑" panose="020B0503020204020204" pitchFamily="34" charset="-122"/>
                <a:ea typeface="微软雅黑" panose="020B0503020204020204" pitchFamily="34" charset="-122"/>
              </a:rPr>
              <a:t>Step</a:t>
            </a:r>
            <a:endParaRPr lang="en-US" altLang="zh-CN" sz="2700" dirty="0">
              <a:solidFill>
                <a:schemeClr val="bg1">
                  <a:lumMod val="75000"/>
                </a:schemeClr>
              </a:solidFill>
              <a:latin typeface="微软雅黑" panose="020B0503020204020204" pitchFamily="34" charset="-122"/>
              <a:ea typeface="微软雅黑" panose="020B0503020204020204" pitchFamily="34" charset="-122"/>
            </a:endParaRPr>
          </a:p>
          <a:p>
            <a:pPr algn="ctr" defTabSz="685800" fontAlgn="auto">
              <a:lnSpc>
                <a:spcPct val="90000"/>
              </a:lnSpc>
              <a:spcBef>
                <a:spcPts val="0"/>
              </a:spcBef>
              <a:spcAft>
                <a:spcPts val="0"/>
              </a:spcAft>
              <a:defRPr/>
            </a:pPr>
            <a:r>
              <a:rPr lang="en-US" altLang="zh-CN" sz="4500" dirty="0">
                <a:latin typeface="微软雅黑" panose="020B0503020204020204" pitchFamily="34" charset="-122"/>
                <a:ea typeface="微软雅黑" panose="020B0503020204020204" pitchFamily="34" charset="-122"/>
              </a:rPr>
              <a:t>01</a:t>
            </a:r>
            <a:endParaRPr lang="zh-CN" altLang="en-US" sz="45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214883" y="1071992"/>
            <a:ext cx="1734833" cy="1734833"/>
            <a:chOff x="6864437" y="1751529"/>
            <a:chExt cx="1970470" cy="1970470"/>
          </a:xfrm>
          <a:effectLst>
            <a:outerShdw blurRad="50800" dist="38100" dir="2700000" algn="tl" rotWithShape="0">
              <a:prstClr val="black">
                <a:alpha val="40000"/>
              </a:prstClr>
            </a:outerShdw>
          </a:effectLst>
        </p:grpSpPr>
        <p:sp>
          <p:nvSpPr>
            <p:cNvPr id="27" name="任意多边形 26"/>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28" name="任意多边形 27"/>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FFB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grpSp>
      <p:sp>
        <p:nvSpPr>
          <p:cNvPr id="29" name="矩形 28"/>
          <p:cNvSpPr/>
          <p:nvPr/>
        </p:nvSpPr>
        <p:spPr>
          <a:xfrm flipV="1">
            <a:off x="0" y="3058717"/>
            <a:ext cx="3446860" cy="27741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30" name="文本框 16"/>
          <p:cNvSpPr txBox="1"/>
          <p:nvPr/>
        </p:nvSpPr>
        <p:spPr>
          <a:xfrm>
            <a:off x="3020617" y="3471863"/>
            <a:ext cx="869156" cy="1066800"/>
          </a:xfrm>
          <a:prstGeom prst="rect">
            <a:avLst/>
          </a:prstGeom>
          <a:noFill/>
        </p:spPr>
        <p:txBody>
          <a:bodyPr wrap="none" lIns="68573" tIns="34287" rIns="68573" bIns="34287">
            <a:spAutoFit/>
          </a:bodyPr>
          <a:lstStyle/>
          <a:p>
            <a:pPr algn="ctr" defTabSz="685800" fontAlgn="auto">
              <a:lnSpc>
                <a:spcPct val="90000"/>
              </a:lnSpc>
              <a:spcBef>
                <a:spcPts val="0"/>
              </a:spcBef>
              <a:spcAft>
                <a:spcPts val="0"/>
              </a:spcAft>
              <a:defRPr/>
            </a:pPr>
            <a:r>
              <a:rPr lang="en-US" altLang="zh-CN" sz="2700" dirty="0">
                <a:solidFill>
                  <a:schemeClr val="bg1">
                    <a:lumMod val="75000"/>
                  </a:schemeClr>
                </a:solidFill>
                <a:latin typeface="微软雅黑" panose="020B0503020204020204" pitchFamily="34" charset="-122"/>
                <a:ea typeface="微软雅黑" panose="020B0503020204020204" pitchFamily="34" charset="-122"/>
              </a:rPr>
              <a:t>Step</a:t>
            </a:r>
            <a:endParaRPr lang="en-US" altLang="zh-CN" sz="2700" dirty="0">
              <a:solidFill>
                <a:schemeClr val="bg1">
                  <a:lumMod val="75000"/>
                </a:schemeClr>
              </a:solidFill>
              <a:latin typeface="微软雅黑" panose="020B0503020204020204" pitchFamily="34" charset="-122"/>
              <a:ea typeface="微软雅黑" panose="020B0503020204020204" pitchFamily="34" charset="-122"/>
            </a:endParaRPr>
          </a:p>
          <a:p>
            <a:pPr algn="ctr" defTabSz="685800" fontAlgn="auto">
              <a:lnSpc>
                <a:spcPct val="90000"/>
              </a:lnSpc>
              <a:spcBef>
                <a:spcPts val="0"/>
              </a:spcBef>
              <a:spcAft>
                <a:spcPts val="0"/>
              </a:spcAft>
              <a:defRPr/>
            </a:pPr>
            <a:r>
              <a:rPr lang="en-US" altLang="zh-CN" sz="4500" dirty="0">
                <a:latin typeface="微软雅黑" panose="020B0503020204020204" pitchFamily="34" charset="-122"/>
                <a:ea typeface="微软雅黑" panose="020B0503020204020204" pitchFamily="34" charset="-122"/>
              </a:rPr>
              <a:t>02</a:t>
            </a:r>
            <a:endParaRPr lang="zh-CN" altLang="en-US" sz="4500"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flipV="1">
            <a:off x="2591074" y="3058815"/>
            <a:ext cx="1734833" cy="1734833"/>
            <a:chOff x="6864437" y="1751529"/>
            <a:chExt cx="1970470" cy="1970470"/>
          </a:xfrm>
          <a:effectLst>
            <a:outerShdw blurRad="50800" dist="38100" dir="2700000" algn="tl" rotWithShape="0">
              <a:prstClr val="black">
                <a:alpha val="40000"/>
              </a:prstClr>
            </a:outerShdw>
          </a:effectLst>
        </p:grpSpPr>
        <p:sp>
          <p:nvSpPr>
            <p:cNvPr id="32" name="任意多边形 31"/>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33" name="任意多边形 32"/>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FFB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grpSp>
      <p:sp>
        <p:nvSpPr>
          <p:cNvPr id="34" name="矩形 33"/>
          <p:cNvSpPr/>
          <p:nvPr/>
        </p:nvSpPr>
        <p:spPr>
          <a:xfrm flipV="1">
            <a:off x="5242323" y="3058717"/>
            <a:ext cx="3901678" cy="277415"/>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35" name="文本框 24"/>
          <p:cNvSpPr txBox="1"/>
          <p:nvPr/>
        </p:nvSpPr>
        <p:spPr>
          <a:xfrm>
            <a:off x="4889898" y="3483769"/>
            <a:ext cx="869156" cy="1066800"/>
          </a:xfrm>
          <a:prstGeom prst="rect">
            <a:avLst/>
          </a:prstGeom>
          <a:noFill/>
        </p:spPr>
        <p:txBody>
          <a:bodyPr wrap="none" lIns="68573" tIns="34287" rIns="68573" bIns="34287">
            <a:spAutoFit/>
          </a:bodyPr>
          <a:lstStyle/>
          <a:p>
            <a:pPr algn="ctr" defTabSz="685800" fontAlgn="auto">
              <a:lnSpc>
                <a:spcPct val="90000"/>
              </a:lnSpc>
              <a:spcBef>
                <a:spcPts val="0"/>
              </a:spcBef>
              <a:spcAft>
                <a:spcPts val="0"/>
              </a:spcAft>
              <a:defRPr/>
            </a:pPr>
            <a:r>
              <a:rPr lang="en-US" altLang="zh-CN" sz="2700" dirty="0">
                <a:solidFill>
                  <a:schemeClr val="bg1">
                    <a:lumMod val="75000"/>
                  </a:schemeClr>
                </a:solidFill>
                <a:latin typeface="微软雅黑" panose="020B0503020204020204" pitchFamily="34" charset="-122"/>
                <a:ea typeface="微软雅黑" panose="020B0503020204020204" pitchFamily="34" charset="-122"/>
              </a:rPr>
              <a:t>Step</a:t>
            </a:r>
            <a:endParaRPr lang="en-US" altLang="zh-CN" sz="2700" dirty="0">
              <a:solidFill>
                <a:schemeClr val="bg1">
                  <a:lumMod val="75000"/>
                </a:schemeClr>
              </a:solidFill>
              <a:latin typeface="微软雅黑" panose="020B0503020204020204" pitchFamily="34" charset="-122"/>
              <a:ea typeface="微软雅黑" panose="020B0503020204020204" pitchFamily="34" charset="-122"/>
            </a:endParaRPr>
          </a:p>
          <a:p>
            <a:pPr algn="ctr" defTabSz="685800" fontAlgn="auto">
              <a:lnSpc>
                <a:spcPct val="90000"/>
              </a:lnSpc>
              <a:spcBef>
                <a:spcPts val="0"/>
              </a:spcBef>
              <a:spcAft>
                <a:spcPts val="0"/>
              </a:spcAft>
              <a:defRPr/>
            </a:pPr>
            <a:r>
              <a:rPr lang="en-US" altLang="zh-CN" sz="4500" dirty="0">
                <a:latin typeface="微软雅黑" panose="020B0503020204020204" pitchFamily="34" charset="-122"/>
                <a:ea typeface="微软雅黑" panose="020B0503020204020204" pitchFamily="34" charset="-122"/>
              </a:rPr>
              <a:t>03</a:t>
            </a:r>
            <a:endParaRPr lang="zh-CN" altLang="en-US" sz="45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flipV="1">
            <a:off x="4424296" y="3058815"/>
            <a:ext cx="1734833" cy="1734833"/>
            <a:chOff x="6864437" y="1751529"/>
            <a:chExt cx="1970470" cy="1970470"/>
          </a:xfrm>
          <a:effectLst>
            <a:outerShdw blurRad="50800" dist="38100" dir="2700000" algn="tl" rotWithShape="0">
              <a:prstClr val="black">
                <a:alpha val="40000"/>
              </a:prstClr>
            </a:outerShdw>
          </a:effectLst>
        </p:grpSpPr>
        <p:sp>
          <p:nvSpPr>
            <p:cNvPr id="37" name="任意多边形 36"/>
            <p:cNvSpPr/>
            <p:nvPr/>
          </p:nvSpPr>
          <p:spPr>
            <a:xfrm>
              <a:off x="6864437" y="1751529"/>
              <a:ext cx="1970470" cy="1523844"/>
            </a:xfrm>
            <a:custGeom>
              <a:avLst/>
              <a:gdLst>
                <a:gd name="connsiteX0" fmla="*/ 985235 w 1970470"/>
                <a:gd name="connsiteY0" fmla="*/ 0 h 1523844"/>
                <a:gd name="connsiteX1" fmla="*/ 1970470 w 1970470"/>
                <a:gd name="connsiteY1" fmla="*/ 985235 h 1523844"/>
                <a:gd name="connsiteX2" fmla="*/ 1851557 w 1970470"/>
                <a:gd name="connsiteY2" fmla="*/ 1454856 h 1523844"/>
                <a:gd name="connsiteX3" fmla="*/ 1809646 w 1970470"/>
                <a:gd name="connsiteY3" fmla="*/ 1523844 h 1523844"/>
                <a:gd name="connsiteX4" fmla="*/ 1380307 w 1970470"/>
                <a:gd name="connsiteY4" fmla="*/ 1523844 h 1523844"/>
                <a:gd name="connsiteX5" fmla="*/ 1458954 w 1970470"/>
                <a:gd name="connsiteY5" fmla="*/ 1458954 h 1523844"/>
                <a:gd name="connsiteX6" fmla="*/ 1655175 w 1970470"/>
                <a:gd name="connsiteY6" fmla="*/ 985235 h 1523844"/>
                <a:gd name="connsiteX7" fmla="*/ 985235 w 1970470"/>
                <a:gd name="connsiteY7" fmla="*/ 315295 h 1523844"/>
                <a:gd name="connsiteX8" fmla="*/ 315295 w 1970470"/>
                <a:gd name="connsiteY8" fmla="*/ 985235 h 1523844"/>
                <a:gd name="connsiteX9" fmla="*/ 511516 w 1970470"/>
                <a:gd name="connsiteY9" fmla="*/ 1458954 h 1523844"/>
                <a:gd name="connsiteX10" fmla="*/ 590163 w 1970470"/>
                <a:gd name="connsiteY10" fmla="*/ 1523844 h 1523844"/>
                <a:gd name="connsiteX11" fmla="*/ 160824 w 1970470"/>
                <a:gd name="connsiteY11" fmla="*/ 1523844 h 1523844"/>
                <a:gd name="connsiteX12" fmla="*/ 118913 w 1970470"/>
                <a:gd name="connsiteY12" fmla="*/ 1454856 h 1523844"/>
                <a:gd name="connsiteX13" fmla="*/ 0 w 1970470"/>
                <a:gd name="connsiteY13" fmla="*/ 985235 h 1523844"/>
                <a:gd name="connsiteX14" fmla="*/ 985235 w 1970470"/>
                <a:gd name="connsiteY14" fmla="*/ 0 h 15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sp>
          <p:nvSpPr>
            <p:cNvPr id="38" name="任意多边形 37"/>
            <p:cNvSpPr/>
            <p:nvPr/>
          </p:nvSpPr>
          <p:spPr>
            <a:xfrm>
              <a:off x="7025261" y="3275373"/>
              <a:ext cx="1648822" cy="446626"/>
            </a:xfrm>
            <a:custGeom>
              <a:avLst/>
              <a:gdLst>
                <a:gd name="connsiteX0" fmla="*/ 0 w 1648822"/>
                <a:gd name="connsiteY0" fmla="*/ 0 h 446626"/>
                <a:gd name="connsiteX1" fmla="*/ 429339 w 1648822"/>
                <a:gd name="connsiteY1" fmla="*/ 0 h 446626"/>
                <a:gd name="connsiteX2" fmla="*/ 449841 w 1648822"/>
                <a:gd name="connsiteY2" fmla="*/ 16916 h 446626"/>
                <a:gd name="connsiteX3" fmla="*/ 824411 w 1648822"/>
                <a:gd name="connsiteY3" fmla="*/ 131331 h 446626"/>
                <a:gd name="connsiteX4" fmla="*/ 1198981 w 1648822"/>
                <a:gd name="connsiteY4" fmla="*/ 16916 h 446626"/>
                <a:gd name="connsiteX5" fmla="*/ 1219483 w 1648822"/>
                <a:gd name="connsiteY5" fmla="*/ 0 h 446626"/>
                <a:gd name="connsiteX6" fmla="*/ 1648822 w 1648822"/>
                <a:gd name="connsiteY6" fmla="*/ 0 h 446626"/>
                <a:gd name="connsiteX7" fmla="*/ 1641383 w 1648822"/>
                <a:gd name="connsiteY7" fmla="*/ 12245 h 446626"/>
                <a:gd name="connsiteX8" fmla="*/ 824411 w 1648822"/>
                <a:gd name="connsiteY8" fmla="*/ 446626 h 446626"/>
                <a:gd name="connsiteX9" fmla="*/ 7439 w 1648822"/>
                <a:gd name="connsiteY9" fmla="*/ 12245 h 446626"/>
                <a:gd name="connsiteX10" fmla="*/ 0 w 1648822"/>
                <a:gd name="connsiteY10" fmla="*/ 0 h 44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FFB3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微软雅黑" panose="020B0503020204020204" pitchFamily="34" charset="-122"/>
                <a:ea typeface="微软雅黑" panose="020B0503020204020204" pitchFamily="34" charset="-122"/>
              </a:endParaRPr>
            </a:p>
          </p:txBody>
        </p:sp>
      </p:grpSp>
      <p:sp>
        <p:nvSpPr>
          <p:cNvPr id="39" name="TextBox 59"/>
          <p:cNvSpPr txBox="1">
            <a:spLocks noChangeArrowheads="1"/>
          </p:cNvSpPr>
          <p:nvPr/>
        </p:nvSpPr>
        <p:spPr bwMode="auto">
          <a:xfrm flipH="1">
            <a:off x="1980010" y="1406128"/>
            <a:ext cx="1941909"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点击此处输入内容</a:t>
            </a:r>
            <a:endParaRPr lang="en-US" altLang="ko-KR" sz="15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矩形 39"/>
          <p:cNvSpPr>
            <a:spLocks noChangeArrowheads="1"/>
          </p:cNvSpPr>
          <p:nvPr/>
        </p:nvSpPr>
        <p:spPr bwMode="auto">
          <a:xfrm>
            <a:off x="1014412" y="1685926"/>
            <a:ext cx="2977754" cy="841250"/>
          </a:xfrm>
          <a:prstGeom prst="rect">
            <a:avLst/>
          </a:prstGeom>
          <a:noFill/>
          <a:ln>
            <a:noFill/>
          </a:ln>
        </p:spPr>
        <p:txBody>
          <a:bodyPr lIns="68573" tIns="34287" rIns="68573" bIns="34287">
            <a:spAutoFit/>
          </a:bodyPr>
          <a:lstStyle/>
          <a:p>
            <a:pPr defTabSz="685800" fontAlgn="auto">
              <a:lnSpc>
                <a:spcPct val="114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100" dirty="0">
              <a:solidFill>
                <a:schemeClr val="tx1">
                  <a:lumMod val="65000"/>
                  <a:lumOff val="35000"/>
                </a:schemeClr>
              </a:solidFill>
              <a:latin typeface="+mn-lt"/>
              <a:ea typeface="+mn-ea"/>
            </a:endParaRPr>
          </a:p>
        </p:txBody>
      </p:sp>
      <p:sp>
        <p:nvSpPr>
          <p:cNvPr id="41" name="TextBox 59"/>
          <p:cNvSpPr txBox="1">
            <a:spLocks noChangeArrowheads="1"/>
          </p:cNvSpPr>
          <p:nvPr/>
        </p:nvSpPr>
        <p:spPr bwMode="auto">
          <a:xfrm flipH="1">
            <a:off x="6179344" y="3451622"/>
            <a:ext cx="1940719"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点击此处输入内容</a:t>
            </a:r>
            <a:endParaRPr lang="en-US" altLang="ko-KR" sz="15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17"/>
          <p:cNvSpPr>
            <a:spLocks noChangeArrowheads="1"/>
          </p:cNvSpPr>
          <p:nvPr/>
        </p:nvSpPr>
        <p:spPr bwMode="auto">
          <a:xfrm>
            <a:off x="6329363" y="3742135"/>
            <a:ext cx="1940719" cy="841250"/>
          </a:xfrm>
          <a:prstGeom prst="rect">
            <a:avLst/>
          </a:prstGeom>
          <a:noFill/>
          <a:ln>
            <a:noFill/>
          </a:ln>
        </p:spPr>
        <p:txBody>
          <a:bodyPr lIns="68573" tIns="34287" rIns="68573" bIns="34287">
            <a:spAutoFit/>
          </a:bodyPr>
          <a:lstStyle/>
          <a:p>
            <a:pPr defTabSz="685800" fontAlgn="auto">
              <a:lnSpc>
                <a:spcPct val="114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100" dirty="0">
              <a:solidFill>
                <a:schemeClr val="tx1">
                  <a:lumMod val="65000"/>
                  <a:lumOff val="35000"/>
                </a:schemeClr>
              </a:solidFill>
              <a:latin typeface="+mn-lt"/>
              <a:ea typeface="+mn-ea"/>
            </a:endParaRPr>
          </a:p>
        </p:txBody>
      </p:sp>
      <p:sp>
        <p:nvSpPr>
          <p:cNvPr id="43" name="TextBox 59"/>
          <p:cNvSpPr txBox="1">
            <a:spLocks noChangeArrowheads="1"/>
          </p:cNvSpPr>
          <p:nvPr/>
        </p:nvSpPr>
        <p:spPr bwMode="auto">
          <a:xfrm flipH="1">
            <a:off x="742950" y="3429000"/>
            <a:ext cx="1941910" cy="300038"/>
          </a:xfrm>
          <a:prstGeom prst="rect">
            <a:avLst/>
          </a:prstGeom>
          <a:noFill/>
          <a:ln>
            <a:noFill/>
          </a:ln>
        </p:spPr>
        <p:txBody>
          <a:bodyPr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点击输入内容</a:t>
            </a:r>
            <a:endParaRPr lang="en-US" altLang="ko-KR" sz="15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17"/>
          <p:cNvSpPr>
            <a:spLocks noChangeArrowheads="1"/>
          </p:cNvSpPr>
          <p:nvPr/>
        </p:nvSpPr>
        <p:spPr bwMode="auto">
          <a:xfrm>
            <a:off x="1014413" y="3718323"/>
            <a:ext cx="1394222" cy="841250"/>
          </a:xfrm>
          <a:prstGeom prst="rect">
            <a:avLst/>
          </a:prstGeom>
          <a:noFill/>
          <a:ln>
            <a:noFill/>
          </a:ln>
        </p:spPr>
        <p:txBody>
          <a:bodyPr lIns="68573" tIns="34287" rIns="68573" bIns="34287">
            <a:spAutoFit/>
          </a:bodyPr>
          <a:lstStyle/>
          <a:p>
            <a:pPr defTabSz="685800" fontAlgn="auto">
              <a:lnSpc>
                <a:spcPct val="114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100" dirty="0">
              <a:solidFill>
                <a:schemeClr val="tx1">
                  <a:lumMod val="65000"/>
                  <a:lumOff val="35000"/>
                </a:schemeClr>
              </a:solidFill>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4" fill="hold" nodeType="withEffect">
                                  <p:stCondLst>
                                    <p:cond delay="45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1" fill="hold" nodeType="withEffect">
                                  <p:stCondLst>
                                    <p:cond delay="70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par>
                                <p:cTn id="24" presetID="22" presetClass="entr" presetSubtype="1" fill="hold" nodeType="withEffect">
                                  <p:stCondLst>
                                    <p:cond delay="70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500"/>
                                        <p:tgtEl>
                                          <p:spTgt spid="3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right)">
                                      <p:cBhvr>
                                        <p:cTn id="40" dur="500"/>
                                        <p:tgtEl>
                                          <p:spTgt spid="3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right)">
                                      <p:cBhvr>
                                        <p:cTn id="46" dur="500"/>
                                        <p:tgtEl>
                                          <p:spTgt spid="4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right)">
                                      <p:cBhvr>
                                        <p:cTn id="49" dur="500"/>
                                        <p:tgtEl>
                                          <p:spTgt spid="4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4" grpId="0" animBg="1"/>
      <p:bldP spid="25" grpId="0"/>
      <p:bldP spid="29" grpId="0" animBg="1"/>
      <p:bldP spid="30" grpId="0"/>
      <p:bldP spid="34" grpId="0" animBg="1"/>
      <p:bldP spid="35"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72" name="文本框 7"/>
          <p:cNvSpPr txBox="1"/>
          <p:nvPr/>
        </p:nvSpPr>
        <p:spPr>
          <a:xfrm>
            <a:off x="5955506" y="3715296"/>
            <a:ext cx="1506141" cy="300038"/>
          </a:xfrm>
          <a:prstGeom prst="rect">
            <a:avLst/>
          </a:prstGeom>
          <a:noFill/>
        </p:spPr>
        <p:txBody>
          <a:bodyPr lIns="68576" tIns="34287" rIns="68576" bIns="34287">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文本框 8"/>
          <p:cNvSpPr txBox="1"/>
          <p:nvPr/>
        </p:nvSpPr>
        <p:spPr>
          <a:xfrm>
            <a:off x="5536407" y="3996284"/>
            <a:ext cx="2718197" cy="475509"/>
          </a:xfrm>
          <a:prstGeom prst="rect">
            <a:avLst/>
          </a:prstGeom>
          <a:noFill/>
        </p:spPr>
        <p:txBody>
          <a:bodyPr lIns="68576" tIns="34287" rIns="68576" bIns="34287">
            <a:spAutoFit/>
          </a:bodyPr>
          <a:lstStyle/>
          <a:p>
            <a:pPr defTabSz="685800" fontAlgn="auto">
              <a:lnSpc>
                <a:spcPct val="120000"/>
              </a:lnSpc>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文本框 9"/>
          <p:cNvSpPr txBox="1"/>
          <p:nvPr/>
        </p:nvSpPr>
        <p:spPr>
          <a:xfrm>
            <a:off x="5532835" y="3637905"/>
            <a:ext cx="490538" cy="439341"/>
          </a:xfrm>
          <a:prstGeom prst="rect">
            <a:avLst/>
          </a:prstGeom>
          <a:noFill/>
        </p:spPr>
        <p:txBody>
          <a:bodyPr lIns="68576" tIns="34287" rIns="68576" bIns="34287">
            <a:spAutoFit/>
          </a:bodyPr>
          <a:lstStyle/>
          <a:p>
            <a:pPr defTabSz="685800" fontAlgn="auto">
              <a:spcBef>
                <a:spcPts val="0"/>
              </a:spcBef>
              <a:spcAft>
                <a:spcPts val="0"/>
              </a:spcAft>
              <a:defRPr/>
            </a:pPr>
            <a:r>
              <a:rPr lang="en-US" altLang="zh-CN"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文本框 12"/>
          <p:cNvSpPr txBox="1"/>
          <p:nvPr/>
        </p:nvSpPr>
        <p:spPr>
          <a:xfrm>
            <a:off x="5994797" y="1237605"/>
            <a:ext cx="1608534" cy="300038"/>
          </a:xfrm>
          <a:prstGeom prst="rect">
            <a:avLst/>
          </a:prstGeom>
          <a:noFill/>
        </p:spPr>
        <p:txBody>
          <a:bodyPr lIns="68576" tIns="34287" rIns="68576" bIns="34287">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文本框 13"/>
          <p:cNvSpPr txBox="1"/>
          <p:nvPr/>
        </p:nvSpPr>
        <p:spPr>
          <a:xfrm>
            <a:off x="5536407" y="1518593"/>
            <a:ext cx="2718197" cy="475509"/>
          </a:xfrm>
          <a:prstGeom prst="rect">
            <a:avLst/>
          </a:prstGeom>
          <a:noFill/>
        </p:spPr>
        <p:txBody>
          <a:bodyPr lIns="68576" tIns="34287" rIns="68576" bIns="34287">
            <a:spAutoFit/>
          </a:bodyPr>
          <a:lstStyle/>
          <a:p>
            <a:pPr defTabSz="685800" fontAlgn="auto">
              <a:lnSpc>
                <a:spcPct val="120000"/>
              </a:lnSpc>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文本框 14"/>
          <p:cNvSpPr txBox="1"/>
          <p:nvPr/>
        </p:nvSpPr>
        <p:spPr>
          <a:xfrm>
            <a:off x="5532835" y="1161405"/>
            <a:ext cx="490538" cy="438150"/>
          </a:xfrm>
          <a:prstGeom prst="rect">
            <a:avLst/>
          </a:prstGeom>
          <a:noFill/>
        </p:spPr>
        <p:txBody>
          <a:bodyPr lIns="68576" tIns="34287" rIns="68576" bIns="34287">
            <a:spAutoFit/>
          </a:bodyPr>
          <a:lstStyle/>
          <a:p>
            <a:pPr defTabSz="685800" fontAlgn="auto">
              <a:spcBef>
                <a:spcPts val="0"/>
              </a:spcBef>
              <a:spcAft>
                <a:spcPts val="0"/>
              </a:spcAft>
              <a:defRPr/>
            </a:pPr>
            <a:r>
              <a:rPr lang="en-US" altLang="zh-CN"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02</a:t>
            </a:r>
            <a:endParaRPr lang="zh-CN" altLang="en-US"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文本框 16"/>
          <p:cNvSpPr txBox="1"/>
          <p:nvPr/>
        </p:nvSpPr>
        <p:spPr>
          <a:xfrm>
            <a:off x="1514475" y="3715296"/>
            <a:ext cx="1637110" cy="300038"/>
          </a:xfrm>
          <a:prstGeom prst="rect">
            <a:avLst/>
          </a:prstGeom>
          <a:noFill/>
        </p:spPr>
        <p:txBody>
          <a:bodyPr lIns="68576" tIns="34287" rIns="68576" bIns="34287">
            <a:spAutoFit/>
          </a:bodyPr>
          <a:lstStyle/>
          <a:p>
            <a:pPr algn="r" defTabSz="685800" fontAlgn="auto">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文本框 17"/>
          <p:cNvSpPr txBox="1"/>
          <p:nvPr/>
        </p:nvSpPr>
        <p:spPr>
          <a:xfrm>
            <a:off x="876300" y="3992711"/>
            <a:ext cx="2712244" cy="475509"/>
          </a:xfrm>
          <a:prstGeom prst="rect">
            <a:avLst/>
          </a:prstGeom>
          <a:noFill/>
        </p:spPr>
        <p:txBody>
          <a:bodyPr lIns="68576" tIns="34287" rIns="68576" bIns="34287">
            <a:spAutoFit/>
          </a:bodyPr>
          <a:lstStyle/>
          <a:p>
            <a:pPr algn="r" defTabSz="685800" fontAlgn="auto">
              <a:lnSpc>
                <a:spcPct val="120000"/>
              </a:lnSpc>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文本框 18"/>
          <p:cNvSpPr txBox="1"/>
          <p:nvPr/>
        </p:nvSpPr>
        <p:spPr>
          <a:xfrm>
            <a:off x="3115866" y="3634334"/>
            <a:ext cx="490538" cy="438150"/>
          </a:xfrm>
          <a:prstGeom prst="rect">
            <a:avLst/>
          </a:prstGeom>
          <a:noFill/>
        </p:spPr>
        <p:txBody>
          <a:bodyPr lIns="68576" tIns="34287" rIns="68576" bIns="34287">
            <a:spAutoFit/>
          </a:bodyPr>
          <a:lstStyle/>
          <a:p>
            <a:pPr algn="r" defTabSz="685800" fontAlgn="auto">
              <a:spcBef>
                <a:spcPts val="0"/>
              </a:spcBef>
              <a:spcAft>
                <a:spcPts val="0"/>
              </a:spcAft>
              <a:defRPr/>
            </a:pPr>
            <a:r>
              <a:rPr lang="en-US" altLang="zh-CN"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04</a:t>
            </a:r>
            <a:endParaRPr lang="zh-CN" altLang="en-US"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文本框 20"/>
          <p:cNvSpPr txBox="1"/>
          <p:nvPr/>
        </p:nvSpPr>
        <p:spPr>
          <a:xfrm>
            <a:off x="1774031" y="1237605"/>
            <a:ext cx="1372791" cy="300038"/>
          </a:xfrm>
          <a:prstGeom prst="rect">
            <a:avLst/>
          </a:prstGeom>
          <a:noFill/>
        </p:spPr>
        <p:txBody>
          <a:bodyPr lIns="68576" tIns="34287" rIns="68576" bIns="34287">
            <a:spAutoFit/>
          </a:bodyPr>
          <a:lstStyle/>
          <a:p>
            <a:pPr algn="r" defTabSz="685800" fontAlgn="auto">
              <a:spcBef>
                <a:spcPts val="0"/>
              </a:spcBef>
              <a:spcAft>
                <a:spcPts val="0"/>
              </a:spcAft>
              <a:defRPr/>
            </a:pPr>
            <a:r>
              <a:rPr lang="zh-CN" altLang="en-US" sz="15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文本框 21"/>
          <p:cNvSpPr txBox="1"/>
          <p:nvPr/>
        </p:nvSpPr>
        <p:spPr>
          <a:xfrm>
            <a:off x="876300" y="1515021"/>
            <a:ext cx="2712244" cy="475509"/>
          </a:xfrm>
          <a:prstGeom prst="rect">
            <a:avLst/>
          </a:prstGeom>
          <a:noFill/>
        </p:spPr>
        <p:txBody>
          <a:bodyPr lIns="68576" tIns="34287" rIns="68576" bIns="34287">
            <a:spAutoFit/>
          </a:bodyPr>
          <a:lstStyle/>
          <a:p>
            <a:pPr algn="r" defTabSz="685800" fontAlgn="auto">
              <a:lnSpc>
                <a:spcPct val="120000"/>
              </a:lnSpc>
              <a:spcBef>
                <a:spcPts val="0"/>
              </a:spcBef>
              <a:spcAft>
                <a:spcPts val="0"/>
              </a:spcAft>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文本框 22"/>
          <p:cNvSpPr txBox="1"/>
          <p:nvPr/>
        </p:nvSpPr>
        <p:spPr>
          <a:xfrm>
            <a:off x="3101578" y="1156643"/>
            <a:ext cx="490538" cy="438150"/>
          </a:xfrm>
          <a:prstGeom prst="rect">
            <a:avLst/>
          </a:prstGeom>
          <a:noFill/>
        </p:spPr>
        <p:txBody>
          <a:bodyPr lIns="68576" tIns="34287" rIns="68576" bIns="34287">
            <a:spAutoFit/>
          </a:bodyPr>
          <a:lstStyle/>
          <a:p>
            <a:pPr algn="r" defTabSz="685800" fontAlgn="auto">
              <a:spcBef>
                <a:spcPts val="0"/>
              </a:spcBef>
              <a:spcAft>
                <a:spcPts val="0"/>
              </a:spcAft>
              <a:defRPr/>
            </a:pPr>
            <a:r>
              <a:rPr lang="en-US" altLang="zh-CN"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600" baseline="-3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4" name="组合 83"/>
          <p:cNvGrpSpPr/>
          <p:nvPr/>
        </p:nvGrpSpPr>
        <p:grpSpPr bwMode="auto">
          <a:xfrm>
            <a:off x="3854053" y="987574"/>
            <a:ext cx="1422797" cy="1422797"/>
            <a:chOff x="4854966" y="1574162"/>
            <a:chExt cx="1897870" cy="1897870"/>
          </a:xfrm>
        </p:grpSpPr>
        <p:sp>
          <p:nvSpPr>
            <p:cNvPr id="85" name="泪滴形 84"/>
            <p:cNvSpPr/>
            <p:nvPr/>
          </p:nvSpPr>
          <p:spPr>
            <a:xfrm rot="8100000">
              <a:off x="4854966" y="1574162"/>
              <a:ext cx="1897870" cy="1897870"/>
            </a:xfrm>
            <a:prstGeom prst="teardrop">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solidFill>
              <a:srgbClr val="9DA8B1"/>
            </a:solid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89" name="组合 88"/>
          <p:cNvGrpSpPr/>
          <p:nvPr/>
        </p:nvGrpSpPr>
        <p:grpSpPr bwMode="auto">
          <a:xfrm>
            <a:off x="3854053" y="3115222"/>
            <a:ext cx="1422797" cy="1477565"/>
            <a:chOff x="4854966" y="4355480"/>
            <a:chExt cx="1897870" cy="1969070"/>
          </a:xfrm>
        </p:grpSpPr>
        <p:sp>
          <p:nvSpPr>
            <p:cNvPr id="90" name="泪滴形 89"/>
            <p:cNvSpPr/>
            <p:nvPr/>
          </p:nvSpPr>
          <p:spPr>
            <a:xfrm rot="13500000" flipV="1">
              <a:off x="4854966" y="4426880"/>
              <a:ext cx="1897870" cy="1897670"/>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solidFill>
              <a:srgbClr val="9DA8B1"/>
            </a:solid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95" name="组合 94"/>
          <p:cNvGrpSpPr/>
          <p:nvPr/>
        </p:nvGrpSpPr>
        <p:grpSpPr bwMode="auto">
          <a:xfrm>
            <a:off x="5041107" y="2075806"/>
            <a:ext cx="1422797" cy="1422797"/>
            <a:chOff x="6438262" y="3038866"/>
            <a:chExt cx="1897870" cy="1897870"/>
          </a:xfrm>
        </p:grpSpPr>
        <p:sp>
          <p:nvSpPr>
            <p:cNvPr id="96" name="泪滴形 95"/>
            <p:cNvSpPr/>
            <p:nvPr/>
          </p:nvSpPr>
          <p:spPr>
            <a:xfrm rot="8100000" flipV="1">
              <a:off x="6438262" y="3038866"/>
              <a:ext cx="1897870" cy="1897870"/>
            </a:xfrm>
            <a:prstGeom prst="teardrop">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solidFill>
              <a:srgbClr val="E7E7E7"/>
            </a:solid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01" name="组合 100"/>
          <p:cNvGrpSpPr/>
          <p:nvPr/>
        </p:nvGrpSpPr>
        <p:grpSpPr bwMode="auto">
          <a:xfrm>
            <a:off x="2665810" y="2075806"/>
            <a:ext cx="1423988" cy="1422797"/>
            <a:chOff x="3271670" y="3038866"/>
            <a:chExt cx="1897870" cy="1897870"/>
          </a:xfrm>
        </p:grpSpPr>
        <p:sp>
          <p:nvSpPr>
            <p:cNvPr id="102" name="泪滴形 101"/>
            <p:cNvSpPr/>
            <p:nvPr/>
          </p:nvSpPr>
          <p:spPr>
            <a:xfrm rot="13500000" flipH="1" flipV="1">
              <a:off x="3271670" y="3038867"/>
              <a:ext cx="1897870" cy="1897870"/>
            </a:xfrm>
            <a:prstGeom prst="teardrop">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sp>
        <p:nvSpPr>
          <p:cNvPr id="104" name="矩形 103"/>
          <p:cNvSpPr/>
          <p:nvPr/>
        </p:nvSpPr>
        <p:spPr>
          <a:xfrm>
            <a:off x="3093244" y="2385368"/>
            <a:ext cx="1010519" cy="330854"/>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7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5" name="矩形 47"/>
          <p:cNvSpPr>
            <a:spLocks noChangeArrowheads="1"/>
          </p:cNvSpPr>
          <p:nvPr/>
        </p:nvSpPr>
        <p:spPr bwMode="auto">
          <a:xfrm>
            <a:off x="3103960"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30000"/>
              </a:lnSpc>
              <a:spcBef>
                <a:spcPct val="0"/>
              </a:spcBef>
              <a:spcAft>
                <a:spcPts val="0"/>
              </a:spcAft>
              <a:buNone/>
              <a:defRPr/>
            </a:pPr>
            <a:r>
              <a:rPr lang="zh-CN" altLang="en-US" sz="900" dirty="0">
                <a:solidFill>
                  <a:schemeClr val="bg1">
                    <a:lumMod val="95000"/>
                  </a:schemeClr>
                </a:solidFill>
                <a:sym typeface="微软雅黑" panose="020B0503020204020204" pitchFamily="34" charset="-122"/>
              </a:rPr>
              <a:t>在此录入图表的描述说明，在此录入图表的说明</a:t>
            </a:r>
            <a:endParaRPr lang="zh-CN" altLang="en-US" sz="900" dirty="0">
              <a:solidFill>
                <a:schemeClr val="bg1">
                  <a:lumMod val="95000"/>
                </a:schemeClr>
              </a:solidFill>
              <a:sym typeface="微软雅黑" panose="020B0503020204020204" pitchFamily="34" charset="-122"/>
            </a:endParaRPr>
          </a:p>
        </p:txBody>
      </p:sp>
      <p:sp>
        <p:nvSpPr>
          <p:cNvPr id="106" name="矩形 105"/>
          <p:cNvSpPr/>
          <p:nvPr/>
        </p:nvSpPr>
        <p:spPr>
          <a:xfrm>
            <a:off x="5059288" y="2385368"/>
            <a:ext cx="1010519" cy="330854"/>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7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矩形 47"/>
          <p:cNvSpPr>
            <a:spLocks noChangeArrowheads="1"/>
          </p:cNvSpPr>
          <p:nvPr/>
        </p:nvSpPr>
        <p:spPr bwMode="auto">
          <a:xfrm>
            <a:off x="4978004" y="2647305"/>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800" fontAlgn="auto">
              <a:lnSpc>
                <a:spcPct val="130000"/>
              </a:lnSpc>
              <a:spcBef>
                <a:spcPct val="0"/>
              </a:spcBef>
              <a:spcAft>
                <a:spcPts val="0"/>
              </a:spcAft>
              <a:buNone/>
              <a:defRPr/>
            </a:pPr>
            <a:r>
              <a:rPr lang="zh-CN" altLang="en-US" sz="900" dirty="0">
                <a:solidFill>
                  <a:schemeClr val="bg1">
                    <a:lumMod val="95000"/>
                  </a:schemeClr>
                </a:solidFill>
                <a:sym typeface="微软雅黑" panose="020B0503020204020204" pitchFamily="34" charset="-122"/>
              </a:rPr>
              <a:t>在此录入图表的描述说明，在此录入图表的说明</a:t>
            </a:r>
            <a:endParaRPr lang="zh-CN" altLang="en-US" sz="900" dirty="0">
              <a:solidFill>
                <a:schemeClr val="bg1">
                  <a:lumMod val="95000"/>
                </a:schemeClr>
              </a:solidFill>
              <a:sym typeface="微软雅黑" panose="020B0503020204020204" pitchFamily="34" charset="-122"/>
            </a:endParaRPr>
          </a:p>
        </p:txBody>
      </p:sp>
      <p:sp>
        <p:nvSpPr>
          <p:cNvPr id="108" name="矩形 107"/>
          <p:cNvSpPr/>
          <p:nvPr/>
        </p:nvSpPr>
        <p:spPr>
          <a:xfrm>
            <a:off x="4060192" y="1529308"/>
            <a:ext cx="1010520"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9" name="矩形 47"/>
          <p:cNvSpPr>
            <a:spLocks noChangeArrowheads="1"/>
          </p:cNvSpPr>
          <p:nvPr/>
        </p:nvSpPr>
        <p:spPr bwMode="auto">
          <a:xfrm>
            <a:off x="4056460" y="1791246"/>
            <a:ext cx="1017984"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900" dirty="0">
                <a:solidFill>
                  <a:schemeClr val="bg1">
                    <a:lumMod val="95000"/>
                  </a:schemeClr>
                </a:solidFill>
                <a:sym typeface="微软雅黑" panose="020B0503020204020204" pitchFamily="34" charset="-122"/>
              </a:rPr>
              <a:t>在此录入图表的说明，在此录入图表的说明</a:t>
            </a:r>
            <a:endParaRPr lang="zh-CN" altLang="en-US" sz="900" dirty="0">
              <a:solidFill>
                <a:schemeClr val="bg1">
                  <a:lumMod val="95000"/>
                </a:schemeClr>
              </a:solidFill>
              <a:sym typeface="微软雅黑" panose="020B0503020204020204" pitchFamily="34" charset="-122"/>
            </a:endParaRPr>
          </a:p>
        </p:txBody>
      </p:sp>
      <p:sp>
        <p:nvSpPr>
          <p:cNvPr id="110" name="矩形 109"/>
          <p:cNvSpPr/>
          <p:nvPr/>
        </p:nvSpPr>
        <p:spPr>
          <a:xfrm>
            <a:off x="4066146" y="3561705"/>
            <a:ext cx="1010520"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dirty="0">
                <a:solidFill>
                  <a:schemeClr val="bg1">
                    <a:lumMod val="95000"/>
                  </a:schemeClr>
                </a:solidFill>
                <a:latin typeface="微软雅黑" panose="020B0503020204020204" pitchFamily="34" charset="-122"/>
                <a:ea typeface="微软雅黑" panose="020B0503020204020204" pitchFamily="34" charset="-122"/>
              </a:rPr>
              <a:t>添加标题</a:t>
            </a:r>
            <a:endParaRPr lang="en-US" altLang="zh-CN" sz="17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11" name="矩形 47"/>
          <p:cNvSpPr>
            <a:spLocks noChangeArrowheads="1"/>
          </p:cNvSpPr>
          <p:nvPr/>
        </p:nvSpPr>
        <p:spPr bwMode="auto">
          <a:xfrm>
            <a:off x="4025504" y="3845074"/>
            <a:ext cx="1091803" cy="609600"/>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900" dirty="0">
                <a:solidFill>
                  <a:schemeClr val="bg1">
                    <a:lumMod val="95000"/>
                  </a:schemeClr>
                </a:solidFill>
                <a:sym typeface="微软雅黑" panose="020B0503020204020204" pitchFamily="34" charset="-122"/>
              </a:rPr>
              <a:t>在此录入图表的描述说明，在此录入图表的说明</a:t>
            </a:r>
            <a:endParaRPr lang="zh-CN" altLang="en-US" sz="900" dirty="0">
              <a:solidFill>
                <a:schemeClr val="bg1">
                  <a:lumMod val="9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6" presetClass="entr" presetSubtype="26" fill="hold" nodeType="afterEffect">
                                  <p:stCondLst>
                                    <p:cond delay="250"/>
                                  </p:stCondLst>
                                  <p:childTnLst>
                                    <p:set>
                                      <p:cBhvr>
                                        <p:cTn id="10" dur="1" fill="hold">
                                          <p:stCondLst>
                                            <p:cond delay="0"/>
                                          </p:stCondLst>
                                        </p:cTn>
                                        <p:tgtEl>
                                          <p:spTgt spid="101"/>
                                        </p:tgtEl>
                                        <p:attrNameLst>
                                          <p:attrName>style.visibility</p:attrName>
                                        </p:attrNameLst>
                                      </p:cBhvr>
                                      <p:to>
                                        <p:strVal val="visible"/>
                                      </p:to>
                                    </p:set>
                                    <p:animEffect transition="in" filter="barn(inHorizontal)">
                                      <p:cBhvr>
                                        <p:cTn id="11" dur="600"/>
                                        <p:tgtEl>
                                          <p:spTgt spid="101"/>
                                        </p:tgtEl>
                                      </p:cBhvr>
                                    </p:animEffect>
                                  </p:childTnLst>
                                </p:cTn>
                              </p:par>
                              <p:par>
                                <p:cTn id="12" presetID="16" presetClass="entr" presetSubtype="26" fill="hold" grpId="0" nodeType="withEffect">
                                  <p:stCondLst>
                                    <p:cond delay="450"/>
                                  </p:stCondLst>
                                  <p:childTnLst>
                                    <p:set>
                                      <p:cBhvr>
                                        <p:cTn id="13" dur="1" fill="hold">
                                          <p:stCondLst>
                                            <p:cond delay="0"/>
                                          </p:stCondLst>
                                        </p:cTn>
                                        <p:tgtEl>
                                          <p:spTgt spid="105"/>
                                        </p:tgtEl>
                                        <p:attrNameLst>
                                          <p:attrName>style.visibility</p:attrName>
                                        </p:attrNameLst>
                                      </p:cBhvr>
                                      <p:to>
                                        <p:strVal val="visible"/>
                                      </p:to>
                                    </p:set>
                                    <p:animEffect transition="in" filter="barn(inHorizontal)">
                                      <p:cBhvr>
                                        <p:cTn id="14" dur="500"/>
                                        <p:tgtEl>
                                          <p:spTgt spid="105"/>
                                        </p:tgtEl>
                                      </p:cBhvr>
                                    </p:animEffect>
                                  </p:childTnLst>
                                </p:cTn>
                              </p:par>
                              <p:par>
                                <p:cTn id="15" presetID="22" presetClass="entr" presetSubtype="4" fill="hold" grpId="0" nodeType="withEffect">
                                  <p:stCondLst>
                                    <p:cond delay="750"/>
                                  </p:stCondLst>
                                  <p:childTnLst>
                                    <p:set>
                                      <p:cBhvr>
                                        <p:cTn id="16" dur="1" fill="hold">
                                          <p:stCondLst>
                                            <p:cond delay="0"/>
                                          </p:stCondLst>
                                        </p:cTn>
                                        <p:tgtEl>
                                          <p:spTgt spid="104"/>
                                        </p:tgtEl>
                                        <p:attrNameLst>
                                          <p:attrName>style.visibility</p:attrName>
                                        </p:attrNameLst>
                                      </p:cBhvr>
                                      <p:to>
                                        <p:strVal val="visible"/>
                                      </p:to>
                                    </p:set>
                                    <p:animEffect transition="in" filter="wipe(down)">
                                      <p:cBhvr>
                                        <p:cTn id="17" dur="250"/>
                                        <p:tgtEl>
                                          <p:spTgt spid="104"/>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83"/>
                                        </p:tgtEl>
                                        <p:attrNameLst>
                                          <p:attrName>style.visibility</p:attrName>
                                        </p:attrNameLst>
                                      </p:cBhvr>
                                      <p:to>
                                        <p:strVal val="visible"/>
                                      </p:to>
                                    </p:set>
                                    <p:animEffect transition="in" filter="wipe(right)">
                                      <p:cBhvr>
                                        <p:cTn id="20" dur="300"/>
                                        <p:tgtEl>
                                          <p:spTgt spid="83"/>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82"/>
                                        </p:tgtEl>
                                        <p:attrNameLst>
                                          <p:attrName>style.visibility</p:attrName>
                                        </p:attrNameLst>
                                      </p:cBhvr>
                                      <p:to>
                                        <p:strVal val="visible"/>
                                      </p:to>
                                    </p:set>
                                    <p:animEffect transition="in" filter="wipe(right)">
                                      <p:cBhvr>
                                        <p:cTn id="23" dur="750"/>
                                        <p:tgtEl>
                                          <p:spTgt spid="82"/>
                                        </p:tgtEl>
                                      </p:cBhvr>
                                    </p:animEffect>
                                  </p:childTnLst>
                                </p:cTn>
                              </p:par>
                              <p:par>
                                <p:cTn id="24" presetID="22" presetClass="entr" presetSubtype="2" fill="hold" grpId="0" nodeType="withEffect">
                                  <p:stCondLst>
                                    <p:cond delay="55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350"/>
                                        <p:tgtEl>
                                          <p:spTgt spid="81"/>
                                        </p:tgtEl>
                                      </p:cBhvr>
                                    </p:animEffect>
                                  </p:childTnLst>
                                </p:cTn>
                              </p:par>
                            </p:childTnLst>
                          </p:cTn>
                        </p:par>
                        <p:par>
                          <p:cTn id="27" fill="hold">
                            <p:stCondLst>
                              <p:cond delay="1750"/>
                            </p:stCondLst>
                            <p:childTnLst>
                              <p:par>
                                <p:cTn id="28" presetID="16" presetClass="entr" presetSubtype="21" fill="hold" nodeType="afterEffect">
                                  <p:stCondLst>
                                    <p:cond delay="25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600"/>
                                        <p:tgtEl>
                                          <p:spTgt spid="84"/>
                                        </p:tgtEl>
                                      </p:cBhvr>
                                    </p:animEffect>
                                  </p:childTnLst>
                                </p:cTn>
                              </p:par>
                              <p:par>
                                <p:cTn id="31" presetID="16" presetClass="entr" presetSubtype="21" fill="hold" grpId="0" nodeType="withEffect">
                                  <p:stCondLst>
                                    <p:cond delay="450"/>
                                  </p:stCondLst>
                                  <p:childTnLst>
                                    <p:set>
                                      <p:cBhvr>
                                        <p:cTn id="32" dur="1" fill="hold">
                                          <p:stCondLst>
                                            <p:cond delay="0"/>
                                          </p:stCondLst>
                                        </p:cTn>
                                        <p:tgtEl>
                                          <p:spTgt spid="109"/>
                                        </p:tgtEl>
                                        <p:attrNameLst>
                                          <p:attrName>style.visibility</p:attrName>
                                        </p:attrNameLst>
                                      </p:cBhvr>
                                      <p:to>
                                        <p:strVal val="visible"/>
                                      </p:to>
                                    </p:set>
                                    <p:animEffect transition="in" filter="barn(inVertical)">
                                      <p:cBhvr>
                                        <p:cTn id="33" dur="500"/>
                                        <p:tgtEl>
                                          <p:spTgt spid="109"/>
                                        </p:tgtEl>
                                      </p:cBhvr>
                                    </p:animEffect>
                                  </p:childTnLst>
                                </p:cTn>
                              </p:par>
                              <p:par>
                                <p:cTn id="34" presetID="16" presetClass="entr" presetSubtype="21" fill="hold" grpId="0" nodeType="withEffect">
                                  <p:stCondLst>
                                    <p:cond delay="450"/>
                                  </p:stCondLst>
                                  <p:childTnLst>
                                    <p:set>
                                      <p:cBhvr>
                                        <p:cTn id="35" dur="1" fill="hold">
                                          <p:stCondLst>
                                            <p:cond delay="0"/>
                                          </p:stCondLst>
                                        </p:cTn>
                                        <p:tgtEl>
                                          <p:spTgt spid="108"/>
                                        </p:tgtEl>
                                        <p:attrNameLst>
                                          <p:attrName>style.visibility</p:attrName>
                                        </p:attrNameLst>
                                      </p:cBhvr>
                                      <p:to>
                                        <p:strVal val="visible"/>
                                      </p:to>
                                    </p:set>
                                    <p:animEffect transition="in" filter="barn(inVertical)">
                                      <p:cBhvr>
                                        <p:cTn id="36" dur="500"/>
                                        <p:tgtEl>
                                          <p:spTgt spid="108"/>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77"/>
                                        </p:tgtEl>
                                        <p:attrNameLst>
                                          <p:attrName>style.visibility</p:attrName>
                                        </p:attrNameLst>
                                      </p:cBhvr>
                                      <p:to>
                                        <p:strVal val="visible"/>
                                      </p:to>
                                    </p:set>
                                    <p:animEffect transition="in" filter="wipe(left)">
                                      <p:cBhvr>
                                        <p:cTn id="39" dur="300"/>
                                        <p:tgtEl>
                                          <p:spTgt spid="77"/>
                                        </p:tgtEl>
                                      </p:cBhvr>
                                    </p:animEffect>
                                  </p:childTnLst>
                                </p:cTn>
                              </p:par>
                              <p:par>
                                <p:cTn id="40" presetID="22" presetClass="entr" presetSubtype="8" fill="hold" grpId="0" nodeType="withEffect">
                                  <p:stCondLst>
                                    <p:cond delay="250"/>
                                  </p:stCondLst>
                                  <p:childTnLst>
                                    <p:set>
                                      <p:cBhvr>
                                        <p:cTn id="41" dur="1" fill="hold">
                                          <p:stCondLst>
                                            <p:cond delay="0"/>
                                          </p:stCondLst>
                                        </p:cTn>
                                        <p:tgtEl>
                                          <p:spTgt spid="76"/>
                                        </p:tgtEl>
                                        <p:attrNameLst>
                                          <p:attrName>style.visibility</p:attrName>
                                        </p:attrNameLst>
                                      </p:cBhvr>
                                      <p:to>
                                        <p:strVal val="visible"/>
                                      </p:to>
                                    </p:set>
                                    <p:animEffect transition="in" filter="wipe(left)">
                                      <p:cBhvr>
                                        <p:cTn id="42" dur="750"/>
                                        <p:tgtEl>
                                          <p:spTgt spid="76"/>
                                        </p:tgtEl>
                                      </p:cBhvr>
                                    </p:animEffect>
                                  </p:childTnLst>
                                </p:cTn>
                              </p:par>
                              <p:par>
                                <p:cTn id="43" presetID="22" presetClass="entr" presetSubtype="8" fill="hold" grpId="0" nodeType="withEffect">
                                  <p:stCondLst>
                                    <p:cond delay="550"/>
                                  </p:stCondLst>
                                  <p:childTnLst>
                                    <p:set>
                                      <p:cBhvr>
                                        <p:cTn id="44" dur="1" fill="hold">
                                          <p:stCondLst>
                                            <p:cond delay="0"/>
                                          </p:stCondLst>
                                        </p:cTn>
                                        <p:tgtEl>
                                          <p:spTgt spid="75"/>
                                        </p:tgtEl>
                                        <p:attrNameLst>
                                          <p:attrName>style.visibility</p:attrName>
                                        </p:attrNameLst>
                                      </p:cBhvr>
                                      <p:to>
                                        <p:strVal val="visible"/>
                                      </p:to>
                                    </p:set>
                                    <p:animEffect transition="in" filter="wipe(left)">
                                      <p:cBhvr>
                                        <p:cTn id="45" dur="350"/>
                                        <p:tgtEl>
                                          <p:spTgt spid="75"/>
                                        </p:tgtEl>
                                      </p:cBhvr>
                                    </p:animEffect>
                                  </p:childTnLst>
                                </p:cTn>
                              </p:par>
                            </p:childTnLst>
                          </p:cTn>
                        </p:par>
                        <p:par>
                          <p:cTn id="46" fill="hold">
                            <p:stCondLst>
                              <p:cond delay="3000"/>
                            </p:stCondLst>
                            <p:childTnLst>
                              <p:par>
                                <p:cTn id="47" presetID="16" presetClass="entr" presetSubtype="26" fill="hold" nodeType="afterEffect">
                                  <p:stCondLst>
                                    <p:cond delay="250"/>
                                  </p:stCondLst>
                                  <p:childTnLst>
                                    <p:set>
                                      <p:cBhvr>
                                        <p:cTn id="48" dur="1" fill="hold">
                                          <p:stCondLst>
                                            <p:cond delay="0"/>
                                          </p:stCondLst>
                                        </p:cTn>
                                        <p:tgtEl>
                                          <p:spTgt spid="95"/>
                                        </p:tgtEl>
                                        <p:attrNameLst>
                                          <p:attrName>style.visibility</p:attrName>
                                        </p:attrNameLst>
                                      </p:cBhvr>
                                      <p:to>
                                        <p:strVal val="visible"/>
                                      </p:to>
                                    </p:set>
                                    <p:animEffect transition="in" filter="barn(inHorizontal)">
                                      <p:cBhvr>
                                        <p:cTn id="49" dur="600"/>
                                        <p:tgtEl>
                                          <p:spTgt spid="95"/>
                                        </p:tgtEl>
                                      </p:cBhvr>
                                    </p:animEffect>
                                  </p:childTnLst>
                                </p:cTn>
                              </p:par>
                              <p:par>
                                <p:cTn id="50" presetID="16" presetClass="entr" presetSubtype="26" fill="hold" grpId="0" nodeType="withEffect">
                                  <p:stCondLst>
                                    <p:cond delay="450"/>
                                  </p:stCondLst>
                                  <p:childTnLst>
                                    <p:set>
                                      <p:cBhvr>
                                        <p:cTn id="51" dur="1" fill="hold">
                                          <p:stCondLst>
                                            <p:cond delay="0"/>
                                          </p:stCondLst>
                                        </p:cTn>
                                        <p:tgtEl>
                                          <p:spTgt spid="107"/>
                                        </p:tgtEl>
                                        <p:attrNameLst>
                                          <p:attrName>style.visibility</p:attrName>
                                        </p:attrNameLst>
                                      </p:cBhvr>
                                      <p:to>
                                        <p:strVal val="visible"/>
                                      </p:to>
                                    </p:set>
                                    <p:animEffect transition="in" filter="barn(inHorizontal)">
                                      <p:cBhvr>
                                        <p:cTn id="52" dur="500"/>
                                        <p:tgtEl>
                                          <p:spTgt spid="107"/>
                                        </p:tgtEl>
                                      </p:cBhvr>
                                    </p:animEffect>
                                  </p:childTnLst>
                                </p:cTn>
                              </p:par>
                              <p:par>
                                <p:cTn id="53" presetID="22" presetClass="entr" presetSubtype="4" fill="hold" grpId="0" nodeType="withEffect">
                                  <p:stCondLst>
                                    <p:cond delay="75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250"/>
                                        <p:tgtEl>
                                          <p:spTgt spid="106"/>
                                        </p:tgtEl>
                                      </p:cBhvr>
                                    </p:animEffect>
                                  </p:childTnLst>
                                </p:cTn>
                              </p:par>
                              <p:par>
                                <p:cTn id="56" presetID="22" presetClass="entr" presetSubtype="8" fill="hold" grpId="0" nodeType="withEffect">
                                  <p:stCondLst>
                                    <p:cond delay="250"/>
                                  </p:stCondLst>
                                  <p:childTnLst>
                                    <p:set>
                                      <p:cBhvr>
                                        <p:cTn id="57" dur="1" fill="hold">
                                          <p:stCondLst>
                                            <p:cond delay="0"/>
                                          </p:stCondLst>
                                        </p:cTn>
                                        <p:tgtEl>
                                          <p:spTgt spid="74"/>
                                        </p:tgtEl>
                                        <p:attrNameLst>
                                          <p:attrName>style.visibility</p:attrName>
                                        </p:attrNameLst>
                                      </p:cBhvr>
                                      <p:to>
                                        <p:strVal val="visible"/>
                                      </p:to>
                                    </p:set>
                                    <p:animEffect transition="in" filter="wipe(left)">
                                      <p:cBhvr>
                                        <p:cTn id="58" dur="300"/>
                                        <p:tgtEl>
                                          <p:spTgt spid="74"/>
                                        </p:tgtEl>
                                      </p:cBhvr>
                                    </p:animEffect>
                                  </p:childTnLst>
                                </p:cTn>
                              </p:par>
                              <p:par>
                                <p:cTn id="59" presetID="22" presetClass="entr" presetSubtype="8" fill="hold" grpId="0" nodeType="withEffect">
                                  <p:stCondLst>
                                    <p:cond delay="250"/>
                                  </p:stCondLst>
                                  <p:childTnLst>
                                    <p:set>
                                      <p:cBhvr>
                                        <p:cTn id="60" dur="1" fill="hold">
                                          <p:stCondLst>
                                            <p:cond delay="0"/>
                                          </p:stCondLst>
                                        </p:cTn>
                                        <p:tgtEl>
                                          <p:spTgt spid="73"/>
                                        </p:tgtEl>
                                        <p:attrNameLst>
                                          <p:attrName>style.visibility</p:attrName>
                                        </p:attrNameLst>
                                      </p:cBhvr>
                                      <p:to>
                                        <p:strVal val="visible"/>
                                      </p:to>
                                    </p:set>
                                    <p:animEffect transition="in" filter="wipe(left)">
                                      <p:cBhvr>
                                        <p:cTn id="61" dur="750"/>
                                        <p:tgtEl>
                                          <p:spTgt spid="73"/>
                                        </p:tgtEl>
                                      </p:cBhvr>
                                    </p:animEffect>
                                  </p:childTnLst>
                                </p:cTn>
                              </p:par>
                              <p:par>
                                <p:cTn id="62" presetID="22" presetClass="entr" presetSubtype="8" fill="hold" grpId="0" nodeType="withEffect">
                                  <p:stCondLst>
                                    <p:cond delay="550"/>
                                  </p:stCondLst>
                                  <p:childTnLst>
                                    <p:set>
                                      <p:cBhvr>
                                        <p:cTn id="63" dur="1" fill="hold">
                                          <p:stCondLst>
                                            <p:cond delay="0"/>
                                          </p:stCondLst>
                                        </p:cTn>
                                        <p:tgtEl>
                                          <p:spTgt spid="72"/>
                                        </p:tgtEl>
                                        <p:attrNameLst>
                                          <p:attrName>style.visibility</p:attrName>
                                        </p:attrNameLst>
                                      </p:cBhvr>
                                      <p:to>
                                        <p:strVal val="visible"/>
                                      </p:to>
                                    </p:set>
                                    <p:animEffect transition="in" filter="wipe(left)">
                                      <p:cBhvr>
                                        <p:cTn id="64" dur="350"/>
                                        <p:tgtEl>
                                          <p:spTgt spid="72"/>
                                        </p:tgtEl>
                                      </p:cBhvr>
                                    </p:animEffect>
                                  </p:childTnLst>
                                </p:cTn>
                              </p:par>
                            </p:childTnLst>
                          </p:cTn>
                        </p:par>
                        <p:par>
                          <p:cTn id="65" fill="hold">
                            <p:stCondLst>
                              <p:cond delay="4250"/>
                            </p:stCondLst>
                            <p:childTnLst>
                              <p:par>
                                <p:cTn id="66" presetID="16" presetClass="entr" presetSubtype="21" fill="hold" nodeType="afterEffect">
                                  <p:stCondLst>
                                    <p:cond delay="250"/>
                                  </p:stCondLst>
                                  <p:childTnLst>
                                    <p:set>
                                      <p:cBhvr>
                                        <p:cTn id="67" dur="1" fill="hold">
                                          <p:stCondLst>
                                            <p:cond delay="0"/>
                                          </p:stCondLst>
                                        </p:cTn>
                                        <p:tgtEl>
                                          <p:spTgt spid="89"/>
                                        </p:tgtEl>
                                        <p:attrNameLst>
                                          <p:attrName>style.visibility</p:attrName>
                                        </p:attrNameLst>
                                      </p:cBhvr>
                                      <p:to>
                                        <p:strVal val="visible"/>
                                      </p:to>
                                    </p:set>
                                    <p:animEffect transition="in" filter="barn(inVertical)">
                                      <p:cBhvr>
                                        <p:cTn id="68" dur="600"/>
                                        <p:tgtEl>
                                          <p:spTgt spid="89"/>
                                        </p:tgtEl>
                                      </p:cBhvr>
                                    </p:animEffect>
                                  </p:childTnLst>
                                </p:cTn>
                              </p:par>
                              <p:par>
                                <p:cTn id="69" presetID="16" presetClass="entr" presetSubtype="21" fill="hold" grpId="0" nodeType="withEffect">
                                  <p:stCondLst>
                                    <p:cond delay="450"/>
                                  </p:stCondLst>
                                  <p:childTnLst>
                                    <p:set>
                                      <p:cBhvr>
                                        <p:cTn id="70" dur="1" fill="hold">
                                          <p:stCondLst>
                                            <p:cond delay="0"/>
                                          </p:stCondLst>
                                        </p:cTn>
                                        <p:tgtEl>
                                          <p:spTgt spid="111"/>
                                        </p:tgtEl>
                                        <p:attrNameLst>
                                          <p:attrName>style.visibility</p:attrName>
                                        </p:attrNameLst>
                                      </p:cBhvr>
                                      <p:to>
                                        <p:strVal val="visible"/>
                                      </p:to>
                                    </p:set>
                                    <p:animEffect transition="in" filter="barn(inVertical)">
                                      <p:cBhvr>
                                        <p:cTn id="71" dur="500"/>
                                        <p:tgtEl>
                                          <p:spTgt spid="111"/>
                                        </p:tgtEl>
                                      </p:cBhvr>
                                    </p:animEffect>
                                  </p:childTnLst>
                                </p:cTn>
                              </p:par>
                              <p:par>
                                <p:cTn id="72" presetID="16" presetClass="entr" presetSubtype="21" fill="hold" grpId="0" nodeType="withEffect">
                                  <p:stCondLst>
                                    <p:cond delay="450"/>
                                  </p:stCondLst>
                                  <p:childTnLst>
                                    <p:set>
                                      <p:cBhvr>
                                        <p:cTn id="73" dur="1" fill="hold">
                                          <p:stCondLst>
                                            <p:cond delay="0"/>
                                          </p:stCondLst>
                                        </p:cTn>
                                        <p:tgtEl>
                                          <p:spTgt spid="110"/>
                                        </p:tgtEl>
                                        <p:attrNameLst>
                                          <p:attrName>style.visibility</p:attrName>
                                        </p:attrNameLst>
                                      </p:cBhvr>
                                      <p:to>
                                        <p:strVal val="visible"/>
                                      </p:to>
                                    </p:set>
                                    <p:animEffect transition="in" filter="barn(inVertical)">
                                      <p:cBhvr>
                                        <p:cTn id="74" dur="500"/>
                                        <p:tgtEl>
                                          <p:spTgt spid="110"/>
                                        </p:tgtEl>
                                      </p:cBhvr>
                                    </p:animEffect>
                                  </p:childTnLst>
                                </p:cTn>
                              </p:par>
                              <p:par>
                                <p:cTn id="75" presetID="22" presetClass="entr" presetSubtype="2" fill="hold" grpId="0" nodeType="withEffect">
                                  <p:stCondLst>
                                    <p:cond delay="250"/>
                                  </p:stCondLst>
                                  <p:childTnLst>
                                    <p:set>
                                      <p:cBhvr>
                                        <p:cTn id="76" dur="1" fill="hold">
                                          <p:stCondLst>
                                            <p:cond delay="0"/>
                                          </p:stCondLst>
                                        </p:cTn>
                                        <p:tgtEl>
                                          <p:spTgt spid="80"/>
                                        </p:tgtEl>
                                        <p:attrNameLst>
                                          <p:attrName>style.visibility</p:attrName>
                                        </p:attrNameLst>
                                      </p:cBhvr>
                                      <p:to>
                                        <p:strVal val="visible"/>
                                      </p:to>
                                    </p:set>
                                    <p:animEffect transition="in" filter="wipe(right)">
                                      <p:cBhvr>
                                        <p:cTn id="77" dur="300"/>
                                        <p:tgtEl>
                                          <p:spTgt spid="80"/>
                                        </p:tgtEl>
                                      </p:cBhvr>
                                    </p:animEffect>
                                  </p:childTnLst>
                                </p:cTn>
                              </p:par>
                              <p:par>
                                <p:cTn id="78" presetID="22" presetClass="entr" presetSubtype="2" fill="hold" grpId="0" nodeType="withEffect">
                                  <p:stCondLst>
                                    <p:cond delay="250"/>
                                  </p:stCondLst>
                                  <p:childTnLst>
                                    <p:set>
                                      <p:cBhvr>
                                        <p:cTn id="79" dur="1" fill="hold">
                                          <p:stCondLst>
                                            <p:cond delay="0"/>
                                          </p:stCondLst>
                                        </p:cTn>
                                        <p:tgtEl>
                                          <p:spTgt spid="79"/>
                                        </p:tgtEl>
                                        <p:attrNameLst>
                                          <p:attrName>style.visibility</p:attrName>
                                        </p:attrNameLst>
                                      </p:cBhvr>
                                      <p:to>
                                        <p:strVal val="visible"/>
                                      </p:to>
                                    </p:set>
                                    <p:animEffect transition="in" filter="wipe(right)">
                                      <p:cBhvr>
                                        <p:cTn id="80" dur="750"/>
                                        <p:tgtEl>
                                          <p:spTgt spid="79"/>
                                        </p:tgtEl>
                                      </p:cBhvr>
                                    </p:animEffect>
                                  </p:childTnLst>
                                </p:cTn>
                              </p:par>
                              <p:par>
                                <p:cTn id="81" presetID="22" presetClass="entr" presetSubtype="2" fill="hold" grpId="0" nodeType="withEffect">
                                  <p:stCondLst>
                                    <p:cond delay="550"/>
                                  </p:stCondLst>
                                  <p:childTnLst>
                                    <p:set>
                                      <p:cBhvr>
                                        <p:cTn id="82" dur="1" fill="hold">
                                          <p:stCondLst>
                                            <p:cond delay="0"/>
                                          </p:stCondLst>
                                        </p:cTn>
                                        <p:tgtEl>
                                          <p:spTgt spid="78"/>
                                        </p:tgtEl>
                                        <p:attrNameLst>
                                          <p:attrName>style.visibility</p:attrName>
                                        </p:attrNameLst>
                                      </p:cBhvr>
                                      <p:to>
                                        <p:strVal val="visible"/>
                                      </p:to>
                                    </p:set>
                                    <p:animEffect transition="in" filter="wipe(right)">
                                      <p:cBhvr>
                                        <p:cTn id="83" dur="35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2" grpId="0"/>
      <p:bldP spid="73" grpId="0"/>
      <p:bldP spid="74" grpId="0"/>
      <p:bldP spid="75" grpId="0"/>
      <p:bldP spid="76" grpId="0"/>
      <p:bldP spid="77" grpId="0"/>
      <p:bldP spid="78" grpId="0"/>
      <p:bldP spid="79" grpId="0"/>
      <p:bldP spid="80" grpId="0"/>
      <p:bldP spid="81" grpId="0"/>
      <p:bldP spid="82" grpId="0"/>
      <p:bldP spid="83" grpId="0"/>
      <p:bldP spid="104" grpId="0"/>
      <p:bldP spid="105" grpId="0"/>
      <p:bldP spid="106" grpId="0"/>
      <p:bldP spid="107" grpId="0"/>
      <p:bldP spid="108" grpId="0"/>
      <p:bldP spid="109" grpId="0"/>
      <p:bldP spid="110" grpId="0"/>
      <p:bldP spid="1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47" name="组合 46"/>
          <p:cNvGrpSpPr/>
          <p:nvPr/>
        </p:nvGrpSpPr>
        <p:grpSpPr>
          <a:xfrm>
            <a:off x="825867" y="1296833"/>
            <a:ext cx="1658710" cy="740511"/>
            <a:chOff x="465719" y="1295954"/>
            <a:chExt cx="1658494" cy="740511"/>
          </a:xfrm>
        </p:grpSpPr>
        <p:sp>
          <p:nvSpPr>
            <p:cNvPr id="48"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3399"/>
            </a:solidFill>
            <a:ln>
              <a:noFill/>
            </a:ln>
            <a:effectLst/>
          </p:spPr>
          <p:txBody>
            <a:bodyPr wrap="none" anchor="ctr"/>
            <a:lstStyle/>
            <a:p>
              <a:endParaRPr lang="en-US" sz="2400">
                <a:latin typeface="+mn-ea"/>
              </a:endParaRPr>
            </a:p>
          </p:txBody>
        </p:sp>
        <p:sp>
          <p:nvSpPr>
            <p:cNvPr id="49"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50" name="TextBox 6"/>
          <p:cNvSpPr txBox="1"/>
          <p:nvPr/>
        </p:nvSpPr>
        <p:spPr>
          <a:xfrm>
            <a:off x="2661506" y="1469031"/>
            <a:ext cx="6088098" cy="595047"/>
          </a:xfrm>
          <a:prstGeom prst="rect">
            <a:avLst/>
          </a:prstGeom>
          <a:noFill/>
        </p:spPr>
        <p:txBody>
          <a:bodyPr wrap="square" lIns="86371" tIns="43186" rIns="86371" bIns="43186" rtlCol="0">
            <a:spAutoFit/>
          </a:bodyPr>
          <a:lstStyle/>
          <a:p>
            <a:pPr>
              <a:lnSpc>
                <a:spcPct val="150000"/>
              </a:lnSpc>
            </a:pPr>
            <a:r>
              <a:rPr lang="zh-CN" altLang="en-US" sz="1100" dirty="0">
                <a:latin typeface="+mn-ea"/>
              </a:rPr>
              <a:t>单击此处添加文本单击此处添加文本 单击此处添加文本单击此处添加文本单击此处添加文本</a:t>
            </a:r>
            <a:endParaRPr lang="en-US" altLang="zh-CN" sz="1100" dirty="0">
              <a:latin typeface="+mn-ea"/>
            </a:endParaRPr>
          </a:p>
          <a:p>
            <a:pPr>
              <a:lnSpc>
                <a:spcPct val="150000"/>
              </a:lnSpc>
            </a:pPr>
            <a:r>
              <a:rPr lang="zh-CN" altLang="en-US" sz="1100" dirty="0">
                <a:latin typeface="+mn-ea"/>
              </a:rPr>
              <a:t>单击此处添加文本单击此处添加文本单击此处添加文本 单击此处添加文本单击此处添加文本</a:t>
            </a:r>
            <a:endParaRPr lang="en-US" altLang="zh-CN" sz="1100" dirty="0">
              <a:latin typeface="+mn-ea"/>
            </a:endParaRPr>
          </a:p>
        </p:txBody>
      </p:sp>
      <p:sp>
        <p:nvSpPr>
          <p:cNvPr id="51" name="TextBox 7"/>
          <p:cNvSpPr txBox="1"/>
          <p:nvPr/>
        </p:nvSpPr>
        <p:spPr>
          <a:xfrm>
            <a:off x="2544425" y="1204477"/>
            <a:ext cx="2664643" cy="303882"/>
          </a:xfrm>
          <a:prstGeom prst="rect">
            <a:avLst/>
          </a:prstGeom>
          <a:noFill/>
        </p:spPr>
        <p:txBody>
          <a:bodyPr wrap="square" lIns="57150" tIns="28575" rIns="57150" bIns="28575" rtlCol="0">
            <a:spAutoFit/>
          </a:bodyPr>
          <a:lstStyle/>
          <a:p>
            <a:r>
              <a:rPr lang="zh-CN" altLang="zh-CN" sz="1600" b="1" dirty="0"/>
              <a:t>（一）</a:t>
            </a:r>
            <a:r>
              <a:rPr lang="zh-CN" altLang="en-US" sz="1600" b="1" dirty="0"/>
              <a:t>单击填加标题</a:t>
            </a:r>
            <a:endParaRPr lang="zh-CN" altLang="en-US" sz="1600" b="1" dirty="0"/>
          </a:p>
        </p:txBody>
      </p:sp>
      <p:grpSp>
        <p:nvGrpSpPr>
          <p:cNvPr id="52" name="组合 51"/>
          <p:cNvGrpSpPr/>
          <p:nvPr/>
        </p:nvGrpSpPr>
        <p:grpSpPr>
          <a:xfrm>
            <a:off x="825867" y="3491024"/>
            <a:ext cx="1658710" cy="775928"/>
            <a:chOff x="465719" y="3291830"/>
            <a:chExt cx="1658494" cy="740511"/>
          </a:xfrm>
        </p:grpSpPr>
        <p:sp>
          <p:nvSpPr>
            <p:cNvPr id="53"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rgbClr val="FF3399"/>
            </a:solidFill>
            <a:ln>
              <a:noFill/>
            </a:ln>
            <a:effectLst/>
          </p:spPr>
          <p:txBody>
            <a:bodyPr wrap="none" anchor="ctr"/>
            <a:lstStyle/>
            <a:p>
              <a:endParaRPr lang="en-US" sz="2400">
                <a:latin typeface="+mn-ea"/>
              </a:endParaRPr>
            </a:p>
          </p:txBody>
        </p:sp>
        <p:pic>
          <p:nvPicPr>
            <p:cNvPr id="54"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11"/>
          <p:cNvSpPr txBox="1"/>
          <p:nvPr/>
        </p:nvSpPr>
        <p:spPr>
          <a:xfrm>
            <a:off x="2661506" y="2605262"/>
            <a:ext cx="6088098" cy="595047"/>
          </a:xfrm>
          <a:prstGeom prst="rect">
            <a:avLst/>
          </a:prstGeom>
          <a:noFill/>
        </p:spPr>
        <p:txBody>
          <a:bodyPr wrap="square" lIns="86371" tIns="43186" rIns="86371" bIns="43186" rtlCol="0">
            <a:spAutoFit/>
          </a:bodyPr>
          <a:lstStyle/>
          <a:p>
            <a:pPr>
              <a:lnSpc>
                <a:spcPct val="150000"/>
              </a:lnSpc>
            </a:pPr>
            <a:r>
              <a:rPr lang="zh-CN" altLang="en-US" sz="1100" dirty="0">
                <a:latin typeface="+mn-ea"/>
              </a:rPr>
              <a:t>单击此处添加文本单击此处添加文本 单击此处添加文本单击此处添加文本单击此处添加文本</a:t>
            </a:r>
            <a:endParaRPr lang="en-US" altLang="zh-CN" sz="1100" dirty="0">
              <a:latin typeface="+mn-ea"/>
            </a:endParaRPr>
          </a:p>
          <a:p>
            <a:pPr>
              <a:lnSpc>
                <a:spcPct val="150000"/>
              </a:lnSpc>
            </a:pPr>
            <a:r>
              <a:rPr lang="zh-CN" altLang="en-US" sz="1100" dirty="0">
                <a:latin typeface="+mn-ea"/>
              </a:rPr>
              <a:t>单击此处添加文本单击此处添加文本单击此处添加文本 单击此处添加文本单击此处添加文本</a:t>
            </a:r>
            <a:endParaRPr lang="en-US" altLang="zh-CN" sz="1100" dirty="0">
              <a:latin typeface="+mn-ea"/>
            </a:endParaRPr>
          </a:p>
        </p:txBody>
      </p:sp>
      <p:sp>
        <p:nvSpPr>
          <p:cNvPr id="56" name="TextBox 12"/>
          <p:cNvSpPr txBox="1"/>
          <p:nvPr/>
        </p:nvSpPr>
        <p:spPr>
          <a:xfrm>
            <a:off x="2544425" y="2340707"/>
            <a:ext cx="2664643" cy="303882"/>
          </a:xfrm>
          <a:prstGeom prst="rect">
            <a:avLst/>
          </a:prstGeom>
          <a:noFill/>
        </p:spPr>
        <p:txBody>
          <a:bodyPr wrap="square" lIns="57150" tIns="28575" rIns="57150" bIns="28575" rtlCol="0">
            <a:spAutoFit/>
          </a:bodyPr>
          <a:lstStyle/>
          <a:p>
            <a:r>
              <a:rPr lang="zh-CN" altLang="zh-CN" sz="1600" b="1" dirty="0"/>
              <a:t>（</a:t>
            </a:r>
            <a:r>
              <a:rPr lang="zh-CN" altLang="en-US" sz="1600" b="1" dirty="0"/>
              <a:t>二</a:t>
            </a:r>
            <a:r>
              <a:rPr lang="zh-CN" altLang="zh-CN" sz="1600" b="1" dirty="0"/>
              <a:t>）</a:t>
            </a:r>
            <a:r>
              <a:rPr lang="zh-CN" altLang="en-US" sz="1600" b="1" dirty="0"/>
              <a:t>单击填加标题</a:t>
            </a:r>
            <a:endParaRPr lang="zh-CN" altLang="en-US" sz="1600" b="1" dirty="0"/>
          </a:p>
        </p:txBody>
      </p:sp>
      <p:sp>
        <p:nvSpPr>
          <p:cNvPr id="57" name="TextBox 13"/>
          <p:cNvSpPr txBox="1"/>
          <p:nvPr/>
        </p:nvSpPr>
        <p:spPr>
          <a:xfrm>
            <a:off x="2661506" y="3701279"/>
            <a:ext cx="6088098" cy="595047"/>
          </a:xfrm>
          <a:prstGeom prst="rect">
            <a:avLst/>
          </a:prstGeom>
          <a:noFill/>
        </p:spPr>
        <p:txBody>
          <a:bodyPr wrap="square" lIns="86371" tIns="43186" rIns="86371" bIns="43186" rtlCol="0">
            <a:spAutoFit/>
          </a:bodyPr>
          <a:lstStyle/>
          <a:p>
            <a:pPr>
              <a:lnSpc>
                <a:spcPct val="150000"/>
              </a:lnSpc>
            </a:pPr>
            <a:r>
              <a:rPr lang="zh-CN" altLang="en-US" sz="1100" dirty="0">
                <a:latin typeface="+mn-ea"/>
              </a:rPr>
              <a:t>单击此处添加文本单击此处添加文本 单击此处添加文本单击此处添加文本单击此处添加文本</a:t>
            </a:r>
            <a:endParaRPr lang="en-US" altLang="zh-CN" sz="1100" dirty="0">
              <a:latin typeface="+mn-ea"/>
            </a:endParaRPr>
          </a:p>
          <a:p>
            <a:pPr>
              <a:lnSpc>
                <a:spcPct val="150000"/>
              </a:lnSpc>
            </a:pPr>
            <a:r>
              <a:rPr lang="zh-CN" altLang="en-US" sz="1100" dirty="0">
                <a:latin typeface="+mn-ea"/>
              </a:rPr>
              <a:t>单击此处添加文本单击此处添加文本单击此处添加文本 单击此处添加文本单击此处添加文本</a:t>
            </a:r>
            <a:endParaRPr lang="en-US" altLang="zh-CN" sz="1100" dirty="0">
              <a:latin typeface="+mn-ea"/>
            </a:endParaRPr>
          </a:p>
        </p:txBody>
      </p:sp>
      <p:sp>
        <p:nvSpPr>
          <p:cNvPr id="58" name="TextBox 14"/>
          <p:cNvSpPr txBox="1"/>
          <p:nvPr/>
        </p:nvSpPr>
        <p:spPr>
          <a:xfrm>
            <a:off x="2544425" y="3436724"/>
            <a:ext cx="2664643" cy="303882"/>
          </a:xfrm>
          <a:prstGeom prst="rect">
            <a:avLst/>
          </a:prstGeom>
          <a:noFill/>
        </p:spPr>
        <p:txBody>
          <a:bodyPr wrap="square" lIns="57150" tIns="28575" rIns="57150" bIns="28575" rtlCol="0">
            <a:spAutoFit/>
          </a:bodyPr>
          <a:lstStyle/>
          <a:p>
            <a:r>
              <a:rPr lang="zh-CN" altLang="zh-CN" sz="1600" b="1" dirty="0"/>
              <a:t>（</a:t>
            </a:r>
            <a:r>
              <a:rPr lang="zh-CN" altLang="en-US" sz="1600" b="1" dirty="0"/>
              <a:t>三</a:t>
            </a:r>
            <a:r>
              <a:rPr lang="zh-CN" altLang="zh-CN" sz="1600" b="1" dirty="0"/>
              <a:t>）</a:t>
            </a:r>
            <a:r>
              <a:rPr lang="zh-CN" altLang="en-US" sz="1600" b="1" dirty="0"/>
              <a:t>单击填加标题</a:t>
            </a:r>
            <a:endParaRPr lang="zh-CN" altLang="en-US" sz="1600" b="1" dirty="0"/>
          </a:p>
        </p:txBody>
      </p:sp>
      <p:grpSp>
        <p:nvGrpSpPr>
          <p:cNvPr id="59" name="Group 4"/>
          <p:cNvGrpSpPr/>
          <p:nvPr/>
        </p:nvGrpSpPr>
        <p:grpSpPr>
          <a:xfrm>
            <a:off x="825867" y="2394609"/>
            <a:ext cx="1658710" cy="775186"/>
            <a:chOff x="1372486" y="3793072"/>
            <a:chExt cx="6146978" cy="2804667"/>
          </a:xfrm>
        </p:grpSpPr>
        <p:sp>
          <p:nvSpPr>
            <p:cNvPr id="60"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bg1">
                <a:lumMod val="50000"/>
              </a:schemeClr>
            </a:solidFill>
            <a:ln>
              <a:noFill/>
            </a:ln>
            <a:effectLst/>
          </p:spPr>
          <p:txBody>
            <a:bodyPr wrap="none" anchor="ctr"/>
            <a:lstStyle/>
            <a:p>
              <a:endParaRPr lang="en-US" sz="2400">
                <a:latin typeface="+mn-ea"/>
              </a:endParaRPr>
            </a:p>
          </p:txBody>
        </p:sp>
        <p:grpSp>
          <p:nvGrpSpPr>
            <p:cNvPr id="64" name="Group 2"/>
            <p:cNvGrpSpPr/>
            <p:nvPr/>
          </p:nvGrpSpPr>
          <p:grpSpPr bwMode="auto">
            <a:xfrm>
              <a:off x="3531959" y="4060393"/>
              <a:ext cx="1906518" cy="1888205"/>
              <a:chOff x="1569458" y="688424"/>
              <a:chExt cx="334962" cy="331788"/>
            </a:xfrm>
            <a:solidFill>
              <a:schemeClr val="bg1"/>
            </a:solidFill>
          </p:grpSpPr>
          <p:sp>
            <p:nvSpPr>
              <p:cNvPr id="65"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08"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09"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10"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11"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sp>
            <p:nvSpPr>
              <p:cNvPr id="112"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2400">
                  <a:latin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750"/>
                                        <p:tgtEl>
                                          <p:spTgt spid="50"/>
                                        </p:tgtEl>
                                      </p:cBhvr>
                                    </p:animEffect>
                                  </p:childTnLst>
                                </p:cTn>
                              </p:par>
                            </p:childTnLst>
                          </p:cTn>
                        </p:par>
                        <p:par>
                          <p:cTn id="21" fill="hold">
                            <p:stCondLst>
                              <p:cond delay="2500"/>
                            </p:stCondLst>
                            <p:childTnLst>
                              <p:par>
                                <p:cTn id="22" presetID="2" presetClass="entr" presetSubtype="8" decel="100000"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0-#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750"/>
                                        <p:tgtEl>
                                          <p:spTgt spid="55"/>
                                        </p:tgtEl>
                                      </p:cBhvr>
                                    </p:animEffect>
                                  </p:childTnLst>
                                </p:cTn>
                              </p:par>
                            </p:childTnLst>
                          </p:cTn>
                        </p:par>
                        <p:par>
                          <p:cTn id="34" fill="hold">
                            <p:stCondLst>
                              <p:cond delay="4500"/>
                            </p:stCondLst>
                            <p:childTnLst>
                              <p:par>
                                <p:cTn id="35" presetID="2" presetClass="entr" presetSubtype="8" decel="10000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0-#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par>
                          <p:cTn id="43" fill="hold">
                            <p:stCondLst>
                              <p:cond delay="5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0" grpId="0"/>
      <p:bldP spid="51" grpId="0"/>
      <p:bldP spid="55"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33" name="组合 1"/>
          <p:cNvGrpSpPr/>
          <p:nvPr/>
        </p:nvGrpSpPr>
        <p:grpSpPr bwMode="auto">
          <a:xfrm>
            <a:off x="1193800" y="1563688"/>
            <a:ext cx="6626225" cy="3690937"/>
            <a:chOff x="0" y="0"/>
            <a:chExt cx="8006336" cy="4459927"/>
          </a:xfrm>
        </p:grpSpPr>
        <p:sp>
          <p:nvSpPr>
            <p:cNvPr id="34" name="空心弧 2"/>
            <p:cNvSpPr/>
            <p:nvPr/>
          </p:nvSpPr>
          <p:spPr bwMode="auto">
            <a:xfrm>
              <a:off x="1712904" y="21100"/>
              <a:ext cx="4427078" cy="4427317"/>
            </a:xfrm>
            <a:custGeom>
              <a:avLst/>
              <a:gdLst>
                <a:gd name="T0" fmla="*/ 0 w 4427078"/>
                <a:gd name="T1" fmla="*/ 2213659 h 4427317"/>
                <a:gd name="T2" fmla="*/ 1134020 w 4427078"/>
                <a:gd name="T3" fmla="*/ 281097 h 4427317"/>
                <a:gd name="T4" fmla="*/ 3374271 w 4427078"/>
                <a:gd name="T5" fmla="*/ 328761 h 4427317"/>
                <a:gd name="T6" fmla="*/ 3254510 w 4427078"/>
                <a:gd name="T7" fmla="*/ 523236 h 4427317"/>
                <a:gd name="T8" fmla="*/ 1245399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空心弧 3"/>
            <p:cNvSpPr/>
            <p:nvPr/>
          </p:nvSpPr>
          <p:spPr bwMode="auto">
            <a:xfrm rot="5833831">
              <a:off x="1739637" y="7792"/>
              <a:ext cx="4427317" cy="4427078"/>
            </a:xfrm>
            <a:custGeom>
              <a:avLst/>
              <a:gdLst>
                <a:gd name="T0" fmla="*/ 1334575 w 4427317"/>
                <a:gd name="T1" fmla="*/ 182025 h 4427078"/>
                <a:gd name="T2" fmla="*/ 3253134 w 4427317"/>
                <a:gd name="T3" fmla="*/ 259220 h 4427078"/>
                <a:gd name="T4" fmla="*/ 3144843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6" name="椭圆 4"/>
            <p:cNvGrpSpPr/>
            <p:nvPr/>
          </p:nvGrpSpPr>
          <p:grpSpPr bwMode="auto">
            <a:xfrm>
              <a:off x="2314050" y="622356"/>
              <a:ext cx="3226166" cy="3226340"/>
              <a:chOff x="0" y="0"/>
              <a:chExt cx="2670048" cy="2670048"/>
            </a:xfrm>
          </p:grpSpPr>
          <p:pic>
            <p:nvPicPr>
              <p:cNvPr id="58" name="椭圆 4"/>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670048" cy="26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7"/>
              <p:cNvSpPr txBox="1">
                <a:spLocks noChangeArrowheads="1"/>
              </p:cNvSpPr>
              <p:nvPr/>
            </p:nvSpPr>
            <p:spPr bwMode="auto">
              <a:xfrm>
                <a:off x="406843" y="407693"/>
                <a:ext cx="1854176" cy="185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7" name="空心弧 5"/>
            <p:cNvSpPr/>
            <p:nvPr/>
          </p:nvSpPr>
          <p:spPr bwMode="auto">
            <a:xfrm>
              <a:off x="2054334" y="362548"/>
              <a:ext cx="3744218" cy="3744421"/>
            </a:xfrm>
            <a:custGeom>
              <a:avLst/>
              <a:gdLst>
                <a:gd name="T0" fmla="*/ 0 w 3744218"/>
                <a:gd name="T1" fmla="*/ 1872211 h 3744421"/>
                <a:gd name="T2" fmla="*/ 955267 w 3744218"/>
                <a:gd name="T3" fmla="*/ 239886 h 3744421"/>
                <a:gd name="T4" fmla="*/ 2846308 w 3744218"/>
                <a:gd name="T5" fmla="*/ 273459 h 3744421"/>
                <a:gd name="T6" fmla="*/ 2278509 w 3744218"/>
                <a:gd name="T7" fmla="*/ 1205270 h 3744421"/>
                <a:gd name="T8" fmla="*/ 1489636 w 3744218"/>
                <a:gd name="T9" fmla="*/ 1191263 h 3744421"/>
                <a:gd name="T10" fmla="*/ 1091177 w 3744218"/>
                <a:gd name="T11" fmla="*/ 1872210 h 3744421"/>
                <a:gd name="T12" fmla="*/ 0 w 3744218"/>
                <a:gd name="T13" fmla="*/ 1872211 h 3744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空心弧 6"/>
            <p:cNvSpPr/>
            <p:nvPr/>
          </p:nvSpPr>
          <p:spPr bwMode="auto">
            <a:xfrm rot="5792301">
              <a:off x="2054231" y="362649"/>
              <a:ext cx="3744421" cy="3744218"/>
            </a:xfrm>
            <a:custGeom>
              <a:avLst/>
              <a:gdLst>
                <a:gd name="T0" fmla="*/ 1142389 w 3744421"/>
                <a:gd name="T1" fmla="*/ 148099 h 3744218"/>
                <a:gd name="T2" fmla="*/ 2744414 w 3744421"/>
                <a:gd name="T3" fmla="*/ 215566 h 3744218"/>
                <a:gd name="T4" fmla="*/ 2225738 w 3744421"/>
                <a:gd name="T5" fmla="*/ 1200667 h 3744218"/>
                <a:gd name="T6" fmla="*/ 1576396 w 3744421"/>
                <a:gd name="T7" fmla="*/ 1173325 h 3744218"/>
                <a:gd name="T8" fmla="*/ 1142389 w 3744421"/>
                <a:gd name="T9" fmla="*/ 148099 h 3744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空心弧 7"/>
            <p:cNvSpPr/>
            <p:nvPr/>
          </p:nvSpPr>
          <p:spPr bwMode="auto">
            <a:xfrm rot="703656">
              <a:off x="2054334" y="362548"/>
              <a:ext cx="3744218" cy="3744421"/>
            </a:xfrm>
            <a:custGeom>
              <a:avLst/>
              <a:gdLst>
                <a:gd name="T0" fmla="*/ 2712245 w 3744218"/>
                <a:gd name="T1" fmla="*/ 199109 h 3744421"/>
                <a:gd name="T2" fmla="*/ 2846532 w 3744218"/>
                <a:gd name="T3" fmla="*/ 273595 h 3744421"/>
                <a:gd name="T4" fmla="*/ 2275854 w 3744218"/>
                <a:gd name="T5" fmla="*/ 1209835 h 3744421"/>
                <a:gd name="T6" fmla="*/ 2220215 w 3744218"/>
                <a:gd name="T7" fmla="*/ 1178968 h 3744421"/>
                <a:gd name="T8" fmla="*/ 2712245 w 3744218"/>
                <a:gd name="T9" fmla="*/ 199109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TextBox 8"/>
            <p:cNvSpPr txBox="1">
              <a:spLocks noChangeArrowheads="1"/>
            </p:cNvSpPr>
            <p:nvPr/>
          </p:nvSpPr>
          <p:spPr bwMode="auto">
            <a:xfrm flipH="1">
              <a:off x="3472771" y="1740150"/>
              <a:ext cx="994558" cy="6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zh-CN" b="1" dirty="0">
                  <a:latin typeface="微软雅黑" panose="020B0503020204020204" pitchFamily="34" charset="-122"/>
                  <a:ea typeface="微软雅黑" panose="020B0503020204020204" pitchFamily="34" charset="-122"/>
                </a:rPr>
                <a:t>点击</a:t>
              </a:r>
              <a:r>
                <a:rPr lang="zh-CN" altLang="zh-CN" b="1" dirty="0" smtClean="0">
                  <a:latin typeface="微软雅黑" panose="020B0503020204020204" pitchFamily="34" charset="-122"/>
                  <a:ea typeface="微软雅黑" panose="020B0503020204020204" pitchFamily="34" charset="-122"/>
                </a:rPr>
                <a:t>添加</a:t>
              </a:r>
              <a:r>
                <a:rPr lang="zh-CN" altLang="en-US" b="1" dirty="0" smtClean="0">
                  <a:latin typeface="微软雅黑" panose="020B0503020204020204" pitchFamily="34" charset="-122"/>
                  <a:ea typeface="微软雅黑" panose="020B0503020204020204" pitchFamily="34" charset="-122"/>
                </a:rPr>
                <a:t>标题</a:t>
              </a:r>
              <a:endParaRPr lang="zh-CN" altLang="zh-CN" b="1" dirty="0">
                <a:latin typeface="微软雅黑" panose="020B0503020204020204" pitchFamily="34" charset="-122"/>
                <a:ea typeface="微软雅黑" panose="020B0503020204020204" pitchFamily="34" charset="-122"/>
              </a:endParaRPr>
            </a:p>
          </p:txBody>
        </p:sp>
        <p:sp>
          <p:nvSpPr>
            <p:cNvPr id="41" name="TextBox 9"/>
            <p:cNvSpPr txBox="1">
              <a:spLocks noChangeArrowheads="1"/>
            </p:cNvSpPr>
            <p:nvPr/>
          </p:nvSpPr>
          <p:spPr bwMode="auto">
            <a:xfrm flipH="1">
              <a:off x="3352917" y="2890800"/>
              <a:ext cx="143285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000000"/>
                  </a:solidFill>
                  <a:latin typeface="微软雅黑" panose="020B0503020204020204" pitchFamily="34" charset="-122"/>
                  <a:ea typeface="微软雅黑" panose="020B0503020204020204" pitchFamily="34" charset="-122"/>
                </a:rPr>
                <a:t>点击添加文本    </a:t>
              </a:r>
              <a:endParaRPr lang="en-US" sz="1200">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点击添加文本</a:t>
              </a:r>
              <a:endParaRPr lang="en-US" sz="1200">
                <a:solidFill>
                  <a:srgbClr val="000000"/>
                </a:solidFill>
                <a:latin typeface="微软雅黑" panose="020B0503020204020204" pitchFamily="34" charset="-122"/>
                <a:ea typeface="微软雅黑" panose="020B0503020204020204" pitchFamily="34" charset="-122"/>
              </a:endParaRPr>
            </a:p>
          </p:txBody>
        </p:sp>
        <p:sp>
          <p:nvSpPr>
            <p:cNvPr id="42" name="任意多边形 10"/>
            <p:cNvSpPr/>
            <p:nvPr/>
          </p:nvSpPr>
          <p:spPr bwMode="auto">
            <a:xfrm>
              <a:off x="1686050" y="594657"/>
              <a:ext cx="1208431" cy="458461"/>
            </a:xfrm>
            <a:custGeom>
              <a:avLst/>
              <a:gdLst>
                <a:gd name="T0" fmla="*/ 1208431 w 2592834"/>
                <a:gd name="T1" fmla="*/ 458461 h 705394"/>
                <a:gd name="T2" fmla="*/ 891847 w 2592834"/>
                <a:gd name="T3" fmla="*/ 0 h 705394"/>
                <a:gd name="T4" fmla="*/ 0 w 2592834"/>
                <a:gd name="T5" fmla="*/ 0 h 705394"/>
                <a:gd name="T6" fmla="*/ 0 60000 65536"/>
                <a:gd name="T7" fmla="*/ 0 60000 65536"/>
                <a:gd name="T8" fmla="*/ 0 60000 65536"/>
              </a:gdLst>
              <a:ahLst/>
              <a:cxnLst>
                <a:cxn ang="T6">
                  <a:pos x="T0" y="T1"/>
                </a:cxn>
                <a:cxn ang="T7">
                  <a:pos x="T2" y="T3"/>
                </a:cxn>
                <a:cxn ang="T8">
                  <a:pos x="T4" y="T5"/>
                </a:cxn>
              </a:cxnLst>
              <a:rect l="0" t="0" r="r" b="b"/>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3" name="TextBox 11"/>
            <p:cNvSpPr txBox="1">
              <a:spLocks noChangeArrowheads="1"/>
            </p:cNvSpPr>
            <p:nvPr/>
          </p:nvSpPr>
          <p:spPr bwMode="auto">
            <a:xfrm flipH="1">
              <a:off x="6264661" y="420096"/>
              <a:ext cx="1741675" cy="55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44" name="TextBox 11"/>
            <p:cNvSpPr txBox="1">
              <a:spLocks noChangeArrowheads="1"/>
            </p:cNvSpPr>
            <p:nvPr/>
          </p:nvSpPr>
          <p:spPr bwMode="auto">
            <a:xfrm flipH="1">
              <a:off x="0" y="377894"/>
              <a:ext cx="1672622"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45" name="TextBox 13"/>
            <p:cNvSpPr txBox="1">
              <a:spLocks noChangeArrowheads="1"/>
            </p:cNvSpPr>
            <p:nvPr/>
          </p:nvSpPr>
          <p:spPr bwMode="auto">
            <a:xfrm flipH="1">
              <a:off x="6264661" y="1053118"/>
              <a:ext cx="174167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cxnSp>
          <p:nvCxnSpPr>
            <p:cNvPr id="46"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a:extLst>
              <a:ext uri="{909E8E84-426E-40DD-AFC4-6F175D3DCCD1}">
                <a14:hiddenFill xmlns:a14="http://schemas.microsoft.com/office/drawing/2010/main">
                  <a:noFill/>
                </a14:hiddenFill>
              </a:ext>
            </a:extLst>
          </p:spPr>
        </p:cxnSp>
        <p:sp>
          <p:nvSpPr>
            <p:cNvPr id="47" name="TextBox 15"/>
            <p:cNvSpPr txBox="1">
              <a:spLocks noChangeArrowheads="1"/>
            </p:cNvSpPr>
            <p:nvPr/>
          </p:nvSpPr>
          <p:spPr bwMode="auto">
            <a:xfrm flipH="1">
              <a:off x="6264661" y="2890800"/>
              <a:ext cx="1567125" cy="5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pPr eaLnBrk="1" hangingPunct="1"/>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48" name="TextBox 60"/>
            <p:cNvSpPr txBox="1">
              <a:spLocks noChangeArrowheads="1"/>
            </p:cNvSpPr>
            <p:nvPr/>
          </p:nvSpPr>
          <p:spPr bwMode="auto">
            <a:xfrm rot="-1912544">
              <a:off x="2101843" y="98723"/>
              <a:ext cx="800318" cy="40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latin typeface="方正超粗黑简体" pitchFamily="65" charset="-122"/>
                  <a:ea typeface="方正超粗黑简体" pitchFamily="65" charset="-122"/>
                </a:rPr>
                <a:t>35%</a:t>
              </a:r>
              <a:endParaRPr lang="zh-CN" altLang="en-US" sz="1600" dirty="0">
                <a:latin typeface="方正超粗黑简体" pitchFamily="65" charset="-122"/>
                <a:ea typeface="方正超粗黑简体" pitchFamily="65" charset="-122"/>
              </a:endParaRPr>
            </a:p>
          </p:txBody>
        </p:sp>
        <p:sp>
          <p:nvSpPr>
            <p:cNvPr id="49" name="TextBox 61"/>
            <p:cNvSpPr txBox="1">
              <a:spLocks noChangeArrowheads="1"/>
            </p:cNvSpPr>
            <p:nvPr/>
          </p:nvSpPr>
          <p:spPr bwMode="auto">
            <a:xfrm rot="2358327">
              <a:off x="5223844" y="192469"/>
              <a:ext cx="635683" cy="4090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dirty="0">
                  <a:latin typeface="方正超粗黑简体" pitchFamily="65" charset="-122"/>
                  <a:ea typeface="方正超粗黑简体" pitchFamily="65" charset="-122"/>
                </a:rPr>
                <a:t>2%</a:t>
              </a:r>
              <a:endParaRPr lang="zh-CN" altLang="en-US" sz="1600" dirty="0">
                <a:latin typeface="方正超粗黑简体" pitchFamily="65" charset="-122"/>
                <a:ea typeface="方正超粗黑简体" pitchFamily="65" charset="-122"/>
              </a:endParaRPr>
            </a:p>
          </p:txBody>
        </p:sp>
        <p:sp>
          <p:nvSpPr>
            <p:cNvPr id="50" name="TextBox 62"/>
            <p:cNvSpPr txBox="1">
              <a:spLocks noChangeArrowheads="1"/>
            </p:cNvSpPr>
            <p:nvPr/>
          </p:nvSpPr>
          <p:spPr bwMode="auto">
            <a:xfrm rot="3270647">
              <a:off x="5630670" y="683096"/>
              <a:ext cx="635718"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方正超粗黑简体" pitchFamily="65" charset="-122"/>
                  <a:ea typeface="方正超粗黑简体" pitchFamily="65" charset="-122"/>
                </a:rPr>
                <a:t>8%</a:t>
              </a:r>
              <a:endParaRPr lang="zh-CN" altLang="en-US" sz="1600">
                <a:latin typeface="方正超粗黑简体" pitchFamily="65" charset="-122"/>
                <a:ea typeface="方正超粗黑简体" pitchFamily="65" charset="-122"/>
              </a:endParaRPr>
            </a:p>
          </p:txBody>
        </p:sp>
        <p:sp>
          <p:nvSpPr>
            <p:cNvPr id="51" name="TextBox 63"/>
            <p:cNvSpPr txBox="1">
              <a:spLocks noChangeArrowheads="1"/>
            </p:cNvSpPr>
            <p:nvPr/>
          </p:nvSpPr>
          <p:spPr bwMode="auto">
            <a:xfrm rot="6017122">
              <a:off x="5938604" y="2419443"/>
              <a:ext cx="800361" cy="40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latin typeface="方正超粗黑简体" pitchFamily="65" charset="-122"/>
                  <a:ea typeface="方正超粗黑简体" pitchFamily="65" charset="-122"/>
                </a:rPr>
                <a:t>18%</a:t>
              </a:r>
              <a:endParaRPr lang="zh-CN" altLang="en-US" sz="1600">
                <a:latin typeface="方正超粗黑简体" pitchFamily="65" charset="-122"/>
                <a:ea typeface="方正超粗黑简体" pitchFamily="65" charset="-122"/>
              </a:endParaRPr>
            </a:p>
          </p:txBody>
        </p:sp>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200" y="2487482"/>
              <a:ext cx="1971000" cy="119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空心弧 21"/>
            <p:cNvSpPr/>
            <p:nvPr/>
          </p:nvSpPr>
          <p:spPr bwMode="auto">
            <a:xfrm rot="2067484">
              <a:off x="1745512" y="32610"/>
              <a:ext cx="4427078" cy="4427317"/>
            </a:xfrm>
            <a:custGeom>
              <a:avLst/>
              <a:gdLst>
                <a:gd name="T0" fmla="*/ 2780637 w 4427078"/>
                <a:gd name="T1" fmla="*/ 73881 h 4427317"/>
                <a:gd name="T2" fmla="*/ 3374270 w 4427078"/>
                <a:gd name="T3" fmla="*/ 328760 h 4427317"/>
                <a:gd name="T4" fmla="*/ 3254510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空心弧 22"/>
            <p:cNvSpPr/>
            <p:nvPr/>
          </p:nvSpPr>
          <p:spPr bwMode="auto">
            <a:xfrm rot="2003443">
              <a:off x="2081188" y="400913"/>
              <a:ext cx="3744218" cy="3744421"/>
            </a:xfrm>
            <a:custGeom>
              <a:avLst/>
              <a:gdLst>
                <a:gd name="T0" fmla="*/ 2355040 w 3744218"/>
                <a:gd name="T1" fmla="*/ 63364 h 3744421"/>
                <a:gd name="T2" fmla="*/ 2834523 w 3744218"/>
                <a:gd name="T3" fmla="*/ 266336 h 3744421"/>
                <a:gd name="T4" fmla="*/ 2265066 w 3744218"/>
                <a:gd name="T5" fmla="*/ 1216526 h 3744421"/>
                <a:gd name="T6" fmla="*/ 2069294 w 3744218"/>
                <a:gd name="T7" fmla="*/ 1133640 h 3744421"/>
                <a:gd name="T8" fmla="*/ 2355040 w 3744218"/>
                <a:gd name="T9" fmla="*/ 63364 h 37444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空心弧 23"/>
            <p:cNvSpPr/>
            <p:nvPr/>
          </p:nvSpPr>
          <p:spPr bwMode="auto">
            <a:xfrm rot="774438">
              <a:off x="1735922" y="0"/>
              <a:ext cx="4428996" cy="4427317"/>
            </a:xfrm>
            <a:custGeom>
              <a:avLst/>
              <a:gdLst>
                <a:gd name="T0" fmla="*/ 3144134 w 4428996"/>
                <a:gd name="T1" fmla="*/ 204501 h 4427317"/>
                <a:gd name="T2" fmla="*/ 3375367 w 4428996"/>
                <a:gd name="T3" fmla="*/ 328536 h 4427317"/>
                <a:gd name="T4" fmla="*/ 3255601 w 4428996"/>
                <a:gd name="T5" fmla="*/ 523022 h 4427317"/>
                <a:gd name="T6" fmla="*/ 3048221 w 4428996"/>
                <a:gd name="T7" fmla="*/ 411791 h 4427317"/>
                <a:gd name="T8" fmla="*/ 3144134 w 4428996"/>
                <a:gd name="T9" fmla="*/ 204501 h 4427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任意多边形 24"/>
            <p:cNvSpPr/>
            <p:nvPr/>
          </p:nvSpPr>
          <p:spPr bwMode="auto">
            <a:xfrm>
              <a:off x="4996768" y="621512"/>
              <a:ext cx="1281321" cy="391323"/>
            </a:xfrm>
            <a:custGeom>
              <a:avLst/>
              <a:gdLst>
                <a:gd name="T0" fmla="*/ 0 w 1281975"/>
                <a:gd name="T1" fmla="*/ 391323 h 391886"/>
                <a:gd name="T2" fmla="*/ 313349 w 1281975"/>
                <a:gd name="T3" fmla="*/ 0 h 391886"/>
                <a:gd name="T4" fmla="*/ 1281321 w 1281975"/>
                <a:gd name="T5" fmla="*/ 0 h 391886"/>
                <a:gd name="T6" fmla="*/ 0 60000 65536"/>
                <a:gd name="T7" fmla="*/ 0 60000 65536"/>
                <a:gd name="T8" fmla="*/ 0 60000 65536"/>
              </a:gdLst>
              <a:ahLst/>
              <a:cxnLst>
                <a:cxn ang="T6">
                  <a:pos x="T0" y="T1"/>
                </a:cxn>
                <a:cxn ang="T7">
                  <a:pos x="T2" y="T3"/>
                </a:cxn>
                <a:cxn ang="T8">
                  <a:pos x="T4" y="T5"/>
                </a:cxn>
              </a:cxnLst>
              <a:rect l="0" t="0" r="r" b="b"/>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7" name="任意多边形 25"/>
            <p:cNvSpPr/>
            <p:nvPr/>
          </p:nvSpPr>
          <p:spPr bwMode="auto">
            <a:xfrm>
              <a:off x="5453286" y="1262207"/>
              <a:ext cx="834392" cy="103585"/>
            </a:xfrm>
            <a:custGeom>
              <a:avLst/>
              <a:gdLst>
                <a:gd name="T0" fmla="*/ 0 w 834390"/>
                <a:gd name="T1" fmla="*/ 103585 h 104503"/>
                <a:gd name="T2" fmla="*/ 274321 w 834390"/>
                <a:gd name="T3" fmla="*/ 0 h 104503"/>
                <a:gd name="T4" fmla="*/ 834392 w 834390"/>
                <a:gd name="T5" fmla="*/ 0 h 104503"/>
                <a:gd name="T6" fmla="*/ 0 60000 65536"/>
                <a:gd name="T7" fmla="*/ 0 60000 65536"/>
                <a:gd name="T8" fmla="*/ 0 60000 65536"/>
              </a:gdLst>
              <a:ahLst/>
              <a:cxnLst>
                <a:cxn ang="T6">
                  <a:pos x="T0" y="T1"/>
                </a:cxn>
                <a:cxn ang="T7">
                  <a:pos x="T2" y="T3"/>
                </a:cxn>
                <a:cxn ang="T8">
                  <a:pos x="T4" y="T5"/>
                </a:cxn>
              </a:cxnLst>
              <a:rect l="0" t="0" r="r" b="b"/>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60" name="组合 26"/>
          <p:cNvGrpSpPr/>
          <p:nvPr/>
        </p:nvGrpSpPr>
        <p:grpSpPr bwMode="auto">
          <a:xfrm>
            <a:off x="971550" y="730250"/>
            <a:ext cx="7348538" cy="613694"/>
            <a:chOff x="0" y="0"/>
            <a:chExt cx="7348934" cy="612769"/>
          </a:xfrm>
        </p:grpSpPr>
        <p:sp>
          <p:nvSpPr>
            <p:cNvPr id="61" name="矩形 27"/>
            <p:cNvSpPr>
              <a:spLocks noChangeArrowheads="1"/>
            </p:cNvSpPr>
            <p:nvPr/>
          </p:nvSpPr>
          <p:spPr bwMode="auto">
            <a:xfrm>
              <a:off x="76204" y="0"/>
              <a:ext cx="7272730" cy="61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tx1">
                      <a:lumMod val="85000"/>
                      <a:lumOff val="15000"/>
                    </a:schemeClr>
                  </a:solidFill>
                  <a:latin typeface="+mn-ea"/>
                </a:rPr>
                <a:t>单击此处添加文本单击此处添加文本 单击此处添加文本单击此处添加文本单击此处添加文本单击此处添加文本单击此处添加文本单击此处添加文本</a:t>
              </a:r>
              <a:endParaRPr lang="en-US" altLang="zh-CN" sz="1200" dirty="0">
                <a:solidFill>
                  <a:schemeClr val="tx1">
                    <a:lumMod val="85000"/>
                    <a:lumOff val="15000"/>
                  </a:schemeClr>
                </a:solidFill>
                <a:latin typeface="+mn-ea"/>
              </a:endParaRPr>
            </a:p>
          </p:txBody>
        </p:sp>
        <p:sp>
          <p:nvSpPr>
            <p:cNvPr id="62" name="矩形 33"/>
            <p:cNvSpPr>
              <a:spLocks noChangeArrowheads="1"/>
            </p:cNvSpPr>
            <p:nvPr/>
          </p:nvSpPr>
          <p:spPr bwMode="auto">
            <a:xfrm>
              <a:off x="0" y="104617"/>
              <a:ext cx="71442" cy="7133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additive="base">
                                        <p:cTn id="10" dur="500" fill="hold"/>
                                        <p:tgtEl>
                                          <p:spTgt spid="60"/>
                                        </p:tgtEl>
                                        <p:attrNameLst>
                                          <p:attrName>ppt_x</p:attrName>
                                        </p:attrNameLst>
                                      </p:cBhvr>
                                      <p:tavLst>
                                        <p:tav tm="0">
                                          <p:val>
                                            <p:strVal val="0-#ppt_w/2"/>
                                          </p:val>
                                        </p:tav>
                                        <p:tav tm="100000">
                                          <p:val>
                                            <p:strVal val="#ppt_x"/>
                                          </p:val>
                                        </p:tav>
                                      </p:tavLst>
                                    </p:anim>
                                    <p:anim calcmode="lin" valueType="num">
                                      <p:cBhvr additive="base">
                                        <p:cTn id="11" dur="500" fill="hold"/>
                                        <p:tgtEl>
                                          <p:spTgt spid="6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40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600"/>
                                        <p:tgtEl>
                                          <p:spTgt spid="33"/>
                                        </p:tgtEl>
                                      </p:cBhvr>
                                    </p:animEffect>
                                    <p:anim calcmode="lin" valueType="num">
                                      <p:cBhvr>
                                        <p:cTn id="15" dur="600" fill="hold"/>
                                        <p:tgtEl>
                                          <p:spTgt spid="33"/>
                                        </p:tgtEl>
                                        <p:attrNameLst>
                                          <p:attrName>ppt_x</p:attrName>
                                        </p:attrNameLst>
                                      </p:cBhvr>
                                      <p:tavLst>
                                        <p:tav tm="0">
                                          <p:val>
                                            <p:strVal val="#ppt_x"/>
                                          </p:val>
                                        </p:tav>
                                        <p:tav tm="100000">
                                          <p:val>
                                            <p:strVal val="#ppt_x"/>
                                          </p:val>
                                        </p:tav>
                                      </p:tavLst>
                                    </p:anim>
                                    <p:anim calcmode="lin" valueType="num">
                                      <p:cBhvr>
                                        <p:cTn id="16" dur="6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矩形 3"/>
          <p:cNvSpPr/>
          <p:nvPr/>
        </p:nvSpPr>
        <p:spPr>
          <a:xfrm>
            <a:off x="0" y="2583367"/>
            <a:ext cx="1980000"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六边形 4"/>
          <p:cNvSpPr/>
          <p:nvPr/>
        </p:nvSpPr>
        <p:spPr>
          <a:xfrm>
            <a:off x="2051720" y="1936532"/>
            <a:ext cx="1584176" cy="1365670"/>
          </a:xfrm>
          <a:prstGeom prst="hexagon">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bg1"/>
                </a:solidFill>
              </a:rPr>
              <a:t>05</a:t>
            </a:r>
            <a:endParaRPr lang="zh-CN" altLang="en-US" sz="6000" b="1" dirty="0">
              <a:solidFill>
                <a:schemeClr val="bg1"/>
              </a:solidFill>
            </a:endParaRPr>
          </a:p>
        </p:txBody>
      </p:sp>
      <p:sp>
        <p:nvSpPr>
          <p:cNvPr id="7" name="矩形 6"/>
          <p:cNvSpPr/>
          <p:nvPr/>
        </p:nvSpPr>
        <p:spPr>
          <a:xfrm>
            <a:off x="3779912" y="2583367"/>
            <a:ext cx="5364088"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3740030" y="1779662"/>
            <a:ext cx="4288353" cy="707886"/>
          </a:xfrm>
          <a:prstGeom prst="rect">
            <a:avLst/>
          </a:prstGeom>
          <a:noFill/>
        </p:spPr>
        <p:txBody>
          <a:bodyPr wrap="none" rtlCol="0">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点击添加文字标题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744569"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81575"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744569"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1575"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 calcmode="lin" valueType="num">
                                      <p:cBhvr>
                                        <p:cTn id="2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6"/>
                                        </p:tgtEl>
                                      </p:cBhvr>
                                    </p:animEffect>
                                  </p:childTnLst>
                                </p:cTn>
                              </p:par>
                            </p:childTnLst>
                          </p:cTn>
                        </p:par>
                        <p:par>
                          <p:cTn id="31" fill="hold">
                            <p:stCondLst>
                              <p:cond delay="27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P spid="6" grpId="1"/>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73" name="组合 72"/>
          <p:cNvGrpSpPr/>
          <p:nvPr/>
        </p:nvGrpSpPr>
        <p:grpSpPr bwMode="auto">
          <a:xfrm>
            <a:off x="2630091" y="1825228"/>
            <a:ext cx="4900613" cy="756047"/>
            <a:chOff x="3506394" y="2434165"/>
            <a:chExt cx="6535007" cy="1008202"/>
          </a:xfrm>
        </p:grpSpPr>
        <p:cxnSp>
          <p:nvCxnSpPr>
            <p:cNvPr id="74" name="肘形连接符 73"/>
            <p:cNvCxnSpPr>
              <a:stCxn id="75" idx="6"/>
              <a:endCxn id="100" idx="2"/>
            </p:cNvCxnSpPr>
            <p:nvPr/>
          </p:nvCxnSpPr>
          <p:spPr>
            <a:xfrm>
              <a:off x="4262143" y="2812042"/>
              <a:ext cx="5779258" cy="630325"/>
            </a:xfrm>
            <a:prstGeom prst="bentConnector3">
              <a:avLst>
                <a:gd name="adj1" fmla="val 4622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3506394" y="2434165"/>
              <a:ext cx="755749" cy="755755"/>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a:p>
          </p:txBody>
        </p:sp>
        <p:grpSp>
          <p:nvGrpSpPr>
            <p:cNvPr id="76" name="组合 125"/>
            <p:cNvGrpSpPr/>
            <p:nvPr/>
          </p:nvGrpSpPr>
          <p:grpSpPr bwMode="auto">
            <a:xfrm>
              <a:off x="3659394" y="2570928"/>
              <a:ext cx="450000" cy="434596"/>
              <a:chOff x="5512720" y="2152017"/>
              <a:chExt cx="583915" cy="496874"/>
            </a:xfrm>
          </p:grpSpPr>
          <p:sp>
            <p:nvSpPr>
              <p:cNvPr id="77" name="Freeform 159"/>
              <p:cNvSpPr/>
              <p:nvPr/>
            </p:nvSpPr>
            <p:spPr bwMode="auto">
              <a:xfrm>
                <a:off x="5573773" y="2246159"/>
                <a:ext cx="461483" cy="402983"/>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p:spPr>
            <p:txBody>
              <a:bodyPr lIns="121920" tIns="60960" rIns="121920" bIns="60960"/>
              <a:lstStyle/>
              <a:p>
                <a:pPr defTabSz="685800" fontAlgn="auto">
                  <a:spcBef>
                    <a:spcPts val="0"/>
                  </a:spcBef>
                  <a:spcAft>
                    <a:spcPts val="0"/>
                  </a:spcAft>
                  <a:defRPr/>
                </a:pPr>
                <a:endParaRPr lang="zh-CN" altLang="en-US" sz="1900">
                  <a:latin typeface="+mn-lt"/>
                  <a:ea typeface="+mn-ea"/>
                </a:endParaRPr>
              </a:p>
            </p:txBody>
          </p:sp>
          <p:sp>
            <p:nvSpPr>
              <p:cNvPr id="78" name="Freeform 160"/>
              <p:cNvSpPr/>
              <p:nvPr/>
            </p:nvSpPr>
            <p:spPr bwMode="auto">
              <a:xfrm>
                <a:off x="5511967" y="2151767"/>
                <a:ext cx="585095" cy="225090"/>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p:spPr>
            <p:txBody>
              <a:bodyPr lIns="121920" tIns="60960" rIns="121920" bIns="60960"/>
              <a:lstStyle/>
              <a:p>
                <a:pPr defTabSz="685800" fontAlgn="auto">
                  <a:spcBef>
                    <a:spcPts val="0"/>
                  </a:spcBef>
                  <a:spcAft>
                    <a:spcPts val="0"/>
                  </a:spcAft>
                  <a:defRPr/>
                </a:pPr>
                <a:endParaRPr lang="zh-CN" altLang="en-US" sz="1900">
                  <a:latin typeface="+mn-lt"/>
                  <a:ea typeface="+mn-ea"/>
                </a:endParaRPr>
              </a:p>
            </p:txBody>
          </p:sp>
        </p:grpSp>
      </p:grpSp>
      <p:grpSp>
        <p:nvGrpSpPr>
          <p:cNvPr id="79" name="组合 78"/>
          <p:cNvGrpSpPr/>
          <p:nvPr/>
        </p:nvGrpSpPr>
        <p:grpSpPr bwMode="auto">
          <a:xfrm>
            <a:off x="2630092" y="3232547"/>
            <a:ext cx="3050381" cy="566738"/>
            <a:chOff x="3506394" y="4309617"/>
            <a:chExt cx="4066973" cy="756000"/>
          </a:xfrm>
        </p:grpSpPr>
        <p:cxnSp>
          <p:nvCxnSpPr>
            <p:cNvPr id="80" name="肘形连接符 79"/>
            <p:cNvCxnSpPr>
              <a:stCxn id="81" idx="6"/>
              <a:endCxn id="102" idx="2"/>
            </p:cNvCxnSpPr>
            <p:nvPr/>
          </p:nvCxnSpPr>
          <p:spPr>
            <a:xfrm>
              <a:off x="4262006" y="4687617"/>
              <a:ext cx="3311361" cy="37641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3506394" y="4309617"/>
              <a:ext cx="755612" cy="7560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a:p>
          </p:txBody>
        </p:sp>
        <p:sp>
          <p:nvSpPr>
            <p:cNvPr id="82" name="Freeform 277"/>
            <p:cNvSpPr>
              <a:spLocks noEditPoints="1"/>
            </p:cNvSpPr>
            <p:nvPr/>
          </p:nvSpPr>
          <p:spPr bwMode="auto">
            <a:xfrm>
              <a:off x="3696885" y="4431911"/>
              <a:ext cx="384156" cy="455824"/>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mn-ea"/>
                <a:cs typeface="Arial" panose="020B0604020202020204" pitchFamily="34" charset="0"/>
              </a:endParaRPr>
            </a:p>
          </p:txBody>
        </p:sp>
      </p:grpSp>
      <p:grpSp>
        <p:nvGrpSpPr>
          <p:cNvPr id="83" name="组合 82"/>
          <p:cNvGrpSpPr/>
          <p:nvPr/>
        </p:nvGrpSpPr>
        <p:grpSpPr bwMode="auto">
          <a:xfrm>
            <a:off x="2630091" y="2528888"/>
            <a:ext cx="3975497" cy="789385"/>
            <a:chOff x="3506394" y="3371891"/>
            <a:chExt cx="5300991" cy="1051895"/>
          </a:xfrm>
        </p:grpSpPr>
        <p:cxnSp>
          <p:nvCxnSpPr>
            <p:cNvPr id="84" name="肘形连接符 83"/>
            <p:cNvCxnSpPr>
              <a:stCxn id="85" idx="6"/>
              <a:endCxn id="101" idx="2"/>
            </p:cNvCxnSpPr>
            <p:nvPr/>
          </p:nvCxnSpPr>
          <p:spPr>
            <a:xfrm>
              <a:off x="4262091" y="3749494"/>
              <a:ext cx="4545294" cy="67429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3506394" y="3371891"/>
              <a:ext cx="755697" cy="75679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dirty="0"/>
            </a:p>
          </p:txBody>
        </p:sp>
        <p:grpSp>
          <p:nvGrpSpPr>
            <p:cNvPr id="86" name="Group 92"/>
            <p:cNvGrpSpPr/>
            <p:nvPr/>
          </p:nvGrpSpPr>
          <p:grpSpPr>
            <a:xfrm>
              <a:off x="3659830" y="3607479"/>
              <a:ext cx="474528" cy="295582"/>
              <a:chOff x="5172076" y="1943683"/>
              <a:chExt cx="471488" cy="293688"/>
            </a:xfrm>
            <a:solidFill>
              <a:schemeClr val="bg1"/>
            </a:solidFill>
          </p:grpSpPr>
          <p:sp>
            <p:nvSpPr>
              <p:cNvPr id="87" name="Freeform 8"/>
              <p:cNvSpPr>
                <a:spLocks noEditPoints="1"/>
              </p:cNvSpPr>
              <p:nvPr/>
            </p:nvSpPr>
            <p:spPr bwMode="auto">
              <a:xfrm>
                <a:off x="5172076" y="1943683"/>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p:spPr>
            <p:txBody>
              <a:bodyPr lIns="121920" tIns="60960" rIns="121920" bIns="60960"/>
              <a:lstStyle/>
              <a:p>
                <a:pPr defTabSz="685800" fontAlgn="auto">
                  <a:spcBef>
                    <a:spcPts val="0"/>
                  </a:spcBef>
                  <a:spcAft>
                    <a:spcPts val="0"/>
                  </a:spcAft>
                  <a:defRPr/>
                </a:pPr>
                <a:endParaRPr lang="en-US" sz="1900">
                  <a:latin typeface="+mn-lt"/>
                  <a:ea typeface="+mn-ea"/>
                </a:endParaRPr>
              </a:p>
            </p:txBody>
          </p:sp>
          <p:sp>
            <p:nvSpPr>
              <p:cNvPr id="88" name="Rectangle 9"/>
              <p:cNvSpPr>
                <a:spLocks noChangeArrowheads="1"/>
              </p:cNvSpPr>
              <p:nvPr/>
            </p:nvSpPr>
            <p:spPr bwMode="auto">
              <a:xfrm>
                <a:off x="5235576" y="2007182"/>
                <a:ext cx="90488" cy="166688"/>
              </a:xfrm>
              <a:prstGeom prst="rect">
                <a:avLst/>
              </a:prstGeom>
              <a:grpFill/>
              <a:ln>
                <a:noFill/>
              </a:ln>
            </p:spPr>
            <p:txBody>
              <a:bodyPr lIns="121920" tIns="60960" rIns="121920" bIns="60960"/>
              <a:lstStyle/>
              <a:p>
                <a:pPr defTabSz="685800" fontAlgn="auto">
                  <a:spcBef>
                    <a:spcPts val="0"/>
                  </a:spcBef>
                  <a:spcAft>
                    <a:spcPts val="0"/>
                  </a:spcAft>
                  <a:defRPr/>
                </a:pPr>
                <a:endParaRPr lang="en-US" sz="1900">
                  <a:latin typeface="+mn-lt"/>
                  <a:ea typeface="+mn-ea"/>
                </a:endParaRPr>
              </a:p>
            </p:txBody>
          </p:sp>
          <p:sp>
            <p:nvSpPr>
              <p:cNvPr id="89" name="Rectangle 10"/>
              <p:cNvSpPr>
                <a:spLocks noChangeArrowheads="1"/>
              </p:cNvSpPr>
              <p:nvPr/>
            </p:nvSpPr>
            <p:spPr bwMode="auto">
              <a:xfrm>
                <a:off x="5341938" y="2007182"/>
                <a:ext cx="85725" cy="166688"/>
              </a:xfrm>
              <a:prstGeom prst="rect">
                <a:avLst/>
              </a:prstGeom>
              <a:grpFill/>
              <a:ln>
                <a:noFill/>
              </a:ln>
            </p:spPr>
            <p:txBody>
              <a:bodyPr lIns="121920" tIns="60960" rIns="121920" bIns="60960"/>
              <a:lstStyle/>
              <a:p>
                <a:pPr defTabSz="685800" fontAlgn="auto">
                  <a:spcBef>
                    <a:spcPts val="0"/>
                  </a:spcBef>
                  <a:spcAft>
                    <a:spcPts val="0"/>
                  </a:spcAft>
                  <a:defRPr/>
                </a:pPr>
                <a:endParaRPr lang="en-US" sz="1900">
                  <a:latin typeface="+mn-lt"/>
                  <a:ea typeface="+mn-ea"/>
                </a:endParaRPr>
              </a:p>
            </p:txBody>
          </p:sp>
        </p:grpSp>
      </p:grpSp>
      <p:grpSp>
        <p:nvGrpSpPr>
          <p:cNvPr id="90" name="组合 89"/>
          <p:cNvGrpSpPr/>
          <p:nvPr/>
        </p:nvGrpSpPr>
        <p:grpSpPr bwMode="auto">
          <a:xfrm>
            <a:off x="2630091" y="3935016"/>
            <a:ext cx="1840706" cy="567928"/>
            <a:chOff x="3506394" y="5247344"/>
            <a:chExt cx="2455131" cy="756000"/>
          </a:xfrm>
        </p:grpSpPr>
        <p:cxnSp>
          <p:nvCxnSpPr>
            <p:cNvPr id="91" name="直接连接符 90"/>
            <p:cNvCxnSpPr/>
            <p:nvPr/>
          </p:nvCxnSpPr>
          <p:spPr>
            <a:xfrm flipH="1">
              <a:off x="3919288" y="5626136"/>
              <a:ext cx="20422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506394" y="5247344"/>
              <a:ext cx="755914" cy="7560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a:p>
          </p:txBody>
        </p:sp>
        <p:grpSp>
          <p:nvGrpSpPr>
            <p:cNvPr id="93" name="Group 9"/>
            <p:cNvGrpSpPr/>
            <p:nvPr/>
          </p:nvGrpSpPr>
          <p:grpSpPr>
            <a:xfrm>
              <a:off x="3631370" y="5445692"/>
              <a:ext cx="516045" cy="382660"/>
              <a:chOff x="4572000" y="3414713"/>
              <a:chExt cx="374651" cy="277813"/>
            </a:xfrm>
            <a:solidFill>
              <a:schemeClr val="bg1"/>
            </a:solidFill>
          </p:grpSpPr>
          <p:sp>
            <p:nvSpPr>
              <p:cNvPr id="94"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p:spPr>
            <p:txBody>
              <a:bodyPr/>
              <a:lstStyle/>
              <a:p>
                <a:pPr defTabSz="685800" fontAlgn="auto">
                  <a:spcBef>
                    <a:spcPts val="0"/>
                  </a:spcBef>
                  <a:spcAft>
                    <a:spcPts val="0"/>
                  </a:spcAft>
                  <a:defRPr/>
                </a:pPr>
                <a:endParaRPr lang="en-US">
                  <a:latin typeface="+mn-lt"/>
                  <a:ea typeface="+mn-ea"/>
                </a:endParaRPr>
              </a:p>
            </p:txBody>
          </p:sp>
          <p:sp>
            <p:nvSpPr>
              <p:cNvPr id="95"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p:spPr>
            <p:txBody>
              <a:bodyPr/>
              <a:lstStyle/>
              <a:p>
                <a:pPr defTabSz="685800" fontAlgn="auto">
                  <a:spcBef>
                    <a:spcPts val="0"/>
                  </a:spcBef>
                  <a:spcAft>
                    <a:spcPts val="0"/>
                  </a:spcAft>
                  <a:defRPr/>
                </a:pPr>
                <a:endParaRPr lang="en-US">
                  <a:latin typeface="+mn-lt"/>
                  <a:ea typeface="+mn-ea"/>
                </a:endParaRPr>
              </a:p>
            </p:txBody>
          </p:sp>
        </p:grpSp>
      </p:grpSp>
      <p:sp>
        <p:nvSpPr>
          <p:cNvPr id="96" name="任意多边形 95"/>
          <p:cNvSpPr/>
          <p:nvPr/>
        </p:nvSpPr>
        <p:spPr>
          <a:xfrm>
            <a:off x="7196138" y="1696642"/>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97" name="任意多边形 96"/>
          <p:cNvSpPr/>
          <p:nvPr/>
        </p:nvSpPr>
        <p:spPr>
          <a:xfrm>
            <a:off x="6271022" y="3028951"/>
            <a:ext cx="885825" cy="1441847"/>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98" name="任意多边形 97"/>
          <p:cNvSpPr/>
          <p:nvPr/>
        </p:nvSpPr>
        <p:spPr>
          <a:xfrm>
            <a:off x="5344716" y="3599260"/>
            <a:ext cx="885825" cy="871538"/>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99" name="任意多边形 98"/>
          <p:cNvSpPr/>
          <p:nvPr/>
        </p:nvSpPr>
        <p:spPr>
          <a:xfrm>
            <a:off x="3852862" y="4002881"/>
            <a:ext cx="1452563" cy="467916"/>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100" name="椭圆 99"/>
          <p:cNvSpPr/>
          <p:nvPr/>
        </p:nvSpPr>
        <p:spPr>
          <a:xfrm>
            <a:off x="7530704" y="2474118"/>
            <a:ext cx="216694" cy="215504"/>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101" name="椭圆 100"/>
          <p:cNvSpPr/>
          <p:nvPr/>
        </p:nvSpPr>
        <p:spPr>
          <a:xfrm>
            <a:off x="6605587" y="3209925"/>
            <a:ext cx="215504" cy="215504"/>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102" name="椭圆 101"/>
          <p:cNvSpPr/>
          <p:nvPr/>
        </p:nvSpPr>
        <p:spPr>
          <a:xfrm>
            <a:off x="5680473" y="3689748"/>
            <a:ext cx="215503" cy="21550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103" name="椭圆 102"/>
          <p:cNvSpPr/>
          <p:nvPr/>
        </p:nvSpPr>
        <p:spPr>
          <a:xfrm>
            <a:off x="4470798" y="4114800"/>
            <a:ext cx="216694" cy="216694"/>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zh-CN" altLang="en-US"/>
          </a:p>
        </p:txBody>
      </p:sp>
      <p:sp>
        <p:nvSpPr>
          <p:cNvPr id="104" name="矩形 47"/>
          <p:cNvSpPr>
            <a:spLocks noChangeArrowheads="1"/>
          </p:cNvSpPr>
          <p:nvPr/>
        </p:nvSpPr>
        <p:spPr bwMode="auto">
          <a:xfrm>
            <a:off x="977503" y="1106091"/>
            <a:ext cx="7204472"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dirty="0">
              <a:solidFill>
                <a:schemeClr val="tx1">
                  <a:lumMod val="65000"/>
                  <a:lumOff val="35000"/>
                </a:schemeClr>
              </a:solidFill>
              <a:sym typeface="微软雅黑" panose="020B0503020204020204" pitchFamily="34" charset="-122"/>
            </a:endParaRPr>
          </a:p>
        </p:txBody>
      </p:sp>
      <p:sp>
        <p:nvSpPr>
          <p:cNvPr id="105" name="矩形 104"/>
          <p:cNvSpPr/>
          <p:nvPr/>
        </p:nvSpPr>
        <p:spPr>
          <a:xfrm>
            <a:off x="1628776" y="1866900"/>
            <a:ext cx="907256"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105"/>
          <p:cNvSpPr/>
          <p:nvPr/>
        </p:nvSpPr>
        <p:spPr>
          <a:xfrm>
            <a:off x="986889" y="2160985"/>
            <a:ext cx="1549142" cy="223138"/>
          </a:xfrm>
          <a:prstGeom prst="rect">
            <a:avLst/>
          </a:prstGeom>
        </p:spPr>
        <p:txBody>
          <a:bodyPr wrap="none" lIns="68580" tIns="34290" rIns="68580" bIns="34290">
            <a:spAutoFit/>
          </a:bodyPr>
          <a:lstStyle/>
          <a:p>
            <a:pPr algn="r" defTabSz="685800" fontAlgn="auto">
              <a:spcBef>
                <a:spcPts val="0"/>
              </a:spcBef>
              <a:spcAft>
                <a:spcPts val="0"/>
              </a:spcAft>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7" name="矩形 106"/>
          <p:cNvSpPr/>
          <p:nvPr/>
        </p:nvSpPr>
        <p:spPr>
          <a:xfrm>
            <a:off x="1628776" y="2563416"/>
            <a:ext cx="907256"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矩形 107"/>
          <p:cNvSpPr/>
          <p:nvPr/>
        </p:nvSpPr>
        <p:spPr>
          <a:xfrm>
            <a:off x="986889" y="2856310"/>
            <a:ext cx="1549142" cy="223138"/>
          </a:xfrm>
          <a:prstGeom prst="rect">
            <a:avLst/>
          </a:prstGeom>
        </p:spPr>
        <p:txBody>
          <a:bodyPr wrap="none" lIns="68580" tIns="34290" rIns="68580" bIns="34290">
            <a:spAutoFit/>
          </a:bodyPr>
          <a:lstStyle/>
          <a:p>
            <a:pPr algn="r" defTabSz="685800" fontAlgn="auto">
              <a:spcBef>
                <a:spcPts val="0"/>
              </a:spcBef>
              <a:spcAft>
                <a:spcPts val="0"/>
              </a:spcAft>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1628776" y="3271837"/>
            <a:ext cx="907256"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矩形 109"/>
          <p:cNvSpPr/>
          <p:nvPr/>
        </p:nvSpPr>
        <p:spPr>
          <a:xfrm>
            <a:off x="986889" y="3565922"/>
            <a:ext cx="1549142" cy="223138"/>
          </a:xfrm>
          <a:prstGeom prst="rect">
            <a:avLst/>
          </a:prstGeom>
        </p:spPr>
        <p:txBody>
          <a:bodyPr wrap="none" lIns="68580" tIns="34290" rIns="68580" bIns="34290">
            <a:spAutoFit/>
          </a:bodyPr>
          <a:lstStyle/>
          <a:p>
            <a:pPr algn="r" defTabSz="685800" fontAlgn="auto">
              <a:spcBef>
                <a:spcPts val="0"/>
              </a:spcBef>
              <a:spcAft>
                <a:spcPts val="0"/>
              </a:spcAft>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矩形 110"/>
          <p:cNvSpPr/>
          <p:nvPr/>
        </p:nvSpPr>
        <p:spPr>
          <a:xfrm>
            <a:off x="1628776" y="3965972"/>
            <a:ext cx="907256"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矩形 111"/>
          <p:cNvSpPr/>
          <p:nvPr/>
        </p:nvSpPr>
        <p:spPr>
          <a:xfrm>
            <a:off x="986889" y="4258867"/>
            <a:ext cx="1549142" cy="223138"/>
          </a:xfrm>
          <a:prstGeom prst="rect">
            <a:avLst/>
          </a:prstGeom>
        </p:spPr>
        <p:txBody>
          <a:bodyPr wrap="none" lIns="68580" tIns="34290" rIns="68580" bIns="34290">
            <a:spAutoFit/>
          </a:bodyPr>
          <a:lstStyle/>
          <a:p>
            <a:pPr algn="r" defTabSz="685800" fontAlgn="auto">
              <a:spcBef>
                <a:spcPts val="0"/>
              </a:spcBef>
              <a:spcAft>
                <a:spcPts val="0"/>
              </a:spcAft>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barn(outVertical)">
                                      <p:cBhvr>
                                        <p:cTn id="11" dur="500"/>
                                        <p:tgtEl>
                                          <p:spTgt spid="10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down)">
                                      <p:cBhvr>
                                        <p:cTn id="15" dur="200"/>
                                        <p:tgtEl>
                                          <p:spTgt spid="99"/>
                                        </p:tgtEl>
                                      </p:cBhvr>
                                    </p:animEffect>
                                  </p:childTnLst>
                                </p:cTn>
                              </p:par>
                              <p:par>
                                <p:cTn id="16" presetID="22" presetClass="entr" presetSubtype="4"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wipe(down)">
                                      <p:cBhvr>
                                        <p:cTn id="18" dur="400"/>
                                        <p:tgtEl>
                                          <p:spTgt spid="98"/>
                                        </p:tgtEl>
                                      </p:cBhvr>
                                    </p:animEffect>
                                  </p:childTnLst>
                                </p:cTn>
                              </p:par>
                              <p:par>
                                <p:cTn id="19" presetID="22" presetClass="entr" presetSubtype="4"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wipe(down)">
                                      <p:cBhvr>
                                        <p:cTn id="21" dur="600"/>
                                        <p:tgtEl>
                                          <p:spTgt spid="97"/>
                                        </p:tgtEl>
                                      </p:cBhvr>
                                    </p:animEffect>
                                  </p:childTnLst>
                                </p:cTn>
                              </p:par>
                              <p:par>
                                <p:cTn id="22" presetID="22" presetClass="entr" presetSubtype="4"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down)">
                                      <p:cBhvr>
                                        <p:cTn id="24" dur="900"/>
                                        <p:tgtEl>
                                          <p:spTgt spid="9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250"/>
                                        <p:tgtEl>
                                          <p:spTgt spid="10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250"/>
                                        <p:tgtEl>
                                          <p:spTgt spid="102"/>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250"/>
                                        <p:tgtEl>
                                          <p:spTgt spid="101"/>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6" presetClass="emph" presetSubtype="0" fill="hold" grpId="1" nodeType="afterEffect">
                                  <p:stCondLst>
                                    <p:cond delay="0"/>
                                  </p:stCondLst>
                                  <p:childTnLst>
                                    <p:animEffect transition="out" filter="fade">
                                      <p:cBhvr>
                                        <p:cTn id="39" dur="500" tmFilter="0, 0; .2, .5; .8, .5; 1, 0"/>
                                        <p:tgtEl>
                                          <p:spTgt spid="103"/>
                                        </p:tgtEl>
                                      </p:cBhvr>
                                    </p:animEffect>
                                    <p:animScale>
                                      <p:cBhvr>
                                        <p:cTn id="40" dur="250" autoRev="1" fill="hold"/>
                                        <p:tgtEl>
                                          <p:spTgt spid="103"/>
                                        </p:tgtEl>
                                      </p:cBhvr>
                                      <p:by x="105000" y="105000"/>
                                    </p:animScale>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additive="base">
                                        <p:cTn id="44" dur="500" fill="hold"/>
                                        <p:tgtEl>
                                          <p:spTgt spid="90"/>
                                        </p:tgtEl>
                                        <p:attrNameLst>
                                          <p:attrName>ppt_x</p:attrName>
                                        </p:attrNameLst>
                                      </p:cBhvr>
                                      <p:tavLst>
                                        <p:tav tm="0">
                                          <p:val>
                                            <p:strVal val="0-#ppt_w/2"/>
                                          </p:val>
                                        </p:tav>
                                        <p:tav tm="100000">
                                          <p:val>
                                            <p:strVal val="#ppt_x"/>
                                          </p:val>
                                        </p:tav>
                                      </p:tavLst>
                                    </p:anim>
                                    <p:anim calcmode="lin" valueType="num">
                                      <p:cBhvr additive="base">
                                        <p:cTn id="45" dur="500" fill="hold"/>
                                        <p:tgtEl>
                                          <p:spTgt spid="90"/>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500"/>
                                        <p:tgtEl>
                                          <p:spTgt spid="11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500"/>
                                        <p:tgtEl>
                                          <p:spTgt spid="112"/>
                                        </p:tgtEl>
                                      </p:cBhvr>
                                    </p:animEffect>
                                  </p:childTnLst>
                                </p:cTn>
                              </p:par>
                            </p:childTnLst>
                          </p:cTn>
                        </p:par>
                        <p:par>
                          <p:cTn id="53" fill="hold">
                            <p:stCondLst>
                              <p:cond delay="3000"/>
                            </p:stCondLst>
                            <p:childTnLst>
                              <p:par>
                                <p:cTn id="54" presetID="26" presetClass="emph" presetSubtype="0" fill="hold" grpId="1" nodeType="afterEffect">
                                  <p:stCondLst>
                                    <p:cond delay="0"/>
                                  </p:stCondLst>
                                  <p:childTnLst>
                                    <p:animEffect transition="out" filter="fade">
                                      <p:cBhvr>
                                        <p:cTn id="55" dur="500" tmFilter="0, 0; .2, .5; .8, .5; 1, 0"/>
                                        <p:tgtEl>
                                          <p:spTgt spid="102"/>
                                        </p:tgtEl>
                                      </p:cBhvr>
                                    </p:animEffect>
                                    <p:animScale>
                                      <p:cBhvr>
                                        <p:cTn id="56" dur="250" autoRev="1" fill="hold"/>
                                        <p:tgtEl>
                                          <p:spTgt spid="102"/>
                                        </p:tgtEl>
                                      </p:cBhvr>
                                      <p:by x="105000" y="105000"/>
                                    </p:animScale>
                                  </p:childTnLst>
                                </p:cTn>
                              </p:par>
                            </p:childTnLst>
                          </p:cTn>
                        </p:par>
                        <p:par>
                          <p:cTn id="57" fill="hold">
                            <p:stCondLst>
                              <p:cond delay="3500"/>
                            </p:stCondLst>
                            <p:childTnLst>
                              <p:par>
                                <p:cTn id="58" presetID="2" presetClass="entr" presetSubtype="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0-#ppt_w/2"/>
                                          </p:val>
                                        </p:tav>
                                        <p:tav tm="100000">
                                          <p:val>
                                            <p:strVal val="#ppt_x"/>
                                          </p:val>
                                        </p:tav>
                                      </p:tavLst>
                                    </p:anim>
                                    <p:anim calcmode="lin" valueType="num">
                                      <p:cBhvr additive="base">
                                        <p:cTn id="61" dur="500" fill="hold"/>
                                        <p:tgtEl>
                                          <p:spTgt spid="79"/>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14" presetClass="entr" presetSubtype="10" fill="hold" grpId="0" nodeType="after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randombar(horizontal)">
                                      <p:cBhvr>
                                        <p:cTn id="65" dur="500"/>
                                        <p:tgtEl>
                                          <p:spTgt spid="110"/>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randombar(horizontal)">
                                      <p:cBhvr>
                                        <p:cTn id="68" dur="500"/>
                                        <p:tgtEl>
                                          <p:spTgt spid="109"/>
                                        </p:tgtEl>
                                      </p:cBhvr>
                                    </p:animEffect>
                                  </p:childTnLst>
                                </p:cTn>
                              </p:par>
                            </p:childTnLst>
                          </p:cTn>
                        </p:par>
                        <p:par>
                          <p:cTn id="69" fill="hold">
                            <p:stCondLst>
                              <p:cond delay="4500"/>
                            </p:stCondLst>
                            <p:childTnLst>
                              <p:par>
                                <p:cTn id="70" presetID="26" presetClass="emph" presetSubtype="0" fill="hold" grpId="1" nodeType="afterEffect">
                                  <p:stCondLst>
                                    <p:cond delay="0"/>
                                  </p:stCondLst>
                                  <p:childTnLst>
                                    <p:animEffect transition="out" filter="fade">
                                      <p:cBhvr>
                                        <p:cTn id="71" dur="500" tmFilter="0, 0; .2, .5; .8, .5; 1, 0"/>
                                        <p:tgtEl>
                                          <p:spTgt spid="101"/>
                                        </p:tgtEl>
                                      </p:cBhvr>
                                    </p:animEffect>
                                    <p:animScale>
                                      <p:cBhvr>
                                        <p:cTn id="72" dur="250" autoRev="1" fill="hold"/>
                                        <p:tgtEl>
                                          <p:spTgt spid="101"/>
                                        </p:tgtEl>
                                      </p:cBhvr>
                                      <p:by x="105000" y="105000"/>
                                    </p:animScale>
                                  </p:childTnLst>
                                </p:cTn>
                              </p:par>
                            </p:childTnLst>
                          </p:cTn>
                        </p:par>
                        <p:par>
                          <p:cTn id="73" fill="hold">
                            <p:stCondLst>
                              <p:cond delay="5000"/>
                            </p:stCondLst>
                            <p:childTnLst>
                              <p:par>
                                <p:cTn id="74" presetID="2" presetClass="entr" presetSubtype="8" fill="hold" nodeType="afterEffect">
                                  <p:stCondLst>
                                    <p:cond delay="0"/>
                                  </p:stCondLst>
                                  <p:childTnLst>
                                    <p:set>
                                      <p:cBhvr>
                                        <p:cTn id="75" dur="1" fill="hold">
                                          <p:stCondLst>
                                            <p:cond delay="0"/>
                                          </p:stCondLst>
                                        </p:cTn>
                                        <p:tgtEl>
                                          <p:spTgt spid="83"/>
                                        </p:tgtEl>
                                        <p:attrNameLst>
                                          <p:attrName>style.visibility</p:attrName>
                                        </p:attrNameLst>
                                      </p:cBhvr>
                                      <p:to>
                                        <p:strVal val="visible"/>
                                      </p:to>
                                    </p:set>
                                    <p:anim calcmode="lin" valueType="num">
                                      <p:cBhvr additive="base">
                                        <p:cTn id="76" dur="500" fill="hold"/>
                                        <p:tgtEl>
                                          <p:spTgt spid="83"/>
                                        </p:tgtEl>
                                        <p:attrNameLst>
                                          <p:attrName>ppt_x</p:attrName>
                                        </p:attrNameLst>
                                      </p:cBhvr>
                                      <p:tavLst>
                                        <p:tav tm="0">
                                          <p:val>
                                            <p:strVal val="0-#ppt_w/2"/>
                                          </p:val>
                                        </p:tav>
                                        <p:tav tm="100000">
                                          <p:val>
                                            <p:strVal val="#ppt_x"/>
                                          </p:val>
                                        </p:tav>
                                      </p:tavLst>
                                    </p:anim>
                                    <p:anim calcmode="lin" valueType="num">
                                      <p:cBhvr additive="base">
                                        <p:cTn id="77" dur="500" fill="hold"/>
                                        <p:tgtEl>
                                          <p:spTgt spid="83"/>
                                        </p:tgtEl>
                                        <p:attrNameLst>
                                          <p:attrName>ppt_y</p:attrName>
                                        </p:attrNameLst>
                                      </p:cBhvr>
                                      <p:tavLst>
                                        <p:tav tm="0">
                                          <p:val>
                                            <p:strVal val="#ppt_y"/>
                                          </p:val>
                                        </p:tav>
                                        <p:tav tm="100000">
                                          <p:val>
                                            <p:strVal val="#ppt_y"/>
                                          </p:val>
                                        </p:tav>
                                      </p:tavLst>
                                    </p:anim>
                                  </p:childTnLst>
                                </p:cTn>
                              </p:par>
                            </p:childTnLst>
                          </p:cTn>
                        </p:par>
                        <p:par>
                          <p:cTn id="78" fill="hold">
                            <p:stCondLst>
                              <p:cond delay="5500"/>
                            </p:stCondLst>
                            <p:childTnLst>
                              <p:par>
                                <p:cTn id="79" presetID="14" presetClass="entr" presetSubtype="10"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randombar(horizontal)">
                                      <p:cBhvr>
                                        <p:cTn id="81" dur="500"/>
                                        <p:tgtEl>
                                          <p:spTgt spid="107"/>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randombar(horizontal)">
                                      <p:cBhvr>
                                        <p:cTn id="84" dur="500"/>
                                        <p:tgtEl>
                                          <p:spTgt spid="108"/>
                                        </p:tgtEl>
                                      </p:cBhvr>
                                    </p:animEffect>
                                  </p:childTnLst>
                                </p:cTn>
                              </p:par>
                            </p:childTnLst>
                          </p:cTn>
                        </p:par>
                        <p:par>
                          <p:cTn id="85" fill="hold">
                            <p:stCondLst>
                              <p:cond delay="6000"/>
                            </p:stCondLst>
                            <p:childTnLst>
                              <p:par>
                                <p:cTn id="86" presetID="26" presetClass="emph" presetSubtype="0" fill="hold" grpId="1" nodeType="afterEffect">
                                  <p:stCondLst>
                                    <p:cond delay="0"/>
                                  </p:stCondLst>
                                  <p:childTnLst>
                                    <p:animEffect transition="out" filter="fade">
                                      <p:cBhvr>
                                        <p:cTn id="87" dur="500" tmFilter="0, 0; .2, .5; .8, .5; 1, 0"/>
                                        <p:tgtEl>
                                          <p:spTgt spid="100"/>
                                        </p:tgtEl>
                                      </p:cBhvr>
                                    </p:animEffect>
                                    <p:animScale>
                                      <p:cBhvr>
                                        <p:cTn id="88" dur="250" autoRev="1" fill="hold"/>
                                        <p:tgtEl>
                                          <p:spTgt spid="100"/>
                                        </p:tgtEl>
                                      </p:cBhvr>
                                      <p:by x="105000" y="105000"/>
                                    </p:animScale>
                                  </p:childTnLst>
                                </p:cTn>
                              </p:par>
                            </p:childTnLst>
                          </p:cTn>
                        </p:par>
                        <p:par>
                          <p:cTn id="89" fill="hold">
                            <p:stCondLst>
                              <p:cond delay="6500"/>
                            </p:stCondLst>
                            <p:childTnLst>
                              <p:par>
                                <p:cTn id="90" presetID="2" presetClass="entr" presetSubtype="8" fill="hold" nodeType="after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0-#ppt_w/2"/>
                                          </p:val>
                                        </p:tav>
                                        <p:tav tm="100000">
                                          <p:val>
                                            <p:strVal val="#ppt_x"/>
                                          </p:val>
                                        </p:tav>
                                      </p:tavLst>
                                    </p:anim>
                                    <p:anim calcmode="lin" valueType="num">
                                      <p:cBhvr additive="base">
                                        <p:cTn id="93" dur="500" fill="hold"/>
                                        <p:tgtEl>
                                          <p:spTgt spid="73"/>
                                        </p:tgtEl>
                                        <p:attrNameLst>
                                          <p:attrName>ppt_y</p:attrName>
                                        </p:attrNameLst>
                                      </p:cBhvr>
                                      <p:tavLst>
                                        <p:tav tm="0">
                                          <p:val>
                                            <p:strVal val="#ppt_y"/>
                                          </p:val>
                                        </p:tav>
                                        <p:tav tm="100000">
                                          <p:val>
                                            <p:strVal val="#ppt_y"/>
                                          </p:val>
                                        </p:tav>
                                      </p:tavLst>
                                    </p:anim>
                                  </p:childTnLst>
                                </p:cTn>
                              </p:par>
                            </p:childTnLst>
                          </p:cTn>
                        </p:par>
                        <p:par>
                          <p:cTn id="94" fill="hold">
                            <p:stCondLst>
                              <p:cond delay="7000"/>
                            </p:stCondLst>
                            <p:childTnLst>
                              <p:par>
                                <p:cTn id="95" presetID="14" presetClass="entr" presetSubtype="10" fill="hold" grpId="0" nodeType="after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randombar(horizontal)">
                                      <p:cBhvr>
                                        <p:cTn id="97" dur="500"/>
                                        <p:tgtEl>
                                          <p:spTgt spid="10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randombar(horizontal)">
                                      <p:cBhvr>
                                        <p:cTn id="10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00" grpId="0" animBg="1"/>
      <p:bldP spid="100" grpId="1" animBg="1"/>
      <p:bldP spid="101" grpId="0" animBg="1"/>
      <p:bldP spid="101" grpId="1" animBg="1"/>
      <p:bldP spid="102" grpId="0" animBg="1"/>
      <p:bldP spid="102" grpId="1" animBg="1"/>
      <p:bldP spid="103" grpId="0" animBg="1"/>
      <p:bldP spid="103" grpId="1" animBg="1"/>
      <p:bldP spid="104" grpId="0"/>
      <p:bldP spid="105" grpId="0"/>
      <p:bldP spid="106" grpId="0"/>
      <p:bldP spid="107" grpId="0"/>
      <p:bldP spid="108" grpId="0"/>
      <p:bldP spid="109" grpId="0"/>
      <p:bldP spid="110" grpId="0"/>
      <p:bldP spid="111"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583367"/>
            <a:ext cx="1980000"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2051720" y="1936532"/>
            <a:ext cx="1584176" cy="1365670"/>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t>06</a:t>
            </a:r>
            <a:endParaRPr lang="zh-CN" altLang="en-US" sz="6000" b="1" dirty="0"/>
          </a:p>
        </p:txBody>
      </p:sp>
      <p:sp>
        <p:nvSpPr>
          <p:cNvPr id="7" name="矩形 6"/>
          <p:cNvSpPr/>
          <p:nvPr/>
        </p:nvSpPr>
        <p:spPr>
          <a:xfrm>
            <a:off x="3779912" y="2583367"/>
            <a:ext cx="5364088"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740030" y="1779662"/>
            <a:ext cx="4288353"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点击添加文字标题</a:t>
            </a:r>
            <a:endParaRPr lang="zh-CN" altLang="en-US" sz="40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3744569" y="2787774"/>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81575" y="2787774"/>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744569" y="3210530"/>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1575" y="3210530"/>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 calcmode="lin" valueType="num">
                                      <p:cBhvr>
                                        <p:cTn id="2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6"/>
                                        </p:tgtEl>
                                      </p:cBhvr>
                                    </p:animEffect>
                                  </p:childTnLst>
                                </p:cTn>
                              </p:par>
                            </p:childTnLst>
                          </p:cTn>
                        </p:par>
                        <p:par>
                          <p:cTn id="31" fill="hold">
                            <p:stCondLst>
                              <p:cond delay="27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P spid="6" grpId="1"/>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39" name="矩形 9"/>
          <p:cNvSpPr/>
          <p:nvPr/>
        </p:nvSpPr>
        <p:spPr>
          <a:xfrm>
            <a:off x="0" y="2630155"/>
            <a:ext cx="9144000" cy="182835"/>
          </a:xfrm>
          <a:custGeom>
            <a:avLst/>
            <a:gdLst/>
            <a:ahLst/>
            <a:cxnLst/>
            <a:rect l="l" t="t" r="r" b="b"/>
            <a:pathLst>
              <a:path w="144016" h="869444">
                <a:moveTo>
                  <a:pt x="0" y="0"/>
                </a:moveTo>
                <a:lnTo>
                  <a:pt x="144016" y="0"/>
                </a:lnTo>
                <a:lnTo>
                  <a:pt x="144016" y="869444"/>
                </a:lnTo>
                <a:lnTo>
                  <a:pt x="0" y="8694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2" rIns="91426" bIns="45712" rtlCol="0" anchor="ctr"/>
          <a:lstStyle/>
          <a:p>
            <a:pPr algn="ctr"/>
            <a:endParaRPr lang="zh-CN" altLang="en-US">
              <a:latin typeface="+mn-ea"/>
            </a:endParaRPr>
          </a:p>
        </p:txBody>
      </p:sp>
      <p:grpSp>
        <p:nvGrpSpPr>
          <p:cNvPr id="40" name="组合 39"/>
          <p:cNvGrpSpPr/>
          <p:nvPr/>
        </p:nvGrpSpPr>
        <p:grpSpPr>
          <a:xfrm>
            <a:off x="578221" y="1167358"/>
            <a:ext cx="3888432" cy="1298476"/>
            <a:chOff x="549712" y="914400"/>
            <a:chExt cx="3888432" cy="1298476"/>
          </a:xfrm>
        </p:grpSpPr>
        <p:sp>
          <p:nvSpPr>
            <p:cNvPr id="41" name="圆角矩形 40"/>
            <p:cNvSpPr/>
            <p:nvPr/>
          </p:nvSpPr>
          <p:spPr>
            <a:xfrm>
              <a:off x="549712" y="914400"/>
              <a:ext cx="3888432" cy="1298476"/>
            </a:xfrm>
            <a:prstGeom prst="roundRect">
              <a:avLst>
                <a:gd name="adj" fmla="val 8330"/>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42" name="直接连接符 41"/>
            <p:cNvCxnSpPr/>
            <p:nvPr/>
          </p:nvCxnSpPr>
          <p:spPr>
            <a:xfrm>
              <a:off x="1727684" y="1087388"/>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Rectangle 13" descr="FD1DDF730CE4456e89755B07FE1653D0# #Rectangle 13"/>
            <p:cNvSpPr>
              <a:spLocks noChangeArrowheads="1"/>
            </p:cNvSpPr>
            <p:nvPr/>
          </p:nvSpPr>
          <p:spPr bwMode="auto">
            <a:xfrm>
              <a:off x="1876107" y="1157527"/>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n-ea"/>
                  <a:ea typeface="+mn-ea"/>
                </a:rPr>
                <a:t>添加标题</a:t>
              </a:r>
              <a:endParaRPr lang="en-US" altLang="zh-CN" sz="1400" dirty="0">
                <a:latin typeface="+mn-ea"/>
                <a:ea typeface="+mn-ea"/>
              </a:endParaRPr>
            </a:p>
          </p:txBody>
        </p:sp>
        <p:sp>
          <p:nvSpPr>
            <p:cNvPr id="44" name="Rectangle 13" descr="FD1DDF730CE4456e89755B07FE1653D0# #Rectangle 13"/>
            <p:cNvSpPr>
              <a:spLocks noChangeArrowheads="1"/>
            </p:cNvSpPr>
            <p:nvPr/>
          </p:nvSpPr>
          <p:spPr bwMode="auto">
            <a:xfrm>
              <a:off x="1876105" y="1425239"/>
              <a:ext cx="23916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dirty="0">
                  <a:latin typeface="+mn-ea"/>
                  <a:ea typeface="+mn-ea"/>
                </a:rPr>
                <a:t>此处添加计划扼要说明，添加简短说明文字。此处添加明年计划的扼要说明，添加简短说明文字。</a:t>
              </a:r>
              <a:endParaRPr lang="en-US" altLang="zh-CN" sz="900" dirty="0">
                <a:latin typeface="+mn-ea"/>
                <a:ea typeface="+mn-ea"/>
              </a:endParaRPr>
            </a:p>
          </p:txBody>
        </p:sp>
        <p:sp>
          <p:nvSpPr>
            <p:cNvPr id="45" name="椭圆 44"/>
            <p:cNvSpPr/>
            <p:nvPr/>
          </p:nvSpPr>
          <p:spPr>
            <a:xfrm>
              <a:off x="683568" y="1128228"/>
              <a:ext cx="870820" cy="8708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6"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round/>
            </a:ln>
            <a:effectLst/>
          </p:spPr>
          <p:txBody>
            <a:bodyPr vert="horz" wrap="square" lIns="121920" tIns="60960" rIns="121920" bIns="60960" numCol="1" anchor="t" anchorCtr="0" compatLnSpc="1"/>
            <a:lstStyle/>
            <a:p>
              <a:endParaRPr lang="zh-CN" altLang="en-US" sz="2400">
                <a:latin typeface="+mn-ea"/>
              </a:endParaRPr>
            </a:p>
          </p:txBody>
        </p:sp>
      </p:grpSp>
      <p:grpSp>
        <p:nvGrpSpPr>
          <p:cNvPr id="47" name="组合 46"/>
          <p:cNvGrpSpPr/>
          <p:nvPr/>
        </p:nvGrpSpPr>
        <p:grpSpPr>
          <a:xfrm>
            <a:off x="4680013" y="1167358"/>
            <a:ext cx="3888432" cy="1298476"/>
            <a:chOff x="4651504" y="914400"/>
            <a:chExt cx="3888432" cy="1298476"/>
          </a:xfrm>
        </p:grpSpPr>
        <p:sp>
          <p:nvSpPr>
            <p:cNvPr id="48" name="圆角矩形 47"/>
            <p:cNvSpPr/>
            <p:nvPr/>
          </p:nvSpPr>
          <p:spPr>
            <a:xfrm>
              <a:off x="4651504" y="914400"/>
              <a:ext cx="3888432" cy="1298476"/>
            </a:xfrm>
            <a:prstGeom prst="roundRect">
              <a:avLst>
                <a:gd name="adj" fmla="val 8330"/>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86" name="直接连接符 85"/>
            <p:cNvCxnSpPr/>
            <p:nvPr/>
          </p:nvCxnSpPr>
          <p:spPr>
            <a:xfrm>
              <a:off x="5829476" y="1087388"/>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7" name="Rectangle 13" descr="FD1DDF730CE4456e89755B07FE1653D0# #Rectangle 13"/>
            <p:cNvSpPr>
              <a:spLocks noChangeArrowheads="1"/>
            </p:cNvSpPr>
            <p:nvPr/>
          </p:nvSpPr>
          <p:spPr bwMode="auto">
            <a:xfrm>
              <a:off x="5977899" y="1157527"/>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n-ea"/>
                  <a:ea typeface="+mn-ea"/>
                </a:rPr>
                <a:t>添加标题</a:t>
              </a:r>
              <a:endParaRPr lang="en-US" altLang="zh-CN" sz="1400" dirty="0">
                <a:latin typeface="+mn-ea"/>
                <a:ea typeface="+mn-ea"/>
              </a:endParaRPr>
            </a:p>
          </p:txBody>
        </p:sp>
        <p:sp>
          <p:nvSpPr>
            <p:cNvPr id="88" name="Rectangle 13" descr="FD1DDF730CE4456e89755B07FE1653D0# #Rectangle 13"/>
            <p:cNvSpPr>
              <a:spLocks noChangeArrowheads="1"/>
            </p:cNvSpPr>
            <p:nvPr/>
          </p:nvSpPr>
          <p:spPr bwMode="auto">
            <a:xfrm>
              <a:off x="5977897" y="1425239"/>
              <a:ext cx="23916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dirty="0">
                  <a:latin typeface="+mn-ea"/>
                  <a:ea typeface="+mn-ea"/>
                </a:rPr>
                <a:t>此处添加计划扼要说明，添加简短说明文字。此处添加明年计划的扼要说明，添加简短说明文字。</a:t>
              </a:r>
              <a:endParaRPr lang="en-US" altLang="zh-CN" sz="900" dirty="0">
                <a:latin typeface="+mn-ea"/>
                <a:ea typeface="+mn-ea"/>
              </a:endParaRPr>
            </a:p>
          </p:txBody>
        </p:sp>
        <p:sp>
          <p:nvSpPr>
            <p:cNvPr id="89" name="椭圆 88"/>
            <p:cNvSpPr/>
            <p:nvPr/>
          </p:nvSpPr>
          <p:spPr>
            <a:xfrm>
              <a:off x="4785360" y="1128228"/>
              <a:ext cx="870820" cy="8708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0"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w="9525">
              <a:noFill/>
              <a:round/>
            </a:ln>
            <a:effectLst/>
          </p:spPr>
          <p:txBody>
            <a:bodyPr vert="horz" wrap="square" lIns="121920" tIns="60960" rIns="121920" bIns="60960" numCol="1" anchor="t" anchorCtr="0" compatLnSpc="1"/>
            <a:lstStyle/>
            <a:p>
              <a:endParaRPr lang="zh-CN" altLang="en-US" sz="2400">
                <a:latin typeface="+mn-ea"/>
              </a:endParaRPr>
            </a:p>
          </p:txBody>
        </p:sp>
      </p:grpSp>
      <p:grpSp>
        <p:nvGrpSpPr>
          <p:cNvPr id="91" name="组合 90"/>
          <p:cNvGrpSpPr/>
          <p:nvPr/>
        </p:nvGrpSpPr>
        <p:grpSpPr>
          <a:xfrm>
            <a:off x="4680013" y="2989302"/>
            <a:ext cx="3888432" cy="1298476"/>
            <a:chOff x="4651504" y="3063637"/>
            <a:chExt cx="3888432" cy="1298476"/>
          </a:xfrm>
        </p:grpSpPr>
        <p:sp>
          <p:nvSpPr>
            <p:cNvPr id="92" name="圆角矩形 91"/>
            <p:cNvSpPr/>
            <p:nvPr/>
          </p:nvSpPr>
          <p:spPr>
            <a:xfrm>
              <a:off x="4651504" y="3063637"/>
              <a:ext cx="3888432" cy="1298476"/>
            </a:xfrm>
            <a:prstGeom prst="roundRect">
              <a:avLst>
                <a:gd name="adj" fmla="val 8330"/>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93" name="直接连接符 92"/>
            <p:cNvCxnSpPr/>
            <p:nvPr/>
          </p:nvCxnSpPr>
          <p:spPr>
            <a:xfrm>
              <a:off x="5829476" y="3236625"/>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4" name="Rectangle 13" descr="FD1DDF730CE4456e89755B07FE1653D0# #Rectangle 13"/>
            <p:cNvSpPr>
              <a:spLocks noChangeArrowheads="1"/>
            </p:cNvSpPr>
            <p:nvPr/>
          </p:nvSpPr>
          <p:spPr bwMode="auto">
            <a:xfrm>
              <a:off x="5977899" y="3306764"/>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n-ea"/>
                  <a:ea typeface="+mn-ea"/>
                </a:rPr>
                <a:t>添加标题</a:t>
              </a:r>
              <a:endParaRPr lang="en-US" altLang="zh-CN" sz="1400" dirty="0">
                <a:latin typeface="+mn-ea"/>
                <a:ea typeface="+mn-ea"/>
              </a:endParaRPr>
            </a:p>
          </p:txBody>
        </p:sp>
        <p:sp>
          <p:nvSpPr>
            <p:cNvPr id="95" name="Rectangle 13" descr="FD1DDF730CE4456e89755B07FE1653D0# #Rectangle 13"/>
            <p:cNvSpPr>
              <a:spLocks noChangeArrowheads="1"/>
            </p:cNvSpPr>
            <p:nvPr/>
          </p:nvSpPr>
          <p:spPr bwMode="auto">
            <a:xfrm>
              <a:off x="5977897" y="3574476"/>
              <a:ext cx="23916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dirty="0">
                  <a:latin typeface="+mn-ea"/>
                  <a:ea typeface="+mn-ea"/>
                </a:rPr>
                <a:t>此处添加计划扼要说明，添加简短说明文字。此处添加明年计划的扼要说明，添加简短说明文字。</a:t>
              </a:r>
              <a:endParaRPr lang="en-US" altLang="zh-CN" sz="900" dirty="0">
                <a:latin typeface="+mn-ea"/>
                <a:ea typeface="+mn-ea"/>
              </a:endParaRPr>
            </a:p>
          </p:txBody>
        </p:sp>
        <p:grpSp>
          <p:nvGrpSpPr>
            <p:cNvPr id="96" name="组合 95"/>
            <p:cNvGrpSpPr/>
            <p:nvPr/>
          </p:nvGrpSpPr>
          <p:grpSpPr>
            <a:xfrm>
              <a:off x="4785360" y="3277465"/>
              <a:ext cx="870820" cy="870820"/>
              <a:chOff x="4785360" y="3277465"/>
              <a:chExt cx="870820" cy="870820"/>
            </a:xfrm>
          </p:grpSpPr>
          <p:sp>
            <p:nvSpPr>
              <p:cNvPr id="97" name="椭圆 96"/>
              <p:cNvSpPr/>
              <p:nvPr/>
            </p:nvSpPr>
            <p:spPr>
              <a:xfrm>
                <a:off x="4785360" y="3277465"/>
                <a:ext cx="870820" cy="8708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98" name="Picture 39"/>
              <p:cNvPicPr>
                <a:picLocks noChangeAspect="1"/>
              </p:cNvPicPr>
              <p:nvPr/>
            </p:nvPicPr>
            <p:blipFill>
              <a:blip r:embed="rId1" cstate="print"/>
              <a:stretch>
                <a:fillRect/>
              </a:stretch>
            </p:blipFill>
            <p:spPr>
              <a:xfrm>
                <a:off x="4996685" y="3438522"/>
                <a:ext cx="448170" cy="529655"/>
              </a:xfrm>
              <a:prstGeom prst="rect">
                <a:avLst/>
              </a:prstGeom>
            </p:spPr>
          </p:pic>
        </p:grpSp>
      </p:grpSp>
      <p:grpSp>
        <p:nvGrpSpPr>
          <p:cNvPr id="99" name="组合 98"/>
          <p:cNvGrpSpPr/>
          <p:nvPr/>
        </p:nvGrpSpPr>
        <p:grpSpPr>
          <a:xfrm>
            <a:off x="578221" y="3001466"/>
            <a:ext cx="3888432" cy="1298476"/>
            <a:chOff x="549712" y="3075801"/>
            <a:chExt cx="3888432" cy="1298476"/>
          </a:xfrm>
        </p:grpSpPr>
        <p:sp>
          <p:nvSpPr>
            <p:cNvPr id="100" name="圆角矩形 99"/>
            <p:cNvSpPr/>
            <p:nvPr/>
          </p:nvSpPr>
          <p:spPr>
            <a:xfrm>
              <a:off x="549712" y="3075801"/>
              <a:ext cx="3888432" cy="1298476"/>
            </a:xfrm>
            <a:prstGeom prst="roundRect">
              <a:avLst>
                <a:gd name="adj" fmla="val 8330"/>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101" name="直接连接符 100"/>
            <p:cNvCxnSpPr/>
            <p:nvPr/>
          </p:nvCxnSpPr>
          <p:spPr>
            <a:xfrm>
              <a:off x="1727684" y="3248789"/>
              <a:ext cx="0" cy="95250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2" name="Rectangle 13" descr="FD1DDF730CE4456e89755B07FE1653D0# #Rectangle 13"/>
            <p:cNvSpPr>
              <a:spLocks noChangeArrowheads="1"/>
            </p:cNvSpPr>
            <p:nvPr/>
          </p:nvSpPr>
          <p:spPr bwMode="auto">
            <a:xfrm>
              <a:off x="1876107" y="3318928"/>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latin typeface="+mn-ea"/>
                  <a:ea typeface="+mn-ea"/>
                </a:rPr>
                <a:t>添加标题</a:t>
              </a:r>
              <a:endParaRPr lang="en-US" altLang="zh-CN" sz="1400" dirty="0">
                <a:latin typeface="+mn-ea"/>
                <a:ea typeface="+mn-ea"/>
              </a:endParaRPr>
            </a:p>
          </p:txBody>
        </p:sp>
        <p:sp>
          <p:nvSpPr>
            <p:cNvPr id="103" name="Rectangle 13" descr="FD1DDF730CE4456e89755B07FE1653D0# #Rectangle 13"/>
            <p:cNvSpPr>
              <a:spLocks noChangeArrowheads="1"/>
            </p:cNvSpPr>
            <p:nvPr/>
          </p:nvSpPr>
          <p:spPr bwMode="auto">
            <a:xfrm>
              <a:off x="1876105" y="3586640"/>
              <a:ext cx="23916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dirty="0">
                  <a:latin typeface="+mn-ea"/>
                  <a:ea typeface="+mn-ea"/>
                </a:rPr>
                <a:t>此处添加计划扼要说明，添加简短说明文字。此处添加明年计划的扼要说明，添加简短说明文字。</a:t>
              </a:r>
              <a:endParaRPr lang="en-US" altLang="zh-CN" sz="900" dirty="0">
                <a:latin typeface="+mn-ea"/>
                <a:ea typeface="+mn-ea"/>
              </a:endParaRPr>
            </a:p>
          </p:txBody>
        </p:sp>
        <p:grpSp>
          <p:nvGrpSpPr>
            <p:cNvPr id="104" name="组合 103"/>
            <p:cNvGrpSpPr/>
            <p:nvPr/>
          </p:nvGrpSpPr>
          <p:grpSpPr>
            <a:xfrm>
              <a:off x="683568" y="3289629"/>
              <a:ext cx="870820" cy="870820"/>
              <a:chOff x="683568" y="3289629"/>
              <a:chExt cx="870820" cy="870820"/>
            </a:xfrm>
          </p:grpSpPr>
          <p:sp>
            <p:nvSpPr>
              <p:cNvPr id="105" name="椭圆 104"/>
              <p:cNvSpPr/>
              <p:nvPr/>
            </p:nvSpPr>
            <p:spPr>
              <a:xfrm>
                <a:off x="683568" y="3289629"/>
                <a:ext cx="870820" cy="870820"/>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106" name="Picture 43"/>
              <p:cNvPicPr>
                <a:picLocks noChangeAspect="1"/>
              </p:cNvPicPr>
              <p:nvPr/>
            </p:nvPicPr>
            <p:blipFill>
              <a:blip r:embed="rId2" cstate="print"/>
              <a:stretch>
                <a:fillRect/>
              </a:stretch>
            </p:blipFill>
            <p:spPr>
              <a:xfrm>
                <a:off x="927983" y="3463350"/>
                <a:ext cx="381990" cy="499050"/>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1000"/>
                                        <p:tgtEl>
                                          <p:spTgt spid="99"/>
                                        </p:tgtEl>
                                      </p:cBhvr>
                                    </p:animEffect>
                                    <p:anim calcmode="lin" valueType="num">
                                      <p:cBhvr>
                                        <p:cTn id="21" dur="1000" fill="hold"/>
                                        <p:tgtEl>
                                          <p:spTgt spid="99"/>
                                        </p:tgtEl>
                                        <p:attrNameLst>
                                          <p:attrName>ppt_x</p:attrName>
                                        </p:attrNameLst>
                                      </p:cBhvr>
                                      <p:tavLst>
                                        <p:tav tm="0">
                                          <p:val>
                                            <p:strVal val="#ppt_x"/>
                                          </p:val>
                                        </p:tav>
                                        <p:tav tm="100000">
                                          <p:val>
                                            <p:strVal val="#ppt_x"/>
                                          </p:val>
                                        </p:tav>
                                      </p:tavLst>
                                    </p:anim>
                                    <p:anim calcmode="lin" valueType="num">
                                      <p:cBhvr>
                                        <p:cTn id="22" dur="1000" fill="hold"/>
                                        <p:tgtEl>
                                          <p:spTgt spid="9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pic>
        <p:nvPicPr>
          <p:cNvPr id="21"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89570" y="689380"/>
            <a:ext cx="2907885"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861065" y="3908830"/>
            <a:ext cx="764893" cy="764793"/>
            <a:chOff x="3832873" y="2297208"/>
            <a:chExt cx="1516550" cy="1516550"/>
          </a:xfrm>
        </p:grpSpPr>
        <p:grpSp>
          <p:nvGrpSpPr>
            <p:cNvPr id="23" name="组合 2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ea typeface="宋体" panose="02010600030101010101" pitchFamily="2" charset="-122"/>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ea typeface="宋体" panose="02010600030101010101" pitchFamily="2" charset="-122"/>
                </a:endParaRPr>
              </a:p>
            </p:txBody>
          </p:sp>
        </p:grpSp>
        <p:sp>
          <p:nvSpPr>
            <p:cNvPr id="24" name="椭圆 23"/>
            <p:cNvSpPr/>
            <p:nvPr/>
          </p:nvSpPr>
          <p:spPr>
            <a:xfrm>
              <a:off x="3861346" y="2345095"/>
              <a:ext cx="1429372" cy="1429372"/>
            </a:xfrm>
            <a:prstGeom prst="ellipse">
              <a:avLst/>
            </a:prstGeom>
            <a:solidFill>
              <a:srgbClr val="FF3399"/>
            </a:solidFill>
            <a:ln w="25400" cap="flat" cmpd="sng" algn="ctr">
              <a:noFill/>
              <a:prstDash val="solid"/>
            </a:ln>
            <a:effectLst>
              <a:innerShdw blurRad="368300" dist="254000">
                <a:prstClr val="black">
                  <a:alpha val="22000"/>
                </a:prstClr>
              </a:innerShdw>
            </a:effectLst>
          </p:spPr>
          <p:txBody>
            <a:bodyPr rtlCol="0" anchor="ctr"/>
            <a:lstStyle/>
            <a:p>
              <a:pPr algn="ctr" fontAlgn="base">
                <a:spcBef>
                  <a:spcPct val="0"/>
                </a:spcBef>
                <a:spcAft>
                  <a:spcPct val="0"/>
                </a:spcAft>
                <a:defRPr/>
              </a:pPr>
              <a:endParaRPr lang="zh-CN" altLang="en-US" kern="0">
                <a:solidFill>
                  <a:prstClr val="white"/>
                </a:solidFill>
                <a:latin typeface="Calibri" panose="020F0502020204030204"/>
                <a:ea typeface="微软雅黑" panose="020B0503020204020204" pitchFamily="34" charset="-122"/>
              </a:endParaRPr>
            </a:p>
          </p:txBody>
        </p:sp>
      </p:grpSp>
      <p:grpSp>
        <p:nvGrpSpPr>
          <p:cNvPr id="27" name="组合 26"/>
          <p:cNvGrpSpPr/>
          <p:nvPr/>
        </p:nvGrpSpPr>
        <p:grpSpPr>
          <a:xfrm>
            <a:off x="3103524" y="3092994"/>
            <a:ext cx="764893" cy="764793"/>
            <a:chOff x="3832873" y="2297208"/>
            <a:chExt cx="1516550" cy="1516550"/>
          </a:xfrm>
        </p:grpSpPr>
        <p:grpSp>
          <p:nvGrpSpPr>
            <p:cNvPr id="28" name="组合 2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ea typeface="宋体" panose="02010600030101010101" pitchFamily="2" charset="-122"/>
                </a:endParaRPr>
              </a:p>
            </p:txBody>
          </p:sp>
          <p:sp>
            <p:nvSpPr>
              <p:cNvPr id="31" name="椭圆 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ea typeface="宋体" panose="02010600030101010101" pitchFamily="2" charset="-122"/>
                </a:endParaRPr>
              </a:p>
            </p:txBody>
          </p:sp>
        </p:grpSp>
        <p:sp>
          <p:nvSpPr>
            <p:cNvPr id="29" name="椭圆 28"/>
            <p:cNvSpPr/>
            <p:nvPr/>
          </p:nvSpPr>
          <p:spPr>
            <a:xfrm>
              <a:off x="3860571" y="2344320"/>
              <a:ext cx="1430922" cy="1430922"/>
            </a:xfrm>
            <a:prstGeom prst="ellipse">
              <a:avLst/>
            </a:prstGeom>
            <a:solidFill>
              <a:schemeClr val="bg1">
                <a:lumMod val="50000"/>
              </a:schemeClr>
            </a:solidFill>
            <a:ln w="25400" cap="flat" cmpd="sng" algn="ctr">
              <a:noFill/>
              <a:prstDash val="solid"/>
            </a:ln>
            <a:effectLst>
              <a:innerShdw blurRad="368300" dist="254000">
                <a:prstClr val="black">
                  <a:alpha val="22000"/>
                </a:prstClr>
              </a:innerShdw>
            </a:effectLst>
          </p:spPr>
          <p:txBody>
            <a:bodyPr rtlCol="0" anchor="ctr"/>
            <a:lstStyle/>
            <a:p>
              <a:pPr algn="ctr" fontAlgn="base">
                <a:spcBef>
                  <a:spcPct val="0"/>
                </a:spcBef>
                <a:spcAft>
                  <a:spcPct val="0"/>
                </a:spcAft>
                <a:defRPr/>
              </a:pPr>
              <a:endParaRPr lang="zh-CN" altLang="en-US" kern="0">
                <a:solidFill>
                  <a:prstClr val="white"/>
                </a:solidFill>
                <a:latin typeface="Calibri" panose="020F0502020204030204"/>
                <a:ea typeface="微软雅黑" panose="020B0503020204020204" pitchFamily="34" charset="-122"/>
              </a:endParaRPr>
            </a:p>
          </p:txBody>
        </p:sp>
      </p:grpSp>
      <p:grpSp>
        <p:nvGrpSpPr>
          <p:cNvPr id="32" name="组合 31"/>
          <p:cNvGrpSpPr/>
          <p:nvPr/>
        </p:nvGrpSpPr>
        <p:grpSpPr>
          <a:xfrm>
            <a:off x="4630515" y="2594380"/>
            <a:ext cx="764893" cy="764793"/>
            <a:chOff x="3832873" y="2297208"/>
            <a:chExt cx="1516550" cy="1516550"/>
          </a:xfrm>
        </p:grpSpPr>
        <p:grpSp>
          <p:nvGrpSpPr>
            <p:cNvPr id="34" name="组合 3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ea typeface="宋体" panose="02010600030101010101" pitchFamily="2" charset="-122"/>
                </a:endParaRPr>
              </a:p>
            </p:txBody>
          </p:sp>
          <p:sp>
            <p:nvSpPr>
              <p:cNvPr id="37" name="椭圆 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ea typeface="宋体" panose="02010600030101010101" pitchFamily="2" charset="-122"/>
                </a:endParaRPr>
              </a:p>
            </p:txBody>
          </p:sp>
        </p:grpSp>
        <p:sp>
          <p:nvSpPr>
            <p:cNvPr id="35" name="椭圆 34"/>
            <p:cNvSpPr/>
            <p:nvPr/>
          </p:nvSpPr>
          <p:spPr>
            <a:xfrm>
              <a:off x="3868072" y="2351822"/>
              <a:ext cx="1415919" cy="1415919"/>
            </a:xfrm>
            <a:prstGeom prst="ellipse">
              <a:avLst/>
            </a:prstGeom>
            <a:solidFill>
              <a:srgbClr val="FF3399"/>
            </a:solidFill>
            <a:ln w="25400" cap="flat" cmpd="sng" algn="ctr">
              <a:noFill/>
              <a:prstDash val="solid"/>
            </a:ln>
            <a:effectLst>
              <a:innerShdw blurRad="368300" dist="254000">
                <a:prstClr val="black">
                  <a:alpha val="22000"/>
                </a:prstClr>
              </a:innerShdw>
            </a:effectLst>
          </p:spPr>
          <p:txBody>
            <a:bodyPr rtlCol="0" anchor="ctr"/>
            <a:lstStyle/>
            <a:p>
              <a:pPr algn="ctr" fontAlgn="base">
                <a:spcBef>
                  <a:spcPct val="0"/>
                </a:spcBef>
                <a:spcAft>
                  <a:spcPct val="0"/>
                </a:spcAft>
                <a:defRPr/>
              </a:pPr>
              <a:endParaRPr lang="zh-CN" altLang="en-US" kern="0">
                <a:solidFill>
                  <a:prstClr val="white"/>
                </a:solidFill>
                <a:latin typeface="Calibri" panose="020F0502020204030204"/>
                <a:ea typeface="微软雅黑" panose="020B0503020204020204" pitchFamily="34" charset="-122"/>
              </a:endParaRPr>
            </a:p>
          </p:txBody>
        </p:sp>
      </p:grpSp>
      <p:grpSp>
        <p:nvGrpSpPr>
          <p:cNvPr id="38" name="组合 37"/>
          <p:cNvGrpSpPr/>
          <p:nvPr/>
        </p:nvGrpSpPr>
        <p:grpSpPr>
          <a:xfrm>
            <a:off x="3103524" y="2121444"/>
            <a:ext cx="764893" cy="764793"/>
            <a:chOff x="3832873" y="2297208"/>
            <a:chExt cx="1516550" cy="1516550"/>
          </a:xfrm>
        </p:grpSpPr>
        <p:grpSp>
          <p:nvGrpSpPr>
            <p:cNvPr id="39" name="组合 3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ea typeface="宋体" panose="02010600030101010101" pitchFamily="2" charset="-122"/>
                </a:endParaRPr>
              </a:p>
            </p:txBody>
          </p:sp>
          <p:sp>
            <p:nvSpPr>
              <p:cNvPr id="42" name="椭圆 4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ea typeface="宋体" panose="02010600030101010101" pitchFamily="2" charset="-122"/>
                </a:endParaRPr>
              </a:p>
            </p:txBody>
          </p:sp>
        </p:grpSp>
        <p:sp>
          <p:nvSpPr>
            <p:cNvPr id="40" name="椭圆 39"/>
            <p:cNvSpPr/>
            <p:nvPr/>
          </p:nvSpPr>
          <p:spPr>
            <a:xfrm>
              <a:off x="3880736" y="2364485"/>
              <a:ext cx="1390592" cy="1390592"/>
            </a:xfrm>
            <a:prstGeom prst="ellipse">
              <a:avLst/>
            </a:prstGeom>
            <a:solidFill>
              <a:srgbClr val="FF3399"/>
            </a:solidFill>
            <a:ln w="25400" cap="flat" cmpd="sng" algn="ctr">
              <a:noFill/>
              <a:prstDash val="solid"/>
            </a:ln>
            <a:effectLst>
              <a:innerShdw blurRad="368300" dist="254000">
                <a:prstClr val="black">
                  <a:alpha val="22000"/>
                </a:prstClr>
              </a:innerShdw>
            </a:effectLst>
          </p:spPr>
          <p:txBody>
            <a:bodyPr rtlCol="0" anchor="ctr"/>
            <a:lstStyle/>
            <a:p>
              <a:pPr algn="ctr" fontAlgn="base">
                <a:spcBef>
                  <a:spcPct val="0"/>
                </a:spcBef>
                <a:spcAft>
                  <a:spcPct val="0"/>
                </a:spcAft>
                <a:defRPr/>
              </a:pPr>
              <a:endParaRPr lang="zh-CN" altLang="en-US" kern="0">
                <a:solidFill>
                  <a:prstClr val="white"/>
                </a:solidFill>
                <a:latin typeface="Calibri" panose="020F0502020204030204"/>
                <a:ea typeface="微软雅黑" panose="020B0503020204020204" pitchFamily="34" charset="-122"/>
              </a:endParaRPr>
            </a:p>
          </p:txBody>
        </p:sp>
      </p:grpSp>
      <p:grpSp>
        <p:nvGrpSpPr>
          <p:cNvPr id="43" name="组合 42"/>
          <p:cNvGrpSpPr/>
          <p:nvPr/>
        </p:nvGrpSpPr>
        <p:grpSpPr>
          <a:xfrm>
            <a:off x="4630515" y="1611400"/>
            <a:ext cx="764893" cy="764793"/>
            <a:chOff x="3832873" y="2297208"/>
            <a:chExt cx="1516550" cy="1516550"/>
          </a:xfrm>
        </p:grpSpPr>
        <p:grpSp>
          <p:nvGrpSpPr>
            <p:cNvPr id="44" name="组合 4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ea typeface="宋体" panose="02010600030101010101" pitchFamily="2" charset="-122"/>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ea typeface="宋体" panose="02010600030101010101" pitchFamily="2" charset="-122"/>
                </a:endParaRPr>
              </a:p>
            </p:txBody>
          </p:sp>
        </p:grpSp>
        <p:sp>
          <p:nvSpPr>
            <p:cNvPr id="45" name="椭圆 44"/>
            <p:cNvSpPr/>
            <p:nvPr/>
          </p:nvSpPr>
          <p:spPr>
            <a:xfrm>
              <a:off x="3850410" y="2334159"/>
              <a:ext cx="1451243" cy="1451243"/>
            </a:xfrm>
            <a:prstGeom prst="ellipse">
              <a:avLst/>
            </a:prstGeom>
            <a:solidFill>
              <a:schemeClr val="bg1">
                <a:lumMod val="50000"/>
              </a:schemeClr>
            </a:solidFill>
            <a:ln w="25400" cap="flat" cmpd="sng" algn="ctr">
              <a:noFill/>
              <a:prstDash val="solid"/>
            </a:ln>
            <a:effectLst>
              <a:innerShdw blurRad="368300" dist="254000">
                <a:prstClr val="black">
                  <a:alpha val="22000"/>
                </a:prstClr>
              </a:innerShdw>
            </a:effectLst>
          </p:spPr>
          <p:txBody>
            <a:bodyPr rtlCol="0" anchor="ctr"/>
            <a:lstStyle/>
            <a:p>
              <a:pPr algn="ctr" fontAlgn="base">
                <a:spcBef>
                  <a:spcPct val="0"/>
                </a:spcBef>
                <a:spcAft>
                  <a:spcPct val="0"/>
                </a:spcAft>
                <a:defRPr/>
              </a:pPr>
              <a:endParaRPr lang="zh-CN" altLang="en-US" kern="0">
                <a:solidFill>
                  <a:prstClr val="white"/>
                </a:solidFill>
                <a:latin typeface="Calibri" panose="020F0502020204030204"/>
                <a:ea typeface="微软雅黑" panose="020B0503020204020204" pitchFamily="34" charset="-122"/>
              </a:endParaRPr>
            </a:p>
          </p:txBody>
        </p:sp>
      </p:grpSp>
      <p:grpSp>
        <p:nvGrpSpPr>
          <p:cNvPr id="48" name="组合 47"/>
          <p:cNvGrpSpPr/>
          <p:nvPr/>
        </p:nvGrpSpPr>
        <p:grpSpPr>
          <a:xfrm>
            <a:off x="3861065" y="765580"/>
            <a:ext cx="764893" cy="764793"/>
            <a:chOff x="3832873" y="2297208"/>
            <a:chExt cx="1516550" cy="1516550"/>
          </a:xfrm>
        </p:grpSpPr>
        <p:grpSp>
          <p:nvGrpSpPr>
            <p:cNvPr id="49" name="组合 4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ea typeface="宋体" panose="02010600030101010101" pitchFamily="2" charset="-122"/>
                </a:endParaRPr>
              </a:p>
            </p:txBody>
          </p:sp>
          <p:sp>
            <p:nvSpPr>
              <p:cNvPr id="52" name="椭圆 5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ea typeface="宋体" panose="02010600030101010101" pitchFamily="2" charset="-122"/>
                </a:endParaRPr>
              </a:p>
            </p:txBody>
          </p:sp>
        </p:grpSp>
        <p:sp>
          <p:nvSpPr>
            <p:cNvPr id="50" name="椭圆 49"/>
            <p:cNvSpPr/>
            <p:nvPr/>
          </p:nvSpPr>
          <p:spPr>
            <a:xfrm>
              <a:off x="3861346" y="2345095"/>
              <a:ext cx="1429372" cy="1429372"/>
            </a:xfrm>
            <a:prstGeom prst="ellipse">
              <a:avLst/>
            </a:prstGeom>
            <a:solidFill>
              <a:srgbClr val="FF3399"/>
            </a:solidFill>
            <a:ln w="25400" cap="flat" cmpd="sng" algn="ctr">
              <a:noFill/>
              <a:prstDash val="solid"/>
            </a:ln>
            <a:effectLst>
              <a:innerShdw blurRad="368300" dist="254000">
                <a:prstClr val="black">
                  <a:alpha val="22000"/>
                </a:prstClr>
              </a:innerShdw>
            </a:effectLst>
          </p:spPr>
          <p:txBody>
            <a:bodyPr rtlCol="0" anchor="ctr"/>
            <a:lstStyle/>
            <a:p>
              <a:pPr algn="ctr" fontAlgn="base">
                <a:spcBef>
                  <a:spcPct val="0"/>
                </a:spcBef>
                <a:spcAft>
                  <a:spcPct val="0"/>
                </a:spcAft>
                <a:defRPr/>
              </a:pPr>
              <a:endParaRPr lang="zh-CN" altLang="en-US" kern="0">
                <a:solidFill>
                  <a:prstClr val="white"/>
                </a:solidFill>
                <a:latin typeface="Calibri" panose="020F0502020204030204"/>
                <a:ea typeface="微软雅黑" panose="020B0503020204020204" pitchFamily="34" charset="-122"/>
              </a:endParaRPr>
            </a:p>
          </p:txBody>
        </p:sp>
      </p:grpSp>
      <p:grpSp>
        <p:nvGrpSpPr>
          <p:cNvPr id="53" name="Group 34"/>
          <p:cNvGrpSpPr/>
          <p:nvPr/>
        </p:nvGrpSpPr>
        <p:grpSpPr>
          <a:xfrm>
            <a:off x="4102353" y="978331"/>
            <a:ext cx="299533" cy="243706"/>
            <a:chOff x="1550139" y="1314466"/>
            <a:chExt cx="509139" cy="414300"/>
          </a:xfrm>
          <a:solidFill>
            <a:sysClr val="window" lastClr="FFFFFF"/>
          </a:solidFill>
        </p:grpSpPr>
        <p:sp>
          <p:nvSpPr>
            <p:cNvPr id="5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5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56"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57" name="矩形 3"/>
          <p:cNvSpPr>
            <a:spLocks noChangeArrowheads="1"/>
          </p:cNvSpPr>
          <p:nvPr/>
        </p:nvSpPr>
        <p:spPr bwMode="auto">
          <a:xfrm>
            <a:off x="4770141" y="998894"/>
            <a:ext cx="715678" cy="3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0000"/>
                </a:solidFill>
                <a:latin typeface="微软雅黑" panose="020B0503020204020204" pitchFamily="34" charset="-122"/>
                <a:sym typeface="Arial" panose="020B0604020202020204" pitchFamily="34" charset="0"/>
              </a:rPr>
              <a:t>阶段一</a:t>
            </a:r>
            <a:endParaRPr lang="zh-CN" altLang="en-US" sz="1500" dirty="0">
              <a:solidFill>
                <a:srgbClr val="C00000"/>
              </a:solidFill>
              <a:latin typeface="微软雅黑" panose="020B0503020204020204" pitchFamily="34" charset="-122"/>
              <a:sym typeface="Arial" panose="020B0604020202020204" pitchFamily="34" charset="0"/>
            </a:endParaRPr>
          </a:p>
        </p:txBody>
      </p:sp>
      <p:sp>
        <p:nvSpPr>
          <p:cNvPr id="58" name="文本框 13"/>
          <p:cNvSpPr txBox="1"/>
          <p:nvPr/>
        </p:nvSpPr>
        <p:spPr>
          <a:xfrm>
            <a:off x="5621245" y="851162"/>
            <a:ext cx="2438717" cy="565062"/>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endParaRPr>
          </a:p>
        </p:txBody>
      </p:sp>
      <p:sp>
        <p:nvSpPr>
          <p:cNvPr id="59" name="矩形 3"/>
          <p:cNvSpPr>
            <a:spLocks noChangeArrowheads="1"/>
          </p:cNvSpPr>
          <p:nvPr/>
        </p:nvSpPr>
        <p:spPr bwMode="auto">
          <a:xfrm>
            <a:off x="5627701" y="1603780"/>
            <a:ext cx="715678" cy="3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0000"/>
                </a:solidFill>
                <a:latin typeface="微软雅黑" panose="020B0503020204020204" pitchFamily="34" charset="-122"/>
                <a:sym typeface="Arial" panose="020B0604020202020204" pitchFamily="34" charset="0"/>
              </a:rPr>
              <a:t>阶段二</a:t>
            </a:r>
            <a:endParaRPr lang="zh-CN" altLang="en-US" sz="1500" dirty="0">
              <a:solidFill>
                <a:srgbClr val="C00000"/>
              </a:solidFill>
              <a:latin typeface="微软雅黑" panose="020B0503020204020204" pitchFamily="34" charset="-122"/>
              <a:sym typeface="Arial" panose="020B0604020202020204" pitchFamily="34" charset="0"/>
            </a:endParaRPr>
          </a:p>
        </p:txBody>
      </p:sp>
      <p:sp>
        <p:nvSpPr>
          <p:cNvPr id="60" name="文本框 13"/>
          <p:cNvSpPr txBox="1"/>
          <p:nvPr/>
        </p:nvSpPr>
        <p:spPr>
          <a:xfrm>
            <a:off x="5621245" y="1908580"/>
            <a:ext cx="2438717" cy="565062"/>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endParaRPr>
          </a:p>
        </p:txBody>
      </p:sp>
      <p:sp>
        <p:nvSpPr>
          <p:cNvPr id="61" name="Freeform 20"/>
          <p:cNvSpPr>
            <a:spLocks noEditPoints="1"/>
          </p:cNvSpPr>
          <p:nvPr/>
        </p:nvSpPr>
        <p:spPr bwMode="auto">
          <a:xfrm>
            <a:off x="4856121" y="1883395"/>
            <a:ext cx="298433"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91440" tIns="45720" rIns="91440" bIns="4572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62" name="矩形 3"/>
          <p:cNvSpPr>
            <a:spLocks noChangeArrowheads="1"/>
          </p:cNvSpPr>
          <p:nvPr/>
        </p:nvSpPr>
        <p:spPr bwMode="auto">
          <a:xfrm>
            <a:off x="2105224" y="1984780"/>
            <a:ext cx="715678" cy="3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0000"/>
                </a:solidFill>
                <a:latin typeface="微软雅黑" panose="020B0503020204020204" pitchFamily="34" charset="-122"/>
                <a:sym typeface="Arial" panose="020B0604020202020204" pitchFamily="34" charset="0"/>
              </a:rPr>
              <a:t>阶段三</a:t>
            </a:r>
            <a:endParaRPr lang="zh-CN" altLang="en-US" sz="1500" dirty="0">
              <a:solidFill>
                <a:srgbClr val="C00000"/>
              </a:solidFill>
              <a:latin typeface="微软雅黑" panose="020B0503020204020204" pitchFamily="34" charset="-122"/>
              <a:sym typeface="Arial" panose="020B0604020202020204" pitchFamily="34" charset="0"/>
            </a:endParaRPr>
          </a:p>
        </p:txBody>
      </p:sp>
      <p:sp>
        <p:nvSpPr>
          <p:cNvPr id="63" name="文本框 13"/>
          <p:cNvSpPr txBox="1"/>
          <p:nvPr/>
        </p:nvSpPr>
        <p:spPr>
          <a:xfrm>
            <a:off x="591388" y="2278718"/>
            <a:ext cx="2333962" cy="565062"/>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endParaRPr>
          </a:p>
        </p:txBody>
      </p:sp>
      <p:grpSp>
        <p:nvGrpSpPr>
          <p:cNvPr id="64" name="Group 20"/>
          <p:cNvGrpSpPr/>
          <p:nvPr/>
        </p:nvGrpSpPr>
        <p:grpSpPr>
          <a:xfrm>
            <a:off x="3323619" y="2380527"/>
            <a:ext cx="309454" cy="214312"/>
            <a:chOff x="7416800" y="1122363"/>
            <a:chExt cx="366713" cy="254000"/>
          </a:xfrm>
          <a:solidFill>
            <a:sysClr val="window" lastClr="FFFFFF"/>
          </a:solidFill>
        </p:grpSpPr>
        <p:sp>
          <p:nvSpPr>
            <p:cNvPr id="6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6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67" name="矩形 3"/>
          <p:cNvSpPr>
            <a:spLocks noChangeArrowheads="1"/>
          </p:cNvSpPr>
          <p:nvPr/>
        </p:nvSpPr>
        <p:spPr bwMode="auto">
          <a:xfrm>
            <a:off x="5621246" y="2594380"/>
            <a:ext cx="715678" cy="3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0000"/>
                </a:solidFill>
                <a:latin typeface="微软雅黑" panose="020B0503020204020204" pitchFamily="34" charset="-122"/>
                <a:sym typeface="Arial" panose="020B0604020202020204" pitchFamily="34" charset="0"/>
              </a:rPr>
              <a:t>阶段四</a:t>
            </a:r>
            <a:endParaRPr lang="zh-CN" altLang="en-US" sz="1500" dirty="0">
              <a:solidFill>
                <a:srgbClr val="C00000"/>
              </a:solidFill>
              <a:latin typeface="微软雅黑" panose="020B0503020204020204" pitchFamily="34" charset="-122"/>
              <a:sym typeface="Arial" panose="020B0604020202020204" pitchFamily="34" charset="0"/>
            </a:endParaRPr>
          </a:p>
        </p:txBody>
      </p:sp>
      <p:sp>
        <p:nvSpPr>
          <p:cNvPr id="68" name="文本框 13"/>
          <p:cNvSpPr txBox="1"/>
          <p:nvPr/>
        </p:nvSpPr>
        <p:spPr>
          <a:xfrm>
            <a:off x="5621245" y="2886479"/>
            <a:ext cx="2438717" cy="565062"/>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endParaRPr>
          </a:p>
        </p:txBody>
      </p:sp>
      <p:grpSp>
        <p:nvGrpSpPr>
          <p:cNvPr id="69" name="组合 68"/>
          <p:cNvGrpSpPr/>
          <p:nvPr/>
        </p:nvGrpSpPr>
        <p:grpSpPr>
          <a:xfrm>
            <a:off x="4857602" y="2793001"/>
            <a:ext cx="316759" cy="302754"/>
            <a:chOff x="3294063" y="754063"/>
            <a:chExt cx="5600701" cy="5353051"/>
          </a:xfrm>
          <a:solidFill>
            <a:sysClr val="window" lastClr="FFFFFF"/>
          </a:solidFill>
        </p:grpSpPr>
        <p:sp>
          <p:nvSpPr>
            <p:cNvPr id="7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7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sp>
          <p:nvSpPr>
            <p:cNvPr id="8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684530">
                <a:defRPr/>
              </a:pPr>
              <a:endParaRPr lang="zh-CN" altLang="en-US" kern="0">
                <a:solidFill>
                  <a:prstClr val="black"/>
                </a:solidFill>
                <a:ea typeface="宋体" panose="02010600030101010101" pitchFamily="2" charset="-122"/>
              </a:endParaRPr>
            </a:p>
          </p:txBody>
        </p:sp>
      </p:grpSp>
      <p:sp>
        <p:nvSpPr>
          <p:cNvPr id="81" name="矩形 3"/>
          <p:cNvSpPr>
            <a:spLocks noChangeArrowheads="1"/>
          </p:cNvSpPr>
          <p:nvPr/>
        </p:nvSpPr>
        <p:spPr bwMode="auto">
          <a:xfrm>
            <a:off x="2105224" y="3146830"/>
            <a:ext cx="715678" cy="3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0000"/>
                </a:solidFill>
                <a:latin typeface="微软雅黑" panose="020B0503020204020204" pitchFamily="34" charset="-122"/>
                <a:sym typeface="Arial" panose="020B0604020202020204" pitchFamily="34" charset="0"/>
              </a:rPr>
              <a:t>阶段五</a:t>
            </a:r>
            <a:endParaRPr lang="zh-CN" altLang="en-US" sz="1500" dirty="0">
              <a:solidFill>
                <a:srgbClr val="C00000"/>
              </a:solidFill>
              <a:latin typeface="微软雅黑" panose="020B0503020204020204" pitchFamily="34" charset="-122"/>
              <a:sym typeface="Arial" panose="020B0604020202020204" pitchFamily="34" charset="0"/>
            </a:endParaRPr>
          </a:p>
        </p:txBody>
      </p:sp>
      <p:sp>
        <p:nvSpPr>
          <p:cNvPr id="82" name="文本框 13"/>
          <p:cNvSpPr txBox="1"/>
          <p:nvPr/>
        </p:nvSpPr>
        <p:spPr>
          <a:xfrm>
            <a:off x="591388" y="3412193"/>
            <a:ext cx="2333962" cy="565062"/>
          </a:xfrm>
          <a:prstGeom prst="rect">
            <a:avLst/>
          </a:prstGeom>
          <a:noFill/>
        </p:spPr>
        <p:txBody>
          <a:bodyPr wrap="square" lIns="65824" tIns="32911" rIns="65824" bIns="32911" rtlCol="0">
            <a:spAutoFit/>
          </a:bodyPr>
          <a:lstStyle/>
          <a:p>
            <a:pPr algn="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endParaRPr>
          </a:p>
        </p:txBody>
      </p:sp>
      <p:grpSp>
        <p:nvGrpSpPr>
          <p:cNvPr id="83" name="Group 23"/>
          <p:cNvGrpSpPr/>
          <p:nvPr/>
        </p:nvGrpSpPr>
        <p:grpSpPr>
          <a:xfrm>
            <a:off x="3382809" y="3356380"/>
            <a:ext cx="256978" cy="224003"/>
            <a:chOff x="7540014" y="4306907"/>
            <a:chExt cx="389342" cy="339426"/>
          </a:xfrm>
          <a:solidFill>
            <a:sysClr val="window" lastClr="FFFFFF"/>
          </a:solidFill>
        </p:grpSpPr>
        <p:sp>
          <p:nvSpPr>
            <p:cNvPr id="8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8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8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8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8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8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9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9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9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9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9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
        <p:nvSpPr>
          <p:cNvPr id="95" name="矩形 3"/>
          <p:cNvSpPr>
            <a:spLocks noChangeArrowheads="1"/>
          </p:cNvSpPr>
          <p:nvPr/>
        </p:nvSpPr>
        <p:spPr bwMode="auto">
          <a:xfrm>
            <a:off x="4770141" y="4115581"/>
            <a:ext cx="715678" cy="3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fontAlgn="base">
              <a:spcBef>
                <a:spcPct val="0"/>
              </a:spcBef>
              <a:spcAft>
                <a:spcPct val="0"/>
              </a:spcAft>
            </a:pPr>
            <a:r>
              <a:rPr lang="zh-CN" altLang="en-US" sz="1500" dirty="0">
                <a:solidFill>
                  <a:srgbClr val="C00000"/>
                </a:solidFill>
                <a:latin typeface="微软雅黑" panose="020B0503020204020204" pitchFamily="34" charset="-122"/>
                <a:sym typeface="Arial" panose="020B0604020202020204" pitchFamily="34" charset="0"/>
              </a:rPr>
              <a:t>阶段六</a:t>
            </a:r>
            <a:endParaRPr lang="zh-CN" altLang="en-US" sz="1500" dirty="0">
              <a:solidFill>
                <a:srgbClr val="C00000"/>
              </a:solidFill>
              <a:latin typeface="微软雅黑" panose="020B0503020204020204" pitchFamily="34" charset="-122"/>
              <a:sym typeface="Arial" panose="020B0604020202020204" pitchFamily="34" charset="0"/>
            </a:endParaRPr>
          </a:p>
        </p:txBody>
      </p:sp>
      <p:sp>
        <p:nvSpPr>
          <p:cNvPr id="96" name="文本框 13"/>
          <p:cNvSpPr txBox="1"/>
          <p:nvPr/>
        </p:nvSpPr>
        <p:spPr>
          <a:xfrm>
            <a:off x="5621245" y="3967849"/>
            <a:ext cx="2438717" cy="565062"/>
          </a:xfrm>
          <a:prstGeom prst="rect">
            <a:avLst/>
          </a:prstGeom>
          <a:noFill/>
        </p:spPr>
        <p:txBody>
          <a:bodyPr wrap="square" lIns="65824" tIns="32911" rIns="65824" bIns="32911" rtlCol="0">
            <a:spAutoFit/>
          </a:bodyPr>
          <a:lstStyle/>
          <a:p>
            <a:pPr fontAlgn="base">
              <a:lnSpc>
                <a:spcPct val="120000"/>
              </a:lnSpc>
              <a:spcBef>
                <a:spcPct val="0"/>
              </a:spcBef>
              <a:spcAft>
                <a:spcPct val="0"/>
              </a:spcAft>
            </a:pPr>
            <a:r>
              <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prstClr val="black">
                  <a:lumMod val="65000"/>
                  <a:lumOff val="35000"/>
                </a:prstClr>
              </a:solidFill>
              <a:latin typeface="微软雅黑" panose="020B0503020204020204" pitchFamily="34" charset="-122"/>
              <a:sym typeface="微软雅黑" panose="020B0503020204020204" pitchFamily="34" charset="-122"/>
            </a:endParaRPr>
          </a:p>
        </p:txBody>
      </p:sp>
      <p:grpSp>
        <p:nvGrpSpPr>
          <p:cNvPr id="97" name="Group 9"/>
          <p:cNvGrpSpPr/>
          <p:nvPr/>
        </p:nvGrpSpPr>
        <p:grpSpPr>
          <a:xfrm>
            <a:off x="4099189" y="4201657"/>
            <a:ext cx="288646" cy="214010"/>
            <a:chOff x="4572000" y="3414713"/>
            <a:chExt cx="374651" cy="277813"/>
          </a:xfrm>
          <a:solidFill>
            <a:sysClr val="window" lastClr="FFFFFF"/>
          </a:solidFill>
        </p:grpSpPr>
        <p:sp>
          <p:nvSpPr>
            <p:cNvPr id="9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sp>
          <p:nvSpPr>
            <p:cNvPr id="9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fontAlgn="base">
                <a:spcBef>
                  <a:spcPct val="0"/>
                </a:spcBef>
                <a:spcAft>
                  <a:spcPct val="0"/>
                </a:spcAft>
                <a:defRPr/>
              </a:pPr>
              <a:endParaRPr lang="en-US" kern="0">
                <a:solidFill>
                  <a:prstClr val="black"/>
                </a:solidFill>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2" presetClass="entr" presetSubtype="12" accel="61000" fill="hold" nodeType="afterEffect" p14:presetBounceEnd="58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58000">
                                          <p:cBhvr additive="base">
                                            <p:cTn id="15" dur="1400" fill="hold"/>
                                            <p:tgtEl>
                                              <p:spTgt spid="22"/>
                                            </p:tgtEl>
                                            <p:attrNameLst>
                                              <p:attrName>ppt_x</p:attrName>
                                            </p:attrNameLst>
                                          </p:cBhvr>
                                          <p:tavLst>
                                            <p:tav tm="0">
                                              <p:val>
                                                <p:strVal val="0-#ppt_w/2"/>
                                              </p:val>
                                            </p:tav>
                                            <p:tav tm="100000">
                                              <p:val>
                                                <p:strVal val="#ppt_x"/>
                                              </p:val>
                                            </p:tav>
                                          </p:tavLst>
                                        </p:anim>
                                        <p:anim calcmode="lin" valueType="num" p14:bounceEnd="58000">
                                          <p:cBhvr additive="base">
                                            <p:cTn id="16" dur="14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14:presetBounceEnd="58000">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14:bounceEnd="58000">
                                          <p:cBhvr additive="base">
                                            <p:cTn id="19" dur="1400" fill="hold"/>
                                            <p:tgtEl>
                                              <p:spTgt spid="27"/>
                                            </p:tgtEl>
                                            <p:attrNameLst>
                                              <p:attrName>ppt_x</p:attrName>
                                            </p:attrNameLst>
                                          </p:cBhvr>
                                          <p:tavLst>
                                            <p:tav tm="0">
                                              <p:val>
                                                <p:strVal val="1+#ppt_w/2"/>
                                              </p:val>
                                            </p:tav>
                                            <p:tav tm="100000">
                                              <p:val>
                                                <p:strVal val="#ppt_x"/>
                                              </p:val>
                                            </p:tav>
                                          </p:tavLst>
                                        </p:anim>
                                        <p:anim calcmode="lin" valueType="num" p14:bounceEnd="58000">
                                          <p:cBhvr additive="base">
                                            <p:cTn id="20" dur="14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14:presetBounceEnd="58000">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14:bounceEnd="58000">
                                          <p:cBhvr additive="base">
                                            <p:cTn id="23" dur="1400" fill="hold"/>
                                            <p:tgtEl>
                                              <p:spTgt spid="38"/>
                                            </p:tgtEl>
                                            <p:attrNameLst>
                                              <p:attrName>ppt_x</p:attrName>
                                            </p:attrNameLst>
                                          </p:cBhvr>
                                          <p:tavLst>
                                            <p:tav tm="0">
                                              <p:val>
                                                <p:strVal val="1+#ppt_w/2"/>
                                              </p:val>
                                            </p:tav>
                                            <p:tav tm="100000">
                                              <p:val>
                                                <p:strVal val="#ppt_x"/>
                                              </p:val>
                                            </p:tav>
                                          </p:tavLst>
                                        </p:anim>
                                        <p:anim calcmode="lin" valueType="num" p14:bounceEnd="58000">
                                          <p:cBhvr additive="base">
                                            <p:cTn id="24" dur="1400" fill="hold"/>
                                            <p:tgtEl>
                                              <p:spTgt spid="38"/>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14:presetBounceEnd="58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58000">
                                          <p:cBhvr additive="base">
                                            <p:cTn id="27" dur="1400" fill="hold"/>
                                            <p:tgtEl>
                                              <p:spTgt spid="43"/>
                                            </p:tgtEl>
                                            <p:attrNameLst>
                                              <p:attrName>ppt_x</p:attrName>
                                            </p:attrNameLst>
                                          </p:cBhvr>
                                          <p:tavLst>
                                            <p:tav tm="0">
                                              <p:val>
                                                <p:strVal val="0-#ppt_w/2"/>
                                              </p:val>
                                            </p:tav>
                                            <p:tav tm="100000">
                                              <p:val>
                                                <p:strVal val="#ppt_x"/>
                                              </p:val>
                                            </p:tav>
                                          </p:tavLst>
                                        </p:anim>
                                        <p:anim calcmode="lin" valueType="num" p14:bounceEnd="58000">
                                          <p:cBhvr additive="base">
                                            <p:cTn id="28" dur="14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14:presetBounceEnd="58000">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14:bounceEnd="58000">
                                          <p:cBhvr additive="base">
                                            <p:cTn id="31" dur="1400" fill="hold"/>
                                            <p:tgtEl>
                                              <p:spTgt spid="48"/>
                                            </p:tgtEl>
                                            <p:attrNameLst>
                                              <p:attrName>ppt_x</p:attrName>
                                            </p:attrNameLst>
                                          </p:cBhvr>
                                          <p:tavLst>
                                            <p:tav tm="0">
                                              <p:val>
                                                <p:strVal val="1+#ppt_w/2"/>
                                              </p:val>
                                            </p:tav>
                                            <p:tav tm="100000">
                                              <p:val>
                                                <p:strVal val="#ppt_x"/>
                                              </p:val>
                                            </p:tav>
                                          </p:tavLst>
                                        </p:anim>
                                        <p:anim calcmode="lin" valueType="num" p14:bounceEnd="58000">
                                          <p:cBhvr additive="base">
                                            <p:cTn id="32" dur="14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14:presetBounceEnd="58000">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14:bounceEnd="58000">
                                          <p:cBhvr additive="base">
                                            <p:cTn id="35" dur="14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36" dur="140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 calcmode="lin" valueType="num">
                                          <p:cBhvr>
                                            <p:cTn id="42" dur="500" fill="hold"/>
                                            <p:tgtEl>
                                              <p:spTgt spid="53"/>
                                            </p:tgtEl>
                                            <p:attrNameLst>
                                              <p:attrName>style.rotation</p:attrName>
                                            </p:attrNameLst>
                                          </p:cBhvr>
                                          <p:tavLst>
                                            <p:tav tm="0">
                                              <p:val>
                                                <p:fltVal val="90"/>
                                              </p:val>
                                            </p:tav>
                                            <p:tav tm="100000">
                                              <p:val>
                                                <p:fltVal val="0"/>
                                              </p:val>
                                            </p:tav>
                                          </p:tavLst>
                                        </p:anim>
                                        <p:animEffect transition="in" filter="fade">
                                          <p:cBhvr>
                                            <p:cTn id="43" dur="500"/>
                                            <p:tgtEl>
                                              <p:spTgt spid="53"/>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750"/>
                                            <p:tgtEl>
                                              <p:spTgt spid="58"/>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 calcmode="lin" valueType="num">
                                          <p:cBhvr>
                                            <p:cTn id="56" dur="500" fill="hold"/>
                                            <p:tgtEl>
                                              <p:spTgt spid="61"/>
                                            </p:tgtEl>
                                            <p:attrNameLst>
                                              <p:attrName>style.rotation</p:attrName>
                                            </p:attrNameLst>
                                          </p:cBhvr>
                                          <p:tavLst>
                                            <p:tav tm="0">
                                              <p:val>
                                                <p:fltVal val="90"/>
                                              </p:val>
                                            </p:tav>
                                            <p:tav tm="100000">
                                              <p:val>
                                                <p:fltVal val="0"/>
                                              </p:val>
                                            </p:tav>
                                          </p:tavLst>
                                        </p:anim>
                                        <p:animEffect transition="in" filter="fade">
                                          <p:cBhvr>
                                            <p:cTn id="57" dur="500"/>
                                            <p:tgtEl>
                                              <p:spTgt spid="6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500"/>
                                            <p:tgtEl>
                                              <p:spTgt spid="59"/>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right)">
                                          <p:cBhvr>
                                            <p:cTn id="64" dur="750"/>
                                            <p:tgtEl>
                                              <p:spTgt spid="60"/>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p:cTn id="68" dur="500" fill="hold"/>
                                            <p:tgtEl>
                                              <p:spTgt spid="64"/>
                                            </p:tgtEl>
                                            <p:attrNameLst>
                                              <p:attrName>ppt_w</p:attrName>
                                            </p:attrNameLst>
                                          </p:cBhvr>
                                          <p:tavLst>
                                            <p:tav tm="0">
                                              <p:val>
                                                <p:fltVal val="0"/>
                                              </p:val>
                                            </p:tav>
                                            <p:tav tm="100000">
                                              <p:val>
                                                <p:strVal val="#ppt_w"/>
                                              </p:val>
                                            </p:tav>
                                          </p:tavLst>
                                        </p:anim>
                                        <p:anim calcmode="lin" valueType="num">
                                          <p:cBhvr>
                                            <p:cTn id="69" dur="500" fill="hold"/>
                                            <p:tgtEl>
                                              <p:spTgt spid="64"/>
                                            </p:tgtEl>
                                            <p:attrNameLst>
                                              <p:attrName>ppt_h</p:attrName>
                                            </p:attrNameLst>
                                          </p:cBhvr>
                                          <p:tavLst>
                                            <p:tav tm="0">
                                              <p:val>
                                                <p:fltVal val="0"/>
                                              </p:val>
                                            </p:tav>
                                            <p:tav tm="100000">
                                              <p:val>
                                                <p:strVal val="#ppt_h"/>
                                              </p:val>
                                            </p:tav>
                                          </p:tavLst>
                                        </p:anim>
                                        <p:anim calcmode="lin" valueType="num">
                                          <p:cBhvr>
                                            <p:cTn id="70" dur="500" fill="hold"/>
                                            <p:tgtEl>
                                              <p:spTgt spid="64"/>
                                            </p:tgtEl>
                                            <p:attrNameLst>
                                              <p:attrName>style.rotation</p:attrName>
                                            </p:attrNameLst>
                                          </p:cBhvr>
                                          <p:tavLst>
                                            <p:tav tm="0">
                                              <p:val>
                                                <p:fltVal val="90"/>
                                              </p:val>
                                            </p:tav>
                                            <p:tav tm="100000">
                                              <p:val>
                                                <p:fltVal val="0"/>
                                              </p:val>
                                            </p:tav>
                                          </p:tavLst>
                                        </p:anim>
                                        <p:animEffect transition="in" filter="fade">
                                          <p:cBhvr>
                                            <p:cTn id="71" dur="500"/>
                                            <p:tgtEl>
                                              <p:spTgt spid="64"/>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left)">
                                          <p:cBhvr>
                                            <p:cTn id="75" dur="500"/>
                                            <p:tgtEl>
                                              <p:spTgt spid="62"/>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right)">
                                          <p:cBhvr>
                                            <p:cTn id="78" dur="750"/>
                                            <p:tgtEl>
                                              <p:spTgt spid="63"/>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 calcmode="lin" valueType="num">
                                          <p:cBhvr>
                                            <p:cTn id="84" dur="500" fill="hold"/>
                                            <p:tgtEl>
                                              <p:spTgt spid="69"/>
                                            </p:tgtEl>
                                            <p:attrNameLst>
                                              <p:attrName>style.rotation</p:attrName>
                                            </p:attrNameLst>
                                          </p:cBhvr>
                                          <p:tavLst>
                                            <p:tav tm="0">
                                              <p:val>
                                                <p:fltVal val="90"/>
                                              </p:val>
                                            </p:tav>
                                            <p:tav tm="100000">
                                              <p:val>
                                                <p:fltVal val="0"/>
                                              </p:val>
                                            </p:tav>
                                          </p:tavLst>
                                        </p:anim>
                                        <p:animEffect transition="in" filter="fade">
                                          <p:cBhvr>
                                            <p:cTn id="85" dur="500"/>
                                            <p:tgtEl>
                                              <p:spTgt spid="69"/>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left)">
                                          <p:cBhvr>
                                            <p:cTn id="89" dur="500"/>
                                            <p:tgtEl>
                                              <p:spTgt spid="6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right)">
                                          <p:cBhvr>
                                            <p:cTn id="92" dur="750"/>
                                            <p:tgtEl>
                                              <p:spTgt spid="68"/>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83"/>
                                            </p:tgtEl>
                                            <p:attrNameLst>
                                              <p:attrName>style.visibility</p:attrName>
                                            </p:attrNameLst>
                                          </p:cBhvr>
                                          <p:to>
                                            <p:strVal val="visible"/>
                                          </p:to>
                                        </p:set>
                                        <p:anim calcmode="lin" valueType="num">
                                          <p:cBhvr>
                                            <p:cTn id="96" dur="500" fill="hold"/>
                                            <p:tgtEl>
                                              <p:spTgt spid="83"/>
                                            </p:tgtEl>
                                            <p:attrNameLst>
                                              <p:attrName>ppt_w</p:attrName>
                                            </p:attrNameLst>
                                          </p:cBhvr>
                                          <p:tavLst>
                                            <p:tav tm="0">
                                              <p:val>
                                                <p:fltVal val="0"/>
                                              </p:val>
                                            </p:tav>
                                            <p:tav tm="100000">
                                              <p:val>
                                                <p:strVal val="#ppt_w"/>
                                              </p:val>
                                            </p:tav>
                                          </p:tavLst>
                                        </p:anim>
                                        <p:anim calcmode="lin" valueType="num">
                                          <p:cBhvr>
                                            <p:cTn id="97" dur="500" fill="hold"/>
                                            <p:tgtEl>
                                              <p:spTgt spid="83"/>
                                            </p:tgtEl>
                                            <p:attrNameLst>
                                              <p:attrName>ppt_h</p:attrName>
                                            </p:attrNameLst>
                                          </p:cBhvr>
                                          <p:tavLst>
                                            <p:tav tm="0">
                                              <p:val>
                                                <p:fltVal val="0"/>
                                              </p:val>
                                            </p:tav>
                                            <p:tav tm="100000">
                                              <p:val>
                                                <p:strVal val="#ppt_h"/>
                                              </p:val>
                                            </p:tav>
                                          </p:tavLst>
                                        </p:anim>
                                        <p:anim calcmode="lin" valueType="num">
                                          <p:cBhvr>
                                            <p:cTn id="98" dur="500" fill="hold"/>
                                            <p:tgtEl>
                                              <p:spTgt spid="83"/>
                                            </p:tgtEl>
                                            <p:attrNameLst>
                                              <p:attrName>style.rotation</p:attrName>
                                            </p:attrNameLst>
                                          </p:cBhvr>
                                          <p:tavLst>
                                            <p:tav tm="0">
                                              <p:val>
                                                <p:fltVal val="90"/>
                                              </p:val>
                                            </p:tav>
                                            <p:tav tm="100000">
                                              <p:val>
                                                <p:fltVal val="0"/>
                                              </p:val>
                                            </p:tav>
                                          </p:tavLst>
                                        </p:anim>
                                        <p:animEffect transition="in" filter="fade">
                                          <p:cBhvr>
                                            <p:cTn id="99" dur="500"/>
                                            <p:tgtEl>
                                              <p:spTgt spid="83"/>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left)">
                                          <p:cBhvr>
                                            <p:cTn id="103" dur="500"/>
                                            <p:tgtEl>
                                              <p:spTgt spid="81"/>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wipe(right)">
                                          <p:cBhvr>
                                            <p:cTn id="106" dur="750"/>
                                            <p:tgtEl>
                                              <p:spTgt spid="82"/>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500" fill="hold"/>
                                            <p:tgtEl>
                                              <p:spTgt spid="97"/>
                                            </p:tgtEl>
                                            <p:attrNameLst>
                                              <p:attrName>ppt_w</p:attrName>
                                            </p:attrNameLst>
                                          </p:cBhvr>
                                          <p:tavLst>
                                            <p:tav tm="0">
                                              <p:val>
                                                <p:fltVal val="0"/>
                                              </p:val>
                                            </p:tav>
                                            <p:tav tm="100000">
                                              <p:val>
                                                <p:strVal val="#ppt_w"/>
                                              </p:val>
                                            </p:tav>
                                          </p:tavLst>
                                        </p:anim>
                                        <p:anim calcmode="lin" valueType="num">
                                          <p:cBhvr>
                                            <p:cTn id="111" dur="500" fill="hold"/>
                                            <p:tgtEl>
                                              <p:spTgt spid="97"/>
                                            </p:tgtEl>
                                            <p:attrNameLst>
                                              <p:attrName>ppt_h</p:attrName>
                                            </p:attrNameLst>
                                          </p:cBhvr>
                                          <p:tavLst>
                                            <p:tav tm="0">
                                              <p:val>
                                                <p:fltVal val="0"/>
                                              </p:val>
                                            </p:tav>
                                            <p:tav tm="100000">
                                              <p:val>
                                                <p:strVal val="#ppt_h"/>
                                              </p:val>
                                            </p:tav>
                                          </p:tavLst>
                                        </p:anim>
                                        <p:anim calcmode="lin" valueType="num">
                                          <p:cBhvr>
                                            <p:cTn id="112" dur="500" fill="hold"/>
                                            <p:tgtEl>
                                              <p:spTgt spid="97"/>
                                            </p:tgtEl>
                                            <p:attrNameLst>
                                              <p:attrName>style.rotation</p:attrName>
                                            </p:attrNameLst>
                                          </p:cBhvr>
                                          <p:tavLst>
                                            <p:tav tm="0">
                                              <p:val>
                                                <p:fltVal val="90"/>
                                              </p:val>
                                            </p:tav>
                                            <p:tav tm="100000">
                                              <p:val>
                                                <p:fltVal val="0"/>
                                              </p:val>
                                            </p:tav>
                                          </p:tavLst>
                                        </p:anim>
                                        <p:animEffect transition="in" filter="fade">
                                          <p:cBhvr>
                                            <p:cTn id="113" dur="500"/>
                                            <p:tgtEl>
                                              <p:spTgt spid="97"/>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wipe(left)">
                                          <p:cBhvr>
                                            <p:cTn id="117" dur="500"/>
                                            <p:tgtEl>
                                              <p:spTgt spid="9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right)">
                                          <p:cBhvr>
                                            <p:cTn id="120"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7" grpId="0"/>
          <p:bldP spid="58" grpId="0"/>
          <p:bldP spid="59" grpId="0"/>
          <p:bldP spid="60" grpId="0"/>
          <p:bldP spid="61" grpId="0" animBg="1"/>
          <p:bldP spid="62" grpId="0"/>
          <p:bldP spid="63" grpId="0"/>
          <p:bldP spid="67" grpId="0"/>
          <p:bldP spid="68" grpId="0"/>
          <p:bldP spid="81" grpId="0"/>
          <p:bldP spid="82" grpId="0"/>
          <p:bldP spid="95" grpId="0"/>
          <p:bldP spid="9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2" presetClass="entr" presetSubtype="12" accel="6100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400" fill="hold"/>
                                            <p:tgtEl>
                                              <p:spTgt spid="22"/>
                                            </p:tgtEl>
                                            <p:attrNameLst>
                                              <p:attrName>ppt_x</p:attrName>
                                            </p:attrNameLst>
                                          </p:cBhvr>
                                          <p:tavLst>
                                            <p:tav tm="0">
                                              <p:val>
                                                <p:strVal val="0-#ppt_w/2"/>
                                              </p:val>
                                            </p:tav>
                                            <p:tav tm="100000">
                                              <p:val>
                                                <p:strVal val="#ppt_x"/>
                                              </p:val>
                                            </p:tav>
                                          </p:tavLst>
                                        </p:anim>
                                        <p:anim calcmode="lin" valueType="num">
                                          <p:cBhvr additive="base">
                                            <p:cTn id="16" dur="14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400" fill="hold"/>
                                            <p:tgtEl>
                                              <p:spTgt spid="27"/>
                                            </p:tgtEl>
                                            <p:attrNameLst>
                                              <p:attrName>ppt_x</p:attrName>
                                            </p:attrNameLst>
                                          </p:cBhvr>
                                          <p:tavLst>
                                            <p:tav tm="0">
                                              <p:val>
                                                <p:strVal val="1+#ppt_w/2"/>
                                              </p:val>
                                            </p:tav>
                                            <p:tav tm="100000">
                                              <p:val>
                                                <p:strVal val="#ppt_x"/>
                                              </p:val>
                                            </p:tav>
                                          </p:tavLst>
                                        </p:anim>
                                        <p:anim calcmode="lin" valueType="num">
                                          <p:cBhvr additive="base">
                                            <p:cTn id="20" dur="14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3" accel="6100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400" fill="hold"/>
                                            <p:tgtEl>
                                              <p:spTgt spid="38"/>
                                            </p:tgtEl>
                                            <p:attrNameLst>
                                              <p:attrName>ppt_x</p:attrName>
                                            </p:attrNameLst>
                                          </p:cBhvr>
                                          <p:tavLst>
                                            <p:tav tm="0">
                                              <p:val>
                                                <p:strVal val="1+#ppt_w/2"/>
                                              </p:val>
                                            </p:tav>
                                            <p:tav tm="100000">
                                              <p:val>
                                                <p:strVal val="#ppt_x"/>
                                              </p:val>
                                            </p:tav>
                                          </p:tavLst>
                                        </p:anim>
                                        <p:anim calcmode="lin" valueType="num">
                                          <p:cBhvr additive="base">
                                            <p:cTn id="24" dur="1400" fill="hold"/>
                                            <p:tgtEl>
                                              <p:spTgt spid="38"/>
                                            </p:tgtEl>
                                            <p:attrNameLst>
                                              <p:attrName>ppt_y</p:attrName>
                                            </p:attrNameLst>
                                          </p:cBhvr>
                                          <p:tavLst>
                                            <p:tav tm="0">
                                              <p:val>
                                                <p:strVal val="0-#ppt_h/2"/>
                                              </p:val>
                                            </p:tav>
                                            <p:tav tm="100000">
                                              <p:val>
                                                <p:strVal val="#ppt_y"/>
                                              </p:val>
                                            </p:tav>
                                          </p:tavLst>
                                        </p:anim>
                                      </p:childTnLst>
                                    </p:cTn>
                                  </p:par>
                                  <p:par>
                                    <p:cTn id="25" presetID="2" presetClass="entr" presetSubtype="12" accel="6100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400" fill="hold"/>
                                            <p:tgtEl>
                                              <p:spTgt spid="43"/>
                                            </p:tgtEl>
                                            <p:attrNameLst>
                                              <p:attrName>ppt_x</p:attrName>
                                            </p:attrNameLst>
                                          </p:cBhvr>
                                          <p:tavLst>
                                            <p:tav tm="0">
                                              <p:val>
                                                <p:strVal val="0-#ppt_w/2"/>
                                              </p:val>
                                            </p:tav>
                                            <p:tav tm="100000">
                                              <p:val>
                                                <p:strVal val="#ppt_x"/>
                                              </p:val>
                                            </p:tav>
                                          </p:tavLst>
                                        </p:anim>
                                        <p:anim calcmode="lin" valueType="num">
                                          <p:cBhvr additive="base">
                                            <p:cTn id="28" dur="14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3" accel="6100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400" fill="hold"/>
                                            <p:tgtEl>
                                              <p:spTgt spid="48"/>
                                            </p:tgtEl>
                                            <p:attrNameLst>
                                              <p:attrName>ppt_x</p:attrName>
                                            </p:attrNameLst>
                                          </p:cBhvr>
                                          <p:tavLst>
                                            <p:tav tm="0">
                                              <p:val>
                                                <p:strVal val="1+#ppt_w/2"/>
                                              </p:val>
                                            </p:tav>
                                            <p:tav tm="100000">
                                              <p:val>
                                                <p:strVal val="#ppt_x"/>
                                              </p:val>
                                            </p:tav>
                                          </p:tavLst>
                                        </p:anim>
                                        <p:anim calcmode="lin" valueType="num">
                                          <p:cBhvr additive="base">
                                            <p:cTn id="32" dur="1400" fill="hold"/>
                                            <p:tgtEl>
                                              <p:spTgt spid="48"/>
                                            </p:tgtEl>
                                            <p:attrNameLst>
                                              <p:attrName>ppt_y</p:attrName>
                                            </p:attrNameLst>
                                          </p:cBhvr>
                                          <p:tavLst>
                                            <p:tav tm="0">
                                              <p:val>
                                                <p:strVal val="0-#ppt_h/2"/>
                                              </p:val>
                                            </p:tav>
                                            <p:tav tm="100000">
                                              <p:val>
                                                <p:strVal val="#ppt_y"/>
                                              </p:val>
                                            </p:tav>
                                          </p:tavLst>
                                        </p:anim>
                                      </p:childTnLst>
                                    </p:cTn>
                                  </p:par>
                                  <p:par>
                                    <p:cTn id="33" presetID="2" presetClass="entr" presetSubtype="12" accel="6100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400" fill="hold"/>
                                            <p:tgtEl>
                                              <p:spTgt spid="32"/>
                                            </p:tgtEl>
                                            <p:attrNameLst>
                                              <p:attrName>ppt_x</p:attrName>
                                            </p:attrNameLst>
                                          </p:cBhvr>
                                          <p:tavLst>
                                            <p:tav tm="0">
                                              <p:val>
                                                <p:strVal val="0-#ppt_w/2"/>
                                              </p:val>
                                            </p:tav>
                                            <p:tav tm="100000">
                                              <p:val>
                                                <p:strVal val="#ppt_x"/>
                                              </p:val>
                                            </p:tav>
                                          </p:tavLst>
                                        </p:anim>
                                        <p:anim calcmode="lin" valueType="num">
                                          <p:cBhvr additive="base">
                                            <p:cTn id="36" dur="140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31" presetClass="entr" presetSubtype="0"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 calcmode="lin" valueType="num">
                                          <p:cBhvr>
                                            <p:cTn id="42" dur="500" fill="hold"/>
                                            <p:tgtEl>
                                              <p:spTgt spid="53"/>
                                            </p:tgtEl>
                                            <p:attrNameLst>
                                              <p:attrName>style.rotation</p:attrName>
                                            </p:attrNameLst>
                                          </p:cBhvr>
                                          <p:tavLst>
                                            <p:tav tm="0">
                                              <p:val>
                                                <p:fltVal val="90"/>
                                              </p:val>
                                            </p:tav>
                                            <p:tav tm="100000">
                                              <p:val>
                                                <p:fltVal val="0"/>
                                              </p:val>
                                            </p:tav>
                                          </p:tavLst>
                                        </p:anim>
                                        <p:animEffect transition="in" filter="fade">
                                          <p:cBhvr>
                                            <p:cTn id="43" dur="500"/>
                                            <p:tgtEl>
                                              <p:spTgt spid="53"/>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750"/>
                                            <p:tgtEl>
                                              <p:spTgt spid="58"/>
                                            </p:tgtEl>
                                          </p:cBhvr>
                                        </p:animEffect>
                                      </p:childTnLst>
                                    </p:cTn>
                                  </p:par>
                                </p:childTnLst>
                              </p:cTn>
                            </p:par>
                            <p:par>
                              <p:cTn id="51" fill="hold">
                                <p:stCondLst>
                                  <p:cond delay="3500"/>
                                </p:stCondLst>
                                <p:childTnLst>
                                  <p:par>
                                    <p:cTn id="52" presetID="31"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 calcmode="lin" valueType="num">
                                          <p:cBhvr>
                                            <p:cTn id="56" dur="500" fill="hold"/>
                                            <p:tgtEl>
                                              <p:spTgt spid="61"/>
                                            </p:tgtEl>
                                            <p:attrNameLst>
                                              <p:attrName>style.rotation</p:attrName>
                                            </p:attrNameLst>
                                          </p:cBhvr>
                                          <p:tavLst>
                                            <p:tav tm="0">
                                              <p:val>
                                                <p:fltVal val="90"/>
                                              </p:val>
                                            </p:tav>
                                            <p:tav tm="100000">
                                              <p:val>
                                                <p:fltVal val="0"/>
                                              </p:val>
                                            </p:tav>
                                          </p:tavLst>
                                        </p:anim>
                                        <p:animEffect transition="in" filter="fade">
                                          <p:cBhvr>
                                            <p:cTn id="57" dur="500"/>
                                            <p:tgtEl>
                                              <p:spTgt spid="61"/>
                                            </p:tgtEl>
                                          </p:cBhvr>
                                        </p:animEffect>
                                      </p:childTnLst>
                                    </p:cTn>
                                  </p:par>
                                </p:childTnLst>
                              </p:cTn>
                            </p:par>
                            <p:par>
                              <p:cTn id="58" fill="hold">
                                <p:stCondLst>
                                  <p:cond delay="4000"/>
                                </p:stCondLst>
                                <p:childTnLst>
                                  <p:par>
                                    <p:cTn id="59" presetID="22" presetClass="entr" presetSubtype="8"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500"/>
                                            <p:tgtEl>
                                              <p:spTgt spid="59"/>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right)">
                                          <p:cBhvr>
                                            <p:cTn id="64" dur="750"/>
                                            <p:tgtEl>
                                              <p:spTgt spid="60"/>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p:cTn id="68" dur="500" fill="hold"/>
                                            <p:tgtEl>
                                              <p:spTgt spid="64"/>
                                            </p:tgtEl>
                                            <p:attrNameLst>
                                              <p:attrName>ppt_w</p:attrName>
                                            </p:attrNameLst>
                                          </p:cBhvr>
                                          <p:tavLst>
                                            <p:tav tm="0">
                                              <p:val>
                                                <p:fltVal val="0"/>
                                              </p:val>
                                            </p:tav>
                                            <p:tav tm="100000">
                                              <p:val>
                                                <p:strVal val="#ppt_w"/>
                                              </p:val>
                                            </p:tav>
                                          </p:tavLst>
                                        </p:anim>
                                        <p:anim calcmode="lin" valueType="num">
                                          <p:cBhvr>
                                            <p:cTn id="69" dur="500" fill="hold"/>
                                            <p:tgtEl>
                                              <p:spTgt spid="64"/>
                                            </p:tgtEl>
                                            <p:attrNameLst>
                                              <p:attrName>ppt_h</p:attrName>
                                            </p:attrNameLst>
                                          </p:cBhvr>
                                          <p:tavLst>
                                            <p:tav tm="0">
                                              <p:val>
                                                <p:fltVal val="0"/>
                                              </p:val>
                                            </p:tav>
                                            <p:tav tm="100000">
                                              <p:val>
                                                <p:strVal val="#ppt_h"/>
                                              </p:val>
                                            </p:tav>
                                          </p:tavLst>
                                        </p:anim>
                                        <p:anim calcmode="lin" valueType="num">
                                          <p:cBhvr>
                                            <p:cTn id="70" dur="500" fill="hold"/>
                                            <p:tgtEl>
                                              <p:spTgt spid="64"/>
                                            </p:tgtEl>
                                            <p:attrNameLst>
                                              <p:attrName>style.rotation</p:attrName>
                                            </p:attrNameLst>
                                          </p:cBhvr>
                                          <p:tavLst>
                                            <p:tav tm="0">
                                              <p:val>
                                                <p:fltVal val="90"/>
                                              </p:val>
                                            </p:tav>
                                            <p:tav tm="100000">
                                              <p:val>
                                                <p:fltVal val="0"/>
                                              </p:val>
                                            </p:tav>
                                          </p:tavLst>
                                        </p:anim>
                                        <p:animEffect transition="in" filter="fade">
                                          <p:cBhvr>
                                            <p:cTn id="71" dur="500"/>
                                            <p:tgtEl>
                                              <p:spTgt spid="64"/>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left)">
                                          <p:cBhvr>
                                            <p:cTn id="75" dur="500"/>
                                            <p:tgtEl>
                                              <p:spTgt spid="62"/>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right)">
                                          <p:cBhvr>
                                            <p:cTn id="78" dur="750"/>
                                            <p:tgtEl>
                                              <p:spTgt spid="63"/>
                                            </p:tgtEl>
                                          </p:cBhvr>
                                        </p:animEffect>
                                      </p:childTnLst>
                                    </p:cTn>
                                  </p:par>
                                </p:childTnLst>
                              </p:cTn>
                            </p:par>
                            <p:par>
                              <p:cTn id="79" fill="hold">
                                <p:stCondLst>
                                  <p:cond delay="5500"/>
                                </p:stCondLst>
                                <p:childTnLst>
                                  <p:par>
                                    <p:cTn id="80" presetID="31" presetClass="entr" presetSubtype="0" fill="hold"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 calcmode="lin" valueType="num">
                                          <p:cBhvr>
                                            <p:cTn id="84" dur="500" fill="hold"/>
                                            <p:tgtEl>
                                              <p:spTgt spid="69"/>
                                            </p:tgtEl>
                                            <p:attrNameLst>
                                              <p:attrName>style.rotation</p:attrName>
                                            </p:attrNameLst>
                                          </p:cBhvr>
                                          <p:tavLst>
                                            <p:tav tm="0">
                                              <p:val>
                                                <p:fltVal val="90"/>
                                              </p:val>
                                            </p:tav>
                                            <p:tav tm="100000">
                                              <p:val>
                                                <p:fltVal val="0"/>
                                              </p:val>
                                            </p:tav>
                                          </p:tavLst>
                                        </p:anim>
                                        <p:animEffect transition="in" filter="fade">
                                          <p:cBhvr>
                                            <p:cTn id="85" dur="500"/>
                                            <p:tgtEl>
                                              <p:spTgt spid="69"/>
                                            </p:tgtEl>
                                          </p:cBhvr>
                                        </p:animEffect>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wipe(left)">
                                          <p:cBhvr>
                                            <p:cTn id="89" dur="500"/>
                                            <p:tgtEl>
                                              <p:spTgt spid="67"/>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right)">
                                          <p:cBhvr>
                                            <p:cTn id="92" dur="750"/>
                                            <p:tgtEl>
                                              <p:spTgt spid="68"/>
                                            </p:tgtEl>
                                          </p:cBhvr>
                                        </p:animEffect>
                                      </p:childTnLst>
                                    </p:cTn>
                                  </p:par>
                                </p:childTnLst>
                              </p:cTn>
                            </p:par>
                            <p:par>
                              <p:cTn id="93" fill="hold">
                                <p:stCondLst>
                                  <p:cond delay="6500"/>
                                </p:stCondLst>
                                <p:childTnLst>
                                  <p:par>
                                    <p:cTn id="94" presetID="31" presetClass="entr" presetSubtype="0" fill="hold" nodeType="afterEffect">
                                      <p:stCondLst>
                                        <p:cond delay="0"/>
                                      </p:stCondLst>
                                      <p:childTnLst>
                                        <p:set>
                                          <p:cBhvr>
                                            <p:cTn id="95" dur="1" fill="hold">
                                              <p:stCondLst>
                                                <p:cond delay="0"/>
                                              </p:stCondLst>
                                            </p:cTn>
                                            <p:tgtEl>
                                              <p:spTgt spid="83"/>
                                            </p:tgtEl>
                                            <p:attrNameLst>
                                              <p:attrName>style.visibility</p:attrName>
                                            </p:attrNameLst>
                                          </p:cBhvr>
                                          <p:to>
                                            <p:strVal val="visible"/>
                                          </p:to>
                                        </p:set>
                                        <p:anim calcmode="lin" valueType="num">
                                          <p:cBhvr>
                                            <p:cTn id="96" dur="500" fill="hold"/>
                                            <p:tgtEl>
                                              <p:spTgt spid="83"/>
                                            </p:tgtEl>
                                            <p:attrNameLst>
                                              <p:attrName>ppt_w</p:attrName>
                                            </p:attrNameLst>
                                          </p:cBhvr>
                                          <p:tavLst>
                                            <p:tav tm="0">
                                              <p:val>
                                                <p:fltVal val="0"/>
                                              </p:val>
                                            </p:tav>
                                            <p:tav tm="100000">
                                              <p:val>
                                                <p:strVal val="#ppt_w"/>
                                              </p:val>
                                            </p:tav>
                                          </p:tavLst>
                                        </p:anim>
                                        <p:anim calcmode="lin" valueType="num">
                                          <p:cBhvr>
                                            <p:cTn id="97" dur="500" fill="hold"/>
                                            <p:tgtEl>
                                              <p:spTgt spid="83"/>
                                            </p:tgtEl>
                                            <p:attrNameLst>
                                              <p:attrName>ppt_h</p:attrName>
                                            </p:attrNameLst>
                                          </p:cBhvr>
                                          <p:tavLst>
                                            <p:tav tm="0">
                                              <p:val>
                                                <p:fltVal val="0"/>
                                              </p:val>
                                            </p:tav>
                                            <p:tav tm="100000">
                                              <p:val>
                                                <p:strVal val="#ppt_h"/>
                                              </p:val>
                                            </p:tav>
                                          </p:tavLst>
                                        </p:anim>
                                        <p:anim calcmode="lin" valueType="num">
                                          <p:cBhvr>
                                            <p:cTn id="98" dur="500" fill="hold"/>
                                            <p:tgtEl>
                                              <p:spTgt spid="83"/>
                                            </p:tgtEl>
                                            <p:attrNameLst>
                                              <p:attrName>style.rotation</p:attrName>
                                            </p:attrNameLst>
                                          </p:cBhvr>
                                          <p:tavLst>
                                            <p:tav tm="0">
                                              <p:val>
                                                <p:fltVal val="90"/>
                                              </p:val>
                                            </p:tav>
                                            <p:tav tm="100000">
                                              <p:val>
                                                <p:fltVal val="0"/>
                                              </p:val>
                                            </p:tav>
                                          </p:tavLst>
                                        </p:anim>
                                        <p:animEffect transition="in" filter="fade">
                                          <p:cBhvr>
                                            <p:cTn id="99" dur="500"/>
                                            <p:tgtEl>
                                              <p:spTgt spid="83"/>
                                            </p:tgtEl>
                                          </p:cBhvr>
                                        </p:animEffect>
                                      </p:childTnLst>
                                    </p:cTn>
                                  </p:par>
                                </p:childTnLst>
                              </p:cTn>
                            </p:par>
                            <p:par>
                              <p:cTn id="100" fill="hold">
                                <p:stCondLst>
                                  <p:cond delay="7000"/>
                                </p:stCondLst>
                                <p:childTnLst>
                                  <p:par>
                                    <p:cTn id="101" presetID="22" presetClass="entr" presetSubtype="8" fill="hold" grpId="0" nodeType="after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left)">
                                          <p:cBhvr>
                                            <p:cTn id="103" dur="500"/>
                                            <p:tgtEl>
                                              <p:spTgt spid="81"/>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wipe(right)">
                                          <p:cBhvr>
                                            <p:cTn id="106" dur="750"/>
                                            <p:tgtEl>
                                              <p:spTgt spid="82"/>
                                            </p:tgtEl>
                                          </p:cBhvr>
                                        </p:animEffect>
                                      </p:childTnLst>
                                    </p:cTn>
                                  </p:par>
                                </p:childTnLst>
                              </p:cTn>
                            </p:par>
                            <p:par>
                              <p:cTn id="107" fill="hold">
                                <p:stCondLst>
                                  <p:cond delay="7500"/>
                                </p:stCondLst>
                                <p:childTnLst>
                                  <p:par>
                                    <p:cTn id="108" presetID="31" presetClass="entr" presetSubtype="0" fill="hold" nodeType="afterEffect">
                                      <p:stCondLst>
                                        <p:cond delay="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500" fill="hold"/>
                                            <p:tgtEl>
                                              <p:spTgt spid="97"/>
                                            </p:tgtEl>
                                            <p:attrNameLst>
                                              <p:attrName>ppt_w</p:attrName>
                                            </p:attrNameLst>
                                          </p:cBhvr>
                                          <p:tavLst>
                                            <p:tav tm="0">
                                              <p:val>
                                                <p:fltVal val="0"/>
                                              </p:val>
                                            </p:tav>
                                            <p:tav tm="100000">
                                              <p:val>
                                                <p:strVal val="#ppt_w"/>
                                              </p:val>
                                            </p:tav>
                                          </p:tavLst>
                                        </p:anim>
                                        <p:anim calcmode="lin" valueType="num">
                                          <p:cBhvr>
                                            <p:cTn id="111" dur="500" fill="hold"/>
                                            <p:tgtEl>
                                              <p:spTgt spid="97"/>
                                            </p:tgtEl>
                                            <p:attrNameLst>
                                              <p:attrName>ppt_h</p:attrName>
                                            </p:attrNameLst>
                                          </p:cBhvr>
                                          <p:tavLst>
                                            <p:tav tm="0">
                                              <p:val>
                                                <p:fltVal val="0"/>
                                              </p:val>
                                            </p:tav>
                                            <p:tav tm="100000">
                                              <p:val>
                                                <p:strVal val="#ppt_h"/>
                                              </p:val>
                                            </p:tav>
                                          </p:tavLst>
                                        </p:anim>
                                        <p:anim calcmode="lin" valueType="num">
                                          <p:cBhvr>
                                            <p:cTn id="112" dur="500" fill="hold"/>
                                            <p:tgtEl>
                                              <p:spTgt spid="97"/>
                                            </p:tgtEl>
                                            <p:attrNameLst>
                                              <p:attrName>style.rotation</p:attrName>
                                            </p:attrNameLst>
                                          </p:cBhvr>
                                          <p:tavLst>
                                            <p:tav tm="0">
                                              <p:val>
                                                <p:fltVal val="90"/>
                                              </p:val>
                                            </p:tav>
                                            <p:tav tm="100000">
                                              <p:val>
                                                <p:fltVal val="0"/>
                                              </p:val>
                                            </p:tav>
                                          </p:tavLst>
                                        </p:anim>
                                        <p:animEffect transition="in" filter="fade">
                                          <p:cBhvr>
                                            <p:cTn id="113" dur="500"/>
                                            <p:tgtEl>
                                              <p:spTgt spid="97"/>
                                            </p:tgtEl>
                                          </p:cBhvr>
                                        </p:animEffect>
                                      </p:childTnLst>
                                    </p:cTn>
                                  </p:par>
                                </p:childTnLst>
                              </p:cTn>
                            </p:par>
                            <p:par>
                              <p:cTn id="114" fill="hold">
                                <p:stCondLst>
                                  <p:cond delay="8000"/>
                                </p:stCondLst>
                                <p:childTnLst>
                                  <p:par>
                                    <p:cTn id="115" presetID="22" presetClass="entr" presetSubtype="8" fill="hold" grpId="0" nodeType="after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wipe(left)">
                                          <p:cBhvr>
                                            <p:cTn id="117" dur="500"/>
                                            <p:tgtEl>
                                              <p:spTgt spid="9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right)">
                                          <p:cBhvr>
                                            <p:cTn id="120"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7" grpId="0"/>
          <p:bldP spid="58" grpId="0"/>
          <p:bldP spid="59" grpId="0"/>
          <p:bldP spid="60" grpId="0"/>
          <p:bldP spid="61" grpId="0" animBg="1"/>
          <p:bldP spid="62" grpId="0"/>
          <p:bldP spid="63" grpId="0"/>
          <p:bldP spid="67" grpId="0"/>
          <p:bldP spid="68" grpId="0"/>
          <p:bldP spid="81" grpId="0"/>
          <p:bldP spid="82" grpId="0"/>
          <p:bldP spid="95" grpId="0"/>
          <p:bldP spid="9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50026" y="1429414"/>
            <a:ext cx="4044321" cy="476315"/>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微软雅黑" panose="020B0503020204020204" pitchFamily="34" charset="-122"/>
                <a:ea typeface="微软雅黑" panose="020B0503020204020204" pitchFamily="34" charset="-122"/>
              </a:rPr>
              <a:t>点击此处添加标题文字</a:t>
            </a:r>
            <a:endParaRPr lang="zh-CN" altLang="en-US" sz="1800" b="1"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2272028" y="1401946"/>
            <a:ext cx="586969" cy="503784"/>
            <a:chOff x="2051142" y="1245391"/>
            <a:chExt cx="645666" cy="554162"/>
          </a:xfrm>
        </p:grpSpPr>
        <p:sp>
          <p:nvSpPr>
            <p:cNvPr id="5" name="六边形 4"/>
            <p:cNvSpPr/>
            <p:nvPr/>
          </p:nvSpPr>
          <p:spPr>
            <a:xfrm>
              <a:off x="2051142" y="1275606"/>
              <a:ext cx="607778" cy="523947"/>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p>
          </p:txBody>
        </p:sp>
        <p:sp>
          <p:nvSpPr>
            <p:cNvPr id="13" name="TextBox 12"/>
            <p:cNvSpPr txBox="1"/>
            <p:nvPr/>
          </p:nvSpPr>
          <p:spPr>
            <a:xfrm>
              <a:off x="2084588" y="1245391"/>
              <a:ext cx="612220" cy="541687"/>
            </a:xfrm>
            <a:prstGeom prst="rect">
              <a:avLst/>
            </a:prstGeom>
            <a:noFill/>
          </p:spPr>
          <p:txBody>
            <a:bodyPr wrap="none" rtlCol="0">
              <a:spAutoFit/>
            </a:bodyPr>
            <a:lstStyle/>
            <a:p>
              <a:r>
                <a:rPr lang="en-US" altLang="zh-CN" sz="2600" b="1" dirty="0" smtClean="0">
                  <a:solidFill>
                    <a:srgbClr val="FFFFFF"/>
                  </a:solidFill>
                </a:rPr>
                <a:t>01</a:t>
              </a:r>
              <a:endParaRPr lang="zh-CN" altLang="en-US" sz="2600" b="1" dirty="0">
                <a:solidFill>
                  <a:srgbClr val="FFFFFF"/>
                </a:solidFill>
              </a:endParaRPr>
            </a:p>
          </p:txBody>
        </p:sp>
      </p:grpSp>
      <p:sp>
        <p:nvSpPr>
          <p:cNvPr id="32" name="矩形 7"/>
          <p:cNvSpPr/>
          <p:nvPr/>
        </p:nvSpPr>
        <p:spPr>
          <a:xfrm>
            <a:off x="2845743" y="2093454"/>
            <a:ext cx="4044321" cy="476315"/>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微软雅黑" panose="020B0503020204020204" pitchFamily="34" charset="-122"/>
                <a:ea typeface="微软雅黑" panose="020B0503020204020204" pitchFamily="34" charset="-122"/>
              </a:rPr>
              <a:t>点击此处添加标题文字</a:t>
            </a:r>
            <a:endParaRPr lang="zh-CN" altLang="en-US" sz="1800" b="1"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2267745" y="2055349"/>
            <a:ext cx="566909" cy="514415"/>
            <a:chOff x="2051142" y="1233694"/>
            <a:chExt cx="623600" cy="565859"/>
          </a:xfrm>
        </p:grpSpPr>
        <p:sp>
          <p:nvSpPr>
            <p:cNvPr id="34" name="六边形 33"/>
            <p:cNvSpPr/>
            <p:nvPr/>
          </p:nvSpPr>
          <p:spPr>
            <a:xfrm>
              <a:off x="2051142" y="1275606"/>
              <a:ext cx="607778" cy="523947"/>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p>
          </p:txBody>
        </p:sp>
        <p:sp>
          <p:nvSpPr>
            <p:cNvPr id="35" name="TextBox 34"/>
            <p:cNvSpPr txBox="1"/>
            <p:nvPr/>
          </p:nvSpPr>
          <p:spPr>
            <a:xfrm>
              <a:off x="2062522" y="1233694"/>
              <a:ext cx="612220" cy="541690"/>
            </a:xfrm>
            <a:prstGeom prst="rect">
              <a:avLst/>
            </a:prstGeom>
            <a:noFill/>
          </p:spPr>
          <p:txBody>
            <a:bodyPr wrap="none" rtlCol="0">
              <a:spAutoFit/>
            </a:bodyPr>
            <a:lstStyle/>
            <a:p>
              <a:r>
                <a:rPr lang="en-US" altLang="zh-CN" sz="2600" b="1" dirty="0" smtClean="0">
                  <a:solidFill>
                    <a:srgbClr val="FFFFFF"/>
                  </a:solidFill>
                </a:rPr>
                <a:t>02</a:t>
              </a:r>
              <a:endParaRPr lang="zh-CN" altLang="en-US" sz="2600" b="1" dirty="0">
                <a:solidFill>
                  <a:srgbClr val="FFFFFF"/>
                </a:solidFill>
              </a:endParaRPr>
            </a:p>
          </p:txBody>
        </p:sp>
      </p:grpSp>
      <p:sp>
        <p:nvSpPr>
          <p:cNvPr id="36" name="矩形 7"/>
          <p:cNvSpPr/>
          <p:nvPr/>
        </p:nvSpPr>
        <p:spPr>
          <a:xfrm>
            <a:off x="2845743" y="2765909"/>
            <a:ext cx="4044321" cy="476315"/>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微软雅黑" panose="020B0503020204020204" pitchFamily="34" charset="-122"/>
                <a:ea typeface="微软雅黑" panose="020B0503020204020204" pitchFamily="34" charset="-122"/>
              </a:rPr>
              <a:t>点击此处添加标题文字</a:t>
            </a:r>
            <a:endParaRPr lang="zh-CN" altLang="en-US" sz="1800" b="1"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267745" y="2737330"/>
            <a:ext cx="566909" cy="504890"/>
            <a:chOff x="2051142" y="1244172"/>
            <a:chExt cx="623600" cy="555381"/>
          </a:xfrm>
        </p:grpSpPr>
        <p:sp>
          <p:nvSpPr>
            <p:cNvPr id="38" name="六边形 37"/>
            <p:cNvSpPr/>
            <p:nvPr/>
          </p:nvSpPr>
          <p:spPr>
            <a:xfrm>
              <a:off x="2051142" y="1275606"/>
              <a:ext cx="607778" cy="523947"/>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p>
          </p:txBody>
        </p:sp>
        <p:sp>
          <p:nvSpPr>
            <p:cNvPr id="39" name="TextBox 38"/>
            <p:cNvSpPr txBox="1"/>
            <p:nvPr/>
          </p:nvSpPr>
          <p:spPr>
            <a:xfrm>
              <a:off x="2062522" y="1244172"/>
              <a:ext cx="612220" cy="541689"/>
            </a:xfrm>
            <a:prstGeom prst="rect">
              <a:avLst/>
            </a:prstGeom>
            <a:noFill/>
          </p:spPr>
          <p:txBody>
            <a:bodyPr wrap="none" rtlCol="0">
              <a:spAutoFit/>
            </a:bodyPr>
            <a:lstStyle/>
            <a:p>
              <a:r>
                <a:rPr lang="en-US" altLang="zh-CN" sz="2600" b="1" dirty="0" smtClean="0">
                  <a:solidFill>
                    <a:srgbClr val="FFFFFF"/>
                  </a:solidFill>
                </a:rPr>
                <a:t>03</a:t>
              </a:r>
              <a:endParaRPr lang="zh-CN" altLang="en-US" sz="2600" b="1" dirty="0">
                <a:solidFill>
                  <a:srgbClr val="FFFFFF"/>
                </a:solidFill>
              </a:endParaRPr>
            </a:p>
          </p:txBody>
        </p:sp>
      </p:grpSp>
      <p:sp>
        <p:nvSpPr>
          <p:cNvPr id="40" name="矩形 7"/>
          <p:cNvSpPr/>
          <p:nvPr/>
        </p:nvSpPr>
        <p:spPr>
          <a:xfrm>
            <a:off x="2845743" y="3428839"/>
            <a:ext cx="4044321" cy="476315"/>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微软雅黑" panose="020B0503020204020204" pitchFamily="34" charset="-122"/>
                <a:ea typeface="微软雅黑" panose="020B0503020204020204" pitchFamily="34" charset="-122"/>
              </a:rPr>
              <a:t>点击此处添加标题文字</a:t>
            </a:r>
            <a:endParaRPr lang="zh-CN" altLang="en-US" sz="1800" b="1" dirty="0">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267745" y="3400260"/>
            <a:ext cx="566909" cy="504890"/>
            <a:chOff x="2051142" y="1244172"/>
            <a:chExt cx="623600" cy="555381"/>
          </a:xfrm>
        </p:grpSpPr>
        <p:sp>
          <p:nvSpPr>
            <p:cNvPr id="42" name="六边形 41"/>
            <p:cNvSpPr/>
            <p:nvPr/>
          </p:nvSpPr>
          <p:spPr>
            <a:xfrm>
              <a:off x="2051142" y="1275606"/>
              <a:ext cx="607778" cy="523947"/>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p>
          </p:txBody>
        </p:sp>
        <p:sp>
          <p:nvSpPr>
            <p:cNvPr id="43" name="TextBox 42"/>
            <p:cNvSpPr txBox="1"/>
            <p:nvPr/>
          </p:nvSpPr>
          <p:spPr>
            <a:xfrm>
              <a:off x="2062522" y="1244172"/>
              <a:ext cx="612220" cy="541689"/>
            </a:xfrm>
            <a:prstGeom prst="rect">
              <a:avLst/>
            </a:prstGeom>
            <a:noFill/>
          </p:spPr>
          <p:txBody>
            <a:bodyPr wrap="none" rtlCol="0">
              <a:spAutoFit/>
            </a:bodyPr>
            <a:lstStyle/>
            <a:p>
              <a:r>
                <a:rPr lang="en-US" altLang="zh-CN" sz="2600" b="1" dirty="0" smtClean="0">
                  <a:solidFill>
                    <a:srgbClr val="FFFFFF"/>
                  </a:solidFill>
                </a:rPr>
                <a:t>04</a:t>
              </a:r>
              <a:endParaRPr lang="zh-CN" altLang="en-US" sz="2600" b="1" dirty="0">
                <a:solidFill>
                  <a:srgbClr val="FFFFFF"/>
                </a:solidFill>
              </a:endParaRPr>
            </a:p>
          </p:txBody>
        </p:sp>
      </p:grpSp>
      <p:sp>
        <p:nvSpPr>
          <p:cNvPr id="26" name="矩形 25"/>
          <p:cNvSpPr/>
          <p:nvPr/>
        </p:nvSpPr>
        <p:spPr>
          <a:xfrm>
            <a:off x="0" y="732874"/>
            <a:ext cx="3347864" cy="72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796136" y="732874"/>
            <a:ext cx="3347864" cy="72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418849" y="311775"/>
            <a:ext cx="2230098" cy="891823"/>
            <a:chOff x="3418849" y="521618"/>
            <a:chExt cx="2230098" cy="891823"/>
          </a:xfrm>
        </p:grpSpPr>
        <p:sp>
          <p:nvSpPr>
            <p:cNvPr id="27" name="TextBox 26"/>
            <p:cNvSpPr txBox="1"/>
            <p:nvPr/>
          </p:nvSpPr>
          <p:spPr>
            <a:xfrm>
              <a:off x="3418849" y="521618"/>
              <a:ext cx="2230098" cy="677108"/>
            </a:xfrm>
            <a:prstGeom prst="rect">
              <a:avLst/>
            </a:prstGeom>
            <a:noFill/>
          </p:spPr>
          <p:txBody>
            <a:bodyPr wrap="none" rtlCol="0">
              <a:spAutoFit/>
            </a:bodyPr>
            <a:lstStyle/>
            <a:p>
              <a:pPr algn="ctr"/>
              <a:r>
                <a:rPr lang="zh-CN" altLang="en-US" sz="3800" b="1" dirty="0" smtClean="0">
                  <a:solidFill>
                    <a:srgbClr val="FF3399"/>
                  </a:solidFill>
                  <a:latin typeface="微软雅黑" panose="020B0503020204020204" pitchFamily="34" charset="-122"/>
                  <a:ea typeface="微软雅黑" panose="020B0503020204020204" pitchFamily="34" charset="-122"/>
                </a:rPr>
                <a:t>目  录  页</a:t>
              </a:r>
              <a:endParaRPr lang="zh-CN" altLang="en-US" sz="3800" b="1" dirty="0">
                <a:solidFill>
                  <a:srgbClr val="FF3399"/>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752277" y="1136442"/>
              <a:ext cx="1463926" cy="276999"/>
            </a:xfrm>
            <a:prstGeom prst="rect">
              <a:avLst/>
            </a:prstGeom>
            <a:noFill/>
          </p:spPr>
          <p:txBody>
            <a:bodyPr wrap="none" rtlCol="0">
              <a:spAutoFit/>
            </a:bodyPr>
            <a:lstStyle/>
            <a:p>
              <a:pPr algn="ctr"/>
              <a:r>
                <a:rPr lang="en-US" altLang="zh-CN" sz="1200" dirty="0" smtClean="0">
                  <a:solidFill>
                    <a:srgbClr val="FF3399"/>
                  </a:solidFill>
                  <a:latin typeface="微软雅黑" panose="020B0503020204020204" pitchFamily="34" charset="-122"/>
                  <a:ea typeface="微软雅黑" panose="020B0503020204020204" pitchFamily="34" charset="-122"/>
                </a:rPr>
                <a:t>PAGE DIRECTORY</a:t>
              </a:r>
              <a:endParaRPr lang="zh-CN" altLang="en-US" sz="1200" dirty="0">
                <a:solidFill>
                  <a:srgbClr val="FF3399"/>
                </a:solidFill>
                <a:latin typeface="微软雅黑" panose="020B0503020204020204" pitchFamily="34" charset="-122"/>
                <a:ea typeface="微软雅黑" panose="020B0503020204020204" pitchFamily="34" charset="-122"/>
              </a:endParaRPr>
            </a:p>
          </p:txBody>
        </p:sp>
      </p:grpSp>
      <p:sp>
        <p:nvSpPr>
          <p:cNvPr id="24" name="矩形 7"/>
          <p:cNvSpPr/>
          <p:nvPr/>
        </p:nvSpPr>
        <p:spPr>
          <a:xfrm>
            <a:off x="2845743" y="4111659"/>
            <a:ext cx="4044321" cy="476315"/>
          </a:xfrm>
          <a:custGeom>
            <a:avLst/>
            <a:gdLst>
              <a:gd name="connsiteX0" fmla="*/ 0 w 4176464"/>
              <a:gd name="connsiteY0" fmla="*/ 0 h 620759"/>
              <a:gd name="connsiteX1" fmla="*/ 4176464 w 4176464"/>
              <a:gd name="connsiteY1" fmla="*/ 0 h 620759"/>
              <a:gd name="connsiteX2" fmla="*/ 4176464 w 4176464"/>
              <a:gd name="connsiteY2" fmla="*/ 620759 h 620759"/>
              <a:gd name="connsiteX3" fmla="*/ 0 w 4176464"/>
              <a:gd name="connsiteY3" fmla="*/ 620759 h 620759"/>
              <a:gd name="connsiteX4" fmla="*/ 0 w 4176464"/>
              <a:gd name="connsiteY4" fmla="*/ 0 h 620759"/>
              <a:gd name="connsiteX0-1" fmla="*/ 8404 w 4184868"/>
              <a:gd name="connsiteY0-2" fmla="*/ 0 h 620759"/>
              <a:gd name="connsiteX1-3" fmla="*/ 4184868 w 4184868"/>
              <a:gd name="connsiteY1-4" fmla="*/ 0 h 620759"/>
              <a:gd name="connsiteX2-5" fmla="*/ 4184868 w 4184868"/>
              <a:gd name="connsiteY2-6" fmla="*/ 620759 h 620759"/>
              <a:gd name="connsiteX3-7" fmla="*/ 8404 w 4184868"/>
              <a:gd name="connsiteY3-8" fmla="*/ 620759 h 620759"/>
              <a:gd name="connsiteX4-9" fmla="*/ 0 w 4184868"/>
              <a:gd name="connsiteY4-10" fmla="*/ 287258 h 620759"/>
              <a:gd name="connsiteX5" fmla="*/ 8404 w 4184868"/>
              <a:gd name="connsiteY5" fmla="*/ 0 h 620759"/>
              <a:gd name="connsiteX0-11" fmla="*/ 0 w 4176464"/>
              <a:gd name="connsiteY0-12" fmla="*/ 0 h 620759"/>
              <a:gd name="connsiteX1-13" fmla="*/ 4176464 w 4176464"/>
              <a:gd name="connsiteY1-14" fmla="*/ 0 h 620759"/>
              <a:gd name="connsiteX2-15" fmla="*/ 4176464 w 4176464"/>
              <a:gd name="connsiteY2-16" fmla="*/ 620759 h 620759"/>
              <a:gd name="connsiteX3-17" fmla="*/ 0 w 4176464"/>
              <a:gd name="connsiteY3-18" fmla="*/ 620759 h 620759"/>
              <a:gd name="connsiteX4-19" fmla="*/ 189716 w 4176464"/>
              <a:gd name="connsiteY4-20" fmla="*/ 287258 h 620759"/>
              <a:gd name="connsiteX5-21" fmla="*/ 0 w 4176464"/>
              <a:gd name="connsiteY5-22" fmla="*/ 0 h 620759"/>
              <a:gd name="connsiteX0-23" fmla="*/ 0 w 4176464"/>
              <a:gd name="connsiteY0-24" fmla="*/ 0 h 620759"/>
              <a:gd name="connsiteX1-25" fmla="*/ 4176464 w 4176464"/>
              <a:gd name="connsiteY1-26" fmla="*/ 0 h 620759"/>
              <a:gd name="connsiteX2-27" fmla="*/ 4176464 w 4176464"/>
              <a:gd name="connsiteY2-28" fmla="*/ 620759 h 620759"/>
              <a:gd name="connsiteX3-29" fmla="*/ 0 w 4176464"/>
              <a:gd name="connsiteY3-30" fmla="*/ 620759 h 620759"/>
              <a:gd name="connsiteX4-31" fmla="*/ 161141 w 4176464"/>
              <a:gd name="connsiteY4-32" fmla="*/ 306308 h 620759"/>
              <a:gd name="connsiteX5-33" fmla="*/ 0 w 4176464"/>
              <a:gd name="connsiteY5-34" fmla="*/ 0 h 620759"/>
              <a:gd name="connsiteX0-35" fmla="*/ 0 w 4176464"/>
              <a:gd name="connsiteY0-36" fmla="*/ 0 h 620759"/>
              <a:gd name="connsiteX1-37" fmla="*/ 4176464 w 4176464"/>
              <a:gd name="connsiteY1-38" fmla="*/ 0 h 620759"/>
              <a:gd name="connsiteX2-39" fmla="*/ 4176464 w 4176464"/>
              <a:gd name="connsiteY2-40" fmla="*/ 620759 h 620759"/>
              <a:gd name="connsiteX3-41" fmla="*/ 0 w 4176464"/>
              <a:gd name="connsiteY3-42" fmla="*/ 620759 h 620759"/>
              <a:gd name="connsiteX4-43" fmla="*/ 122392 w 4176464"/>
              <a:gd name="connsiteY4-44" fmla="*/ 306307 h 620759"/>
              <a:gd name="connsiteX5-45" fmla="*/ 0 w 4176464"/>
              <a:gd name="connsiteY5-46" fmla="*/ 0 h 6207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176464" h="620759">
                <a:moveTo>
                  <a:pt x="0" y="0"/>
                </a:moveTo>
                <a:lnTo>
                  <a:pt x="4176464" y="0"/>
                </a:lnTo>
                <a:lnTo>
                  <a:pt x="4176464" y="620759"/>
                </a:lnTo>
                <a:lnTo>
                  <a:pt x="0" y="620759"/>
                </a:lnTo>
                <a:lnTo>
                  <a:pt x="122392" y="306307"/>
                </a:lnTo>
                <a:lnTo>
                  <a:pt x="0" y="0"/>
                </a:lnTo>
                <a:close/>
              </a:path>
            </a:pathLst>
          </a:cu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latin typeface="微软雅黑" panose="020B0503020204020204" pitchFamily="34" charset="-122"/>
                <a:ea typeface="微软雅黑" panose="020B0503020204020204" pitchFamily="34" charset="-122"/>
              </a:rPr>
              <a:t>点击此处添加标题文字</a:t>
            </a:r>
            <a:endParaRPr lang="zh-CN" altLang="en-US" sz="1800" b="1"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267745" y="4083080"/>
            <a:ext cx="566909" cy="504890"/>
            <a:chOff x="2051142" y="1244172"/>
            <a:chExt cx="623600" cy="555381"/>
          </a:xfrm>
        </p:grpSpPr>
        <p:sp>
          <p:nvSpPr>
            <p:cNvPr id="31" name="六边形 30"/>
            <p:cNvSpPr/>
            <p:nvPr/>
          </p:nvSpPr>
          <p:spPr>
            <a:xfrm>
              <a:off x="2051142" y="1275606"/>
              <a:ext cx="607778" cy="523947"/>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b="1" dirty="0"/>
            </a:p>
          </p:txBody>
        </p:sp>
        <p:sp>
          <p:nvSpPr>
            <p:cNvPr id="44" name="TextBox 43"/>
            <p:cNvSpPr txBox="1"/>
            <p:nvPr/>
          </p:nvSpPr>
          <p:spPr>
            <a:xfrm>
              <a:off x="2062522" y="1244172"/>
              <a:ext cx="612220" cy="541689"/>
            </a:xfrm>
            <a:prstGeom prst="rect">
              <a:avLst/>
            </a:prstGeom>
            <a:noFill/>
          </p:spPr>
          <p:txBody>
            <a:bodyPr wrap="none" rtlCol="0">
              <a:spAutoFit/>
            </a:bodyPr>
            <a:lstStyle/>
            <a:p>
              <a:r>
                <a:rPr lang="en-US" altLang="zh-CN" sz="2600" b="1" dirty="0" smtClean="0">
                  <a:solidFill>
                    <a:srgbClr val="FFFFFF"/>
                  </a:solidFill>
                </a:rPr>
                <a:t>05</a:t>
              </a:r>
              <a:endParaRPr lang="zh-CN" altLang="en-US" sz="2600" b="1" dirty="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animBg="1"/>
      <p:bldP spid="36" grpId="0" animBg="1"/>
      <p:bldP spid="40" grpId="0" animBg="1"/>
      <p:bldP spid="26" grpId="0" animBg="1"/>
      <p:bldP spid="28"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68" name="Rectangle 9"/>
          <p:cNvSpPr/>
          <p:nvPr/>
        </p:nvSpPr>
        <p:spPr>
          <a:xfrm>
            <a:off x="0" y="3036689"/>
            <a:ext cx="9153525"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2400"/>
          </a:p>
        </p:txBody>
      </p:sp>
      <p:sp>
        <p:nvSpPr>
          <p:cNvPr id="69" name="Rectangle 11"/>
          <p:cNvSpPr/>
          <p:nvPr/>
        </p:nvSpPr>
        <p:spPr>
          <a:xfrm>
            <a:off x="-9525" y="3036689"/>
            <a:ext cx="9170194" cy="511969"/>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auto">
              <a:spcBef>
                <a:spcPts val="0"/>
              </a:spcBef>
              <a:spcAft>
                <a:spcPts val="0"/>
              </a:spcAft>
              <a:defRPr/>
            </a:pPr>
            <a:endParaRPr lang="en-US" sz="2400"/>
          </a:p>
        </p:txBody>
      </p:sp>
      <p:grpSp>
        <p:nvGrpSpPr>
          <p:cNvPr id="70" name="组合 69"/>
          <p:cNvGrpSpPr/>
          <p:nvPr/>
        </p:nvGrpSpPr>
        <p:grpSpPr bwMode="auto">
          <a:xfrm>
            <a:off x="3245644" y="1360289"/>
            <a:ext cx="2652713" cy="1600200"/>
            <a:chOff x="4388285" y="2049378"/>
            <a:chExt cx="3536515" cy="2133600"/>
          </a:xfrm>
        </p:grpSpPr>
        <p:pic>
          <p:nvPicPr>
            <p:cNvPr id="71" name="Picture 4"/>
            <p:cNvPicPr>
              <a:picLocks noChangeAspect="1"/>
            </p:cNvPicPr>
            <p:nvPr/>
          </p:nvPicPr>
          <p:blipFill>
            <a:blip r:embed="rId1"/>
            <a:srcRect/>
            <a:stretch>
              <a:fillRect/>
            </a:stretch>
          </p:blipFill>
          <p:spPr bwMode="auto">
            <a:xfrm>
              <a:off x="4388285" y="2049378"/>
              <a:ext cx="3536515" cy="2133600"/>
            </a:xfrm>
            <a:prstGeom prst="rect">
              <a:avLst/>
            </a:prstGeom>
            <a:noFill/>
            <a:ln w="9525">
              <a:noFill/>
              <a:miter lim="800000"/>
              <a:headEnd/>
              <a:tailEnd/>
            </a:ln>
          </p:spPr>
        </p:pic>
        <p:sp>
          <p:nvSpPr>
            <p:cNvPr id="72" name="Rectangle 18"/>
            <p:cNvSpPr/>
            <p:nvPr/>
          </p:nvSpPr>
          <p:spPr>
            <a:xfrm>
              <a:off x="4907334" y="2304966"/>
              <a:ext cx="2450799" cy="1530350"/>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grpSp>
        <p:nvGrpSpPr>
          <p:cNvPr id="73" name="组合 72"/>
          <p:cNvGrpSpPr/>
          <p:nvPr/>
        </p:nvGrpSpPr>
        <p:grpSpPr bwMode="auto">
          <a:xfrm>
            <a:off x="656035" y="1360289"/>
            <a:ext cx="2651522" cy="1600200"/>
            <a:chOff x="629088" y="2049378"/>
            <a:chExt cx="3536515" cy="2133600"/>
          </a:xfrm>
        </p:grpSpPr>
        <p:pic>
          <p:nvPicPr>
            <p:cNvPr id="74" name="Picture 3"/>
            <p:cNvPicPr>
              <a:picLocks noChangeAspect="1"/>
            </p:cNvPicPr>
            <p:nvPr/>
          </p:nvPicPr>
          <p:blipFill>
            <a:blip r:embed="rId1"/>
            <a:srcRect/>
            <a:stretch>
              <a:fillRect/>
            </a:stretch>
          </p:blipFill>
          <p:spPr bwMode="auto">
            <a:xfrm>
              <a:off x="629088" y="2049378"/>
              <a:ext cx="3536515" cy="2133600"/>
            </a:xfrm>
            <a:prstGeom prst="rect">
              <a:avLst/>
            </a:prstGeom>
            <a:noFill/>
            <a:ln w="9525">
              <a:noFill/>
              <a:miter lim="800000"/>
              <a:headEnd/>
              <a:tailEnd/>
            </a:ln>
          </p:spPr>
        </p:pic>
        <p:sp>
          <p:nvSpPr>
            <p:cNvPr id="75" name="Rectangle 19"/>
            <p:cNvSpPr/>
            <p:nvPr/>
          </p:nvSpPr>
          <p:spPr>
            <a:xfrm>
              <a:off x="1153134" y="2304966"/>
              <a:ext cx="2451899" cy="153035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grpSp>
        <p:nvGrpSpPr>
          <p:cNvPr id="76" name="组合 75"/>
          <p:cNvGrpSpPr/>
          <p:nvPr/>
        </p:nvGrpSpPr>
        <p:grpSpPr bwMode="auto">
          <a:xfrm>
            <a:off x="5836444" y="1360289"/>
            <a:ext cx="2651522" cy="1600200"/>
            <a:chOff x="8233332" y="2049378"/>
            <a:chExt cx="3536515" cy="2133600"/>
          </a:xfrm>
        </p:grpSpPr>
        <p:pic>
          <p:nvPicPr>
            <p:cNvPr id="77" name="Picture 5"/>
            <p:cNvPicPr>
              <a:picLocks noChangeAspect="1"/>
            </p:cNvPicPr>
            <p:nvPr/>
          </p:nvPicPr>
          <p:blipFill>
            <a:blip r:embed="rId1"/>
            <a:srcRect/>
            <a:stretch>
              <a:fillRect/>
            </a:stretch>
          </p:blipFill>
          <p:spPr bwMode="auto">
            <a:xfrm>
              <a:off x="8233332" y="2049378"/>
              <a:ext cx="3536515" cy="2133600"/>
            </a:xfrm>
            <a:prstGeom prst="rect">
              <a:avLst/>
            </a:prstGeom>
            <a:noFill/>
            <a:ln w="9525">
              <a:noFill/>
              <a:miter lim="800000"/>
              <a:headEnd/>
              <a:tailEnd/>
            </a:ln>
          </p:spPr>
        </p:pic>
        <p:sp>
          <p:nvSpPr>
            <p:cNvPr id="78" name="Rectangle 20"/>
            <p:cNvSpPr/>
            <p:nvPr/>
          </p:nvSpPr>
          <p:spPr>
            <a:xfrm>
              <a:off x="8749438" y="2304966"/>
              <a:ext cx="2450310" cy="153035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2400"/>
            </a:p>
          </p:txBody>
        </p:sp>
      </p:grpSp>
      <p:sp>
        <p:nvSpPr>
          <p:cNvPr id="79" name="矩形 78"/>
          <p:cNvSpPr>
            <a:spLocks noChangeArrowheads="1"/>
          </p:cNvSpPr>
          <p:nvPr/>
        </p:nvSpPr>
        <p:spPr bwMode="auto">
          <a:xfrm>
            <a:off x="987028" y="843558"/>
            <a:ext cx="7194947" cy="50936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100" dirty="0">
              <a:solidFill>
                <a:schemeClr val="tx1">
                  <a:lumMod val="65000"/>
                  <a:lumOff val="35000"/>
                </a:schemeClr>
              </a:solidFill>
              <a:sym typeface="微软雅黑" panose="020B0503020204020204" pitchFamily="34" charset="-122"/>
            </a:endParaRPr>
          </a:p>
        </p:txBody>
      </p:sp>
      <p:sp>
        <p:nvSpPr>
          <p:cNvPr id="80" name="矩形 79"/>
          <p:cNvSpPr/>
          <p:nvPr/>
        </p:nvSpPr>
        <p:spPr>
          <a:xfrm>
            <a:off x="1258394" y="3119250"/>
            <a:ext cx="1446536"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17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1108472" y="3597474"/>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82" name="矩形 81"/>
          <p:cNvSpPr/>
          <p:nvPr/>
        </p:nvSpPr>
        <p:spPr>
          <a:xfrm>
            <a:off x="3848733" y="3119250"/>
            <a:ext cx="1446536"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17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3699273" y="3597474"/>
            <a:ext cx="1745456"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84" name="矩形 83"/>
          <p:cNvSpPr/>
          <p:nvPr/>
        </p:nvSpPr>
        <p:spPr>
          <a:xfrm>
            <a:off x="6439071" y="3119250"/>
            <a:ext cx="1446536" cy="330854"/>
          </a:xfrm>
          <a:prstGeom prst="rect">
            <a:avLst/>
          </a:prstGeom>
        </p:spPr>
        <p:txBody>
          <a:bodyPr wrap="none" lIns="68573" tIns="34287" rIns="68573" bIns="34287">
            <a:spAutoFit/>
          </a:bodyPr>
          <a:lstStyle/>
          <a:p>
            <a:pPr algn="ctr" defTabSz="685800" fontAlgn="auto">
              <a:spcBef>
                <a:spcPts val="0"/>
              </a:spcBef>
              <a:spcAft>
                <a:spcPts val="0"/>
              </a:spcAft>
              <a:defRPr/>
            </a:pPr>
            <a:r>
              <a:rPr lang="zh-CN" altLang="en-US" sz="17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17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85" name="矩形 47"/>
          <p:cNvSpPr>
            <a:spLocks noChangeArrowheads="1"/>
          </p:cNvSpPr>
          <p:nvPr/>
        </p:nvSpPr>
        <p:spPr bwMode="auto">
          <a:xfrm>
            <a:off x="6288882" y="3597474"/>
            <a:ext cx="1746647" cy="949485"/>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3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barn(outVertical)">
                                      <p:cBhvr>
                                        <p:cTn id="11" dur="500"/>
                                        <p:tgtEl>
                                          <p:spTgt spid="7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1000"/>
                                        <p:tgtEl>
                                          <p:spTgt spid="69"/>
                                        </p:tgtEl>
                                      </p:cBhvr>
                                    </p:animEffect>
                                  </p:childTnLst>
                                </p:cTn>
                              </p:par>
                            </p:childTnLst>
                          </p:cTn>
                        </p:par>
                        <p:par>
                          <p:cTn id="16" fill="hold">
                            <p:stCondLst>
                              <p:cond delay="2000"/>
                            </p:stCondLst>
                            <p:childTnLst>
                              <p:par>
                                <p:cTn id="17" presetID="12" presetClass="entr" presetSubtype="1"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p:tgtEl>
                                          <p:spTgt spid="70"/>
                                        </p:tgtEl>
                                        <p:attrNameLst>
                                          <p:attrName>ppt_y</p:attrName>
                                        </p:attrNameLst>
                                      </p:cBhvr>
                                      <p:tavLst>
                                        <p:tav tm="0">
                                          <p:val>
                                            <p:strVal val="#ppt_y-#ppt_h*1.125000"/>
                                          </p:val>
                                        </p:tav>
                                        <p:tav tm="100000">
                                          <p:val>
                                            <p:strVal val="#ppt_y"/>
                                          </p:val>
                                        </p:tav>
                                      </p:tavLst>
                                    </p:anim>
                                    <p:animEffect transition="in" filter="wipe(down)">
                                      <p:cBhvr>
                                        <p:cTn id="20" dur="500"/>
                                        <p:tgtEl>
                                          <p:spTgt spid="70"/>
                                        </p:tgtEl>
                                      </p:cBhvr>
                                    </p:animEffect>
                                  </p:childTnLst>
                                </p:cTn>
                              </p:par>
                            </p:childTnLst>
                          </p:cTn>
                        </p:par>
                        <p:par>
                          <p:cTn id="21" fill="hold">
                            <p:stCondLst>
                              <p:cond delay="2500"/>
                            </p:stCondLst>
                            <p:childTnLst>
                              <p:par>
                                <p:cTn id="22" presetID="12" presetClass="entr" presetSubtype="2"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p:tgtEl>
                                          <p:spTgt spid="73"/>
                                        </p:tgtEl>
                                        <p:attrNameLst>
                                          <p:attrName>ppt_x</p:attrName>
                                        </p:attrNameLst>
                                      </p:cBhvr>
                                      <p:tavLst>
                                        <p:tav tm="0">
                                          <p:val>
                                            <p:strVal val="#ppt_x+#ppt_w*1.125000"/>
                                          </p:val>
                                        </p:tav>
                                        <p:tav tm="100000">
                                          <p:val>
                                            <p:strVal val="#ppt_x"/>
                                          </p:val>
                                        </p:tav>
                                      </p:tavLst>
                                    </p:anim>
                                    <p:animEffect transition="in" filter="wipe(left)">
                                      <p:cBhvr>
                                        <p:cTn id="25" dur="500"/>
                                        <p:tgtEl>
                                          <p:spTgt spid="73"/>
                                        </p:tgtEl>
                                      </p:cBhvr>
                                    </p:animEffect>
                                  </p:childTnLst>
                                </p:cTn>
                              </p:par>
                              <p:par>
                                <p:cTn id="26" presetID="12" presetClass="entr" presetSubtype="8"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p:tgtEl>
                                          <p:spTgt spid="76"/>
                                        </p:tgtEl>
                                        <p:attrNameLst>
                                          <p:attrName>ppt_x</p:attrName>
                                        </p:attrNameLst>
                                      </p:cBhvr>
                                      <p:tavLst>
                                        <p:tav tm="0">
                                          <p:val>
                                            <p:strVal val="#ppt_x-#ppt_w*1.125000"/>
                                          </p:val>
                                        </p:tav>
                                        <p:tav tm="100000">
                                          <p:val>
                                            <p:strVal val="#ppt_x"/>
                                          </p:val>
                                        </p:tav>
                                      </p:tavLst>
                                    </p:anim>
                                    <p:animEffect transition="in" filter="wipe(right)">
                                      <p:cBhvr>
                                        <p:cTn id="29" dur="500"/>
                                        <p:tgtEl>
                                          <p:spTgt spid="7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500" fill="hold"/>
                                        <p:tgtEl>
                                          <p:spTgt spid="80"/>
                                        </p:tgtEl>
                                        <p:attrNameLst>
                                          <p:attrName>ppt_w</p:attrName>
                                        </p:attrNameLst>
                                      </p:cBhvr>
                                      <p:tavLst>
                                        <p:tav tm="0">
                                          <p:val>
                                            <p:fltVal val="0"/>
                                          </p:val>
                                        </p:tav>
                                        <p:tav tm="100000">
                                          <p:val>
                                            <p:strVal val="#ppt_w"/>
                                          </p:val>
                                        </p:tav>
                                      </p:tavLst>
                                    </p:anim>
                                    <p:anim calcmode="lin" valueType="num">
                                      <p:cBhvr>
                                        <p:cTn id="38" dur="500" fill="hold"/>
                                        <p:tgtEl>
                                          <p:spTgt spid="8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0" presetClass="entr" presetSubtype="0"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edge">
                                      <p:cBhvr>
                                        <p:cTn id="46" dur="750"/>
                                        <p:tgtEl>
                                          <p:spTgt spid="83"/>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edge">
                                      <p:cBhvr>
                                        <p:cTn id="49" dur="750"/>
                                        <p:tgtEl>
                                          <p:spTgt spid="81"/>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edge">
                                      <p:cBhvr>
                                        <p:cTn id="52"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animBg="1"/>
      <p:bldP spid="79" grpId="0"/>
      <p:bldP spid="81" grpId="0"/>
      <p:bldP spid="83" grpId="0"/>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矩形 3"/>
          <p:cNvSpPr/>
          <p:nvPr/>
        </p:nvSpPr>
        <p:spPr>
          <a:xfrm>
            <a:off x="0" y="2583367"/>
            <a:ext cx="1980000"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六边形 4"/>
          <p:cNvSpPr/>
          <p:nvPr/>
        </p:nvSpPr>
        <p:spPr>
          <a:xfrm>
            <a:off x="2051720" y="1936532"/>
            <a:ext cx="1584176" cy="1365670"/>
          </a:xfrm>
          <a:prstGeom prst="hexagon">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bg1"/>
                </a:solidFill>
              </a:rPr>
              <a:t>01</a:t>
            </a:r>
            <a:endParaRPr lang="zh-CN" altLang="en-US" sz="6000" b="1" dirty="0">
              <a:solidFill>
                <a:schemeClr val="bg1"/>
              </a:solidFill>
            </a:endParaRPr>
          </a:p>
        </p:txBody>
      </p:sp>
      <p:sp>
        <p:nvSpPr>
          <p:cNvPr id="7" name="矩形 6"/>
          <p:cNvSpPr/>
          <p:nvPr/>
        </p:nvSpPr>
        <p:spPr>
          <a:xfrm>
            <a:off x="3779912" y="2583367"/>
            <a:ext cx="5364088"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p:nvPr/>
        </p:nvSpPr>
        <p:spPr>
          <a:xfrm>
            <a:off x="3740030" y="1779662"/>
            <a:ext cx="4288353" cy="707886"/>
          </a:xfrm>
          <a:prstGeom prst="rect">
            <a:avLst/>
          </a:prstGeom>
          <a:noFill/>
        </p:spPr>
        <p:txBody>
          <a:bodyPr wrap="none" rtlCol="0">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点击添加文字标题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744569"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81575" y="2787774"/>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744569"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1575" y="3210530"/>
            <a:ext cx="1903085" cy="307777"/>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chemeClr val="bg1"/>
                </a:solidFill>
                <a:latin typeface="微软雅黑" panose="020B0503020204020204" pitchFamily="34" charset="-122"/>
                <a:ea typeface="微软雅黑" panose="020B0503020204020204" pitchFamily="34" charset="-122"/>
              </a:rPr>
              <a:t>请在此输入内容</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 calcmode="lin" valueType="num">
                                      <p:cBhvr>
                                        <p:cTn id="2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6"/>
                                        </p:tgtEl>
                                      </p:cBhvr>
                                    </p:animEffect>
                                  </p:childTnLst>
                                </p:cTn>
                              </p:par>
                            </p:childTnLst>
                          </p:cTn>
                        </p:par>
                        <p:par>
                          <p:cTn id="31" fill="hold">
                            <p:stCondLst>
                              <p:cond delay="27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P spid="6" grpId="1"/>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grpSp>
        <p:nvGrpSpPr>
          <p:cNvPr id="141" name="Group 3"/>
          <p:cNvGrpSpPr/>
          <p:nvPr/>
        </p:nvGrpSpPr>
        <p:grpSpPr bwMode="auto">
          <a:xfrm>
            <a:off x="5291138" y="2437656"/>
            <a:ext cx="1014412" cy="1654175"/>
            <a:chOff x="0" y="0"/>
            <a:chExt cx="639" cy="1043"/>
          </a:xfrm>
        </p:grpSpPr>
        <p:sp>
          <p:nvSpPr>
            <p:cNvPr id="142"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rgbClr val="969696"/>
            </a:solidFill>
            <a:ln w="12700" cap="flat" cmpd="sng">
              <a:solidFill>
                <a:srgbClr val="FFFFFF"/>
              </a:solidFill>
              <a:round/>
            </a:ln>
          </p:spPr>
          <p:txBody>
            <a:bodyPr/>
            <a:lstStyle/>
            <a:p>
              <a:endParaRPr lang="zh-CN" altLang="en-US"/>
            </a:p>
          </p:txBody>
        </p:sp>
        <p:sp>
          <p:nvSpPr>
            <p:cNvPr id="143" name="Oval 5"/>
            <p:cNvSpPr>
              <a:spLocks noChangeArrowheads="1"/>
            </p:cNvSpPr>
            <p:nvPr/>
          </p:nvSpPr>
          <p:spPr bwMode="auto">
            <a:xfrm>
              <a:off x="17" y="0"/>
              <a:ext cx="310" cy="306"/>
            </a:xfrm>
            <a:prstGeom prst="ellipse">
              <a:avLst/>
            </a:prstGeom>
            <a:solidFill>
              <a:srgbClr val="969696"/>
            </a:solidFill>
            <a:ln w="12700" cmpd="sng">
              <a:solidFill>
                <a:srgbClr val="FFFFFF"/>
              </a:solidFill>
              <a:round/>
            </a:ln>
          </p:spPr>
          <p:txBody>
            <a:bodyPr/>
            <a:lstStyle/>
            <a:p>
              <a:endParaRPr lang="zh-CN" altLang="en-US"/>
            </a:p>
          </p:txBody>
        </p:sp>
      </p:grpSp>
      <p:grpSp>
        <p:nvGrpSpPr>
          <p:cNvPr id="144" name="Group 6"/>
          <p:cNvGrpSpPr/>
          <p:nvPr/>
        </p:nvGrpSpPr>
        <p:grpSpPr bwMode="auto">
          <a:xfrm>
            <a:off x="2787650" y="2437656"/>
            <a:ext cx="1014413" cy="1654175"/>
            <a:chOff x="0" y="0"/>
            <a:chExt cx="639" cy="1043"/>
          </a:xfrm>
        </p:grpSpPr>
        <p:sp>
          <p:nvSpPr>
            <p:cNvPr id="145"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rgbClr val="969696"/>
            </a:solidFill>
            <a:ln w="12700" cap="flat" cmpd="sng">
              <a:solidFill>
                <a:srgbClr val="FFFFFF"/>
              </a:solidFill>
              <a:round/>
            </a:ln>
          </p:spPr>
          <p:txBody>
            <a:bodyPr/>
            <a:lstStyle/>
            <a:p>
              <a:endParaRPr lang="zh-CN" altLang="en-US"/>
            </a:p>
          </p:txBody>
        </p:sp>
        <p:sp>
          <p:nvSpPr>
            <p:cNvPr id="146" name="Oval 8"/>
            <p:cNvSpPr>
              <a:spLocks noChangeArrowheads="1"/>
            </p:cNvSpPr>
            <p:nvPr/>
          </p:nvSpPr>
          <p:spPr bwMode="auto">
            <a:xfrm>
              <a:off x="316" y="0"/>
              <a:ext cx="306" cy="306"/>
            </a:xfrm>
            <a:prstGeom prst="ellipse">
              <a:avLst/>
            </a:prstGeom>
            <a:solidFill>
              <a:srgbClr val="969696"/>
            </a:solidFill>
            <a:ln w="12700" cmpd="sng">
              <a:solidFill>
                <a:srgbClr val="FFFFFF"/>
              </a:solidFill>
              <a:round/>
            </a:ln>
          </p:spPr>
          <p:txBody>
            <a:bodyPr/>
            <a:lstStyle/>
            <a:p>
              <a:endParaRPr lang="zh-CN" altLang="en-US"/>
            </a:p>
          </p:txBody>
        </p:sp>
      </p:grpSp>
      <p:grpSp>
        <p:nvGrpSpPr>
          <p:cNvPr id="147" name="Group 9"/>
          <p:cNvGrpSpPr/>
          <p:nvPr/>
        </p:nvGrpSpPr>
        <p:grpSpPr bwMode="auto">
          <a:xfrm>
            <a:off x="3205163" y="2567831"/>
            <a:ext cx="1073150" cy="1697038"/>
            <a:chOff x="0" y="0"/>
            <a:chExt cx="676" cy="1070"/>
          </a:xfrm>
        </p:grpSpPr>
        <p:sp>
          <p:nvSpPr>
            <p:cNvPr id="148" name="Oval 10"/>
            <p:cNvSpPr>
              <a:spLocks noChangeArrowheads="1"/>
            </p:cNvSpPr>
            <p:nvPr/>
          </p:nvSpPr>
          <p:spPr bwMode="auto">
            <a:xfrm>
              <a:off x="343" y="0"/>
              <a:ext cx="313" cy="316"/>
            </a:xfrm>
            <a:prstGeom prst="ellipse">
              <a:avLst/>
            </a:prstGeom>
            <a:solidFill>
              <a:schemeClr val="bg1">
                <a:lumMod val="50000"/>
              </a:schemeClr>
            </a:solidFill>
            <a:ln w="12700" cmpd="sng">
              <a:solidFill>
                <a:srgbClr val="FFFFFF"/>
              </a:solidFill>
              <a:round/>
            </a:ln>
          </p:spPr>
          <p:txBody>
            <a:bodyPr/>
            <a:lstStyle/>
            <a:p>
              <a:endParaRPr lang="zh-CN" altLang="en-US"/>
            </a:p>
          </p:txBody>
        </p:sp>
        <p:sp>
          <p:nvSpPr>
            <p:cNvPr id="149"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lumMod val="50000"/>
              </a:schemeClr>
            </a:solidFill>
            <a:ln w="12700" cap="flat" cmpd="sng">
              <a:solidFill>
                <a:srgbClr val="FFFFFF"/>
              </a:solidFill>
              <a:round/>
            </a:ln>
          </p:spPr>
          <p:txBody>
            <a:bodyPr/>
            <a:lstStyle/>
            <a:p>
              <a:endParaRPr lang="zh-CN" altLang="en-US"/>
            </a:p>
          </p:txBody>
        </p:sp>
      </p:grpSp>
      <p:grpSp>
        <p:nvGrpSpPr>
          <p:cNvPr id="150" name="Group 12"/>
          <p:cNvGrpSpPr/>
          <p:nvPr/>
        </p:nvGrpSpPr>
        <p:grpSpPr bwMode="auto">
          <a:xfrm>
            <a:off x="4787900" y="2540844"/>
            <a:ext cx="1066800" cy="1697037"/>
            <a:chOff x="0" y="0"/>
            <a:chExt cx="672" cy="1070"/>
          </a:xfrm>
        </p:grpSpPr>
        <p:sp>
          <p:nvSpPr>
            <p:cNvPr id="151" name="Oval 13"/>
            <p:cNvSpPr>
              <a:spLocks noChangeArrowheads="1"/>
            </p:cNvSpPr>
            <p:nvPr/>
          </p:nvSpPr>
          <p:spPr bwMode="auto">
            <a:xfrm>
              <a:off x="17" y="0"/>
              <a:ext cx="316" cy="316"/>
            </a:xfrm>
            <a:prstGeom prst="ellipse">
              <a:avLst/>
            </a:prstGeom>
            <a:solidFill>
              <a:schemeClr val="bg1">
                <a:lumMod val="50000"/>
              </a:schemeClr>
            </a:solidFill>
            <a:ln w="12700" cmpd="sng">
              <a:solidFill>
                <a:srgbClr val="FFFFFF"/>
              </a:solidFill>
              <a:round/>
            </a:ln>
          </p:spPr>
          <p:txBody>
            <a:bodyPr/>
            <a:lstStyle/>
            <a:p>
              <a:endParaRPr lang="zh-CN" altLang="en-US"/>
            </a:p>
          </p:txBody>
        </p:sp>
        <p:sp>
          <p:nvSpPr>
            <p:cNvPr id="152"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lumMod val="50000"/>
              </a:schemeClr>
            </a:solidFill>
            <a:ln w="12700" cap="flat" cmpd="sng">
              <a:solidFill>
                <a:srgbClr val="FFFFFF"/>
              </a:solidFill>
              <a:round/>
            </a:ln>
          </p:spPr>
          <p:txBody>
            <a:bodyPr/>
            <a:lstStyle/>
            <a:p>
              <a:endParaRPr lang="zh-CN" altLang="en-US"/>
            </a:p>
          </p:txBody>
        </p:sp>
      </p:grpSp>
      <p:grpSp>
        <p:nvGrpSpPr>
          <p:cNvPr id="153" name="Group 15"/>
          <p:cNvGrpSpPr/>
          <p:nvPr/>
        </p:nvGrpSpPr>
        <p:grpSpPr bwMode="auto">
          <a:xfrm>
            <a:off x="4225925" y="2520206"/>
            <a:ext cx="647700" cy="1962150"/>
            <a:chOff x="0" y="0"/>
            <a:chExt cx="408" cy="1238"/>
          </a:xfrm>
        </p:grpSpPr>
        <p:sp>
          <p:nvSpPr>
            <p:cNvPr id="154" name="Oval 16"/>
            <p:cNvSpPr>
              <a:spLocks noChangeArrowheads="1"/>
            </p:cNvSpPr>
            <p:nvPr/>
          </p:nvSpPr>
          <p:spPr bwMode="auto">
            <a:xfrm>
              <a:off x="19" y="0"/>
              <a:ext cx="366" cy="366"/>
            </a:xfrm>
            <a:prstGeom prst="ellipse">
              <a:avLst/>
            </a:prstGeom>
            <a:solidFill>
              <a:srgbClr val="FF3399"/>
            </a:solidFill>
            <a:ln w="12700" cmpd="sng">
              <a:solidFill>
                <a:srgbClr val="FFFFFF"/>
              </a:solidFill>
              <a:round/>
            </a:ln>
          </p:spPr>
          <p:txBody>
            <a:bodyPr/>
            <a:lstStyle/>
            <a:p>
              <a:endParaRPr lang="zh-CN" altLang="en-US"/>
            </a:p>
          </p:txBody>
        </p:sp>
        <p:sp>
          <p:nvSpPr>
            <p:cNvPr id="155"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FF3399"/>
            </a:solidFill>
            <a:ln w="12700" cap="flat" cmpd="sng">
              <a:solidFill>
                <a:srgbClr val="FFFFFF"/>
              </a:solidFill>
              <a:round/>
            </a:ln>
          </p:spPr>
          <p:txBody>
            <a:bodyPr/>
            <a:lstStyle/>
            <a:p>
              <a:endParaRPr lang="zh-CN" altLang="en-US"/>
            </a:p>
          </p:txBody>
        </p:sp>
      </p:grpSp>
      <p:sp>
        <p:nvSpPr>
          <p:cNvPr id="156" name="Rectangle 18"/>
          <p:cNvSpPr>
            <a:spLocks noChangeArrowheads="1"/>
          </p:cNvSpPr>
          <p:nvPr/>
        </p:nvSpPr>
        <p:spPr bwMode="auto">
          <a:xfrm>
            <a:off x="447675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1</a:t>
            </a:r>
            <a:endParaRPr lang="en-US" altLang="zh-CN"/>
          </a:p>
        </p:txBody>
      </p:sp>
      <p:sp>
        <p:nvSpPr>
          <p:cNvPr id="157" name="Rectangle 19"/>
          <p:cNvSpPr>
            <a:spLocks noChangeArrowheads="1"/>
          </p:cNvSpPr>
          <p:nvPr/>
        </p:nvSpPr>
        <p:spPr bwMode="auto">
          <a:xfrm>
            <a:off x="3925888"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2</a:t>
            </a:r>
            <a:endParaRPr lang="en-US" altLang="zh-CN"/>
          </a:p>
        </p:txBody>
      </p:sp>
      <p:sp>
        <p:nvSpPr>
          <p:cNvPr id="158" name="Rectangle 20"/>
          <p:cNvSpPr>
            <a:spLocks noChangeArrowheads="1"/>
          </p:cNvSpPr>
          <p:nvPr/>
        </p:nvSpPr>
        <p:spPr bwMode="auto">
          <a:xfrm>
            <a:off x="3452813"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dirty="0">
                <a:solidFill>
                  <a:srgbClr val="FFFFFF"/>
                </a:solidFill>
                <a:latin typeface="微软雅黑" panose="020B0503020204020204" pitchFamily="34" charset="-122"/>
                <a:ea typeface="微软雅黑" panose="020B0503020204020204" pitchFamily="34" charset="-122"/>
              </a:rPr>
              <a:t>4</a:t>
            </a:r>
            <a:endParaRPr lang="en-US" altLang="zh-CN" dirty="0"/>
          </a:p>
        </p:txBody>
      </p:sp>
      <p:sp>
        <p:nvSpPr>
          <p:cNvPr id="159" name="Rectangle 21"/>
          <p:cNvSpPr>
            <a:spLocks noChangeArrowheads="1"/>
          </p:cNvSpPr>
          <p:nvPr/>
        </p:nvSpPr>
        <p:spPr bwMode="auto">
          <a:xfrm>
            <a:off x="5486400" y="2507506"/>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5</a:t>
            </a:r>
            <a:endParaRPr lang="en-US" altLang="zh-CN"/>
          </a:p>
        </p:txBody>
      </p:sp>
      <p:sp>
        <p:nvSpPr>
          <p:cNvPr id="160" name="Rectangle 22"/>
          <p:cNvSpPr>
            <a:spLocks noChangeArrowheads="1"/>
          </p:cNvSpPr>
          <p:nvPr/>
        </p:nvSpPr>
        <p:spPr bwMode="auto">
          <a:xfrm>
            <a:off x="5029200" y="2639269"/>
            <a:ext cx="149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a:solidFill>
                  <a:srgbClr val="FFFFFF"/>
                </a:solidFill>
                <a:latin typeface="微软雅黑" panose="020B0503020204020204" pitchFamily="34" charset="-122"/>
                <a:ea typeface="微软雅黑" panose="020B0503020204020204" pitchFamily="34" charset="-122"/>
              </a:rPr>
              <a:t>3</a:t>
            </a:r>
            <a:endParaRPr lang="en-US" altLang="zh-CN"/>
          </a:p>
        </p:txBody>
      </p:sp>
      <p:sp>
        <p:nvSpPr>
          <p:cNvPr id="161" name="Text Box 38"/>
          <p:cNvSpPr txBox="1">
            <a:spLocks noChangeArrowheads="1"/>
          </p:cNvSpPr>
          <p:nvPr/>
        </p:nvSpPr>
        <p:spPr bwMode="auto">
          <a:xfrm>
            <a:off x="6208713"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ea typeface="微软雅黑" panose="020B0503020204020204" pitchFamily="34" charset="-122"/>
              </a:rPr>
              <a:t>5.</a:t>
            </a:r>
            <a:r>
              <a:rPr lang="zh-CN" altLang="en-US" sz="1200" b="1" dirty="0">
                <a:ea typeface="微软雅黑" panose="020B0503020204020204" pitchFamily="34" charset="-122"/>
              </a:rPr>
              <a:t>单击添加标题文本</a:t>
            </a:r>
            <a:endParaRPr lang="zh-CN" altLang="en-US" sz="1200" b="1"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p:txBody>
      </p:sp>
      <p:sp>
        <p:nvSpPr>
          <p:cNvPr id="162" name="Text Box 38"/>
          <p:cNvSpPr txBox="1">
            <a:spLocks noChangeArrowheads="1"/>
          </p:cNvSpPr>
          <p:nvPr/>
        </p:nvSpPr>
        <p:spPr bwMode="auto">
          <a:xfrm>
            <a:off x="6208713"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ea typeface="微软雅黑" panose="020B0503020204020204" pitchFamily="34" charset="-122"/>
              </a:rPr>
              <a:t>3.</a:t>
            </a:r>
            <a:r>
              <a:rPr lang="zh-CN" altLang="en-US" sz="1200" b="1" dirty="0">
                <a:ea typeface="微软雅黑" panose="020B0503020204020204" pitchFamily="34" charset="-122"/>
              </a:rPr>
              <a:t>单击添加标题文本</a:t>
            </a:r>
            <a:endParaRPr lang="zh-CN" altLang="en-US" sz="1200" b="1"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p:txBody>
      </p:sp>
      <p:sp>
        <p:nvSpPr>
          <p:cNvPr id="163" name="Text Box 38"/>
          <p:cNvSpPr txBox="1">
            <a:spLocks noChangeArrowheads="1"/>
          </p:cNvSpPr>
          <p:nvPr/>
        </p:nvSpPr>
        <p:spPr bwMode="auto">
          <a:xfrm>
            <a:off x="414338" y="17074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ea typeface="微软雅黑" panose="020B0503020204020204" pitchFamily="34" charset="-122"/>
              </a:rPr>
              <a:t>4.</a:t>
            </a:r>
            <a:r>
              <a:rPr lang="zh-CN" altLang="en-US" sz="1200" b="1" dirty="0">
                <a:ea typeface="微软雅黑" panose="020B0503020204020204" pitchFamily="34" charset="-122"/>
              </a:rPr>
              <a:t>单击添加标题文本</a:t>
            </a:r>
            <a:endParaRPr lang="zh-CN" altLang="en-US" sz="1200" b="1"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p:txBody>
      </p:sp>
      <p:sp>
        <p:nvSpPr>
          <p:cNvPr id="164" name="Text Box 38"/>
          <p:cNvSpPr txBox="1">
            <a:spLocks noChangeArrowheads="1"/>
          </p:cNvSpPr>
          <p:nvPr/>
        </p:nvSpPr>
        <p:spPr bwMode="auto">
          <a:xfrm>
            <a:off x="414338" y="3086944"/>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ea typeface="微软雅黑" panose="020B0503020204020204" pitchFamily="34" charset="-122"/>
              </a:rPr>
              <a:t>2.</a:t>
            </a:r>
            <a:r>
              <a:rPr lang="zh-CN" altLang="en-US" sz="1200" b="1" dirty="0">
                <a:ea typeface="微软雅黑" panose="020B0503020204020204" pitchFamily="34" charset="-122"/>
              </a:rPr>
              <a:t>单击添加标题文本</a:t>
            </a:r>
            <a:endParaRPr lang="zh-CN" altLang="en-US" sz="1200" b="1"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p:txBody>
      </p:sp>
      <p:sp>
        <p:nvSpPr>
          <p:cNvPr id="165" name="Text Box 38"/>
          <p:cNvSpPr txBox="1">
            <a:spLocks noChangeArrowheads="1"/>
          </p:cNvSpPr>
          <p:nvPr/>
        </p:nvSpPr>
        <p:spPr bwMode="auto">
          <a:xfrm>
            <a:off x="3282950" y="1275606"/>
            <a:ext cx="2540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pPr>
            <a:r>
              <a:rPr lang="en-US" altLang="zh-CN" sz="1200" b="1" dirty="0">
                <a:ea typeface="微软雅黑" panose="020B0503020204020204" pitchFamily="34" charset="-122"/>
              </a:rPr>
              <a:t>1.</a:t>
            </a:r>
            <a:r>
              <a:rPr lang="zh-CN" altLang="en-US" sz="1200" b="1" dirty="0">
                <a:ea typeface="微软雅黑" panose="020B0503020204020204" pitchFamily="34" charset="-122"/>
              </a:rPr>
              <a:t>单击添加标题文本</a:t>
            </a:r>
            <a:endParaRPr lang="zh-CN" altLang="en-US" sz="1200" b="1"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a:p>
            <a:pPr algn="ctr">
              <a:lnSpc>
                <a:spcPct val="120000"/>
              </a:lnSpc>
            </a:pPr>
            <a:r>
              <a:rPr lang="zh-CN" altLang="en-US" sz="1000" dirty="0">
                <a:ea typeface="微软雅黑" panose="020B0503020204020204" pitchFamily="34" charset="-122"/>
              </a:rPr>
              <a:t>单击添加文本 单击添加文本 单击添加文本</a:t>
            </a:r>
            <a:endParaRPr lang="zh-CN" altLang="en-US" sz="1000" dirty="0">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47"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anim calcmode="lin" valueType="num">
                                      <p:cBhvr>
                                        <p:cTn id="11" dur="500" fill="hold"/>
                                        <p:tgtEl>
                                          <p:spTgt spid="153"/>
                                        </p:tgtEl>
                                        <p:attrNameLst>
                                          <p:attrName>ppt_x</p:attrName>
                                        </p:attrNameLst>
                                      </p:cBhvr>
                                      <p:tavLst>
                                        <p:tav tm="0">
                                          <p:val>
                                            <p:strVal val="#ppt_x"/>
                                          </p:val>
                                        </p:tav>
                                        <p:tav tm="100000">
                                          <p:val>
                                            <p:strVal val="#ppt_x"/>
                                          </p:val>
                                        </p:tav>
                                      </p:tavLst>
                                    </p:anim>
                                    <p:anim calcmode="lin" valueType="num">
                                      <p:cBhvr>
                                        <p:cTn id="12" dur="500" fill="hold"/>
                                        <p:tgtEl>
                                          <p:spTgt spid="153"/>
                                        </p:tgtEl>
                                        <p:attrNameLst>
                                          <p:attrName>ppt_y</p:attrName>
                                        </p:attrNameLst>
                                      </p:cBhvr>
                                      <p:tavLst>
                                        <p:tav tm="0">
                                          <p:val>
                                            <p:strVal val="#ppt_y-.1"/>
                                          </p:val>
                                        </p:tav>
                                        <p:tav tm="100000">
                                          <p:val>
                                            <p:strVal val="#ppt_y"/>
                                          </p:val>
                                        </p:tav>
                                      </p:tavLst>
                                    </p:anim>
                                  </p:childTnLst>
                                </p:cTn>
                              </p:par>
                              <p:par>
                                <p:cTn id="13" presetID="23" presetClass="entr" presetSubtype="16" fill="hold" grpId="0" nodeType="withEffect">
                                  <p:stCondLst>
                                    <p:cond delay="500"/>
                                  </p:stCondLst>
                                  <p:childTnLst>
                                    <p:set>
                                      <p:cBhvr>
                                        <p:cTn id="14" dur="1" fill="hold">
                                          <p:stCondLst>
                                            <p:cond delay="0"/>
                                          </p:stCondLst>
                                        </p:cTn>
                                        <p:tgtEl>
                                          <p:spTgt spid="156"/>
                                        </p:tgtEl>
                                        <p:attrNameLst>
                                          <p:attrName>style.visibility</p:attrName>
                                        </p:attrNameLst>
                                      </p:cBhvr>
                                      <p:to>
                                        <p:strVal val="visible"/>
                                      </p:to>
                                    </p:set>
                                    <p:anim calcmode="lin" valueType="num">
                                      <p:cBhvr>
                                        <p:cTn id="15" dur="500" fill="hold"/>
                                        <p:tgtEl>
                                          <p:spTgt spid="156"/>
                                        </p:tgtEl>
                                        <p:attrNameLst>
                                          <p:attrName>ppt_w</p:attrName>
                                        </p:attrNameLst>
                                      </p:cBhvr>
                                      <p:tavLst>
                                        <p:tav tm="0">
                                          <p:val>
                                            <p:fltVal val="0"/>
                                          </p:val>
                                        </p:tav>
                                        <p:tav tm="100000">
                                          <p:val>
                                            <p:strVal val="#ppt_w"/>
                                          </p:val>
                                        </p:tav>
                                      </p:tavLst>
                                    </p:anim>
                                    <p:anim calcmode="lin" valueType="num">
                                      <p:cBhvr>
                                        <p:cTn id="16" dur="500" fill="hold"/>
                                        <p:tgtEl>
                                          <p:spTgt spid="156"/>
                                        </p:tgtEl>
                                        <p:attrNameLst>
                                          <p:attrName>ppt_h</p:attrName>
                                        </p:attrNameLst>
                                      </p:cBhvr>
                                      <p:tavLst>
                                        <p:tav tm="0">
                                          <p:val>
                                            <p:fltVal val="0"/>
                                          </p:val>
                                        </p:tav>
                                        <p:tav tm="100000">
                                          <p:val>
                                            <p:strVal val="#ppt_h"/>
                                          </p:val>
                                        </p:tav>
                                      </p:tavLst>
                                    </p:anim>
                                  </p:childTnLst>
                                </p:cTn>
                              </p:par>
                              <p:par>
                                <p:cTn id="17" presetID="12" presetClass="entr" presetSubtype="4" fill="hold" grpId="0" nodeType="withEffect">
                                  <p:stCondLst>
                                    <p:cond delay="500"/>
                                  </p:stCondLst>
                                  <p:childTnLst>
                                    <p:set>
                                      <p:cBhvr>
                                        <p:cTn id="18" dur="1" fill="hold">
                                          <p:stCondLst>
                                            <p:cond delay="0"/>
                                          </p:stCondLst>
                                        </p:cTn>
                                        <p:tgtEl>
                                          <p:spTgt spid="165"/>
                                        </p:tgtEl>
                                        <p:attrNameLst>
                                          <p:attrName>style.visibility</p:attrName>
                                        </p:attrNameLst>
                                      </p:cBhvr>
                                      <p:to>
                                        <p:strVal val="visible"/>
                                      </p:to>
                                    </p:set>
                                    <p:animEffect transition="in" filter="slide(fromBottom)">
                                      <p:cBhvr>
                                        <p:cTn id="19" dur="500"/>
                                        <p:tgtEl>
                                          <p:spTgt spid="165"/>
                                        </p:tgtEl>
                                      </p:cBhvr>
                                    </p:animEffect>
                                  </p:childTnLst>
                                </p:cTn>
                              </p:par>
                              <p:par>
                                <p:cTn id="20" presetID="47" presetClass="entr" presetSubtype="0" fill="hold" nodeType="withEffect">
                                  <p:stCondLst>
                                    <p:cond delay="10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anim calcmode="lin" valueType="num">
                                      <p:cBhvr>
                                        <p:cTn id="23" dur="500" fill="hold"/>
                                        <p:tgtEl>
                                          <p:spTgt spid="147"/>
                                        </p:tgtEl>
                                        <p:attrNameLst>
                                          <p:attrName>ppt_x</p:attrName>
                                        </p:attrNameLst>
                                      </p:cBhvr>
                                      <p:tavLst>
                                        <p:tav tm="0">
                                          <p:val>
                                            <p:strVal val="#ppt_x"/>
                                          </p:val>
                                        </p:tav>
                                        <p:tav tm="100000">
                                          <p:val>
                                            <p:strVal val="#ppt_x"/>
                                          </p:val>
                                        </p:tav>
                                      </p:tavLst>
                                    </p:anim>
                                    <p:anim calcmode="lin" valueType="num">
                                      <p:cBhvr>
                                        <p:cTn id="24" dur="500" fill="hold"/>
                                        <p:tgtEl>
                                          <p:spTgt spid="147"/>
                                        </p:tgtEl>
                                        <p:attrNameLst>
                                          <p:attrName>ppt_y</p:attrName>
                                        </p:attrNameLst>
                                      </p:cBhvr>
                                      <p:tavLst>
                                        <p:tav tm="0">
                                          <p:val>
                                            <p:strVal val="#ppt_y-.1"/>
                                          </p:val>
                                        </p:tav>
                                        <p:tav tm="100000">
                                          <p:val>
                                            <p:strVal val="#ppt_y"/>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57"/>
                                        </p:tgtEl>
                                        <p:attrNameLst>
                                          <p:attrName>style.visibility</p:attrName>
                                        </p:attrNameLst>
                                      </p:cBhvr>
                                      <p:to>
                                        <p:strVal val="visible"/>
                                      </p:to>
                                    </p:set>
                                    <p:anim calcmode="lin" valueType="num">
                                      <p:cBhvr>
                                        <p:cTn id="27" dur="500" fill="hold"/>
                                        <p:tgtEl>
                                          <p:spTgt spid="157"/>
                                        </p:tgtEl>
                                        <p:attrNameLst>
                                          <p:attrName>ppt_w</p:attrName>
                                        </p:attrNameLst>
                                      </p:cBhvr>
                                      <p:tavLst>
                                        <p:tav tm="0">
                                          <p:val>
                                            <p:fltVal val="0"/>
                                          </p:val>
                                        </p:tav>
                                        <p:tav tm="100000">
                                          <p:val>
                                            <p:strVal val="#ppt_w"/>
                                          </p:val>
                                        </p:tav>
                                      </p:tavLst>
                                    </p:anim>
                                    <p:anim calcmode="lin" valueType="num">
                                      <p:cBhvr>
                                        <p:cTn id="28" dur="500" fill="hold"/>
                                        <p:tgtEl>
                                          <p:spTgt spid="157"/>
                                        </p:tgtEl>
                                        <p:attrNameLst>
                                          <p:attrName>ppt_h</p:attrName>
                                        </p:attrNameLst>
                                      </p:cBhvr>
                                      <p:tavLst>
                                        <p:tav tm="0">
                                          <p:val>
                                            <p:fltVal val="0"/>
                                          </p:val>
                                        </p:tav>
                                        <p:tav tm="100000">
                                          <p:val>
                                            <p:strVal val="#ppt_h"/>
                                          </p:val>
                                        </p:tav>
                                      </p:tavLst>
                                    </p:anim>
                                  </p:childTnLst>
                                </p:cTn>
                              </p:par>
                              <p:par>
                                <p:cTn id="29" presetID="12" presetClass="entr" presetSubtype="2" fill="hold" grpId="0" nodeType="withEffect">
                                  <p:stCondLst>
                                    <p:cond delay="600"/>
                                  </p:stCondLst>
                                  <p:childTnLst>
                                    <p:set>
                                      <p:cBhvr>
                                        <p:cTn id="30" dur="1" fill="hold">
                                          <p:stCondLst>
                                            <p:cond delay="0"/>
                                          </p:stCondLst>
                                        </p:cTn>
                                        <p:tgtEl>
                                          <p:spTgt spid="164"/>
                                        </p:tgtEl>
                                        <p:attrNameLst>
                                          <p:attrName>style.visibility</p:attrName>
                                        </p:attrNameLst>
                                      </p:cBhvr>
                                      <p:to>
                                        <p:strVal val="visible"/>
                                      </p:to>
                                    </p:set>
                                    <p:animEffect transition="in" filter="slide(fromRight)">
                                      <p:cBhvr>
                                        <p:cTn id="31" dur="500"/>
                                        <p:tgtEl>
                                          <p:spTgt spid="164"/>
                                        </p:tgtEl>
                                      </p:cBhvr>
                                    </p:animEffect>
                                  </p:childTnLst>
                                </p:cTn>
                              </p:par>
                              <p:par>
                                <p:cTn id="32" presetID="47" presetClass="entr" presetSubtype="0" fill="hold" nodeType="withEffect">
                                  <p:stCondLst>
                                    <p:cond delay="200"/>
                                  </p:stCondLst>
                                  <p:childTnLst>
                                    <p:set>
                                      <p:cBhvr>
                                        <p:cTn id="33" dur="1" fill="hold">
                                          <p:stCondLst>
                                            <p:cond delay="0"/>
                                          </p:stCondLst>
                                        </p:cTn>
                                        <p:tgtEl>
                                          <p:spTgt spid="150"/>
                                        </p:tgtEl>
                                        <p:attrNameLst>
                                          <p:attrName>style.visibility</p:attrName>
                                        </p:attrNameLst>
                                      </p:cBhvr>
                                      <p:to>
                                        <p:strVal val="visible"/>
                                      </p:to>
                                    </p:set>
                                    <p:animEffect transition="in" filter="fade">
                                      <p:cBhvr>
                                        <p:cTn id="34" dur="500"/>
                                        <p:tgtEl>
                                          <p:spTgt spid="150"/>
                                        </p:tgtEl>
                                      </p:cBhvr>
                                    </p:animEffect>
                                    <p:anim calcmode="lin" valueType="num">
                                      <p:cBhvr>
                                        <p:cTn id="35" dur="500" fill="hold"/>
                                        <p:tgtEl>
                                          <p:spTgt spid="150"/>
                                        </p:tgtEl>
                                        <p:attrNameLst>
                                          <p:attrName>ppt_x</p:attrName>
                                        </p:attrNameLst>
                                      </p:cBhvr>
                                      <p:tavLst>
                                        <p:tav tm="0">
                                          <p:val>
                                            <p:strVal val="#ppt_x"/>
                                          </p:val>
                                        </p:tav>
                                        <p:tav tm="100000">
                                          <p:val>
                                            <p:strVal val="#ppt_x"/>
                                          </p:val>
                                        </p:tav>
                                      </p:tavLst>
                                    </p:anim>
                                    <p:anim calcmode="lin" valueType="num">
                                      <p:cBhvr>
                                        <p:cTn id="36" dur="500" fill="hold"/>
                                        <p:tgtEl>
                                          <p:spTgt spid="15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700"/>
                                  </p:stCondLst>
                                  <p:childTnLst>
                                    <p:set>
                                      <p:cBhvr>
                                        <p:cTn id="38" dur="1" fill="hold">
                                          <p:stCondLst>
                                            <p:cond delay="0"/>
                                          </p:stCondLst>
                                        </p:cTn>
                                        <p:tgtEl>
                                          <p:spTgt spid="160"/>
                                        </p:tgtEl>
                                        <p:attrNameLst>
                                          <p:attrName>style.visibility</p:attrName>
                                        </p:attrNameLst>
                                      </p:cBhvr>
                                      <p:to>
                                        <p:strVal val="visible"/>
                                      </p:to>
                                    </p:set>
                                    <p:anim calcmode="lin" valueType="num">
                                      <p:cBhvr>
                                        <p:cTn id="39" dur="500" fill="hold"/>
                                        <p:tgtEl>
                                          <p:spTgt spid="160"/>
                                        </p:tgtEl>
                                        <p:attrNameLst>
                                          <p:attrName>ppt_w</p:attrName>
                                        </p:attrNameLst>
                                      </p:cBhvr>
                                      <p:tavLst>
                                        <p:tav tm="0">
                                          <p:val>
                                            <p:fltVal val="0"/>
                                          </p:val>
                                        </p:tav>
                                        <p:tav tm="100000">
                                          <p:val>
                                            <p:strVal val="#ppt_w"/>
                                          </p:val>
                                        </p:tav>
                                      </p:tavLst>
                                    </p:anim>
                                    <p:anim calcmode="lin" valueType="num">
                                      <p:cBhvr>
                                        <p:cTn id="40" dur="500" fill="hold"/>
                                        <p:tgtEl>
                                          <p:spTgt spid="160"/>
                                        </p:tgtEl>
                                        <p:attrNameLst>
                                          <p:attrName>ppt_h</p:attrName>
                                        </p:attrNameLst>
                                      </p:cBhvr>
                                      <p:tavLst>
                                        <p:tav tm="0">
                                          <p:val>
                                            <p:fltVal val="0"/>
                                          </p:val>
                                        </p:tav>
                                        <p:tav tm="100000">
                                          <p:val>
                                            <p:strVal val="#ppt_h"/>
                                          </p:val>
                                        </p:tav>
                                      </p:tavLst>
                                    </p:anim>
                                  </p:childTnLst>
                                </p:cTn>
                              </p:par>
                              <p:par>
                                <p:cTn id="41" presetID="12" presetClass="entr" presetSubtype="8" fill="hold" grpId="0" nodeType="withEffect">
                                  <p:stCondLst>
                                    <p:cond delay="700"/>
                                  </p:stCondLst>
                                  <p:childTnLst>
                                    <p:set>
                                      <p:cBhvr>
                                        <p:cTn id="42" dur="1" fill="hold">
                                          <p:stCondLst>
                                            <p:cond delay="0"/>
                                          </p:stCondLst>
                                        </p:cTn>
                                        <p:tgtEl>
                                          <p:spTgt spid="162"/>
                                        </p:tgtEl>
                                        <p:attrNameLst>
                                          <p:attrName>style.visibility</p:attrName>
                                        </p:attrNameLst>
                                      </p:cBhvr>
                                      <p:to>
                                        <p:strVal val="visible"/>
                                      </p:to>
                                    </p:set>
                                    <p:animEffect transition="in" filter="slide(fromLeft)">
                                      <p:cBhvr>
                                        <p:cTn id="43" dur="500"/>
                                        <p:tgtEl>
                                          <p:spTgt spid="162"/>
                                        </p:tgtEl>
                                      </p:cBhvr>
                                    </p:animEffect>
                                  </p:childTnLst>
                                </p:cTn>
                              </p:par>
                              <p:par>
                                <p:cTn id="44" presetID="47" presetClass="entr" presetSubtype="0" fill="hold" nodeType="withEffect">
                                  <p:stCondLst>
                                    <p:cond delay="30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500"/>
                                        <p:tgtEl>
                                          <p:spTgt spid="141"/>
                                        </p:tgtEl>
                                      </p:cBhvr>
                                    </p:animEffect>
                                    <p:anim calcmode="lin" valueType="num">
                                      <p:cBhvr>
                                        <p:cTn id="47" dur="500" fill="hold"/>
                                        <p:tgtEl>
                                          <p:spTgt spid="141"/>
                                        </p:tgtEl>
                                        <p:attrNameLst>
                                          <p:attrName>ppt_x</p:attrName>
                                        </p:attrNameLst>
                                      </p:cBhvr>
                                      <p:tavLst>
                                        <p:tav tm="0">
                                          <p:val>
                                            <p:strVal val="#ppt_x"/>
                                          </p:val>
                                        </p:tav>
                                        <p:tav tm="100000">
                                          <p:val>
                                            <p:strVal val="#ppt_x"/>
                                          </p:val>
                                        </p:tav>
                                      </p:tavLst>
                                    </p:anim>
                                    <p:anim calcmode="lin" valueType="num">
                                      <p:cBhvr>
                                        <p:cTn id="48" dur="500" fill="hold"/>
                                        <p:tgtEl>
                                          <p:spTgt spid="141"/>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80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childTnLst>
                                </p:cTn>
                              </p:par>
                              <p:par>
                                <p:cTn id="53" presetID="12" presetClass="entr" presetSubtype="2" fill="hold" grpId="0" nodeType="withEffect">
                                  <p:stCondLst>
                                    <p:cond delay="800"/>
                                  </p:stCondLst>
                                  <p:childTnLst>
                                    <p:set>
                                      <p:cBhvr>
                                        <p:cTn id="54" dur="1" fill="hold">
                                          <p:stCondLst>
                                            <p:cond delay="0"/>
                                          </p:stCondLst>
                                        </p:cTn>
                                        <p:tgtEl>
                                          <p:spTgt spid="163"/>
                                        </p:tgtEl>
                                        <p:attrNameLst>
                                          <p:attrName>style.visibility</p:attrName>
                                        </p:attrNameLst>
                                      </p:cBhvr>
                                      <p:to>
                                        <p:strVal val="visible"/>
                                      </p:to>
                                    </p:set>
                                    <p:animEffect transition="in" filter="slide(fromRight)">
                                      <p:cBhvr>
                                        <p:cTn id="55" dur="500"/>
                                        <p:tgtEl>
                                          <p:spTgt spid="163"/>
                                        </p:tgtEl>
                                      </p:cBhvr>
                                    </p:animEffect>
                                  </p:childTnLst>
                                </p:cTn>
                              </p:par>
                              <p:par>
                                <p:cTn id="56" presetID="47" presetClass="entr" presetSubtype="0" fill="hold" nodeType="withEffect">
                                  <p:stCondLst>
                                    <p:cond delay="40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anim calcmode="lin" valueType="num">
                                      <p:cBhvr>
                                        <p:cTn id="59" dur="500" fill="hold"/>
                                        <p:tgtEl>
                                          <p:spTgt spid="144"/>
                                        </p:tgtEl>
                                        <p:attrNameLst>
                                          <p:attrName>ppt_x</p:attrName>
                                        </p:attrNameLst>
                                      </p:cBhvr>
                                      <p:tavLst>
                                        <p:tav tm="0">
                                          <p:val>
                                            <p:strVal val="#ppt_x"/>
                                          </p:val>
                                        </p:tav>
                                        <p:tav tm="100000">
                                          <p:val>
                                            <p:strVal val="#ppt_x"/>
                                          </p:val>
                                        </p:tav>
                                      </p:tavLst>
                                    </p:anim>
                                    <p:anim calcmode="lin" valueType="num">
                                      <p:cBhvr>
                                        <p:cTn id="60" dur="500" fill="hold"/>
                                        <p:tgtEl>
                                          <p:spTgt spid="144"/>
                                        </p:tgtEl>
                                        <p:attrNameLst>
                                          <p:attrName>ppt_y</p:attrName>
                                        </p:attrNameLst>
                                      </p:cBhvr>
                                      <p:tavLst>
                                        <p:tav tm="0">
                                          <p:val>
                                            <p:strVal val="#ppt_y-.1"/>
                                          </p:val>
                                        </p:tav>
                                        <p:tav tm="100000">
                                          <p:val>
                                            <p:strVal val="#ppt_y"/>
                                          </p:val>
                                        </p:tav>
                                      </p:tavLst>
                                    </p:anim>
                                  </p:childTnLst>
                                </p:cTn>
                              </p:par>
                              <p:par>
                                <p:cTn id="61" presetID="23" presetClass="entr" presetSubtype="16" fill="hold" grpId="0" nodeType="withEffect">
                                  <p:stCondLst>
                                    <p:cond delay="900"/>
                                  </p:stCondLst>
                                  <p:childTnLst>
                                    <p:set>
                                      <p:cBhvr>
                                        <p:cTn id="62" dur="1" fill="hold">
                                          <p:stCondLst>
                                            <p:cond delay="0"/>
                                          </p:stCondLst>
                                        </p:cTn>
                                        <p:tgtEl>
                                          <p:spTgt spid="159"/>
                                        </p:tgtEl>
                                        <p:attrNameLst>
                                          <p:attrName>style.visibility</p:attrName>
                                        </p:attrNameLst>
                                      </p:cBhvr>
                                      <p:to>
                                        <p:strVal val="visible"/>
                                      </p:to>
                                    </p:set>
                                    <p:anim calcmode="lin" valueType="num">
                                      <p:cBhvr>
                                        <p:cTn id="63" dur="500" fill="hold"/>
                                        <p:tgtEl>
                                          <p:spTgt spid="159"/>
                                        </p:tgtEl>
                                        <p:attrNameLst>
                                          <p:attrName>ppt_w</p:attrName>
                                        </p:attrNameLst>
                                      </p:cBhvr>
                                      <p:tavLst>
                                        <p:tav tm="0">
                                          <p:val>
                                            <p:fltVal val="0"/>
                                          </p:val>
                                        </p:tav>
                                        <p:tav tm="100000">
                                          <p:val>
                                            <p:strVal val="#ppt_w"/>
                                          </p:val>
                                        </p:tav>
                                      </p:tavLst>
                                    </p:anim>
                                    <p:anim calcmode="lin" valueType="num">
                                      <p:cBhvr>
                                        <p:cTn id="64" dur="500" fill="hold"/>
                                        <p:tgtEl>
                                          <p:spTgt spid="159"/>
                                        </p:tgtEl>
                                        <p:attrNameLst>
                                          <p:attrName>ppt_h</p:attrName>
                                        </p:attrNameLst>
                                      </p:cBhvr>
                                      <p:tavLst>
                                        <p:tav tm="0">
                                          <p:val>
                                            <p:fltVal val="0"/>
                                          </p:val>
                                        </p:tav>
                                        <p:tav tm="100000">
                                          <p:val>
                                            <p:strVal val="#ppt_h"/>
                                          </p:val>
                                        </p:tav>
                                      </p:tavLst>
                                    </p:anim>
                                  </p:childTnLst>
                                </p:cTn>
                              </p:par>
                              <p:par>
                                <p:cTn id="65" presetID="12" presetClass="entr" presetSubtype="8" fill="hold" grpId="0" nodeType="withEffect">
                                  <p:stCondLst>
                                    <p:cond delay="900"/>
                                  </p:stCondLst>
                                  <p:childTnLst>
                                    <p:set>
                                      <p:cBhvr>
                                        <p:cTn id="66" dur="1" fill="hold">
                                          <p:stCondLst>
                                            <p:cond delay="0"/>
                                          </p:stCondLst>
                                        </p:cTn>
                                        <p:tgtEl>
                                          <p:spTgt spid="161"/>
                                        </p:tgtEl>
                                        <p:attrNameLst>
                                          <p:attrName>style.visibility</p:attrName>
                                        </p:attrNameLst>
                                      </p:cBhvr>
                                      <p:to>
                                        <p:strVal val="visible"/>
                                      </p:to>
                                    </p:set>
                                    <p:animEffect transition="in" filter="slide(fromLeft)">
                                      <p:cBhvr>
                                        <p:cTn id="6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6" grpId="0" autoUpdateAnimBg="0"/>
      <p:bldP spid="157" grpId="0" autoUpdateAnimBg="0"/>
      <p:bldP spid="158" grpId="0" autoUpdateAnimBg="0"/>
      <p:bldP spid="159" grpId="0" autoUpdateAnimBg="0"/>
      <p:bldP spid="160" grpId="0" autoUpdateAnimBg="0"/>
      <p:bldP spid="161" grpId="0" autoUpdateAnimBg="0"/>
      <p:bldP spid="162" grpId="0" autoUpdateAnimBg="0"/>
      <p:bldP spid="163" grpId="0" autoUpdateAnimBg="0"/>
      <p:bldP spid="164" grpId="0" autoUpdateAnimBg="0"/>
      <p:bldP spid="16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sp>
        <p:nvSpPr>
          <p:cNvPr id="9" name="矩形 2"/>
          <p:cNvSpPr/>
          <p:nvPr/>
        </p:nvSpPr>
        <p:spPr bwMode="auto">
          <a:xfrm>
            <a:off x="3922713" y="2962402"/>
            <a:ext cx="1185862" cy="1735137"/>
          </a:xfrm>
          <a:custGeom>
            <a:avLst/>
            <a:gdLst>
              <a:gd name="T0" fmla="*/ 32536 w 1421711"/>
              <a:gd name="T1" fmla="*/ 443163 h 2080612"/>
              <a:gd name="T2" fmla="*/ 68192 w 1421711"/>
              <a:gd name="T3" fmla="*/ 390513 h 2080612"/>
              <a:gd name="T4" fmla="*/ 204043 w 1421711"/>
              <a:gd name="T5" fmla="*/ 461727 h 2080612"/>
              <a:gd name="T6" fmla="*/ 213984 w 1421711"/>
              <a:gd name="T7" fmla="*/ 430261 h 2080612"/>
              <a:gd name="T8" fmla="*/ 11864 w 1421711"/>
              <a:gd name="T9" fmla="*/ 229871 h 2080612"/>
              <a:gd name="T10" fmla="*/ 63221 w 1421711"/>
              <a:gd name="T11" fmla="*/ 185156 h 2080612"/>
              <a:gd name="T12" fmla="*/ 253744 w 1421711"/>
              <a:gd name="T13" fmla="*/ 345799 h 2080612"/>
              <a:gd name="T14" fmla="*/ 275282 w 1421711"/>
              <a:gd name="T15" fmla="*/ 314333 h 2080612"/>
              <a:gd name="T16" fmla="*/ 152686 w 1421711"/>
              <a:gd name="T17" fmla="*/ 97382 h 2080612"/>
              <a:gd name="T18" fmla="*/ 212328 w 1421711"/>
              <a:gd name="T19" fmla="*/ 59293 h 2080612"/>
              <a:gd name="T20" fmla="*/ 358119 w 1421711"/>
              <a:gd name="T21" fmla="*/ 271276 h 2080612"/>
              <a:gd name="T22" fmla="*/ 467464 w 1421711"/>
              <a:gd name="T23" fmla="*/ 246433 h 2080612"/>
              <a:gd name="T24" fmla="*/ 434329 w 1421711"/>
              <a:gd name="T25" fmla="*/ 59292 h 2080612"/>
              <a:gd name="T26" fmla="*/ 512195 w 1421711"/>
              <a:gd name="T27" fmla="*/ 62605 h 2080612"/>
              <a:gd name="T28" fmla="*/ 598344 w 1421711"/>
              <a:gd name="T29" fmla="*/ 299430 h 2080612"/>
              <a:gd name="T30" fmla="*/ 757390 w 1421711"/>
              <a:gd name="T31" fmla="*/ 354081 h 2080612"/>
              <a:gd name="T32" fmla="*/ 908151 w 1421711"/>
              <a:gd name="T33" fmla="*/ 208343 h 2080612"/>
              <a:gd name="T34" fmla="*/ 966137 w 1421711"/>
              <a:gd name="T35" fmla="*/ 262994 h 2080612"/>
              <a:gd name="T36" fmla="*/ 742806 w 1421711"/>
              <a:gd name="T37" fmla="*/ 751199 h 2080612"/>
              <a:gd name="T38" fmla="*/ 770970 w 1421711"/>
              <a:gd name="T39" fmla="*/ 1447026 h 2080612"/>
              <a:gd name="T40" fmla="*/ 393702 w 1421711"/>
              <a:gd name="T41" fmla="*/ 1445370 h 2080612"/>
              <a:gd name="T42" fmla="*/ 429358 w 1421711"/>
              <a:gd name="T43" fmla="*/ 776387 h 2080612"/>
              <a:gd name="T44" fmla="*/ 32536 w 1421711"/>
              <a:gd name="T45" fmla="*/ 443163 h 20806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1711" h="2080612">
                <a:moveTo>
                  <a:pt x="46765" y="637203"/>
                </a:moveTo>
                <a:cubicBezTo>
                  <a:pt x="-19495" y="583394"/>
                  <a:pt x="42831" y="522440"/>
                  <a:pt x="98013" y="561500"/>
                </a:cubicBezTo>
                <a:lnTo>
                  <a:pt x="293276" y="663895"/>
                </a:lnTo>
                <a:cubicBezTo>
                  <a:pt x="381383" y="701202"/>
                  <a:pt x="355189" y="667071"/>
                  <a:pt x="307564" y="618652"/>
                </a:cubicBezTo>
                <a:cubicBezTo>
                  <a:pt x="182151" y="515464"/>
                  <a:pt x="97221" y="426564"/>
                  <a:pt x="17052" y="330520"/>
                </a:cubicBezTo>
                <a:cubicBezTo>
                  <a:pt x="-32161" y="263846"/>
                  <a:pt x="35308" y="213838"/>
                  <a:pt x="90870" y="266226"/>
                </a:cubicBezTo>
                <a:lnTo>
                  <a:pt x="364713" y="497208"/>
                </a:lnTo>
                <a:cubicBezTo>
                  <a:pt x="425039" y="553565"/>
                  <a:pt x="459169" y="548007"/>
                  <a:pt x="395669" y="451964"/>
                </a:cubicBezTo>
                <a:lnTo>
                  <a:pt x="219459" y="140021"/>
                </a:lnTo>
                <a:cubicBezTo>
                  <a:pt x="169453" y="62234"/>
                  <a:pt x="269466" y="29691"/>
                  <a:pt x="305184" y="85254"/>
                </a:cubicBezTo>
                <a:cubicBezTo>
                  <a:pt x="367890" y="191617"/>
                  <a:pt x="444883" y="288454"/>
                  <a:pt x="514733" y="390054"/>
                </a:cubicBezTo>
                <a:cubicBezTo>
                  <a:pt x="597282" y="494035"/>
                  <a:pt x="689358" y="455140"/>
                  <a:pt x="671896" y="354334"/>
                </a:cubicBezTo>
                <a:lnTo>
                  <a:pt x="624271" y="85253"/>
                </a:lnTo>
                <a:cubicBezTo>
                  <a:pt x="616333" y="10641"/>
                  <a:pt x="677452" y="-63971"/>
                  <a:pt x="736189" y="90017"/>
                </a:cubicBezTo>
                <a:cubicBezTo>
                  <a:pt x="775083" y="203523"/>
                  <a:pt x="809214" y="317030"/>
                  <a:pt x="860014" y="430536"/>
                </a:cubicBezTo>
                <a:cubicBezTo>
                  <a:pt x="947326" y="586905"/>
                  <a:pt x="1025114" y="555155"/>
                  <a:pt x="1088614" y="509117"/>
                </a:cubicBezTo>
                <a:cubicBezTo>
                  <a:pt x="1187038" y="448792"/>
                  <a:pt x="1230695" y="369417"/>
                  <a:pt x="1305307" y="299567"/>
                </a:cubicBezTo>
                <a:cubicBezTo>
                  <a:pt x="1378331" y="237655"/>
                  <a:pt x="1472788" y="282897"/>
                  <a:pt x="1388651" y="378148"/>
                </a:cubicBezTo>
                <a:cubicBezTo>
                  <a:pt x="1212595" y="583562"/>
                  <a:pt x="1122264" y="831839"/>
                  <a:pt x="1067652" y="1080115"/>
                </a:cubicBezTo>
                <a:cubicBezTo>
                  <a:pt x="994628" y="1354083"/>
                  <a:pt x="1097814" y="1766163"/>
                  <a:pt x="1108133" y="2080612"/>
                </a:cubicBezTo>
                <a:lnTo>
                  <a:pt x="565877" y="2078231"/>
                </a:lnTo>
                <a:cubicBezTo>
                  <a:pt x="590104" y="1840148"/>
                  <a:pt x="657192" y="1356795"/>
                  <a:pt x="617125" y="1116331"/>
                </a:cubicBezTo>
                <a:cubicBezTo>
                  <a:pt x="571467" y="879628"/>
                  <a:pt x="275777" y="807231"/>
                  <a:pt x="46765" y="637203"/>
                </a:cubicBezTo>
                <a:close/>
              </a:path>
            </a:pathLst>
          </a:custGeom>
          <a:solidFill>
            <a:srgbClr val="FF3399"/>
          </a:solidFill>
          <a:ln>
            <a:noFill/>
          </a:ln>
        </p:spPr>
        <p:txBody>
          <a:bodyPr anchor="ctr"/>
          <a:lstStyle/>
          <a:p>
            <a:endParaRPr lang="zh-CN" altLang="en-US"/>
          </a:p>
        </p:txBody>
      </p:sp>
      <p:sp>
        <p:nvSpPr>
          <p:cNvPr id="10" name="矩形 3"/>
          <p:cNvSpPr/>
          <p:nvPr/>
        </p:nvSpPr>
        <p:spPr bwMode="auto">
          <a:xfrm rot="491450">
            <a:off x="2384425" y="3621214"/>
            <a:ext cx="1568450" cy="827088"/>
          </a:xfrm>
          <a:custGeom>
            <a:avLst/>
            <a:gdLst>
              <a:gd name="T0" fmla="*/ 905181 w 1880918"/>
              <a:gd name="T1" fmla="*/ 352 h 990094"/>
              <a:gd name="T2" fmla="*/ 1200039 w 1880918"/>
              <a:gd name="T3" fmla="*/ 77453 h 990094"/>
              <a:gd name="T4" fmla="*/ 1307891 w 1880918"/>
              <a:gd name="T5" fmla="*/ 236595 h 990094"/>
              <a:gd name="T6" fmla="*/ 275881 w 1880918"/>
              <a:gd name="T7" fmla="*/ 480476 h 990094"/>
              <a:gd name="T8" fmla="*/ 1307253 w 1880918"/>
              <a:gd name="T9" fmla="*/ 302906 h 990094"/>
              <a:gd name="T10" fmla="*/ 1236414 w 1880918"/>
              <a:gd name="T11" fmla="*/ 457352 h 990094"/>
              <a:gd name="T12" fmla="*/ 615682 w 1880918"/>
              <a:gd name="T13" fmla="*/ 645399 h 990094"/>
              <a:gd name="T14" fmla="*/ 0 w 1880918"/>
              <a:gd name="T15" fmla="*/ 629326 h 990094"/>
              <a:gd name="T16" fmla="*/ 664210 w 1880918"/>
              <a:gd name="T17" fmla="*/ 46434 h 990094"/>
              <a:gd name="T18" fmla="*/ 905181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1">
              <a:lumMod val="50000"/>
            </a:schemeClr>
          </a:solidFill>
          <a:ln>
            <a:noFill/>
          </a:ln>
        </p:spPr>
        <p:txBody>
          <a:bodyPr anchor="ctr"/>
          <a:lstStyle/>
          <a:p>
            <a:endParaRPr lang="zh-CN" altLang="en-US"/>
          </a:p>
        </p:txBody>
      </p:sp>
      <p:sp>
        <p:nvSpPr>
          <p:cNvPr id="11" name="矩形 3"/>
          <p:cNvSpPr/>
          <p:nvPr/>
        </p:nvSpPr>
        <p:spPr bwMode="auto">
          <a:xfrm rot="2444456">
            <a:off x="2389188" y="2530602"/>
            <a:ext cx="1570037" cy="825500"/>
          </a:xfrm>
          <a:custGeom>
            <a:avLst/>
            <a:gdLst>
              <a:gd name="T0" fmla="*/ 907014 w 1880918"/>
              <a:gd name="T1" fmla="*/ 350 h 990094"/>
              <a:gd name="T2" fmla="*/ 1202469 w 1880918"/>
              <a:gd name="T3" fmla="*/ 77156 h 990094"/>
              <a:gd name="T4" fmla="*/ 1310539 w 1880918"/>
              <a:gd name="T5" fmla="*/ 235687 h 990094"/>
              <a:gd name="T6" fmla="*/ 276440 w 1880918"/>
              <a:gd name="T7" fmla="*/ 478633 h 990094"/>
              <a:gd name="T8" fmla="*/ 1309900 w 1880918"/>
              <a:gd name="T9" fmla="*/ 301744 h 990094"/>
              <a:gd name="T10" fmla="*/ 1238918 w 1880918"/>
              <a:gd name="T11" fmla="*/ 455598 h 990094"/>
              <a:gd name="T12" fmla="*/ 616929 w 1880918"/>
              <a:gd name="T13" fmla="*/ 642923 h 990094"/>
              <a:gd name="T14" fmla="*/ 0 w 1880918"/>
              <a:gd name="T15" fmla="*/ 626911 h 990094"/>
              <a:gd name="T16" fmla="*/ 665555 w 1880918"/>
              <a:gd name="T17" fmla="*/ 46256 h 990094"/>
              <a:gd name="T18" fmla="*/ 907014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1">
              <a:lumMod val="50000"/>
            </a:schemeClr>
          </a:solidFill>
          <a:ln>
            <a:noFill/>
          </a:ln>
        </p:spPr>
        <p:txBody>
          <a:bodyPr anchor="ctr"/>
          <a:lstStyle/>
          <a:p>
            <a:endParaRPr lang="zh-CN" altLang="en-US"/>
          </a:p>
        </p:txBody>
      </p:sp>
      <p:sp>
        <p:nvSpPr>
          <p:cNvPr id="12" name="矩形 3"/>
          <p:cNvSpPr/>
          <p:nvPr/>
        </p:nvSpPr>
        <p:spPr bwMode="auto">
          <a:xfrm rot="4118785">
            <a:off x="3100388" y="1693989"/>
            <a:ext cx="1570038" cy="827087"/>
          </a:xfrm>
          <a:custGeom>
            <a:avLst/>
            <a:gdLst>
              <a:gd name="T0" fmla="*/ 907015 w 1880918"/>
              <a:gd name="T1" fmla="*/ 352 h 990094"/>
              <a:gd name="T2" fmla="*/ 1202470 w 1880918"/>
              <a:gd name="T3" fmla="*/ 77453 h 990094"/>
              <a:gd name="T4" fmla="*/ 1310541 w 1880918"/>
              <a:gd name="T5" fmla="*/ 236595 h 990094"/>
              <a:gd name="T6" fmla="*/ 276440 w 1880918"/>
              <a:gd name="T7" fmla="*/ 480474 h 990094"/>
              <a:gd name="T8" fmla="*/ 1309902 w 1880918"/>
              <a:gd name="T9" fmla="*/ 302906 h 990094"/>
              <a:gd name="T10" fmla="*/ 1238920 w 1880918"/>
              <a:gd name="T11" fmla="*/ 457352 h 990094"/>
              <a:gd name="T12" fmla="*/ 616929 w 1880918"/>
              <a:gd name="T13" fmla="*/ 645397 h 990094"/>
              <a:gd name="T14" fmla="*/ 0 w 1880918"/>
              <a:gd name="T15" fmla="*/ 629324 h 990094"/>
              <a:gd name="T16" fmla="*/ 665557 w 1880918"/>
              <a:gd name="T17" fmla="*/ 46434 h 990094"/>
              <a:gd name="T18" fmla="*/ 907015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1">
              <a:lumMod val="50000"/>
            </a:schemeClr>
          </a:solidFill>
          <a:ln>
            <a:noFill/>
          </a:ln>
        </p:spPr>
        <p:txBody>
          <a:bodyPr anchor="ctr"/>
          <a:lstStyle/>
          <a:p>
            <a:endParaRPr lang="zh-CN" altLang="en-US"/>
          </a:p>
        </p:txBody>
      </p:sp>
      <p:sp>
        <p:nvSpPr>
          <p:cNvPr id="13" name="矩形 3"/>
          <p:cNvSpPr/>
          <p:nvPr/>
        </p:nvSpPr>
        <p:spPr bwMode="auto">
          <a:xfrm rot="8239095">
            <a:off x="4386263" y="1749552"/>
            <a:ext cx="1568450" cy="825500"/>
          </a:xfrm>
          <a:custGeom>
            <a:avLst/>
            <a:gdLst>
              <a:gd name="T0" fmla="*/ 905181 w 1880918"/>
              <a:gd name="T1" fmla="*/ 350 h 990094"/>
              <a:gd name="T2" fmla="*/ 1200039 w 1880918"/>
              <a:gd name="T3" fmla="*/ 77156 h 990094"/>
              <a:gd name="T4" fmla="*/ 1307891 w 1880918"/>
              <a:gd name="T5" fmla="*/ 235687 h 990094"/>
              <a:gd name="T6" fmla="*/ 275881 w 1880918"/>
              <a:gd name="T7" fmla="*/ 478633 h 990094"/>
              <a:gd name="T8" fmla="*/ 1307253 w 1880918"/>
              <a:gd name="T9" fmla="*/ 301744 h 990094"/>
              <a:gd name="T10" fmla="*/ 1236414 w 1880918"/>
              <a:gd name="T11" fmla="*/ 455598 h 990094"/>
              <a:gd name="T12" fmla="*/ 615682 w 1880918"/>
              <a:gd name="T13" fmla="*/ 642923 h 990094"/>
              <a:gd name="T14" fmla="*/ 0 w 1880918"/>
              <a:gd name="T15" fmla="*/ 626911 h 990094"/>
              <a:gd name="T16" fmla="*/ 664210 w 1880918"/>
              <a:gd name="T17" fmla="*/ 46256 h 990094"/>
              <a:gd name="T18" fmla="*/ 905181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1">
              <a:lumMod val="50000"/>
            </a:schemeClr>
          </a:solidFill>
          <a:ln>
            <a:noFill/>
          </a:ln>
        </p:spPr>
        <p:txBody>
          <a:bodyPr anchor="ctr"/>
          <a:lstStyle/>
          <a:p>
            <a:endParaRPr lang="zh-CN" altLang="en-US"/>
          </a:p>
        </p:txBody>
      </p:sp>
      <p:sp>
        <p:nvSpPr>
          <p:cNvPr id="14" name="矩形 3"/>
          <p:cNvSpPr/>
          <p:nvPr/>
        </p:nvSpPr>
        <p:spPr bwMode="auto">
          <a:xfrm rot="10393058">
            <a:off x="5241925" y="2611564"/>
            <a:ext cx="1570038" cy="825500"/>
          </a:xfrm>
          <a:custGeom>
            <a:avLst/>
            <a:gdLst>
              <a:gd name="T0" fmla="*/ 907015 w 1880918"/>
              <a:gd name="T1" fmla="*/ 350 h 990094"/>
              <a:gd name="T2" fmla="*/ 1202470 w 1880918"/>
              <a:gd name="T3" fmla="*/ 77156 h 990094"/>
              <a:gd name="T4" fmla="*/ 1310541 w 1880918"/>
              <a:gd name="T5" fmla="*/ 235687 h 990094"/>
              <a:gd name="T6" fmla="*/ 276440 w 1880918"/>
              <a:gd name="T7" fmla="*/ 478633 h 990094"/>
              <a:gd name="T8" fmla="*/ 1309902 w 1880918"/>
              <a:gd name="T9" fmla="*/ 301744 h 990094"/>
              <a:gd name="T10" fmla="*/ 1238920 w 1880918"/>
              <a:gd name="T11" fmla="*/ 455598 h 990094"/>
              <a:gd name="T12" fmla="*/ 616929 w 1880918"/>
              <a:gd name="T13" fmla="*/ 642923 h 990094"/>
              <a:gd name="T14" fmla="*/ 0 w 1880918"/>
              <a:gd name="T15" fmla="*/ 626911 h 990094"/>
              <a:gd name="T16" fmla="*/ 665557 w 1880918"/>
              <a:gd name="T17" fmla="*/ 46256 h 990094"/>
              <a:gd name="T18" fmla="*/ 907015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1">
              <a:lumMod val="50000"/>
            </a:schemeClr>
          </a:solidFill>
          <a:ln>
            <a:noFill/>
          </a:ln>
        </p:spPr>
        <p:txBody>
          <a:bodyPr anchor="ctr"/>
          <a:lstStyle/>
          <a:p>
            <a:endParaRPr lang="zh-CN" altLang="en-US"/>
          </a:p>
        </p:txBody>
      </p:sp>
      <p:sp>
        <p:nvSpPr>
          <p:cNvPr id="15" name="矩形 3"/>
          <p:cNvSpPr/>
          <p:nvPr/>
        </p:nvSpPr>
        <p:spPr bwMode="auto">
          <a:xfrm rot="12452244">
            <a:off x="4967288" y="3684714"/>
            <a:ext cx="1570037" cy="827088"/>
          </a:xfrm>
          <a:custGeom>
            <a:avLst/>
            <a:gdLst>
              <a:gd name="T0" fmla="*/ 907014 w 1880918"/>
              <a:gd name="T1" fmla="*/ 352 h 990094"/>
              <a:gd name="T2" fmla="*/ 1202469 w 1880918"/>
              <a:gd name="T3" fmla="*/ 77453 h 990094"/>
              <a:gd name="T4" fmla="*/ 1310539 w 1880918"/>
              <a:gd name="T5" fmla="*/ 236595 h 990094"/>
              <a:gd name="T6" fmla="*/ 276440 w 1880918"/>
              <a:gd name="T7" fmla="*/ 480476 h 990094"/>
              <a:gd name="T8" fmla="*/ 1309900 w 1880918"/>
              <a:gd name="T9" fmla="*/ 302906 h 990094"/>
              <a:gd name="T10" fmla="*/ 1238918 w 1880918"/>
              <a:gd name="T11" fmla="*/ 457352 h 990094"/>
              <a:gd name="T12" fmla="*/ 616929 w 1880918"/>
              <a:gd name="T13" fmla="*/ 645399 h 990094"/>
              <a:gd name="T14" fmla="*/ 0 w 1880918"/>
              <a:gd name="T15" fmla="*/ 629326 h 990094"/>
              <a:gd name="T16" fmla="*/ 665555 w 1880918"/>
              <a:gd name="T17" fmla="*/ 46434 h 990094"/>
              <a:gd name="T18" fmla="*/ 907014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1">
              <a:lumMod val="50000"/>
            </a:schemeClr>
          </a:solidFill>
          <a:ln>
            <a:noFill/>
          </a:ln>
        </p:spPr>
        <p:txBody>
          <a:bodyPr anchor="ctr"/>
          <a:lstStyle/>
          <a:p>
            <a:endParaRPr lang="zh-CN" altLang="en-US"/>
          </a:p>
        </p:txBody>
      </p:sp>
      <p:sp>
        <p:nvSpPr>
          <p:cNvPr id="16" name="椭圆 8"/>
          <p:cNvSpPr/>
          <p:nvPr/>
        </p:nvSpPr>
        <p:spPr bwMode="auto">
          <a:xfrm>
            <a:off x="2644775" y="4637214"/>
            <a:ext cx="3819525" cy="347663"/>
          </a:xfrm>
          <a:custGeom>
            <a:avLst/>
            <a:gdLst>
              <a:gd name="T0" fmla="*/ 2083661 w 3500756"/>
              <a:gd name="T1" fmla="*/ 0 h 379896"/>
              <a:gd name="T2" fmla="*/ 4167320 w 3500756"/>
              <a:gd name="T3" fmla="*/ 318165 h 379896"/>
              <a:gd name="T4" fmla="*/ 0 w 3500756"/>
              <a:gd name="T5" fmla="*/ 318165 h 379896"/>
              <a:gd name="T6" fmla="*/ 2083661 w 3500756"/>
              <a:gd name="T7" fmla="*/ 0 h 379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0756" h="379896">
                <a:moveTo>
                  <a:pt x="1750378" y="0"/>
                </a:moveTo>
                <a:cubicBezTo>
                  <a:pt x="2570761" y="0"/>
                  <a:pt x="3265486" y="159525"/>
                  <a:pt x="3500756" y="379896"/>
                </a:cubicBezTo>
                <a:lnTo>
                  <a:pt x="0" y="379896"/>
                </a:lnTo>
                <a:cubicBezTo>
                  <a:pt x="235271" y="159525"/>
                  <a:pt x="929995" y="0"/>
                  <a:pt x="1750378" y="0"/>
                </a:cubicBezTo>
                <a:close/>
              </a:path>
            </a:pathLst>
          </a:custGeom>
          <a:solidFill>
            <a:srgbClr val="FF3399"/>
          </a:solidFill>
          <a:ln>
            <a:noFill/>
          </a:ln>
        </p:spPr>
        <p:txBody>
          <a:bodyPr anchor="ctr"/>
          <a:lstStyle/>
          <a:p>
            <a:endParaRPr lang="zh-CN" altLang="en-US"/>
          </a:p>
        </p:txBody>
      </p:sp>
      <p:cxnSp>
        <p:nvCxnSpPr>
          <p:cNvPr id="17" name="直接连接符 20"/>
          <p:cNvCxnSpPr>
            <a:cxnSpLocks noChangeShapeType="1"/>
          </p:cNvCxnSpPr>
          <p:nvPr/>
        </p:nvCxnSpPr>
        <p:spPr bwMode="auto">
          <a:xfrm flipH="1">
            <a:off x="2771775" y="1744789"/>
            <a:ext cx="720725" cy="0"/>
          </a:xfrm>
          <a:prstGeom prst="line">
            <a:avLst/>
          </a:prstGeom>
          <a:noFill/>
          <a:ln w="6350">
            <a:solidFill>
              <a:srgbClr val="FF3399">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18" name="矩形 1"/>
          <p:cNvSpPr>
            <a:spLocks noChangeArrowheads="1"/>
          </p:cNvSpPr>
          <p:nvPr/>
        </p:nvSpPr>
        <p:spPr bwMode="auto">
          <a:xfrm>
            <a:off x="877888" y="1424114"/>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19" name="直接连接符 22"/>
          <p:cNvCxnSpPr>
            <a:cxnSpLocks noChangeShapeType="1"/>
          </p:cNvCxnSpPr>
          <p:nvPr/>
        </p:nvCxnSpPr>
        <p:spPr bwMode="auto">
          <a:xfrm flipH="1">
            <a:off x="2289175" y="3200527"/>
            <a:ext cx="720725" cy="0"/>
          </a:xfrm>
          <a:prstGeom prst="line">
            <a:avLst/>
          </a:prstGeom>
          <a:noFill/>
          <a:ln w="6350">
            <a:solidFill>
              <a:srgbClr val="FF3399">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0" name="矩形 1"/>
          <p:cNvSpPr>
            <a:spLocks noChangeArrowheads="1"/>
          </p:cNvSpPr>
          <p:nvPr/>
        </p:nvSpPr>
        <p:spPr bwMode="auto">
          <a:xfrm>
            <a:off x="395288" y="2879852"/>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21" name="矩形 1"/>
          <p:cNvSpPr>
            <a:spLocks noChangeArrowheads="1"/>
          </p:cNvSpPr>
          <p:nvPr/>
        </p:nvSpPr>
        <p:spPr bwMode="auto">
          <a:xfrm>
            <a:off x="6207125" y="1424114"/>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dirty="0">
              <a:solidFill>
                <a:srgbClr val="595959"/>
              </a:solidFill>
              <a:latin typeface="微软雅黑" panose="020B0503020204020204" pitchFamily="34" charset="-122"/>
              <a:ea typeface="微软雅黑" panose="020B0503020204020204" pitchFamily="34" charset="-122"/>
            </a:endParaRPr>
          </a:p>
        </p:txBody>
      </p:sp>
      <p:cxnSp>
        <p:nvCxnSpPr>
          <p:cNvPr id="22" name="直接连接符 25"/>
          <p:cNvCxnSpPr>
            <a:cxnSpLocks noChangeShapeType="1"/>
          </p:cNvCxnSpPr>
          <p:nvPr/>
        </p:nvCxnSpPr>
        <p:spPr bwMode="auto">
          <a:xfrm flipH="1">
            <a:off x="5435600" y="1744789"/>
            <a:ext cx="720725" cy="0"/>
          </a:xfrm>
          <a:prstGeom prst="line">
            <a:avLst/>
          </a:prstGeom>
          <a:noFill/>
          <a:ln w="6350">
            <a:solidFill>
              <a:srgbClr val="FF3399">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3" name="矩形 1"/>
          <p:cNvSpPr>
            <a:spLocks noChangeArrowheads="1"/>
          </p:cNvSpPr>
          <p:nvPr/>
        </p:nvSpPr>
        <p:spPr bwMode="auto">
          <a:xfrm>
            <a:off x="6710363" y="2908427"/>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24" name="直接连接符 27"/>
          <p:cNvCxnSpPr>
            <a:cxnSpLocks noChangeShapeType="1"/>
          </p:cNvCxnSpPr>
          <p:nvPr/>
        </p:nvCxnSpPr>
        <p:spPr bwMode="auto">
          <a:xfrm flipH="1">
            <a:off x="5940425" y="3229102"/>
            <a:ext cx="719138" cy="0"/>
          </a:xfrm>
          <a:prstGeom prst="line">
            <a:avLst/>
          </a:prstGeom>
          <a:noFill/>
          <a:ln w="6350">
            <a:solidFill>
              <a:srgbClr val="FF3399">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3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400" fill="hold"/>
                                        <p:tgtEl>
                                          <p:spTgt spid="10"/>
                                        </p:tgtEl>
                                        <p:attrNameLst>
                                          <p:attrName>ppt_w</p:attrName>
                                        </p:attrNameLst>
                                      </p:cBhvr>
                                      <p:tavLst>
                                        <p:tav tm="0">
                                          <p:val>
                                            <p:fltVal val="0"/>
                                          </p:val>
                                        </p:tav>
                                        <p:tav tm="100000">
                                          <p:val>
                                            <p:strVal val="#ppt_w"/>
                                          </p:val>
                                        </p:tav>
                                      </p:tavLst>
                                    </p:anim>
                                    <p:anim calcmode="lin" valueType="num">
                                      <p:cBhvr>
                                        <p:cTn id="20" dur="400" fill="hold"/>
                                        <p:tgtEl>
                                          <p:spTgt spid="10"/>
                                        </p:tgtEl>
                                        <p:attrNameLst>
                                          <p:attrName>ppt_h</p:attrName>
                                        </p:attrNameLst>
                                      </p:cBhvr>
                                      <p:tavLst>
                                        <p:tav tm="0">
                                          <p:val>
                                            <p:fltVal val="0"/>
                                          </p:val>
                                        </p:tav>
                                        <p:tav tm="100000">
                                          <p:val>
                                            <p:strVal val="#ppt_h"/>
                                          </p:val>
                                        </p:tav>
                                      </p:tavLst>
                                    </p:anim>
                                    <p:anim calcmode="lin" valueType="num">
                                      <p:cBhvr>
                                        <p:cTn id="21" dur="400" fill="hold"/>
                                        <p:tgtEl>
                                          <p:spTgt spid="10"/>
                                        </p:tgtEl>
                                        <p:attrNameLst>
                                          <p:attrName>style.rotation</p:attrName>
                                        </p:attrNameLst>
                                      </p:cBhvr>
                                      <p:tavLst>
                                        <p:tav tm="0">
                                          <p:val>
                                            <p:fltVal val="90"/>
                                          </p:val>
                                        </p:tav>
                                        <p:tav tm="100000">
                                          <p:val>
                                            <p:fltVal val="0"/>
                                          </p:val>
                                        </p:tav>
                                      </p:tavLst>
                                    </p:anim>
                                    <p:animEffect transition="in" filter="fade">
                                      <p:cBhvr>
                                        <p:cTn id="22" dur="4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400" fill="hold"/>
                                        <p:tgtEl>
                                          <p:spTgt spid="11"/>
                                        </p:tgtEl>
                                        <p:attrNameLst>
                                          <p:attrName>ppt_w</p:attrName>
                                        </p:attrNameLst>
                                      </p:cBhvr>
                                      <p:tavLst>
                                        <p:tav tm="0">
                                          <p:val>
                                            <p:fltVal val="0"/>
                                          </p:val>
                                        </p:tav>
                                        <p:tav tm="100000">
                                          <p:val>
                                            <p:strVal val="#ppt_w"/>
                                          </p:val>
                                        </p:tav>
                                      </p:tavLst>
                                    </p:anim>
                                    <p:anim calcmode="lin" valueType="num">
                                      <p:cBhvr>
                                        <p:cTn id="26" dur="400" fill="hold"/>
                                        <p:tgtEl>
                                          <p:spTgt spid="11"/>
                                        </p:tgtEl>
                                        <p:attrNameLst>
                                          <p:attrName>ppt_h</p:attrName>
                                        </p:attrNameLst>
                                      </p:cBhvr>
                                      <p:tavLst>
                                        <p:tav tm="0">
                                          <p:val>
                                            <p:fltVal val="0"/>
                                          </p:val>
                                        </p:tav>
                                        <p:tav tm="100000">
                                          <p:val>
                                            <p:strVal val="#ppt_h"/>
                                          </p:val>
                                        </p:tav>
                                      </p:tavLst>
                                    </p:anim>
                                    <p:anim calcmode="lin" valueType="num">
                                      <p:cBhvr>
                                        <p:cTn id="27" dur="400" fill="hold"/>
                                        <p:tgtEl>
                                          <p:spTgt spid="11"/>
                                        </p:tgtEl>
                                        <p:attrNameLst>
                                          <p:attrName>style.rotation</p:attrName>
                                        </p:attrNameLst>
                                      </p:cBhvr>
                                      <p:tavLst>
                                        <p:tav tm="0">
                                          <p:val>
                                            <p:fltVal val="90"/>
                                          </p:val>
                                        </p:tav>
                                        <p:tav tm="100000">
                                          <p:val>
                                            <p:fltVal val="0"/>
                                          </p:val>
                                        </p:tav>
                                      </p:tavLst>
                                    </p:anim>
                                    <p:animEffect transition="in" filter="fade">
                                      <p:cBhvr>
                                        <p:cTn id="28" dur="400"/>
                                        <p:tgtEl>
                                          <p:spTgt spid="1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400" fill="hold"/>
                                        <p:tgtEl>
                                          <p:spTgt spid="12"/>
                                        </p:tgtEl>
                                        <p:attrNameLst>
                                          <p:attrName>ppt_w</p:attrName>
                                        </p:attrNameLst>
                                      </p:cBhvr>
                                      <p:tavLst>
                                        <p:tav tm="0">
                                          <p:val>
                                            <p:fltVal val="0"/>
                                          </p:val>
                                        </p:tav>
                                        <p:tav tm="100000">
                                          <p:val>
                                            <p:strVal val="#ppt_w"/>
                                          </p:val>
                                        </p:tav>
                                      </p:tavLst>
                                    </p:anim>
                                    <p:anim calcmode="lin" valueType="num">
                                      <p:cBhvr>
                                        <p:cTn id="32" dur="400" fill="hold"/>
                                        <p:tgtEl>
                                          <p:spTgt spid="12"/>
                                        </p:tgtEl>
                                        <p:attrNameLst>
                                          <p:attrName>ppt_h</p:attrName>
                                        </p:attrNameLst>
                                      </p:cBhvr>
                                      <p:tavLst>
                                        <p:tav tm="0">
                                          <p:val>
                                            <p:fltVal val="0"/>
                                          </p:val>
                                        </p:tav>
                                        <p:tav tm="100000">
                                          <p:val>
                                            <p:strVal val="#ppt_h"/>
                                          </p:val>
                                        </p:tav>
                                      </p:tavLst>
                                    </p:anim>
                                    <p:anim calcmode="lin" valueType="num">
                                      <p:cBhvr>
                                        <p:cTn id="33" dur="400" fill="hold"/>
                                        <p:tgtEl>
                                          <p:spTgt spid="12"/>
                                        </p:tgtEl>
                                        <p:attrNameLst>
                                          <p:attrName>style.rotation</p:attrName>
                                        </p:attrNameLst>
                                      </p:cBhvr>
                                      <p:tavLst>
                                        <p:tav tm="0">
                                          <p:val>
                                            <p:fltVal val="90"/>
                                          </p:val>
                                        </p:tav>
                                        <p:tav tm="100000">
                                          <p:val>
                                            <p:fltVal val="0"/>
                                          </p:val>
                                        </p:tav>
                                      </p:tavLst>
                                    </p:anim>
                                    <p:animEffect transition="in" filter="fade">
                                      <p:cBhvr>
                                        <p:cTn id="34" dur="400"/>
                                        <p:tgtEl>
                                          <p:spTgt spid="1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400" fill="hold"/>
                                        <p:tgtEl>
                                          <p:spTgt spid="13"/>
                                        </p:tgtEl>
                                        <p:attrNameLst>
                                          <p:attrName>ppt_w</p:attrName>
                                        </p:attrNameLst>
                                      </p:cBhvr>
                                      <p:tavLst>
                                        <p:tav tm="0">
                                          <p:val>
                                            <p:fltVal val="0"/>
                                          </p:val>
                                        </p:tav>
                                        <p:tav tm="100000">
                                          <p:val>
                                            <p:strVal val="#ppt_w"/>
                                          </p:val>
                                        </p:tav>
                                      </p:tavLst>
                                    </p:anim>
                                    <p:anim calcmode="lin" valueType="num">
                                      <p:cBhvr>
                                        <p:cTn id="38" dur="400" fill="hold"/>
                                        <p:tgtEl>
                                          <p:spTgt spid="13"/>
                                        </p:tgtEl>
                                        <p:attrNameLst>
                                          <p:attrName>ppt_h</p:attrName>
                                        </p:attrNameLst>
                                      </p:cBhvr>
                                      <p:tavLst>
                                        <p:tav tm="0">
                                          <p:val>
                                            <p:fltVal val="0"/>
                                          </p:val>
                                        </p:tav>
                                        <p:tav tm="100000">
                                          <p:val>
                                            <p:strVal val="#ppt_h"/>
                                          </p:val>
                                        </p:tav>
                                      </p:tavLst>
                                    </p:anim>
                                    <p:anim calcmode="lin" valueType="num">
                                      <p:cBhvr>
                                        <p:cTn id="39" dur="400" fill="hold"/>
                                        <p:tgtEl>
                                          <p:spTgt spid="13"/>
                                        </p:tgtEl>
                                        <p:attrNameLst>
                                          <p:attrName>style.rotation</p:attrName>
                                        </p:attrNameLst>
                                      </p:cBhvr>
                                      <p:tavLst>
                                        <p:tav tm="0">
                                          <p:val>
                                            <p:fltVal val="90"/>
                                          </p:val>
                                        </p:tav>
                                        <p:tav tm="100000">
                                          <p:val>
                                            <p:fltVal val="0"/>
                                          </p:val>
                                        </p:tav>
                                      </p:tavLst>
                                    </p:anim>
                                    <p:animEffect transition="in" filter="fade">
                                      <p:cBhvr>
                                        <p:cTn id="40" dur="400"/>
                                        <p:tgtEl>
                                          <p:spTgt spid="1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400" fill="hold"/>
                                        <p:tgtEl>
                                          <p:spTgt spid="14"/>
                                        </p:tgtEl>
                                        <p:attrNameLst>
                                          <p:attrName>ppt_w</p:attrName>
                                        </p:attrNameLst>
                                      </p:cBhvr>
                                      <p:tavLst>
                                        <p:tav tm="0">
                                          <p:val>
                                            <p:fltVal val="0"/>
                                          </p:val>
                                        </p:tav>
                                        <p:tav tm="100000">
                                          <p:val>
                                            <p:strVal val="#ppt_w"/>
                                          </p:val>
                                        </p:tav>
                                      </p:tavLst>
                                    </p:anim>
                                    <p:anim calcmode="lin" valueType="num">
                                      <p:cBhvr>
                                        <p:cTn id="44" dur="400" fill="hold"/>
                                        <p:tgtEl>
                                          <p:spTgt spid="14"/>
                                        </p:tgtEl>
                                        <p:attrNameLst>
                                          <p:attrName>ppt_h</p:attrName>
                                        </p:attrNameLst>
                                      </p:cBhvr>
                                      <p:tavLst>
                                        <p:tav tm="0">
                                          <p:val>
                                            <p:fltVal val="0"/>
                                          </p:val>
                                        </p:tav>
                                        <p:tav tm="100000">
                                          <p:val>
                                            <p:strVal val="#ppt_h"/>
                                          </p:val>
                                        </p:tav>
                                      </p:tavLst>
                                    </p:anim>
                                    <p:anim calcmode="lin" valueType="num">
                                      <p:cBhvr>
                                        <p:cTn id="45" dur="400" fill="hold"/>
                                        <p:tgtEl>
                                          <p:spTgt spid="14"/>
                                        </p:tgtEl>
                                        <p:attrNameLst>
                                          <p:attrName>style.rotation</p:attrName>
                                        </p:attrNameLst>
                                      </p:cBhvr>
                                      <p:tavLst>
                                        <p:tav tm="0">
                                          <p:val>
                                            <p:fltVal val="90"/>
                                          </p:val>
                                        </p:tav>
                                        <p:tav tm="100000">
                                          <p:val>
                                            <p:fltVal val="0"/>
                                          </p:val>
                                        </p:tav>
                                      </p:tavLst>
                                    </p:anim>
                                    <p:animEffect transition="in" filter="fade">
                                      <p:cBhvr>
                                        <p:cTn id="46" dur="400"/>
                                        <p:tgtEl>
                                          <p:spTgt spid="1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400" fill="hold"/>
                                        <p:tgtEl>
                                          <p:spTgt spid="15"/>
                                        </p:tgtEl>
                                        <p:attrNameLst>
                                          <p:attrName>ppt_w</p:attrName>
                                        </p:attrNameLst>
                                      </p:cBhvr>
                                      <p:tavLst>
                                        <p:tav tm="0">
                                          <p:val>
                                            <p:fltVal val="0"/>
                                          </p:val>
                                        </p:tav>
                                        <p:tav tm="100000">
                                          <p:val>
                                            <p:strVal val="#ppt_w"/>
                                          </p:val>
                                        </p:tav>
                                      </p:tavLst>
                                    </p:anim>
                                    <p:anim calcmode="lin" valueType="num">
                                      <p:cBhvr>
                                        <p:cTn id="50" dur="400" fill="hold"/>
                                        <p:tgtEl>
                                          <p:spTgt spid="15"/>
                                        </p:tgtEl>
                                        <p:attrNameLst>
                                          <p:attrName>ppt_h</p:attrName>
                                        </p:attrNameLst>
                                      </p:cBhvr>
                                      <p:tavLst>
                                        <p:tav tm="0">
                                          <p:val>
                                            <p:fltVal val="0"/>
                                          </p:val>
                                        </p:tav>
                                        <p:tav tm="100000">
                                          <p:val>
                                            <p:strVal val="#ppt_h"/>
                                          </p:val>
                                        </p:tav>
                                      </p:tavLst>
                                    </p:anim>
                                    <p:anim calcmode="lin" valueType="num">
                                      <p:cBhvr>
                                        <p:cTn id="51" dur="400" fill="hold"/>
                                        <p:tgtEl>
                                          <p:spTgt spid="15"/>
                                        </p:tgtEl>
                                        <p:attrNameLst>
                                          <p:attrName>style.rotation</p:attrName>
                                        </p:attrNameLst>
                                      </p:cBhvr>
                                      <p:tavLst>
                                        <p:tav tm="0">
                                          <p:val>
                                            <p:fltVal val="90"/>
                                          </p:val>
                                        </p:tav>
                                        <p:tav tm="100000">
                                          <p:val>
                                            <p:fltVal val="0"/>
                                          </p:val>
                                        </p:tav>
                                      </p:tavLst>
                                    </p:anim>
                                    <p:animEffect transition="in" filter="fade">
                                      <p:cBhvr>
                                        <p:cTn id="52" dur="400"/>
                                        <p:tgtEl>
                                          <p:spTgt spid="15"/>
                                        </p:tgtEl>
                                      </p:cBhvr>
                                    </p:animEffect>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500"/>
                                        <p:tgtEl>
                                          <p:spTgt spid="17"/>
                                        </p:tgtEl>
                                      </p:cBhvr>
                                    </p:animEffect>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300" fill="hold"/>
                                        <p:tgtEl>
                                          <p:spTgt spid="18"/>
                                        </p:tgtEl>
                                        <p:attrNameLst>
                                          <p:attrName>ppt_x</p:attrName>
                                        </p:attrNameLst>
                                      </p:cBhvr>
                                      <p:tavLst>
                                        <p:tav tm="0">
                                          <p:val>
                                            <p:strVal val="0-#ppt_w/2"/>
                                          </p:val>
                                        </p:tav>
                                        <p:tav tm="100000">
                                          <p:val>
                                            <p:strVal val="#ppt_x"/>
                                          </p:val>
                                        </p:tav>
                                      </p:tavLst>
                                    </p:anim>
                                    <p:anim calcmode="lin" valueType="num">
                                      <p:cBhvr additive="base">
                                        <p:cTn id="61" dur="300" fill="hold"/>
                                        <p:tgtEl>
                                          <p:spTgt spid="18"/>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2" presetClass="entr" presetSubtype="2"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right)">
                                      <p:cBhvr>
                                        <p:cTn id="65" dur="500"/>
                                        <p:tgtEl>
                                          <p:spTgt spid="19"/>
                                        </p:tgtEl>
                                      </p:cBhvr>
                                    </p:animEffect>
                                  </p:childTnLst>
                                </p:cTn>
                              </p:par>
                            </p:childTnLst>
                          </p:cTn>
                        </p:par>
                        <p:par>
                          <p:cTn id="66" fill="hold">
                            <p:stCondLst>
                              <p:cond delay="3500"/>
                            </p:stCondLst>
                            <p:childTnLst>
                              <p:par>
                                <p:cTn id="67" presetID="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300" fill="hold"/>
                                        <p:tgtEl>
                                          <p:spTgt spid="20"/>
                                        </p:tgtEl>
                                        <p:attrNameLst>
                                          <p:attrName>ppt_x</p:attrName>
                                        </p:attrNameLst>
                                      </p:cBhvr>
                                      <p:tavLst>
                                        <p:tav tm="0">
                                          <p:val>
                                            <p:strVal val="0-#ppt_w/2"/>
                                          </p:val>
                                        </p:tav>
                                        <p:tav tm="100000">
                                          <p:val>
                                            <p:strVal val="#ppt_x"/>
                                          </p:val>
                                        </p:tav>
                                      </p:tavLst>
                                    </p:anim>
                                    <p:anim calcmode="lin" valueType="num">
                                      <p:cBhvr additive="base">
                                        <p:cTn id="70" dur="3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4000"/>
                            </p:stCondLst>
                            <p:childTnLst>
                              <p:par>
                                <p:cTn id="72" presetID="22" presetClass="entr" presetSubtype="8"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par>
                          <p:cTn id="75" fill="hold">
                            <p:stCondLst>
                              <p:cond delay="4500"/>
                            </p:stCondLst>
                            <p:childTnLst>
                              <p:par>
                                <p:cTn id="76" presetID="2" presetClass="entr" presetSubtype="2"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300" fill="hold"/>
                                        <p:tgtEl>
                                          <p:spTgt spid="21"/>
                                        </p:tgtEl>
                                        <p:attrNameLst>
                                          <p:attrName>ppt_x</p:attrName>
                                        </p:attrNameLst>
                                      </p:cBhvr>
                                      <p:tavLst>
                                        <p:tav tm="0">
                                          <p:val>
                                            <p:strVal val="1+#ppt_w/2"/>
                                          </p:val>
                                        </p:tav>
                                        <p:tav tm="100000">
                                          <p:val>
                                            <p:strVal val="#ppt_x"/>
                                          </p:val>
                                        </p:tav>
                                      </p:tavLst>
                                    </p:anim>
                                    <p:anim calcmode="lin" valueType="num">
                                      <p:cBhvr additive="base">
                                        <p:cTn id="79" dur="300" fill="hold"/>
                                        <p:tgtEl>
                                          <p:spTgt spid="21"/>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ID="22" presetClass="entr" presetSubtype="8"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par>
                          <p:cTn id="84" fill="hold">
                            <p:stCondLst>
                              <p:cond delay="5500"/>
                            </p:stCondLst>
                            <p:childTnLst>
                              <p:par>
                                <p:cTn id="85" presetID="2" presetClass="entr" presetSubtype="2"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300" fill="hold"/>
                                        <p:tgtEl>
                                          <p:spTgt spid="23"/>
                                        </p:tgtEl>
                                        <p:attrNameLst>
                                          <p:attrName>ppt_x</p:attrName>
                                        </p:attrNameLst>
                                      </p:cBhvr>
                                      <p:tavLst>
                                        <p:tav tm="0">
                                          <p:val>
                                            <p:strVal val="1+#ppt_w/2"/>
                                          </p:val>
                                        </p:tav>
                                        <p:tav tm="100000">
                                          <p:val>
                                            <p:strVal val="#ppt_x"/>
                                          </p:val>
                                        </p:tav>
                                      </p:tavLst>
                                    </p:anim>
                                    <p:anim calcmode="lin" valueType="num">
                                      <p:cBhvr additive="base">
                                        <p:cTn id="88"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9" grpId="0" animBg="1"/>
      <p:bldP spid="10" grpId="0" animBg="1"/>
      <p:bldP spid="11" grpId="0" animBg="1"/>
      <p:bldP spid="12" grpId="0" animBg="1"/>
      <p:bldP spid="13" grpId="0" animBg="1"/>
      <p:bldP spid="14" grpId="0" animBg="1"/>
      <p:bldP spid="15" grpId="0" animBg="1"/>
      <p:bldP spid="16" grpId="0" animBg="1"/>
      <p:bldP spid="18" grpId="0" autoUpdateAnimBg="0"/>
      <p:bldP spid="20" grpId="0" autoUpdateAnimBg="0"/>
      <p:bldP spid="21" grpId="0" autoUpdateAnimBg="0"/>
      <p:bldP spid="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cxnSp>
        <p:nvCxnSpPr>
          <p:cNvPr id="79" name="肘形连接符 78"/>
          <p:cNvCxnSpPr/>
          <p:nvPr/>
        </p:nvCxnSpPr>
        <p:spPr>
          <a:xfrm flipH="1" flipV="1">
            <a:off x="4873178" y="1363141"/>
            <a:ext cx="2826544"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肘形连接符 79"/>
          <p:cNvCxnSpPr/>
          <p:nvPr/>
        </p:nvCxnSpPr>
        <p:spPr>
          <a:xfrm flipH="1">
            <a:off x="4873178" y="3933700"/>
            <a:ext cx="2826544"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肘形连接符 80"/>
          <p:cNvCxnSpPr/>
          <p:nvPr/>
        </p:nvCxnSpPr>
        <p:spPr>
          <a:xfrm flipV="1">
            <a:off x="1685875" y="1363141"/>
            <a:ext cx="2726531"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肘形连接符 81"/>
          <p:cNvCxnSpPr/>
          <p:nvPr/>
        </p:nvCxnSpPr>
        <p:spPr>
          <a:xfrm>
            <a:off x="1685875" y="3933700"/>
            <a:ext cx="2726531" cy="409575"/>
          </a:xfrm>
          <a:prstGeom prst="bentConnector3">
            <a:avLst>
              <a:gd name="adj1" fmla="val 218"/>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文本框 5"/>
          <p:cNvSpPr txBox="1"/>
          <p:nvPr/>
        </p:nvSpPr>
        <p:spPr>
          <a:xfrm>
            <a:off x="2254993" y="3664619"/>
            <a:ext cx="2157413" cy="528638"/>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800" fontAlgn="auto">
              <a:lnSpc>
                <a:spcPct val="120000"/>
              </a:lnSpc>
              <a:spcBef>
                <a:spcPct val="0"/>
              </a:spcBef>
              <a:spcAft>
                <a:spcPts val="0"/>
              </a:spcAft>
              <a:defRPr/>
            </a:pPr>
            <a:r>
              <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文本框 6"/>
          <p:cNvSpPr txBox="1"/>
          <p:nvPr/>
        </p:nvSpPr>
        <p:spPr>
          <a:xfrm>
            <a:off x="2250231" y="4359944"/>
            <a:ext cx="907256" cy="300038"/>
          </a:xfrm>
          <a:prstGeom prst="rect">
            <a:avLst/>
          </a:prstGeom>
          <a:noFill/>
        </p:spPr>
        <p:txBody>
          <a:bodyPr wrap="none" lIns="68580" tIns="34290" rIns="68580" bIns="34290">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时间管理</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bwMode="auto">
          <a:xfrm>
            <a:off x="1163191" y="2910953"/>
            <a:ext cx="1008459" cy="1009650"/>
            <a:chOff x="1854558" y="3854906"/>
            <a:chExt cx="1403797" cy="1403797"/>
          </a:xfrm>
        </p:grpSpPr>
        <p:sp>
          <p:nvSpPr>
            <p:cNvPr id="86" name="椭圆 85"/>
            <p:cNvSpPr/>
            <p:nvPr/>
          </p:nvSpPr>
          <p:spPr>
            <a:xfrm>
              <a:off x="1854558" y="3854906"/>
              <a:ext cx="1403797" cy="140379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40694" y="4217787"/>
              <a:ext cx="392888" cy="661931"/>
              <a:chOff x="6982613" y="4660429"/>
              <a:chExt cx="292099" cy="492124"/>
            </a:xfrm>
            <a:solidFill>
              <a:schemeClr val="bg1">
                <a:lumMod val="95000"/>
              </a:schemeClr>
            </a:solidFill>
          </p:grpSpPr>
          <p:sp>
            <p:nvSpPr>
              <p:cNvPr id="88"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defTabSz="685800" fontAlgn="auto">
                  <a:spcBef>
                    <a:spcPts val="0"/>
                  </a:spcBef>
                  <a:spcAft>
                    <a:spcPts val="0"/>
                  </a:spcAft>
                  <a:defRPr/>
                </a:pPr>
                <a:endParaRPr 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9"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defTabSz="685800" fontAlgn="auto">
                  <a:spcBef>
                    <a:spcPts val="0"/>
                  </a:spcBef>
                  <a:spcAft>
                    <a:spcPts val="0"/>
                  </a:spcAft>
                  <a:defRPr/>
                </a:pPr>
                <a:endParaRPr 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0"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defTabSz="685800" fontAlgn="auto">
                  <a:spcBef>
                    <a:spcPts val="0"/>
                  </a:spcBef>
                  <a:spcAft>
                    <a:spcPts val="0"/>
                  </a:spcAft>
                  <a:defRPr/>
                </a:pPr>
                <a:endParaRPr lang="en-US" sz="1800" kern="0" dirty="0">
                  <a:solidFill>
                    <a:sysClr val="windowText" lastClr="000000"/>
                  </a:solidFill>
                  <a:latin typeface="微软雅黑" panose="020B0503020204020204" pitchFamily="34" charset="-122"/>
                  <a:ea typeface="微软雅黑" panose="020B0503020204020204" pitchFamily="34" charset="-122"/>
                </a:endParaRPr>
              </a:p>
            </p:txBody>
          </p:sp>
        </p:grpSp>
      </p:grpSp>
      <p:sp>
        <p:nvSpPr>
          <p:cNvPr id="91" name="文本框 13"/>
          <p:cNvSpPr txBox="1"/>
          <p:nvPr/>
        </p:nvSpPr>
        <p:spPr>
          <a:xfrm>
            <a:off x="4927947" y="3652713"/>
            <a:ext cx="2149078" cy="528638"/>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800" fontAlgn="auto">
              <a:lnSpc>
                <a:spcPct val="120000"/>
              </a:lnSpc>
              <a:spcBef>
                <a:spcPct val="0"/>
              </a:spcBef>
              <a:spcAft>
                <a:spcPts val="0"/>
              </a:spcAft>
              <a:defRPr/>
            </a:pPr>
            <a:r>
              <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文本框 14"/>
          <p:cNvSpPr txBox="1"/>
          <p:nvPr/>
        </p:nvSpPr>
        <p:spPr>
          <a:xfrm>
            <a:off x="6095950" y="4359944"/>
            <a:ext cx="907256" cy="300038"/>
          </a:xfrm>
          <a:prstGeom prst="rect">
            <a:avLst/>
          </a:prstGeom>
          <a:noFill/>
        </p:spPr>
        <p:txBody>
          <a:bodyPr wrap="none" lIns="68580" tIns="34290" rIns="68580" bIns="34290">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得失管理</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文本框 15"/>
          <p:cNvSpPr txBox="1"/>
          <p:nvPr/>
        </p:nvSpPr>
        <p:spPr>
          <a:xfrm>
            <a:off x="2254993" y="1413147"/>
            <a:ext cx="2157413" cy="756047"/>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800" fontAlgn="auto">
              <a:lnSpc>
                <a:spcPct val="120000"/>
              </a:lnSpc>
              <a:spcBef>
                <a:spcPct val="0"/>
              </a:spcBef>
              <a:spcAft>
                <a:spcPts val="0"/>
              </a:spcAft>
              <a:defRPr/>
            </a:pPr>
            <a:r>
              <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框 16"/>
          <p:cNvSpPr txBox="1"/>
          <p:nvPr/>
        </p:nvSpPr>
        <p:spPr>
          <a:xfrm>
            <a:off x="2259756" y="1055959"/>
            <a:ext cx="907256" cy="301229"/>
          </a:xfrm>
          <a:prstGeom prst="rect">
            <a:avLst/>
          </a:prstGeom>
          <a:noFill/>
        </p:spPr>
        <p:txBody>
          <a:bodyPr wrap="none" lIns="68580" tIns="34290" rIns="68580" bIns="34290">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团队管理</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文本框 17"/>
          <p:cNvSpPr txBox="1"/>
          <p:nvPr/>
        </p:nvSpPr>
        <p:spPr>
          <a:xfrm>
            <a:off x="4927947" y="1413147"/>
            <a:ext cx="2149078" cy="872729"/>
          </a:xfrm>
          <a:prstGeom prst="rect">
            <a:avLst/>
          </a:prstGeom>
        </p:spPr>
        <p:txBody>
          <a:bodyPr lIns="68580" tIns="34290" rIns="68580" bIns="34290"/>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defTabSz="685800" fontAlgn="auto">
              <a:lnSpc>
                <a:spcPct val="120000"/>
              </a:lnSpc>
              <a:spcBef>
                <a:spcPts val="0"/>
              </a:spcBef>
              <a:spcAft>
                <a:spcPts val="0"/>
              </a:spcAft>
              <a:defRPr/>
            </a:pPr>
            <a:r>
              <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在此录入上述图表的描述说明，在此录入上述图表的描述说明，在此录入上述图表的描述说明。</a:t>
            </a:r>
            <a:endParaRPr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lnSpc>
                <a:spcPct val="120000"/>
              </a:lnSpc>
              <a:spcBef>
                <a:spcPts val="0"/>
              </a:spcBef>
              <a:spcAft>
                <a:spcPts val="0"/>
              </a:spcAft>
              <a:defRPr/>
            </a:pPr>
            <a:endParaRPr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6" name="文本框 18"/>
          <p:cNvSpPr txBox="1"/>
          <p:nvPr/>
        </p:nvSpPr>
        <p:spPr>
          <a:xfrm>
            <a:off x="6105475" y="1055959"/>
            <a:ext cx="907256" cy="301229"/>
          </a:xfrm>
          <a:prstGeom prst="rect">
            <a:avLst/>
          </a:prstGeom>
          <a:noFill/>
        </p:spPr>
        <p:txBody>
          <a:bodyPr wrap="none" lIns="68580" tIns="34290" rIns="68580" bIns="34290">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项目管理</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7" name="组合 96"/>
          <p:cNvGrpSpPr/>
          <p:nvPr/>
        </p:nvGrpSpPr>
        <p:grpSpPr bwMode="auto">
          <a:xfrm>
            <a:off x="7162750" y="2910953"/>
            <a:ext cx="1009650" cy="1009650"/>
            <a:chOff x="8886420" y="3854906"/>
            <a:chExt cx="1403797" cy="1403797"/>
          </a:xfrm>
        </p:grpSpPr>
        <p:sp>
          <p:nvSpPr>
            <p:cNvPr id="98" name="椭圆 97"/>
            <p:cNvSpPr/>
            <p:nvPr/>
          </p:nvSpPr>
          <p:spPr>
            <a:xfrm>
              <a:off x="8886420" y="3854906"/>
              <a:ext cx="1403797" cy="1403797"/>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99" name="Freeform 12"/>
            <p:cNvSpPr>
              <a:spLocks noEditPoints="1"/>
            </p:cNvSpPr>
            <p:nvPr/>
          </p:nvSpPr>
          <p:spPr bwMode="auto">
            <a:xfrm>
              <a:off x="9366492" y="4217444"/>
              <a:ext cx="471796" cy="667134"/>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lumMod val="95000"/>
              </a:schemeClr>
            </a:solidFill>
            <a:ln w="9525">
              <a:noFill/>
              <a:round/>
            </a:ln>
          </p:spPr>
          <p:txBody>
            <a:bodyPr/>
            <a:lstStyle/>
            <a:p>
              <a:pPr defTabSz="685800" fontAlgn="auto">
                <a:spcBef>
                  <a:spcPts val="0"/>
                </a:spcBef>
                <a:spcAft>
                  <a:spcPts val="0"/>
                </a:spcAft>
                <a:defRPr/>
              </a:pPr>
              <a:endParaRPr lang="en-US" sz="18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0" name="组合 99"/>
          <p:cNvGrpSpPr/>
          <p:nvPr/>
        </p:nvGrpSpPr>
        <p:grpSpPr bwMode="auto">
          <a:xfrm>
            <a:off x="1163191" y="1784622"/>
            <a:ext cx="1008459" cy="1008460"/>
            <a:chOff x="1854558" y="1736117"/>
            <a:chExt cx="1403797" cy="1403797"/>
          </a:xfrm>
        </p:grpSpPr>
        <p:sp>
          <p:nvSpPr>
            <p:cNvPr id="101" name="椭圆 100"/>
            <p:cNvSpPr/>
            <p:nvPr/>
          </p:nvSpPr>
          <p:spPr>
            <a:xfrm>
              <a:off x="1854558" y="1736117"/>
              <a:ext cx="1403797" cy="1403797"/>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grpSp>
          <p:nvGrpSpPr>
            <p:cNvPr id="102" name="组合 24"/>
            <p:cNvGrpSpPr/>
            <p:nvPr/>
          </p:nvGrpSpPr>
          <p:grpSpPr bwMode="auto">
            <a:xfrm>
              <a:off x="2137516" y="2060331"/>
              <a:ext cx="799244" cy="731504"/>
              <a:chOff x="2158354" y="2417495"/>
              <a:chExt cx="550987" cy="504288"/>
            </a:xfrm>
          </p:grpSpPr>
          <p:sp>
            <p:nvSpPr>
              <p:cNvPr id="103" name="Freeform 26"/>
              <p:cNvSpPr>
                <a:spLocks noEditPoints="1"/>
              </p:cNvSpPr>
              <p:nvPr/>
            </p:nvSpPr>
            <p:spPr bwMode="auto">
              <a:xfrm>
                <a:off x="2158666" y="2417930"/>
                <a:ext cx="357625" cy="358767"/>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lumMod val="95000"/>
                </a:schemeClr>
              </a:solidFill>
              <a:ln w="9525">
                <a:noFill/>
                <a:round/>
              </a:ln>
            </p:spPr>
            <p:txBody>
              <a:bodyPr/>
              <a:lstStyle/>
              <a:p>
                <a:pPr defTabSz="685800"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04" name="Freeform 27"/>
              <p:cNvSpPr>
                <a:spLocks noEditPoints="1"/>
              </p:cNvSpPr>
              <p:nvPr/>
            </p:nvSpPr>
            <p:spPr bwMode="auto">
              <a:xfrm>
                <a:off x="2454593" y="2665868"/>
                <a:ext cx="254793" cy="255936"/>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lumMod val="95000"/>
                </a:schemeClr>
              </a:solidFill>
              <a:ln w="9525">
                <a:noFill/>
                <a:round/>
              </a:ln>
            </p:spPr>
            <p:txBody>
              <a:bodyPr/>
              <a:lstStyle/>
              <a:p>
                <a:pPr defTabSz="685800" fontAlgn="auto">
                  <a:spcBef>
                    <a:spcPts val="0"/>
                  </a:spcBef>
                  <a:spcAft>
                    <a:spcPts val="0"/>
                  </a:spcAft>
                  <a:defRPr/>
                </a:pPr>
                <a:endParaRPr lang="da-DK" sz="180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5" name="组合 104"/>
          <p:cNvGrpSpPr/>
          <p:nvPr/>
        </p:nvGrpSpPr>
        <p:grpSpPr bwMode="auto">
          <a:xfrm>
            <a:off x="7162750" y="1784622"/>
            <a:ext cx="1009650" cy="1008460"/>
            <a:chOff x="8886420" y="1736117"/>
            <a:chExt cx="1403797" cy="1403797"/>
          </a:xfrm>
        </p:grpSpPr>
        <p:sp>
          <p:nvSpPr>
            <p:cNvPr id="106" name="椭圆 105"/>
            <p:cNvSpPr/>
            <p:nvPr/>
          </p:nvSpPr>
          <p:spPr>
            <a:xfrm>
              <a:off x="8886420" y="1736117"/>
              <a:ext cx="1403797" cy="140379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000">
                <a:latin typeface="微软雅黑" panose="020B0503020204020204" pitchFamily="34" charset="-122"/>
                <a:ea typeface="微软雅黑" panose="020B0503020204020204" pitchFamily="34" charset="-122"/>
              </a:endParaRPr>
            </a:p>
          </p:txBody>
        </p:sp>
        <p:sp>
          <p:nvSpPr>
            <p:cNvPr id="107" name="Freeform 41"/>
            <p:cNvSpPr>
              <a:spLocks noEditPoints="1"/>
            </p:cNvSpPr>
            <p:nvPr/>
          </p:nvSpPr>
          <p:spPr bwMode="auto">
            <a:xfrm>
              <a:off x="9250613" y="2120628"/>
              <a:ext cx="662168" cy="532018"/>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lumMod val="95000"/>
              </a:schemeClr>
            </a:solidFill>
            <a:ln w="9525">
              <a:noFill/>
              <a:round/>
            </a:ln>
          </p:spPr>
          <p:txBody>
            <a:bodyPr/>
            <a:lstStyle/>
            <a:p>
              <a:pPr defTabSz="685800" fontAlgn="auto">
                <a:spcBef>
                  <a:spcPts val="0"/>
                </a:spcBef>
                <a:spcAft>
                  <a:spcPts val="0"/>
                </a:spcAft>
                <a:defRPr/>
              </a:pPr>
              <a:endParaRPr lang="en-US" sz="18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08" name="矩形 47"/>
          <p:cNvSpPr>
            <a:spLocks noChangeArrowheads="1"/>
          </p:cNvSpPr>
          <p:nvPr/>
        </p:nvSpPr>
        <p:spPr bwMode="auto">
          <a:xfrm>
            <a:off x="2690762" y="2524000"/>
            <a:ext cx="3943350" cy="864462"/>
          </a:xfrm>
          <a:prstGeom prst="rect">
            <a:avLst/>
          </a:prstGeom>
          <a:noFill/>
          <a:ln>
            <a:noFill/>
          </a:ln>
        </p:spPr>
        <p:txBody>
          <a:bodyPr lIns="51430" tIns="25715" rIns="51430" bIns="2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dirty="0">
              <a:solidFill>
                <a:schemeClr val="tx1">
                  <a:lumMod val="65000"/>
                  <a:lumOff val="35000"/>
                </a:schemeClr>
              </a:solidFill>
              <a:sym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 calcmode="lin" valueType="num">
                                      <p:cBhvr>
                                        <p:cTn id="13" dur="750" fill="hold"/>
                                        <p:tgtEl>
                                          <p:spTgt spid="100"/>
                                        </p:tgtEl>
                                        <p:attrNameLst>
                                          <p:attrName>style.rotation</p:attrName>
                                        </p:attrNameLst>
                                      </p:cBhvr>
                                      <p:tavLst>
                                        <p:tav tm="0">
                                          <p:val>
                                            <p:fltVal val="90"/>
                                          </p:val>
                                        </p:tav>
                                        <p:tav tm="100000">
                                          <p:val>
                                            <p:fltVal val="0"/>
                                          </p:val>
                                        </p:tav>
                                      </p:tavLst>
                                    </p:anim>
                                    <p:animEffect transition="in" filter="fade">
                                      <p:cBhvr>
                                        <p:cTn id="14" dur="750"/>
                                        <p:tgtEl>
                                          <p:spTgt spid="100"/>
                                        </p:tgtEl>
                                      </p:cBhvr>
                                    </p:animEffect>
                                  </p:childTnLst>
                                </p:cTn>
                              </p:par>
                              <p:par>
                                <p:cTn id="15" presetID="3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750" fill="hold"/>
                                        <p:tgtEl>
                                          <p:spTgt spid="85"/>
                                        </p:tgtEl>
                                        <p:attrNameLst>
                                          <p:attrName>ppt_w</p:attrName>
                                        </p:attrNameLst>
                                      </p:cBhvr>
                                      <p:tavLst>
                                        <p:tav tm="0">
                                          <p:val>
                                            <p:fltVal val="0"/>
                                          </p:val>
                                        </p:tav>
                                        <p:tav tm="100000">
                                          <p:val>
                                            <p:strVal val="#ppt_w"/>
                                          </p:val>
                                        </p:tav>
                                      </p:tavLst>
                                    </p:anim>
                                    <p:anim calcmode="lin" valueType="num">
                                      <p:cBhvr>
                                        <p:cTn id="18" dur="750" fill="hold"/>
                                        <p:tgtEl>
                                          <p:spTgt spid="85"/>
                                        </p:tgtEl>
                                        <p:attrNameLst>
                                          <p:attrName>ppt_h</p:attrName>
                                        </p:attrNameLst>
                                      </p:cBhvr>
                                      <p:tavLst>
                                        <p:tav tm="0">
                                          <p:val>
                                            <p:fltVal val="0"/>
                                          </p:val>
                                        </p:tav>
                                        <p:tav tm="100000">
                                          <p:val>
                                            <p:strVal val="#ppt_h"/>
                                          </p:val>
                                        </p:tav>
                                      </p:tavLst>
                                    </p:anim>
                                    <p:anim calcmode="lin" valueType="num">
                                      <p:cBhvr>
                                        <p:cTn id="19" dur="750" fill="hold"/>
                                        <p:tgtEl>
                                          <p:spTgt spid="85"/>
                                        </p:tgtEl>
                                        <p:attrNameLst>
                                          <p:attrName>style.rotation</p:attrName>
                                        </p:attrNameLst>
                                      </p:cBhvr>
                                      <p:tavLst>
                                        <p:tav tm="0">
                                          <p:val>
                                            <p:fltVal val="90"/>
                                          </p:val>
                                        </p:tav>
                                        <p:tav tm="100000">
                                          <p:val>
                                            <p:fltVal val="0"/>
                                          </p:val>
                                        </p:tav>
                                      </p:tavLst>
                                    </p:anim>
                                    <p:animEffect transition="in" filter="fade">
                                      <p:cBhvr>
                                        <p:cTn id="20" dur="750"/>
                                        <p:tgtEl>
                                          <p:spTgt spid="85"/>
                                        </p:tgtEl>
                                      </p:cBhvr>
                                    </p:animEffect>
                                  </p:childTnLst>
                                </p:cTn>
                              </p:par>
                              <p:par>
                                <p:cTn id="21" presetID="3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 calcmode="lin" valueType="num">
                                      <p:cBhvr>
                                        <p:cTn id="23" dur="750" fill="hold"/>
                                        <p:tgtEl>
                                          <p:spTgt spid="105"/>
                                        </p:tgtEl>
                                        <p:attrNameLst>
                                          <p:attrName>ppt_w</p:attrName>
                                        </p:attrNameLst>
                                      </p:cBhvr>
                                      <p:tavLst>
                                        <p:tav tm="0">
                                          <p:val>
                                            <p:fltVal val="0"/>
                                          </p:val>
                                        </p:tav>
                                        <p:tav tm="100000">
                                          <p:val>
                                            <p:strVal val="#ppt_w"/>
                                          </p:val>
                                        </p:tav>
                                      </p:tavLst>
                                    </p:anim>
                                    <p:anim calcmode="lin" valueType="num">
                                      <p:cBhvr>
                                        <p:cTn id="24" dur="750" fill="hold"/>
                                        <p:tgtEl>
                                          <p:spTgt spid="105"/>
                                        </p:tgtEl>
                                        <p:attrNameLst>
                                          <p:attrName>ppt_h</p:attrName>
                                        </p:attrNameLst>
                                      </p:cBhvr>
                                      <p:tavLst>
                                        <p:tav tm="0">
                                          <p:val>
                                            <p:fltVal val="0"/>
                                          </p:val>
                                        </p:tav>
                                        <p:tav tm="100000">
                                          <p:val>
                                            <p:strVal val="#ppt_h"/>
                                          </p:val>
                                        </p:tav>
                                      </p:tavLst>
                                    </p:anim>
                                    <p:anim calcmode="lin" valueType="num">
                                      <p:cBhvr>
                                        <p:cTn id="25" dur="750" fill="hold"/>
                                        <p:tgtEl>
                                          <p:spTgt spid="105"/>
                                        </p:tgtEl>
                                        <p:attrNameLst>
                                          <p:attrName>style.rotation</p:attrName>
                                        </p:attrNameLst>
                                      </p:cBhvr>
                                      <p:tavLst>
                                        <p:tav tm="0">
                                          <p:val>
                                            <p:fltVal val="90"/>
                                          </p:val>
                                        </p:tav>
                                        <p:tav tm="100000">
                                          <p:val>
                                            <p:fltVal val="0"/>
                                          </p:val>
                                        </p:tav>
                                      </p:tavLst>
                                    </p:anim>
                                    <p:animEffect transition="in" filter="fade">
                                      <p:cBhvr>
                                        <p:cTn id="26" dur="750"/>
                                        <p:tgtEl>
                                          <p:spTgt spid="105"/>
                                        </p:tgtEl>
                                      </p:cBhvr>
                                    </p:animEffect>
                                  </p:childTnLst>
                                </p:cTn>
                              </p:par>
                              <p:par>
                                <p:cTn id="27" presetID="31"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p:cTn id="29" dur="750" fill="hold"/>
                                        <p:tgtEl>
                                          <p:spTgt spid="97"/>
                                        </p:tgtEl>
                                        <p:attrNameLst>
                                          <p:attrName>ppt_w</p:attrName>
                                        </p:attrNameLst>
                                      </p:cBhvr>
                                      <p:tavLst>
                                        <p:tav tm="0">
                                          <p:val>
                                            <p:fltVal val="0"/>
                                          </p:val>
                                        </p:tav>
                                        <p:tav tm="100000">
                                          <p:val>
                                            <p:strVal val="#ppt_w"/>
                                          </p:val>
                                        </p:tav>
                                      </p:tavLst>
                                    </p:anim>
                                    <p:anim calcmode="lin" valueType="num">
                                      <p:cBhvr>
                                        <p:cTn id="30" dur="750" fill="hold"/>
                                        <p:tgtEl>
                                          <p:spTgt spid="97"/>
                                        </p:tgtEl>
                                        <p:attrNameLst>
                                          <p:attrName>ppt_h</p:attrName>
                                        </p:attrNameLst>
                                      </p:cBhvr>
                                      <p:tavLst>
                                        <p:tav tm="0">
                                          <p:val>
                                            <p:fltVal val="0"/>
                                          </p:val>
                                        </p:tav>
                                        <p:tav tm="100000">
                                          <p:val>
                                            <p:strVal val="#ppt_h"/>
                                          </p:val>
                                        </p:tav>
                                      </p:tavLst>
                                    </p:anim>
                                    <p:anim calcmode="lin" valueType="num">
                                      <p:cBhvr>
                                        <p:cTn id="31" dur="750" fill="hold"/>
                                        <p:tgtEl>
                                          <p:spTgt spid="97"/>
                                        </p:tgtEl>
                                        <p:attrNameLst>
                                          <p:attrName>style.rotation</p:attrName>
                                        </p:attrNameLst>
                                      </p:cBhvr>
                                      <p:tavLst>
                                        <p:tav tm="0">
                                          <p:val>
                                            <p:fltVal val="90"/>
                                          </p:val>
                                        </p:tav>
                                        <p:tav tm="100000">
                                          <p:val>
                                            <p:fltVal val="0"/>
                                          </p:val>
                                        </p:tav>
                                      </p:tavLst>
                                    </p:anim>
                                    <p:animEffect transition="in" filter="fade">
                                      <p:cBhvr>
                                        <p:cTn id="32" dur="750"/>
                                        <p:tgtEl>
                                          <p:spTgt spid="97"/>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wipe(down)">
                                      <p:cBhvr>
                                        <p:cTn id="36" dur="500"/>
                                        <p:tgtEl>
                                          <p:spTgt spid="79"/>
                                        </p:tgtEl>
                                      </p:cBhvr>
                                    </p:animEffect>
                                  </p:childTnLst>
                                </p:cTn>
                              </p:par>
                              <p:par>
                                <p:cTn id="37" presetID="22" presetClass="entr" presetSubtype="1"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up)">
                                      <p:cBhvr>
                                        <p:cTn id="39" dur="500"/>
                                        <p:tgtEl>
                                          <p:spTgt spid="80"/>
                                        </p:tgtEl>
                                      </p:cBhvr>
                                    </p:animEffect>
                                  </p:childTnLst>
                                </p:cTn>
                              </p:par>
                              <p:par>
                                <p:cTn id="40" presetID="22" presetClass="entr" presetSubtype="4" fill="hold"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down)">
                                      <p:cBhvr>
                                        <p:cTn id="42" dur="500"/>
                                        <p:tgtEl>
                                          <p:spTgt spid="81"/>
                                        </p:tgtEl>
                                      </p:cBhvr>
                                    </p:animEffect>
                                  </p:childTnLst>
                                </p:cTn>
                              </p:par>
                              <p:par>
                                <p:cTn id="43" presetID="22" presetClass="entr" presetSubtype="1"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up)">
                                      <p:cBhvr>
                                        <p:cTn id="45" dur="500"/>
                                        <p:tgtEl>
                                          <p:spTgt spid="82"/>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500"/>
                                        <p:tgtEl>
                                          <p:spTgt spid="9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500"/>
                                        <p:tgtEl>
                                          <p:spTgt spid="9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childTnLst>
                          </p:cTn>
                        </p:par>
                        <p:par>
                          <p:cTn id="71" fill="hold">
                            <p:stCondLst>
                              <p:cond delay="2500"/>
                            </p:stCondLst>
                            <p:childTnLst>
                              <p:par>
                                <p:cTn id="72" presetID="16" presetClass="entr" presetSubtype="37" fill="hold" grpId="0"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barn(outVertical)">
                                      <p:cBhvr>
                                        <p:cTn id="7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3" grpId="0"/>
      <p:bldP spid="84" grpId="0"/>
      <p:bldP spid="91" grpId="0"/>
      <p:bldP spid="92" grpId="0"/>
      <p:bldP spid="93" grpId="0"/>
      <p:bldP spid="94" grpId="0"/>
      <p:bldP spid="95" grpId="0"/>
      <p:bldP spid="96"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10"/>
          <p:cNvSpPr txBox="1">
            <a:spLocks noChangeArrowheads="1"/>
          </p:cNvSpPr>
          <p:nvPr/>
        </p:nvSpPr>
        <p:spPr bwMode="auto">
          <a:xfrm>
            <a:off x="971600" y="208664"/>
            <a:ext cx="3510057" cy="34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b="1" dirty="0" smtClean="0">
                <a:latin typeface="+mn-ea"/>
                <a:ea typeface="+mn-ea"/>
              </a:rPr>
              <a:t>添加文字内容</a:t>
            </a:r>
            <a:r>
              <a:rPr lang="zh-CN" altLang="en-US" sz="1200" b="1" dirty="0" smtClean="0">
                <a:latin typeface="+mn-ea"/>
                <a:ea typeface="+mn-ea"/>
              </a:rPr>
              <a:t>（</a:t>
            </a:r>
            <a:r>
              <a:rPr lang="zh-CN" altLang="en-US" sz="1200" b="1" dirty="0">
                <a:latin typeface="+mn-ea"/>
                <a:ea typeface="+mn-ea"/>
              </a:rPr>
              <a:t>文字可以编辑）</a:t>
            </a:r>
            <a:endParaRPr lang="zh-CN" altLang="en-US" sz="1200" b="1" dirty="0">
              <a:latin typeface="+mn-ea"/>
              <a:ea typeface="+mn-ea"/>
              <a:cs typeface="+mn-ea"/>
              <a:sym typeface="+mn-lt"/>
            </a:endParaRPr>
          </a:p>
        </p:txBody>
      </p:sp>
      <p:cxnSp>
        <p:nvCxnSpPr>
          <p:cNvPr id="94" name="直接连接符 93"/>
          <p:cNvCxnSpPr/>
          <p:nvPr/>
        </p:nvCxnSpPr>
        <p:spPr>
          <a:xfrm flipH="1">
            <a:off x="5933555" y="3390276"/>
            <a:ext cx="45958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bwMode="auto">
          <a:xfrm flipH="1" flipV="1">
            <a:off x="4758408" y="4292770"/>
            <a:ext cx="771525" cy="146447"/>
            <a:chOff x="4255294" y="1661160"/>
            <a:chExt cx="1505426" cy="262890"/>
          </a:xfrm>
        </p:grpSpPr>
        <p:cxnSp>
          <p:nvCxnSpPr>
            <p:cNvPr id="96" name="直接连接符 95"/>
            <p:cNvCxnSpPr/>
            <p:nvPr/>
          </p:nvCxnSpPr>
          <p:spPr>
            <a:xfrm flipH="1" flipV="1">
              <a:off x="5409919" y="1661160"/>
              <a:ext cx="350801"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4255294" y="1663297"/>
              <a:ext cx="115694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98" name="直接连接符 97"/>
          <p:cNvCxnSpPr/>
          <p:nvPr/>
        </p:nvCxnSpPr>
        <p:spPr>
          <a:xfrm flipH="1">
            <a:off x="2606948" y="3403373"/>
            <a:ext cx="45839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2606948" y="2374673"/>
            <a:ext cx="45839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bwMode="auto">
          <a:xfrm>
            <a:off x="3343946" y="1223339"/>
            <a:ext cx="910828" cy="197644"/>
            <a:chOff x="4255294" y="1661160"/>
            <a:chExt cx="1505426" cy="262890"/>
          </a:xfrm>
        </p:grpSpPr>
        <p:cxnSp>
          <p:nvCxnSpPr>
            <p:cNvPr id="101" name="直接连接符 100"/>
            <p:cNvCxnSpPr/>
            <p:nvPr/>
          </p:nvCxnSpPr>
          <p:spPr>
            <a:xfrm flipH="1" flipV="1">
              <a:off x="5410438" y="1661160"/>
              <a:ext cx="350282"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255294" y="1664327"/>
              <a:ext cx="11571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bwMode="auto">
          <a:xfrm>
            <a:off x="5042967" y="1979386"/>
            <a:ext cx="902494" cy="788194"/>
            <a:chOff x="6842760" y="2637270"/>
            <a:chExt cx="1203960" cy="1051560"/>
          </a:xfrm>
        </p:grpSpPr>
        <p:sp>
          <p:nvSpPr>
            <p:cNvPr id="104" name="六边形 103"/>
            <p:cNvSpPr/>
            <p:nvPr/>
          </p:nvSpPr>
          <p:spPr>
            <a:xfrm>
              <a:off x="6842760" y="2637270"/>
              <a:ext cx="1203960" cy="1051560"/>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05" name="文本框 43"/>
            <p:cNvSpPr txBox="1">
              <a:spLocks noChangeArrowheads="1"/>
            </p:cNvSpPr>
            <p:nvPr/>
          </p:nvSpPr>
          <p:spPr bwMode="auto">
            <a:xfrm>
              <a:off x="7024262" y="2809107"/>
              <a:ext cx="820725" cy="739110"/>
            </a:xfrm>
            <a:prstGeom prst="rect">
              <a:avLst/>
            </a:prstGeom>
            <a:noFill/>
            <a:ln w="9525">
              <a:noFill/>
              <a:miter lim="800000"/>
            </a:ln>
          </p:spPr>
          <p:txBody>
            <a:bodyPr>
              <a:spAutoFit/>
            </a:bodyPr>
            <a:lstStyle/>
            <a:p>
              <a:pPr algn="ctr"/>
              <a:r>
                <a:rPr lang="en-US" altLang="zh-CN" sz="3000" dirty="0">
                  <a:solidFill>
                    <a:srgbClr val="E7E7E7"/>
                  </a:solidFill>
                  <a:ea typeface="微软雅黑" panose="020B0503020204020204" pitchFamily="34" charset="-122"/>
                  <a:cs typeface="Arial" panose="020B0604020202020204" pitchFamily="34" charset="0"/>
                </a:rPr>
                <a:t>02</a:t>
              </a:r>
              <a:endParaRPr lang="zh-CN" altLang="en-US" sz="3000" baseline="-3000" dirty="0">
                <a:solidFill>
                  <a:srgbClr val="E7E7E7"/>
                </a:solidFill>
                <a:ea typeface="微软雅黑" panose="020B0503020204020204" pitchFamily="34" charset="-122"/>
                <a:cs typeface="Arial" panose="020B0604020202020204" pitchFamily="34" charset="0"/>
              </a:endParaRPr>
            </a:p>
          </p:txBody>
        </p:sp>
      </p:grpSp>
      <p:grpSp>
        <p:nvGrpSpPr>
          <p:cNvPr id="106" name="组合 105"/>
          <p:cNvGrpSpPr/>
          <p:nvPr/>
        </p:nvGrpSpPr>
        <p:grpSpPr bwMode="auto">
          <a:xfrm>
            <a:off x="4054748" y="1410267"/>
            <a:ext cx="903685" cy="788194"/>
            <a:chOff x="5525852" y="1879080"/>
            <a:chExt cx="1203960" cy="1051560"/>
          </a:xfrm>
        </p:grpSpPr>
        <p:sp>
          <p:nvSpPr>
            <p:cNvPr id="107" name="六边形 106"/>
            <p:cNvSpPr/>
            <p:nvPr/>
          </p:nvSpPr>
          <p:spPr>
            <a:xfrm>
              <a:off x="5525852" y="1879080"/>
              <a:ext cx="1203960" cy="10515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44"/>
            <p:cNvSpPr txBox="1"/>
            <p:nvPr/>
          </p:nvSpPr>
          <p:spPr>
            <a:xfrm>
              <a:off x="5686062" y="1988683"/>
              <a:ext cx="883538" cy="862295"/>
            </a:xfrm>
            <a:prstGeom prst="rect">
              <a:avLst/>
            </a:prstGeom>
            <a:noFill/>
          </p:spPr>
          <p:txBody>
            <a:bodyPr>
              <a:spAutoFit/>
            </a:bodyPr>
            <a:lstStyle/>
            <a:p>
              <a:pPr algn="ctr" defTabSz="685800" fontAlgn="auto">
                <a:lnSpc>
                  <a:spcPct val="120000"/>
                </a:lnSpc>
                <a:spcBef>
                  <a:spcPts val="0"/>
                </a:spcBef>
                <a:spcAft>
                  <a:spcPts val="0"/>
                </a:spcAft>
                <a:defRPr/>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9" name="组合 108"/>
          <p:cNvGrpSpPr/>
          <p:nvPr/>
        </p:nvGrpSpPr>
        <p:grpSpPr bwMode="auto">
          <a:xfrm>
            <a:off x="5031061" y="2996179"/>
            <a:ext cx="902494" cy="788194"/>
            <a:chOff x="6842760" y="4008870"/>
            <a:chExt cx="1203960" cy="1051560"/>
          </a:xfrm>
        </p:grpSpPr>
        <p:sp>
          <p:nvSpPr>
            <p:cNvPr id="110" name="六边形 109"/>
            <p:cNvSpPr/>
            <p:nvPr/>
          </p:nvSpPr>
          <p:spPr>
            <a:xfrm>
              <a:off x="6842760" y="4008870"/>
              <a:ext cx="1203960" cy="10515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11" name="文本框 45"/>
            <p:cNvSpPr txBox="1"/>
            <p:nvPr/>
          </p:nvSpPr>
          <p:spPr>
            <a:xfrm>
              <a:off x="6980946" y="4118473"/>
              <a:ext cx="927589" cy="862295"/>
            </a:xfrm>
            <a:prstGeom prst="rect">
              <a:avLst/>
            </a:prstGeom>
            <a:noFill/>
          </p:spPr>
          <p:txBody>
            <a:bodyPr>
              <a:spAutoFit/>
            </a:bodyPr>
            <a:lstStyle/>
            <a:p>
              <a:pPr algn="ctr" defTabSz="685800" fontAlgn="auto">
                <a:lnSpc>
                  <a:spcPct val="120000"/>
                </a:lnSpc>
                <a:spcBef>
                  <a:spcPts val="0"/>
                </a:spcBef>
                <a:spcAft>
                  <a:spcPts val="0"/>
                </a:spcAft>
                <a:defRPr/>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2" name="组合 111"/>
          <p:cNvGrpSpPr/>
          <p:nvPr/>
        </p:nvGrpSpPr>
        <p:grpSpPr bwMode="auto">
          <a:xfrm>
            <a:off x="3065339" y="3008085"/>
            <a:ext cx="903684" cy="788194"/>
            <a:chOff x="4206240" y="4008870"/>
            <a:chExt cx="1203960" cy="1051560"/>
          </a:xfrm>
        </p:grpSpPr>
        <p:sp>
          <p:nvSpPr>
            <p:cNvPr id="113" name="六边形 112"/>
            <p:cNvSpPr/>
            <p:nvPr/>
          </p:nvSpPr>
          <p:spPr>
            <a:xfrm>
              <a:off x="4206240" y="4008870"/>
              <a:ext cx="1203960" cy="1051560"/>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46"/>
            <p:cNvSpPr txBox="1"/>
            <p:nvPr/>
          </p:nvSpPr>
          <p:spPr>
            <a:xfrm>
              <a:off x="4398175" y="4118473"/>
              <a:ext cx="820090" cy="862295"/>
            </a:xfrm>
            <a:prstGeom prst="rect">
              <a:avLst/>
            </a:prstGeom>
            <a:noFill/>
          </p:spPr>
          <p:txBody>
            <a:bodyPr>
              <a:spAutoFit/>
            </a:bodyPr>
            <a:lstStyle/>
            <a:p>
              <a:pPr algn="ctr" defTabSz="685800" fontAlgn="auto">
                <a:lnSpc>
                  <a:spcPct val="120000"/>
                </a:lnSpc>
                <a:spcBef>
                  <a:spcPts val="0"/>
                </a:spcBef>
                <a:spcAft>
                  <a:spcPts val="0"/>
                </a:spcAft>
                <a:defRPr/>
              </a:pPr>
              <a:r>
                <a:rPr lang="en-US" altLang="zh-CN" sz="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3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5" name="组合 114"/>
          <p:cNvGrpSpPr/>
          <p:nvPr/>
        </p:nvGrpSpPr>
        <p:grpSpPr bwMode="auto">
          <a:xfrm>
            <a:off x="3065339" y="1979386"/>
            <a:ext cx="903684" cy="788194"/>
            <a:chOff x="4206240" y="2637270"/>
            <a:chExt cx="1203960" cy="1051560"/>
          </a:xfrm>
        </p:grpSpPr>
        <p:sp>
          <p:nvSpPr>
            <p:cNvPr id="116" name="六边形 115"/>
            <p:cNvSpPr/>
            <p:nvPr/>
          </p:nvSpPr>
          <p:spPr>
            <a:xfrm>
              <a:off x="4206240" y="2637270"/>
              <a:ext cx="1203960" cy="1051560"/>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17" name="文本框 47"/>
            <p:cNvSpPr txBox="1">
              <a:spLocks noChangeArrowheads="1"/>
            </p:cNvSpPr>
            <p:nvPr/>
          </p:nvSpPr>
          <p:spPr bwMode="auto">
            <a:xfrm>
              <a:off x="4387743" y="2809107"/>
              <a:ext cx="820724" cy="739110"/>
            </a:xfrm>
            <a:prstGeom prst="rect">
              <a:avLst/>
            </a:prstGeom>
            <a:noFill/>
            <a:ln w="9525">
              <a:noFill/>
              <a:miter lim="800000"/>
            </a:ln>
          </p:spPr>
          <p:txBody>
            <a:bodyPr>
              <a:spAutoFit/>
            </a:bodyPr>
            <a:lstStyle/>
            <a:p>
              <a:pPr algn="ctr"/>
              <a:r>
                <a:rPr lang="en-US" altLang="zh-CN" sz="3000" dirty="0">
                  <a:solidFill>
                    <a:srgbClr val="E7E7E7"/>
                  </a:solidFill>
                  <a:ea typeface="微软雅黑" panose="020B0503020204020204" pitchFamily="34" charset="-122"/>
                  <a:cs typeface="Arial" panose="020B0604020202020204" pitchFamily="34" charset="0"/>
                </a:rPr>
                <a:t>06</a:t>
              </a:r>
              <a:endParaRPr lang="zh-CN" altLang="en-US" sz="3000" baseline="-3000" dirty="0">
                <a:solidFill>
                  <a:srgbClr val="E7E7E7"/>
                </a:solidFill>
                <a:ea typeface="微软雅黑" panose="020B0503020204020204" pitchFamily="34" charset="-122"/>
                <a:cs typeface="Arial" panose="020B0604020202020204" pitchFamily="34" charset="0"/>
              </a:endParaRPr>
            </a:p>
          </p:txBody>
        </p:sp>
      </p:grpSp>
      <p:grpSp>
        <p:nvGrpSpPr>
          <p:cNvPr id="118" name="组合 117"/>
          <p:cNvGrpSpPr/>
          <p:nvPr/>
        </p:nvGrpSpPr>
        <p:grpSpPr bwMode="auto">
          <a:xfrm>
            <a:off x="4054748" y="3524817"/>
            <a:ext cx="903685" cy="789385"/>
            <a:chOff x="5525852" y="4683240"/>
            <a:chExt cx="1203960" cy="1051560"/>
          </a:xfrm>
        </p:grpSpPr>
        <p:sp>
          <p:nvSpPr>
            <p:cNvPr id="119" name="六边形 118"/>
            <p:cNvSpPr/>
            <p:nvPr/>
          </p:nvSpPr>
          <p:spPr>
            <a:xfrm>
              <a:off x="5525852" y="4683240"/>
              <a:ext cx="1203960" cy="1051560"/>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20" name="文本框 48"/>
            <p:cNvSpPr txBox="1">
              <a:spLocks noChangeArrowheads="1"/>
            </p:cNvSpPr>
            <p:nvPr/>
          </p:nvSpPr>
          <p:spPr bwMode="auto">
            <a:xfrm>
              <a:off x="5693281" y="4855078"/>
              <a:ext cx="820723" cy="737995"/>
            </a:xfrm>
            <a:prstGeom prst="rect">
              <a:avLst/>
            </a:prstGeom>
            <a:noFill/>
            <a:ln w="9525">
              <a:noFill/>
              <a:miter lim="800000"/>
            </a:ln>
          </p:spPr>
          <p:txBody>
            <a:bodyPr>
              <a:spAutoFit/>
            </a:bodyPr>
            <a:lstStyle/>
            <a:p>
              <a:pPr algn="ctr"/>
              <a:r>
                <a:rPr lang="en-US" altLang="zh-CN" sz="3000" dirty="0">
                  <a:solidFill>
                    <a:srgbClr val="E7E7E7"/>
                  </a:solidFill>
                  <a:ea typeface="微软雅黑" panose="020B0503020204020204" pitchFamily="34" charset="-122"/>
                  <a:cs typeface="Arial" panose="020B0604020202020204" pitchFamily="34" charset="0"/>
                </a:rPr>
                <a:t>04</a:t>
              </a:r>
              <a:endParaRPr lang="zh-CN" altLang="en-US" sz="3000" baseline="-3000" dirty="0">
                <a:solidFill>
                  <a:srgbClr val="E7E7E7"/>
                </a:solidFill>
                <a:ea typeface="微软雅黑" panose="020B0503020204020204" pitchFamily="34" charset="-122"/>
                <a:cs typeface="Arial" panose="020B0604020202020204" pitchFamily="34" charset="0"/>
              </a:endParaRPr>
            </a:p>
          </p:txBody>
        </p:sp>
      </p:grpSp>
      <p:grpSp>
        <p:nvGrpSpPr>
          <p:cNvPr id="121" name="组合 120"/>
          <p:cNvGrpSpPr/>
          <p:nvPr/>
        </p:nvGrpSpPr>
        <p:grpSpPr bwMode="auto">
          <a:xfrm>
            <a:off x="3798764" y="2269898"/>
            <a:ext cx="1415653" cy="1194197"/>
            <a:chOff x="5184305" y="3025164"/>
            <a:chExt cx="1887055" cy="1592580"/>
          </a:xfrm>
        </p:grpSpPr>
        <p:sp>
          <p:nvSpPr>
            <p:cNvPr id="122" name="六边形 121"/>
            <p:cNvSpPr/>
            <p:nvPr/>
          </p:nvSpPr>
          <p:spPr>
            <a:xfrm>
              <a:off x="5184305" y="3025164"/>
              <a:ext cx="1887055" cy="1592580"/>
            </a:xfrm>
            <a:prstGeom prst="hexagon">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nvGrpSpPr>
            <p:cNvPr id="123" name="组合 122"/>
            <p:cNvGrpSpPr>
              <a:grpSpLocks noChangeAspect="1"/>
            </p:cNvGrpSpPr>
            <p:nvPr/>
          </p:nvGrpSpPr>
          <p:grpSpPr>
            <a:xfrm>
              <a:off x="5630276" y="3468879"/>
              <a:ext cx="966085" cy="648000"/>
              <a:chOff x="3784600" y="1525588"/>
              <a:chExt cx="935038" cy="568325"/>
            </a:xfrm>
            <a:solidFill>
              <a:srgbClr val="E7E7E7"/>
            </a:solidFill>
          </p:grpSpPr>
          <p:sp>
            <p:nvSpPr>
              <p:cNvPr id="124" name="Freeform 8"/>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25" name="Freeform 9"/>
              <p:cNvSpPr/>
              <p:nvPr/>
            </p:nvSpPr>
            <p:spPr bwMode="auto">
              <a:xfrm>
                <a:off x="4020344"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26" name="Freeform 10"/>
              <p:cNvSpPr/>
              <p:nvPr/>
            </p:nvSpPr>
            <p:spPr bwMode="auto">
              <a:xfrm>
                <a:off x="4176712"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27" name="Freeform 11"/>
              <p:cNvSpPr/>
              <p:nvPr/>
            </p:nvSpPr>
            <p:spPr bwMode="auto">
              <a:xfrm>
                <a:off x="4333081"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28" name="Freeform 12"/>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13"/>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lumMod val="95000"/>
                </a:schemeClr>
              </a:solidFill>
              <a:ln>
                <a:noFill/>
              </a:ln>
            </p:spPr>
            <p:txBody>
              <a:bodyPr lIns="121920" tIns="60960" rIns="121920" bIns="60960"/>
              <a:lstStyle/>
              <a:p>
                <a:pPr defTabSz="685800" fontAlgn="auto">
                  <a:spcBef>
                    <a:spcPts val="0"/>
                  </a:spcBef>
                  <a:spcAft>
                    <a:spcPts val="0"/>
                  </a:spcAft>
                  <a:defRPr/>
                </a:pPr>
                <a:endParaRPr lang="zh-CN" altLang="en-US" sz="190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130" name="矩形 129"/>
          <p:cNvSpPr/>
          <p:nvPr/>
        </p:nvSpPr>
        <p:spPr>
          <a:xfrm>
            <a:off x="2417639" y="1048316"/>
            <a:ext cx="908447"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1" name="矩形 47"/>
          <p:cNvSpPr>
            <a:spLocks noChangeArrowheads="1"/>
          </p:cNvSpPr>
          <p:nvPr/>
        </p:nvSpPr>
        <p:spPr bwMode="auto">
          <a:xfrm>
            <a:off x="899592" y="1322160"/>
            <a:ext cx="2439591" cy="475509"/>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在此录入上述图表的综合描述说明，在此录入上述图表的综合描述说明。</a:t>
            </a:r>
            <a:endParaRPr lang="zh-CN" altLang="en-US" sz="1100" dirty="0">
              <a:solidFill>
                <a:schemeClr val="tx1">
                  <a:lumMod val="65000"/>
                  <a:lumOff val="35000"/>
                </a:schemeClr>
              </a:solidFill>
              <a:sym typeface="微软雅黑" panose="020B0503020204020204" pitchFamily="34" charset="-122"/>
            </a:endParaRPr>
          </a:p>
        </p:txBody>
      </p:sp>
      <p:sp>
        <p:nvSpPr>
          <p:cNvPr id="132" name="矩形 131"/>
          <p:cNvSpPr/>
          <p:nvPr/>
        </p:nvSpPr>
        <p:spPr>
          <a:xfrm>
            <a:off x="1640161" y="2065110"/>
            <a:ext cx="907256"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3" name="矩形 47"/>
          <p:cNvSpPr>
            <a:spLocks noChangeArrowheads="1"/>
          </p:cNvSpPr>
          <p:nvPr/>
        </p:nvSpPr>
        <p:spPr bwMode="auto">
          <a:xfrm>
            <a:off x="928167" y="2338955"/>
            <a:ext cx="1619250"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134" name="矩形 133"/>
          <p:cNvSpPr/>
          <p:nvPr/>
        </p:nvSpPr>
        <p:spPr>
          <a:xfrm>
            <a:off x="1640161" y="3129529"/>
            <a:ext cx="907256" cy="300038"/>
          </a:xfrm>
          <a:prstGeom prst="rect">
            <a:avLst/>
          </a:prstGeom>
        </p:spPr>
        <p:txBody>
          <a:bodyPr wrap="none" lIns="68573" tIns="34287" rIns="68573" bIns="34287">
            <a:spAutoFit/>
          </a:bodyPr>
          <a:lstStyle/>
          <a:p>
            <a:pPr algn="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5" name="矩形 47"/>
          <p:cNvSpPr>
            <a:spLocks noChangeArrowheads="1"/>
          </p:cNvSpPr>
          <p:nvPr/>
        </p:nvSpPr>
        <p:spPr bwMode="auto">
          <a:xfrm>
            <a:off x="928167" y="3403373"/>
            <a:ext cx="1619250"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136" name="矩形 135"/>
          <p:cNvSpPr/>
          <p:nvPr/>
        </p:nvSpPr>
        <p:spPr>
          <a:xfrm>
            <a:off x="6440761" y="1621007"/>
            <a:ext cx="907256" cy="300038"/>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7" name="矩形 47"/>
          <p:cNvSpPr>
            <a:spLocks noChangeArrowheads="1"/>
          </p:cNvSpPr>
          <p:nvPr/>
        </p:nvSpPr>
        <p:spPr bwMode="auto">
          <a:xfrm>
            <a:off x="6440761" y="1906757"/>
            <a:ext cx="1654969"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138" name="矩形 137"/>
          <p:cNvSpPr/>
          <p:nvPr/>
        </p:nvSpPr>
        <p:spPr>
          <a:xfrm>
            <a:off x="6453858" y="2884260"/>
            <a:ext cx="907256" cy="300038"/>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6453858" y="3168820"/>
            <a:ext cx="1654969" cy="67864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sp>
        <p:nvSpPr>
          <p:cNvPr id="140" name="矩形 139"/>
          <p:cNvSpPr/>
          <p:nvPr/>
        </p:nvSpPr>
        <p:spPr>
          <a:xfrm>
            <a:off x="5587083" y="4043929"/>
            <a:ext cx="908447" cy="300038"/>
          </a:xfrm>
          <a:prstGeom prst="rect">
            <a:avLst/>
          </a:prstGeom>
        </p:spPr>
        <p:txBody>
          <a:bodyPr wrap="none" lIns="68573" tIns="34287" rIns="68573" bIns="34287">
            <a:spAutoFit/>
          </a:bodyPr>
          <a:lstStyle/>
          <a:p>
            <a:pPr defTabSz="685800" fontAlgn="auto">
              <a:spcBef>
                <a:spcPts val="0"/>
              </a:spcBef>
              <a:spcAft>
                <a:spcPts val="0"/>
              </a:spcAft>
              <a:defRPr/>
            </a:pPr>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1" name="矩形 47"/>
          <p:cNvSpPr>
            <a:spLocks noChangeArrowheads="1"/>
          </p:cNvSpPr>
          <p:nvPr/>
        </p:nvSpPr>
        <p:spPr bwMode="auto">
          <a:xfrm>
            <a:off x="5587083" y="4328489"/>
            <a:ext cx="2188369" cy="475509"/>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fontAlgn="auto">
              <a:lnSpc>
                <a:spcPct val="120000"/>
              </a:lnSpc>
              <a:spcBef>
                <a:spcPct val="0"/>
              </a:spcBef>
              <a:spcAft>
                <a:spcPts val="0"/>
              </a:spcAft>
              <a:buNone/>
              <a:defRPr/>
            </a:pPr>
            <a:r>
              <a:rPr lang="zh-CN" altLang="en-US" sz="1100"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dirty="0">
              <a:solidFill>
                <a:schemeClr val="tx1">
                  <a:lumMod val="65000"/>
                  <a:lumOff val="35000"/>
                </a:schemeClr>
              </a:solidFill>
              <a:sym typeface="微软雅黑" panose="020B0503020204020204" pitchFamily="34" charset="-122"/>
            </a:endParaRPr>
          </a:p>
        </p:txBody>
      </p:sp>
      <p:grpSp>
        <p:nvGrpSpPr>
          <p:cNvPr id="142" name="组合 141"/>
          <p:cNvGrpSpPr/>
          <p:nvPr/>
        </p:nvGrpSpPr>
        <p:grpSpPr bwMode="auto">
          <a:xfrm flipH="1">
            <a:off x="5741864" y="1792458"/>
            <a:ext cx="663178" cy="196453"/>
            <a:chOff x="4255294" y="1661160"/>
            <a:chExt cx="1505426" cy="262890"/>
          </a:xfrm>
        </p:grpSpPr>
        <p:cxnSp>
          <p:nvCxnSpPr>
            <p:cNvPr id="143" name="直接连接符 142"/>
            <p:cNvCxnSpPr/>
            <p:nvPr/>
          </p:nvCxnSpPr>
          <p:spPr>
            <a:xfrm flipH="1" flipV="1">
              <a:off x="5409364" y="1661160"/>
              <a:ext cx="351356"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4255294" y="1662753"/>
              <a:ext cx="11567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3" presetClass="entr" presetSubtype="528" fill="hold" nodeType="afterEffect">
                                  <p:stCondLst>
                                    <p:cond delay="250"/>
                                  </p:stCondLst>
                                  <p:childTnLst>
                                    <p:set>
                                      <p:cBhvr>
                                        <p:cTn id="10" dur="1" fill="hold">
                                          <p:stCondLst>
                                            <p:cond delay="0"/>
                                          </p:stCondLst>
                                        </p:cTn>
                                        <p:tgtEl>
                                          <p:spTgt spid="121"/>
                                        </p:tgtEl>
                                        <p:attrNameLst>
                                          <p:attrName>style.visibility</p:attrName>
                                        </p:attrNameLst>
                                      </p:cBhvr>
                                      <p:to>
                                        <p:strVal val="visible"/>
                                      </p:to>
                                    </p:set>
                                    <p:anim calcmode="lin" valueType="num">
                                      <p:cBhvr>
                                        <p:cTn id="11" dur="350" fill="hold"/>
                                        <p:tgtEl>
                                          <p:spTgt spid="121"/>
                                        </p:tgtEl>
                                        <p:attrNameLst>
                                          <p:attrName>ppt_w</p:attrName>
                                        </p:attrNameLst>
                                      </p:cBhvr>
                                      <p:tavLst>
                                        <p:tav tm="0">
                                          <p:val>
                                            <p:fltVal val="0"/>
                                          </p:val>
                                        </p:tav>
                                        <p:tav tm="100000">
                                          <p:val>
                                            <p:strVal val="#ppt_w"/>
                                          </p:val>
                                        </p:tav>
                                      </p:tavLst>
                                    </p:anim>
                                    <p:anim calcmode="lin" valueType="num">
                                      <p:cBhvr>
                                        <p:cTn id="12" dur="350" fill="hold"/>
                                        <p:tgtEl>
                                          <p:spTgt spid="121"/>
                                        </p:tgtEl>
                                        <p:attrNameLst>
                                          <p:attrName>ppt_h</p:attrName>
                                        </p:attrNameLst>
                                      </p:cBhvr>
                                      <p:tavLst>
                                        <p:tav tm="0">
                                          <p:val>
                                            <p:fltVal val="0"/>
                                          </p:val>
                                        </p:tav>
                                        <p:tav tm="100000">
                                          <p:val>
                                            <p:strVal val="#ppt_h"/>
                                          </p:val>
                                        </p:tav>
                                      </p:tavLst>
                                    </p:anim>
                                    <p:anim calcmode="lin" valueType="num">
                                      <p:cBhvr>
                                        <p:cTn id="13" dur="350" fill="hold"/>
                                        <p:tgtEl>
                                          <p:spTgt spid="121"/>
                                        </p:tgtEl>
                                        <p:attrNameLst>
                                          <p:attrName>ppt_x</p:attrName>
                                        </p:attrNameLst>
                                      </p:cBhvr>
                                      <p:tavLst>
                                        <p:tav tm="0">
                                          <p:val>
                                            <p:fltVal val="0.5"/>
                                          </p:val>
                                        </p:tav>
                                        <p:tav tm="100000">
                                          <p:val>
                                            <p:strVal val="#ppt_x"/>
                                          </p:val>
                                        </p:tav>
                                      </p:tavLst>
                                    </p:anim>
                                    <p:anim calcmode="lin" valueType="num">
                                      <p:cBhvr>
                                        <p:cTn id="14" dur="350" fill="hold"/>
                                        <p:tgtEl>
                                          <p:spTgt spid="121"/>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106"/>
                                        </p:tgtEl>
                                        <p:attrNameLst>
                                          <p:attrName>style.visibility</p:attrName>
                                        </p:attrNameLst>
                                      </p:cBhvr>
                                      <p:to>
                                        <p:strVal val="visible"/>
                                      </p:to>
                                    </p:set>
                                    <p:anim calcmode="lin" valueType="num">
                                      <p:cBhvr additive="base">
                                        <p:cTn id="17" dur="350" fill="hold"/>
                                        <p:tgtEl>
                                          <p:spTgt spid="106"/>
                                        </p:tgtEl>
                                        <p:attrNameLst>
                                          <p:attrName>ppt_x</p:attrName>
                                        </p:attrNameLst>
                                      </p:cBhvr>
                                      <p:tavLst>
                                        <p:tav tm="0">
                                          <p:val>
                                            <p:strVal val="#ppt_x"/>
                                          </p:val>
                                        </p:tav>
                                        <p:tav tm="100000">
                                          <p:val>
                                            <p:strVal val="#ppt_x"/>
                                          </p:val>
                                        </p:tav>
                                      </p:tavLst>
                                    </p:anim>
                                    <p:anim calcmode="lin" valueType="num">
                                      <p:cBhvr additive="base">
                                        <p:cTn id="18" dur="350" fill="hold"/>
                                        <p:tgtEl>
                                          <p:spTgt spid="106"/>
                                        </p:tgtEl>
                                        <p:attrNameLst>
                                          <p:attrName>ppt_y</p:attrName>
                                        </p:attrNameLst>
                                      </p:cBhvr>
                                      <p:tavLst>
                                        <p:tav tm="0">
                                          <p:val>
                                            <p:strVal val="0-#ppt_h/2"/>
                                          </p:val>
                                        </p:tav>
                                        <p:tav tm="100000">
                                          <p:val>
                                            <p:strVal val="#ppt_y"/>
                                          </p:val>
                                        </p:tav>
                                      </p:tavLst>
                                    </p:anim>
                                  </p:childTnLst>
                                </p:cTn>
                              </p:par>
                            </p:childTnLst>
                          </p:cTn>
                        </p:par>
                        <p:par>
                          <p:cTn id="19" fill="hold">
                            <p:stCondLst>
                              <p:cond delay="1250"/>
                            </p:stCondLst>
                            <p:childTnLst>
                              <p:par>
                                <p:cTn id="20" presetID="22" presetClass="entr" presetSubtype="2" fill="hold" nodeType="afterEffect">
                                  <p:stCondLst>
                                    <p:cond delay="150"/>
                                  </p:stCondLst>
                                  <p:childTnLst>
                                    <p:set>
                                      <p:cBhvr>
                                        <p:cTn id="21" dur="1" fill="hold">
                                          <p:stCondLst>
                                            <p:cond delay="0"/>
                                          </p:stCondLst>
                                        </p:cTn>
                                        <p:tgtEl>
                                          <p:spTgt spid="100"/>
                                        </p:tgtEl>
                                        <p:attrNameLst>
                                          <p:attrName>style.visibility</p:attrName>
                                        </p:attrNameLst>
                                      </p:cBhvr>
                                      <p:to>
                                        <p:strVal val="visible"/>
                                      </p:to>
                                    </p:set>
                                    <p:animEffect transition="in" filter="wipe(right)">
                                      <p:cBhvr>
                                        <p:cTn id="22" dur="500"/>
                                        <p:tgtEl>
                                          <p:spTgt spid="100"/>
                                        </p:tgtEl>
                                      </p:cBhvr>
                                    </p:animEffect>
                                  </p:childTnLst>
                                </p:cTn>
                              </p:par>
                            </p:childTnLst>
                          </p:cTn>
                        </p:par>
                        <p:par>
                          <p:cTn id="23" fill="hold">
                            <p:stCondLst>
                              <p:cond delay="1900"/>
                            </p:stCondLst>
                            <p:childTnLst>
                              <p:par>
                                <p:cTn id="24" presetID="22" presetClass="entr" presetSubtype="2" fill="hold" grpId="0" nodeType="after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wipe(right)">
                                      <p:cBhvr>
                                        <p:cTn id="26" dur="400"/>
                                        <p:tgtEl>
                                          <p:spTgt spid="130"/>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wipe(right)">
                                      <p:cBhvr>
                                        <p:cTn id="29" dur="400"/>
                                        <p:tgtEl>
                                          <p:spTgt spid="131"/>
                                        </p:tgtEl>
                                      </p:cBhvr>
                                    </p:animEffect>
                                  </p:childTnLst>
                                </p:cTn>
                              </p:par>
                            </p:childTnLst>
                          </p:cTn>
                        </p:par>
                        <p:par>
                          <p:cTn id="30" fill="hold">
                            <p:stCondLst>
                              <p:cond delay="2400"/>
                            </p:stCondLst>
                            <p:childTnLst>
                              <p:par>
                                <p:cTn id="31" presetID="2" presetClass="entr" presetSubtype="2" fill="hold" nodeType="afterEffect">
                                  <p:stCondLst>
                                    <p:cond delay="150"/>
                                  </p:stCondLst>
                                  <p:childTnLst>
                                    <p:set>
                                      <p:cBhvr>
                                        <p:cTn id="32" dur="1" fill="hold">
                                          <p:stCondLst>
                                            <p:cond delay="0"/>
                                          </p:stCondLst>
                                        </p:cTn>
                                        <p:tgtEl>
                                          <p:spTgt spid="103"/>
                                        </p:tgtEl>
                                        <p:attrNameLst>
                                          <p:attrName>style.visibility</p:attrName>
                                        </p:attrNameLst>
                                      </p:cBhvr>
                                      <p:to>
                                        <p:strVal val="visible"/>
                                      </p:to>
                                    </p:set>
                                    <p:anim calcmode="lin" valueType="num">
                                      <p:cBhvr additive="base">
                                        <p:cTn id="33" dur="350" fill="hold"/>
                                        <p:tgtEl>
                                          <p:spTgt spid="103"/>
                                        </p:tgtEl>
                                        <p:attrNameLst>
                                          <p:attrName>ppt_x</p:attrName>
                                        </p:attrNameLst>
                                      </p:cBhvr>
                                      <p:tavLst>
                                        <p:tav tm="0">
                                          <p:val>
                                            <p:strVal val="1+#ppt_w/2"/>
                                          </p:val>
                                        </p:tav>
                                        <p:tav tm="100000">
                                          <p:val>
                                            <p:strVal val="#ppt_x"/>
                                          </p:val>
                                        </p:tav>
                                      </p:tavLst>
                                    </p:anim>
                                    <p:anim calcmode="lin" valueType="num">
                                      <p:cBhvr additive="base">
                                        <p:cTn id="34" dur="350" fill="hold"/>
                                        <p:tgtEl>
                                          <p:spTgt spid="103"/>
                                        </p:tgtEl>
                                        <p:attrNameLst>
                                          <p:attrName>ppt_y</p:attrName>
                                        </p:attrNameLst>
                                      </p:cBhvr>
                                      <p:tavLst>
                                        <p:tav tm="0">
                                          <p:val>
                                            <p:strVal val="#ppt_y"/>
                                          </p:val>
                                        </p:tav>
                                        <p:tav tm="100000">
                                          <p:val>
                                            <p:strVal val="#ppt_y"/>
                                          </p:val>
                                        </p:tav>
                                      </p:tavLst>
                                    </p:anim>
                                  </p:childTnLst>
                                </p:cTn>
                              </p:par>
                            </p:childTnLst>
                          </p:cTn>
                        </p:par>
                        <p:par>
                          <p:cTn id="35" fill="hold">
                            <p:stCondLst>
                              <p:cond delay="3050"/>
                            </p:stCondLst>
                            <p:childTnLst>
                              <p:par>
                                <p:cTn id="36" presetID="22" presetClass="entr" presetSubtype="8" fill="hold" nodeType="afterEffect">
                                  <p:stCondLst>
                                    <p:cond delay="0"/>
                                  </p:stCondLst>
                                  <p:childTnLst>
                                    <p:set>
                                      <p:cBhvr>
                                        <p:cTn id="37" dur="1" fill="hold">
                                          <p:stCondLst>
                                            <p:cond delay="0"/>
                                          </p:stCondLst>
                                        </p:cTn>
                                        <p:tgtEl>
                                          <p:spTgt spid="142"/>
                                        </p:tgtEl>
                                        <p:attrNameLst>
                                          <p:attrName>style.visibility</p:attrName>
                                        </p:attrNameLst>
                                      </p:cBhvr>
                                      <p:to>
                                        <p:strVal val="visible"/>
                                      </p:to>
                                    </p:set>
                                    <p:animEffect transition="in" filter="wipe(left)">
                                      <p:cBhvr>
                                        <p:cTn id="38" dur="500"/>
                                        <p:tgtEl>
                                          <p:spTgt spid="142"/>
                                        </p:tgtEl>
                                      </p:cBhvr>
                                    </p:animEffect>
                                  </p:childTnLst>
                                </p:cTn>
                              </p:par>
                            </p:childTnLst>
                          </p:cTn>
                        </p:par>
                        <p:par>
                          <p:cTn id="39" fill="hold">
                            <p:stCondLst>
                              <p:cond delay="3550"/>
                            </p:stCondLst>
                            <p:childTnLst>
                              <p:par>
                                <p:cTn id="40" presetID="22" presetClass="entr" presetSubtype="8" fill="hold" grpId="0" nodeType="after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wipe(left)">
                                      <p:cBhvr>
                                        <p:cTn id="42" dur="400"/>
                                        <p:tgtEl>
                                          <p:spTgt spid="13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wipe(left)">
                                      <p:cBhvr>
                                        <p:cTn id="45" dur="400"/>
                                        <p:tgtEl>
                                          <p:spTgt spid="137"/>
                                        </p:tgtEl>
                                      </p:cBhvr>
                                    </p:animEffect>
                                  </p:childTnLst>
                                </p:cTn>
                              </p:par>
                            </p:childTnLst>
                          </p:cTn>
                        </p:par>
                        <p:par>
                          <p:cTn id="46" fill="hold">
                            <p:stCondLst>
                              <p:cond delay="4050"/>
                            </p:stCondLst>
                            <p:childTnLst>
                              <p:par>
                                <p:cTn id="47" presetID="2" presetClass="entr" presetSubtype="2" fill="hold" nodeType="afterEffect">
                                  <p:stCondLst>
                                    <p:cond delay="150"/>
                                  </p:stCondLst>
                                  <p:childTnLst>
                                    <p:set>
                                      <p:cBhvr>
                                        <p:cTn id="48" dur="1" fill="hold">
                                          <p:stCondLst>
                                            <p:cond delay="0"/>
                                          </p:stCondLst>
                                        </p:cTn>
                                        <p:tgtEl>
                                          <p:spTgt spid="109"/>
                                        </p:tgtEl>
                                        <p:attrNameLst>
                                          <p:attrName>style.visibility</p:attrName>
                                        </p:attrNameLst>
                                      </p:cBhvr>
                                      <p:to>
                                        <p:strVal val="visible"/>
                                      </p:to>
                                    </p:set>
                                    <p:anim calcmode="lin" valueType="num">
                                      <p:cBhvr additive="base">
                                        <p:cTn id="49" dur="350" fill="hold"/>
                                        <p:tgtEl>
                                          <p:spTgt spid="109"/>
                                        </p:tgtEl>
                                        <p:attrNameLst>
                                          <p:attrName>ppt_x</p:attrName>
                                        </p:attrNameLst>
                                      </p:cBhvr>
                                      <p:tavLst>
                                        <p:tav tm="0">
                                          <p:val>
                                            <p:strVal val="1+#ppt_w/2"/>
                                          </p:val>
                                        </p:tav>
                                        <p:tav tm="100000">
                                          <p:val>
                                            <p:strVal val="#ppt_x"/>
                                          </p:val>
                                        </p:tav>
                                      </p:tavLst>
                                    </p:anim>
                                    <p:anim calcmode="lin" valueType="num">
                                      <p:cBhvr additive="base">
                                        <p:cTn id="50" dur="350" fill="hold"/>
                                        <p:tgtEl>
                                          <p:spTgt spid="109"/>
                                        </p:tgtEl>
                                        <p:attrNameLst>
                                          <p:attrName>ppt_y</p:attrName>
                                        </p:attrNameLst>
                                      </p:cBhvr>
                                      <p:tavLst>
                                        <p:tav tm="0">
                                          <p:val>
                                            <p:strVal val="#ppt_y"/>
                                          </p:val>
                                        </p:tav>
                                        <p:tav tm="100000">
                                          <p:val>
                                            <p:strVal val="#ppt_y"/>
                                          </p:val>
                                        </p:tav>
                                      </p:tavLst>
                                    </p:anim>
                                  </p:childTnLst>
                                </p:cTn>
                              </p:par>
                            </p:childTnLst>
                          </p:cTn>
                        </p:par>
                        <p:par>
                          <p:cTn id="51" fill="hold">
                            <p:stCondLst>
                              <p:cond delay="4700"/>
                            </p:stCondLst>
                            <p:childTnLst>
                              <p:par>
                                <p:cTn id="52" presetID="22" presetClass="entr" presetSubtype="8" fill="hold" nodeType="after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wipe(left)">
                                      <p:cBhvr>
                                        <p:cTn id="54" dur="350"/>
                                        <p:tgtEl>
                                          <p:spTgt spid="94"/>
                                        </p:tgtEl>
                                      </p:cBhvr>
                                    </p:animEffect>
                                  </p:childTnLst>
                                </p:cTn>
                              </p:par>
                            </p:childTnLst>
                          </p:cTn>
                        </p:par>
                        <p:par>
                          <p:cTn id="55" fill="hold">
                            <p:stCondLst>
                              <p:cond delay="5200"/>
                            </p:stCondLst>
                            <p:childTnLst>
                              <p:par>
                                <p:cTn id="56" presetID="22" presetClass="entr" presetSubtype="8" fill="hold" grpId="0" nodeType="after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4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400"/>
                                        <p:tgtEl>
                                          <p:spTgt spid="139"/>
                                        </p:tgtEl>
                                      </p:cBhvr>
                                    </p:animEffect>
                                  </p:childTnLst>
                                </p:cTn>
                              </p:par>
                            </p:childTnLst>
                          </p:cTn>
                        </p:par>
                        <p:par>
                          <p:cTn id="62" fill="hold">
                            <p:stCondLst>
                              <p:cond delay="5700"/>
                            </p:stCondLst>
                            <p:childTnLst>
                              <p:par>
                                <p:cTn id="63" presetID="2" presetClass="entr" presetSubtype="4" fill="hold" nodeType="afterEffect">
                                  <p:stCondLst>
                                    <p:cond delay="150"/>
                                  </p:stCondLst>
                                  <p:childTnLst>
                                    <p:set>
                                      <p:cBhvr>
                                        <p:cTn id="64" dur="1" fill="hold">
                                          <p:stCondLst>
                                            <p:cond delay="0"/>
                                          </p:stCondLst>
                                        </p:cTn>
                                        <p:tgtEl>
                                          <p:spTgt spid="118"/>
                                        </p:tgtEl>
                                        <p:attrNameLst>
                                          <p:attrName>style.visibility</p:attrName>
                                        </p:attrNameLst>
                                      </p:cBhvr>
                                      <p:to>
                                        <p:strVal val="visible"/>
                                      </p:to>
                                    </p:set>
                                    <p:anim calcmode="lin" valueType="num">
                                      <p:cBhvr additive="base">
                                        <p:cTn id="65" dur="350" fill="hold"/>
                                        <p:tgtEl>
                                          <p:spTgt spid="118"/>
                                        </p:tgtEl>
                                        <p:attrNameLst>
                                          <p:attrName>ppt_x</p:attrName>
                                        </p:attrNameLst>
                                      </p:cBhvr>
                                      <p:tavLst>
                                        <p:tav tm="0">
                                          <p:val>
                                            <p:strVal val="#ppt_x"/>
                                          </p:val>
                                        </p:tav>
                                        <p:tav tm="100000">
                                          <p:val>
                                            <p:strVal val="#ppt_x"/>
                                          </p:val>
                                        </p:tav>
                                      </p:tavLst>
                                    </p:anim>
                                    <p:anim calcmode="lin" valueType="num">
                                      <p:cBhvr additive="base">
                                        <p:cTn id="66" dur="350" fill="hold"/>
                                        <p:tgtEl>
                                          <p:spTgt spid="118"/>
                                        </p:tgtEl>
                                        <p:attrNameLst>
                                          <p:attrName>ppt_y</p:attrName>
                                        </p:attrNameLst>
                                      </p:cBhvr>
                                      <p:tavLst>
                                        <p:tav tm="0">
                                          <p:val>
                                            <p:strVal val="1+#ppt_h/2"/>
                                          </p:val>
                                        </p:tav>
                                        <p:tav tm="100000">
                                          <p:val>
                                            <p:strVal val="#ppt_y"/>
                                          </p:val>
                                        </p:tav>
                                      </p:tavLst>
                                    </p:anim>
                                  </p:childTnLst>
                                </p:cTn>
                              </p:par>
                            </p:childTnLst>
                          </p:cTn>
                        </p:par>
                        <p:par>
                          <p:cTn id="67" fill="hold">
                            <p:stCondLst>
                              <p:cond delay="6350"/>
                            </p:stCondLst>
                            <p:childTnLst>
                              <p:par>
                                <p:cTn id="68" presetID="22" presetClass="entr" presetSubtype="8"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wipe(left)">
                                      <p:cBhvr>
                                        <p:cTn id="70" dur="500"/>
                                        <p:tgtEl>
                                          <p:spTgt spid="95"/>
                                        </p:tgtEl>
                                      </p:cBhvr>
                                    </p:animEffect>
                                  </p:childTnLst>
                                </p:cTn>
                              </p:par>
                            </p:childTnLst>
                          </p:cTn>
                        </p:par>
                        <p:par>
                          <p:cTn id="71" fill="hold">
                            <p:stCondLst>
                              <p:cond delay="6850"/>
                            </p:stCondLst>
                            <p:childTnLst>
                              <p:par>
                                <p:cTn id="72" presetID="22" presetClass="entr" presetSubtype="8" fill="hold" grpId="0" nodeType="after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wipe(left)">
                                      <p:cBhvr>
                                        <p:cTn id="74" dur="400"/>
                                        <p:tgtEl>
                                          <p:spTgt spid="14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wipe(left)">
                                      <p:cBhvr>
                                        <p:cTn id="77" dur="400"/>
                                        <p:tgtEl>
                                          <p:spTgt spid="141"/>
                                        </p:tgtEl>
                                      </p:cBhvr>
                                    </p:animEffect>
                                  </p:childTnLst>
                                </p:cTn>
                              </p:par>
                            </p:childTnLst>
                          </p:cTn>
                        </p:par>
                        <p:par>
                          <p:cTn id="78" fill="hold">
                            <p:stCondLst>
                              <p:cond delay="7350"/>
                            </p:stCondLst>
                            <p:childTnLst>
                              <p:par>
                                <p:cTn id="79" presetID="2" presetClass="entr" presetSubtype="8" fill="hold" nodeType="afterEffect">
                                  <p:stCondLst>
                                    <p:cond delay="150"/>
                                  </p:stCondLst>
                                  <p:childTnLst>
                                    <p:set>
                                      <p:cBhvr>
                                        <p:cTn id="80" dur="1" fill="hold">
                                          <p:stCondLst>
                                            <p:cond delay="0"/>
                                          </p:stCondLst>
                                        </p:cTn>
                                        <p:tgtEl>
                                          <p:spTgt spid="112"/>
                                        </p:tgtEl>
                                        <p:attrNameLst>
                                          <p:attrName>style.visibility</p:attrName>
                                        </p:attrNameLst>
                                      </p:cBhvr>
                                      <p:to>
                                        <p:strVal val="visible"/>
                                      </p:to>
                                    </p:set>
                                    <p:anim calcmode="lin" valueType="num">
                                      <p:cBhvr additive="base">
                                        <p:cTn id="81" dur="350" fill="hold"/>
                                        <p:tgtEl>
                                          <p:spTgt spid="112"/>
                                        </p:tgtEl>
                                        <p:attrNameLst>
                                          <p:attrName>ppt_x</p:attrName>
                                        </p:attrNameLst>
                                      </p:cBhvr>
                                      <p:tavLst>
                                        <p:tav tm="0">
                                          <p:val>
                                            <p:strVal val="0-#ppt_w/2"/>
                                          </p:val>
                                        </p:tav>
                                        <p:tav tm="100000">
                                          <p:val>
                                            <p:strVal val="#ppt_x"/>
                                          </p:val>
                                        </p:tav>
                                      </p:tavLst>
                                    </p:anim>
                                    <p:anim calcmode="lin" valueType="num">
                                      <p:cBhvr additive="base">
                                        <p:cTn id="82" dur="350" fill="hold"/>
                                        <p:tgtEl>
                                          <p:spTgt spid="112"/>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2" presetClass="entr" presetSubtype="2" fill="hold" nodeType="after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wipe(right)">
                                      <p:cBhvr>
                                        <p:cTn id="86" dur="350"/>
                                        <p:tgtEl>
                                          <p:spTgt spid="98"/>
                                        </p:tgtEl>
                                      </p:cBhvr>
                                    </p:animEffect>
                                  </p:childTnLst>
                                </p:cTn>
                              </p:par>
                            </p:childTnLst>
                          </p:cTn>
                        </p:par>
                        <p:par>
                          <p:cTn id="87" fill="hold">
                            <p:stCondLst>
                              <p:cond delay="8500"/>
                            </p:stCondLst>
                            <p:childTnLst>
                              <p:par>
                                <p:cTn id="88" presetID="22" presetClass="entr" presetSubtype="2" fill="hold" grpId="0" nodeType="after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wipe(right)">
                                      <p:cBhvr>
                                        <p:cTn id="90" dur="400"/>
                                        <p:tgtEl>
                                          <p:spTgt spid="134"/>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right)">
                                      <p:cBhvr>
                                        <p:cTn id="93" dur="400"/>
                                        <p:tgtEl>
                                          <p:spTgt spid="135"/>
                                        </p:tgtEl>
                                      </p:cBhvr>
                                    </p:animEffect>
                                  </p:childTnLst>
                                </p:cTn>
                              </p:par>
                            </p:childTnLst>
                          </p:cTn>
                        </p:par>
                        <p:par>
                          <p:cTn id="94" fill="hold">
                            <p:stCondLst>
                              <p:cond delay="9000"/>
                            </p:stCondLst>
                            <p:childTnLst>
                              <p:par>
                                <p:cTn id="95" presetID="2" presetClass="entr" presetSubtype="8" fill="hold" nodeType="afterEffect">
                                  <p:stCondLst>
                                    <p:cond delay="150"/>
                                  </p:stCondLst>
                                  <p:childTnLst>
                                    <p:set>
                                      <p:cBhvr>
                                        <p:cTn id="96" dur="1" fill="hold">
                                          <p:stCondLst>
                                            <p:cond delay="0"/>
                                          </p:stCondLst>
                                        </p:cTn>
                                        <p:tgtEl>
                                          <p:spTgt spid="115"/>
                                        </p:tgtEl>
                                        <p:attrNameLst>
                                          <p:attrName>style.visibility</p:attrName>
                                        </p:attrNameLst>
                                      </p:cBhvr>
                                      <p:to>
                                        <p:strVal val="visible"/>
                                      </p:to>
                                    </p:set>
                                    <p:anim calcmode="lin" valueType="num">
                                      <p:cBhvr additive="base">
                                        <p:cTn id="97" dur="350" fill="hold"/>
                                        <p:tgtEl>
                                          <p:spTgt spid="115"/>
                                        </p:tgtEl>
                                        <p:attrNameLst>
                                          <p:attrName>ppt_x</p:attrName>
                                        </p:attrNameLst>
                                      </p:cBhvr>
                                      <p:tavLst>
                                        <p:tav tm="0">
                                          <p:val>
                                            <p:strVal val="0-#ppt_w/2"/>
                                          </p:val>
                                        </p:tav>
                                        <p:tav tm="100000">
                                          <p:val>
                                            <p:strVal val="#ppt_x"/>
                                          </p:val>
                                        </p:tav>
                                      </p:tavLst>
                                    </p:anim>
                                    <p:anim calcmode="lin" valueType="num">
                                      <p:cBhvr additive="base">
                                        <p:cTn id="98" dur="350" fill="hold"/>
                                        <p:tgtEl>
                                          <p:spTgt spid="115"/>
                                        </p:tgtEl>
                                        <p:attrNameLst>
                                          <p:attrName>ppt_y</p:attrName>
                                        </p:attrNameLst>
                                      </p:cBhvr>
                                      <p:tavLst>
                                        <p:tav tm="0">
                                          <p:val>
                                            <p:strVal val="#ppt_y"/>
                                          </p:val>
                                        </p:tav>
                                        <p:tav tm="100000">
                                          <p:val>
                                            <p:strVal val="#ppt_y"/>
                                          </p:val>
                                        </p:tav>
                                      </p:tavLst>
                                    </p:anim>
                                  </p:childTnLst>
                                </p:cTn>
                              </p:par>
                            </p:childTnLst>
                          </p:cTn>
                        </p:par>
                        <p:par>
                          <p:cTn id="99" fill="hold">
                            <p:stCondLst>
                              <p:cond delay="9650"/>
                            </p:stCondLst>
                            <p:childTnLst>
                              <p:par>
                                <p:cTn id="100" presetID="22" presetClass="entr" presetSubtype="2" fill="hold" nodeType="after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wipe(right)">
                                      <p:cBhvr>
                                        <p:cTn id="102" dur="350"/>
                                        <p:tgtEl>
                                          <p:spTgt spid="99"/>
                                        </p:tgtEl>
                                      </p:cBhvr>
                                    </p:animEffect>
                                  </p:childTnLst>
                                </p:cTn>
                              </p:par>
                            </p:childTnLst>
                          </p:cTn>
                        </p:par>
                        <p:par>
                          <p:cTn id="103" fill="hold">
                            <p:stCondLst>
                              <p:cond delay="10150"/>
                            </p:stCondLst>
                            <p:childTnLst>
                              <p:par>
                                <p:cTn id="104" presetID="22" presetClass="entr" presetSubtype="2" fill="hold" grpId="0" nodeType="afterEffect">
                                  <p:stCondLst>
                                    <p:cond delay="0"/>
                                  </p:stCondLst>
                                  <p:childTnLst>
                                    <p:set>
                                      <p:cBhvr>
                                        <p:cTn id="105" dur="1" fill="hold">
                                          <p:stCondLst>
                                            <p:cond delay="0"/>
                                          </p:stCondLst>
                                        </p:cTn>
                                        <p:tgtEl>
                                          <p:spTgt spid="132"/>
                                        </p:tgtEl>
                                        <p:attrNameLst>
                                          <p:attrName>style.visibility</p:attrName>
                                        </p:attrNameLst>
                                      </p:cBhvr>
                                      <p:to>
                                        <p:strVal val="visible"/>
                                      </p:to>
                                    </p:set>
                                    <p:animEffect transition="in" filter="wipe(right)">
                                      <p:cBhvr>
                                        <p:cTn id="106" dur="400"/>
                                        <p:tgtEl>
                                          <p:spTgt spid="13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133"/>
                                        </p:tgtEl>
                                        <p:attrNameLst>
                                          <p:attrName>style.visibility</p:attrName>
                                        </p:attrNameLst>
                                      </p:cBhvr>
                                      <p:to>
                                        <p:strVal val="visible"/>
                                      </p:to>
                                    </p:set>
                                    <p:animEffect transition="in" filter="wipe(right)">
                                      <p:cBhvr>
                                        <p:cTn id="109" dur="4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30" grpId="0"/>
      <p:bldP spid="131" grpId="0"/>
      <p:bldP spid="132" grpId="0"/>
      <p:bldP spid="133" grpId="0"/>
      <p:bldP spid="134" grpId="0"/>
      <p:bldP spid="135" grpId="0"/>
      <p:bldP spid="136" grpId="0"/>
      <p:bldP spid="137" grpId="0"/>
      <p:bldP spid="138" grpId="0"/>
      <p:bldP spid="139" grpId="0"/>
      <p:bldP spid="140" grpId="0"/>
      <p:bldP spid="1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583367"/>
            <a:ext cx="1980000"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2051720" y="1936532"/>
            <a:ext cx="1584176" cy="1365670"/>
          </a:xfrm>
          <a:prstGeom prst="hexagon">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t>02</a:t>
            </a:r>
            <a:endParaRPr lang="zh-CN" altLang="en-US" sz="6000" b="1" dirty="0"/>
          </a:p>
        </p:txBody>
      </p:sp>
      <p:sp>
        <p:nvSpPr>
          <p:cNvPr id="7" name="矩形 6"/>
          <p:cNvSpPr/>
          <p:nvPr/>
        </p:nvSpPr>
        <p:spPr>
          <a:xfrm>
            <a:off x="3779912" y="2583367"/>
            <a:ext cx="5364088" cy="9000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3740030" y="1779662"/>
            <a:ext cx="4288353" cy="707886"/>
          </a:xfrm>
          <a:prstGeom prst="rect">
            <a:avLst/>
          </a:prstGeom>
          <a:noFill/>
        </p:spPr>
        <p:txBody>
          <a:bodyPr wrap="none" rtlCol="0">
            <a:spAutoFit/>
          </a:bodyPr>
          <a:lstStyle/>
          <a:p>
            <a:r>
              <a:rPr lang="zh-CN" altLang="en-US" sz="4000" b="1" dirty="0" smtClean="0">
                <a:latin typeface="微软雅黑" panose="020B0503020204020204" pitchFamily="34" charset="-122"/>
                <a:ea typeface="微软雅黑" panose="020B0503020204020204" pitchFamily="34" charset="-122"/>
              </a:rPr>
              <a:t>点击添加文字标题</a:t>
            </a:r>
            <a:endParaRPr lang="zh-CN" altLang="en-US" sz="4000" b="1" dirty="0">
              <a:latin typeface="微软雅黑" panose="020B0503020204020204" pitchFamily="34" charset="-122"/>
              <a:ea typeface="微软雅黑" panose="020B0503020204020204" pitchFamily="34" charset="-122"/>
            </a:endParaRPr>
          </a:p>
        </p:txBody>
      </p:sp>
      <p:sp>
        <p:nvSpPr>
          <p:cNvPr id="9" name="TextBox 8"/>
          <p:cNvSpPr txBox="1"/>
          <p:nvPr/>
        </p:nvSpPr>
        <p:spPr>
          <a:xfrm>
            <a:off x="3744569" y="2787774"/>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81575" y="2787774"/>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744569" y="3210530"/>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5981575" y="3210530"/>
            <a:ext cx="2262158" cy="369332"/>
          </a:xfrm>
          <a:prstGeom prst="rect">
            <a:avLst/>
          </a:prstGeom>
          <a:noFill/>
        </p:spPr>
        <p:txBody>
          <a:bodyPr wrap="none" rtlCol="0">
            <a:spAutoFit/>
          </a:bodyPr>
          <a:lstStyle/>
          <a:p>
            <a:pPr marL="457200" indent="-457200">
              <a:buFont typeface="Wingdings" panose="05000000000000000000" pitchFamily="2" charset="2"/>
              <a:buChar char="Ø"/>
            </a:pPr>
            <a:r>
              <a:rPr lang="zh-CN" altLang="en-US" dirty="0" smtClean="0">
                <a:solidFill>
                  <a:srgbClr val="000000"/>
                </a:solidFill>
                <a:latin typeface="微软雅黑" panose="020B0503020204020204" pitchFamily="34" charset="-122"/>
                <a:ea typeface="微软雅黑" panose="020B0503020204020204" pitchFamily="34" charset="-122"/>
              </a:rPr>
              <a:t>请在此输入内容</a:t>
            </a:r>
            <a:endParaRPr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by="(-#ppt_w*2)" calcmode="lin" valueType="num">
                                      <p:cBhvr rctx="PPT">
                                        <p:cTn id="20" dur="500" autoRev="1" fill="hold">
                                          <p:stCondLst>
                                            <p:cond delay="0"/>
                                          </p:stCondLst>
                                        </p:cTn>
                                        <p:tgtEl>
                                          <p:spTgt spid="6"/>
                                        </p:tgtEl>
                                        <p:attrNameLst>
                                          <p:attrName>ppt_w</p:attrName>
                                        </p:attrNameLst>
                                      </p:cBhvr>
                                    </p:anim>
                                    <p:anim by="(#ppt_w*0.50)" calcmode="lin" valueType="num">
                                      <p:cBhvr>
                                        <p:cTn id="21" dur="500" decel="50000" autoRev="1" fill="hold">
                                          <p:stCondLst>
                                            <p:cond delay="0"/>
                                          </p:stCondLst>
                                        </p:cTn>
                                        <p:tgtEl>
                                          <p:spTgt spid="6"/>
                                        </p:tgtEl>
                                        <p:attrNameLst>
                                          <p:attrName>ppt_x</p:attrName>
                                        </p:attrNameLst>
                                      </p:cBhvr>
                                    </p:anim>
                                    <p:anim from="(-#ppt_h/2)" to="(#ppt_y)" calcmode="lin" valueType="num">
                                      <p:cBhvr>
                                        <p:cTn id="22" dur="1000" fill="hold">
                                          <p:stCondLst>
                                            <p:cond delay="0"/>
                                          </p:stCondLst>
                                        </p:cTn>
                                        <p:tgtEl>
                                          <p:spTgt spid="6"/>
                                        </p:tgtEl>
                                        <p:attrNameLst>
                                          <p:attrName>ppt_y</p:attrName>
                                        </p:attrNameLst>
                                      </p:cBhvr>
                                    </p:anim>
                                    <p:animRot by="21600000">
                                      <p:cBhvr>
                                        <p:cTn id="23" dur="1000" fill="hold">
                                          <p:stCondLst>
                                            <p:cond delay="0"/>
                                          </p:stCondLst>
                                        </p:cTn>
                                        <p:tgtEl>
                                          <p:spTgt spid="6"/>
                                        </p:tgtEl>
                                        <p:attrNameLst>
                                          <p:attrName>r</p:attrName>
                                        </p:attrNameLst>
                                      </p:cBhvr>
                                    </p:animRot>
                                  </p:childTnLst>
                                </p:cTn>
                              </p:par>
                              <p:par>
                                <p:cTn id="24" presetID="41" presetClass="entr" presetSubtype="0" fill="hold" grpId="1" nodeType="with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 calcmode="lin" valueType="num">
                                      <p:cBhvr>
                                        <p:cTn id="2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6"/>
                                        </p:tgtEl>
                                      </p:cBhvr>
                                    </p:animEffect>
                                  </p:childTnLst>
                                </p:cTn>
                              </p:par>
                            </p:childTnLst>
                          </p:cTn>
                        </p:par>
                        <p:par>
                          <p:cTn id="31" fill="hold">
                            <p:stCondLst>
                              <p:cond delay="2700"/>
                            </p:stCondLst>
                            <p:childTnLst>
                              <p:par>
                                <p:cTn id="32" presetID="14"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6" grpId="0"/>
      <p:bldP spid="6" grpId="1"/>
      <p:bldP spid="9" grpId="0"/>
      <p:bldP spid="10" grpId="0"/>
      <p:bldP spid="11" grpId="0"/>
      <p:bldP spid="12" grpId="0"/>
    </p:bldLst>
  </p:timing>
</p:sld>
</file>

<file path=ppt/tags/tag1.xml><?xml version="1.0" encoding="utf-8"?>
<p:tagLst xmlns:p="http://schemas.openxmlformats.org/presentationml/2006/main">
  <p:tag name="ISPRING_RESOURCE_PATHS_HASH_PRESENTER" val="76ce7ccbcda6cf12636bdb4ab607c4c83d474"/>
  <p:tag name="ISPRING_PRESENTATION_TITLE" val="1071"/>
</p:tagLst>
</file>

<file path=ppt/theme/theme1.xml><?xml version="1.0" encoding="utf-8"?>
<a:theme xmlns:a="http://schemas.openxmlformats.org/drawingml/2006/main" name="Office 主题​​">
  <a:themeElements>
    <a:clrScheme name="自定义 18">
      <a:dk1>
        <a:sysClr val="windowText" lastClr="000000"/>
      </a:dk1>
      <a:lt1>
        <a:sysClr val="window" lastClr="FFFFFF"/>
      </a:lt1>
      <a:dk2>
        <a:srgbClr val="323232"/>
      </a:dk2>
      <a:lt2>
        <a:srgbClr val="E3DED1"/>
      </a:lt2>
      <a:accent1>
        <a:srgbClr val="F4628F"/>
      </a:accent1>
      <a:accent2>
        <a:srgbClr val="F4628F"/>
      </a:accent2>
      <a:accent3>
        <a:srgbClr val="F4628F"/>
      </a:accent3>
      <a:accent4>
        <a:srgbClr val="F4628F"/>
      </a:accent4>
      <a:accent5>
        <a:srgbClr val="F4628F"/>
      </a:accent5>
      <a:accent6>
        <a:srgbClr val="F4628F"/>
      </a:accent6>
      <a:hlink>
        <a:srgbClr val="F4628F"/>
      </a:hlink>
      <a:folHlink>
        <a:srgbClr val="F4628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5981</Words>
  <Application>WPS 演示</Application>
  <PresentationFormat>全屏显示(16:9)</PresentationFormat>
  <Paragraphs>558</Paragraphs>
  <Slides>30</Slides>
  <Notes>28</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30</vt:i4>
      </vt:variant>
    </vt:vector>
  </HeadingPairs>
  <TitlesOfParts>
    <vt:vector size="51" baseType="lpstr">
      <vt:lpstr>Arial</vt:lpstr>
      <vt:lpstr>宋体</vt:lpstr>
      <vt:lpstr>Wingdings</vt:lpstr>
      <vt:lpstr>微软雅黑</vt:lpstr>
      <vt:lpstr>DFPKaiSUBold-B5</vt:lpstr>
      <vt:lpstr>MingLiU-ExtB</vt:lpstr>
      <vt:lpstr>Calibri</vt:lpstr>
      <vt:lpstr>Microsoft YaHei UI</vt:lpstr>
      <vt:lpstr>Roboto condensed</vt:lpstr>
      <vt:lpstr>Segoe Print</vt:lpstr>
      <vt:lpstr>Helvetica</vt:lpstr>
      <vt:lpstr>Arial Unicode MS</vt:lpstr>
      <vt:lpstr>UKIJ Qolyazma</vt:lpstr>
      <vt:lpstr>Arial</vt:lpstr>
      <vt:lpstr>Century Gothic</vt:lpstr>
      <vt:lpstr>Malgun Gothic</vt:lpstr>
      <vt:lpstr>Impact</vt:lpstr>
      <vt:lpstr>方正超粗黑简体</vt:lpstr>
      <vt:lpstr>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1071</dc:title>
  <dc:creator>admin</dc:creator>
  <cp:lastModifiedBy>一颗苹果</cp:lastModifiedBy>
  <cp:revision>116</cp:revision>
  <dcterms:created xsi:type="dcterms:W3CDTF">2015-11-10T12:01:00Z</dcterms:created>
  <dcterms:modified xsi:type="dcterms:W3CDTF">2021-09-22T01:53:01Z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D26559FB307C4235A8EA301B957324E7</vt:lpwstr>
  </property>
  <property fmtid="{D5CDD505-2E9C-101B-9397-08002B2CF9AE}" pid="3" name="KSOProductBuildVer">
    <vt:lpwstr>2052-11.1.0.10700</vt:lpwstr>
  </property>
</Properties>
</file>