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8"/>
  </p:handoutMasterIdLst>
  <p:sldIdLst>
    <p:sldId id="256" r:id="rId3"/>
    <p:sldId id="275" r:id="rId5"/>
    <p:sldId id="279" r:id="rId6"/>
    <p:sldId id="258" r:id="rId7"/>
    <p:sldId id="274" r:id="rId8"/>
    <p:sldId id="273" r:id="rId9"/>
    <p:sldId id="272" r:id="rId10"/>
    <p:sldId id="278" r:id="rId11"/>
    <p:sldId id="271" r:id="rId12"/>
    <p:sldId id="270" r:id="rId13"/>
    <p:sldId id="269" r:id="rId14"/>
    <p:sldId id="268" r:id="rId15"/>
    <p:sldId id="267" r:id="rId16"/>
    <p:sldId id="277" r:id="rId17"/>
    <p:sldId id="266" r:id="rId18"/>
    <p:sldId id="265" r:id="rId19"/>
    <p:sldId id="264" r:id="rId20"/>
    <p:sldId id="263" r:id="rId21"/>
    <p:sldId id="276" r:id="rId22"/>
    <p:sldId id="262" r:id="rId23"/>
    <p:sldId id="261" r:id="rId24"/>
    <p:sldId id="260" r:id="rId25"/>
    <p:sldId id="259" r:id="rId26"/>
    <p:sldId id="280" r:id="rId27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ADFB"/>
    <a:srgbClr val="404040"/>
    <a:srgbClr val="8BBAFC"/>
    <a:srgbClr val="B2B2B2"/>
    <a:srgbClr val="202020"/>
    <a:srgbClr val="323232"/>
    <a:srgbClr val="CC3300"/>
    <a:srgbClr val="CC0000"/>
    <a:srgbClr val="FF33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744" y="102"/>
      </p:cViewPr>
      <p:guideLst>
        <p:guide orient="horz" pos="2209"/>
        <p:guide pos="390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32AABA"/>
            </a:solidFill>
            <a:ln>
              <a:noFill/>
            </a:ln>
          </c:spPr>
          <c:explosion val="8"/>
          <c:dPt>
            <c:idx val="0"/>
            <c:bubble3D val="0"/>
            <c:spPr>
              <a:solidFill>
                <a:srgbClr val="76ADFB"/>
              </a:solidFill>
              <a:ln>
                <a:noFill/>
              </a:ln>
            </c:spPr>
          </c:dPt>
          <c:dPt>
            <c:idx val="1"/>
            <c:bubble3D val="0"/>
            <c:spPr>
              <a:solidFill>
                <a:srgbClr val="404040"/>
              </a:solidFill>
              <a:ln>
                <a:noFill/>
              </a:ln>
            </c:spPr>
          </c:dPt>
          <c:dPt>
            <c:idx val="2"/>
            <c:bubble3D val="0"/>
            <c:spPr>
              <a:solidFill>
                <a:srgbClr val="76ADFB"/>
              </a:solidFill>
              <a:ln>
                <a:noFill/>
              </a:ln>
            </c:spPr>
          </c:dPt>
          <c:dPt>
            <c:idx val="3"/>
            <c:bubble3D val="0"/>
            <c:spPr>
              <a:solidFill>
                <a:srgbClr val="404040"/>
              </a:solidFill>
              <a:ln>
                <a:noFill/>
              </a:ln>
            </c:spPr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3.5</c:v>
                </c:pt>
                <c:pt idx="2">
                  <c:v>2</c:v>
                </c:pt>
                <c:pt idx="3">
                  <c:v>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4"/>
      </c:doughnutChart>
    </c:plotArea>
    <c:plotVisOnly val="1"/>
    <c:dispBlanksAs val="gap"/>
    <c:showDLblsOverMax val="0"/>
  </c:chart>
  <c:txPr>
    <a:bodyPr/>
    <a:lstStyle/>
    <a:p>
      <a:pPr>
        <a:defRPr lang="zh-CN" sz="1800"/>
      </a:pPr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3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2672080" y="-2694305"/>
            <a:ext cx="6880860" cy="12224385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485140" y="464820"/>
            <a:ext cx="11221720" cy="5899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485140" y="464820"/>
            <a:ext cx="11221085" cy="5899150"/>
          </a:xfrm>
          <a:prstGeom prst="rect">
            <a:avLst/>
          </a:prstGeom>
          <a:noFill/>
          <a:ln w="76200">
            <a:solidFill>
              <a:schemeClr val="tx1">
                <a:lumMod val="85000"/>
                <a:lumOff val="1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cxnSp>
        <p:nvCxnSpPr>
          <p:cNvPr id="8" name="直接连接符 7" hidden="1"/>
          <p:cNvCxnSpPr/>
          <p:nvPr userDrawn="1"/>
        </p:nvCxnSpPr>
        <p:spPr>
          <a:xfrm>
            <a:off x="742950" y="434340"/>
            <a:ext cx="0" cy="13912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.xml"/><Relationship Id="rId12" Type="http://schemas.openxmlformats.org/officeDocument/2006/relationships/tags" Target="../tags/tag2.xml"/><Relationship Id="rId11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3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8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1.xml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64460" y="-2669540"/>
            <a:ext cx="6873240" cy="1218120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501775" y="1494155"/>
            <a:ext cx="9199245" cy="39020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2393950" y="2526665"/>
            <a:ext cx="740219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Black" panose="020B0A00000000000000" charset="-122"/>
                <a:ea typeface="Noto Sans S Chinese Black" panose="020B0A00000000000000" charset="-122"/>
                <a:cs typeface="Noto Sans S Chinese Black" panose="020B0A00000000000000" charset="-122"/>
              </a:rPr>
              <a:t> </a:t>
            </a:r>
            <a:r>
              <a:rPr lang="zh-CN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小清新营销策划</a:t>
            </a:r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PPT</a:t>
            </a:r>
            <a:r>
              <a:rPr lang="zh-CN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模板</a:t>
            </a:r>
            <a:endParaRPr lang="zh-CN" altLang="en-US" sz="4400" dirty="0">
              <a:solidFill>
                <a:schemeClr val="tx1">
                  <a:lumMod val="75000"/>
                  <a:lumOff val="25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493645" y="3427730"/>
            <a:ext cx="7225665" cy="783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Light" panose="020B0300000000000000" charset="-122"/>
                <a:ea typeface="Noto Sans S Chinese Light" panose="020B0300000000000000" charset="-122"/>
                <a:sym typeface="+mn-ea"/>
              </a:rPr>
              <a:t>PleaseaddaclearbusinesstemplateforthetitlecontentyouwanttoaddPleasePleaseaddaclearbusinesstemplateforthetiPleaseaddacleaPleaseaddaclearbusinesstemplateforthetitlecontenPleaseaddaclearbusinesstemplateforthetitlecontentyoPleaseaddaclearbusinesstemplateforthetitlecontentyouwanttoaddPleasePleaseaddaclearbusinesstemplateforthetiPleaseadda</a:t>
            </a:r>
            <a:endParaRPr lang="zh-CN" altLang="en-US" sz="1000">
              <a:solidFill>
                <a:schemeClr val="tx1">
                  <a:lumMod val="85000"/>
                  <a:lumOff val="15000"/>
                </a:schemeClr>
              </a:solidFill>
              <a:latin typeface="Noto Sans S Chinese Light" panose="020B0300000000000000" charset="-122"/>
              <a:ea typeface="Noto Sans S Chinese Light" panose="020B0300000000000000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724275" y="4438650"/>
            <a:ext cx="4740910" cy="3067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dist"/>
            <a:r>
              <a:rPr lang="zh-CN" sz="1400" dirty="0">
                <a:solidFill>
                  <a:schemeClr val="bg1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汇报人：</a:t>
            </a:r>
            <a:r>
              <a:rPr lang="en-US" altLang="zh-CN" sz="1400" dirty="0">
                <a:solidFill>
                  <a:schemeClr val="bg1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XXX</a:t>
            </a:r>
            <a:r>
              <a:rPr lang="zh-CN" sz="1400" dirty="0">
                <a:solidFill>
                  <a:schemeClr val="bg1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    部门：策划部  日期：</a:t>
            </a:r>
            <a:r>
              <a:rPr lang="en-US" altLang="zh-CN" sz="1400" dirty="0">
                <a:solidFill>
                  <a:schemeClr val="bg1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2021.10.10</a:t>
            </a:r>
            <a:r>
              <a:rPr lang="zh-CN" sz="1400" b="1" dirty="0">
                <a:solidFill>
                  <a:schemeClr val="bg1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 </a:t>
            </a:r>
            <a:endParaRPr lang="zh-CN" sz="1400" b="1" dirty="0">
              <a:solidFill>
                <a:schemeClr val="bg1"/>
              </a:solidFill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844675" y="1789430"/>
            <a:ext cx="8523605" cy="3312160"/>
          </a:xfrm>
          <a:prstGeom prst="rect">
            <a:avLst/>
          </a:prstGeom>
          <a:noFill/>
          <a:ln w="76200">
            <a:solidFill>
              <a:schemeClr val="tx1">
                <a:lumMod val="85000"/>
                <a:lumOff val="1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501775" y="1494155"/>
            <a:ext cx="2482215" cy="922020"/>
          </a:xfrm>
          <a:prstGeom prst="rect">
            <a:avLst/>
          </a:prstGeom>
          <a:solidFill>
            <a:srgbClr val="76ADFB"/>
          </a:solidFill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400" b="1" dirty="0">
                <a:solidFill>
                  <a:schemeClr val="bg1"/>
                </a:solidFill>
                <a:latin typeface="Noto Sans S Chinese Black" panose="020B0A00000000000000" charset="-122"/>
                <a:ea typeface="Noto Sans S Chinese Black" panose="020B0A00000000000000" charset="-122"/>
              </a:rPr>
              <a:t>2021</a:t>
            </a:r>
            <a:endParaRPr lang="en-US" altLang="zh-CN" sz="5400" b="1" dirty="0">
              <a:solidFill>
                <a:schemeClr val="bg1"/>
              </a:solidFill>
              <a:latin typeface="Noto Sans S Chinese Black" panose="020B0A00000000000000" charset="-122"/>
              <a:ea typeface="Noto Sans S Chinese Black" panose="020B0A00000000000000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0">
        <p14:glitter pattern="hexagon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3" grpId="0" bldLvl="0" animBg="1"/>
      <p:bldP spid="10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27"/>
          <p:cNvSpPr/>
          <p:nvPr/>
        </p:nvSpPr>
        <p:spPr>
          <a:xfrm>
            <a:off x="2120477" y="1444338"/>
            <a:ext cx="1334338" cy="1570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3" h="21600" extrusionOk="0">
                <a:moveTo>
                  <a:pt x="18505" y="14572"/>
                </a:moveTo>
                <a:cubicBezTo>
                  <a:pt x="18974" y="14572"/>
                  <a:pt x="19549" y="14855"/>
                  <a:pt x="19783" y="15202"/>
                </a:cubicBezTo>
                <a:lnTo>
                  <a:pt x="21307" y="17456"/>
                </a:lnTo>
                <a:cubicBezTo>
                  <a:pt x="21541" y="17802"/>
                  <a:pt x="21541" y="18369"/>
                  <a:pt x="21307" y="18716"/>
                </a:cubicBezTo>
                <a:lnTo>
                  <a:pt x="19783" y="20970"/>
                </a:lnTo>
                <a:cubicBezTo>
                  <a:pt x="19549" y="21317"/>
                  <a:pt x="18974" y="21600"/>
                  <a:pt x="18505" y="21600"/>
                </a:cubicBezTo>
                <a:lnTo>
                  <a:pt x="15458" y="21600"/>
                </a:lnTo>
                <a:cubicBezTo>
                  <a:pt x="14989" y="21600"/>
                  <a:pt x="14414" y="21317"/>
                  <a:pt x="14180" y="20970"/>
                </a:cubicBezTo>
                <a:lnTo>
                  <a:pt x="12656" y="18716"/>
                </a:lnTo>
                <a:cubicBezTo>
                  <a:pt x="12422" y="18369"/>
                  <a:pt x="12422" y="17802"/>
                  <a:pt x="12656" y="17456"/>
                </a:cubicBezTo>
                <a:lnTo>
                  <a:pt x="13507" y="16198"/>
                </a:lnTo>
                <a:cubicBezTo>
                  <a:pt x="13741" y="15852"/>
                  <a:pt x="13741" y="15285"/>
                  <a:pt x="13506" y="14939"/>
                </a:cubicBezTo>
                <a:lnTo>
                  <a:pt x="13336" y="14686"/>
                </a:lnTo>
                <a:cubicBezTo>
                  <a:pt x="13102" y="14340"/>
                  <a:pt x="12527" y="14056"/>
                  <a:pt x="12059" y="14056"/>
                </a:cubicBezTo>
                <a:lnTo>
                  <a:pt x="5352" y="14056"/>
                </a:lnTo>
                <a:cubicBezTo>
                  <a:pt x="4884" y="14056"/>
                  <a:pt x="4309" y="13773"/>
                  <a:pt x="4075" y="13426"/>
                </a:cubicBezTo>
                <a:lnTo>
                  <a:pt x="175" y="7658"/>
                </a:lnTo>
                <a:cubicBezTo>
                  <a:pt x="-59" y="7312"/>
                  <a:pt x="-59" y="6745"/>
                  <a:pt x="175" y="6398"/>
                </a:cubicBezTo>
                <a:lnTo>
                  <a:pt x="4075" y="630"/>
                </a:lnTo>
                <a:cubicBezTo>
                  <a:pt x="4309" y="283"/>
                  <a:pt x="4884" y="0"/>
                  <a:pt x="5352" y="0"/>
                </a:cubicBezTo>
                <a:lnTo>
                  <a:pt x="13151" y="0"/>
                </a:lnTo>
                <a:cubicBezTo>
                  <a:pt x="13619" y="0"/>
                  <a:pt x="14194" y="283"/>
                  <a:pt x="14429" y="630"/>
                </a:cubicBezTo>
                <a:lnTo>
                  <a:pt x="18328" y="6398"/>
                </a:lnTo>
                <a:cubicBezTo>
                  <a:pt x="18562" y="6745"/>
                  <a:pt x="18562" y="7312"/>
                  <a:pt x="18328" y="7658"/>
                </a:cubicBezTo>
                <a:lnTo>
                  <a:pt x="14975" y="12618"/>
                </a:lnTo>
                <a:cubicBezTo>
                  <a:pt x="14741" y="12965"/>
                  <a:pt x="14741" y="13532"/>
                  <a:pt x="14975" y="13878"/>
                </a:cubicBezTo>
                <a:lnTo>
                  <a:pt x="15018" y="13942"/>
                </a:lnTo>
                <a:cubicBezTo>
                  <a:pt x="15252" y="14288"/>
                  <a:pt x="15827" y="14572"/>
                  <a:pt x="16295" y="14572"/>
                </a:cubicBezTo>
                <a:cubicBezTo>
                  <a:pt x="16295" y="14572"/>
                  <a:pt x="18505" y="14572"/>
                  <a:pt x="18505" y="14572"/>
                </a:cubicBezTo>
                <a:close/>
              </a:path>
            </a:pathLst>
          </a:custGeom>
          <a:solidFill>
            <a:srgbClr val="404040"/>
          </a:solidFill>
          <a:ln w="12700">
            <a:miter lim="400000"/>
          </a:ln>
        </p:spPr>
        <p:txBody>
          <a:bodyPr lIns="38091" tIns="38091" rIns="38091" bIns="38091" anchor="ctr"/>
          <a:lstStyle/>
          <a:p>
            <a:pPr defTabSz="4565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3000"/>
          </a:p>
        </p:txBody>
      </p:sp>
      <p:sp>
        <p:nvSpPr>
          <p:cNvPr id="6" name="Shape 728"/>
          <p:cNvSpPr/>
          <p:nvPr/>
        </p:nvSpPr>
        <p:spPr>
          <a:xfrm>
            <a:off x="1116559" y="2581224"/>
            <a:ext cx="1790693" cy="10222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3" h="21600" extrusionOk="0">
                <a:moveTo>
                  <a:pt x="16064" y="6078"/>
                </a:moveTo>
                <a:cubicBezTo>
                  <a:pt x="16238" y="5546"/>
                  <a:pt x="16667" y="5110"/>
                  <a:pt x="17017" y="5110"/>
                </a:cubicBezTo>
                <a:lnTo>
                  <a:pt x="19291" y="5110"/>
                </a:lnTo>
                <a:cubicBezTo>
                  <a:pt x="19640" y="5110"/>
                  <a:pt x="20069" y="5546"/>
                  <a:pt x="20244" y="6078"/>
                </a:cubicBezTo>
                <a:lnTo>
                  <a:pt x="21381" y="9542"/>
                </a:lnTo>
                <a:cubicBezTo>
                  <a:pt x="21556" y="10075"/>
                  <a:pt x="21556" y="10946"/>
                  <a:pt x="21381" y="11478"/>
                </a:cubicBezTo>
                <a:lnTo>
                  <a:pt x="20244" y="14942"/>
                </a:lnTo>
                <a:cubicBezTo>
                  <a:pt x="20069" y="15474"/>
                  <a:pt x="19640" y="15910"/>
                  <a:pt x="19291" y="15910"/>
                </a:cubicBezTo>
                <a:lnTo>
                  <a:pt x="17017" y="15910"/>
                </a:lnTo>
                <a:cubicBezTo>
                  <a:pt x="16667" y="15910"/>
                  <a:pt x="16238" y="15474"/>
                  <a:pt x="16064" y="14942"/>
                </a:cubicBezTo>
                <a:lnTo>
                  <a:pt x="15429" y="13010"/>
                </a:lnTo>
                <a:cubicBezTo>
                  <a:pt x="15254" y="12477"/>
                  <a:pt x="14825" y="12042"/>
                  <a:pt x="14476" y="12042"/>
                </a:cubicBezTo>
                <a:lnTo>
                  <a:pt x="14221" y="12042"/>
                </a:lnTo>
                <a:cubicBezTo>
                  <a:pt x="13872" y="12042"/>
                  <a:pt x="13443" y="12477"/>
                  <a:pt x="13268" y="13010"/>
                </a:cubicBezTo>
                <a:lnTo>
                  <a:pt x="10766" y="20632"/>
                </a:lnTo>
                <a:cubicBezTo>
                  <a:pt x="10591" y="21164"/>
                  <a:pt x="10162" y="21600"/>
                  <a:pt x="9813" y="21600"/>
                </a:cubicBezTo>
                <a:lnTo>
                  <a:pt x="3994" y="21600"/>
                </a:lnTo>
                <a:cubicBezTo>
                  <a:pt x="3644" y="21600"/>
                  <a:pt x="3215" y="21164"/>
                  <a:pt x="3040" y="20632"/>
                </a:cubicBezTo>
                <a:lnTo>
                  <a:pt x="131" y="11768"/>
                </a:lnTo>
                <a:cubicBezTo>
                  <a:pt x="-44" y="11235"/>
                  <a:pt x="-44" y="10364"/>
                  <a:pt x="131" y="9832"/>
                </a:cubicBezTo>
                <a:lnTo>
                  <a:pt x="3040" y="968"/>
                </a:lnTo>
                <a:cubicBezTo>
                  <a:pt x="3215" y="436"/>
                  <a:pt x="3644" y="0"/>
                  <a:pt x="3994" y="0"/>
                </a:cubicBezTo>
                <a:lnTo>
                  <a:pt x="9813" y="0"/>
                </a:lnTo>
                <a:cubicBezTo>
                  <a:pt x="10162" y="0"/>
                  <a:pt x="10591" y="436"/>
                  <a:pt x="10766" y="968"/>
                </a:cubicBezTo>
                <a:lnTo>
                  <a:pt x="13268" y="8590"/>
                </a:lnTo>
                <a:cubicBezTo>
                  <a:pt x="13443" y="9123"/>
                  <a:pt x="13872" y="9558"/>
                  <a:pt x="14221" y="9558"/>
                </a:cubicBezTo>
                <a:lnTo>
                  <a:pt x="14286" y="9558"/>
                </a:lnTo>
                <a:cubicBezTo>
                  <a:pt x="14635" y="9558"/>
                  <a:pt x="15064" y="9123"/>
                  <a:pt x="15239" y="8590"/>
                </a:cubicBezTo>
                <a:cubicBezTo>
                  <a:pt x="15239" y="8590"/>
                  <a:pt x="16064" y="6078"/>
                  <a:pt x="16064" y="6078"/>
                </a:cubicBezTo>
                <a:close/>
              </a:path>
            </a:pathLst>
          </a:custGeom>
          <a:solidFill>
            <a:srgbClr val="76ADFB"/>
          </a:solidFill>
          <a:ln w="12700">
            <a:miter lim="400000"/>
          </a:ln>
        </p:spPr>
        <p:txBody>
          <a:bodyPr lIns="38091" tIns="38091" rIns="38091" bIns="38091" anchor="ctr"/>
          <a:lstStyle/>
          <a:p>
            <a:pPr defTabSz="4565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3000"/>
          </a:p>
        </p:txBody>
      </p:sp>
      <p:sp>
        <p:nvSpPr>
          <p:cNvPr id="7" name="Shape 729"/>
          <p:cNvSpPr/>
          <p:nvPr/>
        </p:nvSpPr>
        <p:spPr>
          <a:xfrm>
            <a:off x="1601896" y="3452172"/>
            <a:ext cx="1310580" cy="15845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1" h="21600" extrusionOk="0">
                <a:moveTo>
                  <a:pt x="12495" y="4108"/>
                </a:moveTo>
                <a:cubicBezTo>
                  <a:pt x="12257" y="3765"/>
                  <a:pt x="12257" y="3203"/>
                  <a:pt x="12495" y="2859"/>
                </a:cubicBezTo>
                <a:lnTo>
                  <a:pt x="14046" y="624"/>
                </a:lnTo>
                <a:cubicBezTo>
                  <a:pt x="14285" y="281"/>
                  <a:pt x="14870" y="0"/>
                  <a:pt x="15347" y="0"/>
                </a:cubicBezTo>
                <a:lnTo>
                  <a:pt x="18450" y="0"/>
                </a:lnTo>
                <a:cubicBezTo>
                  <a:pt x="18927" y="0"/>
                  <a:pt x="19512" y="281"/>
                  <a:pt x="19750" y="624"/>
                </a:cubicBezTo>
                <a:lnTo>
                  <a:pt x="21302" y="2859"/>
                </a:lnTo>
                <a:cubicBezTo>
                  <a:pt x="21540" y="3203"/>
                  <a:pt x="21540" y="3765"/>
                  <a:pt x="21302" y="4108"/>
                </a:cubicBezTo>
                <a:lnTo>
                  <a:pt x="19750" y="6343"/>
                </a:lnTo>
                <a:cubicBezTo>
                  <a:pt x="19512" y="6686"/>
                  <a:pt x="18927" y="6967"/>
                  <a:pt x="18450" y="6967"/>
                </a:cubicBezTo>
                <a:lnTo>
                  <a:pt x="16719" y="6967"/>
                </a:lnTo>
                <a:cubicBezTo>
                  <a:pt x="16242" y="6967"/>
                  <a:pt x="15657" y="7248"/>
                  <a:pt x="15418" y="7592"/>
                </a:cubicBezTo>
                <a:lnTo>
                  <a:pt x="15245" y="7842"/>
                </a:lnTo>
                <a:cubicBezTo>
                  <a:pt x="15006" y="8185"/>
                  <a:pt x="15006" y="8747"/>
                  <a:pt x="15245" y="9091"/>
                </a:cubicBezTo>
                <a:lnTo>
                  <a:pt x="18658" y="14008"/>
                </a:lnTo>
                <a:cubicBezTo>
                  <a:pt x="18897" y="14352"/>
                  <a:pt x="18897" y="14914"/>
                  <a:pt x="18658" y="15257"/>
                </a:cubicBezTo>
                <a:lnTo>
                  <a:pt x="14689" y="20976"/>
                </a:lnTo>
                <a:cubicBezTo>
                  <a:pt x="14450" y="21319"/>
                  <a:pt x="13865" y="21600"/>
                  <a:pt x="13388" y="21600"/>
                </a:cubicBezTo>
                <a:lnTo>
                  <a:pt x="5449" y="21600"/>
                </a:lnTo>
                <a:cubicBezTo>
                  <a:pt x="4972" y="21600"/>
                  <a:pt x="4387" y="21319"/>
                  <a:pt x="4148" y="20975"/>
                </a:cubicBezTo>
                <a:lnTo>
                  <a:pt x="178" y="15257"/>
                </a:lnTo>
                <a:cubicBezTo>
                  <a:pt x="-60" y="14914"/>
                  <a:pt x="-60" y="14352"/>
                  <a:pt x="178" y="14008"/>
                </a:cubicBezTo>
                <a:lnTo>
                  <a:pt x="4148" y="8290"/>
                </a:lnTo>
                <a:cubicBezTo>
                  <a:pt x="4387" y="7946"/>
                  <a:pt x="4972" y="7665"/>
                  <a:pt x="5449" y="7665"/>
                </a:cubicBezTo>
                <a:lnTo>
                  <a:pt x="12276" y="7665"/>
                </a:lnTo>
                <a:cubicBezTo>
                  <a:pt x="12753" y="7665"/>
                  <a:pt x="13338" y="7384"/>
                  <a:pt x="13576" y="7041"/>
                </a:cubicBezTo>
                <a:lnTo>
                  <a:pt x="13620" y="6978"/>
                </a:lnTo>
                <a:cubicBezTo>
                  <a:pt x="13859" y="6634"/>
                  <a:pt x="13859" y="6072"/>
                  <a:pt x="13620" y="5729"/>
                </a:cubicBezTo>
                <a:cubicBezTo>
                  <a:pt x="13620" y="5729"/>
                  <a:pt x="12495" y="4108"/>
                  <a:pt x="12495" y="4108"/>
                </a:cubicBezTo>
                <a:close/>
              </a:path>
            </a:pathLst>
          </a:custGeom>
          <a:solidFill>
            <a:srgbClr val="404040"/>
          </a:solidFill>
          <a:ln w="12700">
            <a:miter lim="400000"/>
          </a:ln>
        </p:spPr>
        <p:txBody>
          <a:bodyPr lIns="38091" tIns="38091" rIns="38091" bIns="38091" anchor="ctr"/>
          <a:lstStyle/>
          <a:p>
            <a:pPr defTabSz="4565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3000"/>
          </a:p>
        </p:txBody>
      </p:sp>
      <p:sp>
        <p:nvSpPr>
          <p:cNvPr id="4" name="Shape 730"/>
          <p:cNvSpPr/>
          <p:nvPr/>
        </p:nvSpPr>
        <p:spPr>
          <a:xfrm>
            <a:off x="2898345" y="3796064"/>
            <a:ext cx="1334319" cy="15708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3" h="21600" extrusionOk="0">
                <a:moveTo>
                  <a:pt x="2976" y="7028"/>
                </a:moveTo>
                <a:cubicBezTo>
                  <a:pt x="2508" y="7028"/>
                  <a:pt x="1933" y="6745"/>
                  <a:pt x="1699" y="6398"/>
                </a:cubicBezTo>
                <a:lnTo>
                  <a:pt x="175" y="4144"/>
                </a:lnTo>
                <a:cubicBezTo>
                  <a:pt x="-59" y="3797"/>
                  <a:pt x="-59" y="3231"/>
                  <a:pt x="175" y="2884"/>
                </a:cubicBezTo>
                <a:lnTo>
                  <a:pt x="1699" y="630"/>
                </a:lnTo>
                <a:cubicBezTo>
                  <a:pt x="1933" y="283"/>
                  <a:pt x="2508" y="0"/>
                  <a:pt x="2977" y="0"/>
                </a:cubicBezTo>
                <a:lnTo>
                  <a:pt x="6024" y="0"/>
                </a:lnTo>
                <a:cubicBezTo>
                  <a:pt x="6493" y="0"/>
                  <a:pt x="7068" y="283"/>
                  <a:pt x="7302" y="630"/>
                </a:cubicBezTo>
                <a:lnTo>
                  <a:pt x="8826" y="2884"/>
                </a:lnTo>
                <a:cubicBezTo>
                  <a:pt x="9060" y="3230"/>
                  <a:pt x="9060" y="3797"/>
                  <a:pt x="8826" y="4144"/>
                </a:cubicBezTo>
                <a:lnTo>
                  <a:pt x="7975" y="5402"/>
                </a:lnTo>
                <a:cubicBezTo>
                  <a:pt x="7741" y="5748"/>
                  <a:pt x="7741" y="6315"/>
                  <a:pt x="7976" y="6661"/>
                </a:cubicBezTo>
                <a:lnTo>
                  <a:pt x="8146" y="6914"/>
                </a:lnTo>
                <a:cubicBezTo>
                  <a:pt x="8380" y="7260"/>
                  <a:pt x="8955" y="7544"/>
                  <a:pt x="9424" y="7544"/>
                </a:cubicBezTo>
                <a:lnTo>
                  <a:pt x="16130" y="7544"/>
                </a:lnTo>
                <a:cubicBezTo>
                  <a:pt x="16598" y="7544"/>
                  <a:pt x="17173" y="7827"/>
                  <a:pt x="17407" y="8174"/>
                </a:cubicBezTo>
                <a:lnTo>
                  <a:pt x="21307" y="13942"/>
                </a:lnTo>
                <a:cubicBezTo>
                  <a:pt x="21541" y="14288"/>
                  <a:pt x="21541" y="14855"/>
                  <a:pt x="21307" y="15202"/>
                </a:cubicBezTo>
                <a:lnTo>
                  <a:pt x="17407" y="20970"/>
                </a:lnTo>
                <a:cubicBezTo>
                  <a:pt x="17173" y="21317"/>
                  <a:pt x="16598" y="21600"/>
                  <a:pt x="16130" y="21600"/>
                </a:cubicBezTo>
                <a:lnTo>
                  <a:pt x="8331" y="21600"/>
                </a:lnTo>
                <a:cubicBezTo>
                  <a:pt x="7863" y="21600"/>
                  <a:pt x="7288" y="21317"/>
                  <a:pt x="7054" y="20970"/>
                </a:cubicBezTo>
                <a:lnTo>
                  <a:pt x="3154" y="15202"/>
                </a:lnTo>
                <a:cubicBezTo>
                  <a:pt x="2920" y="14855"/>
                  <a:pt x="2920" y="14288"/>
                  <a:pt x="3154" y="13942"/>
                </a:cubicBezTo>
                <a:lnTo>
                  <a:pt x="6507" y="8982"/>
                </a:lnTo>
                <a:cubicBezTo>
                  <a:pt x="6742" y="8635"/>
                  <a:pt x="6742" y="8068"/>
                  <a:pt x="6507" y="7722"/>
                </a:cubicBezTo>
                <a:lnTo>
                  <a:pt x="6464" y="7658"/>
                </a:lnTo>
                <a:cubicBezTo>
                  <a:pt x="6230" y="7312"/>
                  <a:pt x="5655" y="7028"/>
                  <a:pt x="5187" y="7028"/>
                </a:cubicBezTo>
                <a:cubicBezTo>
                  <a:pt x="5187" y="7028"/>
                  <a:pt x="2976" y="7028"/>
                  <a:pt x="2976" y="7028"/>
                </a:cubicBezTo>
                <a:close/>
              </a:path>
            </a:pathLst>
          </a:custGeom>
          <a:solidFill>
            <a:srgbClr val="76ADFB"/>
          </a:solidFill>
          <a:ln w="12700">
            <a:miter lim="400000"/>
          </a:ln>
        </p:spPr>
        <p:txBody>
          <a:bodyPr lIns="38091" tIns="38091" rIns="38091" bIns="38091" anchor="ctr"/>
          <a:lstStyle/>
          <a:p>
            <a:pPr defTabSz="4565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3000"/>
          </a:p>
        </p:txBody>
      </p:sp>
      <p:sp>
        <p:nvSpPr>
          <p:cNvPr id="2" name="Shape 731"/>
          <p:cNvSpPr/>
          <p:nvPr/>
        </p:nvSpPr>
        <p:spPr>
          <a:xfrm>
            <a:off x="3443520" y="3186234"/>
            <a:ext cx="1790691" cy="10222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3" h="21600" extrusionOk="0">
                <a:moveTo>
                  <a:pt x="5448" y="15522"/>
                </a:moveTo>
                <a:cubicBezTo>
                  <a:pt x="5274" y="16055"/>
                  <a:pt x="4845" y="16490"/>
                  <a:pt x="4495" y="16490"/>
                </a:cubicBezTo>
                <a:lnTo>
                  <a:pt x="2221" y="16490"/>
                </a:lnTo>
                <a:cubicBezTo>
                  <a:pt x="1871" y="16490"/>
                  <a:pt x="1443" y="16054"/>
                  <a:pt x="1268" y="15522"/>
                </a:cubicBezTo>
                <a:lnTo>
                  <a:pt x="131" y="12058"/>
                </a:lnTo>
                <a:cubicBezTo>
                  <a:pt x="-44" y="11526"/>
                  <a:pt x="-44" y="10655"/>
                  <a:pt x="131" y="10122"/>
                </a:cubicBezTo>
                <a:lnTo>
                  <a:pt x="1268" y="6658"/>
                </a:lnTo>
                <a:cubicBezTo>
                  <a:pt x="1443" y="6126"/>
                  <a:pt x="1872" y="5690"/>
                  <a:pt x="2221" y="5690"/>
                </a:cubicBezTo>
                <a:lnTo>
                  <a:pt x="4495" y="5690"/>
                </a:lnTo>
                <a:cubicBezTo>
                  <a:pt x="4845" y="5690"/>
                  <a:pt x="5273" y="6126"/>
                  <a:pt x="5448" y="6658"/>
                </a:cubicBezTo>
                <a:lnTo>
                  <a:pt x="6083" y="8591"/>
                </a:lnTo>
                <a:cubicBezTo>
                  <a:pt x="6258" y="9123"/>
                  <a:pt x="6686" y="9559"/>
                  <a:pt x="7036" y="9558"/>
                </a:cubicBezTo>
                <a:lnTo>
                  <a:pt x="7291" y="9558"/>
                </a:lnTo>
                <a:cubicBezTo>
                  <a:pt x="7640" y="9558"/>
                  <a:pt x="8069" y="9123"/>
                  <a:pt x="8244" y="8590"/>
                </a:cubicBezTo>
                <a:lnTo>
                  <a:pt x="10746" y="968"/>
                </a:lnTo>
                <a:cubicBezTo>
                  <a:pt x="10921" y="436"/>
                  <a:pt x="11350" y="0"/>
                  <a:pt x="11699" y="0"/>
                </a:cubicBezTo>
                <a:lnTo>
                  <a:pt x="17518" y="0"/>
                </a:lnTo>
                <a:cubicBezTo>
                  <a:pt x="17868" y="0"/>
                  <a:pt x="18297" y="436"/>
                  <a:pt x="18472" y="968"/>
                </a:cubicBezTo>
                <a:lnTo>
                  <a:pt x="21381" y="9832"/>
                </a:lnTo>
                <a:cubicBezTo>
                  <a:pt x="21556" y="10365"/>
                  <a:pt x="21556" y="11236"/>
                  <a:pt x="21381" y="11768"/>
                </a:cubicBezTo>
                <a:lnTo>
                  <a:pt x="18472" y="20632"/>
                </a:lnTo>
                <a:cubicBezTo>
                  <a:pt x="18297" y="21164"/>
                  <a:pt x="17868" y="21600"/>
                  <a:pt x="17518" y="21600"/>
                </a:cubicBezTo>
                <a:lnTo>
                  <a:pt x="11699" y="21600"/>
                </a:lnTo>
                <a:cubicBezTo>
                  <a:pt x="11350" y="21600"/>
                  <a:pt x="10921" y="21164"/>
                  <a:pt x="10746" y="20632"/>
                </a:cubicBezTo>
                <a:lnTo>
                  <a:pt x="8244" y="13010"/>
                </a:lnTo>
                <a:cubicBezTo>
                  <a:pt x="8069" y="12477"/>
                  <a:pt x="7640" y="12042"/>
                  <a:pt x="7290" y="12042"/>
                </a:cubicBezTo>
                <a:lnTo>
                  <a:pt x="7226" y="12042"/>
                </a:lnTo>
                <a:cubicBezTo>
                  <a:pt x="6877" y="12042"/>
                  <a:pt x="6448" y="12477"/>
                  <a:pt x="6273" y="13010"/>
                </a:cubicBezTo>
                <a:cubicBezTo>
                  <a:pt x="6273" y="13010"/>
                  <a:pt x="5448" y="15522"/>
                  <a:pt x="5448" y="15522"/>
                </a:cubicBezTo>
                <a:close/>
              </a:path>
            </a:pathLst>
          </a:custGeom>
          <a:solidFill>
            <a:srgbClr val="404040"/>
          </a:solidFill>
          <a:ln w="12700">
            <a:miter lim="400000"/>
          </a:ln>
        </p:spPr>
        <p:txBody>
          <a:bodyPr lIns="38091" tIns="38091" rIns="38091" bIns="38091" anchor="ctr"/>
          <a:lstStyle/>
          <a:p>
            <a:pPr defTabSz="4565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3000"/>
          </a:p>
        </p:txBody>
      </p:sp>
      <p:sp>
        <p:nvSpPr>
          <p:cNvPr id="13" name="Shape 732"/>
          <p:cNvSpPr/>
          <p:nvPr/>
        </p:nvSpPr>
        <p:spPr>
          <a:xfrm>
            <a:off x="3443520" y="1750166"/>
            <a:ext cx="1310568" cy="15845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1" h="21600" extrusionOk="0">
                <a:moveTo>
                  <a:pt x="8985" y="17492"/>
                </a:moveTo>
                <a:cubicBezTo>
                  <a:pt x="9223" y="17835"/>
                  <a:pt x="9223" y="18397"/>
                  <a:pt x="8985" y="18741"/>
                </a:cubicBezTo>
                <a:lnTo>
                  <a:pt x="7433" y="20976"/>
                </a:lnTo>
                <a:cubicBezTo>
                  <a:pt x="7195" y="21319"/>
                  <a:pt x="6610" y="21600"/>
                  <a:pt x="6133" y="21600"/>
                </a:cubicBezTo>
                <a:lnTo>
                  <a:pt x="3030" y="21600"/>
                </a:lnTo>
                <a:cubicBezTo>
                  <a:pt x="2553" y="21600"/>
                  <a:pt x="1968" y="21319"/>
                  <a:pt x="1730" y="20976"/>
                </a:cubicBezTo>
                <a:lnTo>
                  <a:pt x="178" y="18741"/>
                </a:lnTo>
                <a:cubicBezTo>
                  <a:pt x="-60" y="18397"/>
                  <a:pt x="-60" y="17835"/>
                  <a:pt x="178" y="17492"/>
                </a:cubicBezTo>
                <a:lnTo>
                  <a:pt x="1730" y="15257"/>
                </a:lnTo>
                <a:cubicBezTo>
                  <a:pt x="1968" y="14914"/>
                  <a:pt x="2553" y="14633"/>
                  <a:pt x="3030" y="14633"/>
                </a:cubicBezTo>
                <a:lnTo>
                  <a:pt x="4761" y="14633"/>
                </a:lnTo>
                <a:cubicBezTo>
                  <a:pt x="5238" y="14633"/>
                  <a:pt x="5823" y="14352"/>
                  <a:pt x="6062" y="14008"/>
                </a:cubicBezTo>
                <a:lnTo>
                  <a:pt x="6235" y="13758"/>
                </a:lnTo>
                <a:cubicBezTo>
                  <a:pt x="6474" y="13415"/>
                  <a:pt x="6474" y="12853"/>
                  <a:pt x="6235" y="12509"/>
                </a:cubicBezTo>
                <a:lnTo>
                  <a:pt x="2822" y="7592"/>
                </a:lnTo>
                <a:cubicBezTo>
                  <a:pt x="2583" y="7248"/>
                  <a:pt x="2583" y="6686"/>
                  <a:pt x="2822" y="6343"/>
                </a:cubicBezTo>
                <a:lnTo>
                  <a:pt x="6791" y="624"/>
                </a:lnTo>
                <a:cubicBezTo>
                  <a:pt x="7030" y="281"/>
                  <a:pt x="7615" y="0"/>
                  <a:pt x="8092" y="0"/>
                </a:cubicBezTo>
                <a:lnTo>
                  <a:pt x="16032" y="0"/>
                </a:lnTo>
                <a:cubicBezTo>
                  <a:pt x="16508" y="0"/>
                  <a:pt x="17094" y="281"/>
                  <a:pt x="17332" y="625"/>
                </a:cubicBezTo>
                <a:lnTo>
                  <a:pt x="21302" y="6343"/>
                </a:lnTo>
                <a:cubicBezTo>
                  <a:pt x="21540" y="6686"/>
                  <a:pt x="21540" y="7248"/>
                  <a:pt x="21302" y="7592"/>
                </a:cubicBezTo>
                <a:lnTo>
                  <a:pt x="17332" y="13310"/>
                </a:lnTo>
                <a:cubicBezTo>
                  <a:pt x="17093" y="13654"/>
                  <a:pt x="16508" y="13935"/>
                  <a:pt x="16031" y="13935"/>
                </a:cubicBezTo>
                <a:lnTo>
                  <a:pt x="9204" y="13935"/>
                </a:lnTo>
                <a:cubicBezTo>
                  <a:pt x="8727" y="13935"/>
                  <a:pt x="8142" y="14216"/>
                  <a:pt x="7904" y="14559"/>
                </a:cubicBezTo>
                <a:lnTo>
                  <a:pt x="7860" y="14622"/>
                </a:lnTo>
                <a:cubicBezTo>
                  <a:pt x="7621" y="14966"/>
                  <a:pt x="7621" y="15528"/>
                  <a:pt x="7860" y="15871"/>
                </a:cubicBezTo>
                <a:cubicBezTo>
                  <a:pt x="7860" y="15871"/>
                  <a:pt x="8985" y="17492"/>
                  <a:pt x="8985" y="17492"/>
                </a:cubicBezTo>
                <a:close/>
              </a:path>
            </a:pathLst>
          </a:custGeom>
          <a:solidFill>
            <a:srgbClr val="76ADFB"/>
          </a:solidFill>
          <a:ln w="12700">
            <a:miter lim="400000"/>
          </a:ln>
        </p:spPr>
        <p:txBody>
          <a:bodyPr lIns="38091" tIns="38091" rIns="38091" bIns="38091" anchor="ctr"/>
          <a:lstStyle/>
          <a:p>
            <a:pPr defTabSz="4565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3000"/>
          </a:p>
        </p:txBody>
      </p:sp>
      <p:sp>
        <p:nvSpPr>
          <p:cNvPr id="14" name="TextBox 11"/>
          <p:cNvSpPr txBox="1"/>
          <p:nvPr/>
        </p:nvSpPr>
        <p:spPr>
          <a:xfrm>
            <a:off x="2959297" y="2587618"/>
            <a:ext cx="447454" cy="3692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en-US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12"/>
          <p:cNvSpPr txBox="1"/>
          <p:nvPr/>
        </p:nvSpPr>
        <p:spPr>
          <a:xfrm>
            <a:off x="3506859" y="2892216"/>
            <a:ext cx="447454" cy="3692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en-US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3506859" y="3512733"/>
            <a:ext cx="447454" cy="3692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  <a:endParaRPr lang="en-US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4"/>
          <p:cNvSpPr txBox="1"/>
          <p:nvPr/>
        </p:nvSpPr>
        <p:spPr>
          <a:xfrm>
            <a:off x="2951658" y="3839233"/>
            <a:ext cx="447454" cy="3692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lang="en-US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xtBox 15"/>
          <p:cNvSpPr txBox="1"/>
          <p:nvPr/>
        </p:nvSpPr>
        <p:spPr>
          <a:xfrm>
            <a:off x="2412932" y="3512650"/>
            <a:ext cx="447454" cy="3692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05</a:t>
            </a:r>
            <a:endParaRPr lang="en-US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6"/>
          <p:cNvSpPr txBox="1"/>
          <p:nvPr/>
        </p:nvSpPr>
        <p:spPr>
          <a:xfrm>
            <a:off x="2404721" y="2898547"/>
            <a:ext cx="447454" cy="3692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06</a:t>
            </a:r>
            <a:endParaRPr lang="en-US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Freeform 245"/>
          <p:cNvSpPr>
            <a:spLocks noEditPoints="1"/>
          </p:cNvSpPr>
          <p:nvPr/>
        </p:nvSpPr>
        <p:spPr bwMode="auto">
          <a:xfrm>
            <a:off x="2493626" y="1807849"/>
            <a:ext cx="404719" cy="268226"/>
          </a:xfrm>
          <a:custGeom>
            <a:avLst/>
            <a:gdLst>
              <a:gd name="T0" fmla="*/ 10 w 115"/>
              <a:gd name="T1" fmla="*/ 0 h 76"/>
              <a:gd name="T2" fmla="*/ 14 w 115"/>
              <a:gd name="T3" fmla="*/ 42 h 76"/>
              <a:gd name="T4" fmla="*/ 24 w 115"/>
              <a:gd name="T5" fmla="*/ 43 h 76"/>
              <a:gd name="T6" fmla="*/ 54 w 115"/>
              <a:gd name="T7" fmla="*/ 24 h 76"/>
              <a:gd name="T8" fmla="*/ 71 w 115"/>
              <a:gd name="T9" fmla="*/ 28 h 76"/>
              <a:gd name="T10" fmla="*/ 42 w 115"/>
              <a:gd name="T11" fmla="*/ 12 h 76"/>
              <a:gd name="T12" fmla="*/ 26 w 115"/>
              <a:gd name="T13" fmla="*/ 13 h 76"/>
              <a:gd name="T14" fmla="*/ 20 w 115"/>
              <a:gd name="T15" fmla="*/ 22 h 76"/>
              <a:gd name="T16" fmla="*/ 25 w 115"/>
              <a:gd name="T17" fmla="*/ 5 h 76"/>
              <a:gd name="T18" fmla="*/ 115 w 115"/>
              <a:gd name="T19" fmla="*/ 32 h 76"/>
              <a:gd name="T20" fmla="*/ 100 w 115"/>
              <a:gd name="T21" fmla="*/ 38 h 76"/>
              <a:gd name="T22" fmla="*/ 84 w 115"/>
              <a:gd name="T23" fmla="*/ 46 h 76"/>
              <a:gd name="T24" fmla="*/ 74 w 115"/>
              <a:gd name="T25" fmla="*/ 69 h 76"/>
              <a:gd name="T26" fmla="*/ 67 w 115"/>
              <a:gd name="T27" fmla="*/ 76 h 76"/>
              <a:gd name="T28" fmla="*/ 64 w 115"/>
              <a:gd name="T29" fmla="*/ 64 h 76"/>
              <a:gd name="T30" fmla="*/ 53 w 115"/>
              <a:gd name="T31" fmla="*/ 73 h 76"/>
              <a:gd name="T32" fmla="*/ 53 w 115"/>
              <a:gd name="T33" fmla="*/ 59 h 76"/>
              <a:gd name="T34" fmla="*/ 40 w 115"/>
              <a:gd name="T35" fmla="*/ 68 h 76"/>
              <a:gd name="T36" fmla="*/ 48 w 115"/>
              <a:gd name="T37" fmla="*/ 48 h 76"/>
              <a:gd name="T38" fmla="*/ 31 w 115"/>
              <a:gd name="T39" fmla="*/ 59 h 76"/>
              <a:gd name="T40" fmla="*/ 50 w 115"/>
              <a:gd name="T41" fmla="*/ 30 h 76"/>
              <a:gd name="T42" fmla="*/ 69 w 115"/>
              <a:gd name="T43" fmla="*/ 37 h 76"/>
              <a:gd name="T44" fmla="*/ 69 w 115"/>
              <a:gd name="T45" fmla="*/ 19 h 76"/>
              <a:gd name="T46" fmla="*/ 89 w 115"/>
              <a:gd name="T47" fmla="*/ 27 h 76"/>
              <a:gd name="T48" fmla="*/ 81 w 115"/>
              <a:gd name="T49" fmla="*/ 14 h 76"/>
              <a:gd name="T50" fmla="*/ 79 w 115"/>
              <a:gd name="T51" fmla="*/ 12 h 76"/>
              <a:gd name="T52" fmla="*/ 97 w 115"/>
              <a:gd name="T53" fmla="*/ 52 h 76"/>
              <a:gd name="T54" fmla="*/ 85 w 115"/>
              <a:gd name="T55" fmla="*/ 53 h 76"/>
              <a:gd name="T56" fmla="*/ 97 w 115"/>
              <a:gd name="T57" fmla="*/ 52 h 76"/>
              <a:gd name="T58" fmla="*/ 86 w 115"/>
              <a:gd name="T59" fmla="*/ 67 h 76"/>
              <a:gd name="T60" fmla="*/ 76 w 115"/>
              <a:gd name="T61" fmla="*/ 63 h 76"/>
              <a:gd name="T62" fmla="*/ 87 w 115"/>
              <a:gd name="T63" fmla="*/ 65 h 76"/>
              <a:gd name="T64" fmla="*/ 81 w 115"/>
              <a:gd name="T65" fmla="*/ 54 h 76"/>
              <a:gd name="T66" fmla="*/ 87 w 115"/>
              <a:gd name="T67" fmla="*/ 65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5" h="76">
                <a:moveTo>
                  <a:pt x="25" y="5"/>
                </a:moveTo>
                <a:cubicBezTo>
                  <a:pt x="10" y="0"/>
                  <a:pt x="10" y="0"/>
                  <a:pt x="10" y="0"/>
                </a:cubicBezTo>
                <a:cubicBezTo>
                  <a:pt x="0" y="38"/>
                  <a:pt x="0" y="38"/>
                  <a:pt x="0" y="38"/>
                </a:cubicBezTo>
                <a:cubicBezTo>
                  <a:pt x="14" y="42"/>
                  <a:pt x="14" y="42"/>
                  <a:pt x="14" y="42"/>
                </a:cubicBezTo>
                <a:cubicBezTo>
                  <a:pt x="16" y="36"/>
                  <a:pt x="16" y="36"/>
                  <a:pt x="16" y="36"/>
                </a:cubicBezTo>
                <a:cubicBezTo>
                  <a:pt x="24" y="43"/>
                  <a:pt x="24" y="43"/>
                  <a:pt x="24" y="43"/>
                </a:cubicBezTo>
                <a:cubicBezTo>
                  <a:pt x="43" y="28"/>
                  <a:pt x="43" y="28"/>
                  <a:pt x="43" y="28"/>
                </a:cubicBezTo>
                <a:cubicBezTo>
                  <a:pt x="54" y="24"/>
                  <a:pt x="54" y="24"/>
                  <a:pt x="54" y="24"/>
                </a:cubicBezTo>
                <a:cubicBezTo>
                  <a:pt x="67" y="32"/>
                  <a:pt x="67" y="32"/>
                  <a:pt x="67" y="32"/>
                </a:cubicBezTo>
                <a:cubicBezTo>
                  <a:pt x="71" y="28"/>
                  <a:pt x="71" y="28"/>
                  <a:pt x="71" y="28"/>
                </a:cubicBezTo>
                <a:cubicBezTo>
                  <a:pt x="61" y="13"/>
                  <a:pt x="61" y="13"/>
                  <a:pt x="61" y="13"/>
                </a:cubicBezTo>
                <a:cubicBezTo>
                  <a:pt x="42" y="12"/>
                  <a:pt x="42" y="12"/>
                  <a:pt x="42" y="12"/>
                </a:cubicBezTo>
                <a:cubicBezTo>
                  <a:pt x="28" y="14"/>
                  <a:pt x="28" y="14"/>
                  <a:pt x="28" y="14"/>
                </a:cubicBezTo>
                <a:cubicBezTo>
                  <a:pt x="26" y="13"/>
                  <a:pt x="26" y="13"/>
                  <a:pt x="26" y="13"/>
                </a:cubicBezTo>
                <a:cubicBezTo>
                  <a:pt x="21" y="23"/>
                  <a:pt x="21" y="23"/>
                  <a:pt x="21" y="23"/>
                </a:cubicBezTo>
                <a:cubicBezTo>
                  <a:pt x="20" y="22"/>
                  <a:pt x="20" y="22"/>
                  <a:pt x="20" y="22"/>
                </a:cubicBezTo>
                <a:cubicBezTo>
                  <a:pt x="23" y="11"/>
                  <a:pt x="23" y="11"/>
                  <a:pt x="23" y="11"/>
                </a:cubicBezTo>
                <a:cubicBezTo>
                  <a:pt x="25" y="5"/>
                  <a:pt x="25" y="5"/>
                  <a:pt x="25" y="5"/>
                </a:cubicBezTo>
                <a:close/>
                <a:moveTo>
                  <a:pt x="91" y="2"/>
                </a:moveTo>
                <a:cubicBezTo>
                  <a:pt x="115" y="32"/>
                  <a:pt x="115" y="32"/>
                  <a:pt x="115" y="32"/>
                </a:cubicBezTo>
                <a:cubicBezTo>
                  <a:pt x="103" y="42"/>
                  <a:pt x="103" y="42"/>
                  <a:pt x="103" y="42"/>
                </a:cubicBezTo>
                <a:cubicBezTo>
                  <a:pt x="100" y="38"/>
                  <a:pt x="100" y="38"/>
                  <a:pt x="100" y="38"/>
                </a:cubicBezTo>
                <a:cubicBezTo>
                  <a:pt x="92" y="48"/>
                  <a:pt x="92" y="48"/>
                  <a:pt x="92" y="48"/>
                </a:cubicBezTo>
                <a:cubicBezTo>
                  <a:pt x="84" y="46"/>
                  <a:pt x="84" y="46"/>
                  <a:pt x="84" y="46"/>
                </a:cubicBezTo>
                <a:cubicBezTo>
                  <a:pt x="78" y="49"/>
                  <a:pt x="71" y="55"/>
                  <a:pt x="70" y="62"/>
                </a:cubicBezTo>
                <a:cubicBezTo>
                  <a:pt x="74" y="69"/>
                  <a:pt x="74" y="69"/>
                  <a:pt x="74" y="69"/>
                </a:cubicBezTo>
                <a:cubicBezTo>
                  <a:pt x="73" y="71"/>
                  <a:pt x="73" y="71"/>
                  <a:pt x="73" y="71"/>
                </a:cubicBezTo>
                <a:cubicBezTo>
                  <a:pt x="71" y="73"/>
                  <a:pt x="69" y="74"/>
                  <a:pt x="67" y="76"/>
                </a:cubicBezTo>
                <a:cubicBezTo>
                  <a:pt x="65" y="75"/>
                  <a:pt x="63" y="73"/>
                  <a:pt x="61" y="72"/>
                </a:cubicBezTo>
                <a:cubicBezTo>
                  <a:pt x="61" y="69"/>
                  <a:pt x="64" y="65"/>
                  <a:pt x="64" y="64"/>
                </a:cubicBezTo>
                <a:cubicBezTo>
                  <a:pt x="63" y="63"/>
                  <a:pt x="63" y="63"/>
                  <a:pt x="63" y="63"/>
                </a:cubicBezTo>
                <a:cubicBezTo>
                  <a:pt x="61" y="66"/>
                  <a:pt x="55" y="71"/>
                  <a:pt x="53" y="73"/>
                </a:cubicBezTo>
                <a:cubicBezTo>
                  <a:pt x="51" y="72"/>
                  <a:pt x="49" y="71"/>
                  <a:pt x="46" y="69"/>
                </a:cubicBezTo>
                <a:cubicBezTo>
                  <a:pt x="47" y="67"/>
                  <a:pt x="52" y="61"/>
                  <a:pt x="53" y="59"/>
                </a:cubicBezTo>
                <a:cubicBezTo>
                  <a:pt x="52" y="58"/>
                  <a:pt x="52" y="58"/>
                  <a:pt x="52" y="58"/>
                </a:cubicBezTo>
                <a:cubicBezTo>
                  <a:pt x="48" y="63"/>
                  <a:pt x="43" y="67"/>
                  <a:pt x="40" y="68"/>
                </a:cubicBezTo>
                <a:cubicBezTo>
                  <a:pt x="33" y="63"/>
                  <a:pt x="33" y="63"/>
                  <a:pt x="33" y="63"/>
                </a:cubicBezTo>
                <a:cubicBezTo>
                  <a:pt x="37" y="57"/>
                  <a:pt x="43" y="52"/>
                  <a:pt x="48" y="48"/>
                </a:cubicBezTo>
                <a:cubicBezTo>
                  <a:pt x="47" y="46"/>
                  <a:pt x="47" y="46"/>
                  <a:pt x="47" y="46"/>
                </a:cubicBezTo>
                <a:cubicBezTo>
                  <a:pt x="43" y="49"/>
                  <a:pt x="35" y="56"/>
                  <a:pt x="31" y="59"/>
                </a:cubicBezTo>
                <a:cubicBezTo>
                  <a:pt x="27" y="58"/>
                  <a:pt x="25" y="56"/>
                  <a:pt x="24" y="52"/>
                </a:cubicBezTo>
                <a:cubicBezTo>
                  <a:pt x="32" y="45"/>
                  <a:pt x="41" y="37"/>
                  <a:pt x="50" y="30"/>
                </a:cubicBezTo>
                <a:cubicBezTo>
                  <a:pt x="55" y="29"/>
                  <a:pt x="55" y="29"/>
                  <a:pt x="55" y="29"/>
                </a:cubicBezTo>
                <a:cubicBezTo>
                  <a:pt x="69" y="37"/>
                  <a:pt x="69" y="37"/>
                  <a:pt x="69" y="37"/>
                </a:cubicBezTo>
                <a:cubicBezTo>
                  <a:pt x="76" y="30"/>
                  <a:pt x="76" y="30"/>
                  <a:pt x="76" y="30"/>
                </a:cubicBezTo>
                <a:cubicBezTo>
                  <a:pt x="69" y="19"/>
                  <a:pt x="69" y="19"/>
                  <a:pt x="69" y="19"/>
                </a:cubicBezTo>
                <a:cubicBezTo>
                  <a:pt x="72" y="17"/>
                  <a:pt x="74" y="16"/>
                  <a:pt x="76" y="15"/>
                </a:cubicBezTo>
                <a:cubicBezTo>
                  <a:pt x="89" y="27"/>
                  <a:pt x="89" y="27"/>
                  <a:pt x="89" y="27"/>
                </a:cubicBezTo>
                <a:cubicBezTo>
                  <a:pt x="90" y="26"/>
                  <a:pt x="90" y="26"/>
                  <a:pt x="90" y="26"/>
                </a:cubicBezTo>
                <a:cubicBezTo>
                  <a:pt x="81" y="14"/>
                  <a:pt x="81" y="14"/>
                  <a:pt x="81" y="14"/>
                </a:cubicBezTo>
                <a:cubicBezTo>
                  <a:pt x="81" y="14"/>
                  <a:pt x="81" y="14"/>
                  <a:pt x="81" y="14"/>
                </a:cubicBezTo>
                <a:cubicBezTo>
                  <a:pt x="79" y="12"/>
                  <a:pt x="79" y="12"/>
                  <a:pt x="79" y="12"/>
                </a:cubicBezTo>
                <a:cubicBezTo>
                  <a:pt x="91" y="2"/>
                  <a:pt x="91" y="2"/>
                  <a:pt x="91" y="2"/>
                </a:cubicBezTo>
                <a:close/>
                <a:moveTo>
                  <a:pt x="97" y="52"/>
                </a:moveTo>
                <a:cubicBezTo>
                  <a:pt x="87" y="50"/>
                  <a:pt x="87" y="50"/>
                  <a:pt x="87" y="50"/>
                </a:cubicBezTo>
                <a:cubicBezTo>
                  <a:pt x="85" y="53"/>
                  <a:pt x="85" y="53"/>
                  <a:pt x="85" y="53"/>
                </a:cubicBezTo>
                <a:cubicBezTo>
                  <a:pt x="93" y="58"/>
                  <a:pt x="93" y="58"/>
                  <a:pt x="93" y="58"/>
                </a:cubicBezTo>
                <a:cubicBezTo>
                  <a:pt x="94" y="56"/>
                  <a:pt x="95" y="54"/>
                  <a:pt x="97" y="52"/>
                </a:cubicBezTo>
                <a:close/>
                <a:moveTo>
                  <a:pt x="80" y="71"/>
                </a:moveTo>
                <a:cubicBezTo>
                  <a:pt x="82" y="70"/>
                  <a:pt x="84" y="68"/>
                  <a:pt x="86" y="67"/>
                </a:cubicBezTo>
                <a:cubicBezTo>
                  <a:pt x="78" y="61"/>
                  <a:pt x="78" y="61"/>
                  <a:pt x="78" y="61"/>
                </a:cubicBezTo>
                <a:cubicBezTo>
                  <a:pt x="76" y="63"/>
                  <a:pt x="76" y="63"/>
                  <a:pt x="76" y="63"/>
                </a:cubicBezTo>
                <a:cubicBezTo>
                  <a:pt x="80" y="71"/>
                  <a:pt x="80" y="71"/>
                  <a:pt x="80" y="71"/>
                </a:cubicBezTo>
                <a:close/>
                <a:moveTo>
                  <a:pt x="87" y="65"/>
                </a:moveTo>
                <a:cubicBezTo>
                  <a:pt x="89" y="64"/>
                  <a:pt x="90" y="62"/>
                  <a:pt x="91" y="60"/>
                </a:cubicBezTo>
                <a:cubicBezTo>
                  <a:pt x="81" y="54"/>
                  <a:pt x="81" y="54"/>
                  <a:pt x="81" y="54"/>
                </a:cubicBezTo>
                <a:cubicBezTo>
                  <a:pt x="78" y="57"/>
                  <a:pt x="78" y="57"/>
                  <a:pt x="78" y="57"/>
                </a:cubicBezTo>
                <a:lnTo>
                  <a:pt x="87" y="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19" tIns="45709" rIns="91419" bIns="45709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" name="Freeform 306"/>
          <p:cNvSpPr>
            <a:spLocks noEditPoints="1"/>
          </p:cNvSpPr>
          <p:nvPr/>
        </p:nvSpPr>
        <p:spPr bwMode="auto">
          <a:xfrm>
            <a:off x="1505785" y="2873964"/>
            <a:ext cx="349169" cy="347583"/>
          </a:xfrm>
          <a:custGeom>
            <a:avLst/>
            <a:gdLst>
              <a:gd name="T0" fmla="*/ 60 w 99"/>
              <a:gd name="T1" fmla="*/ 9 h 99"/>
              <a:gd name="T2" fmla="*/ 81 w 99"/>
              <a:gd name="T3" fmla="*/ 10 h 99"/>
              <a:gd name="T4" fmla="*/ 79 w 99"/>
              <a:gd name="T5" fmla="*/ 20 h 99"/>
              <a:gd name="T6" fmla="*/ 96 w 99"/>
              <a:gd name="T7" fmla="*/ 31 h 99"/>
              <a:gd name="T8" fmla="*/ 90 w 99"/>
              <a:gd name="T9" fmla="*/ 38 h 99"/>
              <a:gd name="T10" fmla="*/ 99 w 99"/>
              <a:gd name="T11" fmla="*/ 57 h 99"/>
              <a:gd name="T12" fmla="*/ 90 w 99"/>
              <a:gd name="T13" fmla="*/ 60 h 99"/>
              <a:gd name="T14" fmla="*/ 89 w 99"/>
              <a:gd name="T15" fmla="*/ 81 h 99"/>
              <a:gd name="T16" fmla="*/ 80 w 99"/>
              <a:gd name="T17" fmla="*/ 79 h 99"/>
              <a:gd name="T18" fmla="*/ 68 w 99"/>
              <a:gd name="T19" fmla="*/ 97 h 99"/>
              <a:gd name="T20" fmla="*/ 61 w 99"/>
              <a:gd name="T21" fmla="*/ 90 h 99"/>
              <a:gd name="T22" fmla="*/ 42 w 99"/>
              <a:gd name="T23" fmla="*/ 99 h 99"/>
              <a:gd name="T24" fmla="*/ 39 w 99"/>
              <a:gd name="T25" fmla="*/ 91 h 99"/>
              <a:gd name="T26" fmla="*/ 18 w 99"/>
              <a:gd name="T27" fmla="*/ 89 h 99"/>
              <a:gd name="T28" fmla="*/ 20 w 99"/>
              <a:gd name="T29" fmla="*/ 80 h 99"/>
              <a:gd name="T30" fmla="*/ 3 w 99"/>
              <a:gd name="T31" fmla="*/ 68 h 99"/>
              <a:gd name="T32" fmla="*/ 9 w 99"/>
              <a:gd name="T33" fmla="*/ 61 h 99"/>
              <a:gd name="T34" fmla="*/ 0 w 99"/>
              <a:gd name="T35" fmla="*/ 42 h 99"/>
              <a:gd name="T36" fmla="*/ 9 w 99"/>
              <a:gd name="T37" fmla="*/ 39 h 99"/>
              <a:gd name="T38" fmla="*/ 10 w 99"/>
              <a:gd name="T39" fmla="*/ 18 h 99"/>
              <a:gd name="T40" fmla="*/ 19 w 99"/>
              <a:gd name="T41" fmla="*/ 20 h 99"/>
              <a:gd name="T42" fmla="*/ 31 w 99"/>
              <a:gd name="T43" fmla="*/ 3 h 99"/>
              <a:gd name="T44" fmla="*/ 38 w 99"/>
              <a:gd name="T45" fmla="*/ 9 h 99"/>
              <a:gd name="T46" fmla="*/ 57 w 99"/>
              <a:gd name="T47" fmla="*/ 0 h 99"/>
              <a:gd name="T48" fmla="*/ 36 w 99"/>
              <a:gd name="T49" fmla="*/ 58 h 99"/>
              <a:gd name="T50" fmla="*/ 45 w 99"/>
              <a:gd name="T51" fmla="*/ 47 h 99"/>
              <a:gd name="T52" fmla="*/ 58 w 99"/>
              <a:gd name="T53" fmla="*/ 55 h 99"/>
              <a:gd name="T54" fmla="*/ 64 w 99"/>
              <a:gd name="T55" fmla="*/ 56 h 99"/>
              <a:gd name="T56" fmla="*/ 54 w 99"/>
              <a:gd name="T57" fmla="*/ 54 h 99"/>
              <a:gd name="T58" fmla="*/ 58 w 99"/>
              <a:gd name="T59" fmla="*/ 69 h 99"/>
              <a:gd name="T60" fmla="*/ 71 w 99"/>
              <a:gd name="T61" fmla="*/ 71 h 99"/>
              <a:gd name="T62" fmla="*/ 71 w 99"/>
              <a:gd name="T63" fmla="*/ 28 h 99"/>
              <a:gd name="T64" fmla="*/ 28 w 99"/>
              <a:gd name="T65" fmla="*/ 28 h 99"/>
              <a:gd name="T66" fmla="*/ 28 w 99"/>
              <a:gd name="T67" fmla="*/ 71 h 99"/>
              <a:gd name="T68" fmla="*/ 55 w 99"/>
              <a:gd name="T69" fmla="*/ 79 h 99"/>
              <a:gd name="T70" fmla="*/ 48 w 99"/>
              <a:gd name="T71" fmla="*/ 66 h 99"/>
              <a:gd name="T72" fmla="*/ 35 w 99"/>
              <a:gd name="T73" fmla="*/ 75 h 99"/>
              <a:gd name="T74" fmla="*/ 42 w 99"/>
              <a:gd name="T75" fmla="*/ 71 h 99"/>
              <a:gd name="T76" fmla="*/ 45 w 99"/>
              <a:gd name="T77" fmla="*/ 52 h 99"/>
              <a:gd name="T78" fmla="*/ 38 w 99"/>
              <a:gd name="T79" fmla="*/ 59 h 99"/>
              <a:gd name="T80" fmla="*/ 51 w 99"/>
              <a:gd name="T81" fmla="*/ 37 h 99"/>
              <a:gd name="T82" fmla="*/ 51 w 99"/>
              <a:gd name="T83" fmla="*/ 46 h 99"/>
              <a:gd name="T84" fmla="*/ 51 w 99"/>
              <a:gd name="T85" fmla="*/ 37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99" h="99">
                <a:moveTo>
                  <a:pt x="59" y="8"/>
                </a:moveTo>
                <a:cubicBezTo>
                  <a:pt x="59" y="9"/>
                  <a:pt x="60" y="9"/>
                  <a:pt x="60" y="9"/>
                </a:cubicBezTo>
                <a:cubicBezTo>
                  <a:pt x="66" y="2"/>
                  <a:pt x="66" y="2"/>
                  <a:pt x="66" y="2"/>
                </a:cubicBezTo>
                <a:cubicBezTo>
                  <a:pt x="81" y="10"/>
                  <a:pt x="81" y="10"/>
                  <a:pt x="81" y="10"/>
                </a:cubicBezTo>
                <a:cubicBezTo>
                  <a:pt x="78" y="19"/>
                  <a:pt x="78" y="19"/>
                  <a:pt x="78" y="19"/>
                </a:cubicBezTo>
                <a:cubicBezTo>
                  <a:pt x="78" y="19"/>
                  <a:pt x="79" y="19"/>
                  <a:pt x="79" y="20"/>
                </a:cubicBezTo>
                <a:cubicBezTo>
                  <a:pt x="88" y="17"/>
                  <a:pt x="88" y="17"/>
                  <a:pt x="88" y="17"/>
                </a:cubicBezTo>
                <a:cubicBezTo>
                  <a:pt x="96" y="31"/>
                  <a:pt x="96" y="31"/>
                  <a:pt x="96" y="31"/>
                </a:cubicBezTo>
                <a:cubicBezTo>
                  <a:pt x="90" y="37"/>
                  <a:pt x="90" y="37"/>
                  <a:pt x="90" y="37"/>
                </a:cubicBezTo>
                <a:cubicBezTo>
                  <a:pt x="90" y="38"/>
                  <a:pt x="90" y="38"/>
                  <a:pt x="90" y="38"/>
                </a:cubicBezTo>
                <a:cubicBezTo>
                  <a:pt x="99" y="40"/>
                  <a:pt x="99" y="40"/>
                  <a:pt x="99" y="40"/>
                </a:cubicBezTo>
                <a:cubicBezTo>
                  <a:pt x="99" y="57"/>
                  <a:pt x="99" y="57"/>
                  <a:pt x="99" y="57"/>
                </a:cubicBezTo>
                <a:cubicBezTo>
                  <a:pt x="91" y="59"/>
                  <a:pt x="91" y="59"/>
                  <a:pt x="91" y="59"/>
                </a:cubicBezTo>
                <a:cubicBezTo>
                  <a:pt x="91" y="59"/>
                  <a:pt x="90" y="60"/>
                  <a:pt x="90" y="60"/>
                </a:cubicBezTo>
                <a:cubicBezTo>
                  <a:pt x="97" y="67"/>
                  <a:pt x="97" y="67"/>
                  <a:pt x="97" y="67"/>
                </a:cubicBezTo>
                <a:cubicBezTo>
                  <a:pt x="89" y="81"/>
                  <a:pt x="89" y="81"/>
                  <a:pt x="89" y="81"/>
                </a:cubicBezTo>
                <a:cubicBezTo>
                  <a:pt x="80" y="78"/>
                  <a:pt x="80" y="78"/>
                  <a:pt x="80" y="78"/>
                </a:cubicBezTo>
                <a:cubicBezTo>
                  <a:pt x="80" y="79"/>
                  <a:pt x="80" y="79"/>
                  <a:pt x="80" y="79"/>
                </a:cubicBezTo>
                <a:cubicBezTo>
                  <a:pt x="82" y="88"/>
                  <a:pt x="82" y="88"/>
                  <a:pt x="82" y="88"/>
                </a:cubicBezTo>
                <a:cubicBezTo>
                  <a:pt x="68" y="97"/>
                  <a:pt x="68" y="97"/>
                  <a:pt x="68" y="97"/>
                </a:cubicBezTo>
                <a:cubicBezTo>
                  <a:pt x="62" y="90"/>
                  <a:pt x="62" y="90"/>
                  <a:pt x="62" y="90"/>
                </a:cubicBezTo>
                <a:cubicBezTo>
                  <a:pt x="62" y="90"/>
                  <a:pt x="61" y="90"/>
                  <a:pt x="61" y="90"/>
                </a:cubicBezTo>
                <a:cubicBezTo>
                  <a:pt x="59" y="99"/>
                  <a:pt x="59" y="99"/>
                  <a:pt x="59" y="99"/>
                </a:cubicBezTo>
                <a:cubicBezTo>
                  <a:pt x="42" y="99"/>
                  <a:pt x="42" y="99"/>
                  <a:pt x="42" y="99"/>
                </a:cubicBezTo>
                <a:cubicBezTo>
                  <a:pt x="40" y="91"/>
                  <a:pt x="40" y="91"/>
                  <a:pt x="40" y="91"/>
                </a:cubicBezTo>
                <a:cubicBezTo>
                  <a:pt x="40" y="91"/>
                  <a:pt x="39" y="91"/>
                  <a:pt x="39" y="91"/>
                </a:cubicBezTo>
                <a:cubicBezTo>
                  <a:pt x="33" y="97"/>
                  <a:pt x="33" y="97"/>
                  <a:pt x="33" y="97"/>
                </a:cubicBezTo>
                <a:cubicBezTo>
                  <a:pt x="18" y="89"/>
                  <a:pt x="18" y="89"/>
                  <a:pt x="18" y="89"/>
                </a:cubicBezTo>
                <a:cubicBezTo>
                  <a:pt x="21" y="81"/>
                  <a:pt x="21" y="81"/>
                  <a:pt x="21" y="81"/>
                </a:cubicBezTo>
                <a:cubicBezTo>
                  <a:pt x="20" y="80"/>
                  <a:pt x="20" y="80"/>
                  <a:pt x="20" y="80"/>
                </a:cubicBezTo>
                <a:cubicBezTo>
                  <a:pt x="11" y="83"/>
                  <a:pt x="11" y="83"/>
                  <a:pt x="11" y="83"/>
                </a:cubicBezTo>
                <a:cubicBezTo>
                  <a:pt x="3" y="68"/>
                  <a:pt x="3" y="68"/>
                  <a:pt x="3" y="68"/>
                </a:cubicBezTo>
                <a:cubicBezTo>
                  <a:pt x="9" y="62"/>
                  <a:pt x="9" y="62"/>
                  <a:pt x="9" y="62"/>
                </a:cubicBezTo>
                <a:cubicBezTo>
                  <a:pt x="9" y="62"/>
                  <a:pt x="9" y="61"/>
                  <a:pt x="9" y="61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42"/>
                  <a:pt x="0" y="42"/>
                  <a:pt x="0" y="42"/>
                </a:cubicBezTo>
                <a:cubicBezTo>
                  <a:pt x="8" y="40"/>
                  <a:pt x="8" y="40"/>
                  <a:pt x="8" y="40"/>
                </a:cubicBezTo>
                <a:cubicBezTo>
                  <a:pt x="8" y="40"/>
                  <a:pt x="8" y="39"/>
                  <a:pt x="9" y="39"/>
                </a:cubicBezTo>
                <a:cubicBezTo>
                  <a:pt x="2" y="33"/>
                  <a:pt x="2" y="33"/>
                  <a:pt x="2" y="33"/>
                </a:cubicBezTo>
                <a:cubicBezTo>
                  <a:pt x="10" y="18"/>
                  <a:pt x="10" y="18"/>
                  <a:pt x="10" y="18"/>
                </a:cubicBezTo>
                <a:cubicBezTo>
                  <a:pt x="18" y="21"/>
                  <a:pt x="18" y="21"/>
                  <a:pt x="18" y="21"/>
                </a:cubicBezTo>
                <a:cubicBezTo>
                  <a:pt x="19" y="21"/>
                  <a:pt x="19" y="20"/>
                  <a:pt x="19" y="20"/>
                </a:cubicBezTo>
                <a:cubicBezTo>
                  <a:pt x="17" y="11"/>
                  <a:pt x="17" y="11"/>
                  <a:pt x="17" y="11"/>
                </a:cubicBezTo>
                <a:cubicBezTo>
                  <a:pt x="31" y="3"/>
                  <a:pt x="31" y="3"/>
                  <a:pt x="31" y="3"/>
                </a:cubicBezTo>
                <a:cubicBezTo>
                  <a:pt x="37" y="9"/>
                  <a:pt x="37" y="9"/>
                  <a:pt x="37" y="9"/>
                </a:cubicBezTo>
                <a:cubicBezTo>
                  <a:pt x="37" y="9"/>
                  <a:pt x="38" y="9"/>
                  <a:pt x="38" y="9"/>
                </a:cubicBezTo>
                <a:cubicBezTo>
                  <a:pt x="40" y="0"/>
                  <a:pt x="40" y="0"/>
                  <a:pt x="40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36" y="58"/>
                </a:moveTo>
                <a:cubicBezTo>
                  <a:pt x="37" y="52"/>
                  <a:pt x="37" y="52"/>
                  <a:pt x="37" y="52"/>
                </a:cubicBezTo>
                <a:cubicBezTo>
                  <a:pt x="45" y="47"/>
                  <a:pt x="45" y="47"/>
                  <a:pt x="45" y="47"/>
                </a:cubicBezTo>
                <a:cubicBezTo>
                  <a:pt x="56" y="47"/>
                  <a:pt x="56" y="47"/>
                  <a:pt x="56" y="47"/>
                </a:cubicBezTo>
                <a:cubicBezTo>
                  <a:pt x="58" y="55"/>
                  <a:pt x="58" y="55"/>
                  <a:pt x="58" y="55"/>
                </a:cubicBezTo>
                <a:cubicBezTo>
                  <a:pt x="64" y="55"/>
                  <a:pt x="64" y="55"/>
                  <a:pt x="64" y="55"/>
                </a:cubicBezTo>
                <a:cubicBezTo>
                  <a:pt x="64" y="56"/>
                  <a:pt x="64" y="56"/>
                  <a:pt x="64" y="56"/>
                </a:cubicBezTo>
                <a:cubicBezTo>
                  <a:pt x="56" y="58"/>
                  <a:pt x="56" y="58"/>
                  <a:pt x="56" y="58"/>
                </a:cubicBezTo>
                <a:cubicBezTo>
                  <a:pt x="54" y="54"/>
                  <a:pt x="54" y="54"/>
                  <a:pt x="54" y="54"/>
                </a:cubicBezTo>
                <a:cubicBezTo>
                  <a:pt x="52" y="62"/>
                  <a:pt x="52" y="62"/>
                  <a:pt x="52" y="62"/>
                </a:cubicBezTo>
                <a:cubicBezTo>
                  <a:pt x="58" y="69"/>
                  <a:pt x="58" y="69"/>
                  <a:pt x="58" y="69"/>
                </a:cubicBezTo>
                <a:cubicBezTo>
                  <a:pt x="58" y="79"/>
                  <a:pt x="58" y="79"/>
                  <a:pt x="58" y="79"/>
                </a:cubicBezTo>
                <a:cubicBezTo>
                  <a:pt x="63" y="77"/>
                  <a:pt x="67" y="74"/>
                  <a:pt x="71" y="71"/>
                </a:cubicBezTo>
                <a:cubicBezTo>
                  <a:pt x="76" y="66"/>
                  <a:pt x="80" y="58"/>
                  <a:pt x="80" y="50"/>
                </a:cubicBezTo>
                <a:cubicBezTo>
                  <a:pt x="80" y="41"/>
                  <a:pt x="76" y="34"/>
                  <a:pt x="71" y="28"/>
                </a:cubicBezTo>
                <a:cubicBezTo>
                  <a:pt x="65" y="23"/>
                  <a:pt x="58" y="19"/>
                  <a:pt x="49" y="19"/>
                </a:cubicBezTo>
                <a:cubicBezTo>
                  <a:pt x="41" y="19"/>
                  <a:pt x="34" y="23"/>
                  <a:pt x="28" y="28"/>
                </a:cubicBezTo>
                <a:cubicBezTo>
                  <a:pt x="23" y="34"/>
                  <a:pt x="19" y="41"/>
                  <a:pt x="19" y="50"/>
                </a:cubicBezTo>
                <a:cubicBezTo>
                  <a:pt x="19" y="58"/>
                  <a:pt x="23" y="66"/>
                  <a:pt x="28" y="71"/>
                </a:cubicBezTo>
                <a:cubicBezTo>
                  <a:pt x="34" y="76"/>
                  <a:pt x="41" y="80"/>
                  <a:pt x="49" y="80"/>
                </a:cubicBezTo>
                <a:cubicBezTo>
                  <a:pt x="52" y="80"/>
                  <a:pt x="54" y="80"/>
                  <a:pt x="55" y="79"/>
                </a:cubicBezTo>
                <a:cubicBezTo>
                  <a:pt x="53" y="70"/>
                  <a:pt x="53" y="70"/>
                  <a:pt x="53" y="70"/>
                </a:cubicBezTo>
                <a:cubicBezTo>
                  <a:pt x="48" y="66"/>
                  <a:pt x="48" y="66"/>
                  <a:pt x="48" y="66"/>
                </a:cubicBezTo>
                <a:cubicBezTo>
                  <a:pt x="47" y="69"/>
                  <a:pt x="45" y="73"/>
                  <a:pt x="45" y="73"/>
                </a:cubicBezTo>
                <a:cubicBezTo>
                  <a:pt x="35" y="75"/>
                  <a:pt x="35" y="75"/>
                  <a:pt x="35" y="75"/>
                </a:cubicBezTo>
                <a:cubicBezTo>
                  <a:pt x="35" y="73"/>
                  <a:pt x="35" y="73"/>
                  <a:pt x="35" y="73"/>
                </a:cubicBezTo>
                <a:cubicBezTo>
                  <a:pt x="42" y="71"/>
                  <a:pt x="42" y="71"/>
                  <a:pt x="42" y="71"/>
                </a:cubicBezTo>
                <a:cubicBezTo>
                  <a:pt x="44" y="61"/>
                  <a:pt x="44" y="61"/>
                  <a:pt x="44" y="61"/>
                </a:cubicBezTo>
                <a:cubicBezTo>
                  <a:pt x="45" y="52"/>
                  <a:pt x="45" y="52"/>
                  <a:pt x="45" y="52"/>
                </a:cubicBezTo>
                <a:cubicBezTo>
                  <a:pt x="41" y="54"/>
                  <a:pt x="41" y="54"/>
                  <a:pt x="41" y="54"/>
                </a:cubicBezTo>
                <a:cubicBezTo>
                  <a:pt x="38" y="59"/>
                  <a:pt x="38" y="59"/>
                  <a:pt x="38" y="59"/>
                </a:cubicBezTo>
                <a:cubicBezTo>
                  <a:pt x="36" y="58"/>
                  <a:pt x="36" y="58"/>
                  <a:pt x="36" y="58"/>
                </a:cubicBezTo>
                <a:close/>
                <a:moveTo>
                  <a:pt x="51" y="37"/>
                </a:moveTo>
                <a:cubicBezTo>
                  <a:pt x="48" y="37"/>
                  <a:pt x="46" y="39"/>
                  <a:pt x="46" y="41"/>
                </a:cubicBezTo>
                <a:cubicBezTo>
                  <a:pt x="46" y="44"/>
                  <a:pt x="48" y="46"/>
                  <a:pt x="51" y="46"/>
                </a:cubicBezTo>
                <a:cubicBezTo>
                  <a:pt x="53" y="46"/>
                  <a:pt x="55" y="44"/>
                  <a:pt x="55" y="41"/>
                </a:cubicBezTo>
                <a:cubicBezTo>
                  <a:pt x="55" y="39"/>
                  <a:pt x="53" y="37"/>
                  <a:pt x="51" y="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19" tIns="45709" rIns="91419" bIns="45709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" name="Freeform 308"/>
          <p:cNvSpPr>
            <a:spLocks noEditPoints="1"/>
          </p:cNvSpPr>
          <p:nvPr/>
        </p:nvSpPr>
        <p:spPr bwMode="auto">
          <a:xfrm>
            <a:off x="3454814" y="4718592"/>
            <a:ext cx="390435" cy="219024"/>
          </a:xfrm>
          <a:custGeom>
            <a:avLst/>
            <a:gdLst>
              <a:gd name="T0" fmla="*/ 66 w 111"/>
              <a:gd name="T1" fmla="*/ 0 h 62"/>
              <a:gd name="T2" fmla="*/ 97 w 111"/>
              <a:gd name="T3" fmla="*/ 3 h 62"/>
              <a:gd name="T4" fmla="*/ 110 w 111"/>
              <a:gd name="T5" fmla="*/ 10 h 62"/>
              <a:gd name="T6" fmla="*/ 111 w 111"/>
              <a:gd name="T7" fmla="*/ 17 h 62"/>
              <a:gd name="T8" fmla="*/ 111 w 111"/>
              <a:gd name="T9" fmla="*/ 42 h 62"/>
              <a:gd name="T10" fmla="*/ 109 w 111"/>
              <a:gd name="T11" fmla="*/ 49 h 62"/>
              <a:gd name="T12" fmla="*/ 91 w 111"/>
              <a:gd name="T13" fmla="*/ 55 h 62"/>
              <a:gd name="T14" fmla="*/ 62 w 111"/>
              <a:gd name="T15" fmla="*/ 58 h 62"/>
              <a:gd name="T16" fmla="*/ 55 w 111"/>
              <a:gd name="T17" fmla="*/ 58 h 62"/>
              <a:gd name="T18" fmla="*/ 53 w 111"/>
              <a:gd name="T19" fmla="*/ 58 h 62"/>
              <a:gd name="T20" fmla="*/ 53 w 111"/>
              <a:gd name="T21" fmla="*/ 22 h 62"/>
              <a:gd name="T22" fmla="*/ 59 w 111"/>
              <a:gd name="T23" fmla="*/ 16 h 62"/>
              <a:gd name="T24" fmla="*/ 27 w 111"/>
              <a:gd name="T25" fmla="*/ 16 h 62"/>
              <a:gd name="T26" fmla="*/ 27 w 111"/>
              <a:gd name="T27" fmla="*/ 19 h 62"/>
              <a:gd name="T28" fmla="*/ 44 w 111"/>
              <a:gd name="T29" fmla="*/ 18 h 62"/>
              <a:gd name="T30" fmla="*/ 52 w 111"/>
              <a:gd name="T31" fmla="*/ 18 h 62"/>
              <a:gd name="T32" fmla="*/ 52 w 111"/>
              <a:gd name="T33" fmla="*/ 44 h 62"/>
              <a:gd name="T34" fmla="*/ 35 w 111"/>
              <a:gd name="T35" fmla="*/ 62 h 62"/>
              <a:gd name="T36" fmla="*/ 34 w 111"/>
              <a:gd name="T37" fmla="*/ 62 h 62"/>
              <a:gd name="T38" fmla="*/ 11 w 111"/>
              <a:gd name="T39" fmla="*/ 58 h 62"/>
              <a:gd name="T40" fmla="*/ 0 w 111"/>
              <a:gd name="T41" fmla="*/ 49 h 62"/>
              <a:gd name="T42" fmla="*/ 0 w 111"/>
              <a:gd name="T43" fmla="*/ 48 h 62"/>
              <a:gd name="T44" fmla="*/ 0 w 111"/>
              <a:gd name="T45" fmla="*/ 19 h 62"/>
              <a:gd name="T46" fmla="*/ 21 w 111"/>
              <a:gd name="T47" fmla="*/ 19 h 62"/>
              <a:gd name="T48" fmla="*/ 23 w 111"/>
              <a:gd name="T49" fmla="*/ 9 h 62"/>
              <a:gd name="T50" fmla="*/ 36 w 111"/>
              <a:gd name="T51" fmla="*/ 3 h 62"/>
              <a:gd name="T52" fmla="*/ 66 w 111"/>
              <a:gd name="T53" fmla="*/ 0 h 62"/>
              <a:gd name="T54" fmla="*/ 105 w 111"/>
              <a:gd name="T55" fmla="*/ 14 h 62"/>
              <a:gd name="T56" fmla="*/ 105 w 111"/>
              <a:gd name="T57" fmla="*/ 13 h 62"/>
              <a:gd name="T58" fmla="*/ 95 w 111"/>
              <a:gd name="T59" fmla="*/ 9 h 62"/>
              <a:gd name="T60" fmla="*/ 66 w 111"/>
              <a:gd name="T61" fmla="*/ 6 h 62"/>
              <a:gd name="T62" fmla="*/ 38 w 111"/>
              <a:gd name="T63" fmla="*/ 9 h 62"/>
              <a:gd name="T64" fmla="*/ 33 w 111"/>
              <a:gd name="T65" fmla="*/ 10 h 62"/>
              <a:gd name="T66" fmla="*/ 66 w 111"/>
              <a:gd name="T67" fmla="*/ 9 h 62"/>
              <a:gd name="T68" fmla="*/ 73 w 111"/>
              <a:gd name="T69" fmla="*/ 9 h 62"/>
              <a:gd name="T70" fmla="*/ 68 w 111"/>
              <a:gd name="T71" fmla="*/ 15 h 62"/>
              <a:gd name="T72" fmla="*/ 62 w 111"/>
              <a:gd name="T73" fmla="*/ 21 h 62"/>
              <a:gd name="T74" fmla="*/ 90 w 111"/>
              <a:gd name="T75" fmla="*/ 18 h 62"/>
              <a:gd name="T76" fmla="*/ 105 w 111"/>
              <a:gd name="T77" fmla="*/ 14 h 62"/>
              <a:gd name="T78" fmla="*/ 31 w 111"/>
              <a:gd name="T79" fmla="*/ 56 h 62"/>
              <a:gd name="T80" fmla="*/ 31 w 111"/>
              <a:gd name="T81" fmla="*/ 36 h 62"/>
              <a:gd name="T82" fmla="*/ 11 w 111"/>
              <a:gd name="T83" fmla="*/ 32 h 62"/>
              <a:gd name="T84" fmla="*/ 6 w 111"/>
              <a:gd name="T85" fmla="*/ 30 h 62"/>
              <a:gd name="T86" fmla="*/ 6 w 111"/>
              <a:gd name="T87" fmla="*/ 45 h 62"/>
              <a:gd name="T88" fmla="*/ 13 w 111"/>
              <a:gd name="T89" fmla="*/ 52 h 62"/>
              <a:gd name="T90" fmla="*/ 31 w 111"/>
              <a:gd name="T91" fmla="*/ 56 h 62"/>
              <a:gd name="T92" fmla="*/ 13 w 111"/>
              <a:gd name="T93" fmla="*/ 26 h 62"/>
              <a:gd name="T94" fmla="*/ 33 w 111"/>
              <a:gd name="T95" fmla="*/ 30 h 62"/>
              <a:gd name="T96" fmla="*/ 37 w 111"/>
              <a:gd name="T97" fmla="*/ 25 h 62"/>
              <a:gd name="T98" fmla="*/ 10 w 111"/>
              <a:gd name="T99" fmla="*/ 25 h 62"/>
              <a:gd name="T100" fmla="*/ 13 w 111"/>
              <a:gd name="T101" fmla="*/ 26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11" h="62">
                <a:moveTo>
                  <a:pt x="66" y="0"/>
                </a:moveTo>
                <a:cubicBezTo>
                  <a:pt x="78" y="0"/>
                  <a:pt x="89" y="1"/>
                  <a:pt x="97" y="3"/>
                </a:cubicBezTo>
                <a:cubicBezTo>
                  <a:pt x="103" y="4"/>
                  <a:pt x="108" y="7"/>
                  <a:pt x="110" y="10"/>
                </a:cubicBezTo>
                <a:cubicBezTo>
                  <a:pt x="111" y="12"/>
                  <a:pt x="111" y="14"/>
                  <a:pt x="111" y="17"/>
                </a:cubicBezTo>
                <a:cubicBezTo>
                  <a:pt x="111" y="42"/>
                  <a:pt x="111" y="42"/>
                  <a:pt x="111" y="42"/>
                </a:cubicBezTo>
                <a:cubicBezTo>
                  <a:pt x="111" y="45"/>
                  <a:pt x="111" y="46"/>
                  <a:pt x="109" y="49"/>
                </a:cubicBezTo>
                <a:cubicBezTo>
                  <a:pt x="106" y="52"/>
                  <a:pt x="99" y="54"/>
                  <a:pt x="91" y="55"/>
                </a:cubicBezTo>
                <a:cubicBezTo>
                  <a:pt x="81" y="57"/>
                  <a:pt x="70" y="58"/>
                  <a:pt x="62" y="58"/>
                </a:cubicBezTo>
                <a:cubicBezTo>
                  <a:pt x="59" y="58"/>
                  <a:pt x="57" y="58"/>
                  <a:pt x="55" y="58"/>
                </a:cubicBezTo>
                <a:cubicBezTo>
                  <a:pt x="53" y="58"/>
                  <a:pt x="53" y="58"/>
                  <a:pt x="53" y="58"/>
                </a:cubicBezTo>
                <a:cubicBezTo>
                  <a:pt x="53" y="22"/>
                  <a:pt x="53" y="22"/>
                  <a:pt x="53" y="22"/>
                </a:cubicBezTo>
                <a:cubicBezTo>
                  <a:pt x="59" y="16"/>
                  <a:pt x="59" y="16"/>
                  <a:pt x="59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9"/>
                  <a:pt x="27" y="19"/>
                  <a:pt x="27" y="19"/>
                </a:cubicBezTo>
                <a:cubicBezTo>
                  <a:pt x="44" y="18"/>
                  <a:pt x="44" y="18"/>
                  <a:pt x="44" y="18"/>
                </a:cubicBezTo>
                <a:cubicBezTo>
                  <a:pt x="52" y="18"/>
                  <a:pt x="52" y="18"/>
                  <a:pt x="52" y="18"/>
                </a:cubicBezTo>
                <a:cubicBezTo>
                  <a:pt x="52" y="44"/>
                  <a:pt x="52" y="44"/>
                  <a:pt x="52" y="44"/>
                </a:cubicBezTo>
                <a:cubicBezTo>
                  <a:pt x="35" y="62"/>
                  <a:pt x="35" y="62"/>
                  <a:pt x="35" y="62"/>
                </a:cubicBezTo>
                <a:cubicBezTo>
                  <a:pt x="34" y="62"/>
                  <a:pt x="34" y="62"/>
                  <a:pt x="34" y="62"/>
                </a:cubicBezTo>
                <a:cubicBezTo>
                  <a:pt x="25" y="61"/>
                  <a:pt x="17" y="60"/>
                  <a:pt x="11" y="58"/>
                </a:cubicBezTo>
                <a:cubicBezTo>
                  <a:pt x="4" y="56"/>
                  <a:pt x="0" y="52"/>
                  <a:pt x="0" y="49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19"/>
                  <a:pt x="0" y="19"/>
                  <a:pt x="0" y="19"/>
                </a:cubicBezTo>
                <a:cubicBezTo>
                  <a:pt x="21" y="19"/>
                  <a:pt x="21" y="19"/>
                  <a:pt x="21" y="19"/>
                </a:cubicBezTo>
                <a:cubicBezTo>
                  <a:pt x="21" y="15"/>
                  <a:pt x="21" y="12"/>
                  <a:pt x="23" y="9"/>
                </a:cubicBezTo>
                <a:cubicBezTo>
                  <a:pt x="25" y="7"/>
                  <a:pt x="30" y="4"/>
                  <a:pt x="36" y="3"/>
                </a:cubicBezTo>
                <a:cubicBezTo>
                  <a:pt x="44" y="1"/>
                  <a:pt x="54" y="0"/>
                  <a:pt x="66" y="0"/>
                </a:cubicBezTo>
                <a:close/>
                <a:moveTo>
                  <a:pt x="105" y="14"/>
                </a:moveTo>
                <a:cubicBezTo>
                  <a:pt x="105" y="13"/>
                  <a:pt x="105" y="13"/>
                  <a:pt x="105" y="13"/>
                </a:cubicBezTo>
                <a:cubicBezTo>
                  <a:pt x="104" y="12"/>
                  <a:pt x="101" y="10"/>
                  <a:pt x="95" y="9"/>
                </a:cubicBezTo>
                <a:cubicBezTo>
                  <a:pt x="88" y="7"/>
                  <a:pt x="78" y="6"/>
                  <a:pt x="66" y="6"/>
                </a:cubicBezTo>
                <a:cubicBezTo>
                  <a:pt x="55" y="6"/>
                  <a:pt x="45" y="7"/>
                  <a:pt x="38" y="9"/>
                </a:cubicBezTo>
                <a:cubicBezTo>
                  <a:pt x="36" y="9"/>
                  <a:pt x="35" y="10"/>
                  <a:pt x="33" y="10"/>
                </a:cubicBezTo>
                <a:cubicBezTo>
                  <a:pt x="66" y="9"/>
                  <a:pt x="66" y="9"/>
                  <a:pt x="66" y="9"/>
                </a:cubicBezTo>
                <a:cubicBezTo>
                  <a:pt x="73" y="9"/>
                  <a:pt x="73" y="9"/>
                  <a:pt x="73" y="9"/>
                </a:cubicBezTo>
                <a:cubicBezTo>
                  <a:pt x="68" y="15"/>
                  <a:pt x="68" y="15"/>
                  <a:pt x="68" y="15"/>
                </a:cubicBezTo>
                <a:cubicBezTo>
                  <a:pt x="62" y="21"/>
                  <a:pt x="62" y="21"/>
                  <a:pt x="62" y="21"/>
                </a:cubicBezTo>
                <a:cubicBezTo>
                  <a:pt x="70" y="21"/>
                  <a:pt x="81" y="20"/>
                  <a:pt x="90" y="18"/>
                </a:cubicBezTo>
                <a:cubicBezTo>
                  <a:pt x="98" y="17"/>
                  <a:pt x="104" y="15"/>
                  <a:pt x="105" y="14"/>
                </a:cubicBezTo>
                <a:close/>
                <a:moveTo>
                  <a:pt x="31" y="56"/>
                </a:moveTo>
                <a:cubicBezTo>
                  <a:pt x="31" y="36"/>
                  <a:pt x="31" y="36"/>
                  <a:pt x="31" y="36"/>
                </a:cubicBezTo>
                <a:cubicBezTo>
                  <a:pt x="23" y="35"/>
                  <a:pt x="16" y="34"/>
                  <a:pt x="11" y="32"/>
                </a:cubicBezTo>
                <a:cubicBezTo>
                  <a:pt x="9" y="31"/>
                  <a:pt x="8" y="31"/>
                  <a:pt x="6" y="30"/>
                </a:cubicBezTo>
                <a:cubicBezTo>
                  <a:pt x="6" y="45"/>
                  <a:pt x="6" y="45"/>
                  <a:pt x="6" y="45"/>
                </a:cubicBezTo>
                <a:cubicBezTo>
                  <a:pt x="6" y="50"/>
                  <a:pt x="9" y="51"/>
                  <a:pt x="13" y="52"/>
                </a:cubicBezTo>
                <a:cubicBezTo>
                  <a:pt x="17" y="54"/>
                  <a:pt x="24" y="55"/>
                  <a:pt x="31" y="56"/>
                </a:cubicBezTo>
                <a:close/>
                <a:moveTo>
                  <a:pt x="13" y="26"/>
                </a:moveTo>
                <a:cubicBezTo>
                  <a:pt x="18" y="28"/>
                  <a:pt x="25" y="29"/>
                  <a:pt x="33" y="30"/>
                </a:cubicBezTo>
                <a:cubicBezTo>
                  <a:pt x="37" y="25"/>
                  <a:pt x="37" y="25"/>
                  <a:pt x="37" y="25"/>
                </a:cubicBezTo>
                <a:cubicBezTo>
                  <a:pt x="10" y="25"/>
                  <a:pt x="10" y="25"/>
                  <a:pt x="10" y="25"/>
                </a:cubicBezTo>
                <a:cubicBezTo>
                  <a:pt x="11" y="26"/>
                  <a:pt x="12" y="26"/>
                  <a:pt x="13" y="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19" tIns="45709" rIns="91419" bIns="45709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3" name="Freeform 48"/>
          <p:cNvSpPr>
            <a:spLocks noEditPoints="1"/>
          </p:cNvSpPr>
          <p:nvPr/>
        </p:nvSpPr>
        <p:spPr bwMode="auto">
          <a:xfrm>
            <a:off x="4528926" y="3512651"/>
            <a:ext cx="234782" cy="372977"/>
          </a:xfrm>
          <a:custGeom>
            <a:avLst/>
            <a:gdLst>
              <a:gd name="T0" fmla="*/ 57 w 67"/>
              <a:gd name="T1" fmla="*/ 10 h 106"/>
              <a:gd name="T2" fmla="*/ 62 w 67"/>
              <a:gd name="T3" fmla="*/ 51 h 106"/>
              <a:gd name="T4" fmla="*/ 51 w 67"/>
              <a:gd name="T5" fmla="*/ 66 h 106"/>
              <a:gd name="T6" fmla="*/ 55 w 67"/>
              <a:gd name="T7" fmla="*/ 65 h 106"/>
              <a:gd name="T8" fmla="*/ 57 w 67"/>
              <a:gd name="T9" fmla="*/ 73 h 106"/>
              <a:gd name="T10" fmla="*/ 56 w 67"/>
              <a:gd name="T11" fmla="*/ 80 h 106"/>
              <a:gd name="T12" fmla="*/ 57 w 67"/>
              <a:gd name="T13" fmla="*/ 86 h 106"/>
              <a:gd name="T14" fmla="*/ 55 w 67"/>
              <a:gd name="T15" fmla="*/ 93 h 106"/>
              <a:gd name="T16" fmla="*/ 15 w 67"/>
              <a:gd name="T17" fmla="*/ 97 h 106"/>
              <a:gd name="T18" fmla="*/ 12 w 67"/>
              <a:gd name="T19" fmla="*/ 95 h 106"/>
              <a:gd name="T20" fmla="*/ 12 w 67"/>
              <a:gd name="T21" fmla="*/ 83 h 106"/>
              <a:gd name="T22" fmla="*/ 12 w 67"/>
              <a:gd name="T23" fmla="*/ 82 h 106"/>
              <a:gd name="T24" fmla="*/ 12 w 67"/>
              <a:gd name="T25" fmla="*/ 71 h 106"/>
              <a:gd name="T26" fmla="*/ 15 w 67"/>
              <a:gd name="T27" fmla="*/ 69 h 106"/>
              <a:gd name="T28" fmla="*/ 16 w 67"/>
              <a:gd name="T29" fmla="*/ 63 h 106"/>
              <a:gd name="T30" fmla="*/ 0 w 67"/>
              <a:gd name="T31" fmla="*/ 34 h 106"/>
              <a:gd name="T32" fmla="*/ 33 w 67"/>
              <a:gd name="T33" fmla="*/ 0 h 106"/>
              <a:gd name="T34" fmla="*/ 28 w 67"/>
              <a:gd name="T35" fmla="*/ 41 h 106"/>
              <a:gd name="T36" fmla="*/ 30 w 67"/>
              <a:gd name="T37" fmla="*/ 39 h 106"/>
              <a:gd name="T38" fmla="*/ 33 w 67"/>
              <a:gd name="T39" fmla="*/ 41 h 106"/>
              <a:gd name="T40" fmla="*/ 36 w 67"/>
              <a:gd name="T41" fmla="*/ 39 h 106"/>
              <a:gd name="T42" fmla="*/ 39 w 67"/>
              <a:gd name="T43" fmla="*/ 41 h 106"/>
              <a:gd name="T44" fmla="*/ 43 w 67"/>
              <a:gd name="T45" fmla="*/ 38 h 106"/>
              <a:gd name="T46" fmla="*/ 39 w 67"/>
              <a:gd name="T47" fmla="*/ 52 h 106"/>
              <a:gd name="T48" fmla="*/ 44 w 67"/>
              <a:gd name="T49" fmla="*/ 66 h 106"/>
              <a:gd name="T50" fmla="*/ 44 w 67"/>
              <a:gd name="T51" fmla="*/ 58 h 106"/>
              <a:gd name="T52" fmla="*/ 56 w 67"/>
              <a:gd name="T53" fmla="*/ 47 h 106"/>
              <a:gd name="T54" fmla="*/ 52 w 67"/>
              <a:gd name="T55" fmla="*/ 15 h 106"/>
              <a:gd name="T56" fmla="*/ 15 w 67"/>
              <a:gd name="T57" fmla="*/ 15 h 106"/>
              <a:gd name="T58" fmla="*/ 11 w 67"/>
              <a:gd name="T59" fmla="*/ 48 h 106"/>
              <a:gd name="T60" fmla="*/ 23 w 67"/>
              <a:gd name="T61" fmla="*/ 59 h 106"/>
              <a:gd name="T62" fmla="*/ 23 w 67"/>
              <a:gd name="T63" fmla="*/ 67 h 106"/>
              <a:gd name="T64" fmla="*/ 29 w 67"/>
              <a:gd name="T65" fmla="*/ 52 h 106"/>
              <a:gd name="T66" fmla="*/ 25 w 67"/>
              <a:gd name="T67" fmla="*/ 38 h 106"/>
              <a:gd name="T68" fmla="*/ 40 w 67"/>
              <a:gd name="T69" fmla="*/ 43 h 106"/>
              <a:gd name="T70" fmla="*/ 36 w 67"/>
              <a:gd name="T71" fmla="*/ 42 h 106"/>
              <a:gd name="T72" fmla="*/ 30 w 67"/>
              <a:gd name="T73" fmla="*/ 42 h 106"/>
              <a:gd name="T74" fmla="*/ 27 w 67"/>
              <a:gd name="T75" fmla="*/ 42 h 106"/>
              <a:gd name="T76" fmla="*/ 32 w 67"/>
              <a:gd name="T77" fmla="*/ 51 h 106"/>
              <a:gd name="T78" fmla="*/ 32 w 67"/>
              <a:gd name="T79" fmla="*/ 67 h 106"/>
              <a:gd name="T80" fmla="*/ 35 w 67"/>
              <a:gd name="T81" fmla="*/ 51 h 106"/>
              <a:gd name="T82" fmla="*/ 35 w 67"/>
              <a:gd name="T83" fmla="*/ 50 h 106"/>
              <a:gd name="T84" fmla="*/ 43 w 67"/>
              <a:gd name="T85" fmla="*/ 96 h 106"/>
              <a:gd name="T86" fmla="*/ 34 w 67"/>
              <a:gd name="T87" fmla="*/ 106 h 106"/>
              <a:gd name="T88" fmla="*/ 43 w 67"/>
              <a:gd name="T89" fmla="*/ 96 h 106"/>
              <a:gd name="T90" fmla="*/ 17 w 67"/>
              <a:gd name="T91" fmla="*/ 88 h 106"/>
              <a:gd name="T92" fmla="*/ 17 w 67"/>
              <a:gd name="T93" fmla="*/ 90 h 106"/>
              <a:gd name="T94" fmla="*/ 50 w 67"/>
              <a:gd name="T95" fmla="*/ 86 h 106"/>
              <a:gd name="T96" fmla="*/ 50 w 67"/>
              <a:gd name="T97" fmla="*/ 73 h 106"/>
              <a:gd name="T98" fmla="*/ 17 w 67"/>
              <a:gd name="T99" fmla="*/ 77 h 106"/>
              <a:gd name="T100" fmla="*/ 50 w 67"/>
              <a:gd name="T101" fmla="*/ 74 h 106"/>
              <a:gd name="T102" fmla="*/ 50 w 67"/>
              <a:gd name="T103" fmla="*/ 7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7" h="106">
                <a:moveTo>
                  <a:pt x="33" y="0"/>
                </a:moveTo>
                <a:cubicBezTo>
                  <a:pt x="43" y="0"/>
                  <a:pt x="51" y="4"/>
                  <a:pt x="57" y="10"/>
                </a:cubicBezTo>
                <a:cubicBezTo>
                  <a:pt x="63" y="16"/>
                  <a:pt x="67" y="25"/>
                  <a:pt x="67" y="34"/>
                </a:cubicBezTo>
                <a:cubicBezTo>
                  <a:pt x="67" y="40"/>
                  <a:pt x="65" y="46"/>
                  <a:pt x="62" y="51"/>
                </a:cubicBezTo>
                <a:cubicBezTo>
                  <a:pt x="59" y="56"/>
                  <a:pt x="56" y="59"/>
                  <a:pt x="51" y="62"/>
                </a:cubicBezTo>
                <a:cubicBezTo>
                  <a:pt x="51" y="66"/>
                  <a:pt x="51" y="66"/>
                  <a:pt x="51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5" y="65"/>
                  <a:pt x="55" y="65"/>
                  <a:pt x="55" y="65"/>
                </a:cubicBezTo>
                <a:cubicBezTo>
                  <a:pt x="56" y="68"/>
                  <a:pt x="56" y="68"/>
                  <a:pt x="56" y="68"/>
                </a:cubicBezTo>
                <a:cubicBezTo>
                  <a:pt x="57" y="70"/>
                  <a:pt x="57" y="72"/>
                  <a:pt x="57" y="73"/>
                </a:cubicBezTo>
                <a:cubicBezTo>
                  <a:pt x="57" y="75"/>
                  <a:pt x="57" y="77"/>
                  <a:pt x="56" y="79"/>
                </a:cubicBezTo>
                <a:cubicBezTo>
                  <a:pt x="56" y="80"/>
                  <a:pt x="56" y="80"/>
                  <a:pt x="56" y="80"/>
                </a:cubicBezTo>
                <a:cubicBezTo>
                  <a:pt x="56" y="80"/>
                  <a:pt x="56" y="80"/>
                  <a:pt x="56" y="80"/>
                </a:cubicBezTo>
                <a:cubicBezTo>
                  <a:pt x="57" y="82"/>
                  <a:pt x="57" y="84"/>
                  <a:pt x="57" y="86"/>
                </a:cubicBezTo>
                <a:cubicBezTo>
                  <a:pt x="57" y="88"/>
                  <a:pt x="57" y="90"/>
                  <a:pt x="56" y="92"/>
                </a:cubicBezTo>
                <a:cubicBezTo>
                  <a:pt x="55" y="93"/>
                  <a:pt x="55" y="93"/>
                  <a:pt x="55" y="93"/>
                </a:cubicBezTo>
                <a:cubicBezTo>
                  <a:pt x="53" y="94"/>
                  <a:pt x="53" y="94"/>
                  <a:pt x="53" y="94"/>
                </a:cubicBezTo>
                <a:cubicBezTo>
                  <a:pt x="15" y="97"/>
                  <a:pt x="15" y="97"/>
                  <a:pt x="15" y="97"/>
                </a:cubicBezTo>
                <a:cubicBezTo>
                  <a:pt x="13" y="97"/>
                  <a:pt x="13" y="97"/>
                  <a:pt x="13" y="97"/>
                </a:cubicBezTo>
                <a:cubicBezTo>
                  <a:pt x="12" y="95"/>
                  <a:pt x="12" y="95"/>
                  <a:pt x="12" y="95"/>
                </a:cubicBezTo>
                <a:cubicBezTo>
                  <a:pt x="11" y="93"/>
                  <a:pt x="11" y="91"/>
                  <a:pt x="10" y="90"/>
                </a:cubicBezTo>
                <a:cubicBezTo>
                  <a:pt x="10" y="88"/>
                  <a:pt x="11" y="86"/>
                  <a:pt x="12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2" y="82"/>
                  <a:pt x="12" y="82"/>
                  <a:pt x="12" y="82"/>
                </a:cubicBezTo>
                <a:cubicBezTo>
                  <a:pt x="11" y="81"/>
                  <a:pt x="11" y="79"/>
                  <a:pt x="10" y="77"/>
                </a:cubicBezTo>
                <a:cubicBezTo>
                  <a:pt x="10" y="75"/>
                  <a:pt x="11" y="73"/>
                  <a:pt x="12" y="71"/>
                </a:cubicBezTo>
                <a:cubicBezTo>
                  <a:pt x="13" y="69"/>
                  <a:pt x="13" y="69"/>
                  <a:pt x="13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3"/>
                  <a:pt x="16" y="63"/>
                  <a:pt x="16" y="63"/>
                </a:cubicBezTo>
                <a:cubicBezTo>
                  <a:pt x="11" y="60"/>
                  <a:pt x="7" y="56"/>
                  <a:pt x="5" y="51"/>
                </a:cubicBezTo>
                <a:cubicBezTo>
                  <a:pt x="2" y="46"/>
                  <a:pt x="0" y="40"/>
                  <a:pt x="0" y="34"/>
                </a:cubicBezTo>
                <a:cubicBezTo>
                  <a:pt x="0" y="25"/>
                  <a:pt x="4" y="16"/>
                  <a:pt x="10" y="10"/>
                </a:cubicBezTo>
                <a:cubicBezTo>
                  <a:pt x="16" y="4"/>
                  <a:pt x="24" y="0"/>
                  <a:pt x="33" y="0"/>
                </a:cubicBezTo>
                <a:close/>
                <a:moveTo>
                  <a:pt x="26" y="40"/>
                </a:moveTo>
                <a:cubicBezTo>
                  <a:pt x="27" y="41"/>
                  <a:pt x="27" y="41"/>
                  <a:pt x="28" y="41"/>
                </a:cubicBezTo>
                <a:cubicBezTo>
                  <a:pt x="28" y="41"/>
                  <a:pt x="29" y="41"/>
                  <a:pt x="30" y="40"/>
                </a:cubicBezTo>
                <a:cubicBezTo>
                  <a:pt x="30" y="39"/>
                  <a:pt x="30" y="39"/>
                  <a:pt x="30" y="39"/>
                </a:cubicBezTo>
                <a:cubicBezTo>
                  <a:pt x="31" y="40"/>
                  <a:pt x="31" y="40"/>
                  <a:pt x="31" y="40"/>
                </a:cubicBezTo>
                <a:cubicBezTo>
                  <a:pt x="32" y="41"/>
                  <a:pt x="32" y="41"/>
                  <a:pt x="33" y="41"/>
                </a:cubicBezTo>
                <a:cubicBezTo>
                  <a:pt x="34" y="41"/>
                  <a:pt x="35" y="41"/>
                  <a:pt x="35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1"/>
                  <a:pt x="38" y="41"/>
                  <a:pt x="39" y="41"/>
                </a:cubicBezTo>
                <a:cubicBezTo>
                  <a:pt x="40" y="41"/>
                  <a:pt x="41" y="41"/>
                  <a:pt x="42" y="40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67"/>
                  <a:pt x="39" y="67"/>
                  <a:pt x="39" y="67"/>
                </a:cubicBezTo>
                <a:cubicBezTo>
                  <a:pt x="44" y="66"/>
                  <a:pt x="44" y="66"/>
                  <a:pt x="44" y="66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58"/>
                  <a:pt x="44" y="58"/>
                  <a:pt x="44" y="58"/>
                </a:cubicBezTo>
                <a:cubicBezTo>
                  <a:pt x="46" y="57"/>
                  <a:pt x="46" y="57"/>
                  <a:pt x="46" y="57"/>
                </a:cubicBezTo>
                <a:cubicBezTo>
                  <a:pt x="50" y="55"/>
                  <a:pt x="54" y="52"/>
                  <a:pt x="56" y="47"/>
                </a:cubicBezTo>
                <a:cubicBezTo>
                  <a:pt x="59" y="44"/>
                  <a:pt x="60" y="39"/>
                  <a:pt x="60" y="34"/>
                </a:cubicBezTo>
                <a:cubicBezTo>
                  <a:pt x="60" y="27"/>
                  <a:pt x="57" y="20"/>
                  <a:pt x="52" y="15"/>
                </a:cubicBezTo>
                <a:cubicBezTo>
                  <a:pt x="47" y="10"/>
                  <a:pt x="41" y="7"/>
                  <a:pt x="33" y="7"/>
                </a:cubicBezTo>
                <a:cubicBezTo>
                  <a:pt x="26" y="7"/>
                  <a:pt x="19" y="10"/>
                  <a:pt x="15" y="15"/>
                </a:cubicBezTo>
                <a:cubicBezTo>
                  <a:pt x="10" y="20"/>
                  <a:pt x="7" y="27"/>
                  <a:pt x="7" y="34"/>
                </a:cubicBezTo>
                <a:cubicBezTo>
                  <a:pt x="7" y="39"/>
                  <a:pt x="8" y="44"/>
                  <a:pt x="11" y="48"/>
                </a:cubicBezTo>
                <a:cubicBezTo>
                  <a:pt x="13" y="52"/>
                  <a:pt x="17" y="55"/>
                  <a:pt x="21" y="58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7"/>
                  <a:pt x="23" y="67"/>
                  <a:pt x="23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29" y="52"/>
                  <a:pt x="29" y="52"/>
                  <a:pt x="29" y="52"/>
                </a:cubicBezTo>
                <a:cubicBezTo>
                  <a:pt x="22" y="40"/>
                  <a:pt x="22" y="40"/>
                  <a:pt x="22" y="40"/>
                </a:cubicBezTo>
                <a:cubicBezTo>
                  <a:pt x="25" y="38"/>
                  <a:pt x="25" y="38"/>
                  <a:pt x="25" y="38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40" y="43"/>
                </a:moveTo>
                <a:cubicBezTo>
                  <a:pt x="40" y="43"/>
                  <a:pt x="40" y="43"/>
                  <a:pt x="39" y="43"/>
                </a:cubicBezTo>
                <a:cubicBezTo>
                  <a:pt x="38" y="43"/>
                  <a:pt x="37" y="43"/>
                  <a:pt x="36" y="42"/>
                </a:cubicBezTo>
                <a:cubicBezTo>
                  <a:pt x="35" y="42"/>
                  <a:pt x="34" y="43"/>
                  <a:pt x="33" y="43"/>
                </a:cubicBezTo>
                <a:cubicBezTo>
                  <a:pt x="32" y="43"/>
                  <a:pt x="31" y="42"/>
                  <a:pt x="30" y="42"/>
                </a:cubicBezTo>
                <a:cubicBezTo>
                  <a:pt x="29" y="42"/>
                  <a:pt x="28" y="43"/>
                  <a:pt x="28" y="43"/>
                </a:cubicBezTo>
                <a:cubicBezTo>
                  <a:pt x="27" y="43"/>
                  <a:pt x="27" y="43"/>
                  <a:pt x="27" y="42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67"/>
                  <a:pt x="32" y="67"/>
                  <a:pt x="32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0"/>
                  <a:pt x="35" y="50"/>
                  <a:pt x="35" y="50"/>
                </a:cubicBezTo>
                <a:cubicBezTo>
                  <a:pt x="40" y="43"/>
                  <a:pt x="40" y="43"/>
                  <a:pt x="40" y="43"/>
                </a:cubicBezTo>
                <a:close/>
                <a:moveTo>
                  <a:pt x="43" y="96"/>
                </a:moveTo>
                <a:cubicBezTo>
                  <a:pt x="24" y="98"/>
                  <a:pt x="24" y="98"/>
                  <a:pt x="24" y="98"/>
                </a:cubicBezTo>
                <a:cubicBezTo>
                  <a:pt x="25" y="103"/>
                  <a:pt x="29" y="106"/>
                  <a:pt x="34" y="106"/>
                </a:cubicBezTo>
                <a:cubicBezTo>
                  <a:pt x="39" y="106"/>
                  <a:pt x="43" y="102"/>
                  <a:pt x="43" y="97"/>
                </a:cubicBezTo>
                <a:cubicBezTo>
                  <a:pt x="43" y="97"/>
                  <a:pt x="43" y="97"/>
                  <a:pt x="43" y="96"/>
                </a:cubicBezTo>
                <a:close/>
                <a:moveTo>
                  <a:pt x="50" y="85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89"/>
                  <a:pt x="17" y="89"/>
                  <a:pt x="17" y="89"/>
                </a:cubicBezTo>
                <a:cubicBezTo>
                  <a:pt x="17" y="89"/>
                  <a:pt x="17" y="90"/>
                  <a:pt x="17" y="90"/>
                </a:cubicBezTo>
                <a:cubicBezTo>
                  <a:pt x="50" y="87"/>
                  <a:pt x="50" y="87"/>
                  <a:pt x="50" y="87"/>
                </a:cubicBezTo>
                <a:cubicBezTo>
                  <a:pt x="50" y="87"/>
                  <a:pt x="50" y="86"/>
                  <a:pt x="50" y="86"/>
                </a:cubicBezTo>
                <a:cubicBezTo>
                  <a:pt x="50" y="86"/>
                  <a:pt x="50" y="86"/>
                  <a:pt x="50" y="85"/>
                </a:cubicBezTo>
                <a:close/>
                <a:moveTo>
                  <a:pt x="50" y="73"/>
                </a:moveTo>
                <a:cubicBezTo>
                  <a:pt x="17" y="76"/>
                  <a:pt x="17" y="76"/>
                  <a:pt x="17" y="76"/>
                </a:cubicBezTo>
                <a:cubicBezTo>
                  <a:pt x="17" y="76"/>
                  <a:pt x="17" y="76"/>
                  <a:pt x="17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4"/>
                  <a:pt x="50" y="74"/>
                  <a:pt x="50" y="73"/>
                </a:cubicBezTo>
                <a:cubicBezTo>
                  <a:pt x="50" y="73"/>
                  <a:pt x="50" y="73"/>
                  <a:pt x="50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19" tIns="45709" rIns="91419" bIns="45709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4" name="Freeform 56"/>
          <p:cNvSpPr>
            <a:spLocks noEditPoints="1"/>
          </p:cNvSpPr>
          <p:nvPr/>
        </p:nvSpPr>
        <p:spPr bwMode="auto">
          <a:xfrm>
            <a:off x="4065449" y="2056669"/>
            <a:ext cx="273417" cy="347716"/>
          </a:xfrm>
          <a:custGeom>
            <a:avLst/>
            <a:gdLst>
              <a:gd name="T0" fmla="*/ 18 w 78"/>
              <a:gd name="T1" fmla="*/ 70 h 99"/>
              <a:gd name="T2" fmla="*/ 23 w 78"/>
              <a:gd name="T3" fmla="*/ 69 h 99"/>
              <a:gd name="T4" fmla="*/ 25 w 78"/>
              <a:gd name="T5" fmla="*/ 73 h 99"/>
              <a:gd name="T6" fmla="*/ 23 w 78"/>
              <a:gd name="T7" fmla="*/ 82 h 99"/>
              <a:gd name="T8" fmla="*/ 17 w 78"/>
              <a:gd name="T9" fmla="*/ 88 h 99"/>
              <a:gd name="T10" fmla="*/ 12 w 78"/>
              <a:gd name="T11" fmla="*/ 89 h 99"/>
              <a:gd name="T12" fmla="*/ 10 w 78"/>
              <a:gd name="T13" fmla="*/ 85 h 99"/>
              <a:gd name="T14" fmla="*/ 12 w 78"/>
              <a:gd name="T15" fmla="*/ 76 h 99"/>
              <a:gd name="T16" fmla="*/ 18 w 78"/>
              <a:gd name="T17" fmla="*/ 70 h 99"/>
              <a:gd name="T18" fmla="*/ 23 w 78"/>
              <a:gd name="T19" fmla="*/ 0 h 99"/>
              <a:gd name="T20" fmla="*/ 16 w 78"/>
              <a:gd name="T21" fmla="*/ 30 h 99"/>
              <a:gd name="T22" fmla="*/ 48 w 78"/>
              <a:gd name="T23" fmla="*/ 85 h 99"/>
              <a:gd name="T24" fmla="*/ 48 w 78"/>
              <a:gd name="T25" fmla="*/ 87 h 99"/>
              <a:gd name="T26" fmla="*/ 49 w 78"/>
              <a:gd name="T27" fmla="*/ 88 h 99"/>
              <a:gd name="T28" fmla="*/ 49 w 78"/>
              <a:gd name="T29" fmla="*/ 88 h 99"/>
              <a:gd name="T30" fmla="*/ 58 w 78"/>
              <a:gd name="T31" fmla="*/ 96 h 99"/>
              <a:gd name="T32" fmla="*/ 71 w 78"/>
              <a:gd name="T33" fmla="*/ 96 h 99"/>
              <a:gd name="T34" fmla="*/ 78 w 78"/>
              <a:gd name="T35" fmla="*/ 85 h 99"/>
              <a:gd name="T36" fmla="*/ 75 w 78"/>
              <a:gd name="T37" fmla="*/ 71 h 99"/>
              <a:gd name="T38" fmla="*/ 65 w 78"/>
              <a:gd name="T39" fmla="*/ 60 h 99"/>
              <a:gd name="T40" fmla="*/ 52 w 78"/>
              <a:gd name="T41" fmla="*/ 60 h 99"/>
              <a:gd name="T42" fmla="*/ 47 w 78"/>
              <a:gd name="T43" fmla="*/ 65 h 99"/>
              <a:gd name="T44" fmla="*/ 42 w 78"/>
              <a:gd name="T45" fmla="*/ 55 h 99"/>
              <a:gd name="T46" fmla="*/ 46 w 78"/>
              <a:gd name="T47" fmla="*/ 44 h 99"/>
              <a:gd name="T48" fmla="*/ 23 w 78"/>
              <a:gd name="T49" fmla="*/ 0 h 99"/>
              <a:gd name="T50" fmla="*/ 37 w 78"/>
              <a:gd name="T51" fmla="*/ 44 h 99"/>
              <a:gd name="T52" fmla="*/ 40 w 78"/>
              <a:gd name="T53" fmla="*/ 48 h 99"/>
              <a:gd name="T54" fmla="*/ 37 w 78"/>
              <a:gd name="T55" fmla="*/ 52 h 99"/>
              <a:gd name="T56" fmla="*/ 33 w 78"/>
              <a:gd name="T57" fmla="*/ 48 h 99"/>
              <a:gd name="T58" fmla="*/ 37 w 78"/>
              <a:gd name="T59" fmla="*/ 44 h 99"/>
              <a:gd name="T60" fmla="*/ 61 w 78"/>
              <a:gd name="T61" fmla="*/ 69 h 99"/>
              <a:gd name="T62" fmla="*/ 67 w 78"/>
              <a:gd name="T63" fmla="*/ 75 h 99"/>
              <a:gd name="T64" fmla="*/ 69 w 78"/>
              <a:gd name="T65" fmla="*/ 84 h 99"/>
              <a:gd name="T66" fmla="*/ 66 w 78"/>
              <a:gd name="T67" fmla="*/ 88 h 99"/>
              <a:gd name="T68" fmla="*/ 62 w 78"/>
              <a:gd name="T69" fmla="*/ 87 h 99"/>
              <a:gd name="T70" fmla="*/ 56 w 78"/>
              <a:gd name="T71" fmla="*/ 81 h 99"/>
              <a:gd name="T72" fmla="*/ 54 w 78"/>
              <a:gd name="T73" fmla="*/ 72 h 99"/>
              <a:gd name="T74" fmla="*/ 56 w 78"/>
              <a:gd name="T75" fmla="*/ 68 h 99"/>
              <a:gd name="T76" fmla="*/ 61 w 78"/>
              <a:gd name="T77" fmla="*/ 69 h 99"/>
              <a:gd name="T78" fmla="*/ 58 w 78"/>
              <a:gd name="T79" fmla="*/ 0 h 99"/>
              <a:gd name="T80" fmla="*/ 66 w 78"/>
              <a:gd name="T81" fmla="*/ 30 h 99"/>
              <a:gd name="T82" fmla="*/ 50 w 78"/>
              <a:gd name="T83" fmla="*/ 57 h 99"/>
              <a:gd name="T84" fmla="*/ 50 w 78"/>
              <a:gd name="T85" fmla="*/ 57 h 99"/>
              <a:gd name="T86" fmla="*/ 49 w 78"/>
              <a:gd name="T87" fmla="*/ 55 h 99"/>
              <a:gd name="T88" fmla="*/ 52 w 78"/>
              <a:gd name="T89" fmla="*/ 45 h 99"/>
              <a:gd name="T90" fmla="*/ 53 w 78"/>
              <a:gd name="T91" fmla="*/ 44 h 99"/>
              <a:gd name="T92" fmla="*/ 52 w 78"/>
              <a:gd name="T93" fmla="*/ 42 h 99"/>
              <a:gd name="T94" fmla="*/ 44 w 78"/>
              <a:gd name="T95" fmla="*/ 26 h 99"/>
              <a:gd name="T96" fmla="*/ 58 w 78"/>
              <a:gd name="T97" fmla="*/ 0 h 99"/>
              <a:gd name="T98" fmla="*/ 27 w 78"/>
              <a:gd name="T99" fmla="*/ 61 h 99"/>
              <a:gd name="T100" fmla="*/ 27 w 78"/>
              <a:gd name="T101" fmla="*/ 61 h 99"/>
              <a:gd name="T102" fmla="*/ 14 w 78"/>
              <a:gd name="T103" fmla="*/ 61 h 99"/>
              <a:gd name="T104" fmla="*/ 4 w 78"/>
              <a:gd name="T105" fmla="*/ 72 h 99"/>
              <a:gd name="T106" fmla="*/ 1 w 78"/>
              <a:gd name="T107" fmla="*/ 86 h 99"/>
              <a:gd name="T108" fmla="*/ 8 w 78"/>
              <a:gd name="T109" fmla="*/ 97 h 99"/>
              <a:gd name="T110" fmla="*/ 21 w 78"/>
              <a:gd name="T111" fmla="*/ 97 h 99"/>
              <a:gd name="T112" fmla="*/ 30 w 78"/>
              <a:gd name="T113" fmla="*/ 89 h 99"/>
              <a:gd name="T114" fmla="*/ 30 w 78"/>
              <a:gd name="T115" fmla="*/ 89 h 99"/>
              <a:gd name="T116" fmla="*/ 30 w 78"/>
              <a:gd name="T117" fmla="*/ 88 h 99"/>
              <a:gd name="T118" fmla="*/ 31 w 78"/>
              <a:gd name="T119" fmla="*/ 86 h 99"/>
              <a:gd name="T120" fmla="*/ 37 w 78"/>
              <a:gd name="T121" fmla="*/ 77 h 99"/>
              <a:gd name="T122" fmla="*/ 27 w 78"/>
              <a:gd name="T123" fmla="*/ 61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8" h="99">
                <a:moveTo>
                  <a:pt x="18" y="70"/>
                </a:moveTo>
                <a:cubicBezTo>
                  <a:pt x="20" y="69"/>
                  <a:pt x="22" y="69"/>
                  <a:pt x="23" y="69"/>
                </a:cubicBezTo>
                <a:cubicBezTo>
                  <a:pt x="24" y="70"/>
                  <a:pt x="25" y="71"/>
                  <a:pt x="25" y="73"/>
                </a:cubicBezTo>
                <a:cubicBezTo>
                  <a:pt x="25" y="76"/>
                  <a:pt x="25" y="79"/>
                  <a:pt x="23" y="82"/>
                </a:cubicBezTo>
                <a:cubicBezTo>
                  <a:pt x="21" y="85"/>
                  <a:pt x="19" y="87"/>
                  <a:pt x="17" y="88"/>
                </a:cubicBezTo>
                <a:cubicBezTo>
                  <a:pt x="15" y="89"/>
                  <a:pt x="14" y="89"/>
                  <a:pt x="12" y="89"/>
                </a:cubicBezTo>
                <a:cubicBezTo>
                  <a:pt x="11" y="88"/>
                  <a:pt x="10" y="86"/>
                  <a:pt x="10" y="85"/>
                </a:cubicBezTo>
                <a:cubicBezTo>
                  <a:pt x="10" y="82"/>
                  <a:pt x="10" y="79"/>
                  <a:pt x="12" y="76"/>
                </a:cubicBezTo>
                <a:cubicBezTo>
                  <a:pt x="14" y="73"/>
                  <a:pt x="16" y="71"/>
                  <a:pt x="18" y="70"/>
                </a:cubicBezTo>
                <a:close/>
                <a:moveTo>
                  <a:pt x="23" y="0"/>
                </a:moveTo>
                <a:cubicBezTo>
                  <a:pt x="16" y="6"/>
                  <a:pt x="10" y="15"/>
                  <a:pt x="16" y="30"/>
                </a:cubicBezTo>
                <a:cubicBezTo>
                  <a:pt x="48" y="85"/>
                  <a:pt x="48" y="85"/>
                  <a:pt x="48" y="85"/>
                </a:cubicBezTo>
                <a:cubicBezTo>
                  <a:pt x="48" y="86"/>
                  <a:pt x="48" y="86"/>
                  <a:pt x="48" y="87"/>
                </a:cubicBezTo>
                <a:cubicBezTo>
                  <a:pt x="49" y="88"/>
                  <a:pt x="49" y="88"/>
                  <a:pt x="49" y="88"/>
                </a:cubicBezTo>
                <a:cubicBezTo>
                  <a:pt x="49" y="88"/>
                  <a:pt x="49" y="88"/>
                  <a:pt x="49" y="88"/>
                </a:cubicBezTo>
                <a:cubicBezTo>
                  <a:pt x="51" y="91"/>
                  <a:pt x="54" y="94"/>
                  <a:pt x="58" y="96"/>
                </a:cubicBezTo>
                <a:cubicBezTo>
                  <a:pt x="62" y="98"/>
                  <a:pt x="67" y="98"/>
                  <a:pt x="71" y="96"/>
                </a:cubicBezTo>
                <a:cubicBezTo>
                  <a:pt x="75" y="94"/>
                  <a:pt x="77" y="90"/>
                  <a:pt x="78" y="85"/>
                </a:cubicBezTo>
                <a:cubicBezTo>
                  <a:pt x="78" y="80"/>
                  <a:pt x="77" y="75"/>
                  <a:pt x="75" y="71"/>
                </a:cubicBezTo>
                <a:cubicBezTo>
                  <a:pt x="72" y="66"/>
                  <a:pt x="69" y="62"/>
                  <a:pt x="65" y="60"/>
                </a:cubicBezTo>
                <a:cubicBezTo>
                  <a:pt x="60" y="58"/>
                  <a:pt x="56" y="58"/>
                  <a:pt x="52" y="60"/>
                </a:cubicBezTo>
                <a:cubicBezTo>
                  <a:pt x="50" y="61"/>
                  <a:pt x="48" y="63"/>
                  <a:pt x="47" y="65"/>
                </a:cubicBezTo>
                <a:cubicBezTo>
                  <a:pt x="45" y="61"/>
                  <a:pt x="43" y="57"/>
                  <a:pt x="42" y="55"/>
                </a:cubicBezTo>
                <a:cubicBezTo>
                  <a:pt x="44" y="51"/>
                  <a:pt x="44" y="48"/>
                  <a:pt x="46" y="44"/>
                </a:cubicBezTo>
                <a:cubicBezTo>
                  <a:pt x="39" y="29"/>
                  <a:pt x="31" y="14"/>
                  <a:pt x="23" y="0"/>
                </a:cubicBezTo>
                <a:close/>
                <a:moveTo>
                  <a:pt x="37" y="44"/>
                </a:moveTo>
                <a:cubicBezTo>
                  <a:pt x="39" y="44"/>
                  <a:pt x="40" y="46"/>
                  <a:pt x="40" y="48"/>
                </a:cubicBezTo>
                <a:cubicBezTo>
                  <a:pt x="40" y="50"/>
                  <a:pt x="39" y="52"/>
                  <a:pt x="37" y="52"/>
                </a:cubicBezTo>
                <a:cubicBezTo>
                  <a:pt x="34" y="52"/>
                  <a:pt x="33" y="50"/>
                  <a:pt x="33" y="48"/>
                </a:cubicBezTo>
                <a:cubicBezTo>
                  <a:pt x="33" y="46"/>
                  <a:pt x="34" y="44"/>
                  <a:pt x="37" y="44"/>
                </a:cubicBezTo>
                <a:close/>
                <a:moveTo>
                  <a:pt x="61" y="69"/>
                </a:moveTo>
                <a:cubicBezTo>
                  <a:pt x="63" y="70"/>
                  <a:pt x="65" y="72"/>
                  <a:pt x="67" y="75"/>
                </a:cubicBezTo>
                <a:cubicBezTo>
                  <a:pt x="68" y="78"/>
                  <a:pt x="69" y="81"/>
                  <a:pt x="69" y="84"/>
                </a:cubicBezTo>
                <a:cubicBezTo>
                  <a:pt x="68" y="86"/>
                  <a:pt x="68" y="87"/>
                  <a:pt x="66" y="88"/>
                </a:cubicBezTo>
                <a:cubicBezTo>
                  <a:pt x="65" y="88"/>
                  <a:pt x="64" y="88"/>
                  <a:pt x="62" y="87"/>
                </a:cubicBezTo>
                <a:cubicBezTo>
                  <a:pt x="60" y="86"/>
                  <a:pt x="57" y="84"/>
                  <a:pt x="56" y="81"/>
                </a:cubicBezTo>
                <a:cubicBezTo>
                  <a:pt x="54" y="78"/>
                  <a:pt x="54" y="75"/>
                  <a:pt x="54" y="72"/>
                </a:cubicBezTo>
                <a:cubicBezTo>
                  <a:pt x="54" y="71"/>
                  <a:pt x="55" y="69"/>
                  <a:pt x="56" y="68"/>
                </a:cubicBezTo>
                <a:cubicBezTo>
                  <a:pt x="57" y="68"/>
                  <a:pt x="59" y="68"/>
                  <a:pt x="61" y="69"/>
                </a:cubicBezTo>
                <a:close/>
                <a:moveTo>
                  <a:pt x="58" y="0"/>
                </a:moveTo>
                <a:cubicBezTo>
                  <a:pt x="65" y="6"/>
                  <a:pt x="71" y="15"/>
                  <a:pt x="66" y="30"/>
                </a:cubicBezTo>
                <a:cubicBezTo>
                  <a:pt x="50" y="57"/>
                  <a:pt x="50" y="57"/>
                  <a:pt x="50" y="57"/>
                </a:cubicBezTo>
                <a:cubicBezTo>
                  <a:pt x="50" y="57"/>
                  <a:pt x="50" y="57"/>
                  <a:pt x="50" y="57"/>
                </a:cubicBezTo>
                <a:cubicBezTo>
                  <a:pt x="49" y="56"/>
                  <a:pt x="49" y="56"/>
                  <a:pt x="49" y="55"/>
                </a:cubicBezTo>
                <a:cubicBezTo>
                  <a:pt x="50" y="52"/>
                  <a:pt x="51" y="49"/>
                  <a:pt x="52" y="45"/>
                </a:cubicBezTo>
                <a:cubicBezTo>
                  <a:pt x="53" y="44"/>
                  <a:pt x="53" y="44"/>
                  <a:pt x="53" y="44"/>
                </a:cubicBezTo>
                <a:cubicBezTo>
                  <a:pt x="52" y="42"/>
                  <a:pt x="52" y="42"/>
                  <a:pt x="52" y="42"/>
                </a:cubicBezTo>
                <a:cubicBezTo>
                  <a:pt x="44" y="26"/>
                  <a:pt x="44" y="26"/>
                  <a:pt x="44" y="26"/>
                </a:cubicBezTo>
                <a:cubicBezTo>
                  <a:pt x="58" y="0"/>
                  <a:pt x="58" y="0"/>
                  <a:pt x="58" y="0"/>
                </a:cubicBezTo>
                <a:close/>
                <a:moveTo>
                  <a:pt x="27" y="61"/>
                </a:moveTo>
                <a:cubicBezTo>
                  <a:pt x="27" y="61"/>
                  <a:pt x="27" y="61"/>
                  <a:pt x="27" y="61"/>
                </a:cubicBezTo>
                <a:cubicBezTo>
                  <a:pt x="23" y="59"/>
                  <a:pt x="18" y="59"/>
                  <a:pt x="14" y="61"/>
                </a:cubicBezTo>
                <a:cubicBezTo>
                  <a:pt x="10" y="63"/>
                  <a:pt x="6" y="67"/>
                  <a:pt x="4" y="72"/>
                </a:cubicBezTo>
                <a:cubicBezTo>
                  <a:pt x="1" y="76"/>
                  <a:pt x="0" y="81"/>
                  <a:pt x="1" y="86"/>
                </a:cubicBezTo>
                <a:cubicBezTo>
                  <a:pt x="1" y="90"/>
                  <a:pt x="4" y="95"/>
                  <a:pt x="8" y="97"/>
                </a:cubicBezTo>
                <a:cubicBezTo>
                  <a:pt x="12" y="99"/>
                  <a:pt x="17" y="99"/>
                  <a:pt x="21" y="97"/>
                </a:cubicBezTo>
                <a:cubicBezTo>
                  <a:pt x="24" y="95"/>
                  <a:pt x="28" y="92"/>
                  <a:pt x="30" y="89"/>
                </a:cubicBezTo>
                <a:cubicBezTo>
                  <a:pt x="30" y="89"/>
                  <a:pt x="30" y="89"/>
                  <a:pt x="30" y="89"/>
                </a:cubicBezTo>
                <a:cubicBezTo>
                  <a:pt x="30" y="88"/>
                  <a:pt x="30" y="88"/>
                  <a:pt x="30" y="88"/>
                </a:cubicBezTo>
                <a:cubicBezTo>
                  <a:pt x="31" y="87"/>
                  <a:pt x="31" y="87"/>
                  <a:pt x="31" y="86"/>
                </a:cubicBezTo>
                <a:cubicBezTo>
                  <a:pt x="37" y="77"/>
                  <a:pt x="37" y="77"/>
                  <a:pt x="37" y="77"/>
                </a:cubicBezTo>
                <a:lnTo>
                  <a:pt x="27" y="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19" tIns="45709" rIns="91419" bIns="45709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5" name="Freeform 64"/>
          <p:cNvSpPr>
            <a:spLocks noEditPoints="1"/>
          </p:cNvSpPr>
          <p:nvPr/>
        </p:nvSpPr>
        <p:spPr bwMode="auto">
          <a:xfrm>
            <a:off x="1944381" y="4380633"/>
            <a:ext cx="407154" cy="264502"/>
          </a:xfrm>
          <a:custGeom>
            <a:avLst/>
            <a:gdLst>
              <a:gd name="T0" fmla="*/ 72 w 116"/>
              <a:gd name="T1" fmla="*/ 27 h 75"/>
              <a:gd name="T2" fmla="*/ 69 w 116"/>
              <a:gd name="T3" fmla="*/ 19 h 75"/>
              <a:gd name="T4" fmla="*/ 65 w 116"/>
              <a:gd name="T5" fmla="*/ 19 h 75"/>
              <a:gd name="T6" fmla="*/ 46 w 116"/>
              <a:gd name="T7" fmla="*/ 18 h 75"/>
              <a:gd name="T8" fmla="*/ 46 w 116"/>
              <a:gd name="T9" fmla="*/ 29 h 75"/>
              <a:gd name="T10" fmla="*/ 79 w 116"/>
              <a:gd name="T11" fmla="*/ 9 h 75"/>
              <a:gd name="T12" fmla="*/ 72 w 116"/>
              <a:gd name="T13" fmla="*/ 29 h 75"/>
              <a:gd name="T14" fmla="*/ 8 w 116"/>
              <a:gd name="T15" fmla="*/ 23 h 75"/>
              <a:gd name="T16" fmla="*/ 29 w 116"/>
              <a:gd name="T17" fmla="*/ 35 h 75"/>
              <a:gd name="T18" fmla="*/ 18 w 116"/>
              <a:gd name="T19" fmla="*/ 46 h 75"/>
              <a:gd name="T20" fmla="*/ 11 w 116"/>
              <a:gd name="T21" fmla="*/ 42 h 75"/>
              <a:gd name="T22" fmla="*/ 25 w 116"/>
              <a:gd name="T23" fmla="*/ 46 h 75"/>
              <a:gd name="T24" fmla="*/ 4 w 116"/>
              <a:gd name="T25" fmla="*/ 48 h 75"/>
              <a:gd name="T26" fmla="*/ 3 w 116"/>
              <a:gd name="T27" fmla="*/ 48 h 75"/>
              <a:gd name="T28" fmla="*/ 0 w 116"/>
              <a:gd name="T29" fmla="*/ 61 h 75"/>
              <a:gd name="T30" fmla="*/ 2 w 116"/>
              <a:gd name="T31" fmla="*/ 62 h 75"/>
              <a:gd name="T32" fmla="*/ 26 w 116"/>
              <a:gd name="T33" fmla="*/ 73 h 75"/>
              <a:gd name="T34" fmla="*/ 28 w 116"/>
              <a:gd name="T35" fmla="*/ 75 h 75"/>
              <a:gd name="T36" fmla="*/ 92 w 116"/>
              <a:gd name="T37" fmla="*/ 75 h 75"/>
              <a:gd name="T38" fmla="*/ 93 w 116"/>
              <a:gd name="T39" fmla="*/ 62 h 75"/>
              <a:gd name="T40" fmla="*/ 116 w 116"/>
              <a:gd name="T41" fmla="*/ 62 h 75"/>
              <a:gd name="T42" fmla="*/ 116 w 116"/>
              <a:gd name="T43" fmla="*/ 55 h 75"/>
              <a:gd name="T44" fmla="*/ 113 w 116"/>
              <a:gd name="T45" fmla="*/ 48 h 75"/>
              <a:gd name="T46" fmla="*/ 105 w 116"/>
              <a:gd name="T47" fmla="*/ 46 h 75"/>
              <a:gd name="T48" fmla="*/ 98 w 116"/>
              <a:gd name="T49" fmla="*/ 59 h 75"/>
              <a:gd name="T50" fmla="*/ 91 w 116"/>
              <a:gd name="T51" fmla="*/ 46 h 75"/>
              <a:gd name="T52" fmla="*/ 72 w 116"/>
              <a:gd name="T53" fmla="*/ 45 h 75"/>
              <a:gd name="T54" fmla="*/ 69 w 116"/>
              <a:gd name="T55" fmla="*/ 50 h 75"/>
              <a:gd name="T56" fmla="*/ 64 w 116"/>
              <a:gd name="T57" fmla="*/ 67 h 75"/>
              <a:gd name="T58" fmla="*/ 64 w 116"/>
              <a:gd name="T59" fmla="*/ 52 h 75"/>
              <a:gd name="T60" fmla="*/ 60 w 116"/>
              <a:gd name="T61" fmla="*/ 47 h 75"/>
              <a:gd name="T62" fmla="*/ 56 w 116"/>
              <a:gd name="T63" fmla="*/ 47 h 75"/>
              <a:gd name="T64" fmla="*/ 57 w 116"/>
              <a:gd name="T65" fmla="*/ 54 h 75"/>
              <a:gd name="T66" fmla="*/ 49 w 116"/>
              <a:gd name="T67" fmla="*/ 50 h 75"/>
              <a:gd name="T68" fmla="*/ 47 w 116"/>
              <a:gd name="T69" fmla="*/ 45 h 75"/>
              <a:gd name="T70" fmla="*/ 33 w 116"/>
              <a:gd name="T71" fmla="*/ 48 h 75"/>
              <a:gd name="T72" fmla="*/ 87 w 116"/>
              <a:gd name="T73" fmla="*/ 36 h 75"/>
              <a:gd name="T74" fmla="*/ 109 w 116"/>
              <a:gd name="T75" fmla="*/ 21 h 75"/>
              <a:gd name="T76" fmla="*/ 106 w 116"/>
              <a:gd name="T77" fmla="*/ 42 h 75"/>
              <a:gd name="T78" fmla="*/ 98 w 116"/>
              <a:gd name="T79" fmla="*/ 46 h 75"/>
              <a:gd name="T80" fmla="*/ 87 w 116"/>
              <a:gd name="T81" fmla="*/ 36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6" h="75">
                <a:moveTo>
                  <a:pt x="72" y="29"/>
                </a:moveTo>
                <a:cubicBezTo>
                  <a:pt x="72" y="28"/>
                  <a:pt x="72" y="27"/>
                  <a:pt x="72" y="27"/>
                </a:cubicBezTo>
                <a:cubicBezTo>
                  <a:pt x="72" y="19"/>
                  <a:pt x="72" y="19"/>
                  <a:pt x="72" y="19"/>
                </a:cubicBezTo>
                <a:cubicBezTo>
                  <a:pt x="71" y="19"/>
                  <a:pt x="70" y="19"/>
                  <a:pt x="69" y="19"/>
                </a:cubicBezTo>
                <a:cubicBezTo>
                  <a:pt x="68" y="14"/>
                  <a:pt x="68" y="14"/>
                  <a:pt x="68" y="14"/>
                </a:cubicBezTo>
                <a:cubicBezTo>
                  <a:pt x="65" y="19"/>
                  <a:pt x="65" y="19"/>
                  <a:pt x="65" y="19"/>
                </a:cubicBezTo>
                <a:cubicBezTo>
                  <a:pt x="60" y="21"/>
                  <a:pt x="56" y="22"/>
                  <a:pt x="47" y="18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8"/>
                  <a:pt x="46" y="29"/>
                </a:cubicBezTo>
                <a:cubicBezTo>
                  <a:pt x="38" y="23"/>
                  <a:pt x="41" y="20"/>
                  <a:pt x="39" y="9"/>
                </a:cubicBezTo>
                <a:cubicBezTo>
                  <a:pt x="45" y="0"/>
                  <a:pt x="75" y="0"/>
                  <a:pt x="79" y="9"/>
                </a:cubicBezTo>
                <a:cubicBezTo>
                  <a:pt x="78" y="17"/>
                  <a:pt x="79" y="24"/>
                  <a:pt x="73" y="29"/>
                </a:cubicBezTo>
                <a:cubicBezTo>
                  <a:pt x="72" y="29"/>
                  <a:pt x="72" y="29"/>
                  <a:pt x="72" y="29"/>
                </a:cubicBezTo>
                <a:close/>
                <a:moveTo>
                  <a:pt x="8" y="36"/>
                </a:moveTo>
                <a:cubicBezTo>
                  <a:pt x="7" y="30"/>
                  <a:pt x="7" y="27"/>
                  <a:pt x="8" y="23"/>
                </a:cubicBezTo>
                <a:cubicBezTo>
                  <a:pt x="18" y="25"/>
                  <a:pt x="20" y="16"/>
                  <a:pt x="29" y="23"/>
                </a:cubicBezTo>
                <a:cubicBezTo>
                  <a:pt x="30" y="27"/>
                  <a:pt x="30" y="32"/>
                  <a:pt x="29" y="35"/>
                </a:cubicBezTo>
                <a:cubicBezTo>
                  <a:pt x="29" y="38"/>
                  <a:pt x="28" y="40"/>
                  <a:pt x="26" y="42"/>
                </a:cubicBezTo>
                <a:cubicBezTo>
                  <a:pt x="24" y="44"/>
                  <a:pt x="21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5" y="46"/>
                  <a:pt x="13" y="44"/>
                  <a:pt x="11" y="42"/>
                </a:cubicBezTo>
                <a:cubicBezTo>
                  <a:pt x="9" y="40"/>
                  <a:pt x="8" y="38"/>
                  <a:pt x="8" y="36"/>
                </a:cubicBezTo>
                <a:close/>
                <a:moveTo>
                  <a:pt x="25" y="46"/>
                </a:moveTo>
                <a:cubicBezTo>
                  <a:pt x="22" y="52"/>
                  <a:pt x="14" y="52"/>
                  <a:pt x="12" y="46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2" y="50"/>
                  <a:pt x="1" y="51"/>
                  <a:pt x="0" y="54"/>
                </a:cubicBezTo>
                <a:cubicBezTo>
                  <a:pt x="0" y="56"/>
                  <a:pt x="0" y="58"/>
                  <a:pt x="0" y="61"/>
                </a:cubicBezTo>
                <a:cubicBezTo>
                  <a:pt x="1" y="62"/>
                  <a:pt x="1" y="62"/>
                  <a:pt x="1" y="62"/>
                </a:cubicBezTo>
                <a:cubicBezTo>
                  <a:pt x="2" y="62"/>
                  <a:pt x="2" y="62"/>
                  <a:pt x="2" y="62"/>
                </a:cubicBezTo>
                <a:cubicBezTo>
                  <a:pt x="26" y="62"/>
                  <a:pt x="26" y="62"/>
                  <a:pt x="26" y="62"/>
                </a:cubicBezTo>
                <a:cubicBezTo>
                  <a:pt x="25" y="65"/>
                  <a:pt x="26" y="69"/>
                  <a:pt x="26" y="73"/>
                </a:cubicBezTo>
                <a:cubicBezTo>
                  <a:pt x="27" y="75"/>
                  <a:pt x="27" y="75"/>
                  <a:pt x="27" y="75"/>
                </a:cubicBezTo>
                <a:cubicBezTo>
                  <a:pt x="28" y="75"/>
                  <a:pt x="28" y="75"/>
                  <a:pt x="28" y="75"/>
                </a:cubicBezTo>
                <a:cubicBezTo>
                  <a:pt x="90" y="75"/>
                  <a:pt x="90" y="75"/>
                  <a:pt x="90" y="75"/>
                </a:cubicBezTo>
                <a:cubicBezTo>
                  <a:pt x="92" y="75"/>
                  <a:pt x="92" y="75"/>
                  <a:pt x="92" y="75"/>
                </a:cubicBezTo>
                <a:cubicBezTo>
                  <a:pt x="92" y="73"/>
                  <a:pt x="92" y="73"/>
                  <a:pt x="92" y="73"/>
                </a:cubicBezTo>
                <a:cubicBezTo>
                  <a:pt x="93" y="69"/>
                  <a:pt x="93" y="66"/>
                  <a:pt x="93" y="62"/>
                </a:cubicBezTo>
                <a:cubicBezTo>
                  <a:pt x="115" y="62"/>
                  <a:pt x="115" y="62"/>
                  <a:pt x="115" y="62"/>
                </a:cubicBezTo>
                <a:cubicBezTo>
                  <a:pt x="116" y="62"/>
                  <a:pt x="116" y="62"/>
                  <a:pt x="116" y="62"/>
                </a:cubicBezTo>
                <a:cubicBezTo>
                  <a:pt x="116" y="61"/>
                  <a:pt x="116" y="61"/>
                  <a:pt x="116" y="61"/>
                </a:cubicBezTo>
                <a:cubicBezTo>
                  <a:pt x="116" y="59"/>
                  <a:pt x="116" y="57"/>
                  <a:pt x="116" y="55"/>
                </a:cubicBezTo>
                <a:cubicBezTo>
                  <a:pt x="116" y="52"/>
                  <a:pt x="115" y="50"/>
                  <a:pt x="114" y="49"/>
                </a:cubicBezTo>
                <a:cubicBezTo>
                  <a:pt x="113" y="48"/>
                  <a:pt x="113" y="48"/>
                  <a:pt x="113" y="48"/>
                </a:cubicBezTo>
                <a:cubicBezTo>
                  <a:pt x="113" y="48"/>
                  <a:pt x="113" y="48"/>
                  <a:pt x="113" y="48"/>
                </a:cubicBezTo>
                <a:cubicBezTo>
                  <a:pt x="105" y="46"/>
                  <a:pt x="105" y="46"/>
                  <a:pt x="105" y="46"/>
                </a:cubicBezTo>
                <a:cubicBezTo>
                  <a:pt x="103" y="47"/>
                  <a:pt x="103" y="47"/>
                  <a:pt x="103" y="47"/>
                </a:cubicBezTo>
                <a:cubicBezTo>
                  <a:pt x="98" y="59"/>
                  <a:pt x="98" y="59"/>
                  <a:pt x="98" y="59"/>
                </a:cubicBezTo>
                <a:cubicBezTo>
                  <a:pt x="93" y="47"/>
                  <a:pt x="93" y="47"/>
                  <a:pt x="93" y="47"/>
                </a:cubicBezTo>
                <a:cubicBezTo>
                  <a:pt x="91" y="46"/>
                  <a:pt x="91" y="46"/>
                  <a:pt x="91" y="46"/>
                </a:cubicBezTo>
                <a:cubicBezTo>
                  <a:pt x="84" y="48"/>
                  <a:pt x="84" y="48"/>
                  <a:pt x="84" y="48"/>
                </a:cubicBezTo>
                <a:cubicBezTo>
                  <a:pt x="72" y="45"/>
                  <a:pt x="72" y="45"/>
                  <a:pt x="72" y="45"/>
                </a:cubicBezTo>
                <a:cubicBezTo>
                  <a:pt x="69" y="47"/>
                  <a:pt x="69" y="47"/>
                  <a:pt x="69" y="47"/>
                </a:cubicBezTo>
                <a:cubicBezTo>
                  <a:pt x="69" y="50"/>
                  <a:pt x="69" y="50"/>
                  <a:pt x="69" y="50"/>
                </a:cubicBezTo>
                <a:cubicBezTo>
                  <a:pt x="64" y="67"/>
                  <a:pt x="64" y="67"/>
                  <a:pt x="64" y="67"/>
                </a:cubicBezTo>
                <a:cubicBezTo>
                  <a:pt x="64" y="67"/>
                  <a:pt x="64" y="67"/>
                  <a:pt x="64" y="67"/>
                </a:cubicBezTo>
                <a:cubicBezTo>
                  <a:pt x="62" y="54"/>
                  <a:pt x="62" y="54"/>
                  <a:pt x="62" y="54"/>
                </a:cubicBezTo>
                <a:cubicBezTo>
                  <a:pt x="64" y="52"/>
                  <a:pt x="64" y="52"/>
                  <a:pt x="64" y="52"/>
                </a:cubicBezTo>
                <a:cubicBezTo>
                  <a:pt x="63" y="47"/>
                  <a:pt x="63" y="47"/>
                  <a:pt x="63" y="47"/>
                </a:cubicBezTo>
                <a:cubicBezTo>
                  <a:pt x="60" y="47"/>
                  <a:pt x="60" y="47"/>
                  <a:pt x="60" y="47"/>
                </a:cubicBezTo>
                <a:cubicBezTo>
                  <a:pt x="59" y="47"/>
                  <a:pt x="59" y="47"/>
                  <a:pt x="59" y="47"/>
                </a:cubicBezTo>
                <a:cubicBezTo>
                  <a:pt x="56" y="47"/>
                  <a:pt x="56" y="47"/>
                  <a:pt x="56" y="47"/>
                </a:cubicBezTo>
                <a:cubicBezTo>
                  <a:pt x="55" y="52"/>
                  <a:pt x="55" y="52"/>
                  <a:pt x="55" y="52"/>
                </a:cubicBezTo>
                <a:cubicBezTo>
                  <a:pt x="57" y="54"/>
                  <a:pt x="57" y="54"/>
                  <a:pt x="57" y="54"/>
                </a:cubicBezTo>
                <a:cubicBezTo>
                  <a:pt x="54" y="67"/>
                  <a:pt x="54" y="67"/>
                  <a:pt x="54" y="67"/>
                </a:cubicBezTo>
                <a:cubicBezTo>
                  <a:pt x="49" y="50"/>
                  <a:pt x="49" y="50"/>
                  <a:pt x="49" y="50"/>
                </a:cubicBezTo>
                <a:cubicBezTo>
                  <a:pt x="49" y="47"/>
                  <a:pt x="49" y="47"/>
                  <a:pt x="49" y="47"/>
                </a:cubicBezTo>
                <a:cubicBezTo>
                  <a:pt x="47" y="45"/>
                  <a:pt x="47" y="45"/>
                  <a:pt x="47" y="45"/>
                </a:cubicBezTo>
                <a:cubicBezTo>
                  <a:pt x="33" y="48"/>
                  <a:pt x="33" y="48"/>
                  <a:pt x="33" y="48"/>
                </a:cubicBezTo>
                <a:cubicBezTo>
                  <a:pt x="33" y="48"/>
                  <a:pt x="33" y="48"/>
                  <a:pt x="33" y="48"/>
                </a:cubicBezTo>
                <a:cubicBezTo>
                  <a:pt x="25" y="46"/>
                  <a:pt x="25" y="46"/>
                  <a:pt x="25" y="46"/>
                </a:cubicBezTo>
                <a:close/>
                <a:moveTo>
                  <a:pt x="87" y="36"/>
                </a:moveTo>
                <a:cubicBezTo>
                  <a:pt x="87" y="30"/>
                  <a:pt x="86" y="25"/>
                  <a:pt x="87" y="21"/>
                </a:cubicBezTo>
                <a:cubicBezTo>
                  <a:pt x="91" y="18"/>
                  <a:pt x="106" y="18"/>
                  <a:pt x="109" y="21"/>
                </a:cubicBezTo>
                <a:cubicBezTo>
                  <a:pt x="109" y="26"/>
                  <a:pt x="109" y="32"/>
                  <a:pt x="109" y="35"/>
                </a:cubicBezTo>
                <a:cubicBezTo>
                  <a:pt x="108" y="38"/>
                  <a:pt x="107" y="40"/>
                  <a:pt x="106" y="42"/>
                </a:cubicBezTo>
                <a:cubicBezTo>
                  <a:pt x="104" y="44"/>
                  <a:pt x="101" y="46"/>
                  <a:pt x="98" y="46"/>
                </a:cubicBezTo>
                <a:cubicBezTo>
                  <a:pt x="98" y="46"/>
                  <a:pt x="98" y="46"/>
                  <a:pt x="98" y="46"/>
                </a:cubicBezTo>
                <a:cubicBezTo>
                  <a:pt x="95" y="46"/>
                  <a:pt x="92" y="44"/>
                  <a:pt x="90" y="42"/>
                </a:cubicBezTo>
                <a:cubicBezTo>
                  <a:pt x="89" y="40"/>
                  <a:pt x="88" y="38"/>
                  <a:pt x="87" y="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19" tIns="45709" rIns="91419" bIns="45709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" name="TextBox 76"/>
          <p:cNvSpPr txBox="1"/>
          <p:nvPr/>
        </p:nvSpPr>
        <p:spPr>
          <a:xfrm>
            <a:off x="6325870" y="1731010"/>
            <a:ext cx="1193507" cy="3683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</a:rPr>
              <a:t>添加标题</a:t>
            </a:r>
            <a:endParaRPr lang="zh-CN" altLang="en-US" b="1" dirty="0" smtClean="0">
              <a:solidFill>
                <a:schemeClr val="tx1">
                  <a:lumMod val="75000"/>
                  <a:lumOff val="25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325870" y="2099945"/>
            <a:ext cx="3803650" cy="33083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</a:t>
            </a:r>
            <a:endParaRPr lang="zh-CN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  <p:sp>
        <p:nvSpPr>
          <p:cNvPr id="3" name="TextBox 76"/>
          <p:cNvSpPr txBox="1"/>
          <p:nvPr/>
        </p:nvSpPr>
        <p:spPr>
          <a:xfrm>
            <a:off x="6325870" y="2691130"/>
            <a:ext cx="1193507" cy="3683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</a:rPr>
              <a:t>添加标题</a:t>
            </a:r>
            <a:endParaRPr lang="zh-CN" altLang="en-US" b="1" dirty="0" smtClean="0">
              <a:solidFill>
                <a:schemeClr val="tx1">
                  <a:lumMod val="75000"/>
                  <a:lumOff val="25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325870" y="3060065"/>
            <a:ext cx="3803650" cy="33083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</a:t>
            </a:r>
            <a:endParaRPr lang="zh-CN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  <p:sp>
        <p:nvSpPr>
          <p:cNvPr id="27" name="TextBox 76"/>
          <p:cNvSpPr txBox="1"/>
          <p:nvPr/>
        </p:nvSpPr>
        <p:spPr>
          <a:xfrm>
            <a:off x="6325870" y="3559175"/>
            <a:ext cx="1193507" cy="3683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</a:rPr>
              <a:t>添加标题</a:t>
            </a:r>
            <a:endParaRPr lang="zh-CN" altLang="en-US" b="1" dirty="0" smtClean="0">
              <a:solidFill>
                <a:schemeClr val="tx1">
                  <a:lumMod val="75000"/>
                  <a:lumOff val="25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325870" y="3928110"/>
            <a:ext cx="3803650" cy="33083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</a:t>
            </a:r>
            <a:endParaRPr lang="zh-CN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  <p:sp>
        <p:nvSpPr>
          <p:cNvPr id="29" name="TextBox 76"/>
          <p:cNvSpPr txBox="1"/>
          <p:nvPr/>
        </p:nvSpPr>
        <p:spPr>
          <a:xfrm>
            <a:off x="6325870" y="4667250"/>
            <a:ext cx="1193507" cy="3683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</a:rPr>
              <a:t>添加标题</a:t>
            </a:r>
            <a:endParaRPr lang="zh-CN" altLang="en-US" b="1" dirty="0" smtClean="0">
              <a:solidFill>
                <a:schemeClr val="tx1">
                  <a:lumMod val="75000"/>
                  <a:lumOff val="25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325870" y="5036185"/>
            <a:ext cx="3803650" cy="33083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</a:t>
            </a:r>
            <a:endParaRPr lang="zh-CN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4" grpId="0" bldLvl="0" animBg="1"/>
      <p:bldP spid="2" grpId="0" bldLvl="0" animBg="1"/>
      <p:bldP spid="13" grpId="0" bldLvl="0" animBg="1"/>
      <p:bldP spid="14" grpId="0"/>
      <p:bldP spid="9" grpId="0"/>
      <p:bldP spid="16" grpId="0"/>
      <p:bldP spid="17" grpId="0"/>
      <p:bldP spid="18" grpId="0"/>
      <p:bldP spid="19" grpId="0"/>
      <p:bldP spid="20" grpId="0" bldLvl="0" animBg="1"/>
      <p:bldP spid="10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11" grpId="0" bldLvl="0" animBg="1"/>
      <p:bldP spid="12" grpId="0" bldLvl="0" animBg="1"/>
      <p:bldP spid="3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xtraShape1"/>
          <p:cNvSpPr/>
          <p:nvPr/>
        </p:nvSpPr>
        <p:spPr bwMode="auto">
          <a:xfrm>
            <a:off x="1452880" y="1880870"/>
            <a:ext cx="1550670" cy="2337435"/>
          </a:xfrm>
          <a:custGeom>
            <a:avLst/>
            <a:gdLst>
              <a:gd name="T0" fmla="*/ 272 w 272"/>
              <a:gd name="T1" fmla="*/ 34 h 411"/>
              <a:gd name="T2" fmla="*/ 149 w 272"/>
              <a:gd name="T3" fmla="*/ 411 h 411"/>
              <a:gd name="T4" fmla="*/ 94 w 272"/>
              <a:gd name="T5" fmla="*/ 370 h 411"/>
              <a:gd name="T6" fmla="*/ 6 w 272"/>
              <a:gd name="T7" fmla="*/ 239 h 411"/>
              <a:gd name="T8" fmla="*/ 9 w 272"/>
              <a:gd name="T9" fmla="*/ 200 h 411"/>
              <a:gd name="T10" fmla="*/ 21 w 272"/>
              <a:gd name="T11" fmla="*/ 194 h 411"/>
              <a:gd name="T12" fmla="*/ 66 w 272"/>
              <a:gd name="T13" fmla="*/ 169 h 411"/>
              <a:gd name="T14" fmla="*/ 65 w 272"/>
              <a:gd name="T15" fmla="*/ 127 h 411"/>
              <a:gd name="T16" fmla="*/ 67 w 272"/>
              <a:gd name="T17" fmla="*/ 102 h 411"/>
              <a:gd name="T18" fmla="*/ 98 w 272"/>
              <a:gd name="T19" fmla="*/ 72 h 411"/>
              <a:gd name="T20" fmla="*/ 116 w 272"/>
              <a:gd name="T21" fmla="*/ 70 h 411"/>
              <a:gd name="T22" fmla="*/ 166 w 272"/>
              <a:gd name="T23" fmla="*/ 71 h 411"/>
              <a:gd name="T24" fmla="*/ 187 w 272"/>
              <a:gd name="T25" fmla="*/ 32 h 411"/>
              <a:gd name="T26" fmla="*/ 200 w 272"/>
              <a:gd name="T27" fmla="*/ 14 h 411"/>
              <a:gd name="T28" fmla="*/ 243 w 272"/>
              <a:gd name="T29" fmla="*/ 2 h 411"/>
              <a:gd name="T30" fmla="*/ 260 w 272"/>
              <a:gd name="T31" fmla="*/ 10 h 411"/>
              <a:gd name="T32" fmla="*/ 272 w 272"/>
              <a:gd name="T33" fmla="*/ 34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72" h="411">
                <a:moveTo>
                  <a:pt x="272" y="34"/>
                </a:moveTo>
                <a:cubicBezTo>
                  <a:pt x="153" y="134"/>
                  <a:pt x="110" y="257"/>
                  <a:pt x="149" y="411"/>
                </a:cubicBezTo>
                <a:cubicBezTo>
                  <a:pt x="129" y="396"/>
                  <a:pt x="110" y="384"/>
                  <a:pt x="94" y="370"/>
                </a:cubicBezTo>
                <a:cubicBezTo>
                  <a:pt x="53" y="334"/>
                  <a:pt x="25" y="290"/>
                  <a:pt x="6" y="239"/>
                </a:cubicBezTo>
                <a:cubicBezTo>
                  <a:pt x="0" y="225"/>
                  <a:pt x="5" y="213"/>
                  <a:pt x="9" y="200"/>
                </a:cubicBezTo>
                <a:cubicBezTo>
                  <a:pt x="10" y="197"/>
                  <a:pt x="17" y="194"/>
                  <a:pt x="21" y="194"/>
                </a:cubicBezTo>
                <a:cubicBezTo>
                  <a:pt x="43" y="198"/>
                  <a:pt x="56" y="190"/>
                  <a:pt x="66" y="169"/>
                </a:cubicBezTo>
                <a:cubicBezTo>
                  <a:pt x="75" y="153"/>
                  <a:pt x="78" y="141"/>
                  <a:pt x="65" y="127"/>
                </a:cubicBezTo>
                <a:cubicBezTo>
                  <a:pt x="56" y="118"/>
                  <a:pt x="58" y="110"/>
                  <a:pt x="67" y="102"/>
                </a:cubicBezTo>
                <a:cubicBezTo>
                  <a:pt x="78" y="93"/>
                  <a:pt x="88" y="82"/>
                  <a:pt x="98" y="72"/>
                </a:cubicBezTo>
                <a:cubicBezTo>
                  <a:pt x="104" y="66"/>
                  <a:pt x="110" y="64"/>
                  <a:pt x="116" y="70"/>
                </a:cubicBezTo>
                <a:cubicBezTo>
                  <a:pt x="133" y="87"/>
                  <a:pt x="147" y="82"/>
                  <a:pt x="166" y="71"/>
                </a:cubicBezTo>
                <a:cubicBezTo>
                  <a:pt x="184" y="61"/>
                  <a:pt x="191" y="51"/>
                  <a:pt x="187" y="32"/>
                </a:cubicBezTo>
                <a:cubicBezTo>
                  <a:pt x="185" y="22"/>
                  <a:pt x="189" y="16"/>
                  <a:pt x="200" y="14"/>
                </a:cubicBezTo>
                <a:cubicBezTo>
                  <a:pt x="214" y="11"/>
                  <a:pt x="228" y="6"/>
                  <a:pt x="243" y="2"/>
                </a:cubicBezTo>
                <a:cubicBezTo>
                  <a:pt x="250" y="0"/>
                  <a:pt x="256" y="2"/>
                  <a:pt x="260" y="10"/>
                </a:cubicBezTo>
                <a:cubicBezTo>
                  <a:pt x="264" y="18"/>
                  <a:pt x="268" y="26"/>
                  <a:pt x="272" y="34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dirty="0">
              <a:latin typeface="Noto Sans S Chinese Bold" panose="020B0800000000000000" pitchFamily="34" charset="-122"/>
            </a:endParaRPr>
          </a:p>
        </p:txBody>
      </p:sp>
      <p:sp>
        <p:nvSpPr>
          <p:cNvPr id="12" name="ExtraShape2"/>
          <p:cNvSpPr/>
          <p:nvPr/>
        </p:nvSpPr>
        <p:spPr bwMode="auto">
          <a:xfrm>
            <a:off x="3321050" y="3058160"/>
            <a:ext cx="1543050" cy="2320925"/>
          </a:xfrm>
          <a:custGeom>
            <a:avLst/>
            <a:gdLst>
              <a:gd name="T0" fmla="*/ 0 w 271"/>
              <a:gd name="T1" fmla="*/ 373 h 408"/>
              <a:gd name="T2" fmla="*/ 124 w 271"/>
              <a:gd name="T3" fmla="*/ 0 h 408"/>
              <a:gd name="T4" fmla="*/ 134 w 271"/>
              <a:gd name="T5" fmla="*/ 5 h 408"/>
              <a:gd name="T6" fmla="*/ 268 w 271"/>
              <a:gd name="T7" fmla="*/ 174 h 408"/>
              <a:gd name="T8" fmla="*/ 263 w 271"/>
              <a:gd name="T9" fmla="*/ 209 h 408"/>
              <a:gd name="T10" fmla="*/ 250 w 271"/>
              <a:gd name="T11" fmla="*/ 214 h 408"/>
              <a:gd name="T12" fmla="*/ 208 w 271"/>
              <a:gd name="T13" fmla="*/ 237 h 408"/>
              <a:gd name="T14" fmla="*/ 209 w 271"/>
              <a:gd name="T15" fmla="*/ 283 h 408"/>
              <a:gd name="T16" fmla="*/ 208 w 271"/>
              <a:gd name="T17" fmla="*/ 303 h 408"/>
              <a:gd name="T18" fmla="*/ 175 w 271"/>
              <a:gd name="T19" fmla="*/ 336 h 408"/>
              <a:gd name="T20" fmla="*/ 156 w 271"/>
              <a:gd name="T21" fmla="*/ 338 h 408"/>
              <a:gd name="T22" fmla="*/ 107 w 271"/>
              <a:gd name="T23" fmla="*/ 337 h 408"/>
              <a:gd name="T24" fmla="*/ 86 w 271"/>
              <a:gd name="T25" fmla="*/ 377 h 408"/>
              <a:gd name="T26" fmla="*/ 73 w 271"/>
              <a:gd name="T27" fmla="*/ 394 h 408"/>
              <a:gd name="T28" fmla="*/ 31 w 271"/>
              <a:gd name="T29" fmla="*/ 405 h 408"/>
              <a:gd name="T30" fmla="*/ 12 w 271"/>
              <a:gd name="T31" fmla="*/ 397 h 408"/>
              <a:gd name="T32" fmla="*/ 0 w 271"/>
              <a:gd name="T33" fmla="*/ 373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71" h="408">
                <a:moveTo>
                  <a:pt x="0" y="373"/>
                </a:moveTo>
                <a:cubicBezTo>
                  <a:pt x="120" y="286"/>
                  <a:pt x="165" y="132"/>
                  <a:pt x="124" y="0"/>
                </a:cubicBezTo>
                <a:cubicBezTo>
                  <a:pt x="128" y="2"/>
                  <a:pt x="131" y="3"/>
                  <a:pt x="134" y="5"/>
                </a:cubicBezTo>
                <a:cubicBezTo>
                  <a:pt x="199" y="45"/>
                  <a:pt x="244" y="101"/>
                  <a:pt x="268" y="174"/>
                </a:cubicBezTo>
                <a:cubicBezTo>
                  <a:pt x="271" y="184"/>
                  <a:pt x="266" y="198"/>
                  <a:pt x="263" y="209"/>
                </a:cubicBezTo>
                <a:cubicBezTo>
                  <a:pt x="262" y="212"/>
                  <a:pt x="254" y="214"/>
                  <a:pt x="250" y="214"/>
                </a:cubicBezTo>
                <a:cubicBezTo>
                  <a:pt x="229" y="209"/>
                  <a:pt x="218" y="218"/>
                  <a:pt x="208" y="237"/>
                </a:cubicBezTo>
                <a:cubicBezTo>
                  <a:pt x="197" y="255"/>
                  <a:pt x="195" y="268"/>
                  <a:pt x="209" y="283"/>
                </a:cubicBezTo>
                <a:cubicBezTo>
                  <a:pt x="216" y="290"/>
                  <a:pt x="215" y="297"/>
                  <a:pt x="208" y="303"/>
                </a:cubicBezTo>
                <a:cubicBezTo>
                  <a:pt x="196" y="314"/>
                  <a:pt x="185" y="325"/>
                  <a:pt x="175" y="336"/>
                </a:cubicBezTo>
                <a:cubicBezTo>
                  <a:pt x="169" y="343"/>
                  <a:pt x="162" y="343"/>
                  <a:pt x="156" y="338"/>
                </a:cubicBezTo>
                <a:cubicBezTo>
                  <a:pt x="140" y="323"/>
                  <a:pt x="126" y="325"/>
                  <a:pt x="107" y="337"/>
                </a:cubicBezTo>
                <a:cubicBezTo>
                  <a:pt x="90" y="347"/>
                  <a:pt x="82" y="357"/>
                  <a:pt x="86" y="377"/>
                </a:cubicBezTo>
                <a:cubicBezTo>
                  <a:pt x="88" y="386"/>
                  <a:pt x="84" y="392"/>
                  <a:pt x="73" y="394"/>
                </a:cubicBezTo>
                <a:cubicBezTo>
                  <a:pt x="59" y="397"/>
                  <a:pt x="45" y="401"/>
                  <a:pt x="31" y="405"/>
                </a:cubicBezTo>
                <a:cubicBezTo>
                  <a:pt x="22" y="408"/>
                  <a:pt x="16" y="406"/>
                  <a:pt x="12" y="397"/>
                </a:cubicBezTo>
                <a:cubicBezTo>
                  <a:pt x="9" y="389"/>
                  <a:pt x="4" y="381"/>
                  <a:pt x="0" y="373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dirty="0">
              <a:latin typeface="Noto Sans S Chinese Bold" panose="020B0800000000000000" pitchFamily="34" charset="-122"/>
            </a:endParaRPr>
          </a:p>
        </p:txBody>
      </p:sp>
      <p:sp>
        <p:nvSpPr>
          <p:cNvPr id="13" name="ExtraShape3"/>
          <p:cNvSpPr/>
          <p:nvPr/>
        </p:nvSpPr>
        <p:spPr bwMode="auto">
          <a:xfrm>
            <a:off x="2587625" y="1932305"/>
            <a:ext cx="2328545" cy="1541145"/>
          </a:xfrm>
          <a:custGeom>
            <a:avLst/>
            <a:gdLst>
              <a:gd name="T0" fmla="*/ 0 w 409"/>
              <a:gd name="T1" fmla="*/ 148 h 271"/>
              <a:gd name="T2" fmla="*/ 99 w 409"/>
              <a:gd name="T3" fmla="*/ 41 h 271"/>
              <a:gd name="T4" fmla="*/ 163 w 409"/>
              <a:gd name="T5" fmla="*/ 7 h 271"/>
              <a:gd name="T6" fmla="*/ 204 w 409"/>
              <a:gd name="T7" fmla="*/ 6 h 271"/>
              <a:gd name="T8" fmla="*/ 215 w 409"/>
              <a:gd name="T9" fmla="*/ 20 h 271"/>
              <a:gd name="T10" fmla="*/ 240 w 409"/>
              <a:gd name="T11" fmla="*/ 65 h 271"/>
              <a:gd name="T12" fmla="*/ 282 w 409"/>
              <a:gd name="T13" fmla="*/ 64 h 271"/>
              <a:gd name="T14" fmla="*/ 307 w 409"/>
              <a:gd name="T15" fmla="*/ 66 h 271"/>
              <a:gd name="T16" fmla="*/ 337 w 409"/>
              <a:gd name="T17" fmla="*/ 96 h 271"/>
              <a:gd name="T18" fmla="*/ 339 w 409"/>
              <a:gd name="T19" fmla="*/ 115 h 271"/>
              <a:gd name="T20" fmla="*/ 338 w 409"/>
              <a:gd name="T21" fmla="*/ 164 h 271"/>
              <a:gd name="T22" fmla="*/ 377 w 409"/>
              <a:gd name="T23" fmla="*/ 185 h 271"/>
              <a:gd name="T24" fmla="*/ 395 w 409"/>
              <a:gd name="T25" fmla="*/ 199 h 271"/>
              <a:gd name="T26" fmla="*/ 406 w 409"/>
              <a:gd name="T27" fmla="*/ 239 h 271"/>
              <a:gd name="T28" fmla="*/ 397 w 409"/>
              <a:gd name="T29" fmla="*/ 259 h 271"/>
              <a:gd name="T30" fmla="*/ 359 w 409"/>
              <a:gd name="T31" fmla="*/ 252 h 271"/>
              <a:gd name="T32" fmla="*/ 146 w 409"/>
              <a:gd name="T33" fmla="*/ 135 h 271"/>
              <a:gd name="T34" fmla="*/ 0 w 409"/>
              <a:gd name="T35" fmla="*/ 148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09" h="271">
                <a:moveTo>
                  <a:pt x="0" y="148"/>
                </a:moveTo>
                <a:cubicBezTo>
                  <a:pt x="26" y="102"/>
                  <a:pt x="58" y="67"/>
                  <a:pt x="99" y="41"/>
                </a:cubicBezTo>
                <a:cubicBezTo>
                  <a:pt x="119" y="28"/>
                  <a:pt x="142" y="18"/>
                  <a:pt x="163" y="7"/>
                </a:cubicBezTo>
                <a:cubicBezTo>
                  <a:pt x="177" y="0"/>
                  <a:pt x="190" y="1"/>
                  <a:pt x="204" y="6"/>
                </a:cubicBezTo>
                <a:cubicBezTo>
                  <a:pt x="212" y="8"/>
                  <a:pt x="217" y="12"/>
                  <a:pt x="215" y="20"/>
                </a:cubicBezTo>
                <a:cubicBezTo>
                  <a:pt x="209" y="43"/>
                  <a:pt x="220" y="54"/>
                  <a:pt x="240" y="65"/>
                </a:cubicBezTo>
                <a:cubicBezTo>
                  <a:pt x="256" y="74"/>
                  <a:pt x="268" y="77"/>
                  <a:pt x="282" y="64"/>
                </a:cubicBezTo>
                <a:cubicBezTo>
                  <a:pt x="290" y="55"/>
                  <a:pt x="299" y="56"/>
                  <a:pt x="307" y="66"/>
                </a:cubicBezTo>
                <a:cubicBezTo>
                  <a:pt x="316" y="77"/>
                  <a:pt x="327" y="87"/>
                  <a:pt x="337" y="96"/>
                </a:cubicBezTo>
                <a:cubicBezTo>
                  <a:pt x="343" y="102"/>
                  <a:pt x="345" y="109"/>
                  <a:pt x="339" y="115"/>
                </a:cubicBezTo>
                <a:cubicBezTo>
                  <a:pt x="324" y="131"/>
                  <a:pt x="326" y="145"/>
                  <a:pt x="338" y="164"/>
                </a:cubicBezTo>
                <a:cubicBezTo>
                  <a:pt x="348" y="181"/>
                  <a:pt x="357" y="189"/>
                  <a:pt x="377" y="185"/>
                </a:cubicBezTo>
                <a:cubicBezTo>
                  <a:pt x="387" y="183"/>
                  <a:pt x="393" y="188"/>
                  <a:pt x="395" y="199"/>
                </a:cubicBezTo>
                <a:cubicBezTo>
                  <a:pt x="398" y="213"/>
                  <a:pt x="403" y="226"/>
                  <a:pt x="406" y="239"/>
                </a:cubicBezTo>
                <a:cubicBezTo>
                  <a:pt x="409" y="249"/>
                  <a:pt x="406" y="255"/>
                  <a:pt x="397" y="259"/>
                </a:cubicBezTo>
                <a:cubicBezTo>
                  <a:pt x="375" y="271"/>
                  <a:pt x="375" y="271"/>
                  <a:pt x="359" y="252"/>
                </a:cubicBezTo>
                <a:cubicBezTo>
                  <a:pt x="302" y="186"/>
                  <a:pt x="231" y="148"/>
                  <a:pt x="146" y="135"/>
                </a:cubicBezTo>
                <a:cubicBezTo>
                  <a:pt x="97" y="128"/>
                  <a:pt x="50" y="133"/>
                  <a:pt x="0" y="148"/>
                </a:cubicBezTo>
                <a:close/>
              </a:path>
            </a:pathLst>
          </a:custGeom>
          <a:solidFill>
            <a:srgbClr val="76AD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dirty="0">
              <a:latin typeface="Noto Sans S Chinese Bold" panose="020B0800000000000000" pitchFamily="34" charset="-122"/>
            </a:endParaRPr>
          </a:p>
        </p:txBody>
      </p:sp>
      <p:sp>
        <p:nvSpPr>
          <p:cNvPr id="14" name="ExtraShape4"/>
          <p:cNvSpPr/>
          <p:nvPr/>
        </p:nvSpPr>
        <p:spPr bwMode="auto">
          <a:xfrm>
            <a:off x="1414145" y="3791585"/>
            <a:ext cx="2322830" cy="1541145"/>
          </a:xfrm>
          <a:custGeom>
            <a:avLst/>
            <a:gdLst>
              <a:gd name="T0" fmla="*/ 34 w 408"/>
              <a:gd name="T1" fmla="*/ 0 h 271"/>
              <a:gd name="T2" fmla="*/ 408 w 408"/>
              <a:gd name="T3" fmla="*/ 124 h 271"/>
              <a:gd name="T4" fmla="*/ 341 w 408"/>
              <a:gd name="T5" fmla="*/ 206 h 271"/>
              <a:gd name="T6" fmla="*/ 236 w 408"/>
              <a:gd name="T7" fmla="*/ 267 h 271"/>
              <a:gd name="T8" fmla="*/ 199 w 408"/>
              <a:gd name="T9" fmla="*/ 262 h 271"/>
              <a:gd name="T10" fmla="*/ 194 w 408"/>
              <a:gd name="T11" fmla="*/ 249 h 271"/>
              <a:gd name="T12" fmla="*/ 170 w 408"/>
              <a:gd name="T13" fmla="*/ 206 h 271"/>
              <a:gd name="T14" fmla="*/ 125 w 408"/>
              <a:gd name="T15" fmla="*/ 208 h 271"/>
              <a:gd name="T16" fmla="*/ 104 w 408"/>
              <a:gd name="T17" fmla="*/ 206 h 271"/>
              <a:gd name="T18" fmla="*/ 71 w 408"/>
              <a:gd name="T19" fmla="*/ 174 h 271"/>
              <a:gd name="T20" fmla="*/ 70 w 408"/>
              <a:gd name="T21" fmla="*/ 155 h 271"/>
              <a:gd name="T22" fmla="*/ 71 w 408"/>
              <a:gd name="T23" fmla="*/ 106 h 271"/>
              <a:gd name="T24" fmla="*/ 31 w 408"/>
              <a:gd name="T25" fmla="*/ 85 h 271"/>
              <a:gd name="T26" fmla="*/ 14 w 408"/>
              <a:gd name="T27" fmla="*/ 72 h 271"/>
              <a:gd name="T28" fmla="*/ 2 w 408"/>
              <a:gd name="T29" fmla="*/ 31 h 271"/>
              <a:gd name="T30" fmla="*/ 11 w 408"/>
              <a:gd name="T31" fmla="*/ 11 h 271"/>
              <a:gd name="T32" fmla="*/ 34 w 408"/>
              <a:gd name="T33" fmla="*/ 0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08" h="271">
                <a:moveTo>
                  <a:pt x="34" y="0"/>
                </a:moveTo>
                <a:cubicBezTo>
                  <a:pt x="133" y="119"/>
                  <a:pt x="256" y="162"/>
                  <a:pt x="408" y="124"/>
                </a:cubicBezTo>
                <a:cubicBezTo>
                  <a:pt x="390" y="156"/>
                  <a:pt x="368" y="183"/>
                  <a:pt x="341" y="206"/>
                </a:cubicBezTo>
                <a:cubicBezTo>
                  <a:pt x="310" y="233"/>
                  <a:pt x="274" y="253"/>
                  <a:pt x="236" y="267"/>
                </a:cubicBezTo>
                <a:cubicBezTo>
                  <a:pt x="222" y="271"/>
                  <a:pt x="211" y="266"/>
                  <a:pt x="199" y="262"/>
                </a:cubicBezTo>
                <a:cubicBezTo>
                  <a:pt x="196" y="261"/>
                  <a:pt x="193" y="253"/>
                  <a:pt x="194" y="249"/>
                </a:cubicBezTo>
                <a:cubicBezTo>
                  <a:pt x="199" y="227"/>
                  <a:pt x="189" y="217"/>
                  <a:pt x="170" y="206"/>
                </a:cubicBezTo>
                <a:cubicBezTo>
                  <a:pt x="152" y="196"/>
                  <a:pt x="140" y="194"/>
                  <a:pt x="125" y="208"/>
                </a:cubicBezTo>
                <a:cubicBezTo>
                  <a:pt x="118" y="214"/>
                  <a:pt x="111" y="213"/>
                  <a:pt x="104" y="206"/>
                </a:cubicBezTo>
                <a:cubicBezTo>
                  <a:pt x="93" y="195"/>
                  <a:pt x="82" y="184"/>
                  <a:pt x="71" y="174"/>
                </a:cubicBezTo>
                <a:cubicBezTo>
                  <a:pt x="65" y="168"/>
                  <a:pt x="64" y="161"/>
                  <a:pt x="70" y="155"/>
                </a:cubicBezTo>
                <a:cubicBezTo>
                  <a:pt x="85" y="139"/>
                  <a:pt x="82" y="125"/>
                  <a:pt x="71" y="106"/>
                </a:cubicBezTo>
                <a:cubicBezTo>
                  <a:pt x="61" y="88"/>
                  <a:pt x="51" y="80"/>
                  <a:pt x="31" y="85"/>
                </a:cubicBezTo>
                <a:cubicBezTo>
                  <a:pt x="22" y="86"/>
                  <a:pt x="16" y="83"/>
                  <a:pt x="14" y="72"/>
                </a:cubicBezTo>
                <a:cubicBezTo>
                  <a:pt x="11" y="58"/>
                  <a:pt x="6" y="45"/>
                  <a:pt x="2" y="31"/>
                </a:cubicBezTo>
                <a:cubicBezTo>
                  <a:pt x="0" y="22"/>
                  <a:pt x="2" y="15"/>
                  <a:pt x="11" y="11"/>
                </a:cubicBezTo>
                <a:cubicBezTo>
                  <a:pt x="19" y="8"/>
                  <a:pt x="27" y="3"/>
                  <a:pt x="34" y="0"/>
                </a:cubicBezTo>
                <a:close/>
              </a:path>
            </a:pathLst>
          </a:custGeom>
          <a:solidFill>
            <a:srgbClr val="76AD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dirty="0">
              <a:latin typeface="Noto Sans S Chinese Bold" panose="020B0800000000000000" pitchFamily="34" charset="-122"/>
            </a:endParaRPr>
          </a:p>
        </p:txBody>
      </p:sp>
      <p:sp>
        <p:nvSpPr>
          <p:cNvPr id="19" name="ExtraShape5"/>
          <p:cNvSpPr/>
          <p:nvPr/>
        </p:nvSpPr>
        <p:spPr bwMode="auto">
          <a:xfrm>
            <a:off x="2587625" y="1932305"/>
            <a:ext cx="1964055" cy="840740"/>
          </a:xfrm>
          <a:custGeom>
            <a:avLst/>
            <a:gdLst>
              <a:gd name="T0" fmla="*/ 330 w 345"/>
              <a:gd name="T1" fmla="*/ 128 h 148"/>
              <a:gd name="T2" fmla="*/ 330 w 345"/>
              <a:gd name="T3" fmla="*/ 128 h 148"/>
              <a:gd name="T4" fmla="*/ 339 w 345"/>
              <a:gd name="T5" fmla="*/ 115 h 148"/>
              <a:gd name="T6" fmla="*/ 337 w 345"/>
              <a:gd name="T7" fmla="*/ 96 h 148"/>
              <a:gd name="T8" fmla="*/ 307 w 345"/>
              <a:gd name="T9" fmla="*/ 66 h 148"/>
              <a:gd name="T10" fmla="*/ 282 w 345"/>
              <a:gd name="T11" fmla="*/ 64 h 148"/>
              <a:gd name="T12" fmla="*/ 240 w 345"/>
              <a:gd name="T13" fmla="*/ 65 h 148"/>
              <a:gd name="T14" fmla="*/ 215 w 345"/>
              <a:gd name="T15" fmla="*/ 20 h 148"/>
              <a:gd name="T16" fmla="*/ 204 w 345"/>
              <a:gd name="T17" fmla="*/ 6 h 148"/>
              <a:gd name="T18" fmla="*/ 163 w 345"/>
              <a:gd name="T19" fmla="*/ 7 h 148"/>
              <a:gd name="T20" fmla="*/ 99 w 345"/>
              <a:gd name="T21" fmla="*/ 41 h 148"/>
              <a:gd name="T22" fmla="*/ 0 w 345"/>
              <a:gd name="T23" fmla="*/ 148 h 148"/>
              <a:gd name="T24" fmla="*/ 330 w 345"/>
              <a:gd name="T25" fmla="*/ 128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5" h="148">
                <a:moveTo>
                  <a:pt x="330" y="128"/>
                </a:moveTo>
                <a:cubicBezTo>
                  <a:pt x="330" y="128"/>
                  <a:pt x="330" y="128"/>
                  <a:pt x="330" y="128"/>
                </a:cubicBezTo>
                <a:cubicBezTo>
                  <a:pt x="332" y="124"/>
                  <a:pt x="335" y="119"/>
                  <a:pt x="339" y="115"/>
                </a:cubicBezTo>
                <a:cubicBezTo>
                  <a:pt x="345" y="109"/>
                  <a:pt x="343" y="102"/>
                  <a:pt x="337" y="96"/>
                </a:cubicBezTo>
                <a:cubicBezTo>
                  <a:pt x="327" y="87"/>
                  <a:pt x="316" y="77"/>
                  <a:pt x="307" y="66"/>
                </a:cubicBezTo>
                <a:cubicBezTo>
                  <a:pt x="299" y="56"/>
                  <a:pt x="290" y="55"/>
                  <a:pt x="282" y="64"/>
                </a:cubicBezTo>
                <a:cubicBezTo>
                  <a:pt x="268" y="77"/>
                  <a:pt x="256" y="74"/>
                  <a:pt x="240" y="65"/>
                </a:cubicBezTo>
                <a:cubicBezTo>
                  <a:pt x="220" y="54"/>
                  <a:pt x="209" y="43"/>
                  <a:pt x="215" y="20"/>
                </a:cubicBezTo>
                <a:cubicBezTo>
                  <a:pt x="217" y="12"/>
                  <a:pt x="212" y="8"/>
                  <a:pt x="204" y="6"/>
                </a:cubicBezTo>
                <a:cubicBezTo>
                  <a:pt x="190" y="1"/>
                  <a:pt x="177" y="0"/>
                  <a:pt x="163" y="7"/>
                </a:cubicBezTo>
                <a:cubicBezTo>
                  <a:pt x="142" y="18"/>
                  <a:pt x="119" y="28"/>
                  <a:pt x="99" y="41"/>
                </a:cubicBezTo>
                <a:cubicBezTo>
                  <a:pt x="58" y="67"/>
                  <a:pt x="26" y="102"/>
                  <a:pt x="0" y="148"/>
                </a:cubicBezTo>
                <a:cubicBezTo>
                  <a:pt x="0" y="148"/>
                  <a:pt x="81" y="62"/>
                  <a:pt x="330" y="128"/>
                </a:cubicBezTo>
                <a:close/>
              </a:path>
            </a:pathLst>
          </a:custGeom>
          <a:solidFill>
            <a:srgbClr val="76AD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dirty="0">
              <a:latin typeface="Noto Sans S Chinese Bold" panose="020B0800000000000000" pitchFamily="34" charset="-122"/>
            </a:endParaRPr>
          </a:p>
        </p:txBody>
      </p:sp>
      <p:sp>
        <p:nvSpPr>
          <p:cNvPr id="20" name="ExtraShape6"/>
          <p:cNvSpPr/>
          <p:nvPr/>
        </p:nvSpPr>
        <p:spPr bwMode="auto">
          <a:xfrm>
            <a:off x="1452880" y="2244725"/>
            <a:ext cx="850265" cy="1973580"/>
          </a:xfrm>
          <a:custGeom>
            <a:avLst/>
            <a:gdLst>
              <a:gd name="T0" fmla="*/ 138 w 149"/>
              <a:gd name="T1" fmla="*/ 17 h 347"/>
              <a:gd name="T2" fmla="*/ 116 w 149"/>
              <a:gd name="T3" fmla="*/ 6 h 347"/>
              <a:gd name="T4" fmla="*/ 98 w 149"/>
              <a:gd name="T5" fmla="*/ 8 h 347"/>
              <a:gd name="T6" fmla="*/ 67 w 149"/>
              <a:gd name="T7" fmla="*/ 38 h 347"/>
              <a:gd name="T8" fmla="*/ 65 w 149"/>
              <a:gd name="T9" fmla="*/ 63 h 347"/>
              <a:gd name="T10" fmla="*/ 66 w 149"/>
              <a:gd name="T11" fmla="*/ 105 h 347"/>
              <a:gd name="T12" fmla="*/ 21 w 149"/>
              <a:gd name="T13" fmla="*/ 130 h 347"/>
              <a:gd name="T14" fmla="*/ 9 w 149"/>
              <a:gd name="T15" fmla="*/ 136 h 347"/>
              <a:gd name="T16" fmla="*/ 6 w 149"/>
              <a:gd name="T17" fmla="*/ 175 h 347"/>
              <a:gd name="T18" fmla="*/ 94 w 149"/>
              <a:gd name="T19" fmla="*/ 306 h 347"/>
              <a:gd name="T20" fmla="*/ 149 w 149"/>
              <a:gd name="T21" fmla="*/ 347 h 347"/>
              <a:gd name="T22" fmla="*/ 138 w 149"/>
              <a:gd name="T23" fmla="*/ 17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347">
                <a:moveTo>
                  <a:pt x="138" y="17"/>
                </a:moveTo>
                <a:cubicBezTo>
                  <a:pt x="131" y="17"/>
                  <a:pt x="124" y="13"/>
                  <a:pt x="116" y="6"/>
                </a:cubicBezTo>
                <a:cubicBezTo>
                  <a:pt x="110" y="0"/>
                  <a:pt x="104" y="2"/>
                  <a:pt x="98" y="8"/>
                </a:cubicBezTo>
                <a:cubicBezTo>
                  <a:pt x="88" y="18"/>
                  <a:pt x="78" y="29"/>
                  <a:pt x="67" y="38"/>
                </a:cubicBezTo>
                <a:cubicBezTo>
                  <a:pt x="58" y="46"/>
                  <a:pt x="56" y="54"/>
                  <a:pt x="65" y="63"/>
                </a:cubicBezTo>
                <a:cubicBezTo>
                  <a:pt x="78" y="77"/>
                  <a:pt x="75" y="89"/>
                  <a:pt x="66" y="105"/>
                </a:cubicBezTo>
                <a:cubicBezTo>
                  <a:pt x="56" y="126"/>
                  <a:pt x="43" y="134"/>
                  <a:pt x="21" y="130"/>
                </a:cubicBezTo>
                <a:cubicBezTo>
                  <a:pt x="17" y="130"/>
                  <a:pt x="10" y="133"/>
                  <a:pt x="9" y="136"/>
                </a:cubicBezTo>
                <a:cubicBezTo>
                  <a:pt x="5" y="149"/>
                  <a:pt x="0" y="161"/>
                  <a:pt x="6" y="175"/>
                </a:cubicBezTo>
                <a:cubicBezTo>
                  <a:pt x="25" y="226"/>
                  <a:pt x="53" y="270"/>
                  <a:pt x="94" y="306"/>
                </a:cubicBezTo>
                <a:cubicBezTo>
                  <a:pt x="110" y="320"/>
                  <a:pt x="129" y="332"/>
                  <a:pt x="149" y="347"/>
                </a:cubicBezTo>
                <a:cubicBezTo>
                  <a:pt x="149" y="347"/>
                  <a:pt x="77" y="276"/>
                  <a:pt x="138" y="17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dirty="0">
              <a:latin typeface="Noto Sans S Chinese Bold" panose="020B0800000000000000" pitchFamily="34" charset="-122"/>
            </a:endParaRPr>
          </a:p>
        </p:txBody>
      </p:sp>
      <p:sp>
        <p:nvSpPr>
          <p:cNvPr id="21" name="ExtraShape7"/>
          <p:cNvSpPr/>
          <p:nvPr/>
        </p:nvSpPr>
        <p:spPr bwMode="auto">
          <a:xfrm>
            <a:off x="4027170" y="3058160"/>
            <a:ext cx="836930" cy="1951355"/>
          </a:xfrm>
          <a:custGeom>
            <a:avLst/>
            <a:gdLst>
              <a:gd name="T0" fmla="*/ 51 w 147"/>
              <a:gd name="T1" fmla="*/ 336 h 343"/>
              <a:gd name="T2" fmla="*/ 84 w 147"/>
              <a:gd name="T3" fmla="*/ 303 h 343"/>
              <a:gd name="T4" fmla="*/ 85 w 147"/>
              <a:gd name="T5" fmla="*/ 283 h 343"/>
              <a:gd name="T6" fmla="*/ 84 w 147"/>
              <a:gd name="T7" fmla="*/ 237 h 343"/>
              <a:gd name="T8" fmla="*/ 126 w 147"/>
              <a:gd name="T9" fmla="*/ 214 h 343"/>
              <a:gd name="T10" fmla="*/ 139 w 147"/>
              <a:gd name="T11" fmla="*/ 209 h 343"/>
              <a:gd name="T12" fmla="*/ 144 w 147"/>
              <a:gd name="T13" fmla="*/ 174 h 343"/>
              <a:gd name="T14" fmla="*/ 10 w 147"/>
              <a:gd name="T15" fmla="*/ 5 h 343"/>
              <a:gd name="T16" fmla="*/ 0 w 147"/>
              <a:gd name="T17" fmla="*/ 0 h 343"/>
              <a:gd name="T18" fmla="*/ 10 w 147"/>
              <a:gd name="T19" fmla="*/ 327 h 343"/>
              <a:gd name="T20" fmla="*/ 32 w 147"/>
              <a:gd name="T21" fmla="*/ 338 h 343"/>
              <a:gd name="T22" fmla="*/ 51 w 147"/>
              <a:gd name="T23" fmla="*/ 336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7" h="343">
                <a:moveTo>
                  <a:pt x="51" y="336"/>
                </a:moveTo>
                <a:cubicBezTo>
                  <a:pt x="61" y="325"/>
                  <a:pt x="72" y="314"/>
                  <a:pt x="84" y="303"/>
                </a:cubicBezTo>
                <a:cubicBezTo>
                  <a:pt x="91" y="297"/>
                  <a:pt x="92" y="290"/>
                  <a:pt x="85" y="283"/>
                </a:cubicBezTo>
                <a:cubicBezTo>
                  <a:pt x="71" y="268"/>
                  <a:pt x="73" y="255"/>
                  <a:pt x="84" y="237"/>
                </a:cubicBezTo>
                <a:cubicBezTo>
                  <a:pt x="94" y="218"/>
                  <a:pt x="105" y="209"/>
                  <a:pt x="126" y="214"/>
                </a:cubicBezTo>
                <a:cubicBezTo>
                  <a:pt x="130" y="214"/>
                  <a:pt x="138" y="212"/>
                  <a:pt x="139" y="209"/>
                </a:cubicBezTo>
                <a:cubicBezTo>
                  <a:pt x="142" y="198"/>
                  <a:pt x="147" y="184"/>
                  <a:pt x="144" y="174"/>
                </a:cubicBezTo>
                <a:cubicBezTo>
                  <a:pt x="120" y="101"/>
                  <a:pt x="75" y="45"/>
                  <a:pt x="10" y="5"/>
                </a:cubicBezTo>
                <a:cubicBezTo>
                  <a:pt x="7" y="3"/>
                  <a:pt x="4" y="2"/>
                  <a:pt x="0" y="0"/>
                </a:cubicBezTo>
                <a:cubicBezTo>
                  <a:pt x="0" y="0"/>
                  <a:pt x="98" y="146"/>
                  <a:pt x="10" y="327"/>
                </a:cubicBezTo>
                <a:cubicBezTo>
                  <a:pt x="18" y="328"/>
                  <a:pt x="25" y="331"/>
                  <a:pt x="32" y="338"/>
                </a:cubicBezTo>
                <a:cubicBezTo>
                  <a:pt x="38" y="343"/>
                  <a:pt x="45" y="343"/>
                  <a:pt x="51" y="336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dirty="0">
              <a:latin typeface="Noto Sans S Chinese Bold" panose="020B0800000000000000" pitchFamily="34" charset="-122"/>
            </a:endParaRPr>
          </a:p>
        </p:txBody>
      </p:sp>
      <p:sp>
        <p:nvSpPr>
          <p:cNvPr id="22" name="ExtraShape8"/>
          <p:cNvSpPr/>
          <p:nvPr/>
        </p:nvSpPr>
        <p:spPr bwMode="auto">
          <a:xfrm>
            <a:off x="1414145" y="3791585"/>
            <a:ext cx="2322830" cy="1291590"/>
          </a:xfrm>
          <a:custGeom>
            <a:avLst/>
            <a:gdLst>
              <a:gd name="T0" fmla="*/ 34 w 408"/>
              <a:gd name="T1" fmla="*/ 0 h 227"/>
              <a:gd name="T2" fmla="*/ 11 w 408"/>
              <a:gd name="T3" fmla="*/ 11 h 227"/>
              <a:gd name="T4" fmla="*/ 2 w 408"/>
              <a:gd name="T5" fmla="*/ 31 h 227"/>
              <a:gd name="T6" fmla="*/ 14 w 408"/>
              <a:gd name="T7" fmla="*/ 72 h 227"/>
              <a:gd name="T8" fmla="*/ 31 w 408"/>
              <a:gd name="T9" fmla="*/ 85 h 227"/>
              <a:gd name="T10" fmla="*/ 71 w 408"/>
              <a:gd name="T11" fmla="*/ 106 h 227"/>
              <a:gd name="T12" fmla="*/ 79 w 408"/>
              <a:gd name="T13" fmla="*/ 141 h 227"/>
              <a:gd name="T14" fmla="*/ 83 w 408"/>
              <a:gd name="T15" fmla="*/ 143 h 227"/>
              <a:gd name="T16" fmla="*/ 408 w 408"/>
              <a:gd name="T17" fmla="*/ 124 h 227"/>
              <a:gd name="T18" fmla="*/ 34 w 408"/>
              <a:gd name="T19" fmla="*/ 0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08" h="227">
                <a:moveTo>
                  <a:pt x="34" y="0"/>
                </a:moveTo>
                <a:cubicBezTo>
                  <a:pt x="27" y="3"/>
                  <a:pt x="19" y="8"/>
                  <a:pt x="11" y="11"/>
                </a:cubicBezTo>
                <a:cubicBezTo>
                  <a:pt x="2" y="15"/>
                  <a:pt x="0" y="22"/>
                  <a:pt x="2" y="31"/>
                </a:cubicBezTo>
                <a:cubicBezTo>
                  <a:pt x="6" y="45"/>
                  <a:pt x="11" y="58"/>
                  <a:pt x="14" y="72"/>
                </a:cubicBezTo>
                <a:cubicBezTo>
                  <a:pt x="16" y="83"/>
                  <a:pt x="22" y="86"/>
                  <a:pt x="31" y="85"/>
                </a:cubicBezTo>
                <a:cubicBezTo>
                  <a:pt x="51" y="80"/>
                  <a:pt x="61" y="88"/>
                  <a:pt x="71" y="106"/>
                </a:cubicBezTo>
                <a:cubicBezTo>
                  <a:pt x="79" y="119"/>
                  <a:pt x="83" y="130"/>
                  <a:pt x="79" y="141"/>
                </a:cubicBezTo>
                <a:cubicBezTo>
                  <a:pt x="80" y="142"/>
                  <a:pt x="81" y="143"/>
                  <a:pt x="83" y="143"/>
                </a:cubicBezTo>
                <a:cubicBezTo>
                  <a:pt x="272" y="227"/>
                  <a:pt x="408" y="124"/>
                  <a:pt x="408" y="124"/>
                </a:cubicBezTo>
                <a:cubicBezTo>
                  <a:pt x="256" y="162"/>
                  <a:pt x="133" y="119"/>
                  <a:pt x="34" y="0"/>
                </a:cubicBezTo>
                <a:close/>
              </a:path>
            </a:pathLst>
          </a:custGeom>
          <a:solidFill>
            <a:srgbClr val="76AD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dirty="0">
              <a:latin typeface="Noto Sans S Chinese Bold" panose="020B0800000000000000" pitchFamily="34" charset="-122"/>
            </a:endParaRPr>
          </a:p>
        </p:txBody>
      </p:sp>
      <p:sp>
        <p:nvSpPr>
          <p:cNvPr id="23" name="ExtraShape9"/>
          <p:cNvSpPr>
            <a:spLocks noChangeAspect="1"/>
          </p:cNvSpPr>
          <p:nvPr/>
        </p:nvSpPr>
        <p:spPr bwMode="auto">
          <a:xfrm>
            <a:off x="2765425" y="3058795"/>
            <a:ext cx="757555" cy="1085850"/>
          </a:xfrm>
          <a:custGeom>
            <a:avLst/>
            <a:gdLst>
              <a:gd name="T0" fmla="*/ 4027 w 4458"/>
              <a:gd name="T1" fmla="*/ 4195 h 6398"/>
              <a:gd name="T2" fmla="*/ 3564 w 4458"/>
              <a:gd name="T3" fmla="*/ 2441 h 6398"/>
              <a:gd name="T4" fmla="*/ 3645 w 4458"/>
              <a:gd name="T5" fmla="*/ 1697 h 6398"/>
              <a:gd name="T6" fmla="*/ 2229 w 4458"/>
              <a:gd name="T7" fmla="*/ 0 h 6398"/>
              <a:gd name="T8" fmla="*/ 813 w 4458"/>
              <a:gd name="T9" fmla="*/ 1697 h 6398"/>
              <a:gd name="T10" fmla="*/ 894 w 4458"/>
              <a:gd name="T11" fmla="*/ 2441 h 6398"/>
              <a:gd name="T12" fmla="*/ 431 w 4458"/>
              <a:gd name="T13" fmla="*/ 4195 h 6398"/>
              <a:gd name="T14" fmla="*/ 197 w 4458"/>
              <a:gd name="T15" fmla="*/ 6071 h 6398"/>
              <a:gd name="T16" fmla="*/ 3614 w 4458"/>
              <a:gd name="T17" fmla="*/ 6398 h 6398"/>
              <a:gd name="T18" fmla="*/ 4384 w 4458"/>
              <a:gd name="T19" fmla="*/ 5357 h 6398"/>
              <a:gd name="T20" fmla="*/ 1799 w 4458"/>
              <a:gd name="T21" fmla="*/ 4449 h 6398"/>
              <a:gd name="T22" fmla="*/ 1942 w 4458"/>
              <a:gd name="T23" fmla="*/ 4430 h 6398"/>
              <a:gd name="T24" fmla="*/ 2516 w 4458"/>
              <a:gd name="T25" fmla="*/ 4430 h 6398"/>
              <a:gd name="T26" fmla="*/ 2659 w 4458"/>
              <a:gd name="T27" fmla="*/ 4449 h 6398"/>
              <a:gd name="T28" fmla="*/ 3107 w 4458"/>
              <a:gd name="T29" fmla="*/ 4000 h 6398"/>
              <a:gd name="T30" fmla="*/ 3257 w 4458"/>
              <a:gd name="T31" fmla="*/ 3908 h 6398"/>
              <a:gd name="T32" fmla="*/ 2197 w 4458"/>
              <a:gd name="T33" fmla="*/ 5599 h 6398"/>
              <a:gd name="T34" fmla="*/ 1201 w 4458"/>
              <a:gd name="T35" fmla="*/ 3908 h 6398"/>
              <a:gd name="T36" fmla="*/ 1351 w 4458"/>
              <a:gd name="T37" fmla="*/ 4000 h 6398"/>
              <a:gd name="T38" fmla="*/ 2229 w 4458"/>
              <a:gd name="T39" fmla="*/ 1703 h 6398"/>
              <a:gd name="T40" fmla="*/ 3431 w 4458"/>
              <a:gd name="T41" fmla="*/ 2092 h 6398"/>
              <a:gd name="T42" fmla="*/ 3132 w 4458"/>
              <a:gd name="T43" fmla="*/ 2441 h 6398"/>
              <a:gd name="T44" fmla="*/ 2508 w 4458"/>
              <a:gd name="T45" fmla="*/ 3335 h 6398"/>
              <a:gd name="T46" fmla="*/ 2673 w 4458"/>
              <a:gd name="T47" fmla="*/ 3888 h 6398"/>
              <a:gd name="T48" fmla="*/ 2426 w 4458"/>
              <a:gd name="T49" fmla="*/ 4215 h 6398"/>
              <a:gd name="T50" fmla="*/ 2229 w 4458"/>
              <a:gd name="T51" fmla="*/ 4143 h 6398"/>
              <a:gd name="T52" fmla="*/ 2032 w 4458"/>
              <a:gd name="T53" fmla="*/ 4215 h 6398"/>
              <a:gd name="T54" fmla="*/ 1784 w 4458"/>
              <a:gd name="T55" fmla="*/ 3888 h 6398"/>
              <a:gd name="T56" fmla="*/ 1950 w 4458"/>
              <a:gd name="T57" fmla="*/ 3335 h 6398"/>
              <a:gd name="T58" fmla="*/ 1326 w 4458"/>
              <a:gd name="T59" fmla="*/ 2441 h 6398"/>
              <a:gd name="T60" fmla="*/ 1027 w 4458"/>
              <a:gd name="T61" fmla="*/ 2092 h 6398"/>
              <a:gd name="T62" fmla="*/ 2229 w 4458"/>
              <a:gd name="T63" fmla="*/ 1703 h 6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458" h="6398">
                <a:moveTo>
                  <a:pt x="4384" y="5357"/>
                </a:moveTo>
                <a:lnTo>
                  <a:pt x="4027" y="4195"/>
                </a:lnTo>
                <a:cubicBezTo>
                  <a:pt x="3955" y="3958"/>
                  <a:pt x="3782" y="3778"/>
                  <a:pt x="3564" y="3688"/>
                </a:cubicBezTo>
                <a:lnTo>
                  <a:pt x="3564" y="2441"/>
                </a:lnTo>
                <a:cubicBezTo>
                  <a:pt x="3630" y="2362"/>
                  <a:pt x="3682" y="2264"/>
                  <a:pt x="3706" y="2153"/>
                </a:cubicBezTo>
                <a:cubicBezTo>
                  <a:pt x="3743" y="1985"/>
                  <a:pt x="3716" y="1823"/>
                  <a:pt x="3645" y="1697"/>
                </a:cubicBezTo>
                <a:cubicBezTo>
                  <a:pt x="3666" y="1634"/>
                  <a:pt x="3678" y="1553"/>
                  <a:pt x="3678" y="1449"/>
                </a:cubicBezTo>
                <a:cubicBezTo>
                  <a:pt x="3678" y="649"/>
                  <a:pt x="3029" y="0"/>
                  <a:pt x="2229" y="0"/>
                </a:cubicBezTo>
                <a:cubicBezTo>
                  <a:pt x="1429" y="0"/>
                  <a:pt x="780" y="649"/>
                  <a:pt x="780" y="1449"/>
                </a:cubicBezTo>
                <a:cubicBezTo>
                  <a:pt x="780" y="1553"/>
                  <a:pt x="792" y="1634"/>
                  <a:pt x="813" y="1697"/>
                </a:cubicBezTo>
                <a:cubicBezTo>
                  <a:pt x="742" y="1823"/>
                  <a:pt x="715" y="1985"/>
                  <a:pt x="752" y="2153"/>
                </a:cubicBezTo>
                <a:cubicBezTo>
                  <a:pt x="776" y="2264"/>
                  <a:pt x="828" y="2362"/>
                  <a:pt x="894" y="2441"/>
                </a:cubicBezTo>
                <a:lnTo>
                  <a:pt x="894" y="3688"/>
                </a:lnTo>
                <a:cubicBezTo>
                  <a:pt x="676" y="3778"/>
                  <a:pt x="503" y="3958"/>
                  <a:pt x="431" y="4195"/>
                </a:cubicBezTo>
                <a:lnTo>
                  <a:pt x="74" y="5356"/>
                </a:lnTo>
                <a:cubicBezTo>
                  <a:pt x="0" y="5600"/>
                  <a:pt x="46" y="5867"/>
                  <a:pt x="197" y="6071"/>
                </a:cubicBezTo>
                <a:cubicBezTo>
                  <a:pt x="348" y="6276"/>
                  <a:pt x="590" y="6398"/>
                  <a:pt x="844" y="6398"/>
                </a:cubicBezTo>
                <a:lnTo>
                  <a:pt x="3614" y="6398"/>
                </a:lnTo>
                <a:cubicBezTo>
                  <a:pt x="3868" y="6398"/>
                  <a:pt x="4110" y="6276"/>
                  <a:pt x="4261" y="6071"/>
                </a:cubicBezTo>
                <a:cubicBezTo>
                  <a:pt x="4412" y="5867"/>
                  <a:pt x="4458" y="5600"/>
                  <a:pt x="4384" y="5357"/>
                </a:cubicBezTo>
                <a:close/>
                <a:moveTo>
                  <a:pt x="1569" y="4231"/>
                </a:moveTo>
                <a:cubicBezTo>
                  <a:pt x="1577" y="4352"/>
                  <a:pt x="1675" y="4449"/>
                  <a:pt x="1799" y="4449"/>
                </a:cubicBezTo>
                <a:cubicBezTo>
                  <a:pt x="1857" y="4449"/>
                  <a:pt x="1909" y="4425"/>
                  <a:pt x="1950" y="4390"/>
                </a:cubicBezTo>
                <a:cubicBezTo>
                  <a:pt x="1948" y="4404"/>
                  <a:pt x="1942" y="4416"/>
                  <a:pt x="1942" y="4430"/>
                </a:cubicBezTo>
                <a:cubicBezTo>
                  <a:pt x="1942" y="4589"/>
                  <a:pt x="2070" y="4718"/>
                  <a:pt x="2229" y="4718"/>
                </a:cubicBezTo>
                <a:cubicBezTo>
                  <a:pt x="2388" y="4718"/>
                  <a:pt x="2516" y="4589"/>
                  <a:pt x="2516" y="4430"/>
                </a:cubicBezTo>
                <a:cubicBezTo>
                  <a:pt x="2516" y="4416"/>
                  <a:pt x="2510" y="4404"/>
                  <a:pt x="2508" y="4390"/>
                </a:cubicBezTo>
                <a:cubicBezTo>
                  <a:pt x="2549" y="4425"/>
                  <a:pt x="2601" y="4449"/>
                  <a:pt x="2659" y="4449"/>
                </a:cubicBezTo>
                <a:cubicBezTo>
                  <a:pt x="2782" y="4449"/>
                  <a:pt x="2881" y="4352"/>
                  <a:pt x="2889" y="4231"/>
                </a:cubicBezTo>
                <a:cubicBezTo>
                  <a:pt x="3011" y="4222"/>
                  <a:pt x="3107" y="4124"/>
                  <a:pt x="3107" y="4000"/>
                </a:cubicBezTo>
                <a:cubicBezTo>
                  <a:pt x="3107" y="3967"/>
                  <a:pt x="3100" y="3936"/>
                  <a:pt x="3088" y="3908"/>
                </a:cubicBezTo>
                <a:lnTo>
                  <a:pt x="3257" y="3908"/>
                </a:lnTo>
                <a:cubicBezTo>
                  <a:pt x="3271" y="3908"/>
                  <a:pt x="3285" y="3910"/>
                  <a:pt x="3298" y="3911"/>
                </a:cubicBezTo>
                <a:cubicBezTo>
                  <a:pt x="3126" y="4341"/>
                  <a:pt x="2586" y="5604"/>
                  <a:pt x="2197" y="5599"/>
                </a:cubicBezTo>
                <a:cubicBezTo>
                  <a:pt x="1815" y="5594"/>
                  <a:pt x="1310" y="4342"/>
                  <a:pt x="1148" y="3912"/>
                </a:cubicBezTo>
                <a:cubicBezTo>
                  <a:pt x="1165" y="3910"/>
                  <a:pt x="1183" y="3908"/>
                  <a:pt x="1201" y="3908"/>
                </a:cubicBezTo>
                <a:lnTo>
                  <a:pt x="1370" y="3908"/>
                </a:lnTo>
                <a:cubicBezTo>
                  <a:pt x="1358" y="3936"/>
                  <a:pt x="1351" y="3967"/>
                  <a:pt x="1351" y="4000"/>
                </a:cubicBezTo>
                <a:cubicBezTo>
                  <a:pt x="1351" y="4124"/>
                  <a:pt x="1447" y="4222"/>
                  <a:pt x="1569" y="4231"/>
                </a:cubicBezTo>
                <a:close/>
                <a:moveTo>
                  <a:pt x="2229" y="1703"/>
                </a:moveTo>
                <a:cubicBezTo>
                  <a:pt x="2725" y="1703"/>
                  <a:pt x="3162" y="1912"/>
                  <a:pt x="3423" y="1881"/>
                </a:cubicBezTo>
                <a:cubicBezTo>
                  <a:pt x="3443" y="1941"/>
                  <a:pt x="3448" y="2016"/>
                  <a:pt x="3431" y="2092"/>
                </a:cubicBezTo>
                <a:cubicBezTo>
                  <a:pt x="3404" y="2217"/>
                  <a:pt x="3321" y="2320"/>
                  <a:pt x="3231" y="2344"/>
                </a:cubicBezTo>
                <a:cubicBezTo>
                  <a:pt x="3184" y="2357"/>
                  <a:pt x="3146" y="2393"/>
                  <a:pt x="3132" y="2441"/>
                </a:cubicBezTo>
                <a:cubicBezTo>
                  <a:pt x="3033" y="2779"/>
                  <a:pt x="2832" y="3049"/>
                  <a:pt x="2581" y="3182"/>
                </a:cubicBezTo>
                <a:cubicBezTo>
                  <a:pt x="2525" y="3211"/>
                  <a:pt x="2496" y="3273"/>
                  <a:pt x="2508" y="3335"/>
                </a:cubicBezTo>
                <a:lnTo>
                  <a:pt x="2603" y="3795"/>
                </a:lnTo>
                <a:cubicBezTo>
                  <a:pt x="2612" y="3836"/>
                  <a:pt x="2639" y="3868"/>
                  <a:pt x="2673" y="3888"/>
                </a:cubicBezTo>
                <a:cubicBezTo>
                  <a:pt x="2657" y="3917"/>
                  <a:pt x="2646" y="3949"/>
                  <a:pt x="2644" y="3985"/>
                </a:cubicBezTo>
                <a:cubicBezTo>
                  <a:pt x="2522" y="3993"/>
                  <a:pt x="2426" y="4092"/>
                  <a:pt x="2426" y="4215"/>
                </a:cubicBezTo>
                <a:cubicBezTo>
                  <a:pt x="2426" y="4218"/>
                  <a:pt x="2427" y="4221"/>
                  <a:pt x="2427" y="4224"/>
                </a:cubicBezTo>
                <a:cubicBezTo>
                  <a:pt x="2376" y="4174"/>
                  <a:pt x="2306" y="4143"/>
                  <a:pt x="2229" y="4143"/>
                </a:cubicBezTo>
                <a:cubicBezTo>
                  <a:pt x="2152" y="4143"/>
                  <a:pt x="2082" y="4174"/>
                  <a:pt x="2031" y="4224"/>
                </a:cubicBezTo>
                <a:cubicBezTo>
                  <a:pt x="2031" y="4221"/>
                  <a:pt x="2032" y="4218"/>
                  <a:pt x="2032" y="4215"/>
                </a:cubicBezTo>
                <a:cubicBezTo>
                  <a:pt x="2032" y="4092"/>
                  <a:pt x="1936" y="3993"/>
                  <a:pt x="1814" y="3985"/>
                </a:cubicBezTo>
                <a:cubicBezTo>
                  <a:pt x="1812" y="3949"/>
                  <a:pt x="1801" y="3917"/>
                  <a:pt x="1784" y="3888"/>
                </a:cubicBezTo>
                <a:cubicBezTo>
                  <a:pt x="1819" y="3868"/>
                  <a:pt x="1846" y="3836"/>
                  <a:pt x="1854" y="3795"/>
                </a:cubicBezTo>
                <a:lnTo>
                  <a:pt x="1950" y="3335"/>
                </a:lnTo>
                <a:cubicBezTo>
                  <a:pt x="1962" y="3273"/>
                  <a:pt x="1933" y="3211"/>
                  <a:pt x="1877" y="3182"/>
                </a:cubicBezTo>
                <a:cubicBezTo>
                  <a:pt x="1626" y="3049"/>
                  <a:pt x="1425" y="2779"/>
                  <a:pt x="1326" y="2441"/>
                </a:cubicBezTo>
                <a:cubicBezTo>
                  <a:pt x="1312" y="2393"/>
                  <a:pt x="1274" y="2357"/>
                  <a:pt x="1226" y="2344"/>
                </a:cubicBezTo>
                <a:cubicBezTo>
                  <a:pt x="1136" y="2321"/>
                  <a:pt x="1054" y="2217"/>
                  <a:pt x="1027" y="2092"/>
                </a:cubicBezTo>
                <a:cubicBezTo>
                  <a:pt x="1010" y="2016"/>
                  <a:pt x="1015" y="1941"/>
                  <a:pt x="1034" y="1881"/>
                </a:cubicBezTo>
                <a:cubicBezTo>
                  <a:pt x="1295" y="1912"/>
                  <a:pt x="1733" y="1703"/>
                  <a:pt x="2229" y="1703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="ctr"/>
          <a:lstStyle/>
          <a:p>
            <a:pPr algn="ctr"/>
            <a:endParaRPr dirty="0">
              <a:latin typeface="Noto Sans S Chinese Bold" panose="020B0800000000000000" pitchFamily="34" charset="-122"/>
            </a:endParaRPr>
          </a:p>
        </p:txBody>
      </p:sp>
      <p:sp>
        <p:nvSpPr>
          <p:cNvPr id="24" name="ValueShape1"/>
          <p:cNvSpPr/>
          <p:nvPr/>
        </p:nvSpPr>
        <p:spPr bwMode="auto">
          <a:xfrm>
            <a:off x="5197475" y="2518410"/>
            <a:ext cx="4514215" cy="284480"/>
          </a:xfrm>
          <a:prstGeom prst="roundRect">
            <a:avLst>
              <a:gd name="adj" fmla="val 50000"/>
            </a:avLst>
          </a:prstGeom>
          <a:solidFill>
            <a:srgbClr val="76AD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dirty="0">
              <a:latin typeface="Noto Sans S Chinese Bold" panose="020B0800000000000000" pitchFamily="34" charset="-122"/>
            </a:endParaRPr>
          </a:p>
        </p:txBody>
      </p:sp>
      <p:sp>
        <p:nvSpPr>
          <p:cNvPr id="25" name="ValueShape2"/>
          <p:cNvSpPr/>
          <p:nvPr/>
        </p:nvSpPr>
        <p:spPr bwMode="auto">
          <a:xfrm>
            <a:off x="5199380" y="3395980"/>
            <a:ext cx="4509135" cy="289560"/>
          </a:xfrm>
          <a:prstGeom prst="roundRect">
            <a:avLst>
              <a:gd name="adj" fmla="val 50000"/>
            </a:avLst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dirty="0">
              <a:latin typeface="Noto Sans S Chinese Bold" panose="020B0800000000000000" pitchFamily="34" charset="-122"/>
            </a:endParaRPr>
          </a:p>
        </p:txBody>
      </p:sp>
      <p:sp>
        <p:nvSpPr>
          <p:cNvPr id="26" name="ValueShape3"/>
          <p:cNvSpPr/>
          <p:nvPr/>
        </p:nvSpPr>
        <p:spPr bwMode="auto">
          <a:xfrm>
            <a:off x="5197475" y="4293235"/>
            <a:ext cx="4514215" cy="287655"/>
          </a:xfrm>
          <a:prstGeom prst="roundRect">
            <a:avLst>
              <a:gd name="adj" fmla="val 50000"/>
            </a:avLst>
          </a:prstGeom>
          <a:solidFill>
            <a:srgbClr val="76AD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dirty="0">
              <a:latin typeface="Noto Sans S Chinese Bold" panose="020B0800000000000000" pitchFamily="34" charset="-122"/>
            </a:endParaRPr>
          </a:p>
        </p:txBody>
      </p:sp>
      <p:sp>
        <p:nvSpPr>
          <p:cNvPr id="27" name="ValueText1"/>
          <p:cNvSpPr txBox="1"/>
          <p:nvPr/>
        </p:nvSpPr>
        <p:spPr>
          <a:xfrm>
            <a:off x="9914890" y="2462530"/>
            <a:ext cx="668655" cy="411480"/>
          </a:xfrm>
          <a:prstGeom prst="rect">
            <a:avLst/>
          </a:prstGeom>
          <a:noFill/>
        </p:spPr>
        <p:txBody>
          <a:bodyPr wrap="none" lIns="0" tIns="0" rIns="0" bIns="0">
            <a:prstTxWarp prst="textPlain">
              <a:avLst/>
            </a:prstTxWarp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Bold" panose="020B0800000000000000" pitchFamily="34" charset="-122"/>
              </a:rPr>
              <a:t>39%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Noto Sans S Chinese Bold" panose="020B0800000000000000" pitchFamily="34" charset="-122"/>
            </a:endParaRPr>
          </a:p>
        </p:txBody>
      </p:sp>
      <p:sp>
        <p:nvSpPr>
          <p:cNvPr id="28" name="ValueText2"/>
          <p:cNvSpPr txBox="1"/>
          <p:nvPr/>
        </p:nvSpPr>
        <p:spPr>
          <a:xfrm>
            <a:off x="9914890" y="3352800"/>
            <a:ext cx="668655" cy="411480"/>
          </a:xfrm>
          <a:prstGeom prst="rect">
            <a:avLst/>
          </a:prstGeom>
          <a:noFill/>
        </p:spPr>
        <p:txBody>
          <a:bodyPr wrap="none" lIns="0" tIns="0" rIns="0" bIns="0">
            <a:prstTxWarp prst="textPlain">
              <a:avLst/>
            </a:prstTxWarp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Bold" panose="020B0800000000000000" pitchFamily="34" charset="-122"/>
              </a:rPr>
              <a:t>59%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Noto Sans S Chinese Bold" panose="020B0800000000000000" pitchFamily="34" charset="-122"/>
            </a:endParaRPr>
          </a:p>
        </p:txBody>
      </p:sp>
      <p:sp>
        <p:nvSpPr>
          <p:cNvPr id="29" name="ValueText3"/>
          <p:cNvSpPr txBox="1"/>
          <p:nvPr/>
        </p:nvSpPr>
        <p:spPr>
          <a:xfrm>
            <a:off x="9914890" y="4237355"/>
            <a:ext cx="668655" cy="411480"/>
          </a:xfrm>
          <a:prstGeom prst="rect">
            <a:avLst/>
          </a:prstGeom>
          <a:noFill/>
        </p:spPr>
        <p:txBody>
          <a:bodyPr wrap="none" lIns="0" tIns="0" rIns="0" bIns="0">
            <a:prstTxWarp prst="textPlain">
              <a:avLst/>
            </a:prstTxWarp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Bold" panose="020B0800000000000000" pitchFamily="34" charset="-122"/>
              </a:rPr>
              <a:t>88%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Noto Sans S Chinese Bold" panose="020B0800000000000000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61610" y="2885440"/>
            <a:ext cx="4450080" cy="3276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61610" y="3764280"/>
            <a:ext cx="4450080" cy="3276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261610" y="4648835"/>
            <a:ext cx="4450080" cy="3276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lowchart: Stored Data 44"/>
          <p:cNvSpPr/>
          <p:nvPr/>
        </p:nvSpPr>
        <p:spPr>
          <a:xfrm>
            <a:off x="1980778" y="1241217"/>
            <a:ext cx="2789766" cy="1008740"/>
          </a:xfrm>
          <a:prstGeom prst="flowChartOnlineStorage">
            <a:avLst/>
          </a:prstGeom>
          <a:solidFill>
            <a:srgbClr val="76A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Flowchart: Stored Data 7"/>
          <p:cNvSpPr/>
          <p:nvPr/>
        </p:nvSpPr>
        <p:spPr>
          <a:xfrm>
            <a:off x="1924418" y="3743292"/>
            <a:ext cx="2789766" cy="1008740"/>
          </a:xfrm>
          <a:prstGeom prst="flowChartOnlineStorage">
            <a:avLst/>
          </a:prstGeom>
          <a:solidFill>
            <a:srgbClr val="76A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Flowchart: Stored Data 10"/>
          <p:cNvSpPr/>
          <p:nvPr/>
        </p:nvSpPr>
        <p:spPr>
          <a:xfrm>
            <a:off x="1921228" y="4929957"/>
            <a:ext cx="2789766" cy="1008740"/>
          </a:xfrm>
          <a:prstGeom prst="flowChartOnlineStorag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2" name="Freeform 6"/>
          <p:cNvSpPr>
            <a:spLocks noEditPoints="1"/>
          </p:cNvSpPr>
          <p:nvPr/>
        </p:nvSpPr>
        <p:spPr bwMode="auto">
          <a:xfrm>
            <a:off x="2182663" y="1526906"/>
            <a:ext cx="522971" cy="427200"/>
          </a:xfrm>
          <a:custGeom>
            <a:avLst/>
            <a:gdLst>
              <a:gd name="T0" fmla="*/ 67 w 376"/>
              <a:gd name="T1" fmla="*/ 3 h 401"/>
              <a:gd name="T2" fmla="*/ 62 w 376"/>
              <a:gd name="T3" fmla="*/ 3 h 401"/>
              <a:gd name="T4" fmla="*/ 0 w 376"/>
              <a:gd name="T5" fmla="*/ 159 h 401"/>
              <a:gd name="T6" fmla="*/ 65 w 376"/>
              <a:gd name="T7" fmla="*/ 223 h 401"/>
              <a:gd name="T8" fmla="*/ 129 w 376"/>
              <a:gd name="T9" fmla="*/ 159 h 401"/>
              <a:gd name="T10" fmla="*/ 67 w 376"/>
              <a:gd name="T11" fmla="*/ 3 h 401"/>
              <a:gd name="T12" fmla="*/ 313 w 376"/>
              <a:gd name="T13" fmla="*/ 3 h 401"/>
              <a:gd name="T14" fmla="*/ 309 w 376"/>
              <a:gd name="T15" fmla="*/ 3 h 401"/>
              <a:gd name="T16" fmla="*/ 246 w 376"/>
              <a:gd name="T17" fmla="*/ 159 h 401"/>
              <a:gd name="T18" fmla="*/ 311 w 376"/>
              <a:gd name="T19" fmla="*/ 223 h 401"/>
              <a:gd name="T20" fmla="*/ 376 w 376"/>
              <a:gd name="T21" fmla="*/ 159 h 401"/>
              <a:gd name="T22" fmla="*/ 313 w 376"/>
              <a:gd name="T23" fmla="*/ 3 h 401"/>
              <a:gd name="T24" fmla="*/ 185 w 376"/>
              <a:gd name="T25" fmla="*/ 180 h 401"/>
              <a:gd name="T26" fmla="*/ 123 w 376"/>
              <a:gd name="T27" fmla="*/ 337 h 401"/>
              <a:gd name="T28" fmla="*/ 188 w 376"/>
              <a:gd name="T29" fmla="*/ 401 h 401"/>
              <a:gd name="T30" fmla="*/ 253 w 376"/>
              <a:gd name="T31" fmla="*/ 337 h 401"/>
              <a:gd name="T32" fmla="*/ 190 w 376"/>
              <a:gd name="T33" fmla="*/ 180 h 401"/>
              <a:gd name="T34" fmla="*/ 185 w 376"/>
              <a:gd name="T35" fmla="*/ 1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6" h="401">
                <a:moveTo>
                  <a:pt x="67" y="3"/>
                </a:moveTo>
                <a:cubicBezTo>
                  <a:pt x="67" y="0"/>
                  <a:pt x="62" y="0"/>
                  <a:pt x="62" y="3"/>
                </a:cubicBezTo>
                <a:cubicBezTo>
                  <a:pt x="52" y="85"/>
                  <a:pt x="0" y="102"/>
                  <a:pt x="0" y="159"/>
                </a:cubicBezTo>
                <a:cubicBezTo>
                  <a:pt x="0" y="195"/>
                  <a:pt x="29" y="223"/>
                  <a:pt x="65" y="223"/>
                </a:cubicBezTo>
                <a:cubicBezTo>
                  <a:pt x="100" y="223"/>
                  <a:pt x="129" y="195"/>
                  <a:pt x="129" y="159"/>
                </a:cubicBezTo>
                <a:cubicBezTo>
                  <a:pt x="129" y="102"/>
                  <a:pt x="77" y="85"/>
                  <a:pt x="67" y="3"/>
                </a:cubicBezTo>
                <a:close/>
                <a:moveTo>
                  <a:pt x="313" y="3"/>
                </a:moveTo>
                <a:cubicBezTo>
                  <a:pt x="313" y="0"/>
                  <a:pt x="309" y="0"/>
                  <a:pt x="309" y="3"/>
                </a:cubicBezTo>
                <a:cubicBezTo>
                  <a:pt x="298" y="85"/>
                  <a:pt x="246" y="102"/>
                  <a:pt x="246" y="159"/>
                </a:cubicBezTo>
                <a:cubicBezTo>
                  <a:pt x="246" y="195"/>
                  <a:pt x="276" y="223"/>
                  <a:pt x="311" y="223"/>
                </a:cubicBezTo>
                <a:cubicBezTo>
                  <a:pt x="346" y="223"/>
                  <a:pt x="376" y="195"/>
                  <a:pt x="376" y="159"/>
                </a:cubicBezTo>
                <a:cubicBezTo>
                  <a:pt x="376" y="102"/>
                  <a:pt x="324" y="85"/>
                  <a:pt x="313" y="3"/>
                </a:cubicBezTo>
                <a:close/>
                <a:moveTo>
                  <a:pt x="185" y="180"/>
                </a:moveTo>
                <a:cubicBezTo>
                  <a:pt x="175" y="263"/>
                  <a:pt x="123" y="280"/>
                  <a:pt x="123" y="337"/>
                </a:cubicBezTo>
                <a:cubicBezTo>
                  <a:pt x="123" y="372"/>
                  <a:pt x="153" y="401"/>
                  <a:pt x="188" y="401"/>
                </a:cubicBezTo>
                <a:cubicBezTo>
                  <a:pt x="223" y="401"/>
                  <a:pt x="253" y="372"/>
                  <a:pt x="253" y="337"/>
                </a:cubicBezTo>
                <a:cubicBezTo>
                  <a:pt x="253" y="280"/>
                  <a:pt x="200" y="263"/>
                  <a:pt x="190" y="180"/>
                </a:cubicBezTo>
                <a:cubicBezTo>
                  <a:pt x="190" y="178"/>
                  <a:pt x="186" y="178"/>
                  <a:pt x="185" y="1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3" name="Freeform 11"/>
          <p:cNvSpPr>
            <a:spLocks noEditPoints="1"/>
          </p:cNvSpPr>
          <p:nvPr/>
        </p:nvSpPr>
        <p:spPr bwMode="auto">
          <a:xfrm>
            <a:off x="2049094" y="3942427"/>
            <a:ext cx="470780" cy="501872"/>
          </a:xfrm>
          <a:custGeom>
            <a:avLst/>
            <a:gdLst>
              <a:gd name="T0" fmla="*/ 360 w 400"/>
              <a:gd name="T1" fmla="*/ 184 h 400"/>
              <a:gd name="T2" fmla="*/ 360 w 400"/>
              <a:gd name="T3" fmla="*/ 216 h 400"/>
              <a:gd name="T4" fmla="*/ 400 w 400"/>
              <a:gd name="T5" fmla="*/ 200 h 400"/>
              <a:gd name="T6" fmla="*/ 200 w 400"/>
              <a:gd name="T7" fmla="*/ 90 h 400"/>
              <a:gd name="T8" fmla="*/ 200 w 400"/>
              <a:gd name="T9" fmla="*/ 310 h 400"/>
              <a:gd name="T10" fmla="*/ 200 w 400"/>
              <a:gd name="T11" fmla="*/ 90 h 400"/>
              <a:gd name="T12" fmla="*/ 120 w 400"/>
              <a:gd name="T13" fmla="*/ 200 h 400"/>
              <a:gd name="T14" fmla="*/ 280 w 400"/>
              <a:gd name="T15" fmla="*/ 200 h 400"/>
              <a:gd name="T16" fmla="*/ 59 w 400"/>
              <a:gd name="T17" fmla="*/ 200 h 400"/>
              <a:gd name="T18" fmla="*/ 20 w 400"/>
              <a:gd name="T19" fmla="*/ 184 h 400"/>
              <a:gd name="T20" fmla="*/ 20 w 400"/>
              <a:gd name="T21" fmla="*/ 216 h 400"/>
              <a:gd name="T22" fmla="*/ 59 w 400"/>
              <a:gd name="T23" fmla="*/ 200 h 400"/>
              <a:gd name="T24" fmla="*/ 216 w 400"/>
              <a:gd name="T25" fmla="*/ 40 h 400"/>
              <a:gd name="T26" fmla="*/ 200 w 400"/>
              <a:gd name="T27" fmla="*/ 0 h 400"/>
              <a:gd name="T28" fmla="*/ 184 w 400"/>
              <a:gd name="T29" fmla="*/ 40 h 400"/>
              <a:gd name="T30" fmla="*/ 200 w 400"/>
              <a:gd name="T31" fmla="*/ 340 h 400"/>
              <a:gd name="T32" fmla="*/ 184 w 400"/>
              <a:gd name="T33" fmla="*/ 380 h 400"/>
              <a:gd name="T34" fmla="*/ 216 w 400"/>
              <a:gd name="T35" fmla="*/ 380 h 400"/>
              <a:gd name="T36" fmla="*/ 200 w 400"/>
              <a:gd name="T37" fmla="*/ 340 h 400"/>
              <a:gd name="T38" fmla="*/ 350 w 400"/>
              <a:gd name="T39" fmla="*/ 50 h 400"/>
              <a:gd name="T40" fmla="*/ 310 w 400"/>
              <a:gd name="T41" fmla="*/ 67 h 400"/>
              <a:gd name="T42" fmla="*/ 333 w 400"/>
              <a:gd name="T43" fmla="*/ 89 h 400"/>
              <a:gd name="T44" fmla="*/ 66 w 400"/>
              <a:gd name="T45" fmla="*/ 311 h 400"/>
              <a:gd name="T46" fmla="*/ 50 w 400"/>
              <a:gd name="T47" fmla="*/ 350 h 400"/>
              <a:gd name="T48" fmla="*/ 89 w 400"/>
              <a:gd name="T49" fmla="*/ 333 h 400"/>
              <a:gd name="T50" fmla="*/ 66 w 400"/>
              <a:gd name="T51" fmla="*/ 311 h 400"/>
              <a:gd name="T52" fmla="*/ 50 w 400"/>
              <a:gd name="T53" fmla="*/ 50 h 400"/>
              <a:gd name="T54" fmla="*/ 66 w 400"/>
              <a:gd name="T55" fmla="*/ 89 h 400"/>
              <a:gd name="T56" fmla="*/ 89 w 400"/>
              <a:gd name="T57" fmla="*/ 67 h 400"/>
              <a:gd name="T58" fmla="*/ 310 w 400"/>
              <a:gd name="T59" fmla="*/ 333 h 400"/>
              <a:gd name="T60" fmla="*/ 350 w 400"/>
              <a:gd name="T61" fmla="*/ 350 h 400"/>
              <a:gd name="T62" fmla="*/ 333 w 400"/>
              <a:gd name="T63" fmla="*/ 311 h 400"/>
              <a:gd name="T64" fmla="*/ 310 w 400"/>
              <a:gd name="T65" fmla="*/ 333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00" h="400">
                <a:moveTo>
                  <a:pt x="380" y="184"/>
                </a:moveTo>
                <a:cubicBezTo>
                  <a:pt x="376" y="184"/>
                  <a:pt x="364" y="184"/>
                  <a:pt x="360" y="184"/>
                </a:cubicBezTo>
                <a:cubicBezTo>
                  <a:pt x="349" y="184"/>
                  <a:pt x="340" y="191"/>
                  <a:pt x="340" y="200"/>
                </a:cubicBezTo>
                <a:cubicBezTo>
                  <a:pt x="340" y="209"/>
                  <a:pt x="349" y="216"/>
                  <a:pt x="360" y="216"/>
                </a:cubicBezTo>
                <a:cubicBezTo>
                  <a:pt x="364" y="216"/>
                  <a:pt x="376" y="216"/>
                  <a:pt x="380" y="216"/>
                </a:cubicBezTo>
                <a:cubicBezTo>
                  <a:pt x="391" y="216"/>
                  <a:pt x="400" y="209"/>
                  <a:pt x="400" y="200"/>
                </a:cubicBezTo>
                <a:cubicBezTo>
                  <a:pt x="400" y="191"/>
                  <a:pt x="391" y="184"/>
                  <a:pt x="380" y="184"/>
                </a:cubicBezTo>
                <a:close/>
                <a:moveTo>
                  <a:pt x="200" y="90"/>
                </a:moveTo>
                <a:cubicBezTo>
                  <a:pt x="139" y="90"/>
                  <a:pt x="90" y="139"/>
                  <a:pt x="90" y="200"/>
                </a:cubicBezTo>
                <a:cubicBezTo>
                  <a:pt x="90" y="261"/>
                  <a:pt x="139" y="310"/>
                  <a:pt x="200" y="310"/>
                </a:cubicBezTo>
                <a:cubicBezTo>
                  <a:pt x="261" y="310"/>
                  <a:pt x="310" y="261"/>
                  <a:pt x="310" y="200"/>
                </a:cubicBezTo>
                <a:cubicBezTo>
                  <a:pt x="310" y="139"/>
                  <a:pt x="261" y="90"/>
                  <a:pt x="200" y="90"/>
                </a:cubicBezTo>
                <a:close/>
                <a:moveTo>
                  <a:pt x="200" y="280"/>
                </a:moveTo>
                <a:cubicBezTo>
                  <a:pt x="156" y="280"/>
                  <a:pt x="120" y="244"/>
                  <a:pt x="120" y="200"/>
                </a:cubicBezTo>
                <a:cubicBezTo>
                  <a:pt x="120" y="156"/>
                  <a:pt x="156" y="120"/>
                  <a:pt x="200" y="120"/>
                </a:cubicBezTo>
                <a:cubicBezTo>
                  <a:pt x="244" y="120"/>
                  <a:pt x="280" y="156"/>
                  <a:pt x="280" y="200"/>
                </a:cubicBezTo>
                <a:cubicBezTo>
                  <a:pt x="280" y="244"/>
                  <a:pt x="244" y="280"/>
                  <a:pt x="200" y="280"/>
                </a:cubicBezTo>
                <a:close/>
                <a:moveTo>
                  <a:pt x="59" y="200"/>
                </a:moveTo>
                <a:cubicBezTo>
                  <a:pt x="59" y="191"/>
                  <a:pt x="51" y="184"/>
                  <a:pt x="40" y="184"/>
                </a:cubicBezTo>
                <a:cubicBezTo>
                  <a:pt x="36" y="184"/>
                  <a:pt x="23" y="184"/>
                  <a:pt x="20" y="184"/>
                </a:cubicBezTo>
                <a:cubicBezTo>
                  <a:pt x="9" y="184"/>
                  <a:pt x="0" y="191"/>
                  <a:pt x="0" y="200"/>
                </a:cubicBezTo>
                <a:cubicBezTo>
                  <a:pt x="0" y="209"/>
                  <a:pt x="9" y="216"/>
                  <a:pt x="20" y="216"/>
                </a:cubicBezTo>
                <a:cubicBezTo>
                  <a:pt x="23" y="216"/>
                  <a:pt x="36" y="216"/>
                  <a:pt x="40" y="216"/>
                </a:cubicBezTo>
                <a:cubicBezTo>
                  <a:pt x="51" y="216"/>
                  <a:pt x="59" y="209"/>
                  <a:pt x="59" y="200"/>
                </a:cubicBezTo>
                <a:close/>
                <a:moveTo>
                  <a:pt x="200" y="60"/>
                </a:moveTo>
                <a:cubicBezTo>
                  <a:pt x="209" y="60"/>
                  <a:pt x="216" y="51"/>
                  <a:pt x="216" y="40"/>
                </a:cubicBezTo>
                <a:cubicBezTo>
                  <a:pt x="216" y="36"/>
                  <a:pt x="216" y="24"/>
                  <a:pt x="216" y="20"/>
                </a:cubicBezTo>
                <a:cubicBezTo>
                  <a:pt x="216" y="9"/>
                  <a:pt x="209" y="0"/>
                  <a:pt x="200" y="0"/>
                </a:cubicBezTo>
                <a:cubicBezTo>
                  <a:pt x="191" y="0"/>
                  <a:pt x="184" y="9"/>
                  <a:pt x="184" y="20"/>
                </a:cubicBezTo>
                <a:cubicBezTo>
                  <a:pt x="184" y="24"/>
                  <a:pt x="184" y="36"/>
                  <a:pt x="184" y="40"/>
                </a:cubicBezTo>
                <a:cubicBezTo>
                  <a:pt x="184" y="51"/>
                  <a:pt x="191" y="60"/>
                  <a:pt x="200" y="60"/>
                </a:cubicBezTo>
                <a:close/>
                <a:moveTo>
                  <a:pt x="200" y="340"/>
                </a:moveTo>
                <a:cubicBezTo>
                  <a:pt x="191" y="340"/>
                  <a:pt x="184" y="349"/>
                  <a:pt x="184" y="360"/>
                </a:cubicBezTo>
                <a:cubicBezTo>
                  <a:pt x="184" y="364"/>
                  <a:pt x="184" y="376"/>
                  <a:pt x="184" y="380"/>
                </a:cubicBezTo>
                <a:cubicBezTo>
                  <a:pt x="184" y="391"/>
                  <a:pt x="191" y="400"/>
                  <a:pt x="200" y="400"/>
                </a:cubicBezTo>
                <a:cubicBezTo>
                  <a:pt x="209" y="400"/>
                  <a:pt x="216" y="391"/>
                  <a:pt x="216" y="380"/>
                </a:cubicBezTo>
                <a:cubicBezTo>
                  <a:pt x="216" y="376"/>
                  <a:pt x="216" y="364"/>
                  <a:pt x="216" y="360"/>
                </a:cubicBezTo>
                <a:cubicBezTo>
                  <a:pt x="216" y="349"/>
                  <a:pt x="209" y="340"/>
                  <a:pt x="200" y="340"/>
                </a:cubicBezTo>
                <a:close/>
                <a:moveTo>
                  <a:pt x="347" y="75"/>
                </a:moveTo>
                <a:cubicBezTo>
                  <a:pt x="355" y="67"/>
                  <a:pt x="356" y="56"/>
                  <a:pt x="350" y="50"/>
                </a:cubicBezTo>
                <a:cubicBezTo>
                  <a:pt x="344" y="44"/>
                  <a:pt x="332" y="45"/>
                  <a:pt x="324" y="53"/>
                </a:cubicBezTo>
                <a:cubicBezTo>
                  <a:pt x="322" y="55"/>
                  <a:pt x="313" y="64"/>
                  <a:pt x="310" y="67"/>
                </a:cubicBezTo>
                <a:cubicBezTo>
                  <a:pt x="303" y="74"/>
                  <a:pt x="301" y="86"/>
                  <a:pt x="308" y="92"/>
                </a:cubicBezTo>
                <a:cubicBezTo>
                  <a:pt x="314" y="98"/>
                  <a:pt x="325" y="97"/>
                  <a:pt x="333" y="89"/>
                </a:cubicBezTo>
                <a:cubicBezTo>
                  <a:pt x="335" y="87"/>
                  <a:pt x="345" y="77"/>
                  <a:pt x="347" y="75"/>
                </a:cubicBezTo>
                <a:close/>
                <a:moveTo>
                  <a:pt x="66" y="311"/>
                </a:moveTo>
                <a:cubicBezTo>
                  <a:pt x="64" y="313"/>
                  <a:pt x="55" y="322"/>
                  <a:pt x="52" y="325"/>
                </a:cubicBezTo>
                <a:cubicBezTo>
                  <a:pt x="45" y="332"/>
                  <a:pt x="43" y="344"/>
                  <a:pt x="50" y="350"/>
                </a:cubicBezTo>
                <a:cubicBezTo>
                  <a:pt x="56" y="356"/>
                  <a:pt x="67" y="355"/>
                  <a:pt x="75" y="347"/>
                </a:cubicBezTo>
                <a:cubicBezTo>
                  <a:pt x="77" y="345"/>
                  <a:pt x="87" y="335"/>
                  <a:pt x="89" y="333"/>
                </a:cubicBezTo>
                <a:cubicBezTo>
                  <a:pt x="97" y="325"/>
                  <a:pt x="98" y="314"/>
                  <a:pt x="92" y="308"/>
                </a:cubicBezTo>
                <a:cubicBezTo>
                  <a:pt x="86" y="302"/>
                  <a:pt x="74" y="303"/>
                  <a:pt x="66" y="311"/>
                </a:cubicBezTo>
                <a:close/>
                <a:moveTo>
                  <a:pt x="75" y="53"/>
                </a:moveTo>
                <a:cubicBezTo>
                  <a:pt x="67" y="45"/>
                  <a:pt x="56" y="44"/>
                  <a:pt x="50" y="50"/>
                </a:cubicBezTo>
                <a:cubicBezTo>
                  <a:pt x="43" y="56"/>
                  <a:pt x="45" y="67"/>
                  <a:pt x="52" y="75"/>
                </a:cubicBezTo>
                <a:cubicBezTo>
                  <a:pt x="55" y="77"/>
                  <a:pt x="64" y="87"/>
                  <a:pt x="66" y="89"/>
                </a:cubicBezTo>
                <a:cubicBezTo>
                  <a:pt x="74" y="97"/>
                  <a:pt x="86" y="98"/>
                  <a:pt x="92" y="92"/>
                </a:cubicBezTo>
                <a:cubicBezTo>
                  <a:pt x="98" y="86"/>
                  <a:pt x="97" y="74"/>
                  <a:pt x="89" y="67"/>
                </a:cubicBezTo>
                <a:cubicBezTo>
                  <a:pt x="87" y="64"/>
                  <a:pt x="77" y="55"/>
                  <a:pt x="75" y="53"/>
                </a:cubicBezTo>
                <a:close/>
                <a:moveTo>
                  <a:pt x="310" y="333"/>
                </a:moveTo>
                <a:cubicBezTo>
                  <a:pt x="313" y="335"/>
                  <a:pt x="322" y="345"/>
                  <a:pt x="324" y="347"/>
                </a:cubicBezTo>
                <a:cubicBezTo>
                  <a:pt x="332" y="355"/>
                  <a:pt x="344" y="356"/>
                  <a:pt x="350" y="350"/>
                </a:cubicBezTo>
                <a:cubicBezTo>
                  <a:pt x="356" y="344"/>
                  <a:pt x="355" y="332"/>
                  <a:pt x="347" y="325"/>
                </a:cubicBezTo>
                <a:cubicBezTo>
                  <a:pt x="345" y="322"/>
                  <a:pt x="335" y="313"/>
                  <a:pt x="333" y="311"/>
                </a:cubicBezTo>
                <a:cubicBezTo>
                  <a:pt x="325" y="303"/>
                  <a:pt x="314" y="302"/>
                  <a:pt x="308" y="308"/>
                </a:cubicBezTo>
                <a:cubicBezTo>
                  <a:pt x="301" y="314"/>
                  <a:pt x="303" y="325"/>
                  <a:pt x="310" y="3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44" name="Flowchart: Stored Data 43"/>
          <p:cNvSpPr/>
          <p:nvPr/>
        </p:nvSpPr>
        <p:spPr>
          <a:xfrm>
            <a:off x="1921228" y="2508492"/>
            <a:ext cx="2789766" cy="1008740"/>
          </a:xfrm>
          <a:prstGeom prst="flowChartOnlineStorag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6" name="Freeform 21"/>
          <p:cNvSpPr>
            <a:spLocks noEditPoints="1"/>
          </p:cNvSpPr>
          <p:nvPr/>
        </p:nvSpPr>
        <p:spPr bwMode="auto">
          <a:xfrm>
            <a:off x="2214089" y="2734552"/>
            <a:ext cx="440029" cy="545509"/>
          </a:xfrm>
          <a:custGeom>
            <a:avLst/>
            <a:gdLst>
              <a:gd name="T0" fmla="*/ 390 w 403"/>
              <a:gd name="T1" fmla="*/ 150 h 404"/>
              <a:gd name="T2" fmla="*/ 241 w 403"/>
              <a:gd name="T3" fmla="*/ 110 h 404"/>
              <a:gd name="T4" fmla="*/ 215 w 403"/>
              <a:gd name="T5" fmla="*/ 13 h 404"/>
              <a:gd name="T6" fmla="*/ 195 w 403"/>
              <a:gd name="T7" fmla="*/ 2 h 404"/>
              <a:gd name="T8" fmla="*/ 14 w 403"/>
              <a:gd name="T9" fmla="*/ 51 h 404"/>
              <a:gd name="T10" fmla="*/ 2 w 403"/>
              <a:gd name="T11" fmla="*/ 70 h 404"/>
              <a:gd name="T12" fmla="*/ 67 w 403"/>
              <a:gd name="T13" fmla="*/ 311 h 404"/>
              <a:gd name="T14" fmla="*/ 86 w 403"/>
              <a:gd name="T15" fmla="*/ 322 h 404"/>
              <a:gd name="T16" fmla="*/ 159 w 403"/>
              <a:gd name="T17" fmla="*/ 302 h 404"/>
              <a:gd name="T18" fmla="*/ 149 w 403"/>
              <a:gd name="T19" fmla="*/ 339 h 404"/>
              <a:gd name="T20" fmla="*/ 160 w 403"/>
              <a:gd name="T21" fmla="*/ 358 h 404"/>
              <a:gd name="T22" fmla="*/ 322 w 403"/>
              <a:gd name="T23" fmla="*/ 401 h 404"/>
              <a:gd name="T24" fmla="*/ 342 w 403"/>
              <a:gd name="T25" fmla="*/ 391 h 404"/>
              <a:gd name="T26" fmla="*/ 401 w 403"/>
              <a:gd name="T27" fmla="*/ 169 h 404"/>
              <a:gd name="T28" fmla="*/ 390 w 403"/>
              <a:gd name="T29" fmla="*/ 150 h 404"/>
              <a:gd name="T30" fmla="*/ 34 w 403"/>
              <a:gd name="T31" fmla="*/ 75 h 404"/>
              <a:gd name="T32" fmla="*/ 191 w 403"/>
              <a:gd name="T33" fmla="*/ 33 h 404"/>
              <a:gd name="T34" fmla="*/ 249 w 403"/>
              <a:gd name="T35" fmla="*/ 249 h 404"/>
              <a:gd name="T36" fmla="*/ 92 w 403"/>
              <a:gd name="T37" fmla="*/ 291 h 404"/>
              <a:gd name="T38" fmla="*/ 34 w 403"/>
              <a:gd name="T39" fmla="*/ 75 h 404"/>
              <a:gd name="T40" fmla="*/ 315 w 403"/>
              <a:gd name="T41" fmla="*/ 371 h 404"/>
              <a:gd name="T42" fmla="*/ 179 w 403"/>
              <a:gd name="T43" fmla="*/ 334 h 404"/>
              <a:gd name="T44" fmla="*/ 190 w 403"/>
              <a:gd name="T45" fmla="*/ 294 h 404"/>
              <a:gd name="T46" fmla="*/ 268 w 403"/>
              <a:gd name="T47" fmla="*/ 273 h 404"/>
              <a:gd name="T48" fmla="*/ 279 w 403"/>
              <a:gd name="T49" fmla="*/ 254 h 404"/>
              <a:gd name="T50" fmla="*/ 249 w 403"/>
              <a:gd name="T51" fmla="*/ 142 h 404"/>
              <a:gd name="T52" fmla="*/ 368 w 403"/>
              <a:gd name="T53" fmla="*/ 174 h 404"/>
              <a:gd name="T54" fmla="*/ 315 w 403"/>
              <a:gd name="T55" fmla="*/ 371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03" h="404">
                <a:moveTo>
                  <a:pt x="390" y="150"/>
                </a:moveTo>
                <a:cubicBezTo>
                  <a:pt x="241" y="110"/>
                  <a:pt x="241" y="110"/>
                  <a:pt x="241" y="110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3" y="5"/>
                  <a:pt x="204" y="0"/>
                  <a:pt x="195" y="2"/>
                </a:cubicBezTo>
                <a:cubicBezTo>
                  <a:pt x="14" y="51"/>
                  <a:pt x="14" y="51"/>
                  <a:pt x="14" y="51"/>
                </a:cubicBezTo>
                <a:cubicBezTo>
                  <a:pt x="5" y="53"/>
                  <a:pt x="0" y="62"/>
                  <a:pt x="2" y="70"/>
                </a:cubicBezTo>
                <a:cubicBezTo>
                  <a:pt x="67" y="311"/>
                  <a:pt x="67" y="311"/>
                  <a:pt x="67" y="311"/>
                </a:cubicBezTo>
                <a:cubicBezTo>
                  <a:pt x="69" y="319"/>
                  <a:pt x="78" y="324"/>
                  <a:pt x="86" y="322"/>
                </a:cubicBezTo>
                <a:cubicBezTo>
                  <a:pt x="159" y="302"/>
                  <a:pt x="159" y="302"/>
                  <a:pt x="159" y="302"/>
                </a:cubicBezTo>
                <a:cubicBezTo>
                  <a:pt x="149" y="339"/>
                  <a:pt x="149" y="339"/>
                  <a:pt x="149" y="339"/>
                </a:cubicBezTo>
                <a:cubicBezTo>
                  <a:pt x="147" y="347"/>
                  <a:pt x="152" y="356"/>
                  <a:pt x="160" y="358"/>
                </a:cubicBezTo>
                <a:cubicBezTo>
                  <a:pt x="322" y="401"/>
                  <a:pt x="322" y="401"/>
                  <a:pt x="322" y="401"/>
                </a:cubicBezTo>
                <a:cubicBezTo>
                  <a:pt x="331" y="404"/>
                  <a:pt x="340" y="399"/>
                  <a:pt x="342" y="391"/>
                </a:cubicBezTo>
                <a:cubicBezTo>
                  <a:pt x="401" y="169"/>
                  <a:pt x="401" y="169"/>
                  <a:pt x="401" y="169"/>
                </a:cubicBezTo>
                <a:cubicBezTo>
                  <a:pt x="403" y="161"/>
                  <a:pt x="398" y="152"/>
                  <a:pt x="390" y="150"/>
                </a:cubicBezTo>
                <a:close/>
                <a:moveTo>
                  <a:pt x="34" y="75"/>
                </a:moveTo>
                <a:cubicBezTo>
                  <a:pt x="191" y="33"/>
                  <a:pt x="191" y="33"/>
                  <a:pt x="191" y="33"/>
                </a:cubicBezTo>
                <a:cubicBezTo>
                  <a:pt x="249" y="249"/>
                  <a:pt x="249" y="249"/>
                  <a:pt x="249" y="249"/>
                </a:cubicBezTo>
                <a:cubicBezTo>
                  <a:pt x="92" y="291"/>
                  <a:pt x="92" y="291"/>
                  <a:pt x="92" y="291"/>
                </a:cubicBezTo>
                <a:lnTo>
                  <a:pt x="34" y="75"/>
                </a:lnTo>
                <a:close/>
                <a:moveTo>
                  <a:pt x="315" y="371"/>
                </a:moveTo>
                <a:cubicBezTo>
                  <a:pt x="179" y="334"/>
                  <a:pt x="179" y="334"/>
                  <a:pt x="179" y="334"/>
                </a:cubicBezTo>
                <a:cubicBezTo>
                  <a:pt x="190" y="294"/>
                  <a:pt x="190" y="294"/>
                  <a:pt x="190" y="294"/>
                </a:cubicBezTo>
                <a:cubicBezTo>
                  <a:pt x="268" y="273"/>
                  <a:pt x="268" y="273"/>
                  <a:pt x="268" y="273"/>
                </a:cubicBezTo>
                <a:cubicBezTo>
                  <a:pt x="276" y="271"/>
                  <a:pt x="282" y="262"/>
                  <a:pt x="279" y="254"/>
                </a:cubicBezTo>
                <a:cubicBezTo>
                  <a:pt x="249" y="142"/>
                  <a:pt x="249" y="142"/>
                  <a:pt x="249" y="142"/>
                </a:cubicBezTo>
                <a:cubicBezTo>
                  <a:pt x="368" y="174"/>
                  <a:pt x="368" y="174"/>
                  <a:pt x="368" y="174"/>
                </a:cubicBezTo>
                <a:lnTo>
                  <a:pt x="315" y="3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49" name="Freeform 26"/>
          <p:cNvSpPr/>
          <p:nvPr/>
        </p:nvSpPr>
        <p:spPr bwMode="auto">
          <a:xfrm>
            <a:off x="2262958" y="5199038"/>
            <a:ext cx="360608" cy="473118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33" name="文本框 32"/>
          <p:cNvSpPr txBox="1"/>
          <p:nvPr/>
        </p:nvSpPr>
        <p:spPr>
          <a:xfrm>
            <a:off x="2792095" y="1555750"/>
            <a:ext cx="137033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000">
                <a:solidFill>
                  <a:schemeClr val="bg1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  <a:sym typeface="+mn-ea"/>
              </a:rPr>
              <a:t>添 加 标 题</a:t>
            </a:r>
            <a:endParaRPr lang="zh-CN" altLang="en-US" sz="2000">
              <a:solidFill>
                <a:schemeClr val="bg1"/>
              </a:solidFill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92095" y="2813050"/>
            <a:ext cx="142367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000">
                <a:solidFill>
                  <a:schemeClr val="bg1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  <a:sym typeface="+mn-ea"/>
              </a:rPr>
              <a:t>添 加 标 题</a:t>
            </a:r>
            <a:endParaRPr lang="zh-CN" altLang="en-US" sz="2000">
              <a:solidFill>
                <a:schemeClr val="bg1"/>
              </a:solidFill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792095" y="3994150"/>
            <a:ext cx="142367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000">
                <a:solidFill>
                  <a:schemeClr val="bg1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  <a:sym typeface="+mn-ea"/>
              </a:rPr>
              <a:t>添 加 标 题</a:t>
            </a:r>
            <a:endParaRPr lang="zh-CN" altLang="en-US" sz="2000">
              <a:solidFill>
                <a:schemeClr val="bg1"/>
              </a:solidFill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92095" y="5235575"/>
            <a:ext cx="142367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000">
                <a:solidFill>
                  <a:schemeClr val="bg1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  <a:sym typeface="+mn-ea"/>
              </a:rPr>
              <a:t>添 加 标 题</a:t>
            </a:r>
            <a:endParaRPr lang="zh-CN" altLang="en-US" sz="2000">
              <a:solidFill>
                <a:schemeClr val="bg1"/>
              </a:solidFill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  <a:sym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595495" y="1285240"/>
            <a:ext cx="636968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200" dirty="0"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  <a:sym typeface="+mn-ea"/>
              </a:rPr>
              <a:t>请在此添加您的文字内容，  请在此添加您的文字内容。请在此添加您的文字内容，  请在此添加您的文字内容。请在此添加您的文字内容，  请在此添加您的文字内容。请在此添加您的文字内容，</a:t>
            </a:r>
            <a:endParaRPr lang="zh-CN" altLang="zh-CN" sz="1200" dirty="0"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595495" y="2545080"/>
            <a:ext cx="636968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200" dirty="0"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  <a:sym typeface="+mn-ea"/>
              </a:rPr>
              <a:t>请在此添加您的文字内容，  请在此添加您的文字内容。请在此添加您的文字内容，  请在此添加您的文字内容。请在此添加您的文字内容，  请在此添加您的文字内容。请在此添加您的文字内容，</a:t>
            </a:r>
            <a:endParaRPr lang="zh-CN" altLang="zh-CN" sz="1200" dirty="0"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  <a:sym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595495" y="3786505"/>
            <a:ext cx="636968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200" dirty="0"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  <a:sym typeface="+mn-ea"/>
              </a:rPr>
              <a:t>请在此添加您的文字内容，  请在此添加您的文字内容。请在此添加您的文字内容，  请在此添加您的文字内容。请在此添加您的文字内容，  请在此添加您的文字内容。请在此添加您的文字内容，</a:t>
            </a:r>
            <a:endParaRPr lang="zh-CN" altLang="zh-CN" sz="1200" dirty="0"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  <a:sym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595495" y="5018405"/>
            <a:ext cx="636968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200" dirty="0"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  <a:sym typeface="+mn-ea"/>
              </a:rPr>
              <a:t>请在此添加您的文字内容，  请在此添加您的文字内容。请在此添加您的文字内容，  请在此添加您的文字内容。请在此添加您的文字内容，  请在此添加您的文字内容。请在此添加您的文字内容，</a:t>
            </a:r>
            <a:endParaRPr lang="zh-CN" altLang="zh-CN" sz="1200" dirty="0"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ldLvl="0" animBg="1"/>
      <p:bldP spid="2" grpId="0" bldLvl="0" animBg="1"/>
      <p:bldP spid="11" grpId="0" bldLvl="0" animBg="1"/>
      <p:bldP spid="42" grpId="0" bldLvl="0" animBg="1"/>
      <p:bldP spid="43" grpId="0" bldLvl="0" animBg="1"/>
      <p:bldP spid="44" grpId="0" bldLvl="0" animBg="1"/>
      <p:bldP spid="46" grpId="0" bldLvl="0" animBg="1"/>
      <p:bldP spid="49" grpId="0" bldLvl="0" animBg="1"/>
      <p:bldP spid="33" grpId="0"/>
      <p:bldP spid="3" grpId="0"/>
      <p:bldP spid="4" grpId="0"/>
      <p:bldP spid="10" grpId="0"/>
      <p:bldP spid="14" grpId="0"/>
      <p:bldP spid="6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A_库_组合 1"/>
          <p:cNvGrpSpPr/>
          <p:nvPr>
            <p:custDataLst>
              <p:tags r:id="rId1"/>
            </p:custDataLst>
          </p:nvPr>
        </p:nvGrpSpPr>
        <p:grpSpPr>
          <a:xfrm>
            <a:off x="3785992" y="2164653"/>
            <a:ext cx="4620017" cy="2528695"/>
            <a:chOff x="3785156" y="2164196"/>
            <a:chExt cx="4621688" cy="2529609"/>
          </a:xfrm>
        </p:grpSpPr>
        <p:sp>
          <p:nvSpPr>
            <p:cNvPr id="7" name="任意多边形: 形状 3"/>
            <p:cNvSpPr/>
            <p:nvPr/>
          </p:nvSpPr>
          <p:spPr>
            <a:xfrm>
              <a:off x="6362101" y="2164196"/>
              <a:ext cx="2044743" cy="2529609"/>
            </a:xfrm>
            <a:custGeom>
              <a:avLst/>
              <a:gdLst>
                <a:gd name="connsiteX0" fmla="*/ 0 w 2044743"/>
                <a:gd name="connsiteY0" fmla="*/ 0 h 2529609"/>
                <a:gd name="connsiteX1" fmla="*/ 1428764 w 2044743"/>
                <a:gd name="connsiteY1" fmla="*/ 0 h 2529609"/>
                <a:gd name="connsiteX2" fmla="*/ 2044743 w 2044743"/>
                <a:gd name="connsiteY2" fmla="*/ 1264805 h 2529609"/>
                <a:gd name="connsiteX3" fmla="*/ 1428764 w 2044743"/>
                <a:gd name="connsiteY3" fmla="*/ 2529609 h 2529609"/>
                <a:gd name="connsiteX4" fmla="*/ 0 w 2044743"/>
                <a:gd name="connsiteY4" fmla="*/ 2529609 h 2529609"/>
                <a:gd name="connsiteX5" fmla="*/ 0 w 2044743"/>
                <a:gd name="connsiteY5" fmla="*/ 0 h 2529609"/>
                <a:gd name="connsiteX6" fmla="*/ 1741055 w 2044743"/>
                <a:gd name="connsiteY6" fmla="*/ 1158586 h 2529609"/>
                <a:gd name="connsiteX7" fmla="*/ 1634837 w 2044743"/>
                <a:gd name="connsiteY7" fmla="*/ 1264804 h 2529609"/>
                <a:gd name="connsiteX8" fmla="*/ 1741055 w 2044743"/>
                <a:gd name="connsiteY8" fmla="*/ 1371022 h 2529609"/>
                <a:gd name="connsiteX9" fmla="*/ 1847273 w 2044743"/>
                <a:gd name="connsiteY9" fmla="*/ 1264804 h 2529609"/>
                <a:gd name="connsiteX10" fmla="*/ 1741055 w 2044743"/>
                <a:gd name="connsiteY10" fmla="*/ 1158586 h 2529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44743" h="2529609">
                  <a:moveTo>
                    <a:pt x="0" y="0"/>
                  </a:moveTo>
                  <a:lnTo>
                    <a:pt x="1428764" y="0"/>
                  </a:lnTo>
                  <a:lnTo>
                    <a:pt x="2044743" y="1264805"/>
                  </a:lnTo>
                  <a:lnTo>
                    <a:pt x="1428764" y="2529609"/>
                  </a:lnTo>
                  <a:lnTo>
                    <a:pt x="0" y="2529609"/>
                  </a:lnTo>
                  <a:lnTo>
                    <a:pt x="0" y="0"/>
                  </a:lnTo>
                  <a:close/>
                  <a:moveTo>
                    <a:pt x="1741055" y="1158586"/>
                  </a:moveTo>
                  <a:cubicBezTo>
                    <a:pt x="1682392" y="1158586"/>
                    <a:pt x="1634837" y="1206141"/>
                    <a:pt x="1634837" y="1264804"/>
                  </a:cubicBezTo>
                  <a:cubicBezTo>
                    <a:pt x="1634837" y="1323467"/>
                    <a:pt x="1682392" y="1371022"/>
                    <a:pt x="1741055" y="1371022"/>
                  </a:cubicBezTo>
                  <a:cubicBezTo>
                    <a:pt x="1799718" y="1371022"/>
                    <a:pt x="1847273" y="1323467"/>
                    <a:pt x="1847273" y="1264804"/>
                  </a:cubicBezTo>
                  <a:cubicBezTo>
                    <a:pt x="1847273" y="1206141"/>
                    <a:pt x="1799718" y="1158586"/>
                    <a:pt x="1741055" y="1158586"/>
                  </a:cubicBezTo>
                  <a:close/>
                </a:path>
              </a:pathLst>
            </a:custGeom>
            <a:solidFill>
              <a:srgbClr val="76ADFB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Noto Sans S Chinese Regular" panose="020B0500000000000000" charset="-122"/>
                <a:ea typeface="Noto Sans S Chinese Regular" panose="020B0500000000000000" charset="-122"/>
              </a:endParaRPr>
            </a:p>
          </p:txBody>
        </p:sp>
        <p:sp>
          <p:nvSpPr>
            <p:cNvPr id="8" name="任意多边形: 形状 4"/>
            <p:cNvSpPr/>
            <p:nvPr/>
          </p:nvSpPr>
          <p:spPr>
            <a:xfrm flipH="1">
              <a:off x="3785156" y="2164196"/>
              <a:ext cx="2044743" cy="2529609"/>
            </a:xfrm>
            <a:custGeom>
              <a:avLst/>
              <a:gdLst>
                <a:gd name="connsiteX0" fmla="*/ 0 w 2044743"/>
                <a:gd name="connsiteY0" fmla="*/ 0 h 2529609"/>
                <a:gd name="connsiteX1" fmla="*/ 1428764 w 2044743"/>
                <a:gd name="connsiteY1" fmla="*/ 0 h 2529609"/>
                <a:gd name="connsiteX2" fmla="*/ 2044743 w 2044743"/>
                <a:gd name="connsiteY2" fmla="*/ 1264805 h 2529609"/>
                <a:gd name="connsiteX3" fmla="*/ 1428764 w 2044743"/>
                <a:gd name="connsiteY3" fmla="*/ 2529609 h 2529609"/>
                <a:gd name="connsiteX4" fmla="*/ 0 w 2044743"/>
                <a:gd name="connsiteY4" fmla="*/ 2529609 h 2529609"/>
                <a:gd name="connsiteX5" fmla="*/ 0 w 2044743"/>
                <a:gd name="connsiteY5" fmla="*/ 0 h 2529609"/>
                <a:gd name="connsiteX6" fmla="*/ 1741055 w 2044743"/>
                <a:gd name="connsiteY6" fmla="*/ 1158586 h 2529609"/>
                <a:gd name="connsiteX7" fmla="*/ 1634837 w 2044743"/>
                <a:gd name="connsiteY7" fmla="*/ 1264804 h 2529609"/>
                <a:gd name="connsiteX8" fmla="*/ 1741055 w 2044743"/>
                <a:gd name="connsiteY8" fmla="*/ 1371022 h 2529609"/>
                <a:gd name="connsiteX9" fmla="*/ 1847273 w 2044743"/>
                <a:gd name="connsiteY9" fmla="*/ 1264804 h 2529609"/>
                <a:gd name="connsiteX10" fmla="*/ 1741055 w 2044743"/>
                <a:gd name="connsiteY10" fmla="*/ 1158586 h 2529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44743" h="2529609">
                  <a:moveTo>
                    <a:pt x="0" y="0"/>
                  </a:moveTo>
                  <a:lnTo>
                    <a:pt x="1428764" y="0"/>
                  </a:lnTo>
                  <a:lnTo>
                    <a:pt x="2044743" y="1264805"/>
                  </a:lnTo>
                  <a:lnTo>
                    <a:pt x="1428764" y="2529609"/>
                  </a:lnTo>
                  <a:lnTo>
                    <a:pt x="0" y="2529609"/>
                  </a:lnTo>
                  <a:lnTo>
                    <a:pt x="0" y="0"/>
                  </a:lnTo>
                  <a:close/>
                  <a:moveTo>
                    <a:pt x="1741055" y="1158586"/>
                  </a:moveTo>
                  <a:cubicBezTo>
                    <a:pt x="1682392" y="1158586"/>
                    <a:pt x="1634837" y="1206141"/>
                    <a:pt x="1634837" y="1264804"/>
                  </a:cubicBezTo>
                  <a:cubicBezTo>
                    <a:pt x="1634837" y="1323467"/>
                    <a:pt x="1682392" y="1371022"/>
                    <a:pt x="1741055" y="1371022"/>
                  </a:cubicBezTo>
                  <a:cubicBezTo>
                    <a:pt x="1799718" y="1371022"/>
                    <a:pt x="1847273" y="1323467"/>
                    <a:pt x="1847273" y="1264804"/>
                  </a:cubicBezTo>
                  <a:cubicBezTo>
                    <a:pt x="1847273" y="1206141"/>
                    <a:pt x="1799718" y="1158586"/>
                    <a:pt x="1741055" y="1158586"/>
                  </a:cubicBezTo>
                  <a:close/>
                </a:path>
              </a:pathLst>
            </a:custGeom>
            <a:solidFill>
              <a:srgbClr val="404040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Noto Sans S Chinese Regular" panose="020B0500000000000000" charset="-122"/>
                <a:ea typeface="Noto Sans S Chinese Regular" panose="020B0500000000000000" charset="-122"/>
              </a:endParaRPr>
            </a:p>
          </p:txBody>
        </p:sp>
        <p:sp>
          <p:nvSpPr>
            <p:cNvPr id="9" name="任意多边形: 形状 7"/>
            <p:cNvSpPr/>
            <p:nvPr/>
          </p:nvSpPr>
          <p:spPr bwMode="auto">
            <a:xfrm>
              <a:off x="6919994" y="3054849"/>
              <a:ext cx="554262" cy="605426"/>
            </a:xfrm>
            <a:custGeom>
              <a:avLst/>
              <a:gdLst>
                <a:gd name="connsiteX0" fmla="*/ 96838 w 309563"/>
                <a:gd name="connsiteY0" fmla="*/ 300038 h 338138"/>
                <a:gd name="connsiteX1" fmla="*/ 85725 w 309563"/>
                <a:gd name="connsiteY1" fmla="*/ 310357 h 338138"/>
                <a:gd name="connsiteX2" fmla="*/ 96838 w 309563"/>
                <a:gd name="connsiteY2" fmla="*/ 320676 h 338138"/>
                <a:gd name="connsiteX3" fmla="*/ 107951 w 309563"/>
                <a:gd name="connsiteY3" fmla="*/ 310357 h 338138"/>
                <a:gd name="connsiteX4" fmla="*/ 96838 w 309563"/>
                <a:gd name="connsiteY4" fmla="*/ 300038 h 338138"/>
                <a:gd name="connsiteX5" fmla="*/ 206375 w 309563"/>
                <a:gd name="connsiteY5" fmla="*/ 68263 h 338138"/>
                <a:gd name="connsiteX6" fmla="*/ 206375 w 309563"/>
                <a:gd name="connsiteY6" fmla="*/ 112713 h 338138"/>
                <a:gd name="connsiteX7" fmla="*/ 214312 w 309563"/>
                <a:gd name="connsiteY7" fmla="*/ 112713 h 338138"/>
                <a:gd name="connsiteX8" fmla="*/ 214312 w 309563"/>
                <a:gd name="connsiteY8" fmla="*/ 85726 h 338138"/>
                <a:gd name="connsiteX9" fmla="*/ 225425 w 309563"/>
                <a:gd name="connsiteY9" fmla="*/ 107951 h 338138"/>
                <a:gd name="connsiteX10" fmla="*/ 230188 w 309563"/>
                <a:gd name="connsiteY10" fmla="*/ 107951 h 338138"/>
                <a:gd name="connsiteX11" fmla="*/ 241300 w 309563"/>
                <a:gd name="connsiteY11" fmla="*/ 85726 h 338138"/>
                <a:gd name="connsiteX12" fmla="*/ 241300 w 309563"/>
                <a:gd name="connsiteY12" fmla="*/ 112713 h 338138"/>
                <a:gd name="connsiteX13" fmla="*/ 249238 w 309563"/>
                <a:gd name="connsiteY13" fmla="*/ 112713 h 338138"/>
                <a:gd name="connsiteX14" fmla="*/ 249238 w 309563"/>
                <a:gd name="connsiteY14" fmla="*/ 103562 h 338138"/>
                <a:gd name="connsiteX15" fmla="*/ 251925 w 309563"/>
                <a:gd name="connsiteY15" fmla="*/ 106176 h 338138"/>
                <a:gd name="connsiteX16" fmla="*/ 266701 w 309563"/>
                <a:gd name="connsiteY16" fmla="*/ 112713 h 338138"/>
                <a:gd name="connsiteX17" fmla="*/ 284163 w 309563"/>
                <a:gd name="connsiteY17" fmla="*/ 99640 h 338138"/>
                <a:gd name="connsiteX18" fmla="*/ 269387 w 309563"/>
                <a:gd name="connsiteY18" fmla="*/ 85259 h 338138"/>
                <a:gd name="connsiteX19" fmla="*/ 261328 w 309563"/>
                <a:gd name="connsiteY19" fmla="*/ 80029 h 338138"/>
                <a:gd name="connsiteX20" fmla="*/ 268044 w 309563"/>
                <a:gd name="connsiteY20" fmla="*/ 76107 h 338138"/>
                <a:gd name="connsiteX21" fmla="*/ 276104 w 309563"/>
                <a:gd name="connsiteY21" fmla="*/ 77415 h 338138"/>
                <a:gd name="connsiteX22" fmla="*/ 278790 w 309563"/>
                <a:gd name="connsiteY22" fmla="*/ 80029 h 338138"/>
                <a:gd name="connsiteX23" fmla="*/ 284163 w 309563"/>
                <a:gd name="connsiteY23" fmla="*/ 73493 h 338138"/>
                <a:gd name="connsiteX24" fmla="*/ 280133 w 309563"/>
                <a:gd name="connsiteY24" fmla="*/ 70878 h 338138"/>
                <a:gd name="connsiteX25" fmla="*/ 268044 w 309563"/>
                <a:gd name="connsiteY25" fmla="*/ 68263 h 338138"/>
                <a:gd name="connsiteX26" fmla="*/ 251925 w 309563"/>
                <a:gd name="connsiteY26" fmla="*/ 80029 h 338138"/>
                <a:gd name="connsiteX27" fmla="*/ 266701 w 309563"/>
                <a:gd name="connsiteY27" fmla="*/ 93103 h 338138"/>
                <a:gd name="connsiteX28" fmla="*/ 276104 w 309563"/>
                <a:gd name="connsiteY28" fmla="*/ 99640 h 338138"/>
                <a:gd name="connsiteX29" fmla="*/ 266701 w 309563"/>
                <a:gd name="connsiteY29" fmla="*/ 103562 h 338138"/>
                <a:gd name="connsiteX30" fmla="*/ 257298 w 309563"/>
                <a:gd name="connsiteY30" fmla="*/ 100947 h 338138"/>
                <a:gd name="connsiteX31" fmla="*/ 254611 w 309563"/>
                <a:gd name="connsiteY31" fmla="*/ 97025 h 338138"/>
                <a:gd name="connsiteX32" fmla="*/ 249238 w 309563"/>
                <a:gd name="connsiteY32" fmla="*/ 103562 h 338138"/>
                <a:gd name="connsiteX33" fmla="*/ 249238 w 309563"/>
                <a:gd name="connsiteY33" fmla="*/ 68263 h 338138"/>
                <a:gd name="connsiteX34" fmla="*/ 241300 w 309563"/>
                <a:gd name="connsiteY34" fmla="*/ 68263 h 338138"/>
                <a:gd name="connsiteX35" fmla="*/ 227012 w 309563"/>
                <a:gd name="connsiteY35" fmla="*/ 93663 h 338138"/>
                <a:gd name="connsiteX36" fmla="*/ 214312 w 309563"/>
                <a:gd name="connsiteY36" fmla="*/ 68263 h 338138"/>
                <a:gd name="connsiteX37" fmla="*/ 157163 w 309563"/>
                <a:gd name="connsiteY37" fmla="*/ 68263 h 338138"/>
                <a:gd name="connsiteX38" fmla="*/ 157163 w 309563"/>
                <a:gd name="connsiteY38" fmla="*/ 112713 h 338138"/>
                <a:gd name="connsiteX39" fmla="*/ 165100 w 309563"/>
                <a:gd name="connsiteY39" fmla="*/ 112713 h 338138"/>
                <a:gd name="connsiteX40" fmla="*/ 165100 w 309563"/>
                <a:gd name="connsiteY40" fmla="*/ 85726 h 338138"/>
                <a:gd name="connsiteX41" fmla="*/ 176213 w 309563"/>
                <a:gd name="connsiteY41" fmla="*/ 107951 h 338138"/>
                <a:gd name="connsiteX42" fmla="*/ 180976 w 309563"/>
                <a:gd name="connsiteY42" fmla="*/ 107951 h 338138"/>
                <a:gd name="connsiteX43" fmla="*/ 192088 w 309563"/>
                <a:gd name="connsiteY43" fmla="*/ 85726 h 338138"/>
                <a:gd name="connsiteX44" fmla="*/ 192088 w 309563"/>
                <a:gd name="connsiteY44" fmla="*/ 112713 h 338138"/>
                <a:gd name="connsiteX45" fmla="*/ 200026 w 309563"/>
                <a:gd name="connsiteY45" fmla="*/ 112713 h 338138"/>
                <a:gd name="connsiteX46" fmla="*/ 200026 w 309563"/>
                <a:gd name="connsiteY46" fmla="*/ 68263 h 338138"/>
                <a:gd name="connsiteX47" fmla="*/ 192088 w 309563"/>
                <a:gd name="connsiteY47" fmla="*/ 68263 h 338138"/>
                <a:gd name="connsiteX48" fmla="*/ 179388 w 309563"/>
                <a:gd name="connsiteY48" fmla="*/ 93663 h 338138"/>
                <a:gd name="connsiteX49" fmla="*/ 163513 w 309563"/>
                <a:gd name="connsiteY49" fmla="*/ 68263 h 338138"/>
                <a:gd name="connsiteX50" fmla="*/ 221456 w 309563"/>
                <a:gd name="connsiteY50" fmla="*/ 20638 h 338138"/>
                <a:gd name="connsiteX51" fmla="*/ 309563 w 309563"/>
                <a:gd name="connsiteY51" fmla="*/ 89928 h 338138"/>
                <a:gd name="connsiteX52" fmla="*/ 221456 w 309563"/>
                <a:gd name="connsiteY52" fmla="*/ 160525 h 338138"/>
                <a:gd name="connsiteX53" fmla="*/ 216196 w 309563"/>
                <a:gd name="connsiteY53" fmla="*/ 160525 h 338138"/>
                <a:gd name="connsiteX54" fmla="*/ 159650 w 309563"/>
                <a:gd name="connsiteY54" fmla="*/ 176213 h 338138"/>
                <a:gd name="connsiteX55" fmla="*/ 153075 w 309563"/>
                <a:gd name="connsiteY55" fmla="*/ 174906 h 338138"/>
                <a:gd name="connsiteX56" fmla="*/ 150445 w 309563"/>
                <a:gd name="connsiteY56" fmla="*/ 172291 h 338138"/>
                <a:gd name="connsiteX57" fmla="*/ 151760 w 309563"/>
                <a:gd name="connsiteY57" fmla="*/ 168369 h 338138"/>
                <a:gd name="connsiteX58" fmla="*/ 167540 w 309563"/>
                <a:gd name="connsiteY58" fmla="*/ 146144 h 338138"/>
                <a:gd name="connsiteX59" fmla="*/ 133350 w 309563"/>
                <a:gd name="connsiteY59" fmla="*/ 89928 h 338138"/>
                <a:gd name="connsiteX60" fmla="*/ 221456 w 309563"/>
                <a:gd name="connsiteY60" fmla="*/ 20638 h 338138"/>
                <a:gd name="connsiteX61" fmla="*/ 66675 w 309563"/>
                <a:gd name="connsiteY61" fmla="*/ 19050 h 338138"/>
                <a:gd name="connsiteX62" fmla="*/ 66675 w 309563"/>
                <a:gd name="connsiteY62" fmla="*/ 30163 h 338138"/>
                <a:gd name="connsiteX63" fmla="*/ 127000 w 309563"/>
                <a:gd name="connsiteY63" fmla="*/ 30163 h 338138"/>
                <a:gd name="connsiteX64" fmla="*/ 127000 w 309563"/>
                <a:gd name="connsiteY64" fmla="*/ 19050 h 338138"/>
                <a:gd name="connsiteX65" fmla="*/ 26531 w 309563"/>
                <a:gd name="connsiteY65" fmla="*/ 0 h 338138"/>
                <a:gd name="connsiteX66" fmla="*/ 45102 w 309563"/>
                <a:gd name="connsiteY66" fmla="*/ 0 h 338138"/>
                <a:gd name="connsiteX67" fmla="*/ 50408 w 309563"/>
                <a:gd name="connsiteY67" fmla="*/ 5283 h 338138"/>
                <a:gd name="connsiteX68" fmla="*/ 184389 w 309563"/>
                <a:gd name="connsiteY68" fmla="*/ 5283 h 338138"/>
                <a:gd name="connsiteX69" fmla="*/ 193675 w 309563"/>
                <a:gd name="connsiteY69" fmla="*/ 13208 h 338138"/>
                <a:gd name="connsiteX70" fmla="*/ 148572 w 309563"/>
                <a:gd name="connsiteY70" fmla="*/ 33021 h 338138"/>
                <a:gd name="connsiteX71" fmla="*/ 135307 w 309563"/>
                <a:gd name="connsiteY71" fmla="*/ 44909 h 338138"/>
                <a:gd name="connsiteX72" fmla="*/ 30510 w 309563"/>
                <a:gd name="connsiteY72" fmla="*/ 44909 h 338138"/>
                <a:gd name="connsiteX73" fmla="*/ 30510 w 309563"/>
                <a:gd name="connsiteY73" fmla="*/ 283983 h 338138"/>
                <a:gd name="connsiteX74" fmla="*/ 163164 w 309563"/>
                <a:gd name="connsiteY74" fmla="*/ 283983 h 338138"/>
                <a:gd name="connsiteX75" fmla="*/ 163164 w 309563"/>
                <a:gd name="connsiteY75" fmla="*/ 187561 h 338138"/>
                <a:gd name="connsiteX76" fmla="*/ 193675 w 309563"/>
                <a:gd name="connsiteY76" fmla="*/ 180957 h 338138"/>
                <a:gd name="connsiteX77" fmla="*/ 193675 w 309563"/>
                <a:gd name="connsiteY77" fmla="*/ 328892 h 338138"/>
                <a:gd name="connsiteX78" fmla="*/ 184389 w 309563"/>
                <a:gd name="connsiteY78" fmla="*/ 338138 h 338138"/>
                <a:gd name="connsiteX79" fmla="*/ 9286 w 309563"/>
                <a:gd name="connsiteY79" fmla="*/ 338138 h 338138"/>
                <a:gd name="connsiteX80" fmla="*/ 0 w 309563"/>
                <a:gd name="connsiteY80" fmla="*/ 328892 h 338138"/>
                <a:gd name="connsiteX81" fmla="*/ 0 w 309563"/>
                <a:gd name="connsiteY81" fmla="*/ 14529 h 338138"/>
                <a:gd name="connsiteX82" fmla="*/ 9286 w 309563"/>
                <a:gd name="connsiteY82" fmla="*/ 5283 h 338138"/>
                <a:gd name="connsiteX83" fmla="*/ 21224 w 309563"/>
                <a:gd name="connsiteY83" fmla="*/ 5283 h 338138"/>
                <a:gd name="connsiteX84" fmla="*/ 26531 w 309563"/>
                <a:gd name="connsiteY8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309563" h="338138">
                  <a:moveTo>
                    <a:pt x="96838" y="300038"/>
                  </a:moveTo>
                  <a:cubicBezTo>
                    <a:pt x="90700" y="300038"/>
                    <a:pt x="85725" y="304658"/>
                    <a:pt x="85725" y="310357"/>
                  </a:cubicBezTo>
                  <a:cubicBezTo>
                    <a:pt x="85725" y="316056"/>
                    <a:pt x="90700" y="320676"/>
                    <a:pt x="96838" y="320676"/>
                  </a:cubicBezTo>
                  <a:cubicBezTo>
                    <a:pt x="102976" y="320676"/>
                    <a:pt x="107951" y="316056"/>
                    <a:pt x="107951" y="310357"/>
                  </a:cubicBezTo>
                  <a:cubicBezTo>
                    <a:pt x="107951" y="304658"/>
                    <a:pt x="102976" y="300038"/>
                    <a:pt x="96838" y="300038"/>
                  </a:cubicBezTo>
                  <a:close/>
                  <a:moveTo>
                    <a:pt x="206375" y="68263"/>
                  </a:moveTo>
                  <a:lnTo>
                    <a:pt x="206375" y="112713"/>
                  </a:lnTo>
                  <a:lnTo>
                    <a:pt x="214312" y="112713"/>
                  </a:lnTo>
                  <a:lnTo>
                    <a:pt x="214312" y="85726"/>
                  </a:lnTo>
                  <a:lnTo>
                    <a:pt x="225425" y="107951"/>
                  </a:lnTo>
                  <a:lnTo>
                    <a:pt x="230188" y="107951"/>
                  </a:lnTo>
                  <a:lnTo>
                    <a:pt x="241300" y="85726"/>
                  </a:lnTo>
                  <a:lnTo>
                    <a:pt x="241300" y="112713"/>
                  </a:lnTo>
                  <a:lnTo>
                    <a:pt x="249238" y="112713"/>
                  </a:lnTo>
                  <a:lnTo>
                    <a:pt x="249238" y="103562"/>
                  </a:lnTo>
                  <a:cubicBezTo>
                    <a:pt x="249238" y="103562"/>
                    <a:pt x="249238" y="103562"/>
                    <a:pt x="251925" y="106176"/>
                  </a:cubicBezTo>
                  <a:cubicBezTo>
                    <a:pt x="255955" y="110099"/>
                    <a:pt x="261328" y="112713"/>
                    <a:pt x="266701" y="112713"/>
                  </a:cubicBezTo>
                  <a:cubicBezTo>
                    <a:pt x="277447" y="112713"/>
                    <a:pt x="284163" y="107484"/>
                    <a:pt x="284163" y="99640"/>
                  </a:cubicBezTo>
                  <a:cubicBezTo>
                    <a:pt x="284163" y="90488"/>
                    <a:pt x="276104" y="87874"/>
                    <a:pt x="269387" y="85259"/>
                  </a:cubicBezTo>
                  <a:cubicBezTo>
                    <a:pt x="262671" y="83951"/>
                    <a:pt x="261328" y="82644"/>
                    <a:pt x="261328" y="80029"/>
                  </a:cubicBezTo>
                  <a:cubicBezTo>
                    <a:pt x="261328" y="77415"/>
                    <a:pt x="265357" y="76107"/>
                    <a:pt x="268044" y="76107"/>
                  </a:cubicBezTo>
                  <a:cubicBezTo>
                    <a:pt x="270731" y="76107"/>
                    <a:pt x="274760" y="76107"/>
                    <a:pt x="276104" y="77415"/>
                  </a:cubicBezTo>
                  <a:cubicBezTo>
                    <a:pt x="276104" y="77415"/>
                    <a:pt x="276104" y="77415"/>
                    <a:pt x="278790" y="80029"/>
                  </a:cubicBezTo>
                  <a:cubicBezTo>
                    <a:pt x="278790" y="80029"/>
                    <a:pt x="278790" y="80029"/>
                    <a:pt x="284163" y="73493"/>
                  </a:cubicBezTo>
                  <a:cubicBezTo>
                    <a:pt x="284163" y="73493"/>
                    <a:pt x="284163" y="73493"/>
                    <a:pt x="280133" y="70878"/>
                  </a:cubicBezTo>
                  <a:cubicBezTo>
                    <a:pt x="277447" y="69571"/>
                    <a:pt x="273417" y="68263"/>
                    <a:pt x="268044" y="68263"/>
                  </a:cubicBezTo>
                  <a:cubicBezTo>
                    <a:pt x="258641" y="68263"/>
                    <a:pt x="251925" y="72185"/>
                    <a:pt x="251925" y="80029"/>
                  </a:cubicBezTo>
                  <a:cubicBezTo>
                    <a:pt x="251925" y="89181"/>
                    <a:pt x="261328" y="91796"/>
                    <a:pt x="266701" y="93103"/>
                  </a:cubicBezTo>
                  <a:cubicBezTo>
                    <a:pt x="273417" y="95718"/>
                    <a:pt x="276104" y="97025"/>
                    <a:pt x="276104" y="99640"/>
                  </a:cubicBezTo>
                  <a:cubicBezTo>
                    <a:pt x="276104" y="103562"/>
                    <a:pt x="270731" y="103562"/>
                    <a:pt x="266701" y="103562"/>
                  </a:cubicBezTo>
                  <a:cubicBezTo>
                    <a:pt x="264014" y="103562"/>
                    <a:pt x="259984" y="102254"/>
                    <a:pt x="257298" y="100947"/>
                  </a:cubicBezTo>
                  <a:cubicBezTo>
                    <a:pt x="257298" y="100947"/>
                    <a:pt x="257298" y="100947"/>
                    <a:pt x="254611" y="97025"/>
                  </a:cubicBezTo>
                  <a:cubicBezTo>
                    <a:pt x="254611" y="97025"/>
                    <a:pt x="254611" y="97025"/>
                    <a:pt x="249238" y="103562"/>
                  </a:cubicBezTo>
                  <a:lnTo>
                    <a:pt x="249238" y="68263"/>
                  </a:lnTo>
                  <a:lnTo>
                    <a:pt x="241300" y="68263"/>
                  </a:lnTo>
                  <a:lnTo>
                    <a:pt x="227012" y="93663"/>
                  </a:lnTo>
                  <a:lnTo>
                    <a:pt x="214312" y="68263"/>
                  </a:lnTo>
                  <a:close/>
                  <a:moveTo>
                    <a:pt x="157163" y="68263"/>
                  </a:moveTo>
                  <a:lnTo>
                    <a:pt x="157163" y="112713"/>
                  </a:lnTo>
                  <a:lnTo>
                    <a:pt x="165100" y="112713"/>
                  </a:lnTo>
                  <a:lnTo>
                    <a:pt x="165100" y="85726"/>
                  </a:lnTo>
                  <a:lnTo>
                    <a:pt x="176213" y="107951"/>
                  </a:lnTo>
                  <a:lnTo>
                    <a:pt x="180976" y="107951"/>
                  </a:lnTo>
                  <a:lnTo>
                    <a:pt x="192088" y="85726"/>
                  </a:lnTo>
                  <a:lnTo>
                    <a:pt x="192088" y="112713"/>
                  </a:lnTo>
                  <a:lnTo>
                    <a:pt x="200026" y="112713"/>
                  </a:lnTo>
                  <a:lnTo>
                    <a:pt x="200026" y="68263"/>
                  </a:lnTo>
                  <a:lnTo>
                    <a:pt x="192088" y="68263"/>
                  </a:lnTo>
                  <a:lnTo>
                    <a:pt x="179388" y="93663"/>
                  </a:lnTo>
                  <a:lnTo>
                    <a:pt x="163513" y="68263"/>
                  </a:lnTo>
                  <a:close/>
                  <a:moveTo>
                    <a:pt x="221456" y="20638"/>
                  </a:moveTo>
                  <a:cubicBezTo>
                    <a:pt x="270113" y="20638"/>
                    <a:pt x="309563" y="52014"/>
                    <a:pt x="309563" y="89928"/>
                  </a:cubicBezTo>
                  <a:cubicBezTo>
                    <a:pt x="309563" y="129149"/>
                    <a:pt x="270113" y="160525"/>
                    <a:pt x="221456" y="160525"/>
                  </a:cubicBezTo>
                  <a:cubicBezTo>
                    <a:pt x="218826" y="160525"/>
                    <a:pt x="217511" y="160525"/>
                    <a:pt x="216196" y="160525"/>
                  </a:cubicBezTo>
                  <a:cubicBezTo>
                    <a:pt x="189896" y="173599"/>
                    <a:pt x="170170" y="176213"/>
                    <a:pt x="159650" y="176213"/>
                  </a:cubicBezTo>
                  <a:cubicBezTo>
                    <a:pt x="155705" y="176213"/>
                    <a:pt x="154390" y="174906"/>
                    <a:pt x="153075" y="174906"/>
                  </a:cubicBezTo>
                  <a:cubicBezTo>
                    <a:pt x="151760" y="174906"/>
                    <a:pt x="150445" y="173599"/>
                    <a:pt x="150445" y="172291"/>
                  </a:cubicBezTo>
                  <a:cubicBezTo>
                    <a:pt x="149130" y="170984"/>
                    <a:pt x="150445" y="169676"/>
                    <a:pt x="151760" y="168369"/>
                  </a:cubicBezTo>
                  <a:cubicBezTo>
                    <a:pt x="163595" y="157910"/>
                    <a:pt x="166225" y="150066"/>
                    <a:pt x="167540" y="146144"/>
                  </a:cubicBezTo>
                  <a:cubicBezTo>
                    <a:pt x="145185" y="133071"/>
                    <a:pt x="133350" y="112153"/>
                    <a:pt x="133350" y="89928"/>
                  </a:cubicBezTo>
                  <a:cubicBezTo>
                    <a:pt x="133350" y="52014"/>
                    <a:pt x="172800" y="20638"/>
                    <a:pt x="221456" y="20638"/>
                  </a:cubicBezTo>
                  <a:close/>
                  <a:moveTo>
                    <a:pt x="66675" y="19050"/>
                  </a:moveTo>
                  <a:lnTo>
                    <a:pt x="66675" y="30163"/>
                  </a:lnTo>
                  <a:lnTo>
                    <a:pt x="127000" y="30163"/>
                  </a:lnTo>
                  <a:lnTo>
                    <a:pt x="127000" y="19050"/>
                  </a:lnTo>
                  <a:close/>
                  <a:moveTo>
                    <a:pt x="26531" y="0"/>
                  </a:moveTo>
                  <a:cubicBezTo>
                    <a:pt x="26531" y="0"/>
                    <a:pt x="26531" y="0"/>
                    <a:pt x="45102" y="0"/>
                  </a:cubicBezTo>
                  <a:cubicBezTo>
                    <a:pt x="47755" y="0"/>
                    <a:pt x="50408" y="2641"/>
                    <a:pt x="50408" y="5283"/>
                  </a:cubicBezTo>
                  <a:cubicBezTo>
                    <a:pt x="50408" y="5283"/>
                    <a:pt x="50408" y="5283"/>
                    <a:pt x="184389" y="5283"/>
                  </a:cubicBezTo>
                  <a:cubicBezTo>
                    <a:pt x="188369" y="5283"/>
                    <a:pt x="192348" y="9246"/>
                    <a:pt x="193675" y="13208"/>
                  </a:cubicBezTo>
                  <a:cubicBezTo>
                    <a:pt x="176430" y="17171"/>
                    <a:pt x="160511" y="23775"/>
                    <a:pt x="148572" y="33021"/>
                  </a:cubicBezTo>
                  <a:cubicBezTo>
                    <a:pt x="143266" y="36984"/>
                    <a:pt x="139287" y="40946"/>
                    <a:pt x="135307" y="44909"/>
                  </a:cubicBezTo>
                  <a:cubicBezTo>
                    <a:pt x="135307" y="44909"/>
                    <a:pt x="135307" y="44909"/>
                    <a:pt x="30510" y="44909"/>
                  </a:cubicBezTo>
                  <a:cubicBezTo>
                    <a:pt x="30510" y="44909"/>
                    <a:pt x="30510" y="44909"/>
                    <a:pt x="30510" y="283983"/>
                  </a:cubicBezTo>
                  <a:cubicBezTo>
                    <a:pt x="30510" y="283983"/>
                    <a:pt x="30510" y="283983"/>
                    <a:pt x="163164" y="283983"/>
                  </a:cubicBezTo>
                  <a:lnTo>
                    <a:pt x="163164" y="187561"/>
                  </a:lnTo>
                  <a:cubicBezTo>
                    <a:pt x="172450" y="187561"/>
                    <a:pt x="181736" y="184919"/>
                    <a:pt x="193675" y="180957"/>
                  </a:cubicBezTo>
                  <a:cubicBezTo>
                    <a:pt x="193675" y="180957"/>
                    <a:pt x="193675" y="180957"/>
                    <a:pt x="193675" y="328892"/>
                  </a:cubicBezTo>
                  <a:cubicBezTo>
                    <a:pt x="193675" y="334176"/>
                    <a:pt x="189695" y="338138"/>
                    <a:pt x="184389" y="338138"/>
                  </a:cubicBezTo>
                  <a:cubicBezTo>
                    <a:pt x="184389" y="338138"/>
                    <a:pt x="184389" y="338138"/>
                    <a:pt x="9286" y="338138"/>
                  </a:cubicBezTo>
                  <a:cubicBezTo>
                    <a:pt x="3979" y="338138"/>
                    <a:pt x="0" y="334176"/>
                    <a:pt x="0" y="328892"/>
                  </a:cubicBezTo>
                  <a:cubicBezTo>
                    <a:pt x="0" y="328892"/>
                    <a:pt x="0" y="328892"/>
                    <a:pt x="0" y="14529"/>
                  </a:cubicBezTo>
                  <a:cubicBezTo>
                    <a:pt x="0" y="9246"/>
                    <a:pt x="3979" y="5283"/>
                    <a:pt x="9286" y="5283"/>
                  </a:cubicBezTo>
                  <a:cubicBezTo>
                    <a:pt x="9286" y="5283"/>
                    <a:pt x="9286" y="5283"/>
                    <a:pt x="21224" y="5283"/>
                  </a:cubicBezTo>
                  <a:cubicBezTo>
                    <a:pt x="21224" y="2641"/>
                    <a:pt x="23877" y="0"/>
                    <a:pt x="2653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Noto Sans S Chinese Regular" panose="020B0500000000000000" charset="-122"/>
                <a:ea typeface="Noto Sans S Chinese Regular" panose="020B0500000000000000" charset="-122"/>
              </a:endParaRPr>
            </a:p>
          </p:txBody>
        </p:sp>
        <p:sp>
          <p:nvSpPr>
            <p:cNvPr id="10" name="任意多边形: 形状 8"/>
            <p:cNvSpPr>
              <a:spLocks noChangeAspect="1"/>
            </p:cNvSpPr>
            <p:nvPr/>
          </p:nvSpPr>
          <p:spPr bwMode="auto">
            <a:xfrm>
              <a:off x="4773982" y="3005478"/>
              <a:ext cx="565317" cy="704170"/>
            </a:xfrm>
            <a:custGeom>
              <a:avLst/>
              <a:gdLst>
                <a:gd name="connsiteX0" fmla="*/ 79065 w 271462"/>
                <a:gd name="connsiteY0" fmla="*/ 301625 h 338138"/>
                <a:gd name="connsiteX1" fmla="*/ 69850 w 271462"/>
                <a:gd name="connsiteY1" fmla="*/ 312632 h 338138"/>
                <a:gd name="connsiteX2" fmla="*/ 79065 w 271462"/>
                <a:gd name="connsiteY2" fmla="*/ 322263 h 338138"/>
                <a:gd name="connsiteX3" fmla="*/ 114610 w 271462"/>
                <a:gd name="connsiteY3" fmla="*/ 322263 h 338138"/>
                <a:gd name="connsiteX4" fmla="*/ 123825 w 271462"/>
                <a:gd name="connsiteY4" fmla="*/ 312632 h 338138"/>
                <a:gd name="connsiteX5" fmla="*/ 114610 w 271462"/>
                <a:gd name="connsiteY5" fmla="*/ 301625 h 338138"/>
                <a:gd name="connsiteX6" fmla="*/ 79065 w 271462"/>
                <a:gd name="connsiteY6" fmla="*/ 301625 h 338138"/>
                <a:gd name="connsiteX7" fmla="*/ 166687 w 271462"/>
                <a:gd name="connsiteY7" fmla="*/ 152400 h 338138"/>
                <a:gd name="connsiteX8" fmla="*/ 166687 w 271462"/>
                <a:gd name="connsiteY8" fmla="*/ 166688 h 338138"/>
                <a:gd name="connsiteX9" fmla="*/ 171450 w 271462"/>
                <a:gd name="connsiteY9" fmla="*/ 166688 h 338138"/>
                <a:gd name="connsiteX10" fmla="*/ 171450 w 271462"/>
                <a:gd name="connsiteY10" fmla="*/ 193676 h 338138"/>
                <a:gd name="connsiteX11" fmla="*/ 166687 w 271462"/>
                <a:gd name="connsiteY11" fmla="*/ 193676 h 338138"/>
                <a:gd name="connsiteX12" fmla="*/ 166687 w 271462"/>
                <a:gd name="connsiteY12" fmla="*/ 207963 h 338138"/>
                <a:gd name="connsiteX13" fmla="*/ 193675 w 271462"/>
                <a:gd name="connsiteY13" fmla="*/ 207963 h 338138"/>
                <a:gd name="connsiteX14" fmla="*/ 193675 w 271462"/>
                <a:gd name="connsiteY14" fmla="*/ 193676 h 338138"/>
                <a:gd name="connsiteX15" fmla="*/ 190500 w 271462"/>
                <a:gd name="connsiteY15" fmla="*/ 193676 h 338138"/>
                <a:gd name="connsiteX16" fmla="*/ 190500 w 271462"/>
                <a:gd name="connsiteY16" fmla="*/ 152400 h 338138"/>
                <a:gd name="connsiteX17" fmla="*/ 179388 w 271462"/>
                <a:gd name="connsiteY17" fmla="*/ 125413 h 338138"/>
                <a:gd name="connsiteX18" fmla="*/ 168275 w 271462"/>
                <a:gd name="connsiteY18" fmla="*/ 135732 h 338138"/>
                <a:gd name="connsiteX19" fmla="*/ 179388 w 271462"/>
                <a:gd name="connsiteY19" fmla="*/ 146051 h 338138"/>
                <a:gd name="connsiteX20" fmla="*/ 190501 w 271462"/>
                <a:gd name="connsiteY20" fmla="*/ 135732 h 338138"/>
                <a:gd name="connsiteX21" fmla="*/ 179388 w 271462"/>
                <a:gd name="connsiteY21" fmla="*/ 125413 h 338138"/>
                <a:gd name="connsiteX22" fmla="*/ 180975 w 271462"/>
                <a:gd name="connsiteY22" fmla="*/ 88900 h 338138"/>
                <a:gd name="connsiteX23" fmla="*/ 271462 w 271462"/>
                <a:gd name="connsiteY23" fmla="*/ 169069 h 338138"/>
                <a:gd name="connsiteX24" fmla="*/ 180975 w 271462"/>
                <a:gd name="connsiteY24" fmla="*/ 249238 h 338138"/>
                <a:gd name="connsiteX25" fmla="*/ 131141 w 271462"/>
                <a:gd name="connsiteY25" fmla="*/ 236096 h 338138"/>
                <a:gd name="connsiteX26" fmla="*/ 97044 w 271462"/>
                <a:gd name="connsiteY26" fmla="*/ 242667 h 338138"/>
                <a:gd name="connsiteX27" fmla="*/ 95732 w 271462"/>
                <a:gd name="connsiteY27" fmla="*/ 237410 h 338138"/>
                <a:gd name="connsiteX28" fmla="*/ 110158 w 271462"/>
                <a:gd name="connsiteY28" fmla="*/ 219011 h 338138"/>
                <a:gd name="connsiteX29" fmla="*/ 90487 w 271462"/>
                <a:gd name="connsiteY29" fmla="*/ 169069 h 338138"/>
                <a:gd name="connsiteX30" fmla="*/ 180975 w 271462"/>
                <a:gd name="connsiteY30" fmla="*/ 88900 h 338138"/>
                <a:gd name="connsiteX31" fmla="*/ 37042 w 271462"/>
                <a:gd name="connsiteY31" fmla="*/ 0 h 338138"/>
                <a:gd name="connsiteX32" fmla="*/ 162719 w 271462"/>
                <a:gd name="connsiteY32" fmla="*/ 0 h 338138"/>
                <a:gd name="connsiteX33" fmla="*/ 198438 w 271462"/>
                <a:gd name="connsiteY33" fmla="*/ 38304 h 338138"/>
                <a:gd name="connsiteX34" fmla="*/ 198438 w 271462"/>
                <a:gd name="connsiteY34" fmla="*/ 67363 h 338138"/>
                <a:gd name="connsiteX35" fmla="*/ 181240 w 271462"/>
                <a:gd name="connsiteY35" fmla="*/ 66042 h 338138"/>
                <a:gd name="connsiteX36" fmla="*/ 165365 w 271462"/>
                <a:gd name="connsiteY36" fmla="*/ 67363 h 338138"/>
                <a:gd name="connsiteX37" fmla="*/ 165365 w 271462"/>
                <a:gd name="connsiteY37" fmla="*/ 51513 h 338138"/>
                <a:gd name="connsiteX38" fmla="*/ 34396 w 271462"/>
                <a:gd name="connsiteY38" fmla="*/ 51513 h 338138"/>
                <a:gd name="connsiteX39" fmla="*/ 33073 w 271462"/>
                <a:gd name="connsiteY39" fmla="*/ 51513 h 338138"/>
                <a:gd name="connsiteX40" fmla="*/ 33073 w 271462"/>
                <a:gd name="connsiteY40" fmla="*/ 286625 h 338138"/>
                <a:gd name="connsiteX41" fmla="*/ 34396 w 271462"/>
                <a:gd name="connsiteY41" fmla="*/ 286625 h 338138"/>
                <a:gd name="connsiteX42" fmla="*/ 165365 w 271462"/>
                <a:gd name="connsiteY42" fmla="*/ 286625 h 338138"/>
                <a:gd name="connsiteX43" fmla="*/ 165365 w 271462"/>
                <a:gd name="connsiteY43" fmla="*/ 270775 h 338138"/>
                <a:gd name="connsiteX44" fmla="*/ 181240 w 271462"/>
                <a:gd name="connsiteY44" fmla="*/ 272096 h 338138"/>
                <a:gd name="connsiteX45" fmla="*/ 198438 w 271462"/>
                <a:gd name="connsiteY45" fmla="*/ 270775 h 338138"/>
                <a:gd name="connsiteX46" fmla="*/ 198438 w 271462"/>
                <a:gd name="connsiteY46" fmla="*/ 299834 h 338138"/>
                <a:gd name="connsiteX47" fmla="*/ 162719 w 271462"/>
                <a:gd name="connsiteY47" fmla="*/ 338138 h 338138"/>
                <a:gd name="connsiteX48" fmla="*/ 37042 w 271462"/>
                <a:gd name="connsiteY48" fmla="*/ 338138 h 338138"/>
                <a:gd name="connsiteX49" fmla="*/ 0 w 271462"/>
                <a:gd name="connsiteY49" fmla="*/ 299834 h 338138"/>
                <a:gd name="connsiteX50" fmla="*/ 0 w 271462"/>
                <a:gd name="connsiteY50" fmla="*/ 38304 h 338138"/>
                <a:gd name="connsiteX51" fmla="*/ 37042 w 271462"/>
                <a:gd name="connsiteY51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71462" h="338138">
                  <a:moveTo>
                    <a:pt x="79065" y="301625"/>
                  </a:moveTo>
                  <a:cubicBezTo>
                    <a:pt x="73799" y="301625"/>
                    <a:pt x="69850" y="305753"/>
                    <a:pt x="69850" y="312632"/>
                  </a:cubicBezTo>
                  <a:cubicBezTo>
                    <a:pt x="69850" y="318136"/>
                    <a:pt x="73799" y="322263"/>
                    <a:pt x="79065" y="322263"/>
                  </a:cubicBezTo>
                  <a:cubicBezTo>
                    <a:pt x="79065" y="322263"/>
                    <a:pt x="79065" y="322263"/>
                    <a:pt x="114610" y="322263"/>
                  </a:cubicBezTo>
                  <a:cubicBezTo>
                    <a:pt x="119875" y="322263"/>
                    <a:pt x="123825" y="318136"/>
                    <a:pt x="123825" y="312632"/>
                  </a:cubicBezTo>
                  <a:cubicBezTo>
                    <a:pt x="123825" y="305753"/>
                    <a:pt x="119875" y="301625"/>
                    <a:pt x="114610" y="301625"/>
                  </a:cubicBezTo>
                  <a:cubicBezTo>
                    <a:pt x="114610" y="301625"/>
                    <a:pt x="114610" y="301625"/>
                    <a:pt x="79065" y="301625"/>
                  </a:cubicBezTo>
                  <a:close/>
                  <a:moveTo>
                    <a:pt x="166687" y="152400"/>
                  </a:moveTo>
                  <a:lnTo>
                    <a:pt x="166687" y="166688"/>
                  </a:lnTo>
                  <a:lnTo>
                    <a:pt x="171450" y="166688"/>
                  </a:lnTo>
                  <a:lnTo>
                    <a:pt x="171450" y="193676"/>
                  </a:lnTo>
                  <a:lnTo>
                    <a:pt x="166687" y="193676"/>
                  </a:lnTo>
                  <a:lnTo>
                    <a:pt x="166687" y="207963"/>
                  </a:lnTo>
                  <a:lnTo>
                    <a:pt x="193675" y="207963"/>
                  </a:lnTo>
                  <a:lnTo>
                    <a:pt x="193675" y="193676"/>
                  </a:lnTo>
                  <a:lnTo>
                    <a:pt x="190500" y="193676"/>
                  </a:lnTo>
                  <a:lnTo>
                    <a:pt x="190500" y="152400"/>
                  </a:lnTo>
                  <a:close/>
                  <a:moveTo>
                    <a:pt x="179388" y="125413"/>
                  </a:moveTo>
                  <a:cubicBezTo>
                    <a:pt x="173250" y="125413"/>
                    <a:pt x="168275" y="130033"/>
                    <a:pt x="168275" y="135732"/>
                  </a:cubicBezTo>
                  <a:cubicBezTo>
                    <a:pt x="168275" y="141431"/>
                    <a:pt x="173250" y="146051"/>
                    <a:pt x="179388" y="146051"/>
                  </a:cubicBezTo>
                  <a:cubicBezTo>
                    <a:pt x="185526" y="146051"/>
                    <a:pt x="190501" y="141431"/>
                    <a:pt x="190501" y="135732"/>
                  </a:cubicBezTo>
                  <a:cubicBezTo>
                    <a:pt x="190501" y="130033"/>
                    <a:pt x="185526" y="125413"/>
                    <a:pt x="179388" y="125413"/>
                  </a:cubicBezTo>
                  <a:close/>
                  <a:moveTo>
                    <a:pt x="180975" y="88900"/>
                  </a:moveTo>
                  <a:cubicBezTo>
                    <a:pt x="230808" y="88900"/>
                    <a:pt x="271462" y="124384"/>
                    <a:pt x="271462" y="169069"/>
                  </a:cubicBezTo>
                  <a:cubicBezTo>
                    <a:pt x="271462" y="212439"/>
                    <a:pt x="230808" y="249238"/>
                    <a:pt x="180975" y="249238"/>
                  </a:cubicBezTo>
                  <a:cubicBezTo>
                    <a:pt x="162614" y="249238"/>
                    <a:pt x="145566" y="243981"/>
                    <a:pt x="131141" y="236096"/>
                  </a:cubicBezTo>
                  <a:cubicBezTo>
                    <a:pt x="119338" y="243981"/>
                    <a:pt x="104912" y="242667"/>
                    <a:pt x="97044" y="242667"/>
                  </a:cubicBezTo>
                  <a:cubicBezTo>
                    <a:pt x="94421" y="241353"/>
                    <a:pt x="94421" y="238724"/>
                    <a:pt x="95732" y="237410"/>
                  </a:cubicBezTo>
                  <a:cubicBezTo>
                    <a:pt x="103601" y="232153"/>
                    <a:pt x="107535" y="225582"/>
                    <a:pt x="110158" y="219011"/>
                  </a:cubicBezTo>
                  <a:cubicBezTo>
                    <a:pt x="97044" y="205868"/>
                    <a:pt x="90487" y="187469"/>
                    <a:pt x="90487" y="169069"/>
                  </a:cubicBezTo>
                  <a:cubicBezTo>
                    <a:pt x="90487" y="124384"/>
                    <a:pt x="131141" y="88900"/>
                    <a:pt x="180975" y="88900"/>
                  </a:cubicBezTo>
                  <a:close/>
                  <a:moveTo>
                    <a:pt x="37042" y="0"/>
                  </a:moveTo>
                  <a:cubicBezTo>
                    <a:pt x="37042" y="0"/>
                    <a:pt x="37042" y="0"/>
                    <a:pt x="162719" y="0"/>
                  </a:cubicBezTo>
                  <a:cubicBezTo>
                    <a:pt x="182563" y="0"/>
                    <a:pt x="198438" y="17171"/>
                    <a:pt x="198438" y="38304"/>
                  </a:cubicBezTo>
                  <a:cubicBezTo>
                    <a:pt x="198438" y="38304"/>
                    <a:pt x="198438" y="38304"/>
                    <a:pt x="198438" y="67363"/>
                  </a:cubicBezTo>
                  <a:cubicBezTo>
                    <a:pt x="193147" y="67363"/>
                    <a:pt x="186532" y="66042"/>
                    <a:pt x="181240" y="66042"/>
                  </a:cubicBezTo>
                  <a:cubicBezTo>
                    <a:pt x="175949" y="66042"/>
                    <a:pt x="170657" y="67363"/>
                    <a:pt x="165365" y="67363"/>
                  </a:cubicBezTo>
                  <a:cubicBezTo>
                    <a:pt x="165365" y="67363"/>
                    <a:pt x="165365" y="67363"/>
                    <a:pt x="165365" y="51513"/>
                  </a:cubicBezTo>
                  <a:cubicBezTo>
                    <a:pt x="165365" y="51513"/>
                    <a:pt x="165365" y="51513"/>
                    <a:pt x="34396" y="51513"/>
                  </a:cubicBezTo>
                  <a:cubicBezTo>
                    <a:pt x="34396" y="51513"/>
                    <a:pt x="33073" y="51513"/>
                    <a:pt x="33073" y="51513"/>
                  </a:cubicBezTo>
                  <a:cubicBezTo>
                    <a:pt x="33073" y="51513"/>
                    <a:pt x="33073" y="51513"/>
                    <a:pt x="33073" y="286625"/>
                  </a:cubicBezTo>
                  <a:cubicBezTo>
                    <a:pt x="33073" y="286625"/>
                    <a:pt x="34396" y="286625"/>
                    <a:pt x="34396" y="286625"/>
                  </a:cubicBezTo>
                  <a:cubicBezTo>
                    <a:pt x="34396" y="286625"/>
                    <a:pt x="34396" y="286625"/>
                    <a:pt x="165365" y="286625"/>
                  </a:cubicBezTo>
                  <a:cubicBezTo>
                    <a:pt x="165365" y="286625"/>
                    <a:pt x="165365" y="286625"/>
                    <a:pt x="165365" y="270775"/>
                  </a:cubicBezTo>
                  <a:cubicBezTo>
                    <a:pt x="170657" y="270775"/>
                    <a:pt x="175949" y="272096"/>
                    <a:pt x="181240" y="272096"/>
                  </a:cubicBezTo>
                  <a:cubicBezTo>
                    <a:pt x="186532" y="272096"/>
                    <a:pt x="193147" y="270775"/>
                    <a:pt x="198438" y="270775"/>
                  </a:cubicBezTo>
                  <a:cubicBezTo>
                    <a:pt x="198438" y="270775"/>
                    <a:pt x="198438" y="270775"/>
                    <a:pt x="198438" y="299834"/>
                  </a:cubicBezTo>
                  <a:cubicBezTo>
                    <a:pt x="198438" y="320967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7042" y="338138"/>
                  </a:cubicBezTo>
                  <a:cubicBezTo>
                    <a:pt x="17198" y="338138"/>
                    <a:pt x="0" y="320967"/>
                    <a:pt x="0" y="299834"/>
                  </a:cubicBezTo>
                  <a:cubicBezTo>
                    <a:pt x="0" y="299834"/>
                    <a:pt x="0" y="299834"/>
                    <a:pt x="0" y="38304"/>
                  </a:cubicBezTo>
                  <a:cubicBezTo>
                    <a:pt x="0" y="17171"/>
                    <a:pt x="17198" y="0"/>
                    <a:pt x="3704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Noto Sans S Chinese Regular" panose="020B0500000000000000" charset="-122"/>
                <a:ea typeface="Noto Sans S Chinese Regular" panose="020B0500000000000000" charset="-122"/>
              </a:endParaRPr>
            </a:p>
          </p:txBody>
        </p:sp>
      </p:grpSp>
      <p:sp>
        <p:nvSpPr>
          <p:cNvPr id="11" name="TextBox 76"/>
          <p:cNvSpPr txBox="1"/>
          <p:nvPr/>
        </p:nvSpPr>
        <p:spPr>
          <a:xfrm>
            <a:off x="9179877" y="2024380"/>
            <a:ext cx="1194947" cy="3683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262626"/>
                </a:solidFill>
                <a:latin typeface="Noto Sans S Chinese Regular" panose="020B0500000000000000" charset="-122"/>
                <a:ea typeface="Noto Sans S Chinese Regular" panose="020B0500000000000000" charset="-122"/>
              </a:rPr>
              <a:t>添加标题</a:t>
            </a:r>
            <a:endParaRPr lang="zh-CN" altLang="en-US" b="1" dirty="0" smtClean="0">
              <a:solidFill>
                <a:srgbClr val="262626"/>
              </a:solidFill>
              <a:latin typeface="Noto Sans S Chinese Regular" panose="020B0500000000000000" charset="-122"/>
              <a:ea typeface="Noto Sans S Chinese Regular" panose="020B0500000000000000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820088" y="2393315"/>
            <a:ext cx="191452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</a:t>
            </a:r>
            <a:endParaRPr lang="zh-CN" altLang="zh-CN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  <p:sp>
        <p:nvSpPr>
          <p:cNvPr id="13" name="TextBox 76"/>
          <p:cNvSpPr txBox="1"/>
          <p:nvPr/>
        </p:nvSpPr>
        <p:spPr>
          <a:xfrm>
            <a:off x="9179877" y="3893185"/>
            <a:ext cx="1194947" cy="3683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262626"/>
                </a:solidFill>
                <a:latin typeface="Noto Sans S Chinese Regular" panose="020B0500000000000000" charset="-122"/>
                <a:ea typeface="Noto Sans S Chinese Regular" panose="020B0500000000000000" charset="-122"/>
              </a:rPr>
              <a:t>添加标题</a:t>
            </a:r>
            <a:endParaRPr lang="zh-CN" altLang="en-US" b="1" dirty="0" smtClean="0">
              <a:solidFill>
                <a:srgbClr val="262626"/>
              </a:solidFill>
              <a:latin typeface="Noto Sans S Chinese Regular" panose="020B0500000000000000" charset="-122"/>
              <a:ea typeface="Noto Sans S Chinese Regular" panose="020B0500000000000000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820088" y="4262120"/>
            <a:ext cx="191452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</a:t>
            </a:r>
            <a:endParaRPr lang="zh-CN" altLang="zh-CN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  <p:sp>
        <p:nvSpPr>
          <p:cNvPr id="16" name="TextBox 76"/>
          <p:cNvSpPr txBox="1"/>
          <p:nvPr/>
        </p:nvSpPr>
        <p:spPr>
          <a:xfrm>
            <a:off x="2020887" y="2024380"/>
            <a:ext cx="1194947" cy="3683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262626"/>
                </a:solidFill>
                <a:latin typeface="Noto Sans S Chinese Regular" panose="020B0500000000000000" charset="-122"/>
                <a:ea typeface="Noto Sans S Chinese Regular" panose="020B0500000000000000" charset="-122"/>
              </a:rPr>
              <a:t>添加标题</a:t>
            </a:r>
            <a:endParaRPr lang="zh-CN" altLang="en-US" b="1" dirty="0" smtClean="0">
              <a:solidFill>
                <a:srgbClr val="262626"/>
              </a:solidFill>
              <a:latin typeface="Noto Sans S Chinese Regular" panose="020B0500000000000000" charset="-122"/>
              <a:ea typeface="Noto Sans S Chinese Regular" panose="020B0500000000000000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661098" y="2393315"/>
            <a:ext cx="191452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</a:t>
            </a:r>
            <a:endParaRPr lang="zh-CN" altLang="zh-CN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  <p:sp>
        <p:nvSpPr>
          <p:cNvPr id="18" name="TextBox 76"/>
          <p:cNvSpPr txBox="1"/>
          <p:nvPr/>
        </p:nvSpPr>
        <p:spPr>
          <a:xfrm>
            <a:off x="2020887" y="3893185"/>
            <a:ext cx="1194947" cy="3683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262626"/>
                </a:solidFill>
                <a:latin typeface="Noto Sans S Chinese Regular" panose="020B0500000000000000" charset="-122"/>
                <a:ea typeface="Noto Sans S Chinese Regular" panose="020B0500000000000000" charset="-122"/>
              </a:rPr>
              <a:t>添加标题</a:t>
            </a:r>
            <a:endParaRPr lang="zh-CN" altLang="en-US" b="1" dirty="0" smtClean="0">
              <a:solidFill>
                <a:srgbClr val="262626"/>
              </a:solidFill>
              <a:latin typeface="Noto Sans S Chinese Regular" panose="020B0500000000000000" charset="-122"/>
              <a:ea typeface="Noto Sans S Chinese Regular" panose="020B05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661098" y="4262120"/>
            <a:ext cx="191452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</a:t>
            </a:r>
            <a:endParaRPr lang="zh-CN" altLang="zh-CN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13" grpId="0" bldLvl="0" animBg="1"/>
      <p:bldP spid="14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64460" y="-2669540"/>
            <a:ext cx="6873240" cy="1218120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501775" y="1494155"/>
            <a:ext cx="9199245" cy="39020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844675" y="1789430"/>
            <a:ext cx="8523605" cy="3312160"/>
          </a:xfrm>
          <a:prstGeom prst="rect">
            <a:avLst/>
          </a:prstGeom>
          <a:noFill/>
          <a:ln w="76200">
            <a:solidFill>
              <a:schemeClr val="tx1">
                <a:lumMod val="85000"/>
                <a:lumOff val="1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文本框 40"/>
          <p:cNvSpPr txBox="1"/>
          <p:nvPr/>
        </p:nvSpPr>
        <p:spPr>
          <a:xfrm>
            <a:off x="3056890" y="3819525"/>
            <a:ext cx="6099175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00">
                <a:solidFill>
                  <a:srgbClr val="010101"/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PleaseaddaclearbusinesstemplateforthetitlecontentyouwantoaddPleaseaddaclePleaseaddaclearPleaseaddaclearbusinesstemplateforthetitlecontentyouwantoaddPleaseaddac</a:t>
            </a:r>
            <a:endParaRPr lang="zh-CN" altLang="en-US" sz="1000">
              <a:solidFill>
                <a:srgbClr val="010101"/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4766310" y="3129280"/>
            <a:ext cx="267017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3200" b="1" spc="60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+mn-ea"/>
                <a:sym typeface="Arial" panose="020B0604020202020204" pitchFamily="34" charset="0"/>
              </a:rPr>
              <a:t>经费预算</a:t>
            </a:r>
            <a:endParaRPr kumimoji="1" lang="zh-CN" altLang="en-US" sz="3200" b="1" spc="600" dirty="0">
              <a:solidFill>
                <a:schemeClr val="tx1">
                  <a:lumMod val="85000"/>
                  <a:lumOff val="15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5044440" y="2247265"/>
            <a:ext cx="21240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</a:rPr>
              <a:t>PART 03</a:t>
            </a:r>
            <a:endParaRPr lang="en-US" altLang="zh-CN" sz="4000" dirty="0">
              <a:solidFill>
                <a:schemeClr val="tx1">
                  <a:lumMod val="85000"/>
                  <a:lumOff val="15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5"/>
          <p:cNvSpPr>
            <a:spLocks noChangeArrowheads="1"/>
          </p:cNvSpPr>
          <p:nvPr/>
        </p:nvSpPr>
        <p:spPr bwMode="auto">
          <a:xfrm>
            <a:off x="6901180" y="2077085"/>
            <a:ext cx="492760" cy="316230"/>
          </a:xfrm>
          <a:prstGeom prst="rect">
            <a:avLst/>
          </a:prstGeom>
          <a:solidFill>
            <a:srgbClr val="76ADFB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dirty="0">
              <a:solidFill>
                <a:schemeClr val="bg1">
                  <a:lumMod val="50000"/>
                </a:schemeClr>
              </a:solidFill>
              <a:latin typeface="Noto Sans S Chinese Bold" panose="020B0800000000000000" pitchFamily="34" charset="-122"/>
              <a:ea typeface="Noto Sans S Chinese Bold" panose="020B0800000000000000" pitchFamily="34" charset="-122"/>
              <a:sym typeface="宋体" panose="02010600030101010101" pitchFamily="2" charset="-122"/>
            </a:endParaRPr>
          </a:p>
        </p:txBody>
      </p:sp>
      <p:sp>
        <p:nvSpPr>
          <p:cNvPr id="18" name="矩形 19"/>
          <p:cNvSpPr>
            <a:spLocks noChangeArrowheads="1"/>
          </p:cNvSpPr>
          <p:nvPr/>
        </p:nvSpPr>
        <p:spPr bwMode="auto">
          <a:xfrm>
            <a:off x="6901180" y="3465195"/>
            <a:ext cx="492760" cy="316230"/>
          </a:xfrm>
          <a:prstGeom prst="rect">
            <a:avLst/>
          </a:prstGeom>
          <a:solidFill>
            <a:srgbClr val="404040"/>
          </a:solidFill>
          <a:ln w="25400">
            <a:noFill/>
            <a:bevel/>
          </a:ln>
        </p:spPr>
        <p:txBody>
          <a:bodyPr anchor="ctr"/>
          <a:lstStyle/>
          <a:p>
            <a:pPr algn="ctr"/>
            <a:endParaRPr lang="zh-CN" altLang="zh-CN" dirty="0">
              <a:solidFill>
                <a:schemeClr val="bg1">
                  <a:lumMod val="50000"/>
                </a:schemeClr>
              </a:solidFill>
              <a:latin typeface="Noto Sans S Chinese Bold" panose="020B0800000000000000" pitchFamily="34" charset="-122"/>
              <a:ea typeface="Noto Sans S Chinese Bold" panose="020B0800000000000000" pitchFamily="34" charset="-122"/>
              <a:sym typeface="宋体" panose="02010600030101010101" pitchFamily="2" charset="-122"/>
            </a:endParaRPr>
          </a:p>
        </p:txBody>
      </p:sp>
      <p:sp>
        <p:nvSpPr>
          <p:cNvPr id="22" name="矩形 23"/>
          <p:cNvSpPr>
            <a:spLocks noChangeArrowheads="1"/>
          </p:cNvSpPr>
          <p:nvPr/>
        </p:nvSpPr>
        <p:spPr bwMode="auto">
          <a:xfrm>
            <a:off x="6901180" y="4827270"/>
            <a:ext cx="492760" cy="316230"/>
          </a:xfrm>
          <a:prstGeom prst="rect">
            <a:avLst/>
          </a:prstGeom>
          <a:solidFill>
            <a:srgbClr val="76ADFB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dirty="0">
              <a:solidFill>
                <a:schemeClr val="bg1">
                  <a:lumMod val="50000"/>
                </a:schemeClr>
              </a:solidFill>
              <a:latin typeface="Noto Sans S Chinese Bold" panose="020B0800000000000000" pitchFamily="34" charset="-122"/>
              <a:ea typeface="Noto Sans S Chinese Bold" panose="020B0800000000000000" pitchFamily="34" charset="-122"/>
              <a:sym typeface="宋体" panose="02010600030101010101" pitchFamily="2" charset="-122"/>
            </a:endParaRPr>
          </a:p>
        </p:txBody>
      </p:sp>
      <p:sp>
        <p:nvSpPr>
          <p:cNvPr id="26" name="Rectangle 89"/>
          <p:cNvSpPr/>
          <p:nvPr/>
        </p:nvSpPr>
        <p:spPr>
          <a:xfrm>
            <a:off x="1106805" y="5360035"/>
            <a:ext cx="5198110" cy="14859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Noto Sans S Chinese Bold" panose="020B0800000000000000" pitchFamily="34" charset="-122"/>
              <a:ea typeface="Noto Sans S Chinese Bold" panose="020B0800000000000000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2" name="Group 137"/>
          <p:cNvGrpSpPr/>
          <p:nvPr/>
        </p:nvGrpSpPr>
        <p:grpSpPr>
          <a:xfrm>
            <a:off x="1573530" y="2092960"/>
            <a:ext cx="417830" cy="3211830"/>
            <a:chOff x="1074408" y="1485901"/>
            <a:chExt cx="214311" cy="1647821"/>
          </a:xfrm>
          <a:solidFill>
            <a:srgbClr val="76ADFB"/>
          </a:solidFill>
        </p:grpSpPr>
        <p:cxnSp>
          <p:nvCxnSpPr>
            <p:cNvPr id="57" name="Straight Connector 90"/>
            <p:cNvCxnSpPr/>
            <p:nvPr/>
          </p:nvCxnSpPr>
          <p:spPr>
            <a:xfrm rot="16200000" flipV="1">
              <a:off x="359569" y="2302205"/>
              <a:ext cx="1638299" cy="5691"/>
            </a:xfrm>
            <a:prstGeom prst="line">
              <a:avLst/>
            </a:prstGeom>
            <a:grpFill/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ounded Rectangle 94"/>
            <p:cNvSpPr/>
            <p:nvPr/>
          </p:nvSpPr>
          <p:spPr>
            <a:xfrm>
              <a:off x="1074408" y="2190750"/>
              <a:ext cx="214311" cy="94297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Noto Sans S Chinese Bold" panose="020B0800000000000000" pitchFamily="34" charset="-122"/>
                <a:ea typeface="Noto Sans S Chinese Bold" panose="020B08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4" name="Group 138"/>
          <p:cNvGrpSpPr/>
          <p:nvPr/>
        </p:nvGrpSpPr>
        <p:grpSpPr>
          <a:xfrm>
            <a:off x="2313305" y="2092960"/>
            <a:ext cx="417830" cy="3211830"/>
            <a:chOff x="1447800" y="1485901"/>
            <a:chExt cx="214311" cy="1647821"/>
          </a:xfrm>
          <a:solidFill>
            <a:srgbClr val="404040"/>
          </a:solidFill>
        </p:grpSpPr>
        <p:cxnSp>
          <p:nvCxnSpPr>
            <p:cNvPr id="55" name="Straight Connector 97"/>
            <p:cNvCxnSpPr/>
            <p:nvPr/>
          </p:nvCxnSpPr>
          <p:spPr>
            <a:xfrm rot="16200000" flipV="1">
              <a:off x="732961" y="2302205"/>
              <a:ext cx="1638299" cy="5691"/>
            </a:xfrm>
            <a:prstGeom prst="line">
              <a:avLst/>
            </a:prstGeom>
            <a:grpFill/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ounded Rectangle 100"/>
            <p:cNvSpPr/>
            <p:nvPr/>
          </p:nvSpPr>
          <p:spPr>
            <a:xfrm>
              <a:off x="1447800" y="1962150"/>
              <a:ext cx="214311" cy="117157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Noto Sans S Chinese Bold" panose="020B0800000000000000" pitchFamily="34" charset="-122"/>
                <a:ea typeface="Noto Sans S Chinese Bold" panose="020B08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139"/>
          <p:cNvGrpSpPr/>
          <p:nvPr/>
        </p:nvGrpSpPr>
        <p:grpSpPr>
          <a:xfrm>
            <a:off x="3053080" y="2092960"/>
            <a:ext cx="417830" cy="3211830"/>
            <a:chOff x="1828800" y="1485901"/>
            <a:chExt cx="214311" cy="1647821"/>
          </a:xfrm>
          <a:solidFill>
            <a:srgbClr val="76ADFB"/>
          </a:solidFill>
        </p:grpSpPr>
        <p:cxnSp>
          <p:nvCxnSpPr>
            <p:cNvPr id="53" name="Straight Connector 103"/>
            <p:cNvCxnSpPr/>
            <p:nvPr/>
          </p:nvCxnSpPr>
          <p:spPr>
            <a:xfrm rot="16200000" flipV="1">
              <a:off x="1113961" y="2302205"/>
              <a:ext cx="1638299" cy="5691"/>
            </a:xfrm>
            <a:prstGeom prst="line">
              <a:avLst/>
            </a:prstGeom>
            <a:grpFill/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ounded Rectangle 106"/>
            <p:cNvSpPr/>
            <p:nvPr/>
          </p:nvSpPr>
          <p:spPr>
            <a:xfrm>
              <a:off x="1828800" y="1809750"/>
              <a:ext cx="214311" cy="132397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Noto Sans S Chinese Bold" panose="020B0800000000000000" pitchFamily="34" charset="-122"/>
                <a:ea typeface="Noto Sans S Chinese Bold" panose="020B08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140"/>
          <p:cNvGrpSpPr/>
          <p:nvPr/>
        </p:nvGrpSpPr>
        <p:grpSpPr>
          <a:xfrm>
            <a:off x="3792855" y="2092960"/>
            <a:ext cx="417830" cy="3211830"/>
            <a:chOff x="2209800" y="1485901"/>
            <a:chExt cx="214311" cy="1647821"/>
          </a:xfrm>
          <a:solidFill>
            <a:srgbClr val="404040"/>
          </a:solidFill>
        </p:grpSpPr>
        <p:cxnSp>
          <p:nvCxnSpPr>
            <p:cNvPr id="51" name="Straight Connector 107"/>
            <p:cNvCxnSpPr/>
            <p:nvPr/>
          </p:nvCxnSpPr>
          <p:spPr>
            <a:xfrm rot="16200000" flipV="1">
              <a:off x="1494961" y="2302205"/>
              <a:ext cx="1638299" cy="5691"/>
            </a:xfrm>
            <a:prstGeom prst="line">
              <a:avLst/>
            </a:prstGeom>
            <a:grpFill/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ounded Rectangle 120"/>
            <p:cNvSpPr/>
            <p:nvPr/>
          </p:nvSpPr>
          <p:spPr>
            <a:xfrm>
              <a:off x="2209800" y="2419350"/>
              <a:ext cx="214311" cy="71437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Noto Sans S Chinese Bold" panose="020B0800000000000000" pitchFamily="34" charset="-122"/>
                <a:ea typeface="Noto Sans S Chinese Bold" panose="020B08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141"/>
          <p:cNvGrpSpPr/>
          <p:nvPr/>
        </p:nvGrpSpPr>
        <p:grpSpPr>
          <a:xfrm>
            <a:off x="4531995" y="2092960"/>
            <a:ext cx="417830" cy="3211830"/>
            <a:chOff x="2667000" y="1485901"/>
            <a:chExt cx="214311" cy="1647821"/>
          </a:xfrm>
          <a:solidFill>
            <a:srgbClr val="76ADFB"/>
          </a:solidFill>
        </p:grpSpPr>
        <p:cxnSp>
          <p:nvCxnSpPr>
            <p:cNvPr id="49" name="Straight Connector 127"/>
            <p:cNvCxnSpPr/>
            <p:nvPr/>
          </p:nvCxnSpPr>
          <p:spPr>
            <a:xfrm rot="16200000" flipV="1">
              <a:off x="1952161" y="2302205"/>
              <a:ext cx="1638299" cy="5691"/>
            </a:xfrm>
            <a:prstGeom prst="line">
              <a:avLst/>
            </a:prstGeom>
            <a:grpFill/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ounded Rectangle 128"/>
            <p:cNvSpPr/>
            <p:nvPr/>
          </p:nvSpPr>
          <p:spPr>
            <a:xfrm>
              <a:off x="2667000" y="1962150"/>
              <a:ext cx="214311" cy="117157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Noto Sans S Chinese Bold" panose="020B0800000000000000" pitchFamily="34" charset="-122"/>
                <a:ea typeface="Noto Sans S Chinese Bold" panose="020B08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0" name="Group 142"/>
          <p:cNvGrpSpPr/>
          <p:nvPr/>
        </p:nvGrpSpPr>
        <p:grpSpPr>
          <a:xfrm>
            <a:off x="5271770" y="2092960"/>
            <a:ext cx="417830" cy="3211830"/>
            <a:chOff x="2971800" y="1485901"/>
            <a:chExt cx="214311" cy="1647821"/>
          </a:xfrm>
          <a:solidFill>
            <a:srgbClr val="404040"/>
          </a:solidFill>
        </p:grpSpPr>
        <p:cxnSp>
          <p:nvCxnSpPr>
            <p:cNvPr id="47" name="Straight Connector 135"/>
            <p:cNvCxnSpPr/>
            <p:nvPr/>
          </p:nvCxnSpPr>
          <p:spPr>
            <a:xfrm rot="16200000" flipV="1">
              <a:off x="2256961" y="2302205"/>
              <a:ext cx="1638299" cy="5691"/>
            </a:xfrm>
            <a:prstGeom prst="line">
              <a:avLst/>
            </a:prstGeom>
            <a:grpFill/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ounded Rectangle 136"/>
            <p:cNvSpPr/>
            <p:nvPr/>
          </p:nvSpPr>
          <p:spPr>
            <a:xfrm>
              <a:off x="2971800" y="1809750"/>
              <a:ext cx="214311" cy="132397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Noto Sans S Chinese Bold" panose="020B0800000000000000" pitchFamily="34" charset="-122"/>
                <a:ea typeface="Noto Sans S Chinese Bold" panose="020B08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1" name="Rectangle 143"/>
          <p:cNvSpPr/>
          <p:nvPr/>
        </p:nvSpPr>
        <p:spPr>
          <a:xfrm>
            <a:off x="1653540" y="5567045"/>
            <a:ext cx="240665" cy="27495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Bold" panose="020B0800000000000000" pitchFamily="34" charset="-122"/>
                <a:ea typeface="Noto Sans S Chinese Bold" panose="020B0800000000000000" pitchFamily="34" charset="-122"/>
                <a:cs typeface="+mn-ea"/>
                <a:sym typeface="Arial" panose="020B0604020202020204" pitchFamily="34" charset="0"/>
              </a:rPr>
              <a:t>55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Noto Sans S Chinese Bold" panose="020B0800000000000000" pitchFamily="34" charset="-122"/>
              <a:ea typeface="Noto Sans S Chinese Bold" panose="020B08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Rectangle 144"/>
          <p:cNvSpPr/>
          <p:nvPr/>
        </p:nvSpPr>
        <p:spPr>
          <a:xfrm>
            <a:off x="2399665" y="5567045"/>
            <a:ext cx="240665" cy="27495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Bold" panose="020B0800000000000000" pitchFamily="34" charset="-122"/>
                <a:ea typeface="Noto Sans S Chinese Bold" panose="020B0800000000000000" pitchFamily="34" charset="-122"/>
                <a:cs typeface="+mn-ea"/>
                <a:sym typeface="Arial" panose="020B0604020202020204" pitchFamily="34" charset="0"/>
              </a:rPr>
              <a:t>70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Noto Sans S Chinese Bold" panose="020B0800000000000000" pitchFamily="34" charset="-122"/>
              <a:ea typeface="Noto Sans S Chinese Bold" panose="020B08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Rectangle 145"/>
          <p:cNvSpPr/>
          <p:nvPr/>
        </p:nvSpPr>
        <p:spPr>
          <a:xfrm>
            <a:off x="3145790" y="5567045"/>
            <a:ext cx="240665" cy="27495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Bold" panose="020B0800000000000000" pitchFamily="34" charset="-122"/>
                <a:ea typeface="Noto Sans S Chinese Bold" panose="020B0800000000000000" pitchFamily="34" charset="-122"/>
                <a:cs typeface="+mn-ea"/>
                <a:sym typeface="Arial" panose="020B0604020202020204" pitchFamily="34" charset="0"/>
              </a:rPr>
              <a:t>85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Noto Sans S Chinese Bold" panose="020B0800000000000000" pitchFamily="34" charset="-122"/>
              <a:ea typeface="Noto Sans S Chinese Bold" panose="020B08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Rectangle 146"/>
          <p:cNvSpPr/>
          <p:nvPr/>
        </p:nvSpPr>
        <p:spPr>
          <a:xfrm>
            <a:off x="3891915" y="5567045"/>
            <a:ext cx="240665" cy="27495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Bold" panose="020B0800000000000000" pitchFamily="34" charset="-122"/>
                <a:ea typeface="Noto Sans S Chinese Bold" panose="020B0800000000000000" pitchFamily="34" charset="-122"/>
                <a:cs typeface="+mn-ea"/>
                <a:sym typeface="Arial" panose="020B0604020202020204" pitchFamily="34" charset="0"/>
              </a:rPr>
              <a:t>40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Noto Sans S Chinese Bold" panose="020B0800000000000000" pitchFamily="34" charset="-122"/>
              <a:ea typeface="Noto Sans S Chinese Bold" panose="020B08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Rectangle 147"/>
          <p:cNvSpPr/>
          <p:nvPr/>
        </p:nvSpPr>
        <p:spPr>
          <a:xfrm>
            <a:off x="4638040" y="5567045"/>
            <a:ext cx="240665" cy="27495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Bold" panose="020B0800000000000000" pitchFamily="34" charset="-122"/>
                <a:ea typeface="Noto Sans S Chinese Bold" panose="020B0800000000000000" pitchFamily="34" charset="-122"/>
                <a:cs typeface="+mn-ea"/>
                <a:sym typeface="Arial" panose="020B0604020202020204" pitchFamily="34" charset="0"/>
              </a:rPr>
              <a:t>60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Noto Sans S Chinese Bold" panose="020B0800000000000000" pitchFamily="34" charset="-122"/>
              <a:ea typeface="Noto Sans S Chinese Bold" panose="020B08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Rectangle 148"/>
          <p:cNvSpPr/>
          <p:nvPr/>
        </p:nvSpPr>
        <p:spPr>
          <a:xfrm>
            <a:off x="5384165" y="5567045"/>
            <a:ext cx="240665" cy="27495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Bold" panose="020B0800000000000000" pitchFamily="34" charset="-122"/>
                <a:ea typeface="Noto Sans S Chinese Bold" panose="020B0800000000000000" pitchFamily="34" charset="-122"/>
                <a:cs typeface="+mn-ea"/>
                <a:sym typeface="Arial" panose="020B0604020202020204" pitchFamily="34" charset="0"/>
              </a:rPr>
              <a:t>80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Noto Sans S Chinese Bold" panose="020B0800000000000000" pitchFamily="34" charset="-122"/>
              <a:ea typeface="Noto Sans S Chinese Bold" panose="020B08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TextBox 76"/>
          <p:cNvSpPr txBox="1"/>
          <p:nvPr/>
        </p:nvSpPr>
        <p:spPr>
          <a:xfrm>
            <a:off x="7503477" y="2025015"/>
            <a:ext cx="1194947" cy="3683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262626"/>
                </a:solidFill>
                <a:latin typeface="Noto Sans S Chinese Regular" panose="020B0500000000000000" charset="-122"/>
                <a:ea typeface="Noto Sans S Chinese Regular" panose="020B0500000000000000" charset="-122"/>
              </a:rPr>
              <a:t>添加标题</a:t>
            </a:r>
            <a:endParaRPr lang="zh-CN" altLang="en-US" b="1" dirty="0" smtClean="0">
              <a:solidFill>
                <a:srgbClr val="262626"/>
              </a:solidFill>
              <a:latin typeface="Noto Sans S Chinese Regular" panose="020B0500000000000000" charset="-122"/>
              <a:ea typeface="Noto Sans S Chinese Regular" panose="020B0500000000000000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901180" y="2510155"/>
            <a:ext cx="4030980" cy="5708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sz="1200" dirty="0">
                <a:solidFill>
                  <a:schemeClr val="tx1"/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</a:t>
            </a:r>
            <a:r>
              <a:rPr lang="zh-CN" sz="1200" dirty="0"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</a:t>
            </a:r>
            <a:endParaRPr lang="zh-CN" altLang="zh-CN" sz="1200" dirty="0" smtClean="0">
              <a:solidFill>
                <a:schemeClr val="tx1"/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  <p:sp>
        <p:nvSpPr>
          <p:cNvPr id="3" name="TextBox 76"/>
          <p:cNvSpPr txBox="1"/>
          <p:nvPr/>
        </p:nvSpPr>
        <p:spPr>
          <a:xfrm>
            <a:off x="7503477" y="3392170"/>
            <a:ext cx="1194947" cy="3683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262626"/>
                </a:solidFill>
                <a:latin typeface="Noto Sans S Chinese Regular" panose="020B0500000000000000" charset="-122"/>
                <a:ea typeface="Noto Sans S Chinese Regular" panose="020B0500000000000000" charset="-122"/>
              </a:rPr>
              <a:t>添加标题</a:t>
            </a:r>
            <a:endParaRPr lang="zh-CN" altLang="en-US" b="1" dirty="0" smtClean="0">
              <a:solidFill>
                <a:srgbClr val="262626"/>
              </a:solidFill>
              <a:latin typeface="Noto Sans S Chinese Regular" panose="020B0500000000000000" charset="-122"/>
              <a:ea typeface="Noto Sans S Chinese Regular" panose="020B05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901180" y="3877310"/>
            <a:ext cx="4030980" cy="5708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sz="1200" dirty="0">
                <a:solidFill>
                  <a:schemeClr val="tx1"/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</a:t>
            </a:r>
            <a:r>
              <a:rPr lang="zh-CN" sz="1200" dirty="0"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</a:t>
            </a:r>
            <a:endParaRPr lang="zh-CN" altLang="zh-CN" sz="1200" dirty="0" smtClean="0">
              <a:solidFill>
                <a:schemeClr val="tx1"/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  <p:sp>
        <p:nvSpPr>
          <p:cNvPr id="5" name="TextBox 76"/>
          <p:cNvSpPr txBox="1"/>
          <p:nvPr/>
        </p:nvSpPr>
        <p:spPr>
          <a:xfrm>
            <a:off x="7503477" y="4785995"/>
            <a:ext cx="1194947" cy="3683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262626"/>
                </a:solidFill>
                <a:latin typeface="Noto Sans S Chinese Regular" panose="020B0500000000000000" charset="-122"/>
                <a:ea typeface="Noto Sans S Chinese Regular" panose="020B0500000000000000" charset="-122"/>
              </a:rPr>
              <a:t>添加标题</a:t>
            </a:r>
            <a:endParaRPr lang="zh-CN" altLang="en-US" b="1" dirty="0" smtClean="0">
              <a:solidFill>
                <a:srgbClr val="262626"/>
              </a:solidFill>
              <a:latin typeface="Noto Sans S Chinese Regular" panose="020B0500000000000000" charset="-122"/>
              <a:ea typeface="Noto Sans S Chinese Regular" panose="020B05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901180" y="5271135"/>
            <a:ext cx="4030980" cy="5708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sz="1200" dirty="0">
                <a:solidFill>
                  <a:schemeClr val="tx1"/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</a:t>
            </a:r>
            <a:r>
              <a:rPr lang="zh-CN" sz="1200" dirty="0"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</a:t>
            </a:r>
            <a:endParaRPr lang="zh-CN" altLang="zh-CN" sz="1200" dirty="0" smtClean="0">
              <a:solidFill>
                <a:schemeClr val="tx1"/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8" grpId="0" bldLvl="0" animBg="1"/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 26"/>
          <p:cNvSpPr/>
          <p:nvPr/>
        </p:nvSpPr>
        <p:spPr>
          <a:xfrm>
            <a:off x="688432" y="1352424"/>
            <a:ext cx="10328729" cy="1491059"/>
          </a:xfrm>
          <a:prstGeom prst="roundRect">
            <a:avLst>
              <a:gd name="adj" fmla="val 0"/>
            </a:avLst>
          </a:prstGeom>
          <a:noFill/>
          <a:ln w="3175">
            <a:solidFill>
              <a:srgbClr val="76AD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  <p:sp>
        <p:nvSpPr>
          <p:cNvPr id="40" name="矩形 93"/>
          <p:cNvSpPr/>
          <p:nvPr/>
        </p:nvSpPr>
        <p:spPr>
          <a:xfrm>
            <a:off x="635465" y="1304959"/>
            <a:ext cx="405001" cy="405001"/>
          </a:xfrm>
          <a:custGeom>
            <a:avLst/>
            <a:gdLst/>
            <a:ahLst/>
            <a:cxnLst/>
            <a:rect l="l" t="t" r="r" b="b"/>
            <a:pathLst>
              <a:path w="504056" h="504056">
                <a:moveTo>
                  <a:pt x="0" y="0"/>
                </a:moveTo>
                <a:lnTo>
                  <a:pt x="504056" y="0"/>
                </a:lnTo>
                <a:lnTo>
                  <a:pt x="504056" y="144016"/>
                </a:lnTo>
                <a:lnTo>
                  <a:pt x="144016" y="144016"/>
                </a:lnTo>
                <a:lnTo>
                  <a:pt x="144016" y="504056"/>
                </a:lnTo>
                <a:lnTo>
                  <a:pt x="0" y="504056"/>
                </a:lnTo>
                <a:close/>
              </a:path>
            </a:pathLst>
          </a:custGeom>
          <a:solidFill>
            <a:srgbClr val="76A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  <p:sp>
        <p:nvSpPr>
          <p:cNvPr id="41" name="矩形 93"/>
          <p:cNvSpPr/>
          <p:nvPr/>
        </p:nvSpPr>
        <p:spPr>
          <a:xfrm rot="10800000">
            <a:off x="10667929" y="2485949"/>
            <a:ext cx="405001" cy="405001"/>
          </a:xfrm>
          <a:custGeom>
            <a:avLst/>
            <a:gdLst/>
            <a:ahLst/>
            <a:cxnLst/>
            <a:rect l="l" t="t" r="r" b="b"/>
            <a:pathLst>
              <a:path w="504056" h="504056">
                <a:moveTo>
                  <a:pt x="0" y="0"/>
                </a:moveTo>
                <a:lnTo>
                  <a:pt x="504056" y="0"/>
                </a:lnTo>
                <a:lnTo>
                  <a:pt x="504056" y="144016"/>
                </a:lnTo>
                <a:lnTo>
                  <a:pt x="144016" y="144016"/>
                </a:lnTo>
                <a:lnTo>
                  <a:pt x="144016" y="504056"/>
                </a:lnTo>
                <a:lnTo>
                  <a:pt x="0" y="504056"/>
                </a:lnTo>
                <a:close/>
              </a:path>
            </a:pathLst>
          </a:custGeom>
          <a:solidFill>
            <a:srgbClr val="76A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  <p:sp>
        <p:nvSpPr>
          <p:cNvPr id="44" name="Freeform 5"/>
          <p:cNvSpPr/>
          <p:nvPr/>
        </p:nvSpPr>
        <p:spPr bwMode="auto">
          <a:xfrm>
            <a:off x="1408020" y="3372855"/>
            <a:ext cx="2064132" cy="1861045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76ADFB"/>
          </a:solidFill>
          <a:ln w="9525" cap="flat">
            <a:noFill/>
            <a:prstDash val="solid"/>
            <a:miter lim="800000"/>
          </a:ln>
        </p:spPr>
        <p:txBody>
          <a:bodyPr vert="horz" wrap="square" lIns="128573" tIns="64286" rIns="128573" bIns="64286" numCol="1" anchor="t" anchorCtr="0" compatLnSpc="1"/>
          <a:lstStyle/>
          <a:p>
            <a:pPr>
              <a:lnSpc>
                <a:spcPct val="120000"/>
              </a:lnSpc>
            </a:pPr>
            <a:endParaRPr lang="zh-CN" altLang="en-US" sz="140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  <p:sp>
        <p:nvSpPr>
          <p:cNvPr id="3" name="Freeform 5"/>
          <p:cNvSpPr/>
          <p:nvPr/>
        </p:nvSpPr>
        <p:spPr bwMode="auto">
          <a:xfrm>
            <a:off x="3782790" y="3372855"/>
            <a:ext cx="2064132" cy="1861045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404040"/>
          </a:solidFill>
          <a:ln w="9525" cap="flat">
            <a:noFill/>
            <a:prstDash val="solid"/>
            <a:miter lim="800000"/>
          </a:ln>
        </p:spPr>
        <p:txBody>
          <a:bodyPr vert="horz" wrap="square" lIns="128573" tIns="64286" rIns="128573" bIns="64286" numCol="1" anchor="t" anchorCtr="0" compatLnSpc="1"/>
          <a:lstStyle/>
          <a:p>
            <a:pPr>
              <a:lnSpc>
                <a:spcPct val="120000"/>
              </a:lnSpc>
            </a:pPr>
            <a:endParaRPr lang="zh-CN" altLang="en-US" sz="140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  <p:sp>
        <p:nvSpPr>
          <p:cNvPr id="24" name="Freeform 5"/>
          <p:cNvSpPr/>
          <p:nvPr/>
        </p:nvSpPr>
        <p:spPr bwMode="auto">
          <a:xfrm>
            <a:off x="6170259" y="3372855"/>
            <a:ext cx="2064132" cy="1861045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76ADFB"/>
          </a:solidFill>
          <a:ln w="9525" cap="flat">
            <a:noFill/>
            <a:prstDash val="solid"/>
            <a:miter lim="800000"/>
          </a:ln>
        </p:spPr>
        <p:txBody>
          <a:bodyPr vert="horz" wrap="square" lIns="128573" tIns="64286" rIns="128573" bIns="64286" numCol="1" anchor="t" anchorCtr="0" compatLnSpc="1"/>
          <a:lstStyle/>
          <a:p>
            <a:pPr>
              <a:lnSpc>
                <a:spcPct val="120000"/>
              </a:lnSpc>
            </a:pPr>
            <a:endParaRPr lang="zh-CN" altLang="en-US" sz="140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  <p:sp>
        <p:nvSpPr>
          <p:cNvPr id="28" name="Freeform 5"/>
          <p:cNvSpPr/>
          <p:nvPr/>
        </p:nvSpPr>
        <p:spPr bwMode="auto">
          <a:xfrm>
            <a:off x="8570428" y="3372855"/>
            <a:ext cx="2064132" cy="1861045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404040"/>
          </a:solidFill>
          <a:ln w="9525" cap="flat">
            <a:noFill/>
            <a:prstDash val="solid"/>
            <a:miter lim="800000"/>
          </a:ln>
        </p:spPr>
        <p:txBody>
          <a:bodyPr vert="horz" wrap="square" lIns="128573" tIns="64286" rIns="128573" bIns="64286" numCol="1" anchor="t" anchorCtr="0" compatLnSpc="1"/>
          <a:lstStyle/>
          <a:p>
            <a:pPr>
              <a:lnSpc>
                <a:spcPct val="120000"/>
              </a:lnSpc>
            </a:pPr>
            <a:endParaRPr lang="zh-CN" altLang="en-US" sz="140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35990" y="1637030"/>
            <a:ext cx="983297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请在此添加您的文字内容，请在此添加您的文字内容。请在此添加您的文字内容，请在此添加您的文字内容。请在此添加您的文字内容，请在此添加您的文字内容。请在此添加您的文字内容，请在此添加您的文字内容。请在此添加您的文字内容，请在此添加您的文字内容。</a:t>
            </a:r>
            <a:endParaRPr lang="zh-CN" altLang="zh-CN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  <p:sp>
        <p:nvSpPr>
          <p:cNvPr id="4" name="TextBox 76"/>
          <p:cNvSpPr txBox="1"/>
          <p:nvPr/>
        </p:nvSpPr>
        <p:spPr>
          <a:xfrm>
            <a:off x="1666875" y="4104640"/>
            <a:ext cx="14484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 smtClean="0">
                <a:solidFill>
                  <a:schemeClr val="bg1"/>
                </a:solidFill>
                <a:latin typeface="Noto Sans S Chinese Black" panose="020B0A00000000000000" charset="-122"/>
                <a:ea typeface="Noto Sans S Chinese Black" panose="020B0A00000000000000" charset="-122"/>
              </a:rPr>
              <a:t>添加标题</a:t>
            </a:r>
            <a:endParaRPr lang="zh-CN" altLang="en-US" sz="2000" dirty="0" smtClean="0">
              <a:solidFill>
                <a:schemeClr val="bg1"/>
              </a:solidFill>
              <a:latin typeface="Noto Sans S Chinese Black" panose="020B0A00000000000000" charset="-122"/>
              <a:ea typeface="Noto Sans S Chinese Black" panose="020B0A00000000000000" charset="-122"/>
            </a:endParaRPr>
          </a:p>
        </p:txBody>
      </p:sp>
      <p:sp>
        <p:nvSpPr>
          <p:cNvPr id="8" name="TextBox 76"/>
          <p:cNvSpPr txBox="1"/>
          <p:nvPr/>
        </p:nvSpPr>
        <p:spPr>
          <a:xfrm>
            <a:off x="4090670" y="4104640"/>
            <a:ext cx="14484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 smtClean="0">
                <a:solidFill>
                  <a:schemeClr val="bg1"/>
                </a:solidFill>
                <a:latin typeface="Noto Sans S Chinese Black" panose="020B0A00000000000000" charset="-122"/>
                <a:ea typeface="Noto Sans S Chinese Black" panose="020B0A00000000000000" charset="-122"/>
              </a:rPr>
              <a:t>添加标题</a:t>
            </a:r>
            <a:endParaRPr lang="zh-CN" altLang="en-US" sz="2000" dirty="0" smtClean="0">
              <a:solidFill>
                <a:schemeClr val="bg1"/>
              </a:solidFill>
              <a:latin typeface="Noto Sans S Chinese Black" panose="020B0A00000000000000" charset="-122"/>
              <a:ea typeface="Noto Sans S Chinese Black" panose="020B0A00000000000000" charset="-122"/>
            </a:endParaRPr>
          </a:p>
        </p:txBody>
      </p:sp>
      <p:sp>
        <p:nvSpPr>
          <p:cNvPr id="9" name="TextBox 76"/>
          <p:cNvSpPr txBox="1"/>
          <p:nvPr/>
        </p:nvSpPr>
        <p:spPr>
          <a:xfrm>
            <a:off x="6478270" y="4104640"/>
            <a:ext cx="14484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 smtClean="0">
                <a:solidFill>
                  <a:schemeClr val="bg1"/>
                </a:solidFill>
                <a:latin typeface="Noto Sans S Chinese Black" panose="020B0A00000000000000" charset="-122"/>
                <a:ea typeface="Noto Sans S Chinese Black" panose="020B0A00000000000000" charset="-122"/>
              </a:rPr>
              <a:t>添加标题</a:t>
            </a:r>
            <a:endParaRPr lang="zh-CN" altLang="en-US" sz="2000" dirty="0" smtClean="0">
              <a:solidFill>
                <a:schemeClr val="bg1"/>
              </a:solidFill>
              <a:latin typeface="Noto Sans S Chinese Black" panose="020B0A00000000000000" charset="-122"/>
              <a:ea typeface="Noto Sans S Chinese Black" panose="020B0A00000000000000" charset="-122"/>
            </a:endParaRPr>
          </a:p>
        </p:txBody>
      </p:sp>
      <p:sp>
        <p:nvSpPr>
          <p:cNvPr id="10" name="TextBox 76"/>
          <p:cNvSpPr txBox="1"/>
          <p:nvPr/>
        </p:nvSpPr>
        <p:spPr>
          <a:xfrm>
            <a:off x="8878570" y="4104640"/>
            <a:ext cx="14484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 smtClean="0">
                <a:solidFill>
                  <a:schemeClr val="bg1"/>
                </a:solidFill>
                <a:latin typeface="Noto Sans S Chinese Black" panose="020B0A00000000000000" charset="-122"/>
                <a:ea typeface="Noto Sans S Chinese Black" panose="020B0A00000000000000" charset="-122"/>
              </a:rPr>
              <a:t>添加标题</a:t>
            </a:r>
            <a:endParaRPr lang="zh-CN" altLang="en-US" sz="2000" dirty="0" smtClean="0">
              <a:solidFill>
                <a:schemeClr val="bg1"/>
              </a:solidFill>
              <a:latin typeface="Noto Sans S Chinese Black" panose="020B0A00000000000000" charset="-122"/>
              <a:ea typeface="Noto Sans S Chinese Black" panose="020B0A00000000000000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475105" y="5385435"/>
            <a:ext cx="1930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</a:t>
            </a:r>
            <a:endParaRPr lang="zh-CN" altLang="zh-CN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850005" y="5385435"/>
            <a:ext cx="1930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</a:t>
            </a:r>
            <a:endParaRPr lang="zh-CN" altLang="zh-CN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236970" y="5385435"/>
            <a:ext cx="1930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</a:t>
            </a:r>
            <a:endParaRPr lang="zh-CN" altLang="zh-CN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637270" y="5385435"/>
            <a:ext cx="1930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</a:t>
            </a:r>
            <a:endParaRPr lang="zh-CN" altLang="zh-CN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  <p:bldP spid="40" grpId="0" bldLvl="0" animBg="1"/>
      <p:bldP spid="41" grpId="0" bldLvl="0" animBg="1"/>
      <p:bldP spid="44" grpId="0" bldLvl="0" animBg="1"/>
      <p:bldP spid="3" grpId="0" bldLvl="0" animBg="1"/>
      <p:bldP spid="24" grpId="0" bldLvl="0" animBg="1"/>
      <p:bldP spid="28" grpId="0" bldLvl="0" animBg="1"/>
      <p:bldP spid="17" grpId="0"/>
      <p:bldP spid="4" grpId="0"/>
      <p:bldP spid="8" grpId="0"/>
      <p:bldP spid="9" grpId="0"/>
      <p:bldP spid="10" grpId="0"/>
      <p:bldP spid="32" grpId="0"/>
      <p:bldP spid="5" grpId="0"/>
      <p:bldP spid="6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223645" y="3652520"/>
            <a:ext cx="2136140" cy="2132330"/>
            <a:chOff x="4626869" y="3934495"/>
            <a:chExt cx="1447602" cy="1444809"/>
          </a:xfrm>
        </p:grpSpPr>
        <p:sp>
          <p:nvSpPr>
            <p:cNvPr id="31" name="Freeform 8"/>
            <p:cNvSpPr/>
            <p:nvPr/>
          </p:nvSpPr>
          <p:spPr bwMode="auto">
            <a:xfrm>
              <a:off x="4626869" y="3934495"/>
              <a:ext cx="1447602" cy="1444809"/>
            </a:xfrm>
            <a:custGeom>
              <a:avLst/>
              <a:gdLst>
                <a:gd name="T0" fmla="*/ 267 w 274"/>
                <a:gd name="T1" fmla="*/ 196 h 274"/>
                <a:gd name="T2" fmla="*/ 201 w 274"/>
                <a:gd name="T3" fmla="*/ 132 h 274"/>
                <a:gd name="T4" fmla="*/ 268 w 274"/>
                <a:gd name="T5" fmla="*/ 68 h 274"/>
                <a:gd name="T6" fmla="*/ 274 w 274"/>
                <a:gd name="T7" fmla="*/ 67 h 274"/>
                <a:gd name="T8" fmla="*/ 274 w 274"/>
                <a:gd name="T9" fmla="*/ 53 h 274"/>
                <a:gd name="T10" fmla="*/ 268 w 274"/>
                <a:gd name="T11" fmla="*/ 51 h 274"/>
                <a:gd name="T12" fmla="*/ 216 w 274"/>
                <a:gd name="T13" fmla="*/ 3 h 274"/>
                <a:gd name="T14" fmla="*/ 218 w 274"/>
                <a:gd name="T15" fmla="*/ 1 h 274"/>
                <a:gd name="T16" fmla="*/ 207 w 274"/>
                <a:gd name="T17" fmla="*/ 0 h 274"/>
                <a:gd name="T18" fmla="*/ 205 w 274"/>
                <a:gd name="T19" fmla="*/ 8 h 274"/>
                <a:gd name="T20" fmla="*/ 145 w 274"/>
                <a:gd name="T21" fmla="*/ 65 h 274"/>
                <a:gd name="T22" fmla="*/ 80 w 274"/>
                <a:gd name="T23" fmla="*/ 0 h 274"/>
                <a:gd name="T24" fmla="*/ 72 w 274"/>
                <a:gd name="T25" fmla="*/ 0 h 274"/>
                <a:gd name="T26" fmla="*/ 73 w 274"/>
                <a:gd name="T27" fmla="*/ 0 h 274"/>
                <a:gd name="T28" fmla="*/ 10 w 274"/>
                <a:gd name="T29" fmla="*/ 59 h 274"/>
                <a:gd name="T30" fmla="*/ 10 w 274"/>
                <a:gd name="T31" fmla="*/ 83 h 274"/>
                <a:gd name="T32" fmla="*/ 191 w 274"/>
                <a:gd name="T33" fmla="*/ 264 h 274"/>
                <a:gd name="T34" fmla="*/ 217 w 274"/>
                <a:gd name="T35" fmla="*/ 264 h 274"/>
                <a:gd name="T36" fmla="*/ 265 w 274"/>
                <a:gd name="T37" fmla="*/ 216 h 274"/>
                <a:gd name="T38" fmla="*/ 273 w 274"/>
                <a:gd name="T39" fmla="*/ 210 h 274"/>
                <a:gd name="T40" fmla="*/ 273 w 274"/>
                <a:gd name="T41" fmla="*/ 198 h 274"/>
                <a:gd name="T42" fmla="*/ 267 w 274"/>
                <a:gd name="T43" fmla="*/ 19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4" h="274">
                  <a:moveTo>
                    <a:pt x="267" y="196"/>
                  </a:moveTo>
                  <a:cubicBezTo>
                    <a:pt x="246" y="176"/>
                    <a:pt x="225" y="156"/>
                    <a:pt x="201" y="132"/>
                  </a:cubicBezTo>
                  <a:cubicBezTo>
                    <a:pt x="225" y="109"/>
                    <a:pt x="246" y="88"/>
                    <a:pt x="268" y="68"/>
                  </a:cubicBezTo>
                  <a:cubicBezTo>
                    <a:pt x="269" y="67"/>
                    <a:pt x="272" y="67"/>
                    <a:pt x="274" y="67"/>
                  </a:cubicBezTo>
                  <a:cubicBezTo>
                    <a:pt x="274" y="53"/>
                    <a:pt x="274" y="53"/>
                    <a:pt x="274" y="53"/>
                  </a:cubicBezTo>
                  <a:cubicBezTo>
                    <a:pt x="271" y="53"/>
                    <a:pt x="269" y="52"/>
                    <a:pt x="268" y="51"/>
                  </a:cubicBezTo>
                  <a:cubicBezTo>
                    <a:pt x="250" y="36"/>
                    <a:pt x="233" y="20"/>
                    <a:pt x="216" y="3"/>
                  </a:cubicBezTo>
                  <a:cubicBezTo>
                    <a:pt x="217" y="2"/>
                    <a:pt x="218" y="1"/>
                    <a:pt x="218" y="1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07" y="3"/>
                    <a:pt x="206" y="6"/>
                    <a:pt x="205" y="8"/>
                  </a:cubicBezTo>
                  <a:cubicBezTo>
                    <a:pt x="185" y="28"/>
                    <a:pt x="164" y="47"/>
                    <a:pt x="145" y="65"/>
                  </a:cubicBezTo>
                  <a:cubicBezTo>
                    <a:pt x="124" y="44"/>
                    <a:pt x="102" y="22"/>
                    <a:pt x="80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50" y="22"/>
                    <a:pt x="30" y="41"/>
                    <a:pt x="10" y="59"/>
                  </a:cubicBezTo>
                  <a:cubicBezTo>
                    <a:pt x="0" y="67"/>
                    <a:pt x="0" y="74"/>
                    <a:pt x="10" y="83"/>
                  </a:cubicBezTo>
                  <a:cubicBezTo>
                    <a:pt x="70" y="143"/>
                    <a:pt x="131" y="204"/>
                    <a:pt x="191" y="264"/>
                  </a:cubicBezTo>
                  <a:cubicBezTo>
                    <a:pt x="201" y="274"/>
                    <a:pt x="207" y="274"/>
                    <a:pt x="217" y="264"/>
                  </a:cubicBezTo>
                  <a:cubicBezTo>
                    <a:pt x="232" y="247"/>
                    <a:pt x="249" y="232"/>
                    <a:pt x="265" y="216"/>
                  </a:cubicBezTo>
                  <a:cubicBezTo>
                    <a:pt x="268" y="212"/>
                    <a:pt x="270" y="210"/>
                    <a:pt x="273" y="210"/>
                  </a:cubicBezTo>
                  <a:cubicBezTo>
                    <a:pt x="273" y="198"/>
                    <a:pt x="273" y="198"/>
                    <a:pt x="273" y="198"/>
                  </a:cubicBezTo>
                  <a:cubicBezTo>
                    <a:pt x="271" y="198"/>
                    <a:pt x="269" y="197"/>
                    <a:pt x="267" y="196"/>
                  </a:cubicBezTo>
                  <a:close/>
                </a:path>
              </a:pathLst>
            </a:custGeom>
            <a:solidFill>
              <a:srgbClr val="76ADFB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Freeform 157"/>
            <p:cNvSpPr>
              <a:spLocks noChangeAspect="1" noEditPoints="1"/>
            </p:cNvSpPr>
            <p:nvPr/>
          </p:nvSpPr>
          <p:spPr bwMode="auto">
            <a:xfrm>
              <a:off x="5257391" y="4424630"/>
              <a:ext cx="270757" cy="298723"/>
            </a:xfrm>
            <a:custGeom>
              <a:avLst/>
              <a:gdLst>
                <a:gd name="T0" fmla="*/ 25 w 99"/>
                <a:gd name="T1" fmla="*/ 58 h 109"/>
                <a:gd name="T2" fmla="*/ 15 w 99"/>
                <a:gd name="T3" fmla="*/ 61 h 109"/>
                <a:gd name="T4" fmla="*/ 51 w 99"/>
                <a:gd name="T5" fmla="*/ 55 h 109"/>
                <a:gd name="T6" fmla="*/ 63 w 99"/>
                <a:gd name="T7" fmla="*/ 46 h 109"/>
                <a:gd name="T8" fmla="*/ 56 w 99"/>
                <a:gd name="T9" fmla="*/ 59 h 109"/>
                <a:gd name="T10" fmla="*/ 51 w 99"/>
                <a:gd name="T11" fmla="*/ 67 h 109"/>
                <a:gd name="T12" fmla="*/ 46 w 99"/>
                <a:gd name="T13" fmla="*/ 57 h 109"/>
                <a:gd name="T14" fmla="*/ 38 w 99"/>
                <a:gd name="T15" fmla="*/ 37 h 109"/>
                <a:gd name="T16" fmla="*/ 51 w 99"/>
                <a:gd name="T17" fmla="*/ 55 h 109"/>
                <a:gd name="T18" fmla="*/ 42 w 99"/>
                <a:gd name="T19" fmla="*/ 33 h 109"/>
                <a:gd name="T20" fmla="*/ 42 w 99"/>
                <a:gd name="T21" fmla="*/ 0 h 109"/>
                <a:gd name="T22" fmla="*/ 15 w 99"/>
                <a:gd name="T23" fmla="*/ 25 h 109"/>
                <a:gd name="T24" fmla="*/ 15 w 99"/>
                <a:gd name="T25" fmla="*/ 94 h 109"/>
                <a:gd name="T26" fmla="*/ 84 w 99"/>
                <a:gd name="T27" fmla="*/ 94 h 109"/>
                <a:gd name="T28" fmla="*/ 97 w 99"/>
                <a:gd name="T29" fmla="*/ 73 h 109"/>
                <a:gd name="T30" fmla="*/ 85 w 99"/>
                <a:gd name="T31" fmla="*/ 71 h 109"/>
                <a:gd name="T32" fmla="*/ 49 w 99"/>
                <a:gd name="T33" fmla="*/ 97 h 109"/>
                <a:gd name="T34" fmla="*/ 12 w 99"/>
                <a:gd name="T35" fmla="*/ 60 h 109"/>
                <a:gd name="T36" fmla="*/ 42 w 99"/>
                <a:gd name="T37" fmla="*/ 22 h 109"/>
                <a:gd name="T38" fmla="*/ 85 w 99"/>
                <a:gd name="T39" fmla="*/ 47 h 109"/>
                <a:gd name="T40" fmla="*/ 95 w 99"/>
                <a:gd name="T41" fmla="*/ 41 h 109"/>
                <a:gd name="T42" fmla="*/ 98 w 99"/>
                <a:gd name="T43" fmla="*/ 53 h 109"/>
                <a:gd name="T44" fmla="*/ 87 w 99"/>
                <a:gd name="T45" fmla="*/ 56 h 109"/>
                <a:gd name="T46" fmla="*/ 87 w 99"/>
                <a:gd name="T47" fmla="*/ 67 h 109"/>
                <a:gd name="T48" fmla="*/ 87 w 99"/>
                <a:gd name="T49" fmla="*/ 59 h 109"/>
                <a:gd name="T50" fmla="*/ 99 w 99"/>
                <a:gd name="T51" fmla="*/ 57 h 109"/>
                <a:gd name="T52" fmla="*/ 99 w 99"/>
                <a:gd name="T53" fmla="*/ 60 h 109"/>
                <a:gd name="T54" fmla="*/ 97 w 99"/>
                <a:gd name="T55" fmla="*/ 71 h 109"/>
                <a:gd name="T56" fmla="*/ 87 w 99"/>
                <a:gd name="T57" fmla="*/ 67 h 109"/>
                <a:gd name="T58" fmla="*/ 80 w 99"/>
                <a:gd name="T59" fmla="*/ 37 h 109"/>
                <a:gd name="T60" fmla="*/ 88 w 99"/>
                <a:gd name="T61" fmla="*/ 28 h 109"/>
                <a:gd name="T62" fmla="*/ 94 w 99"/>
                <a:gd name="T63" fmla="*/ 38 h 109"/>
                <a:gd name="T64" fmla="*/ 84 w 99"/>
                <a:gd name="T65" fmla="*/ 44 h 109"/>
                <a:gd name="T66" fmla="*/ 77 w 99"/>
                <a:gd name="T67" fmla="*/ 34 h 109"/>
                <a:gd name="T68" fmla="*/ 71 w 99"/>
                <a:gd name="T69" fmla="*/ 28 h 109"/>
                <a:gd name="T70" fmla="*/ 76 w 99"/>
                <a:gd name="T71" fmla="*/ 18 h 109"/>
                <a:gd name="T72" fmla="*/ 84 w 99"/>
                <a:gd name="T73" fmla="*/ 25 h 109"/>
                <a:gd name="T74" fmla="*/ 86 w 99"/>
                <a:gd name="T75" fmla="*/ 27 h 109"/>
                <a:gd name="T76" fmla="*/ 50 w 99"/>
                <a:gd name="T77" fmla="*/ 93 h 109"/>
                <a:gd name="T78" fmla="*/ 53 w 99"/>
                <a:gd name="T79" fmla="*/ 83 h 109"/>
                <a:gd name="T80" fmla="*/ 50 w 99"/>
                <a:gd name="T81" fmla="*/ 93 h 109"/>
                <a:gd name="T82" fmla="*/ 67 w 99"/>
                <a:gd name="T83" fmla="*/ 76 h 109"/>
                <a:gd name="T84" fmla="*/ 77 w 99"/>
                <a:gd name="T85" fmla="*/ 81 h 109"/>
                <a:gd name="T86" fmla="*/ 25 w 99"/>
                <a:gd name="T87" fmla="*/ 83 h 109"/>
                <a:gd name="T88" fmla="*/ 34 w 99"/>
                <a:gd name="T89" fmla="*/ 78 h 109"/>
                <a:gd name="T90" fmla="*/ 25 w 99"/>
                <a:gd name="T91" fmla="*/ 83 h 109"/>
                <a:gd name="T92" fmla="*/ 33 w 99"/>
                <a:gd name="T93" fmla="*/ 40 h 109"/>
                <a:gd name="T94" fmla="*/ 23 w 99"/>
                <a:gd name="T95" fmla="*/ 36 h 109"/>
                <a:gd name="T96" fmla="*/ 75 w 99"/>
                <a:gd name="T97" fmla="*/ 34 h 109"/>
                <a:gd name="T98" fmla="*/ 66 w 99"/>
                <a:gd name="T99" fmla="*/ 39 h 109"/>
                <a:gd name="T100" fmla="*/ 75 w 99"/>
                <a:gd name="T101" fmla="*/ 34 h 109"/>
                <a:gd name="T102" fmla="*/ 75 w 99"/>
                <a:gd name="T103" fmla="*/ 59 h 109"/>
                <a:gd name="T104" fmla="*/ 85 w 99"/>
                <a:gd name="T105" fmla="*/ 5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9" h="109">
                  <a:moveTo>
                    <a:pt x="15" y="58"/>
                  </a:moveTo>
                  <a:cubicBezTo>
                    <a:pt x="25" y="58"/>
                    <a:pt x="25" y="58"/>
                    <a:pt x="25" y="58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58"/>
                    <a:pt x="15" y="58"/>
                    <a:pt x="15" y="58"/>
                  </a:cubicBezTo>
                  <a:close/>
                  <a:moveTo>
                    <a:pt x="51" y="55"/>
                  </a:moveTo>
                  <a:cubicBezTo>
                    <a:pt x="52" y="55"/>
                    <a:pt x="52" y="55"/>
                    <a:pt x="53" y="55"/>
                  </a:cubicBezTo>
                  <a:cubicBezTo>
                    <a:pt x="56" y="52"/>
                    <a:pt x="60" y="48"/>
                    <a:pt x="63" y="46"/>
                  </a:cubicBezTo>
                  <a:cubicBezTo>
                    <a:pt x="64" y="46"/>
                    <a:pt x="65" y="47"/>
                    <a:pt x="66" y="48"/>
                  </a:cubicBezTo>
                  <a:cubicBezTo>
                    <a:pt x="63" y="53"/>
                    <a:pt x="60" y="56"/>
                    <a:pt x="56" y="59"/>
                  </a:cubicBezTo>
                  <a:cubicBezTo>
                    <a:pt x="57" y="60"/>
                    <a:pt x="57" y="60"/>
                    <a:pt x="57" y="61"/>
                  </a:cubicBezTo>
                  <a:cubicBezTo>
                    <a:pt x="57" y="64"/>
                    <a:pt x="54" y="67"/>
                    <a:pt x="51" y="67"/>
                  </a:cubicBezTo>
                  <a:cubicBezTo>
                    <a:pt x="47" y="67"/>
                    <a:pt x="45" y="64"/>
                    <a:pt x="45" y="61"/>
                  </a:cubicBezTo>
                  <a:cubicBezTo>
                    <a:pt x="45" y="59"/>
                    <a:pt x="45" y="58"/>
                    <a:pt x="46" y="57"/>
                  </a:cubicBezTo>
                  <a:cubicBezTo>
                    <a:pt x="41" y="51"/>
                    <a:pt x="38" y="45"/>
                    <a:pt x="35" y="38"/>
                  </a:cubicBezTo>
                  <a:cubicBezTo>
                    <a:pt x="36" y="38"/>
                    <a:pt x="37" y="37"/>
                    <a:pt x="38" y="37"/>
                  </a:cubicBezTo>
                  <a:cubicBezTo>
                    <a:pt x="42" y="42"/>
                    <a:pt x="46" y="49"/>
                    <a:pt x="49" y="55"/>
                  </a:cubicBezTo>
                  <a:cubicBezTo>
                    <a:pt x="49" y="55"/>
                    <a:pt x="50" y="55"/>
                    <a:pt x="51" y="55"/>
                  </a:cubicBezTo>
                  <a:close/>
                  <a:moveTo>
                    <a:pt x="42" y="22"/>
                  </a:moveTo>
                  <a:cubicBezTo>
                    <a:pt x="42" y="33"/>
                    <a:pt x="42" y="33"/>
                    <a:pt x="42" y="33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32" y="12"/>
                    <a:pt x="22" y="17"/>
                    <a:pt x="15" y="25"/>
                  </a:cubicBezTo>
                  <a:cubicBezTo>
                    <a:pt x="5" y="34"/>
                    <a:pt x="0" y="46"/>
                    <a:pt x="0" y="60"/>
                  </a:cubicBezTo>
                  <a:cubicBezTo>
                    <a:pt x="0" y="73"/>
                    <a:pt x="5" y="85"/>
                    <a:pt x="15" y="94"/>
                  </a:cubicBezTo>
                  <a:cubicBezTo>
                    <a:pt x="24" y="104"/>
                    <a:pt x="36" y="109"/>
                    <a:pt x="49" y="109"/>
                  </a:cubicBezTo>
                  <a:cubicBezTo>
                    <a:pt x="63" y="109"/>
                    <a:pt x="75" y="104"/>
                    <a:pt x="84" y="94"/>
                  </a:cubicBezTo>
                  <a:cubicBezTo>
                    <a:pt x="90" y="89"/>
                    <a:pt x="94" y="82"/>
                    <a:pt x="96" y="75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86" y="70"/>
                    <a:pt x="86" y="70"/>
                    <a:pt x="86" y="70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4" y="77"/>
                    <a:pt x="80" y="82"/>
                    <a:pt x="76" y="86"/>
                  </a:cubicBezTo>
                  <a:cubicBezTo>
                    <a:pt x="69" y="93"/>
                    <a:pt x="60" y="97"/>
                    <a:pt x="49" y="97"/>
                  </a:cubicBezTo>
                  <a:cubicBezTo>
                    <a:pt x="39" y="97"/>
                    <a:pt x="30" y="93"/>
                    <a:pt x="23" y="86"/>
                  </a:cubicBezTo>
                  <a:cubicBezTo>
                    <a:pt x="16" y="79"/>
                    <a:pt x="12" y="70"/>
                    <a:pt x="12" y="60"/>
                  </a:cubicBezTo>
                  <a:cubicBezTo>
                    <a:pt x="12" y="50"/>
                    <a:pt x="16" y="40"/>
                    <a:pt x="23" y="33"/>
                  </a:cubicBezTo>
                  <a:cubicBezTo>
                    <a:pt x="28" y="28"/>
                    <a:pt x="35" y="24"/>
                    <a:pt x="42" y="22"/>
                  </a:cubicBezTo>
                  <a:close/>
                  <a:moveTo>
                    <a:pt x="87" y="54"/>
                  </a:moveTo>
                  <a:cubicBezTo>
                    <a:pt x="87" y="52"/>
                    <a:pt x="86" y="49"/>
                    <a:pt x="85" y="47"/>
                  </a:cubicBezTo>
                  <a:cubicBezTo>
                    <a:pt x="84" y="45"/>
                    <a:pt x="84" y="45"/>
                    <a:pt x="84" y="45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6" y="43"/>
                    <a:pt x="96" y="43"/>
                    <a:pt x="96" y="43"/>
                  </a:cubicBezTo>
                  <a:cubicBezTo>
                    <a:pt x="97" y="46"/>
                    <a:pt x="98" y="50"/>
                    <a:pt x="98" y="53"/>
                  </a:cubicBezTo>
                  <a:cubicBezTo>
                    <a:pt x="99" y="55"/>
                    <a:pt x="99" y="55"/>
                    <a:pt x="99" y="55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7" y="54"/>
                    <a:pt x="87" y="54"/>
                    <a:pt x="87" y="54"/>
                  </a:cubicBezTo>
                  <a:close/>
                  <a:moveTo>
                    <a:pt x="87" y="67"/>
                  </a:moveTo>
                  <a:cubicBezTo>
                    <a:pt x="87" y="64"/>
                    <a:pt x="87" y="62"/>
                    <a:pt x="87" y="60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99" y="59"/>
                    <a:pt x="99" y="59"/>
                    <a:pt x="99" y="59"/>
                  </a:cubicBezTo>
                  <a:cubicBezTo>
                    <a:pt x="99" y="59"/>
                    <a:pt x="99" y="59"/>
                    <a:pt x="99" y="60"/>
                  </a:cubicBezTo>
                  <a:cubicBezTo>
                    <a:pt x="99" y="63"/>
                    <a:pt x="99" y="66"/>
                    <a:pt x="98" y="69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86" y="68"/>
                    <a:pt x="86" y="68"/>
                    <a:pt x="86" y="68"/>
                  </a:cubicBezTo>
                  <a:cubicBezTo>
                    <a:pt x="87" y="67"/>
                    <a:pt x="87" y="67"/>
                    <a:pt x="87" y="67"/>
                  </a:cubicBezTo>
                  <a:close/>
                  <a:moveTo>
                    <a:pt x="83" y="42"/>
                  </a:moveTo>
                  <a:cubicBezTo>
                    <a:pt x="82" y="40"/>
                    <a:pt x="81" y="38"/>
                    <a:pt x="80" y="37"/>
                  </a:cubicBezTo>
                  <a:cubicBezTo>
                    <a:pt x="78" y="35"/>
                    <a:pt x="78" y="35"/>
                    <a:pt x="78" y="35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9" y="30"/>
                    <a:pt x="89" y="30"/>
                    <a:pt x="89" y="30"/>
                  </a:cubicBezTo>
                  <a:cubicBezTo>
                    <a:pt x="91" y="32"/>
                    <a:pt x="92" y="35"/>
                    <a:pt x="94" y="38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3" y="42"/>
                    <a:pt x="83" y="42"/>
                    <a:pt x="83" y="42"/>
                  </a:cubicBezTo>
                  <a:close/>
                  <a:moveTo>
                    <a:pt x="77" y="34"/>
                  </a:moveTo>
                  <a:cubicBezTo>
                    <a:pt x="76" y="33"/>
                    <a:pt x="76" y="33"/>
                    <a:pt x="76" y="33"/>
                  </a:cubicBezTo>
                  <a:cubicBezTo>
                    <a:pt x="75" y="31"/>
                    <a:pt x="73" y="30"/>
                    <a:pt x="71" y="28"/>
                  </a:cubicBezTo>
                  <a:cubicBezTo>
                    <a:pt x="69" y="27"/>
                    <a:pt x="69" y="27"/>
                    <a:pt x="69" y="27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80" y="21"/>
                    <a:pt x="82" y="23"/>
                    <a:pt x="84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6" y="27"/>
                    <a:pt x="86" y="27"/>
                    <a:pt x="86" y="27"/>
                  </a:cubicBezTo>
                  <a:cubicBezTo>
                    <a:pt x="77" y="34"/>
                    <a:pt x="77" y="34"/>
                    <a:pt x="77" y="34"/>
                  </a:cubicBezTo>
                  <a:close/>
                  <a:moveTo>
                    <a:pt x="50" y="93"/>
                  </a:moveTo>
                  <a:cubicBezTo>
                    <a:pt x="50" y="83"/>
                    <a:pt x="50" y="83"/>
                    <a:pt x="50" y="83"/>
                  </a:cubicBezTo>
                  <a:cubicBezTo>
                    <a:pt x="53" y="83"/>
                    <a:pt x="53" y="83"/>
                    <a:pt x="53" y="8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0" y="93"/>
                    <a:pt x="50" y="93"/>
                    <a:pt x="50" y="93"/>
                  </a:cubicBezTo>
                  <a:close/>
                  <a:moveTo>
                    <a:pt x="74" y="83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74" y="83"/>
                    <a:pt x="74" y="83"/>
                    <a:pt x="74" y="83"/>
                  </a:cubicBezTo>
                  <a:close/>
                  <a:moveTo>
                    <a:pt x="25" y="83"/>
                  </a:moveTo>
                  <a:cubicBezTo>
                    <a:pt x="32" y="76"/>
                    <a:pt x="32" y="76"/>
                    <a:pt x="32" y="76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5" y="83"/>
                    <a:pt x="25" y="83"/>
                    <a:pt x="25" y="83"/>
                  </a:cubicBezTo>
                  <a:close/>
                  <a:moveTo>
                    <a:pt x="26" y="33"/>
                  </a:moveTo>
                  <a:cubicBezTo>
                    <a:pt x="33" y="40"/>
                    <a:pt x="33" y="40"/>
                    <a:pt x="33" y="40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6" y="33"/>
                    <a:pt x="26" y="33"/>
                    <a:pt x="26" y="33"/>
                  </a:cubicBezTo>
                  <a:close/>
                  <a:moveTo>
                    <a:pt x="75" y="34"/>
                  </a:moveTo>
                  <a:cubicBezTo>
                    <a:pt x="73" y="32"/>
                    <a:pt x="73" y="32"/>
                    <a:pt x="73" y="32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75" y="34"/>
                    <a:pt x="75" y="34"/>
                    <a:pt x="75" y="34"/>
                  </a:cubicBezTo>
                  <a:close/>
                  <a:moveTo>
                    <a:pt x="85" y="59"/>
                  </a:moveTo>
                  <a:cubicBezTo>
                    <a:pt x="75" y="59"/>
                    <a:pt x="75" y="59"/>
                    <a:pt x="75" y="59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85" y="56"/>
                    <a:pt x="85" y="56"/>
                    <a:pt x="85" y="56"/>
                  </a:cubicBezTo>
                  <a:lnTo>
                    <a:pt x="85" y="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351530" y="3660775"/>
            <a:ext cx="2218690" cy="2152650"/>
            <a:chOff x="6068881" y="3940084"/>
            <a:chExt cx="1503494" cy="1458781"/>
          </a:xfrm>
        </p:grpSpPr>
        <p:sp>
          <p:nvSpPr>
            <p:cNvPr id="26" name="Freeform 7"/>
            <p:cNvSpPr/>
            <p:nvPr/>
          </p:nvSpPr>
          <p:spPr bwMode="auto">
            <a:xfrm>
              <a:off x="6068881" y="3940084"/>
              <a:ext cx="1503494" cy="1458781"/>
            </a:xfrm>
            <a:custGeom>
              <a:avLst/>
              <a:gdLst>
                <a:gd name="T0" fmla="*/ 201 w 285"/>
                <a:gd name="T1" fmla="*/ 1 h 277"/>
                <a:gd name="T2" fmla="*/ 131 w 285"/>
                <a:gd name="T3" fmla="*/ 66 h 277"/>
                <a:gd name="T4" fmla="*/ 73 w 285"/>
                <a:gd name="T5" fmla="*/ 6 h 277"/>
                <a:gd name="T6" fmla="*/ 71 w 285"/>
                <a:gd name="T7" fmla="*/ 0 h 277"/>
                <a:gd name="T8" fmla="*/ 54 w 285"/>
                <a:gd name="T9" fmla="*/ 0 h 277"/>
                <a:gd name="T10" fmla="*/ 59 w 285"/>
                <a:gd name="T11" fmla="*/ 5 h 277"/>
                <a:gd name="T12" fmla="*/ 11 w 285"/>
                <a:gd name="T13" fmla="*/ 49 h 277"/>
                <a:gd name="T14" fmla="*/ 1 w 285"/>
                <a:gd name="T15" fmla="*/ 52 h 277"/>
                <a:gd name="T16" fmla="*/ 1 w 285"/>
                <a:gd name="T17" fmla="*/ 66 h 277"/>
                <a:gd name="T18" fmla="*/ 10 w 285"/>
                <a:gd name="T19" fmla="*/ 68 h 277"/>
                <a:gd name="T20" fmla="*/ 77 w 285"/>
                <a:gd name="T21" fmla="*/ 130 h 277"/>
                <a:gd name="T22" fmla="*/ 9 w 285"/>
                <a:gd name="T23" fmla="*/ 195 h 277"/>
                <a:gd name="T24" fmla="*/ 0 w 285"/>
                <a:gd name="T25" fmla="*/ 197 h 277"/>
                <a:gd name="T26" fmla="*/ 0 w 285"/>
                <a:gd name="T27" fmla="*/ 209 h 277"/>
                <a:gd name="T28" fmla="*/ 13 w 285"/>
                <a:gd name="T29" fmla="*/ 214 h 277"/>
                <a:gd name="T30" fmla="*/ 55 w 285"/>
                <a:gd name="T31" fmla="*/ 257 h 277"/>
                <a:gd name="T32" fmla="*/ 96 w 285"/>
                <a:gd name="T33" fmla="*/ 257 h 277"/>
                <a:gd name="T34" fmla="*/ 221 w 285"/>
                <a:gd name="T35" fmla="*/ 133 h 277"/>
                <a:gd name="T36" fmla="*/ 285 w 285"/>
                <a:gd name="T37" fmla="*/ 75 h 277"/>
                <a:gd name="T38" fmla="*/ 213 w 285"/>
                <a:gd name="T39" fmla="*/ 1 h 277"/>
                <a:gd name="T40" fmla="*/ 201 w 285"/>
                <a:gd name="T41" fmla="*/ 1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5" h="277">
                  <a:moveTo>
                    <a:pt x="201" y="1"/>
                  </a:moveTo>
                  <a:cubicBezTo>
                    <a:pt x="179" y="22"/>
                    <a:pt x="156" y="43"/>
                    <a:pt x="131" y="66"/>
                  </a:cubicBezTo>
                  <a:cubicBezTo>
                    <a:pt x="113" y="48"/>
                    <a:pt x="93" y="28"/>
                    <a:pt x="73" y="6"/>
                  </a:cubicBezTo>
                  <a:cubicBezTo>
                    <a:pt x="72" y="5"/>
                    <a:pt x="71" y="3"/>
                    <a:pt x="71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6" y="2"/>
                    <a:pt x="58" y="3"/>
                    <a:pt x="59" y="5"/>
                  </a:cubicBezTo>
                  <a:cubicBezTo>
                    <a:pt x="45" y="19"/>
                    <a:pt x="29" y="35"/>
                    <a:pt x="11" y="49"/>
                  </a:cubicBezTo>
                  <a:cubicBezTo>
                    <a:pt x="9" y="51"/>
                    <a:pt x="5" y="52"/>
                    <a:pt x="1" y="52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4" y="65"/>
                    <a:pt x="9" y="66"/>
                    <a:pt x="10" y="68"/>
                  </a:cubicBezTo>
                  <a:cubicBezTo>
                    <a:pt x="32" y="87"/>
                    <a:pt x="53" y="108"/>
                    <a:pt x="77" y="130"/>
                  </a:cubicBezTo>
                  <a:cubicBezTo>
                    <a:pt x="52" y="154"/>
                    <a:pt x="31" y="175"/>
                    <a:pt x="9" y="195"/>
                  </a:cubicBezTo>
                  <a:cubicBezTo>
                    <a:pt x="8" y="197"/>
                    <a:pt x="4" y="197"/>
                    <a:pt x="0" y="197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4" y="208"/>
                    <a:pt x="8" y="209"/>
                    <a:pt x="13" y="214"/>
                  </a:cubicBezTo>
                  <a:cubicBezTo>
                    <a:pt x="27" y="229"/>
                    <a:pt x="41" y="243"/>
                    <a:pt x="55" y="257"/>
                  </a:cubicBezTo>
                  <a:cubicBezTo>
                    <a:pt x="76" y="277"/>
                    <a:pt x="76" y="277"/>
                    <a:pt x="96" y="257"/>
                  </a:cubicBezTo>
                  <a:cubicBezTo>
                    <a:pt x="138" y="216"/>
                    <a:pt x="179" y="174"/>
                    <a:pt x="221" y="133"/>
                  </a:cubicBezTo>
                  <a:cubicBezTo>
                    <a:pt x="241" y="113"/>
                    <a:pt x="263" y="95"/>
                    <a:pt x="285" y="75"/>
                  </a:cubicBezTo>
                  <a:cubicBezTo>
                    <a:pt x="258" y="48"/>
                    <a:pt x="236" y="25"/>
                    <a:pt x="213" y="1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rgbClr val="40404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7" name="组合 26"/>
            <p:cNvGrpSpPr>
              <a:grpSpLocks noChangeAspect="1"/>
            </p:cNvGrpSpPr>
            <p:nvPr/>
          </p:nvGrpSpPr>
          <p:grpSpPr>
            <a:xfrm>
              <a:off x="6630845" y="4443976"/>
              <a:ext cx="240570" cy="324277"/>
              <a:chOff x="3722033" y="3714538"/>
              <a:chExt cx="500321" cy="674410"/>
            </a:xfrm>
            <a:solidFill>
              <a:schemeClr val="bg1"/>
            </a:solidFill>
          </p:grpSpPr>
          <p:sp>
            <p:nvSpPr>
              <p:cNvPr id="28" name="Freeform 27"/>
              <p:cNvSpPr>
                <a:spLocks noEditPoints="1"/>
              </p:cNvSpPr>
              <p:nvPr/>
            </p:nvSpPr>
            <p:spPr bwMode="auto">
              <a:xfrm>
                <a:off x="3818586" y="4203888"/>
                <a:ext cx="306118" cy="185060"/>
              </a:xfrm>
              <a:custGeom>
                <a:avLst/>
                <a:gdLst>
                  <a:gd name="T0" fmla="*/ 317 w 354"/>
                  <a:gd name="T1" fmla="*/ 5 h 214"/>
                  <a:gd name="T2" fmla="*/ 354 w 354"/>
                  <a:gd name="T3" fmla="*/ 186 h 214"/>
                  <a:gd name="T4" fmla="*/ 294 w 354"/>
                  <a:gd name="T5" fmla="*/ 171 h 214"/>
                  <a:gd name="T6" fmla="*/ 250 w 354"/>
                  <a:gd name="T7" fmla="*/ 214 h 214"/>
                  <a:gd name="T8" fmla="*/ 215 w 354"/>
                  <a:gd name="T9" fmla="*/ 44 h 214"/>
                  <a:gd name="T10" fmla="*/ 230 w 354"/>
                  <a:gd name="T11" fmla="*/ 46 h 214"/>
                  <a:gd name="T12" fmla="*/ 241 w 354"/>
                  <a:gd name="T13" fmla="*/ 45 h 214"/>
                  <a:gd name="T14" fmla="*/ 287 w 354"/>
                  <a:gd name="T15" fmla="*/ 7 h 214"/>
                  <a:gd name="T16" fmla="*/ 292 w 354"/>
                  <a:gd name="T17" fmla="*/ 0 h 214"/>
                  <a:gd name="T18" fmla="*/ 300 w 354"/>
                  <a:gd name="T19" fmla="*/ 2 h 214"/>
                  <a:gd name="T20" fmla="*/ 317 w 354"/>
                  <a:gd name="T21" fmla="*/ 5 h 214"/>
                  <a:gd name="T22" fmla="*/ 140 w 354"/>
                  <a:gd name="T23" fmla="*/ 44 h 214"/>
                  <a:gd name="T24" fmla="*/ 105 w 354"/>
                  <a:gd name="T25" fmla="*/ 214 h 214"/>
                  <a:gd name="T26" fmla="*/ 60 w 354"/>
                  <a:gd name="T27" fmla="*/ 171 h 214"/>
                  <a:gd name="T28" fmla="*/ 0 w 354"/>
                  <a:gd name="T29" fmla="*/ 186 h 214"/>
                  <a:gd name="T30" fmla="*/ 38 w 354"/>
                  <a:gd name="T31" fmla="*/ 5 h 214"/>
                  <a:gd name="T32" fmla="*/ 55 w 354"/>
                  <a:gd name="T33" fmla="*/ 2 h 214"/>
                  <a:gd name="T34" fmla="*/ 63 w 354"/>
                  <a:gd name="T35" fmla="*/ 0 h 214"/>
                  <a:gd name="T36" fmla="*/ 67 w 354"/>
                  <a:gd name="T37" fmla="*/ 7 h 214"/>
                  <a:gd name="T38" fmla="*/ 103 w 354"/>
                  <a:gd name="T39" fmla="*/ 42 h 214"/>
                  <a:gd name="T40" fmla="*/ 114 w 354"/>
                  <a:gd name="T41" fmla="*/ 45 h 214"/>
                  <a:gd name="T42" fmla="*/ 140 w 354"/>
                  <a:gd name="T43" fmla="*/ 4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54" h="214">
                    <a:moveTo>
                      <a:pt x="317" y="5"/>
                    </a:moveTo>
                    <a:cubicBezTo>
                      <a:pt x="354" y="186"/>
                      <a:pt x="354" y="186"/>
                      <a:pt x="354" y="186"/>
                    </a:cubicBezTo>
                    <a:cubicBezTo>
                      <a:pt x="294" y="171"/>
                      <a:pt x="294" y="171"/>
                      <a:pt x="294" y="171"/>
                    </a:cubicBezTo>
                    <a:cubicBezTo>
                      <a:pt x="250" y="214"/>
                      <a:pt x="250" y="214"/>
                      <a:pt x="250" y="214"/>
                    </a:cubicBezTo>
                    <a:cubicBezTo>
                      <a:pt x="215" y="44"/>
                      <a:pt x="215" y="44"/>
                      <a:pt x="215" y="44"/>
                    </a:cubicBezTo>
                    <a:cubicBezTo>
                      <a:pt x="220" y="45"/>
                      <a:pt x="225" y="46"/>
                      <a:pt x="230" y="46"/>
                    </a:cubicBezTo>
                    <a:cubicBezTo>
                      <a:pt x="234" y="46"/>
                      <a:pt x="238" y="46"/>
                      <a:pt x="241" y="45"/>
                    </a:cubicBezTo>
                    <a:cubicBezTo>
                      <a:pt x="264" y="40"/>
                      <a:pt x="276" y="25"/>
                      <a:pt x="287" y="7"/>
                    </a:cubicBezTo>
                    <a:cubicBezTo>
                      <a:pt x="289" y="5"/>
                      <a:pt x="290" y="2"/>
                      <a:pt x="292" y="0"/>
                    </a:cubicBezTo>
                    <a:cubicBezTo>
                      <a:pt x="295" y="0"/>
                      <a:pt x="298" y="1"/>
                      <a:pt x="300" y="2"/>
                    </a:cubicBezTo>
                    <a:cubicBezTo>
                      <a:pt x="306" y="3"/>
                      <a:pt x="311" y="4"/>
                      <a:pt x="317" y="5"/>
                    </a:cubicBezTo>
                    <a:close/>
                    <a:moveTo>
                      <a:pt x="140" y="44"/>
                    </a:moveTo>
                    <a:cubicBezTo>
                      <a:pt x="105" y="214"/>
                      <a:pt x="105" y="214"/>
                      <a:pt x="105" y="214"/>
                    </a:cubicBezTo>
                    <a:cubicBezTo>
                      <a:pt x="60" y="171"/>
                      <a:pt x="60" y="171"/>
                      <a:pt x="60" y="171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43" y="4"/>
                      <a:pt x="49" y="3"/>
                      <a:pt x="55" y="2"/>
                    </a:cubicBezTo>
                    <a:cubicBezTo>
                      <a:pt x="57" y="1"/>
                      <a:pt x="60" y="1"/>
                      <a:pt x="63" y="0"/>
                    </a:cubicBezTo>
                    <a:cubicBezTo>
                      <a:pt x="65" y="2"/>
                      <a:pt x="66" y="5"/>
                      <a:pt x="67" y="7"/>
                    </a:cubicBezTo>
                    <a:cubicBezTo>
                      <a:pt x="77" y="21"/>
                      <a:pt x="86" y="35"/>
                      <a:pt x="103" y="42"/>
                    </a:cubicBezTo>
                    <a:cubicBezTo>
                      <a:pt x="106" y="43"/>
                      <a:pt x="110" y="44"/>
                      <a:pt x="114" y="45"/>
                    </a:cubicBezTo>
                    <a:cubicBezTo>
                      <a:pt x="123" y="47"/>
                      <a:pt x="131" y="46"/>
                      <a:pt x="140" y="4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07" tIns="45703" rIns="91407" bIns="45703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28"/>
              <p:cNvSpPr>
                <a:spLocks noEditPoints="1"/>
              </p:cNvSpPr>
              <p:nvPr/>
            </p:nvSpPr>
            <p:spPr bwMode="auto">
              <a:xfrm>
                <a:off x="3722033" y="3714538"/>
                <a:ext cx="500321" cy="500687"/>
              </a:xfrm>
              <a:custGeom>
                <a:avLst/>
                <a:gdLst>
                  <a:gd name="T0" fmla="*/ 289 w 579"/>
                  <a:gd name="T1" fmla="*/ 28 h 579"/>
                  <a:gd name="T2" fmla="*/ 346 w 579"/>
                  <a:gd name="T3" fmla="*/ 4 h 579"/>
                  <a:gd name="T4" fmla="*/ 390 w 579"/>
                  <a:gd name="T5" fmla="*/ 48 h 579"/>
                  <a:gd name="T6" fmla="*/ 451 w 579"/>
                  <a:gd name="T7" fmla="*/ 48 h 579"/>
                  <a:gd name="T8" fmla="*/ 475 w 579"/>
                  <a:gd name="T9" fmla="*/ 105 h 579"/>
                  <a:gd name="T10" fmla="*/ 532 w 579"/>
                  <a:gd name="T11" fmla="*/ 128 h 579"/>
                  <a:gd name="T12" fmla="*/ 531 w 579"/>
                  <a:gd name="T13" fmla="*/ 190 h 579"/>
                  <a:gd name="T14" fmla="*/ 575 w 579"/>
                  <a:gd name="T15" fmla="*/ 233 h 579"/>
                  <a:gd name="T16" fmla="*/ 551 w 579"/>
                  <a:gd name="T17" fmla="*/ 290 h 579"/>
                  <a:gd name="T18" fmla="*/ 575 w 579"/>
                  <a:gd name="T19" fmla="*/ 347 h 579"/>
                  <a:gd name="T20" fmla="*/ 531 w 579"/>
                  <a:gd name="T21" fmla="*/ 390 h 579"/>
                  <a:gd name="T22" fmla="*/ 532 w 579"/>
                  <a:gd name="T23" fmla="*/ 452 h 579"/>
                  <a:gd name="T24" fmla="*/ 475 w 579"/>
                  <a:gd name="T25" fmla="*/ 475 h 579"/>
                  <a:gd name="T26" fmla="*/ 451 w 579"/>
                  <a:gd name="T27" fmla="*/ 532 h 579"/>
                  <a:gd name="T28" fmla="*/ 390 w 579"/>
                  <a:gd name="T29" fmla="*/ 532 h 579"/>
                  <a:gd name="T30" fmla="*/ 346 w 579"/>
                  <a:gd name="T31" fmla="*/ 575 h 579"/>
                  <a:gd name="T32" fmla="*/ 289 w 579"/>
                  <a:gd name="T33" fmla="*/ 552 h 579"/>
                  <a:gd name="T34" fmla="*/ 233 w 579"/>
                  <a:gd name="T35" fmla="*/ 575 h 579"/>
                  <a:gd name="T36" fmla="*/ 189 w 579"/>
                  <a:gd name="T37" fmla="*/ 532 h 579"/>
                  <a:gd name="T38" fmla="*/ 128 w 579"/>
                  <a:gd name="T39" fmla="*/ 532 h 579"/>
                  <a:gd name="T40" fmla="*/ 104 w 579"/>
                  <a:gd name="T41" fmla="*/ 475 h 579"/>
                  <a:gd name="T42" fmla="*/ 47 w 579"/>
                  <a:gd name="T43" fmla="*/ 452 h 579"/>
                  <a:gd name="T44" fmla="*/ 47 w 579"/>
                  <a:gd name="T45" fmla="*/ 390 h 579"/>
                  <a:gd name="T46" fmla="*/ 4 w 579"/>
                  <a:gd name="T47" fmla="*/ 347 h 579"/>
                  <a:gd name="T48" fmla="*/ 27 w 579"/>
                  <a:gd name="T49" fmla="*/ 290 h 579"/>
                  <a:gd name="T50" fmla="*/ 4 w 579"/>
                  <a:gd name="T51" fmla="*/ 233 h 579"/>
                  <a:gd name="T52" fmla="*/ 47 w 579"/>
                  <a:gd name="T53" fmla="*/ 190 h 579"/>
                  <a:gd name="T54" fmla="*/ 47 w 579"/>
                  <a:gd name="T55" fmla="*/ 128 h 579"/>
                  <a:gd name="T56" fmla="*/ 104 w 579"/>
                  <a:gd name="T57" fmla="*/ 105 h 579"/>
                  <a:gd name="T58" fmla="*/ 128 w 579"/>
                  <a:gd name="T59" fmla="*/ 48 h 579"/>
                  <a:gd name="T60" fmla="*/ 189 w 579"/>
                  <a:gd name="T61" fmla="*/ 48 h 579"/>
                  <a:gd name="T62" fmla="*/ 233 w 579"/>
                  <a:gd name="T63" fmla="*/ 4 h 579"/>
                  <a:gd name="T64" fmla="*/ 289 w 579"/>
                  <a:gd name="T65" fmla="*/ 28 h 579"/>
                  <a:gd name="T66" fmla="*/ 367 w 579"/>
                  <a:gd name="T67" fmla="*/ 103 h 579"/>
                  <a:gd name="T68" fmla="*/ 87 w 579"/>
                  <a:gd name="T69" fmla="*/ 288 h 579"/>
                  <a:gd name="T70" fmla="*/ 367 w 579"/>
                  <a:gd name="T71" fmla="*/ 477 h 579"/>
                  <a:gd name="T72" fmla="*/ 431 w 579"/>
                  <a:gd name="T73" fmla="*/ 146 h 579"/>
                  <a:gd name="T74" fmla="*/ 367 w 579"/>
                  <a:gd name="T75" fmla="*/ 103 h 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79" h="579">
                    <a:moveTo>
                      <a:pt x="289" y="28"/>
                    </a:moveTo>
                    <a:cubicBezTo>
                      <a:pt x="308" y="29"/>
                      <a:pt x="327" y="0"/>
                      <a:pt x="346" y="4"/>
                    </a:cubicBezTo>
                    <a:cubicBezTo>
                      <a:pt x="365" y="8"/>
                      <a:pt x="371" y="42"/>
                      <a:pt x="390" y="48"/>
                    </a:cubicBezTo>
                    <a:cubicBezTo>
                      <a:pt x="407" y="56"/>
                      <a:pt x="435" y="37"/>
                      <a:pt x="451" y="48"/>
                    </a:cubicBezTo>
                    <a:cubicBezTo>
                      <a:pt x="467" y="58"/>
                      <a:pt x="460" y="92"/>
                      <a:pt x="475" y="105"/>
                    </a:cubicBezTo>
                    <a:cubicBezTo>
                      <a:pt x="487" y="119"/>
                      <a:pt x="521" y="112"/>
                      <a:pt x="532" y="128"/>
                    </a:cubicBezTo>
                    <a:cubicBezTo>
                      <a:pt x="542" y="144"/>
                      <a:pt x="523" y="172"/>
                      <a:pt x="531" y="190"/>
                    </a:cubicBezTo>
                    <a:cubicBezTo>
                      <a:pt x="537" y="208"/>
                      <a:pt x="571" y="214"/>
                      <a:pt x="575" y="233"/>
                    </a:cubicBezTo>
                    <a:cubicBezTo>
                      <a:pt x="579" y="252"/>
                      <a:pt x="550" y="271"/>
                      <a:pt x="551" y="290"/>
                    </a:cubicBezTo>
                    <a:cubicBezTo>
                      <a:pt x="550" y="309"/>
                      <a:pt x="579" y="328"/>
                      <a:pt x="575" y="347"/>
                    </a:cubicBezTo>
                    <a:cubicBezTo>
                      <a:pt x="571" y="366"/>
                      <a:pt x="538" y="372"/>
                      <a:pt x="531" y="390"/>
                    </a:cubicBezTo>
                    <a:cubicBezTo>
                      <a:pt x="523" y="407"/>
                      <a:pt x="542" y="436"/>
                      <a:pt x="532" y="452"/>
                    </a:cubicBezTo>
                    <a:cubicBezTo>
                      <a:pt x="521" y="468"/>
                      <a:pt x="487" y="461"/>
                      <a:pt x="475" y="475"/>
                    </a:cubicBezTo>
                    <a:cubicBezTo>
                      <a:pt x="460" y="488"/>
                      <a:pt x="467" y="521"/>
                      <a:pt x="451" y="532"/>
                    </a:cubicBezTo>
                    <a:cubicBezTo>
                      <a:pt x="435" y="543"/>
                      <a:pt x="407" y="523"/>
                      <a:pt x="390" y="532"/>
                    </a:cubicBezTo>
                    <a:cubicBezTo>
                      <a:pt x="372" y="538"/>
                      <a:pt x="365" y="572"/>
                      <a:pt x="346" y="575"/>
                    </a:cubicBezTo>
                    <a:cubicBezTo>
                      <a:pt x="327" y="579"/>
                      <a:pt x="309" y="550"/>
                      <a:pt x="289" y="552"/>
                    </a:cubicBezTo>
                    <a:cubicBezTo>
                      <a:pt x="270" y="550"/>
                      <a:pt x="252" y="579"/>
                      <a:pt x="233" y="575"/>
                    </a:cubicBezTo>
                    <a:cubicBezTo>
                      <a:pt x="214" y="572"/>
                      <a:pt x="207" y="538"/>
                      <a:pt x="189" y="532"/>
                    </a:cubicBezTo>
                    <a:cubicBezTo>
                      <a:pt x="172" y="523"/>
                      <a:pt x="144" y="543"/>
                      <a:pt x="128" y="532"/>
                    </a:cubicBezTo>
                    <a:cubicBezTo>
                      <a:pt x="112" y="521"/>
                      <a:pt x="119" y="488"/>
                      <a:pt x="104" y="475"/>
                    </a:cubicBezTo>
                    <a:cubicBezTo>
                      <a:pt x="92" y="461"/>
                      <a:pt x="58" y="468"/>
                      <a:pt x="47" y="452"/>
                    </a:cubicBezTo>
                    <a:cubicBezTo>
                      <a:pt x="36" y="436"/>
                      <a:pt x="56" y="407"/>
                      <a:pt x="47" y="390"/>
                    </a:cubicBezTo>
                    <a:cubicBezTo>
                      <a:pt x="41" y="372"/>
                      <a:pt x="8" y="366"/>
                      <a:pt x="4" y="347"/>
                    </a:cubicBezTo>
                    <a:cubicBezTo>
                      <a:pt x="0" y="328"/>
                      <a:pt x="29" y="309"/>
                      <a:pt x="27" y="290"/>
                    </a:cubicBezTo>
                    <a:cubicBezTo>
                      <a:pt x="29" y="271"/>
                      <a:pt x="0" y="252"/>
                      <a:pt x="4" y="233"/>
                    </a:cubicBezTo>
                    <a:cubicBezTo>
                      <a:pt x="8" y="214"/>
                      <a:pt x="41" y="208"/>
                      <a:pt x="47" y="190"/>
                    </a:cubicBezTo>
                    <a:cubicBezTo>
                      <a:pt x="56" y="172"/>
                      <a:pt x="36" y="144"/>
                      <a:pt x="47" y="128"/>
                    </a:cubicBezTo>
                    <a:cubicBezTo>
                      <a:pt x="58" y="112"/>
                      <a:pt x="92" y="119"/>
                      <a:pt x="104" y="105"/>
                    </a:cubicBezTo>
                    <a:cubicBezTo>
                      <a:pt x="119" y="92"/>
                      <a:pt x="112" y="58"/>
                      <a:pt x="128" y="48"/>
                    </a:cubicBezTo>
                    <a:cubicBezTo>
                      <a:pt x="144" y="37"/>
                      <a:pt x="172" y="56"/>
                      <a:pt x="189" y="48"/>
                    </a:cubicBezTo>
                    <a:cubicBezTo>
                      <a:pt x="207" y="42"/>
                      <a:pt x="214" y="8"/>
                      <a:pt x="233" y="4"/>
                    </a:cubicBezTo>
                    <a:cubicBezTo>
                      <a:pt x="252" y="0"/>
                      <a:pt x="270" y="29"/>
                      <a:pt x="289" y="28"/>
                    </a:cubicBezTo>
                    <a:close/>
                    <a:moveTo>
                      <a:pt x="367" y="103"/>
                    </a:moveTo>
                    <a:cubicBezTo>
                      <a:pt x="234" y="48"/>
                      <a:pt x="88" y="145"/>
                      <a:pt x="87" y="288"/>
                    </a:cubicBezTo>
                    <a:cubicBezTo>
                      <a:pt x="86" y="433"/>
                      <a:pt x="233" y="532"/>
                      <a:pt x="367" y="477"/>
                    </a:cubicBezTo>
                    <a:cubicBezTo>
                      <a:pt x="501" y="421"/>
                      <a:pt x="534" y="247"/>
                      <a:pt x="431" y="146"/>
                    </a:cubicBezTo>
                    <a:cubicBezTo>
                      <a:pt x="413" y="127"/>
                      <a:pt x="391" y="113"/>
                      <a:pt x="367" y="10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07" tIns="45703" rIns="91407" bIns="45703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29"/>
              <p:cNvSpPr>
                <a:spLocks noEditPoints="1"/>
              </p:cNvSpPr>
              <p:nvPr/>
            </p:nvSpPr>
            <p:spPr bwMode="auto">
              <a:xfrm>
                <a:off x="3829192" y="3821698"/>
                <a:ext cx="286002" cy="287100"/>
              </a:xfrm>
              <a:custGeom>
                <a:avLst/>
                <a:gdLst>
                  <a:gd name="T0" fmla="*/ 165 w 331"/>
                  <a:gd name="T1" fmla="*/ 0 h 332"/>
                  <a:gd name="T2" fmla="*/ 331 w 331"/>
                  <a:gd name="T3" fmla="*/ 166 h 332"/>
                  <a:gd name="T4" fmla="*/ 165 w 331"/>
                  <a:gd name="T5" fmla="*/ 332 h 332"/>
                  <a:gd name="T6" fmla="*/ 0 w 331"/>
                  <a:gd name="T7" fmla="*/ 166 h 332"/>
                  <a:gd name="T8" fmla="*/ 165 w 331"/>
                  <a:gd name="T9" fmla="*/ 0 h 332"/>
                  <a:gd name="T10" fmla="*/ 176 w 331"/>
                  <a:gd name="T11" fmla="*/ 50 h 332"/>
                  <a:gd name="T12" fmla="*/ 205 w 331"/>
                  <a:gd name="T13" fmla="*/ 111 h 332"/>
                  <a:gd name="T14" fmla="*/ 272 w 331"/>
                  <a:gd name="T15" fmla="*/ 119 h 332"/>
                  <a:gd name="T16" fmla="*/ 282 w 331"/>
                  <a:gd name="T17" fmla="*/ 127 h 332"/>
                  <a:gd name="T18" fmla="*/ 279 w 331"/>
                  <a:gd name="T19" fmla="*/ 140 h 332"/>
                  <a:gd name="T20" fmla="*/ 229 w 331"/>
                  <a:gd name="T21" fmla="*/ 186 h 332"/>
                  <a:gd name="T22" fmla="*/ 242 w 331"/>
                  <a:gd name="T23" fmla="*/ 252 h 332"/>
                  <a:gd name="T24" fmla="*/ 237 w 331"/>
                  <a:gd name="T25" fmla="*/ 265 h 332"/>
                  <a:gd name="T26" fmla="*/ 224 w 331"/>
                  <a:gd name="T27" fmla="*/ 265 h 332"/>
                  <a:gd name="T28" fmla="*/ 165 w 331"/>
                  <a:gd name="T29" fmla="*/ 232 h 332"/>
                  <a:gd name="T30" fmla="*/ 106 w 331"/>
                  <a:gd name="T31" fmla="*/ 265 h 332"/>
                  <a:gd name="T32" fmla="*/ 93 w 331"/>
                  <a:gd name="T33" fmla="*/ 265 h 332"/>
                  <a:gd name="T34" fmla="*/ 89 w 331"/>
                  <a:gd name="T35" fmla="*/ 252 h 332"/>
                  <a:gd name="T36" fmla="*/ 102 w 331"/>
                  <a:gd name="T37" fmla="*/ 186 h 332"/>
                  <a:gd name="T38" fmla="*/ 52 w 331"/>
                  <a:gd name="T39" fmla="*/ 140 h 332"/>
                  <a:gd name="T40" fmla="*/ 49 w 331"/>
                  <a:gd name="T41" fmla="*/ 127 h 332"/>
                  <a:gd name="T42" fmla="*/ 59 w 331"/>
                  <a:gd name="T43" fmla="*/ 119 h 332"/>
                  <a:gd name="T44" fmla="*/ 126 w 331"/>
                  <a:gd name="T45" fmla="*/ 111 h 332"/>
                  <a:gd name="T46" fmla="*/ 154 w 331"/>
                  <a:gd name="T47" fmla="*/ 50 h 332"/>
                  <a:gd name="T48" fmla="*/ 165 w 331"/>
                  <a:gd name="T49" fmla="*/ 43 h 332"/>
                  <a:gd name="T50" fmla="*/ 176 w 331"/>
                  <a:gd name="T51" fmla="*/ 5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332">
                    <a:moveTo>
                      <a:pt x="165" y="0"/>
                    </a:moveTo>
                    <a:cubicBezTo>
                      <a:pt x="257" y="0"/>
                      <a:pt x="331" y="74"/>
                      <a:pt x="331" y="166"/>
                    </a:cubicBezTo>
                    <a:cubicBezTo>
                      <a:pt x="331" y="257"/>
                      <a:pt x="257" y="332"/>
                      <a:pt x="165" y="332"/>
                    </a:cubicBezTo>
                    <a:cubicBezTo>
                      <a:pt x="74" y="332"/>
                      <a:pt x="0" y="257"/>
                      <a:pt x="0" y="166"/>
                    </a:cubicBezTo>
                    <a:cubicBezTo>
                      <a:pt x="0" y="74"/>
                      <a:pt x="74" y="0"/>
                      <a:pt x="165" y="0"/>
                    </a:cubicBezTo>
                    <a:close/>
                    <a:moveTo>
                      <a:pt x="176" y="50"/>
                    </a:moveTo>
                    <a:cubicBezTo>
                      <a:pt x="205" y="111"/>
                      <a:pt x="205" y="111"/>
                      <a:pt x="205" y="111"/>
                    </a:cubicBezTo>
                    <a:cubicBezTo>
                      <a:pt x="272" y="119"/>
                      <a:pt x="272" y="119"/>
                      <a:pt x="272" y="119"/>
                    </a:cubicBezTo>
                    <a:cubicBezTo>
                      <a:pt x="277" y="120"/>
                      <a:pt x="281" y="123"/>
                      <a:pt x="282" y="127"/>
                    </a:cubicBezTo>
                    <a:cubicBezTo>
                      <a:pt x="284" y="132"/>
                      <a:pt x="282" y="137"/>
                      <a:pt x="279" y="140"/>
                    </a:cubicBezTo>
                    <a:cubicBezTo>
                      <a:pt x="229" y="186"/>
                      <a:pt x="229" y="186"/>
                      <a:pt x="229" y="186"/>
                    </a:cubicBezTo>
                    <a:cubicBezTo>
                      <a:pt x="242" y="252"/>
                      <a:pt x="242" y="252"/>
                      <a:pt x="242" y="252"/>
                    </a:cubicBezTo>
                    <a:cubicBezTo>
                      <a:pt x="243" y="257"/>
                      <a:pt x="241" y="262"/>
                      <a:pt x="237" y="265"/>
                    </a:cubicBezTo>
                    <a:cubicBezTo>
                      <a:pt x="234" y="267"/>
                      <a:pt x="229" y="268"/>
                      <a:pt x="224" y="265"/>
                    </a:cubicBezTo>
                    <a:cubicBezTo>
                      <a:pt x="165" y="232"/>
                      <a:pt x="165" y="232"/>
                      <a:pt x="165" y="232"/>
                    </a:cubicBezTo>
                    <a:cubicBezTo>
                      <a:pt x="106" y="265"/>
                      <a:pt x="106" y="265"/>
                      <a:pt x="106" y="265"/>
                    </a:cubicBezTo>
                    <a:cubicBezTo>
                      <a:pt x="102" y="268"/>
                      <a:pt x="97" y="267"/>
                      <a:pt x="93" y="265"/>
                    </a:cubicBezTo>
                    <a:cubicBezTo>
                      <a:pt x="89" y="262"/>
                      <a:pt x="88" y="257"/>
                      <a:pt x="89" y="252"/>
                    </a:cubicBezTo>
                    <a:cubicBezTo>
                      <a:pt x="102" y="186"/>
                      <a:pt x="102" y="186"/>
                      <a:pt x="102" y="186"/>
                    </a:cubicBezTo>
                    <a:cubicBezTo>
                      <a:pt x="52" y="140"/>
                      <a:pt x="52" y="140"/>
                      <a:pt x="52" y="140"/>
                    </a:cubicBezTo>
                    <a:cubicBezTo>
                      <a:pt x="48" y="137"/>
                      <a:pt x="47" y="132"/>
                      <a:pt x="49" y="127"/>
                    </a:cubicBezTo>
                    <a:cubicBezTo>
                      <a:pt x="50" y="123"/>
                      <a:pt x="54" y="120"/>
                      <a:pt x="59" y="119"/>
                    </a:cubicBezTo>
                    <a:cubicBezTo>
                      <a:pt x="126" y="111"/>
                      <a:pt x="126" y="111"/>
                      <a:pt x="126" y="111"/>
                    </a:cubicBezTo>
                    <a:cubicBezTo>
                      <a:pt x="154" y="50"/>
                      <a:pt x="154" y="50"/>
                      <a:pt x="154" y="50"/>
                    </a:cubicBezTo>
                    <a:cubicBezTo>
                      <a:pt x="156" y="45"/>
                      <a:pt x="161" y="43"/>
                      <a:pt x="165" y="43"/>
                    </a:cubicBezTo>
                    <a:cubicBezTo>
                      <a:pt x="170" y="43"/>
                      <a:pt x="174" y="45"/>
                      <a:pt x="176" y="5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07" tIns="45703" rIns="91407" bIns="45703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3359785" y="1454785"/>
            <a:ext cx="2147570" cy="2214245"/>
            <a:chOff x="6074470" y="2444973"/>
            <a:chExt cx="1455320" cy="1500701"/>
          </a:xfrm>
        </p:grpSpPr>
        <p:sp>
          <p:nvSpPr>
            <p:cNvPr id="22" name="任意多边形 25"/>
            <p:cNvSpPr/>
            <p:nvPr/>
          </p:nvSpPr>
          <p:spPr bwMode="auto">
            <a:xfrm>
              <a:off x="6074470" y="2444973"/>
              <a:ext cx="1455320" cy="1500701"/>
            </a:xfrm>
            <a:custGeom>
              <a:avLst/>
              <a:gdLst>
                <a:gd name="connsiteX0" fmla="*/ 363617 w 1455320"/>
                <a:gd name="connsiteY0" fmla="*/ 0 h 1500701"/>
                <a:gd name="connsiteX1" fmla="*/ 474284 w 1455320"/>
                <a:gd name="connsiteY1" fmla="*/ 94781 h 1500701"/>
                <a:gd name="connsiteX2" fmla="*/ 1407041 w 1455320"/>
                <a:gd name="connsiteY2" fmla="*/ 1026796 h 1500701"/>
                <a:gd name="connsiteX3" fmla="*/ 1412310 w 1455320"/>
                <a:gd name="connsiteY3" fmla="*/ 1179499 h 1500701"/>
                <a:gd name="connsiteX4" fmla="*/ 1090852 w 1455320"/>
                <a:gd name="connsiteY4" fmla="*/ 1474373 h 1500701"/>
                <a:gd name="connsiteX5" fmla="*/ 1117201 w 1455320"/>
                <a:gd name="connsiteY5" fmla="*/ 1500701 h 1500701"/>
                <a:gd name="connsiteX6" fmla="*/ 1053963 w 1455320"/>
                <a:gd name="connsiteY6" fmla="*/ 1500701 h 1500701"/>
                <a:gd name="connsiteX7" fmla="*/ 1064503 w 1455320"/>
                <a:gd name="connsiteY7" fmla="*/ 1490170 h 1500701"/>
                <a:gd name="connsiteX8" fmla="*/ 695616 w 1455320"/>
                <a:gd name="connsiteY8" fmla="*/ 1116311 h 1500701"/>
                <a:gd name="connsiteX9" fmla="*/ 384697 w 1455320"/>
                <a:gd name="connsiteY9" fmla="*/ 1442779 h 1500701"/>
                <a:gd name="connsiteX10" fmla="*/ 368887 w 1455320"/>
                <a:gd name="connsiteY10" fmla="*/ 1495436 h 1500701"/>
                <a:gd name="connsiteX11" fmla="*/ 279300 w 1455320"/>
                <a:gd name="connsiteY11" fmla="*/ 1495436 h 1500701"/>
                <a:gd name="connsiteX12" fmla="*/ 0 w 1455320"/>
                <a:gd name="connsiteY12" fmla="*/ 1211092 h 1500701"/>
                <a:gd name="connsiteX13" fmla="*/ 5270 w 1455320"/>
                <a:gd name="connsiteY13" fmla="*/ 1163702 h 1500701"/>
                <a:gd name="connsiteX14" fmla="*/ 10540 w 1455320"/>
                <a:gd name="connsiteY14" fmla="*/ 1168967 h 1500701"/>
                <a:gd name="connsiteX15" fmla="*/ 326729 w 1455320"/>
                <a:gd name="connsiteY15" fmla="*/ 837233 h 1500701"/>
                <a:gd name="connsiteX16" fmla="*/ 326729 w 1455320"/>
                <a:gd name="connsiteY16" fmla="*/ 731921 h 1500701"/>
                <a:gd name="connsiteX17" fmla="*/ 57968 w 1455320"/>
                <a:gd name="connsiteY17" fmla="*/ 468640 h 1500701"/>
                <a:gd name="connsiteX18" fmla="*/ 5270 w 1455320"/>
                <a:gd name="connsiteY18" fmla="*/ 458109 h 1500701"/>
                <a:gd name="connsiteX19" fmla="*/ 5270 w 1455320"/>
                <a:gd name="connsiteY19" fmla="*/ 405453 h 1500701"/>
                <a:gd name="connsiteX20" fmla="*/ 363617 w 1455320"/>
                <a:gd name="connsiteY20" fmla="*/ 0 h 1500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55320" h="1500701">
                  <a:moveTo>
                    <a:pt x="363617" y="0"/>
                  </a:moveTo>
                  <a:cubicBezTo>
                    <a:pt x="421585" y="47391"/>
                    <a:pt x="447934" y="68453"/>
                    <a:pt x="474284" y="94781"/>
                  </a:cubicBezTo>
                  <a:cubicBezTo>
                    <a:pt x="785203" y="405453"/>
                    <a:pt x="1096122" y="716124"/>
                    <a:pt x="1407041" y="1026796"/>
                  </a:cubicBezTo>
                  <a:cubicBezTo>
                    <a:pt x="1465009" y="1079452"/>
                    <a:pt x="1475548" y="1121577"/>
                    <a:pt x="1412310" y="1179499"/>
                  </a:cubicBezTo>
                  <a:cubicBezTo>
                    <a:pt x="1306914" y="1269014"/>
                    <a:pt x="1206788" y="1369061"/>
                    <a:pt x="1090852" y="1474373"/>
                  </a:cubicBezTo>
                  <a:cubicBezTo>
                    <a:pt x="1101391" y="1484904"/>
                    <a:pt x="1106661" y="1490170"/>
                    <a:pt x="1117201" y="1500701"/>
                  </a:cubicBezTo>
                  <a:cubicBezTo>
                    <a:pt x="1117201" y="1500701"/>
                    <a:pt x="1117201" y="1500701"/>
                    <a:pt x="1053963" y="1500701"/>
                  </a:cubicBezTo>
                  <a:cubicBezTo>
                    <a:pt x="1059233" y="1495436"/>
                    <a:pt x="1059233" y="1495436"/>
                    <a:pt x="1064503" y="1490170"/>
                  </a:cubicBezTo>
                  <a:cubicBezTo>
                    <a:pt x="943297" y="1374326"/>
                    <a:pt x="827361" y="1253217"/>
                    <a:pt x="695616" y="1116311"/>
                  </a:cubicBezTo>
                  <a:cubicBezTo>
                    <a:pt x="584950" y="1226889"/>
                    <a:pt x="484823" y="1332201"/>
                    <a:pt x="384697" y="1442779"/>
                  </a:cubicBezTo>
                  <a:cubicBezTo>
                    <a:pt x="374157" y="1453311"/>
                    <a:pt x="368887" y="1474373"/>
                    <a:pt x="368887" y="1495436"/>
                  </a:cubicBezTo>
                  <a:cubicBezTo>
                    <a:pt x="368887" y="1495436"/>
                    <a:pt x="368887" y="1495436"/>
                    <a:pt x="279300" y="1495436"/>
                  </a:cubicBezTo>
                  <a:cubicBezTo>
                    <a:pt x="179174" y="1390123"/>
                    <a:pt x="89587" y="1300608"/>
                    <a:pt x="0" y="1211092"/>
                  </a:cubicBezTo>
                  <a:cubicBezTo>
                    <a:pt x="0" y="1211092"/>
                    <a:pt x="0" y="1211092"/>
                    <a:pt x="5270" y="1163702"/>
                  </a:cubicBezTo>
                  <a:cubicBezTo>
                    <a:pt x="5270" y="1163702"/>
                    <a:pt x="5270" y="1168967"/>
                    <a:pt x="10540" y="1168967"/>
                  </a:cubicBezTo>
                  <a:cubicBezTo>
                    <a:pt x="126476" y="1042592"/>
                    <a:pt x="226602" y="937280"/>
                    <a:pt x="326729" y="837233"/>
                  </a:cubicBezTo>
                  <a:cubicBezTo>
                    <a:pt x="368887" y="800374"/>
                    <a:pt x="363617" y="768780"/>
                    <a:pt x="326729" y="731921"/>
                  </a:cubicBezTo>
                  <a:cubicBezTo>
                    <a:pt x="237142" y="647671"/>
                    <a:pt x="147555" y="552890"/>
                    <a:pt x="57968" y="468640"/>
                  </a:cubicBezTo>
                  <a:cubicBezTo>
                    <a:pt x="47429" y="458109"/>
                    <a:pt x="26349" y="458109"/>
                    <a:pt x="5270" y="458109"/>
                  </a:cubicBezTo>
                  <a:cubicBezTo>
                    <a:pt x="5270" y="458109"/>
                    <a:pt x="5270" y="458109"/>
                    <a:pt x="5270" y="405453"/>
                  </a:cubicBezTo>
                  <a:cubicBezTo>
                    <a:pt x="137015" y="258015"/>
                    <a:pt x="247682" y="131641"/>
                    <a:pt x="363617" y="0"/>
                  </a:cubicBezTo>
                  <a:close/>
                </a:path>
              </a:pathLst>
            </a:custGeom>
            <a:solidFill>
              <a:srgbClr val="76ADFB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p:grpSp>
          <p:nvGrpSpPr>
            <p:cNvPr id="23" name="组合 22"/>
            <p:cNvGrpSpPr>
              <a:grpSpLocks noChangeAspect="1"/>
            </p:cNvGrpSpPr>
            <p:nvPr/>
          </p:nvGrpSpPr>
          <p:grpSpPr>
            <a:xfrm>
              <a:off x="6594687" y="3110690"/>
              <a:ext cx="312886" cy="266228"/>
              <a:chOff x="7909299" y="3772690"/>
              <a:chExt cx="667095" cy="567616"/>
            </a:xfrm>
            <a:solidFill>
              <a:schemeClr val="bg1"/>
            </a:solidFill>
          </p:grpSpPr>
          <p:sp>
            <p:nvSpPr>
              <p:cNvPr id="24" name="Freeform 16"/>
              <p:cNvSpPr>
                <a:spLocks noEditPoints="1"/>
              </p:cNvSpPr>
              <p:nvPr/>
            </p:nvSpPr>
            <p:spPr bwMode="auto">
              <a:xfrm>
                <a:off x="7909299" y="3772690"/>
                <a:ext cx="623207" cy="567616"/>
              </a:xfrm>
              <a:custGeom>
                <a:avLst/>
                <a:gdLst>
                  <a:gd name="T0" fmla="*/ 499 w 721"/>
                  <a:gd name="T1" fmla="*/ 196 h 657"/>
                  <a:gd name="T2" fmla="*/ 637 w 721"/>
                  <a:gd name="T3" fmla="*/ 322 h 657"/>
                  <a:gd name="T4" fmla="*/ 646 w 721"/>
                  <a:gd name="T5" fmla="*/ 329 h 657"/>
                  <a:gd name="T6" fmla="*/ 672 w 721"/>
                  <a:gd name="T7" fmla="*/ 353 h 657"/>
                  <a:gd name="T8" fmla="*/ 686 w 721"/>
                  <a:gd name="T9" fmla="*/ 367 h 657"/>
                  <a:gd name="T10" fmla="*/ 669 w 721"/>
                  <a:gd name="T11" fmla="*/ 472 h 657"/>
                  <a:gd name="T12" fmla="*/ 611 w 721"/>
                  <a:gd name="T13" fmla="*/ 550 h 657"/>
                  <a:gd name="T14" fmla="*/ 539 w 721"/>
                  <a:gd name="T15" fmla="*/ 598 h 657"/>
                  <a:gd name="T16" fmla="*/ 439 w 721"/>
                  <a:gd name="T17" fmla="*/ 633 h 657"/>
                  <a:gd name="T18" fmla="*/ 433 w 721"/>
                  <a:gd name="T19" fmla="*/ 629 h 657"/>
                  <a:gd name="T20" fmla="*/ 449 w 721"/>
                  <a:gd name="T21" fmla="*/ 594 h 657"/>
                  <a:gd name="T22" fmla="*/ 481 w 721"/>
                  <a:gd name="T23" fmla="*/ 606 h 657"/>
                  <a:gd name="T24" fmla="*/ 501 w 721"/>
                  <a:gd name="T25" fmla="*/ 591 h 657"/>
                  <a:gd name="T26" fmla="*/ 501 w 721"/>
                  <a:gd name="T27" fmla="*/ 577 h 657"/>
                  <a:gd name="T28" fmla="*/ 452 w 721"/>
                  <a:gd name="T29" fmla="*/ 538 h 657"/>
                  <a:gd name="T30" fmla="*/ 449 w 721"/>
                  <a:gd name="T31" fmla="*/ 511 h 657"/>
                  <a:gd name="T32" fmla="*/ 475 w 721"/>
                  <a:gd name="T33" fmla="*/ 508 h 657"/>
                  <a:gd name="T34" fmla="*/ 530 w 721"/>
                  <a:gd name="T35" fmla="*/ 551 h 657"/>
                  <a:gd name="T36" fmla="*/ 567 w 721"/>
                  <a:gd name="T37" fmla="*/ 557 h 657"/>
                  <a:gd name="T38" fmla="*/ 572 w 721"/>
                  <a:gd name="T39" fmla="*/ 549 h 657"/>
                  <a:gd name="T40" fmla="*/ 570 w 721"/>
                  <a:gd name="T41" fmla="*/ 532 h 657"/>
                  <a:gd name="T42" fmla="*/ 506 w 721"/>
                  <a:gd name="T43" fmla="*/ 481 h 657"/>
                  <a:gd name="T44" fmla="*/ 503 w 721"/>
                  <a:gd name="T45" fmla="*/ 455 h 657"/>
                  <a:gd name="T46" fmla="*/ 529 w 721"/>
                  <a:gd name="T47" fmla="*/ 451 h 657"/>
                  <a:gd name="T48" fmla="*/ 596 w 721"/>
                  <a:gd name="T49" fmla="*/ 504 h 657"/>
                  <a:gd name="T50" fmla="*/ 598 w 721"/>
                  <a:gd name="T51" fmla="*/ 505 h 657"/>
                  <a:gd name="T52" fmla="*/ 620 w 721"/>
                  <a:gd name="T53" fmla="*/ 467 h 657"/>
                  <a:gd name="T54" fmla="*/ 549 w 721"/>
                  <a:gd name="T55" fmla="*/ 414 h 657"/>
                  <a:gd name="T56" fmla="*/ 546 w 721"/>
                  <a:gd name="T57" fmla="*/ 388 h 657"/>
                  <a:gd name="T58" fmla="*/ 572 w 721"/>
                  <a:gd name="T59" fmla="*/ 384 h 657"/>
                  <a:gd name="T60" fmla="*/ 642 w 721"/>
                  <a:gd name="T61" fmla="*/ 437 h 657"/>
                  <a:gd name="T62" fmla="*/ 663 w 721"/>
                  <a:gd name="T63" fmla="*/ 429 h 657"/>
                  <a:gd name="T64" fmla="*/ 659 w 721"/>
                  <a:gd name="T65" fmla="*/ 394 h 657"/>
                  <a:gd name="T66" fmla="*/ 645 w 721"/>
                  <a:gd name="T67" fmla="*/ 379 h 657"/>
                  <a:gd name="T68" fmla="*/ 457 w 721"/>
                  <a:gd name="T69" fmla="*/ 209 h 657"/>
                  <a:gd name="T70" fmla="*/ 462 w 721"/>
                  <a:gd name="T71" fmla="*/ 198 h 657"/>
                  <a:gd name="T72" fmla="*/ 496 w 721"/>
                  <a:gd name="T73" fmla="*/ 196 h 657"/>
                  <a:gd name="T74" fmla="*/ 499 w 721"/>
                  <a:gd name="T75" fmla="*/ 196 h 657"/>
                  <a:gd name="T76" fmla="*/ 86 w 721"/>
                  <a:gd name="T77" fmla="*/ 355 h 657"/>
                  <a:gd name="T78" fmla="*/ 59 w 721"/>
                  <a:gd name="T79" fmla="*/ 262 h 657"/>
                  <a:gd name="T80" fmla="*/ 35 w 721"/>
                  <a:gd name="T81" fmla="*/ 239 h 657"/>
                  <a:gd name="T82" fmla="*/ 0 w 721"/>
                  <a:gd name="T83" fmla="*/ 176 h 657"/>
                  <a:gd name="T84" fmla="*/ 16 w 721"/>
                  <a:gd name="T85" fmla="*/ 135 h 657"/>
                  <a:gd name="T86" fmla="*/ 116 w 721"/>
                  <a:gd name="T87" fmla="*/ 27 h 657"/>
                  <a:gd name="T88" fmla="*/ 199 w 721"/>
                  <a:gd name="T89" fmla="*/ 20 h 657"/>
                  <a:gd name="T90" fmla="*/ 242 w 721"/>
                  <a:gd name="T91" fmla="*/ 46 h 657"/>
                  <a:gd name="T92" fmla="*/ 254 w 721"/>
                  <a:gd name="T93" fmla="*/ 50 h 657"/>
                  <a:gd name="T94" fmla="*/ 350 w 721"/>
                  <a:gd name="T95" fmla="*/ 33 h 657"/>
                  <a:gd name="T96" fmla="*/ 284 w 721"/>
                  <a:gd name="T97" fmla="*/ 82 h 657"/>
                  <a:gd name="T98" fmla="*/ 260 w 721"/>
                  <a:gd name="T99" fmla="*/ 87 h 657"/>
                  <a:gd name="T100" fmla="*/ 195 w 721"/>
                  <a:gd name="T101" fmla="*/ 64 h 657"/>
                  <a:gd name="T102" fmla="*/ 176 w 721"/>
                  <a:gd name="T103" fmla="*/ 50 h 657"/>
                  <a:gd name="T104" fmla="*/ 144 w 721"/>
                  <a:gd name="T105" fmla="*/ 53 h 657"/>
                  <a:gd name="T106" fmla="*/ 44 w 721"/>
                  <a:gd name="T107" fmla="*/ 161 h 657"/>
                  <a:gd name="T108" fmla="*/ 44 w 721"/>
                  <a:gd name="T109" fmla="*/ 193 h 657"/>
                  <a:gd name="T110" fmla="*/ 69 w 721"/>
                  <a:gd name="T111" fmla="*/ 220 h 657"/>
                  <a:gd name="T112" fmla="*/ 97 w 721"/>
                  <a:gd name="T113" fmla="*/ 257 h 657"/>
                  <a:gd name="T114" fmla="*/ 115 w 721"/>
                  <a:gd name="T115" fmla="*/ 330 h 657"/>
                  <a:gd name="T116" fmla="*/ 86 w 721"/>
                  <a:gd name="T117" fmla="*/ 355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21" h="657">
                    <a:moveTo>
                      <a:pt x="499" y="196"/>
                    </a:moveTo>
                    <a:cubicBezTo>
                      <a:pt x="545" y="237"/>
                      <a:pt x="592" y="279"/>
                      <a:pt x="637" y="322"/>
                    </a:cubicBezTo>
                    <a:cubicBezTo>
                      <a:pt x="640" y="325"/>
                      <a:pt x="643" y="327"/>
                      <a:pt x="646" y="329"/>
                    </a:cubicBezTo>
                    <a:cubicBezTo>
                      <a:pt x="672" y="353"/>
                      <a:pt x="672" y="353"/>
                      <a:pt x="672" y="353"/>
                    </a:cubicBezTo>
                    <a:cubicBezTo>
                      <a:pt x="686" y="367"/>
                      <a:pt x="686" y="367"/>
                      <a:pt x="686" y="367"/>
                    </a:cubicBezTo>
                    <a:cubicBezTo>
                      <a:pt x="721" y="403"/>
                      <a:pt x="707" y="456"/>
                      <a:pt x="669" y="472"/>
                    </a:cubicBezTo>
                    <a:cubicBezTo>
                      <a:pt x="685" y="513"/>
                      <a:pt x="652" y="552"/>
                      <a:pt x="611" y="550"/>
                    </a:cubicBezTo>
                    <a:cubicBezTo>
                      <a:pt x="606" y="584"/>
                      <a:pt x="574" y="607"/>
                      <a:pt x="539" y="598"/>
                    </a:cubicBezTo>
                    <a:cubicBezTo>
                      <a:pt x="529" y="641"/>
                      <a:pt x="479" y="657"/>
                      <a:pt x="439" y="633"/>
                    </a:cubicBezTo>
                    <a:cubicBezTo>
                      <a:pt x="433" y="629"/>
                      <a:pt x="433" y="629"/>
                      <a:pt x="433" y="629"/>
                    </a:cubicBezTo>
                    <a:cubicBezTo>
                      <a:pt x="441" y="619"/>
                      <a:pt x="446" y="607"/>
                      <a:pt x="449" y="594"/>
                    </a:cubicBezTo>
                    <a:cubicBezTo>
                      <a:pt x="460" y="601"/>
                      <a:pt x="468" y="607"/>
                      <a:pt x="481" y="606"/>
                    </a:cubicBezTo>
                    <a:cubicBezTo>
                      <a:pt x="490" y="605"/>
                      <a:pt x="499" y="600"/>
                      <a:pt x="501" y="591"/>
                    </a:cubicBezTo>
                    <a:cubicBezTo>
                      <a:pt x="502" y="587"/>
                      <a:pt x="502" y="583"/>
                      <a:pt x="501" y="577"/>
                    </a:cubicBezTo>
                    <a:cubicBezTo>
                      <a:pt x="452" y="538"/>
                      <a:pt x="452" y="538"/>
                      <a:pt x="452" y="538"/>
                    </a:cubicBezTo>
                    <a:cubicBezTo>
                      <a:pt x="444" y="531"/>
                      <a:pt x="442" y="519"/>
                      <a:pt x="449" y="511"/>
                    </a:cubicBezTo>
                    <a:cubicBezTo>
                      <a:pt x="455" y="503"/>
                      <a:pt x="467" y="502"/>
                      <a:pt x="475" y="508"/>
                    </a:cubicBezTo>
                    <a:cubicBezTo>
                      <a:pt x="530" y="551"/>
                      <a:pt x="530" y="551"/>
                      <a:pt x="530" y="551"/>
                    </a:cubicBezTo>
                    <a:cubicBezTo>
                      <a:pt x="543" y="562"/>
                      <a:pt x="556" y="566"/>
                      <a:pt x="567" y="557"/>
                    </a:cubicBezTo>
                    <a:cubicBezTo>
                      <a:pt x="569" y="555"/>
                      <a:pt x="571" y="552"/>
                      <a:pt x="572" y="549"/>
                    </a:cubicBezTo>
                    <a:cubicBezTo>
                      <a:pt x="574" y="544"/>
                      <a:pt x="576" y="536"/>
                      <a:pt x="570" y="532"/>
                    </a:cubicBezTo>
                    <a:cubicBezTo>
                      <a:pt x="506" y="481"/>
                      <a:pt x="506" y="481"/>
                      <a:pt x="506" y="481"/>
                    </a:cubicBezTo>
                    <a:cubicBezTo>
                      <a:pt x="498" y="475"/>
                      <a:pt x="496" y="463"/>
                      <a:pt x="503" y="455"/>
                    </a:cubicBezTo>
                    <a:cubicBezTo>
                      <a:pt x="509" y="446"/>
                      <a:pt x="521" y="445"/>
                      <a:pt x="529" y="451"/>
                    </a:cubicBezTo>
                    <a:cubicBezTo>
                      <a:pt x="596" y="504"/>
                      <a:pt x="596" y="504"/>
                      <a:pt x="596" y="504"/>
                    </a:cubicBezTo>
                    <a:cubicBezTo>
                      <a:pt x="597" y="504"/>
                      <a:pt x="597" y="505"/>
                      <a:pt x="598" y="505"/>
                    </a:cubicBezTo>
                    <a:cubicBezTo>
                      <a:pt x="620" y="525"/>
                      <a:pt x="656" y="496"/>
                      <a:pt x="620" y="467"/>
                    </a:cubicBezTo>
                    <a:cubicBezTo>
                      <a:pt x="549" y="414"/>
                      <a:pt x="549" y="414"/>
                      <a:pt x="549" y="414"/>
                    </a:cubicBezTo>
                    <a:cubicBezTo>
                      <a:pt x="541" y="408"/>
                      <a:pt x="539" y="396"/>
                      <a:pt x="546" y="388"/>
                    </a:cubicBezTo>
                    <a:cubicBezTo>
                      <a:pt x="552" y="379"/>
                      <a:pt x="564" y="378"/>
                      <a:pt x="572" y="384"/>
                    </a:cubicBezTo>
                    <a:cubicBezTo>
                      <a:pt x="642" y="437"/>
                      <a:pt x="642" y="437"/>
                      <a:pt x="642" y="437"/>
                    </a:cubicBezTo>
                    <a:cubicBezTo>
                      <a:pt x="649" y="441"/>
                      <a:pt x="659" y="436"/>
                      <a:pt x="663" y="429"/>
                    </a:cubicBezTo>
                    <a:cubicBezTo>
                      <a:pt x="671" y="419"/>
                      <a:pt x="670" y="405"/>
                      <a:pt x="659" y="394"/>
                    </a:cubicBezTo>
                    <a:cubicBezTo>
                      <a:pt x="645" y="379"/>
                      <a:pt x="645" y="379"/>
                      <a:pt x="645" y="379"/>
                    </a:cubicBezTo>
                    <a:cubicBezTo>
                      <a:pt x="457" y="209"/>
                      <a:pt x="457" y="209"/>
                      <a:pt x="457" y="209"/>
                    </a:cubicBezTo>
                    <a:cubicBezTo>
                      <a:pt x="453" y="205"/>
                      <a:pt x="456" y="198"/>
                      <a:pt x="462" y="198"/>
                    </a:cubicBezTo>
                    <a:cubicBezTo>
                      <a:pt x="473" y="198"/>
                      <a:pt x="485" y="198"/>
                      <a:pt x="496" y="196"/>
                    </a:cubicBezTo>
                    <a:cubicBezTo>
                      <a:pt x="497" y="196"/>
                      <a:pt x="498" y="196"/>
                      <a:pt x="499" y="196"/>
                    </a:cubicBezTo>
                    <a:close/>
                    <a:moveTo>
                      <a:pt x="86" y="355"/>
                    </a:moveTo>
                    <a:cubicBezTo>
                      <a:pt x="66" y="330"/>
                      <a:pt x="64" y="295"/>
                      <a:pt x="59" y="262"/>
                    </a:cubicBezTo>
                    <a:cubicBezTo>
                      <a:pt x="35" y="239"/>
                      <a:pt x="35" y="239"/>
                      <a:pt x="35" y="239"/>
                    </a:cubicBezTo>
                    <a:cubicBezTo>
                      <a:pt x="17" y="219"/>
                      <a:pt x="0" y="205"/>
                      <a:pt x="0" y="176"/>
                    </a:cubicBezTo>
                    <a:cubicBezTo>
                      <a:pt x="0" y="161"/>
                      <a:pt x="6" y="147"/>
                      <a:pt x="16" y="135"/>
                    </a:cubicBezTo>
                    <a:cubicBezTo>
                      <a:pt x="116" y="27"/>
                      <a:pt x="116" y="27"/>
                      <a:pt x="116" y="27"/>
                    </a:cubicBezTo>
                    <a:cubicBezTo>
                      <a:pt x="138" y="3"/>
                      <a:pt x="174" y="0"/>
                      <a:pt x="199" y="20"/>
                    </a:cubicBezTo>
                    <a:cubicBezTo>
                      <a:pt x="215" y="31"/>
                      <a:pt x="221" y="38"/>
                      <a:pt x="242" y="46"/>
                    </a:cubicBezTo>
                    <a:cubicBezTo>
                      <a:pt x="248" y="48"/>
                      <a:pt x="253" y="50"/>
                      <a:pt x="254" y="50"/>
                    </a:cubicBezTo>
                    <a:cubicBezTo>
                      <a:pt x="284" y="46"/>
                      <a:pt x="316" y="32"/>
                      <a:pt x="350" y="33"/>
                    </a:cubicBezTo>
                    <a:cubicBezTo>
                      <a:pt x="337" y="42"/>
                      <a:pt x="286" y="82"/>
                      <a:pt x="284" y="82"/>
                    </a:cubicBezTo>
                    <a:cubicBezTo>
                      <a:pt x="276" y="84"/>
                      <a:pt x="268" y="86"/>
                      <a:pt x="260" y="87"/>
                    </a:cubicBezTo>
                    <a:cubicBezTo>
                      <a:pt x="241" y="90"/>
                      <a:pt x="208" y="74"/>
                      <a:pt x="195" y="64"/>
                    </a:cubicBezTo>
                    <a:cubicBezTo>
                      <a:pt x="176" y="50"/>
                      <a:pt x="176" y="50"/>
                      <a:pt x="176" y="50"/>
                    </a:cubicBezTo>
                    <a:cubicBezTo>
                      <a:pt x="166" y="42"/>
                      <a:pt x="152" y="44"/>
                      <a:pt x="144" y="53"/>
                    </a:cubicBezTo>
                    <a:cubicBezTo>
                      <a:pt x="44" y="161"/>
                      <a:pt x="44" y="161"/>
                      <a:pt x="44" y="161"/>
                    </a:cubicBezTo>
                    <a:cubicBezTo>
                      <a:pt x="36" y="170"/>
                      <a:pt x="36" y="184"/>
                      <a:pt x="44" y="193"/>
                    </a:cubicBezTo>
                    <a:cubicBezTo>
                      <a:pt x="53" y="203"/>
                      <a:pt x="59" y="210"/>
                      <a:pt x="69" y="220"/>
                    </a:cubicBezTo>
                    <a:cubicBezTo>
                      <a:pt x="80" y="230"/>
                      <a:pt x="95" y="244"/>
                      <a:pt x="97" y="257"/>
                    </a:cubicBezTo>
                    <a:cubicBezTo>
                      <a:pt x="100" y="280"/>
                      <a:pt x="102" y="313"/>
                      <a:pt x="115" y="330"/>
                    </a:cubicBezTo>
                    <a:cubicBezTo>
                      <a:pt x="102" y="337"/>
                      <a:pt x="95" y="344"/>
                      <a:pt x="86" y="35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07" tIns="45703" rIns="91407" bIns="45703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17"/>
              <p:cNvSpPr>
                <a:spLocks noEditPoints="1"/>
              </p:cNvSpPr>
              <p:nvPr/>
            </p:nvSpPr>
            <p:spPr bwMode="auto">
              <a:xfrm>
                <a:off x="7980982" y="3772690"/>
                <a:ext cx="595412" cy="551158"/>
              </a:xfrm>
              <a:custGeom>
                <a:avLst/>
                <a:gdLst>
                  <a:gd name="T0" fmla="*/ 319 w 689"/>
                  <a:gd name="T1" fmla="*/ 543 h 638"/>
                  <a:gd name="T2" fmla="*/ 262 w 689"/>
                  <a:gd name="T3" fmla="*/ 538 h 638"/>
                  <a:gd name="T4" fmla="*/ 258 w 689"/>
                  <a:gd name="T5" fmla="*/ 538 h 638"/>
                  <a:gd name="T6" fmla="*/ 257 w 689"/>
                  <a:gd name="T7" fmla="*/ 535 h 638"/>
                  <a:gd name="T8" fmla="*/ 241 w 689"/>
                  <a:gd name="T9" fmla="*/ 489 h 638"/>
                  <a:gd name="T10" fmla="*/ 241 w 689"/>
                  <a:gd name="T11" fmla="*/ 489 h 638"/>
                  <a:gd name="T12" fmla="*/ 185 w 689"/>
                  <a:gd name="T13" fmla="*/ 484 h 638"/>
                  <a:gd name="T14" fmla="*/ 181 w 689"/>
                  <a:gd name="T15" fmla="*/ 484 h 638"/>
                  <a:gd name="T16" fmla="*/ 180 w 689"/>
                  <a:gd name="T17" fmla="*/ 481 h 638"/>
                  <a:gd name="T18" fmla="*/ 164 w 689"/>
                  <a:gd name="T19" fmla="*/ 435 h 638"/>
                  <a:gd name="T20" fmla="*/ 164 w 689"/>
                  <a:gd name="T21" fmla="*/ 435 h 638"/>
                  <a:gd name="T22" fmla="*/ 117 w 689"/>
                  <a:gd name="T23" fmla="*/ 425 h 638"/>
                  <a:gd name="T24" fmla="*/ 113 w 689"/>
                  <a:gd name="T25" fmla="*/ 425 h 638"/>
                  <a:gd name="T26" fmla="*/ 113 w 689"/>
                  <a:gd name="T27" fmla="*/ 421 h 638"/>
                  <a:gd name="T28" fmla="*/ 100 w 689"/>
                  <a:gd name="T29" fmla="*/ 365 h 638"/>
                  <a:gd name="T30" fmla="*/ 100 w 689"/>
                  <a:gd name="T31" fmla="*/ 365 h 638"/>
                  <a:gd name="T32" fmla="*/ 32 w 689"/>
                  <a:gd name="T33" fmla="*/ 370 h 638"/>
                  <a:gd name="T34" fmla="*/ 18 w 689"/>
                  <a:gd name="T35" fmla="*/ 386 h 638"/>
                  <a:gd name="T36" fmla="*/ 23 w 689"/>
                  <a:gd name="T37" fmla="*/ 455 h 638"/>
                  <a:gd name="T38" fmla="*/ 23 w 689"/>
                  <a:gd name="T39" fmla="*/ 455 h 638"/>
                  <a:gd name="T40" fmla="*/ 66 w 689"/>
                  <a:gd name="T41" fmla="*/ 465 h 638"/>
                  <a:gd name="T42" fmla="*/ 70 w 689"/>
                  <a:gd name="T43" fmla="*/ 466 h 638"/>
                  <a:gd name="T44" fmla="*/ 69 w 689"/>
                  <a:gd name="T45" fmla="*/ 470 h 638"/>
                  <a:gd name="T46" fmla="*/ 76 w 689"/>
                  <a:gd name="T47" fmla="*/ 536 h 638"/>
                  <a:gd name="T48" fmla="*/ 76 w 689"/>
                  <a:gd name="T49" fmla="*/ 536 h 638"/>
                  <a:gd name="T50" fmla="*/ 142 w 689"/>
                  <a:gd name="T51" fmla="*/ 534 h 638"/>
                  <a:gd name="T52" fmla="*/ 145 w 689"/>
                  <a:gd name="T53" fmla="*/ 534 h 638"/>
                  <a:gd name="T54" fmla="*/ 147 w 689"/>
                  <a:gd name="T55" fmla="*/ 537 h 638"/>
                  <a:gd name="T56" fmla="*/ 164 w 689"/>
                  <a:gd name="T57" fmla="*/ 578 h 638"/>
                  <a:gd name="T58" fmla="*/ 164 w 689"/>
                  <a:gd name="T59" fmla="*/ 578 h 638"/>
                  <a:gd name="T60" fmla="*/ 230 w 689"/>
                  <a:gd name="T61" fmla="*/ 576 h 638"/>
                  <a:gd name="T62" fmla="*/ 233 w 689"/>
                  <a:gd name="T63" fmla="*/ 576 h 638"/>
                  <a:gd name="T64" fmla="*/ 235 w 689"/>
                  <a:gd name="T65" fmla="*/ 579 h 638"/>
                  <a:gd name="T66" fmla="*/ 252 w 689"/>
                  <a:gd name="T67" fmla="*/ 621 h 638"/>
                  <a:gd name="T68" fmla="*/ 320 w 689"/>
                  <a:gd name="T69" fmla="*/ 615 h 638"/>
                  <a:gd name="T70" fmla="*/ 324 w 689"/>
                  <a:gd name="T71" fmla="*/ 611 h 638"/>
                  <a:gd name="T72" fmla="*/ 319 w 689"/>
                  <a:gd name="T73" fmla="*/ 543 h 638"/>
                  <a:gd name="T74" fmla="*/ 449 w 689"/>
                  <a:gd name="T75" fmla="*/ 177 h 638"/>
                  <a:gd name="T76" fmla="*/ 576 w 689"/>
                  <a:gd name="T77" fmla="*/ 299 h 638"/>
                  <a:gd name="T78" fmla="*/ 597 w 689"/>
                  <a:gd name="T79" fmla="*/ 306 h 638"/>
                  <a:gd name="T80" fmla="*/ 616 w 689"/>
                  <a:gd name="T81" fmla="*/ 293 h 638"/>
                  <a:gd name="T82" fmla="*/ 636 w 689"/>
                  <a:gd name="T83" fmla="*/ 234 h 638"/>
                  <a:gd name="T84" fmla="*/ 649 w 689"/>
                  <a:gd name="T85" fmla="*/ 209 h 638"/>
                  <a:gd name="T86" fmla="*/ 671 w 689"/>
                  <a:gd name="T87" fmla="*/ 186 h 638"/>
                  <a:gd name="T88" fmla="*/ 672 w 689"/>
                  <a:gd name="T89" fmla="*/ 121 h 638"/>
                  <a:gd name="T90" fmla="*/ 580 w 689"/>
                  <a:gd name="T91" fmla="*/ 21 h 638"/>
                  <a:gd name="T92" fmla="*/ 515 w 689"/>
                  <a:gd name="T93" fmla="*/ 16 h 638"/>
                  <a:gd name="T94" fmla="*/ 493 w 689"/>
                  <a:gd name="T95" fmla="*/ 34 h 638"/>
                  <a:gd name="T96" fmla="*/ 457 w 689"/>
                  <a:gd name="T97" fmla="*/ 44 h 638"/>
                  <a:gd name="T98" fmla="*/ 390 w 689"/>
                  <a:gd name="T99" fmla="*/ 36 h 638"/>
                  <a:gd name="T100" fmla="*/ 274 w 689"/>
                  <a:gd name="T101" fmla="*/ 67 h 638"/>
                  <a:gd name="T102" fmla="*/ 139 w 689"/>
                  <a:gd name="T103" fmla="*/ 171 h 638"/>
                  <a:gd name="T104" fmla="*/ 203 w 689"/>
                  <a:gd name="T105" fmla="*/ 222 h 638"/>
                  <a:gd name="T106" fmla="*/ 301 w 689"/>
                  <a:gd name="T107" fmla="*/ 161 h 638"/>
                  <a:gd name="T108" fmla="*/ 346 w 689"/>
                  <a:gd name="T109" fmla="*/ 158 h 638"/>
                  <a:gd name="T110" fmla="*/ 408 w 689"/>
                  <a:gd name="T111" fmla="*/ 165 h 638"/>
                  <a:gd name="T112" fmla="*/ 449 w 689"/>
                  <a:gd name="T113" fmla="*/ 177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89" h="638">
                    <a:moveTo>
                      <a:pt x="319" y="543"/>
                    </a:moveTo>
                    <a:cubicBezTo>
                      <a:pt x="302" y="529"/>
                      <a:pt x="279" y="528"/>
                      <a:pt x="262" y="538"/>
                    </a:cubicBezTo>
                    <a:cubicBezTo>
                      <a:pt x="261" y="539"/>
                      <a:pt x="259" y="539"/>
                      <a:pt x="258" y="538"/>
                    </a:cubicBezTo>
                    <a:cubicBezTo>
                      <a:pt x="257" y="537"/>
                      <a:pt x="257" y="536"/>
                      <a:pt x="257" y="535"/>
                    </a:cubicBezTo>
                    <a:cubicBezTo>
                      <a:pt x="260" y="518"/>
                      <a:pt x="255" y="500"/>
                      <a:pt x="241" y="489"/>
                    </a:cubicBezTo>
                    <a:cubicBezTo>
                      <a:pt x="241" y="489"/>
                      <a:pt x="241" y="489"/>
                      <a:pt x="241" y="489"/>
                    </a:cubicBezTo>
                    <a:cubicBezTo>
                      <a:pt x="225" y="475"/>
                      <a:pt x="202" y="473"/>
                      <a:pt x="185" y="484"/>
                    </a:cubicBezTo>
                    <a:cubicBezTo>
                      <a:pt x="183" y="485"/>
                      <a:pt x="182" y="484"/>
                      <a:pt x="181" y="484"/>
                    </a:cubicBezTo>
                    <a:cubicBezTo>
                      <a:pt x="180" y="483"/>
                      <a:pt x="180" y="482"/>
                      <a:pt x="180" y="481"/>
                    </a:cubicBezTo>
                    <a:cubicBezTo>
                      <a:pt x="183" y="464"/>
                      <a:pt x="177" y="446"/>
                      <a:pt x="164" y="435"/>
                    </a:cubicBezTo>
                    <a:cubicBezTo>
                      <a:pt x="164" y="435"/>
                      <a:pt x="164" y="435"/>
                      <a:pt x="164" y="435"/>
                    </a:cubicBezTo>
                    <a:cubicBezTo>
                      <a:pt x="150" y="423"/>
                      <a:pt x="132" y="420"/>
                      <a:pt x="117" y="425"/>
                    </a:cubicBezTo>
                    <a:cubicBezTo>
                      <a:pt x="115" y="426"/>
                      <a:pt x="114" y="425"/>
                      <a:pt x="113" y="425"/>
                    </a:cubicBezTo>
                    <a:cubicBezTo>
                      <a:pt x="112" y="424"/>
                      <a:pt x="112" y="422"/>
                      <a:pt x="113" y="421"/>
                    </a:cubicBezTo>
                    <a:cubicBezTo>
                      <a:pt x="121" y="402"/>
                      <a:pt x="116" y="379"/>
                      <a:pt x="100" y="365"/>
                    </a:cubicBezTo>
                    <a:cubicBezTo>
                      <a:pt x="100" y="365"/>
                      <a:pt x="100" y="365"/>
                      <a:pt x="100" y="365"/>
                    </a:cubicBezTo>
                    <a:cubicBezTo>
                      <a:pt x="80" y="347"/>
                      <a:pt x="49" y="350"/>
                      <a:pt x="32" y="370"/>
                    </a:cubicBezTo>
                    <a:cubicBezTo>
                      <a:pt x="18" y="386"/>
                      <a:pt x="18" y="386"/>
                      <a:pt x="18" y="386"/>
                    </a:cubicBezTo>
                    <a:cubicBezTo>
                      <a:pt x="0" y="406"/>
                      <a:pt x="2" y="437"/>
                      <a:pt x="23" y="455"/>
                    </a:cubicBezTo>
                    <a:cubicBezTo>
                      <a:pt x="23" y="455"/>
                      <a:pt x="23" y="455"/>
                      <a:pt x="23" y="455"/>
                    </a:cubicBezTo>
                    <a:cubicBezTo>
                      <a:pt x="35" y="465"/>
                      <a:pt x="51" y="469"/>
                      <a:pt x="66" y="465"/>
                    </a:cubicBezTo>
                    <a:cubicBezTo>
                      <a:pt x="68" y="465"/>
                      <a:pt x="69" y="465"/>
                      <a:pt x="70" y="466"/>
                    </a:cubicBezTo>
                    <a:cubicBezTo>
                      <a:pt x="70" y="467"/>
                      <a:pt x="70" y="469"/>
                      <a:pt x="69" y="470"/>
                    </a:cubicBezTo>
                    <a:cubicBezTo>
                      <a:pt x="54" y="490"/>
                      <a:pt x="57" y="519"/>
                      <a:pt x="76" y="536"/>
                    </a:cubicBezTo>
                    <a:cubicBezTo>
                      <a:pt x="76" y="536"/>
                      <a:pt x="76" y="536"/>
                      <a:pt x="76" y="536"/>
                    </a:cubicBezTo>
                    <a:cubicBezTo>
                      <a:pt x="95" y="553"/>
                      <a:pt x="124" y="552"/>
                      <a:pt x="142" y="534"/>
                    </a:cubicBezTo>
                    <a:cubicBezTo>
                      <a:pt x="143" y="533"/>
                      <a:pt x="144" y="533"/>
                      <a:pt x="145" y="534"/>
                    </a:cubicBezTo>
                    <a:cubicBezTo>
                      <a:pt x="147" y="534"/>
                      <a:pt x="147" y="535"/>
                      <a:pt x="147" y="537"/>
                    </a:cubicBezTo>
                    <a:cubicBezTo>
                      <a:pt x="146" y="552"/>
                      <a:pt x="151" y="568"/>
                      <a:pt x="164" y="578"/>
                    </a:cubicBezTo>
                    <a:cubicBezTo>
                      <a:pt x="164" y="578"/>
                      <a:pt x="164" y="578"/>
                      <a:pt x="164" y="578"/>
                    </a:cubicBezTo>
                    <a:cubicBezTo>
                      <a:pt x="183" y="595"/>
                      <a:pt x="212" y="594"/>
                      <a:pt x="230" y="576"/>
                    </a:cubicBezTo>
                    <a:cubicBezTo>
                      <a:pt x="231" y="575"/>
                      <a:pt x="232" y="575"/>
                      <a:pt x="233" y="576"/>
                    </a:cubicBezTo>
                    <a:cubicBezTo>
                      <a:pt x="234" y="576"/>
                      <a:pt x="235" y="577"/>
                      <a:pt x="235" y="579"/>
                    </a:cubicBezTo>
                    <a:cubicBezTo>
                      <a:pt x="233" y="594"/>
                      <a:pt x="239" y="610"/>
                      <a:pt x="252" y="621"/>
                    </a:cubicBezTo>
                    <a:cubicBezTo>
                      <a:pt x="272" y="638"/>
                      <a:pt x="303" y="636"/>
                      <a:pt x="320" y="615"/>
                    </a:cubicBezTo>
                    <a:cubicBezTo>
                      <a:pt x="324" y="611"/>
                      <a:pt x="324" y="611"/>
                      <a:pt x="324" y="611"/>
                    </a:cubicBezTo>
                    <a:cubicBezTo>
                      <a:pt x="341" y="591"/>
                      <a:pt x="339" y="560"/>
                      <a:pt x="319" y="543"/>
                    </a:cubicBezTo>
                    <a:close/>
                    <a:moveTo>
                      <a:pt x="449" y="177"/>
                    </a:moveTo>
                    <a:cubicBezTo>
                      <a:pt x="489" y="216"/>
                      <a:pt x="535" y="260"/>
                      <a:pt x="576" y="299"/>
                    </a:cubicBezTo>
                    <a:cubicBezTo>
                      <a:pt x="582" y="305"/>
                      <a:pt x="589" y="307"/>
                      <a:pt x="597" y="306"/>
                    </a:cubicBezTo>
                    <a:cubicBezTo>
                      <a:pt x="605" y="305"/>
                      <a:pt x="612" y="300"/>
                      <a:pt x="616" y="293"/>
                    </a:cubicBezTo>
                    <a:cubicBezTo>
                      <a:pt x="626" y="275"/>
                      <a:pt x="632" y="256"/>
                      <a:pt x="636" y="234"/>
                    </a:cubicBezTo>
                    <a:cubicBezTo>
                      <a:pt x="638" y="224"/>
                      <a:pt x="642" y="216"/>
                      <a:pt x="649" y="209"/>
                    </a:cubicBezTo>
                    <a:cubicBezTo>
                      <a:pt x="671" y="186"/>
                      <a:pt x="671" y="186"/>
                      <a:pt x="671" y="186"/>
                    </a:cubicBezTo>
                    <a:cubicBezTo>
                      <a:pt x="688" y="168"/>
                      <a:pt x="689" y="139"/>
                      <a:pt x="672" y="121"/>
                    </a:cubicBezTo>
                    <a:cubicBezTo>
                      <a:pt x="580" y="21"/>
                      <a:pt x="580" y="21"/>
                      <a:pt x="580" y="21"/>
                    </a:cubicBezTo>
                    <a:cubicBezTo>
                      <a:pt x="563" y="3"/>
                      <a:pt x="534" y="0"/>
                      <a:pt x="515" y="16"/>
                    </a:cubicBezTo>
                    <a:cubicBezTo>
                      <a:pt x="493" y="34"/>
                      <a:pt x="493" y="34"/>
                      <a:pt x="493" y="34"/>
                    </a:cubicBezTo>
                    <a:cubicBezTo>
                      <a:pt x="483" y="42"/>
                      <a:pt x="471" y="45"/>
                      <a:pt x="457" y="44"/>
                    </a:cubicBezTo>
                    <a:cubicBezTo>
                      <a:pt x="435" y="41"/>
                      <a:pt x="412" y="38"/>
                      <a:pt x="390" y="36"/>
                    </a:cubicBezTo>
                    <a:cubicBezTo>
                      <a:pt x="347" y="30"/>
                      <a:pt x="308" y="41"/>
                      <a:pt x="274" y="67"/>
                    </a:cubicBezTo>
                    <a:cubicBezTo>
                      <a:pt x="229" y="101"/>
                      <a:pt x="184" y="136"/>
                      <a:pt x="139" y="171"/>
                    </a:cubicBezTo>
                    <a:cubicBezTo>
                      <a:pt x="95" y="207"/>
                      <a:pt x="151" y="255"/>
                      <a:pt x="203" y="222"/>
                    </a:cubicBezTo>
                    <a:cubicBezTo>
                      <a:pt x="301" y="161"/>
                      <a:pt x="301" y="161"/>
                      <a:pt x="301" y="161"/>
                    </a:cubicBezTo>
                    <a:cubicBezTo>
                      <a:pt x="315" y="153"/>
                      <a:pt x="331" y="152"/>
                      <a:pt x="346" y="158"/>
                    </a:cubicBezTo>
                    <a:cubicBezTo>
                      <a:pt x="364" y="167"/>
                      <a:pt x="388" y="168"/>
                      <a:pt x="408" y="165"/>
                    </a:cubicBezTo>
                    <a:cubicBezTo>
                      <a:pt x="423" y="162"/>
                      <a:pt x="437" y="166"/>
                      <a:pt x="449" y="17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07" tIns="45703" rIns="91407" bIns="45703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1198880" y="1483360"/>
            <a:ext cx="2164715" cy="2177415"/>
            <a:chOff x="4610101" y="2464536"/>
            <a:chExt cx="1467165" cy="1475548"/>
          </a:xfrm>
        </p:grpSpPr>
        <p:sp>
          <p:nvSpPr>
            <p:cNvPr id="16" name="Freeform 5"/>
            <p:cNvSpPr/>
            <p:nvPr/>
          </p:nvSpPr>
          <p:spPr bwMode="auto">
            <a:xfrm>
              <a:off x="4610101" y="2464536"/>
              <a:ext cx="1467165" cy="1475548"/>
            </a:xfrm>
            <a:custGeom>
              <a:avLst/>
              <a:gdLst>
                <a:gd name="T0" fmla="*/ 82 w 278"/>
                <a:gd name="T1" fmla="*/ 278 h 280"/>
                <a:gd name="T2" fmla="*/ 149 w 278"/>
                <a:gd name="T3" fmla="*/ 209 h 280"/>
                <a:gd name="T4" fmla="*/ 209 w 278"/>
                <a:gd name="T5" fmla="*/ 272 h 280"/>
                <a:gd name="T6" fmla="*/ 210 w 278"/>
                <a:gd name="T7" fmla="*/ 279 h 280"/>
                <a:gd name="T8" fmla="*/ 221 w 278"/>
                <a:gd name="T9" fmla="*/ 280 h 280"/>
                <a:gd name="T10" fmla="*/ 276 w 278"/>
                <a:gd name="T11" fmla="*/ 224 h 280"/>
                <a:gd name="T12" fmla="*/ 277 w 278"/>
                <a:gd name="T13" fmla="*/ 226 h 280"/>
                <a:gd name="T14" fmla="*/ 278 w 278"/>
                <a:gd name="T15" fmla="*/ 217 h 280"/>
                <a:gd name="T16" fmla="*/ 217 w 278"/>
                <a:gd name="T17" fmla="*/ 153 h 280"/>
                <a:gd name="T18" fmla="*/ 218 w 278"/>
                <a:gd name="T19" fmla="*/ 137 h 280"/>
                <a:gd name="T20" fmla="*/ 270 w 278"/>
                <a:gd name="T21" fmla="*/ 85 h 280"/>
                <a:gd name="T22" fmla="*/ 278 w 278"/>
                <a:gd name="T23" fmla="*/ 83 h 280"/>
                <a:gd name="T24" fmla="*/ 278 w 278"/>
                <a:gd name="T25" fmla="*/ 73 h 280"/>
                <a:gd name="T26" fmla="*/ 276 w 278"/>
                <a:gd name="T27" fmla="*/ 76 h 280"/>
                <a:gd name="T28" fmla="*/ 211 w 278"/>
                <a:gd name="T29" fmla="*/ 0 h 280"/>
                <a:gd name="T30" fmla="*/ 202 w 278"/>
                <a:gd name="T31" fmla="*/ 3 h 280"/>
                <a:gd name="T32" fmla="*/ 8 w 278"/>
                <a:gd name="T33" fmla="*/ 196 h 280"/>
                <a:gd name="T34" fmla="*/ 10 w 278"/>
                <a:gd name="T35" fmla="*/ 216 h 280"/>
                <a:gd name="T36" fmla="*/ 75 w 278"/>
                <a:gd name="T37" fmla="*/ 279 h 280"/>
                <a:gd name="T38" fmla="*/ 83 w 278"/>
                <a:gd name="T39" fmla="*/ 279 h 280"/>
                <a:gd name="T40" fmla="*/ 82 w 278"/>
                <a:gd name="T41" fmla="*/ 278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8" h="280">
                  <a:moveTo>
                    <a:pt x="82" y="278"/>
                  </a:moveTo>
                  <a:cubicBezTo>
                    <a:pt x="102" y="257"/>
                    <a:pt x="124" y="235"/>
                    <a:pt x="149" y="209"/>
                  </a:cubicBezTo>
                  <a:cubicBezTo>
                    <a:pt x="169" y="229"/>
                    <a:pt x="189" y="250"/>
                    <a:pt x="209" y="272"/>
                  </a:cubicBezTo>
                  <a:cubicBezTo>
                    <a:pt x="210" y="273"/>
                    <a:pt x="211" y="276"/>
                    <a:pt x="210" y="279"/>
                  </a:cubicBezTo>
                  <a:cubicBezTo>
                    <a:pt x="221" y="280"/>
                    <a:pt x="221" y="280"/>
                    <a:pt x="221" y="280"/>
                  </a:cubicBezTo>
                  <a:cubicBezTo>
                    <a:pt x="242" y="259"/>
                    <a:pt x="260" y="241"/>
                    <a:pt x="276" y="224"/>
                  </a:cubicBezTo>
                  <a:cubicBezTo>
                    <a:pt x="277" y="225"/>
                    <a:pt x="277" y="225"/>
                    <a:pt x="277" y="226"/>
                  </a:cubicBezTo>
                  <a:cubicBezTo>
                    <a:pt x="278" y="217"/>
                    <a:pt x="278" y="217"/>
                    <a:pt x="278" y="217"/>
                  </a:cubicBezTo>
                  <a:cubicBezTo>
                    <a:pt x="255" y="194"/>
                    <a:pt x="236" y="174"/>
                    <a:pt x="217" y="153"/>
                  </a:cubicBezTo>
                  <a:cubicBezTo>
                    <a:pt x="214" y="150"/>
                    <a:pt x="215" y="140"/>
                    <a:pt x="218" y="137"/>
                  </a:cubicBezTo>
                  <a:cubicBezTo>
                    <a:pt x="234" y="119"/>
                    <a:pt x="252" y="101"/>
                    <a:pt x="270" y="85"/>
                  </a:cubicBezTo>
                  <a:cubicBezTo>
                    <a:pt x="272" y="83"/>
                    <a:pt x="275" y="83"/>
                    <a:pt x="278" y="83"/>
                  </a:cubicBezTo>
                  <a:cubicBezTo>
                    <a:pt x="278" y="73"/>
                    <a:pt x="278" y="73"/>
                    <a:pt x="278" y="73"/>
                  </a:cubicBezTo>
                  <a:cubicBezTo>
                    <a:pt x="277" y="74"/>
                    <a:pt x="277" y="75"/>
                    <a:pt x="276" y="76"/>
                  </a:cubicBezTo>
                  <a:cubicBezTo>
                    <a:pt x="252" y="48"/>
                    <a:pt x="231" y="23"/>
                    <a:pt x="211" y="0"/>
                  </a:cubicBezTo>
                  <a:cubicBezTo>
                    <a:pt x="205" y="2"/>
                    <a:pt x="203" y="3"/>
                    <a:pt x="202" y="3"/>
                  </a:cubicBezTo>
                  <a:cubicBezTo>
                    <a:pt x="138" y="68"/>
                    <a:pt x="73" y="132"/>
                    <a:pt x="8" y="196"/>
                  </a:cubicBezTo>
                  <a:cubicBezTo>
                    <a:pt x="0" y="204"/>
                    <a:pt x="3" y="210"/>
                    <a:pt x="10" y="216"/>
                  </a:cubicBezTo>
                  <a:cubicBezTo>
                    <a:pt x="30" y="235"/>
                    <a:pt x="50" y="255"/>
                    <a:pt x="75" y="279"/>
                  </a:cubicBezTo>
                  <a:cubicBezTo>
                    <a:pt x="83" y="279"/>
                    <a:pt x="83" y="279"/>
                    <a:pt x="83" y="279"/>
                  </a:cubicBezTo>
                  <a:cubicBezTo>
                    <a:pt x="82" y="278"/>
                    <a:pt x="82" y="278"/>
                    <a:pt x="82" y="278"/>
                  </a:cubicBezTo>
                  <a:close/>
                </a:path>
              </a:pathLst>
            </a:custGeom>
            <a:solidFill>
              <a:srgbClr val="40404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5321157" y="3076175"/>
              <a:ext cx="295624" cy="295912"/>
              <a:chOff x="5240338" y="2657475"/>
              <a:chExt cx="1630363" cy="1631951"/>
            </a:xfrm>
            <a:solidFill>
              <a:schemeClr val="bg1"/>
            </a:solidFill>
          </p:grpSpPr>
          <p:sp>
            <p:nvSpPr>
              <p:cNvPr id="18" name="Freeform 5"/>
              <p:cNvSpPr/>
              <p:nvPr/>
            </p:nvSpPr>
            <p:spPr bwMode="auto">
              <a:xfrm>
                <a:off x="5240338" y="2735263"/>
                <a:ext cx="1552575" cy="1554163"/>
              </a:xfrm>
              <a:custGeom>
                <a:avLst/>
                <a:gdLst>
                  <a:gd name="T0" fmla="*/ 391 w 517"/>
                  <a:gd name="T1" fmla="*/ 73 h 519"/>
                  <a:gd name="T2" fmla="*/ 346 w 517"/>
                  <a:gd name="T3" fmla="*/ 101 h 519"/>
                  <a:gd name="T4" fmla="*/ 325 w 517"/>
                  <a:gd name="T5" fmla="*/ 98 h 519"/>
                  <a:gd name="T6" fmla="*/ 122 w 517"/>
                  <a:gd name="T7" fmla="*/ 151 h 519"/>
                  <a:gd name="T8" fmla="*/ 125 w 517"/>
                  <a:gd name="T9" fmla="*/ 369 h 519"/>
                  <a:gd name="T10" fmla="*/ 332 w 517"/>
                  <a:gd name="T11" fmla="*/ 416 h 519"/>
                  <a:gd name="T12" fmla="*/ 421 w 517"/>
                  <a:gd name="T13" fmla="*/ 197 h 519"/>
                  <a:gd name="T14" fmla="*/ 425 w 517"/>
                  <a:gd name="T15" fmla="*/ 155 h 519"/>
                  <a:gd name="T16" fmla="*/ 443 w 517"/>
                  <a:gd name="T17" fmla="*/ 127 h 519"/>
                  <a:gd name="T18" fmla="*/ 444 w 517"/>
                  <a:gd name="T19" fmla="*/ 398 h 519"/>
                  <a:gd name="T20" fmla="*/ 113 w 517"/>
                  <a:gd name="T21" fmla="*/ 438 h 519"/>
                  <a:gd name="T22" fmla="*/ 88 w 517"/>
                  <a:gd name="T23" fmla="*/ 101 h 519"/>
                  <a:gd name="T24" fmla="*/ 391 w 517"/>
                  <a:gd name="T25" fmla="*/ 73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7" h="519">
                    <a:moveTo>
                      <a:pt x="391" y="73"/>
                    </a:moveTo>
                    <a:cubicBezTo>
                      <a:pt x="376" y="83"/>
                      <a:pt x="361" y="93"/>
                      <a:pt x="346" y="101"/>
                    </a:cubicBezTo>
                    <a:cubicBezTo>
                      <a:pt x="340" y="103"/>
                      <a:pt x="331" y="100"/>
                      <a:pt x="325" y="98"/>
                    </a:cubicBezTo>
                    <a:cubicBezTo>
                      <a:pt x="252" y="68"/>
                      <a:pt x="166" y="91"/>
                      <a:pt x="122" y="151"/>
                    </a:cubicBezTo>
                    <a:cubicBezTo>
                      <a:pt x="72" y="219"/>
                      <a:pt x="73" y="305"/>
                      <a:pt x="125" y="369"/>
                    </a:cubicBezTo>
                    <a:cubicBezTo>
                      <a:pt x="174" y="429"/>
                      <a:pt x="261" y="449"/>
                      <a:pt x="332" y="416"/>
                    </a:cubicBezTo>
                    <a:cubicBezTo>
                      <a:pt x="413" y="379"/>
                      <a:pt x="454" y="279"/>
                      <a:pt x="421" y="197"/>
                    </a:cubicBezTo>
                    <a:cubicBezTo>
                      <a:pt x="414" y="181"/>
                      <a:pt x="415" y="169"/>
                      <a:pt x="425" y="155"/>
                    </a:cubicBezTo>
                    <a:cubicBezTo>
                      <a:pt x="432" y="146"/>
                      <a:pt x="437" y="136"/>
                      <a:pt x="443" y="127"/>
                    </a:cubicBezTo>
                    <a:cubicBezTo>
                      <a:pt x="491" y="165"/>
                      <a:pt x="517" y="302"/>
                      <a:pt x="444" y="398"/>
                    </a:cubicBezTo>
                    <a:cubicBezTo>
                      <a:pt x="366" y="501"/>
                      <a:pt x="209" y="519"/>
                      <a:pt x="113" y="438"/>
                    </a:cubicBezTo>
                    <a:cubicBezTo>
                      <a:pt x="0" y="343"/>
                      <a:pt x="9" y="187"/>
                      <a:pt x="88" y="101"/>
                    </a:cubicBezTo>
                    <a:cubicBezTo>
                      <a:pt x="181" y="0"/>
                      <a:pt x="336" y="17"/>
                      <a:pt x="391" y="7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07" tIns="45703" rIns="91407" bIns="45703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6"/>
              <p:cNvSpPr/>
              <p:nvPr/>
            </p:nvSpPr>
            <p:spPr bwMode="auto">
              <a:xfrm>
                <a:off x="5618163" y="3103563"/>
                <a:ext cx="793750" cy="793750"/>
              </a:xfrm>
              <a:custGeom>
                <a:avLst/>
                <a:gdLst>
                  <a:gd name="T0" fmla="*/ 132 w 264"/>
                  <a:gd name="T1" fmla="*/ 265 h 265"/>
                  <a:gd name="T2" fmla="*/ 3 w 264"/>
                  <a:gd name="T3" fmla="*/ 128 h 265"/>
                  <a:gd name="T4" fmla="*/ 141 w 264"/>
                  <a:gd name="T5" fmla="*/ 5 h 265"/>
                  <a:gd name="T6" fmla="*/ 161 w 264"/>
                  <a:gd name="T7" fmla="*/ 8 h 265"/>
                  <a:gd name="T8" fmla="*/ 168 w 264"/>
                  <a:gd name="T9" fmla="*/ 27 h 265"/>
                  <a:gd name="T10" fmla="*/ 156 w 264"/>
                  <a:gd name="T11" fmla="*/ 50 h 265"/>
                  <a:gd name="T12" fmla="*/ 135 w 264"/>
                  <a:gd name="T13" fmla="*/ 63 h 265"/>
                  <a:gd name="T14" fmla="*/ 60 w 264"/>
                  <a:gd name="T15" fmla="*/ 131 h 265"/>
                  <a:gd name="T16" fmla="*/ 124 w 264"/>
                  <a:gd name="T17" fmla="*/ 207 h 265"/>
                  <a:gd name="T18" fmla="*/ 205 w 264"/>
                  <a:gd name="T19" fmla="*/ 136 h 265"/>
                  <a:gd name="T20" fmla="*/ 224 w 264"/>
                  <a:gd name="T21" fmla="*/ 110 h 265"/>
                  <a:gd name="T22" fmla="*/ 226 w 264"/>
                  <a:gd name="T23" fmla="*/ 109 h 265"/>
                  <a:gd name="T24" fmla="*/ 254 w 264"/>
                  <a:gd name="T25" fmla="*/ 97 h 265"/>
                  <a:gd name="T26" fmla="*/ 263 w 264"/>
                  <a:gd name="T27" fmla="*/ 135 h 265"/>
                  <a:gd name="T28" fmla="*/ 132 w 264"/>
                  <a:gd name="T29" fmla="*/ 265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4" h="265">
                    <a:moveTo>
                      <a:pt x="132" y="265"/>
                    </a:moveTo>
                    <a:cubicBezTo>
                      <a:pt x="57" y="265"/>
                      <a:pt x="0" y="205"/>
                      <a:pt x="3" y="128"/>
                    </a:cubicBezTo>
                    <a:cubicBezTo>
                      <a:pt x="5" y="58"/>
                      <a:pt x="70" y="0"/>
                      <a:pt x="141" y="5"/>
                    </a:cubicBezTo>
                    <a:cubicBezTo>
                      <a:pt x="148" y="6"/>
                      <a:pt x="155" y="7"/>
                      <a:pt x="161" y="8"/>
                    </a:cubicBezTo>
                    <a:cubicBezTo>
                      <a:pt x="173" y="11"/>
                      <a:pt x="175" y="17"/>
                      <a:pt x="168" y="27"/>
                    </a:cubicBezTo>
                    <a:cubicBezTo>
                      <a:pt x="164" y="34"/>
                      <a:pt x="159" y="42"/>
                      <a:pt x="156" y="50"/>
                    </a:cubicBezTo>
                    <a:cubicBezTo>
                      <a:pt x="152" y="60"/>
                      <a:pt x="147" y="63"/>
                      <a:pt x="135" y="63"/>
                    </a:cubicBezTo>
                    <a:cubicBezTo>
                      <a:pt x="94" y="63"/>
                      <a:pt x="63" y="92"/>
                      <a:pt x="60" y="131"/>
                    </a:cubicBezTo>
                    <a:cubicBezTo>
                      <a:pt x="57" y="167"/>
                      <a:pt x="85" y="200"/>
                      <a:pt x="124" y="207"/>
                    </a:cubicBezTo>
                    <a:cubicBezTo>
                      <a:pt x="164" y="214"/>
                      <a:pt x="204" y="180"/>
                      <a:pt x="205" y="136"/>
                    </a:cubicBezTo>
                    <a:cubicBezTo>
                      <a:pt x="205" y="120"/>
                      <a:pt x="209" y="113"/>
                      <a:pt x="224" y="110"/>
                    </a:cubicBezTo>
                    <a:cubicBezTo>
                      <a:pt x="225" y="110"/>
                      <a:pt x="225" y="109"/>
                      <a:pt x="226" y="109"/>
                    </a:cubicBezTo>
                    <a:cubicBezTo>
                      <a:pt x="235" y="105"/>
                      <a:pt x="244" y="101"/>
                      <a:pt x="254" y="97"/>
                    </a:cubicBezTo>
                    <a:cubicBezTo>
                      <a:pt x="257" y="109"/>
                      <a:pt x="263" y="122"/>
                      <a:pt x="263" y="135"/>
                    </a:cubicBezTo>
                    <a:cubicBezTo>
                      <a:pt x="264" y="207"/>
                      <a:pt x="205" y="265"/>
                      <a:pt x="132" y="26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07" tIns="45703" rIns="91407" bIns="45703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7"/>
              <p:cNvSpPr/>
              <p:nvPr/>
            </p:nvSpPr>
            <p:spPr bwMode="auto">
              <a:xfrm>
                <a:off x="6018213" y="2657475"/>
                <a:ext cx="852488" cy="850900"/>
              </a:xfrm>
              <a:custGeom>
                <a:avLst/>
                <a:gdLst>
                  <a:gd name="T0" fmla="*/ 0 w 284"/>
                  <a:gd name="T1" fmla="*/ 280 h 284"/>
                  <a:gd name="T2" fmla="*/ 10 w 284"/>
                  <a:gd name="T3" fmla="*/ 266 h 284"/>
                  <a:gd name="T4" fmla="*/ 31 w 284"/>
                  <a:gd name="T5" fmla="*/ 214 h 284"/>
                  <a:gd name="T6" fmla="*/ 68 w 284"/>
                  <a:gd name="T7" fmla="*/ 156 h 284"/>
                  <a:gd name="T8" fmla="*/ 165 w 284"/>
                  <a:gd name="T9" fmla="*/ 97 h 284"/>
                  <a:gd name="T10" fmla="*/ 186 w 284"/>
                  <a:gd name="T11" fmla="*/ 62 h 284"/>
                  <a:gd name="T12" fmla="*/ 186 w 284"/>
                  <a:gd name="T13" fmla="*/ 41 h 284"/>
                  <a:gd name="T14" fmla="*/ 216 w 284"/>
                  <a:gd name="T15" fmla="*/ 2 h 284"/>
                  <a:gd name="T16" fmla="*/ 249 w 284"/>
                  <a:gd name="T17" fmla="*/ 34 h 284"/>
                  <a:gd name="T18" fmla="*/ 282 w 284"/>
                  <a:gd name="T19" fmla="*/ 68 h 284"/>
                  <a:gd name="T20" fmla="*/ 243 w 284"/>
                  <a:gd name="T21" fmla="*/ 97 h 284"/>
                  <a:gd name="T22" fmla="*/ 175 w 284"/>
                  <a:gd name="T23" fmla="*/ 142 h 284"/>
                  <a:gd name="T24" fmla="*/ 102 w 284"/>
                  <a:gd name="T25" fmla="*/ 240 h 284"/>
                  <a:gd name="T26" fmla="*/ 69 w 284"/>
                  <a:gd name="T27" fmla="*/ 253 h 284"/>
                  <a:gd name="T28" fmla="*/ 19 w 284"/>
                  <a:gd name="T29" fmla="*/ 273 h 284"/>
                  <a:gd name="T30" fmla="*/ 4 w 284"/>
                  <a:gd name="T31" fmla="*/ 284 h 284"/>
                  <a:gd name="T32" fmla="*/ 0 w 284"/>
                  <a:gd name="T33" fmla="*/ 28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4" h="284">
                    <a:moveTo>
                      <a:pt x="0" y="280"/>
                    </a:moveTo>
                    <a:cubicBezTo>
                      <a:pt x="4" y="275"/>
                      <a:pt x="6" y="270"/>
                      <a:pt x="10" y="266"/>
                    </a:cubicBezTo>
                    <a:cubicBezTo>
                      <a:pt x="23" y="251"/>
                      <a:pt x="31" y="236"/>
                      <a:pt x="31" y="214"/>
                    </a:cubicBezTo>
                    <a:cubicBezTo>
                      <a:pt x="31" y="189"/>
                      <a:pt x="48" y="169"/>
                      <a:pt x="68" y="156"/>
                    </a:cubicBezTo>
                    <a:cubicBezTo>
                      <a:pt x="100" y="134"/>
                      <a:pt x="132" y="115"/>
                      <a:pt x="165" y="97"/>
                    </a:cubicBezTo>
                    <a:cubicBezTo>
                      <a:pt x="180" y="89"/>
                      <a:pt x="188" y="79"/>
                      <a:pt x="186" y="62"/>
                    </a:cubicBezTo>
                    <a:cubicBezTo>
                      <a:pt x="185" y="55"/>
                      <a:pt x="185" y="48"/>
                      <a:pt x="186" y="41"/>
                    </a:cubicBezTo>
                    <a:cubicBezTo>
                      <a:pt x="187" y="17"/>
                      <a:pt x="198" y="4"/>
                      <a:pt x="216" y="2"/>
                    </a:cubicBezTo>
                    <a:cubicBezTo>
                      <a:pt x="234" y="0"/>
                      <a:pt x="243" y="9"/>
                      <a:pt x="249" y="34"/>
                    </a:cubicBezTo>
                    <a:cubicBezTo>
                      <a:pt x="274" y="40"/>
                      <a:pt x="284" y="50"/>
                      <a:pt x="282" y="68"/>
                    </a:cubicBezTo>
                    <a:cubicBezTo>
                      <a:pt x="280" y="86"/>
                      <a:pt x="266" y="100"/>
                      <a:pt x="243" y="97"/>
                    </a:cubicBezTo>
                    <a:cubicBezTo>
                      <a:pt x="205" y="92"/>
                      <a:pt x="189" y="111"/>
                      <a:pt x="175" y="142"/>
                    </a:cubicBezTo>
                    <a:cubicBezTo>
                      <a:pt x="159" y="181"/>
                      <a:pt x="137" y="215"/>
                      <a:pt x="102" y="240"/>
                    </a:cubicBezTo>
                    <a:cubicBezTo>
                      <a:pt x="92" y="246"/>
                      <a:pt x="80" y="253"/>
                      <a:pt x="69" y="253"/>
                    </a:cubicBezTo>
                    <a:cubicBezTo>
                      <a:pt x="49" y="252"/>
                      <a:pt x="33" y="259"/>
                      <a:pt x="19" y="273"/>
                    </a:cubicBezTo>
                    <a:cubicBezTo>
                      <a:pt x="15" y="277"/>
                      <a:pt x="9" y="280"/>
                      <a:pt x="4" y="284"/>
                    </a:cubicBezTo>
                    <a:cubicBezTo>
                      <a:pt x="3" y="283"/>
                      <a:pt x="1" y="281"/>
                      <a:pt x="0" y="28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07" tIns="45703" rIns="91407" bIns="45703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" name="Freeform 8"/>
              <p:cNvSpPr/>
              <p:nvPr/>
            </p:nvSpPr>
            <p:spPr bwMode="auto">
              <a:xfrm>
                <a:off x="5907088" y="3403600"/>
                <a:ext cx="222250" cy="219075"/>
              </a:xfrm>
              <a:custGeom>
                <a:avLst/>
                <a:gdLst>
                  <a:gd name="T0" fmla="*/ 39 w 74"/>
                  <a:gd name="T1" fmla="*/ 3 h 73"/>
                  <a:gd name="T2" fmla="*/ 30 w 74"/>
                  <a:gd name="T3" fmla="*/ 43 h 73"/>
                  <a:gd name="T4" fmla="*/ 69 w 74"/>
                  <a:gd name="T5" fmla="*/ 35 h 73"/>
                  <a:gd name="T6" fmla="*/ 58 w 74"/>
                  <a:gd name="T7" fmla="*/ 62 h 73"/>
                  <a:gd name="T8" fmla="*/ 15 w 74"/>
                  <a:gd name="T9" fmla="*/ 63 h 73"/>
                  <a:gd name="T10" fmla="*/ 6 w 74"/>
                  <a:gd name="T11" fmla="*/ 21 h 73"/>
                  <a:gd name="T12" fmla="*/ 39 w 74"/>
                  <a:gd name="T13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73">
                    <a:moveTo>
                      <a:pt x="39" y="3"/>
                    </a:moveTo>
                    <a:cubicBezTo>
                      <a:pt x="40" y="19"/>
                      <a:pt x="14" y="29"/>
                      <a:pt x="30" y="43"/>
                    </a:cubicBezTo>
                    <a:cubicBezTo>
                      <a:pt x="37" y="48"/>
                      <a:pt x="54" y="38"/>
                      <a:pt x="69" y="35"/>
                    </a:cubicBezTo>
                    <a:cubicBezTo>
                      <a:pt x="74" y="46"/>
                      <a:pt x="68" y="56"/>
                      <a:pt x="58" y="62"/>
                    </a:cubicBezTo>
                    <a:cubicBezTo>
                      <a:pt x="44" y="72"/>
                      <a:pt x="29" y="73"/>
                      <a:pt x="15" y="63"/>
                    </a:cubicBezTo>
                    <a:cubicBezTo>
                      <a:pt x="1" y="52"/>
                      <a:pt x="0" y="36"/>
                      <a:pt x="6" y="21"/>
                    </a:cubicBezTo>
                    <a:cubicBezTo>
                      <a:pt x="11" y="7"/>
                      <a:pt x="22" y="0"/>
                      <a:pt x="39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07" tIns="45703" rIns="91407" bIns="45703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33" name="Oval 1"/>
          <p:cNvSpPr/>
          <p:nvPr/>
        </p:nvSpPr>
        <p:spPr>
          <a:xfrm>
            <a:off x="6594461" y="1802512"/>
            <a:ext cx="769456" cy="769454"/>
          </a:xfrm>
          <a:prstGeom prst="ellipse">
            <a:avLst/>
          </a:prstGeom>
          <a:solidFill>
            <a:srgbClr val="40404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Noto Sans S Chinese Bold" panose="020B0800000000000000" pitchFamily="34" charset="-122"/>
            </a:endParaRPr>
          </a:p>
        </p:txBody>
      </p:sp>
      <p:sp>
        <p:nvSpPr>
          <p:cNvPr id="34" name="Oval 2"/>
          <p:cNvSpPr/>
          <p:nvPr/>
        </p:nvSpPr>
        <p:spPr>
          <a:xfrm>
            <a:off x="6594461" y="2763106"/>
            <a:ext cx="769456" cy="769454"/>
          </a:xfrm>
          <a:prstGeom prst="ellipse">
            <a:avLst/>
          </a:prstGeom>
          <a:solidFill>
            <a:srgbClr val="76ADFB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Noto Sans S Chinese Bold" panose="020B0800000000000000" pitchFamily="34" charset="-122"/>
            </a:endParaRPr>
          </a:p>
        </p:txBody>
      </p:sp>
      <p:sp>
        <p:nvSpPr>
          <p:cNvPr id="35" name="Oval 3"/>
          <p:cNvSpPr/>
          <p:nvPr/>
        </p:nvSpPr>
        <p:spPr>
          <a:xfrm>
            <a:off x="6594461" y="3689822"/>
            <a:ext cx="769456" cy="769454"/>
          </a:xfrm>
          <a:prstGeom prst="ellipse">
            <a:avLst/>
          </a:prstGeom>
          <a:solidFill>
            <a:srgbClr val="40404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Noto Sans S Chinese Bold" panose="020B0800000000000000" pitchFamily="34" charset="-122"/>
            </a:endParaRPr>
          </a:p>
        </p:txBody>
      </p:sp>
      <p:sp>
        <p:nvSpPr>
          <p:cNvPr id="36" name="Oval 4"/>
          <p:cNvSpPr/>
          <p:nvPr/>
        </p:nvSpPr>
        <p:spPr>
          <a:xfrm>
            <a:off x="6605891" y="4684157"/>
            <a:ext cx="769456" cy="769454"/>
          </a:xfrm>
          <a:prstGeom prst="ellipse">
            <a:avLst/>
          </a:prstGeom>
          <a:solidFill>
            <a:srgbClr val="76ADFB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Noto Sans S Chinese Bold" panose="020B0800000000000000" pitchFamily="34" charset="-122"/>
            </a:endParaRPr>
          </a:p>
        </p:txBody>
      </p:sp>
      <p:sp>
        <p:nvSpPr>
          <p:cNvPr id="41" name="Subtitle 2"/>
          <p:cNvSpPr txBox="1"/>
          <p:nvPr/>
        </p:nvSpPr>
        <p:spPr>
          <a:xfrm>
            <a:off x="6615006" y="1959729"/>
            <a:ext cx="755279" cy="400053"/>
          </a:xfrm>
          <a:prstGeom prst="rect">
            <a:avLst/>
          </a:prstGeom>
        </p:spPr>
        <p:txBody>
          <a:bodyPr vert="horz" wrap="square" lIns="91387" tIns="45692" rIns="91387" bIns="45692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bg1"/>
                </a:solidFill>
                <a:latin typeface="Noto Sans S Chinese Bold" panose="020B0800000000000000" pitchFamily="34" charset="-122"/>
                <a:cs typeface="Helvetica Neue"/>
              </a:rPr>
              <a:t>25%</a:t>
            </a:r>
            <a:endParaRPr lang="en-US" sz="1200" dirty="0">
              <a:solidFill>
                <a:schemeClr val="bg1"/>
              </a:solidFill>
              <a:latin typeface="Noto Sans S Chinese Bold" panose="020B0800000000000000" pitchFamily="34" charset="-122"/>
              <a:cs typeface="Helvetica Neue"/>
            </a:endParaRPr>
          </a:p>
        </p:txBody>
      </p:sp>
      <p:sp>
        <p:nvSpPr>
          <p:cNvPr id="42" name="Subtitle 2"/>
          <p:cNvSpPr txBox="1"/>
          <p:nvPr/>
        </p:nvSpPr>
        <p:spPr>
          <a:xfrm>
            <a:off x="6605602" y="2924034"/>
            <a:ext cx="755279" cy="400053"/>
          </a:xfrm>
          <a:prstGeom prst="rect">
            <a:avLst/>
          </a:prstGeom>
        </p:spPr>
        <p:txBody>
          <a:bodyPr vert="horz" wrap="square" lIns="91387" tIns="45692" rIns="91387" bIns="45692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bg1"/>
                </a:solidFill>
                <a:latin typeface="Noto Sans S Chinese Bold" panose="020B0800000000000000" pitchFamily="34" charset="-122"/>
                <a:cs typeface="Helvetica Neue"/>
              </a:rPr>
              <a:t>55%</a:t>
            </a:r>
            <a:endParaRPr lang="en-US" sz="1200" dirty="0">
              <a:solidFill>
                <a:schemeClr val="bg1"/>
              </a:solidFill>
              <a:latin typeface="Noto Sans S Chinese Bold" panose="020B0800000000000000" pitchFamily="34" charset="-122"/>
              <a:cs typeface="Helvetica Neue"/>
            </a:endParaRPr>
          </a:p>
        </p:txBody>
      </p:sp>
      <p:sp>
        <p:nvSpPr>
          <p:cNvPr id="43" name="Subtitle 2"/>
          <p:cNvSpPr txBox="1"/>
          <p:nvPr/>
        </p:nvSpPr>
        <p:spPr>
          <a:xfrm>
            <a:off x="6615006" y="3859665"/>
            <a:ext cx="755279" cy="400053"/>
          </a:xfrm>
          <a:prstGeom prst="rect">
            <a:avLst/>
          </a:prstGeom>
        </p:spPr>
        <p:txBody>
          <a:bodyPr vert="horz" wrap="square" lIns="91387" tIns="45692" rIns="91387" bIns="45692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bg1"/>
                </a:solidFill>
                <a:latin typeface="Noto Sans S Chinese Bold" panose="020B0800000000000000" pitchFamily="34" charset="-122"/>
                <a:cs typeface="Helvetica Neue"/>
              </a:rPr>
              <a:t>20%</a:t>
            </a:r>
            <a:endParaRPr lang="en-US" sz="1200" dirty="0">
              <a:solidFill>
                <a:schemeClr val="bg1"/>
              </a:solidFill>
              <a:latin typeface="Noto Sans S Chinese Bold" panose="020B0800000000000000" pitchFamily="34" charset="-122"/>
              <a:cs typeface="Helvetica Neue"/>
            </a:endParaRPr>
          </a:p>
        </p:txBody>
      </p:sp>
      <p:sp>
        <p:nvSpPr>
          <p:cNvPr id="44" name="Subtitle 2"/>
          <p:cNvSpPr txBox="1"/>
          <p:nvPr/>
        </p:nvSpPr>
        <p:spPr>
          <a:xfrm>
            <a:off x="6615006" y="4856764"/>
            <a:ext cx="755279" cy="400053"/>
          </a:xfrm>
          <a:prstGeom prst="rect">
            <a:avLst/>
          </a:prstGeom>
        </p:spPr>
        <p:txBody>
          <a:bodyPr vert="horz" wrap="square" lIns="91387" tIns="45692" rIns="91387" bIns="45692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bg1"/>
                </a:solidFill>
                <a:latin typeface="Noto Sans S Chinese Bold" panose="020B0800000000000000" pitchFamily="34" charset="-122"/>
                <a:cs typeface="Helvetica Neue"/>
              </a:rPr>
              <a:t>80%</a:t>
            </a:r>
            <a:endParaRPr lang="en-US" sz="1200" dirty="0">
              <a:solidFill>
                <a:schemeClr val="bg1"/>
              </a:solidFill>
              <a:latin typeface="Noto Sans S Chinese Bold" panose="020B0800000000000000" pitchFamily="34" charset="-122"/>
              <a:cs typeface="Helvetica Neue"/>
            </a:endParaRPr>
          </a:p>
        </p:txBody>
      </p:sp>
      <p:cxnSp>
        <p:nvCxnSpPr>
          <p:cNvPr id="45" name="Straight Connector 16"/>
          <p:cNvCxnSpPr/>
          <p:nvPr/>
        </p:nvCxnSpPr>
        <p:spPr>
          <a:xfrm flipH="1">
            <a:off x="6074650" y="1664263"/>
            <a:ext cx="0" cy="391812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76"/>
          <p:cNvSpPr txBox="1"/>
          <p:nvPr/>
        </p:nvSpPr>
        <p:spPr>
          <a:xfrm>
            <a:off x="7513637" y="1590675"/>
            <a:ext cx="1194947" cy="3683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262626"/>
                </a:solidFill>
                <a:latin typeface="Noto Sans S Chinese Regular" panose="020B0500000000000000" charset="-122"/>
                <a:ea typeface="Noto Sans S Chinese Regular" panose="020B0500000000000000" charset="-122"/>
              </a:rPr>
              <a:t>添加标题</a:t>
            </a:r>
            <a:endParaRPr lang="zh-CN" altLang="en-US" b="1" dirty="0" smtClean="0">
              <a:solidFill>
                <a:srgbClr val="262626"/>
              </a:solidFill>
              <a:latin typeface="Noto Sans S Chinese Regular" panose="020B0500000000000000" charset="-122"/>
              <a:ea typeface="Noto Sans S Chinese Regular" panose="020B05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513955" y="1959610"/>
            <a:ext cx="4030980" cy="5708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sz="1200" dirty="0">
                <a:solidFill>
                  <a:schemeClr val="tx1"/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</a:t>
            </a:r>
            <a:r>
              <a:rPr lang="zh-CN" sz="1200" dirty="0"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</a:t>
            </a:r>
            <a:endParaRPr lang="zh-CN" altLang="zh-CN" sz="1200" dirty="0" smtClean="0">
              <a:solidFill>
                <a:schemeClr val="tx1"/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  <p:sp>
        <p:nvSpPr>
          <p:cNvPr id="5" name="TextBox 76"/>
          <p:cNvSpPr txBox="1"/>
          <p:nvPr/>
        </p:nvSpPr>
        <p:spPr>
          <a:xfrm>
            <a:off x="7514272" y="2555240"/>
            <a:ext cx="1194947" cy="3683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262626"/>
                </a:solidFill>
                <a:latin typeface="Noto Sans S Chinese Regular" panose="020B0500000000000000" charset="-122"/>
                <a:ea typeface="Noto Sans S Chinese Regular" panose="020B0500000000000000" charset="-122"/>
              </a:rPr>
              <a:t>添加标题</a:t>
            </a:r>
            <a:endParaRPr lang="zh-CN" altLang="en-US" b="1" dirty="0" smtClean="0">
              <a:solidFill>
                <a:srgbClr val="262626"/>
              </a:solidFill>
              <a:latin typeface="Noto Sans S Chinese Regular" panose="020B0500000000000000" charset="-122"/>
              <a:ea typeface="Noto Sans S Chinese Regular" panose="020B05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514590" y="2924175"/>
            <a:ext cx="4030980" cy="5708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sz="1200" dirty="0">
                <a:solidFill>
                  <a:schemeClr val="tx1"/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</a:t>
            </a:r>
            <a:r>
              <a:rPr lang="zh-CN" sz="1200" dirty="0"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</a:t>
            </a:r>
            <a:endParaRPr lang="zh-CN" altLang="zh-CN" sz="1200" dirty="0" smtClean="0">
              <a:solidFill>
                <a:schemeClr val="tx1"/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  <p:sp>
        <p:nvSpPr>
          <p:cNvPr id="7" name="TextBox 76"/>
          <p:cNvSpPr txBox="1"/>
          <p:nvPr/>
        </p:nvSpPr>
        <p:spPr>
          <a:xfrm>
            <a:off x="7514272" y="3540760"/>
            <a:ext cx="1194947" cy="3683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262626"/>
                </a:solidFill>
                <a:latin typeface="Noto Sans S Chinese Regular" panose="020B0500000000000000" charset="-122"/>
                <a:ea typeface="Noto Sans S Chinese Regular" panose="020B0500000000000000" charset="-122"/>
              </a:rPr>
              <a:t>添加标题</a:t>
            </a:r>
            <a:endParaRPr lang="zh-CN" altLang="en-US" b="1" dirty="0" smtClean="0">
              <a:solidFill>
                <a:srgbClr val="262626"/>
              </a:solidFill>
              <a:latin typeface="Noto Sans S Chinese Regular" panose="020B0500000000000000" charset="-122"/>
              <a:ea typeface="Noto Sans S Chinese Regular" panose="020B050000000000000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514590" y="3909695"/>
            <a:ext cx="4030980" cy="5708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sz="1200" dirty="0">
                <a:solidFill>
                  <a:schemeClr val="tx1"/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</a:t>
            </a:r>
            <a:r>
              <a:rPr lang="zh-CN" sz="1200" dirty="0"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</a:t>
            </a:r>
            <a:endParaRPr lang="zh-CN" altLang="zh-CN" sz="1200" dirty="0" smtClean="0">
              <a:solidFill>
                <a:schemeClr val="tx1"/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  <p:sp>
        <p:nvSpPr>
          <p:cNvPr id="11" name="TextBox 76"/>
          <p:cNvSpPr txBox="1"/>
          <p:nvPr/>
        </p:nvSpPr>
        <p:spPr>
          <a:xfrm>
            <a:off x="7514907" y="4642485"/>
            <a:ext cx="1194947" cy="3683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262626"/>
                </a:solidFill>
                <a:latin typeface="Noto Sans S Chinese Regular" panose="020B0500000000000000" charset="-122"/>
                <a:ea typeface="Noto Sans S Chinese Regular" panose="020B0500000000000000" charset="-122"/>
              </a:rPr>
              <a:t>添加标题</a:t>
            </a:r>
            <a:endParaRPr lang="zh-CN" altLang="en-US" b="1" dirty="0" smtClean="0">
              <a:solidFill>
                <a:srgbClr val="262626"/>
              </a:solidFill>
              <a:latin typeface="Noto Sans S Chinese Regular" panose="020B0500000000000000" charset="-122"/>
              <a:ea typeface="Noto Sans S Chinese Regular" panose="020B0500000000000000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515225" y="5011420"/>
            <a:ext cx="4030980" cy="5708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sz="1200" dirty="0">
                <a:solidFill>
                  <a:schemeClr val="tx1"/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</a:t>
            </a:r>
            <a:r>
              <a:rPr lang="zh-CN" sz="1200" dirty="0"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</a:t>
            </a:r>
            <a:endParaRPr lang="zh-CN" altLang="zh-CN" sz="1200" dirty="0" smtClean="0">
              <a:solidFill>
                <a:schemeClr val="tx1"/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ldLvl="0" animBg="1"/>
      <p:bldP spid="34" grpId="0" bldLvl="0" animBg="1"/>
      <p:bldP spid="35" grpId="0" bldLvl="0" animBg="1"/>
      <p:bldP spid="36" grpId="0" bldLvl="0" animBg="1"/>
      <p:bldP spid="41" grpId="0"/>
      <p:bldP spid="42" grpId="0"/>
      <p:bldP spid="43" grpId="0"/>
      <p:bldP spid="44" grpId="0"/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318510" y="1609017"/>
            <a:ext cx="2196081" cy="464059"/>
          </a:xfrm>
          <a:prstGeom prst="roundRect">
            <a:avLst>
              <a:gd name="adj" fmla="val 0"/>
            </a:avLst>
          </a:prstGeom>
          <a:solidFill>
            <a:srgbClr val="76A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5" rIns="91408" bIns="45705" rtlCol="0" anchor="ctr"/>
          <a:lstStyle/>
          <a:p>
            <a:r>
              <a:rPr lang="zh-CN" altLang="en-US" sz="1600" dirty="0">
                <a:solidFill>
                  <a:schemeClr val="bg1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endParaRPr lang="zh-CN" altLang="en-US" sz="1600" dirty="0">
              <a:solidFill>
                <a:schemeClr val="bg1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4420090" y="2967686"/>
            <a:ext cx="922550" cy="922674"/>
          </a:xfrm>
          <a:prstGeom prst="ellipse">
            <a:avLst/>
          </a:prstGeom>
          <a:solidFill>
            <a:srgbClr val="76ADF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5" rIns="91408" bIns="45705" rtlCol="0" anchor="ctr"/>
          <a:lstStyle/>
          <a:p>
            <a:pPr algn="ctr"/>
            <a:r>
              <a:rPr lang="zh-CN" altLang="en-US" sz="2800" dirty="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添</a:t>
            </a:r>
            <a:endParaRPr lang="zh-CN" altLang="en-US" sz="2800" dirty="0"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113642" y="2967051"/>
            <a:ext cx="922550" cy="922674"/>
          </a:xfrm>
          <a:prstGeom prst="ellipse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5" rIns="91408" bIns="45705" rtlCol="0" anchor="ctr"/>
          <a:lstStyle/>
          <a:p>
            <a:pPr algn="ctr"/>
            <a:r>
              <a:rPr lang="zh-CN" altLang="en-US" sz="2800" dirty="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加</a:t>
            </a:r>
            <a:endParaRPr lang="zh-CN" altLang="en-US" sz="2800" dirty="0"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5925303" y="2967686"/>
            <a:ext cx="922550" cy="922674"/>
          </a:xfrm>
          <a:prstGeom prst="ellipse">
            <a:avLst/>
          </a:prstGeom>
          <a:solidFill>
            <a:srgbClr val="76ADF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5" rIns="91408" bIns="45705" rtlCol="0" anchor="ctr"/>
          <a:lstStyle/>
          <a:p>
            <a:pPr algn="ctr"/>
            <a:r>
              <a:rPr lang="zh-CN" altLang="en-US" sz="2800" dirty="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标</a:t>
            </a:r>
            <a:endParaRPr lang="zh-CN" altLang="en-US" sz="2800" dirty="0"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6687435" y="2953081"/>
            <a:ext cx="922550" cy="922674"/>
          </a:xfrm>
          <a:prstGeom prst="ellipse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5" rIns="91408" bIns="45705" rtlCol="0" anchor="ctr"/>
          <a:lstStyle/>
          <a:p>
            <a:pPr algn="ctr"/>
            <a:r>
              <a:rPr lang="zh-CN" altLang="en-US" sz="2800" dirty="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题</a:t>
            </a:r>
            <a:endParaRPr lang="zh-CN" altLang="en-US" sz="2800" dirty="0"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6010275" y="1492063"/>
            <a:ext cx="0" cy="1152326"/>
          </a:xfrm>
          <a:prstGeom prst="line">
            <a:avLst/>
          </a:prstGeom>
          <a:ln w="12700">
            <a:solidFill>
              <a:srgbClr val="76AD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1318509" y="3429022"/>
            <a:ext cx="2730221" cy="0"/>
          </a:xfrm>
          <a:prstGeom prst="line">
            <a:avLst/>
          </a:prstGeom>
          <a:ln w="127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7922017" y="3414417"/>
            <a:ext cx="2730221" cy="0"/>
          </a:xfrm>
          <a:prstGeom prst="line">
            <a:avLst/>
          </a:prstGeom>
          <a:ln w="127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圆角矩形 12"/>
          <p:cNvSpPr/>
          <p:nvPr/>
        </p:nvSpPr>
        <p:spPr>
          <a:xfrm>
            <a:off x="8811848" y="1591872"/>
            <a:ext cx="2196985" cy="464059"/>
          </a:xfrm>
          <a:prstGeom prst="roundRect">
            <a:avLst>
              <a:gd name="adj" fmla="val 0"/>
            </a:avLst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5" rIns="91408" bIns="45705" rtlCol="0" anchor="ctr"/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endParaRPr lang="zh-CN" altLang="en-US" sz="1600" dirty="0">
              <a:solidFill>
                <a:schemeClr val="bg1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1318510" y="4591421"/>
            <a:ext cx="2196081" cy="464059"/>
          </a:xfrm>
          <a:prstGeom prst="roundRect">
            <a:avLst>
              <a:gd name="adj" fmla="val 0"/>
            </a:avLst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5" rIns="91408" bIns="45705" rtlCol="0" anchor="ctr"/>
          <a:lstStyle/>
          <a:p>
            <a:r>
              <a:rPr lang="zh-CN" altLang="en-US" sz="1600" dirty="0">
                <a:solidFill>
                  <a:schemeClr val="bg1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endParaRPr lang="zh-CN" altLang="en-US" sz="1600" dirty="0">
              <a:solidFill>
                <a:schemeClr val="bg1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8811848" y="4591421"/>
            <a:ext cx="2196985" cy="464059"/>
          </a:xfrm>
          <a:prstGeom prst="roundRect">
            <a:avLst>
              <a:gd name="adj" fmla="val 0"/>
            </a:avLst>
          </a:prstGeom>
          <a:solidFill>
            <a:srgbClr val="76A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5" rIns="91408" bIns="45705" rtlCol="0" anchor="ctr"/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endParaRPr lang="zh-CN" altLang="en-US" sz="1600" dirty="0">
              <a:solidFill>
                <a:schemeClr val="bg1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6010275" y="4266669"/>
            <a:ext cx="0" cy="1152326"/>
          </a:xfrm>
          <a:prstGeom prst="line">
            <a:avLst/>
          </a:prstGeom>
          <a:ln w="12700">
            <a:solidFill>
              <a:srgbClr val="76AD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76"/>
          <p:cNvSpPr txBox="1"/>
          <p:nvPr/>
        </p:nvSpPr>
        <p:spPr>
          <a:xfrm>
            <a:off x="1671320" y="1657350"/>
            <a:ext cx="1483995" cy="39878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b="1" dirty="0" smtClean="0">
                <a:solidFill>
                  <a:schemeClr val="bg1"/>
                </a:solidFill>
                <a:latin typeface="Noto Sans S Chinese Regular" panose="020B0500000000000000" charset="-122"/>
                <a:ea typeface="Noto Sans S Chinese Regular" panose="020B0500000000000000" charset="-122"/>
              </a:rPr>
              <a:t>添加标题</a:t>
            </a:r>
            <a:endParaRPr lang="zh-CN" altLang="en-US" sz="2000" b="1" dirty="0" smtClean="0">
              <a:solidFill>
                <a:schemeClr val="bg1"/>
              </a:solidFill>
              <a:latin typeface="Noto Sans S Chinese Regular" panose="020B0500000000000000" charset="-122"/>
              <a:ea typeface="Noto Sans S Chinese Regular" panose="020B0500000000000000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318260" y="2322195"/>
            <a:ext cx="2962275" cy="92964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请在此添加您的文字内容，请在此添加您的文字内容。请在此添加您的文字内容，</a:t>
            </a:r>
            <a:endParaRPr lang="zh-CN" altLang="zh-CN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318260" y="3545840"/>
            <a:ext cx="2962275" cy="92964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请在此添加您的文字内容，请在此添加您的文字内容。请在此添加您的文字内容，</a:t>
            </a:r>
            <a:endParaRPr lang="zh-CN" altLang="zh-CN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061960" y="2322195"/>
            <a:ext cx="2962275" cy="92964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请在此添加您的文字内容，请在此添加您的文字内容。请在此添加您的文字内容，</a:t>
            </a:r>
            <a:endParaRPr lang="zh-CN" altLang="zh-CN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061960" y="3545840"/>
            <a:ext cx="2962275" cy="92964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请在此添加您的文字内容，请在此添加您的文字内容。请在此添加您的文字内容，</a:t>
            </a:r>
            <a:endParaRPr lang="zh-CN" altLang="zh-CN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  <p:sp>
        <p:nvSpPr>
          <p:cNvPr id="26" name="TextBox 76"/>
          <p:cNvSpPr txBox="1"/>
          <p:nvPr/>
        </p:nvSpPr>
        <p:spPr>
          <a:xfrm>
            <a:off x="1673860" y="4624070"/>
            <a:ext cx="1483995" cy="39878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b="1" dirty="0" smtClean="0">
                <a:solidFill>
                  <a:schemeClr val="bg1"/>
                </a:solidFill>
                <a:latin typeface="Noto Sans S Chinese Regular" panose="020B0500000000000000" charset="-122"/>
                <a:ea typeface="Noto Sans S Chinese Regular" panose="020B0500000000000000" charset="-122"/>
              </a:rPr>
              <a:t>添加标题</a:t>
            </a:r>
            <a:endParaRPr lang="zh-CN" altLang="en-US" sz="2000" b="1" dirty="0" smtClean="0">
              <a:solidFill>
                <a:schemeClr val="bg1"/>
              </a:solidFill>
              <a:latin typeface="Noto Sans S Chinese Regular" panose="020B0500000000000000" charset="-122"/>
              <a:ea typeface="Noto Sans S Chinese Regular" panose="020B0500000000000000" charset="-122"/>
            </a:endParaRPr>
          </a:p>
        </p:txBody>
      </p:sp>
      <p:sp>
        <p:nvSpPr>
          <p:cNvPr id="27" name="TextBox 76"/>
          <p:cNvSpPr txBox="1"/>
          <p:nvPr/>
        </p:nvSpPr>
        <p:spPr>
          <a:xfrm>
            <a:off x="9168765" y="4624070"/>
            <a:ext cx="1483995" cy="39878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b="1" dirty="0" smtClean="0">
                <a:solidFill>
                  <a:schemeClr val="bg1"/>
                </a:solidFill>
                <a:latin typeface="Noto Sans S Chinese Regular" panose="020B0500000000000000" charset="-122"/>
                <a:ea typeface="Noto Sans S Chinese Regular" panose="020B0500000000000000" charset="-122"/>
              </a:rPr>
              <a:t>添加标题</a:t>
            </a:r>
            <a:endParaRPr lang="zh-CN" altLang="en-US" sz="2000" b="1" dirty="0" smtClean="0">
              <a:solidFill>
                <a:schemeClr val="bg1"/>
              </a:solidFill>
              <a:latin typeface="Noto Sans S Chinese Regular" panose="020B0500000000000000" charset="-122"/>
              <a:ea typeface="Noto Sans S Chinese Regular" panose="020B0500000000000000" charset="-122"/>
            </a:endParaRPr>
          </a:p>
        </p:txBody>
      </p:sp>
      <p:sp>
        <p:nvSpPr>
          <p:cNvPr id="28" name="TextBox 76"/>
          <p:cNvSpPr txBox="1"/>
          <p:nvPr/>
        </p:nvSpPr>
        <p:spPr>
          <a:xfrm>
            <a:off x="9168765" y="1642110"/>
            <a:ext cx="1483995" cy="39878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b="1" dirty="0" smtClean="0">
                <a:solidFill>
                  <a:schemeClr val="bg1"/>
                </a:solidFill>
                <a:latin typeface="Noto Sans S Chinese Regular" panose="020B0500000000000000" charset="-122"/>
                <a:ea typeface="Noto Sans S Chinese Regular" panose="020B0500000000000000" charset="-122"/>
              </a:rPr>
              <a:t>添加标题</a:t>
            </a:r>
            <a:endParaRPr lang="zh-CN" altLang="en-US" sz="2000" b="1" dirty="0" smtClean="0">
              <a:solidFill>
                <a:schemeClr val="bg1"/>
              </a:solidFill>
              <a:latin typeface="Noto Sans S Chinese Regular" panose="020B0500000000000000" charset="-122"/>
              <a:ea typeface="Noto Sans S Chinese Regular" panose="020B0500000000000000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" grpId="0" bldLvl="0" animBg="1"/>
      <p:bldP spid="6" grpId="0" bldLvl="0" animBg="1"/>
      <p:bldP spid="7" grpId="0" bldLvl="0" animBg="1"/>
      <p:bldP spid="8" grpId="0" bldLvl="0" animBg="1"/>
      <p:bldP spid="13" grpId="0" bldLvl="0" animBg="1"/>
      <p:bldP spid="10" grpId="0" bldLvl="0" animBg="1"/>
      <p:bldP spid="17" grpId="0" bldLvl="0" animBg="1"/>
      <p:bldP spid="18" grpId="0" bldLvl="0" animBg="1"/>
      <p:bldP spid="14" grpId="0" bldLvl="0" animBg="1"/>
      <p:bldP spid="16" grpId="0" bldLvl="0" animBg="1"/>
      <p:bldP spid="21" grpId="0" bldLvl="0" animBg="1"/>
      <p:bldP spid="25" grpId="0" bldLvl="0" animBg="1"/>
      <p:bldP spid="26" grpId="0" bldLvl="0" animBg="1"/>
      <p:bldP spid="27" grpId="0" bldLvl="0" animBg="1"/>
      <p:bldP spid="28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64460" y="-2669540"/>
            <a:ext cx="6873240" cy="1218120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501775" y="1494155"/>
            <a:ext cx="9199245" cy="39020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844675" y="1789430"/>
            <a:ext cx="8523605" cy="3312160"/>
          </a:xfrm>
          <a:prstGeom prst="rect">
            <a:avLst/>
          </a:prstGeom>
          <a:noFill/>
          <a:ln w="76200">
            <a:solidFill>
              <a:schemeClr val="tx1">
                <a:lumMod val="85000"/>
                <a:lumOff val="1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文本框 40"/>
          <p:cNvSpPr txBox="1"/>
          <p:nvPr/>
        </p:nvSpPr>
        <p:spPr>
          <a:xfrm>
            <a:off x="3056890" y="3819525"/>
            <a:ext cx="6099175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00">
                <a:solidFill>
                  <a:srgbClr val="010101"/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PleaseaddaclearbusinesstemplateforthetitlecontentyouwantoaddPleaseaddaclePleaseaddaclearPleaseaddaclearbusinesstemplateforthetitlecontentyouwantoaddPleaseaddac</a:t>
            </a:r>
            <a:endParaRPr lang="zh-CN" altLang="en-US" sz="1000">
              <a:solidFill>
                <a:srgbClr val="010101"/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4766310" y="3129280"/>
            <a:ext cx="267017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3200" b="1" spc="60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+mn-ea"/>
                <a:sym typeface="Arial" panose="020B0604020202020204" pitchFamily="34" charset="0"/>
              </a:rPr>
              <a:t>活动总结</a:t>
            </a:r>
            <a:endParaRPr kumimoji="1" lang="zh-CN" altLang="en-US" sz="3200" b="1" spc="600" dirty="0">
              <a:solidFill>
                <a:schemeClr val="tx1">
                  <a:lumMod val="85000"/>
                  <a:lumOff val="15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5044440" y="2247265"/>
            <a:ext cx="21240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</a:rPr>
              <a:t>PART 04</a:t>
            </a:r>
            <a:endParaRPr lang="en-US" altLang="zh-CN" sz="4000" dirty="0">
              <a:solidFill>
                <a:schemeClr val="tx1">
                  <a:lumMod val="85000"/>
                  <a:lumOff val="15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64460" y="-2669540"/>
            <a:ext cx="6873240" cy="1218120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0795" y="3507105"/>
            <a:ext cx="12181205" cy="3350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514985" y="4004945"/>
            <a:ext cx="2181860" cy="1778000"/>
            <a:chOff x="1378" y="6427"/>
            <a:chExt cx="3436" cy="2800"/>
          </a:xfrm>
        </p:grpSpPr>
        <p:grpSp>
          <p:nvGrpSpPr>
            <p:cNvPr id="23" name="组合 22"/>
            <p:cNvGrpSpPr/>
            <p:nvPr/>
          </p:nvGrpSpPr>
          <p:grpSpPr>
            <a:xfrm>
              <a:off x="2522" y="6427"/>
              <a:ext cx="1146" cy="1146"/>
              <a:chOff x="3250" y="6121"/>
              <a:chExt cx="1146" cy="1146"/>
            </a:xfrm>
          </p:grpSpPr>
          <p:sp>
            <p:nvSpPr>
              <p:cNvPr id="28" name="椭圆 1"/>
              <p:cNvSpPr>
                <a:spLocks noChangeArrowheads="1"/>
              </p:cNvSpPr>
              <p:nvPr/>
            </p:nvSpPr>
            <p:spPr bwMode="auto">
              <a:xfrm>
                <a:off x="3250" y="6121"/>
                <a:ext cx="1146" cy="1146"/>
              </a:xfrm>
              <a:prstGeom prst="roundRect">
                <a:avLst/>
              </a:prstGeom>
              <a:solidFill>
                <a:srgbClr val="404040"/>
              </a:solidFill>
              <a:ln w="19050">
                <a:noFill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 sz="2000">
                  <a:solidFill>
                    <a:srgbClr val="010101"/>
                  </a:solidFill>
                </a:endParaRPr>
              </a:p>
            </p:txBody>
          </p:sp>
          <p:sp>
            <p:nvSpPr>
              <p:cNvPr id="29" name="TextBox 32"/>
              <p:cNvSpPr txBox="1">
                <a:spLocks noChangeArrowheads="1"/>
              </p:cNvSpPr>
              <p:nvPr/>
            </p:nvSpPr>
            <p:spPr bwMode="auto">
              <a:xfrm>
                <a:off x="3350" y="6244"/>
                <a:ext cx="947" cy="9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3200" dirty="0" smtClean="0">
                    <a:solidFill>
                      <a:schemeClr val="bg1"/>
                    </a:solidFill>
                    <a:ea typeface="微软雅黑" panose="020B0503020204020204" charset="-122"/>
                  </a:rPr>
                  <a:t>01</a:t>
                </a:r>
                <a:endParaRPr lang="en-US" altLang="zh-CN" sz="3200" dirty="0" smtClean="0">
                  <a:solidFill>
                    <a:schemeClr val="bg1"/>
                  </a:solidFill>
                  <a:ea typeface="微软雅黑" panose="020B0503020204020204" charset="-122"/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1378" y="8163"/>
              <a:ext cx="3437" cy="1065"/>
              <a:chOff x="2229" y="7342"/>
              <a:chExt cx="3437" cy="1065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2229" y="7924"/>
                <a:ext cx="3437" cy="4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altLang="zh-CN" sz="1400" dirty="0">
                    <a:solidFill>
                      <a:srgbClr val="010101"/>
                    </a:solidFill>
                    <a:latin typeface="Noto Sans S Chinese Regular" panose="020B0500000000000000" charset="-122"/>
                    <a:ea typeface="Noto Sans S Chinese Regular" panose="020B0500000000000000" charset="-122"/>
                  </a:rPr>
                  <a:t>Please add the title here</a:t>
                </a:r>
                <a:endParaRPr lang="en-US" altLang="zh-CN" sz="1400" dirty="0">
                  <a:solidFill>
                    <a:srgbClr val="010101"/>
                  </a:solidFill>
                  <a:latin typeface="Noto Sans S Chinese Regular" panose="020B0500000000000000" charset="-122"/>
                  <a:ea typeface="Noto Sans S Chinese Regular" panose="020B0500000000000000" charset="-122"/>
                </a:endParaRPr>
              </a:p>
            </p:txBody>
          </p:sp>
          <p:sp>
            <p:nvSpPr>
              <p:cNvPr id="14" name="TextBox 76"/>
              <p:cNvSpPr txBox="1"/>
              <p:nvPr/>
            </p:nvSpPr>
            <p:spPr>
              <a:xfrm>
                <a:off x="2698" y="7342"/>
                <a:ext cx="2499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b="1" spc="600">
                    <a:solidFill>
                      <a:srgbClr val="010101"/>
                    </a:solidFill>
                    <a:latin typeface="Noto Sans S Chinese Regular" panose="020B0500000000000000" charset="-122"/>
                    <a:ea typeface="Noto Sans S Chinese Regular" panose="020B0500000000000000" charset="-122"/>
                    <a:cs typeface="+mn-ea"/>
                    <a:sym typeface="Arial" panose="020B0604020202020204" pitchFamily="34" charset="0"/>
                  </a:rPr>
                  <a:t>活动介绍</a:t>
                </a:r>
                <a:endParaRPr lang="zh-CN" altLang="en-US" b="1" spc="600" dirty="0" smtClean="0">
                  <a:solidFill>
                    <a:srgbClr val="010101"/>
                  </a:solidFill>
                  <a:latin typeface="Noto Sans S Chinese Regular" panose="020B0500000000000000" charset="-122"/>
                  <a:ea typeface="Noto Sans S Chinese Regular" panose="020B0500000000000000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31" name="组合 30"/>
          <p:cNvGrpSpPr/>
          <p:nvPr/>
        </p:nvGrpSpPr>
        <p:grpSpPr>
          <a:xfrm>
            <a:off x="6349365" y="4004945"/>
            <a:ext cx="2181860" cy="1778000"/>
            <a:chOff x="10097" y="6184"/>
            <a:chExt cx="3436" cy="2800"/>
          </a:xfrm>
        </p:grpSpPr>
        <p:grpSp>
          <p:nvGrpSpPr>
            <p:cNvPr id="33" name="组合 32"/>
            <p:cNvGrpSpPr/>
            <p:nvPr/>
          </p:nvGrpSpPr>
          <p:grpSpPr>
            <a:xfrm>
              <a:off x="11243" y="6184"/>
              <a:ext cx="1146" cy="1146"/>
              <a:chOff x="3250" y="8751"/>
              <a:chExt cx="1146" cy="1146"/>
            </a:xfrm>
          </p:grpSpPr>
          <p:sp>
            <p:nvSpPr>
              <p:cNvPr id="32" name="椭圆 1"/>
              <p:cNvSpPr>
                <a:spLocks noChangeArrowheads="1"/>
              </p:cNvSpPr>
              <p:nvPr/>
            </p:nvSpPr>
            <p:spPr bwMode="auto">
              <a:xfrm>
                <a:off x="3250" y="8751"/>
                <a:ext cx="1146" cy="1146"/>
              </a:xfrm>
              <a:prstGeom prst="roundRect">
                <a:avLst/>
              </a:prstGeom>
              <a:solidFill>
                <a:srgbClr val="404040"/>
              </a:solidFill>
              <a:ln w="19050">
                <a:noFill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 sz="2000">
                  <a:solidFill>
                    <a:srgbClr val="010101"/>
                  </a:solidFill>
                </a:endParaRPr>
              </a:p>
            </p:txBody>
          </p:sp>
          <p:sp>
            <p:nvSpPr>
              <p:cNvPr id="17" name="TextBox 32"/>
              <p:cNvSpPr txBox="1">
                <a:spLocks noChangeArrowheads="1"/>
              </p:cNvSpPr>
              <p:nvPr/>
            </p:nvSpPr>
            <p:spPr bwMode="auto">
              <a:xfrm>
                <a:off x="3349" y="8874"/>
                <a:ext cx="947" cy="9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3200" dirty="0" smtClean="0">
                    <a:solidFill>
                      <a:schemeClr val="bg1"/>
                    </a:solidFill>
                    <a:ea typeface="微软雅黑" panose="020B0503020204020204" charset="-122"/>
                  </a:rPr>
                  <a:t>03</a:t>
                </a:r>
                <a:endParaRPr lang="en-US" altLang="zh-CN" sz="3200" dirty="0" smtClean="0">
                  <a:solidFill>
                    <a:schemeClr val="bg1"/>
                  </a:solidFill>
                  <a:ea typeface="微软雅黑" panose="020B0503020204020204" charset="-122"/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10097" y="7920"/>
              <a:ext cx="3437" cy="1065"/>
              <a:chOff x="4223" y="8830"/>
              <a:chExt cx="3437" cy="1065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4223" y="9412"/>
                <a:ext cx="3437" cy="4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altLang="zh-CN" sz="1400" dirty="0">
                    <a:solidFill>
                      <a:srgbClr val="010101"/>
                    </a:solidFill>
                    <a:latin typeface="Noto Sans S Chinese Regular" panose="020B0500000000000000" charset="-122"/>
                    <a:ea typeface="Noto Sans S Chinese Regular" panose="020B0500000000000000" charset="-122"/>
                  </a:rPr>
                  <a:t>Please add the title here</a:t>
                </a:r>
                <a:endParaRPr lang="en-US" altLang="zh-CN" sz="1400" dirty="0">
                  <a:solidFill>
                    <a:srgbClr val="010101"/>
                  </a:solidFill>
                  <a:latin typeface="Noto Sans S Chinese Regular" panose="020B0500000000000000" charset="-122"/>
                  <a:ea typeface="Noto Sans S Chinese Regular" panose="020B0500000000000000" charset="-122"/>
                </a:endParaRPr>
              </a:p>
            </p:txBody>
          </p:sp>
          <p:sp>
            <p:nvSpPr>
              <p:cNvPr id="27" name="TextBox 76"/>
              <p:cNvSpPr txBox="1"/>
              <p:nvPr/>
            </p:nvSpPr>
            <p:spPr>
              <a:xfrm>
                <a:off x="4692" y="8830"/>
                <a:ext cx="2498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b="1" spc="600">
                    <a:solidFill>
                      <a:srgbClr val="010101"/>
                    </a:solidFill>
                    <a:latin typeface="Noto Sans S Chinese Regular" panose="020B0500000000000000" charset="-122"/>
                    <a:ea typeface="Noto Sans S Chinese Regular" panose="020B0500000000000000" charset="-122"/>
                    <a:cs typeface="+mn-ea"/>
                    <a:sym typeface="Arial" panose="020B0604020202020204" pitchFamily="34" charset="0"/>
                  </a:rPr>
                  <a:t>经费预算</a:t>
                </a:r>
                <a:endParaRPr lang="zh-CN" altLang="en-US" b="1" spc="600" dirty="0" smtClean="0">
                  <a:solidFill>
                    <a:srgbClr val="010101"/>
                  </a:solidFill>
                  <a:latin typeface="Noto Sans S Chinese Regular" panose="020B0500000000000000" charset="-122"/>
                  <a:ea typeface="Noto Sans S Chinese Regular" panose="020B0500000000000000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9266555" y="4076700"/>
            <a:ext cx="2181860" cy="1706245"/>
            <a:chOff x="14041" y="6540"/>
            <a:chExt cx="3436" cy="2687"/>
          </a:xfrm>
        </p:grpSpPr>
        <p:grpSp>
          <p:nvGrpSpPr>
            <p:cNvPr id="35" name="组合 34"/>
            <p:cNvGrpSpPr/>
            <p:nvPr/>
          </p:nvGrpSpPr>
          <p:grpSpPr>
            <a:xfrm>
              <a:off x="15187" y="6540"/>
              <a:ext cx="1146" cy="1146"/>
              <a:chOff x="11181" y="8751"/>
              <a:chExt cx="1146" cy="1146"/>
            </a:xfrm>
          </p:grpSpPr>
          <p:sp>
            <p:nvSpPr>
              <p:cNvPr id="7" name="椭圆 1"/>
              <p:cNvSpPr>
                <a:spLocks noChangeArrowheads="1"/>
              </p:cNvSpPr>
              <p:nvPr/>
            </p:nvSpPr>
            <p:spPr bwMode="auto">
              <a:xfrm>
                <a:off x="11181" y="8751"/>
                <a:ext cx="1146" cy="1146"/>
              </a:xfrm>
              <a:prstGeom prst="roundRect">
                <a:avLst/>
              </a:prstGeom>
              <a:solidFill>
                <a:srgbClr val="404040"/>
              </a:solidFill>
              <a:ln w="19050">
                <a:noFill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 sz="2000">
                  <a:solidFill>
                    <a:srgbClr val="010101"/>
                  </a:solidFill>
                </a:endParaRPr>
              </a:p>
            </p:txBody>
          </p:sp>
          <p:sp>
            <p:nvSpPr>
              <p:cNvPr id="11" name="TextBox 32"/>
              <p:cNvSpPr txBox="1">
                <a:spLocks noChangeArrowheads="1"/>
              </p:cNvSpPr>
              <p:nvPr/>
            </p:nvSpPr>
            <p:spPr bwMode="auto">
              <a:xfrm>
                <a:off x="11280" y="8874"/>
                <a:ext cx="947" cy="9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B05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3200" dirty="0" smtClean="0">
                    <a:solidFill>
                      <a:schemeClr val="bg1"/>
                    </a:solidFill>
                    <a:ea typeface="微软雅黑" panose="020B0503020204020204" charset="-122"/>
                  </a:rPr>
                  <a:t>04</a:t>
                </a:r>
                <a:endParaRPr lang="en-US" altLang="zh-CN" sz="3200" dirty="0" smtClean="0">
                  <a:solidFill>
                    <a:schemeClr val="bg1"/>
                  </a:solidFill>
                  <a:ea typeface="微软雅黑" panose="020B0503020204020204" charset="-122"/>
                </a:endParaRP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14041" y="8163"/>
              <a:ext cx="3437" cy="1065"/>
              <a:chOff x="12623" y="8830"/>
              <a:chExt cx="3437" cy="1065"/>
            </a:xfrm>
          </p:grpSpPr>
          <p:sp>
            <p:nvSpPr>
              <p:cNvPr id="44" name="矩形 43"/>
              <p:cNvSpPr/>
              <p:nvPr/>
            </p:nvSpPr>
            <p:spPr>
              <a:xfrm>
                <a:off x="12623" y="9412"/>
                <a:ext cx="3437" cy="4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altLang="zh-CN" sz="1400" dirty="0">
                    <a:solidFill>
                      <a:srgbClr val="010101"/>
                    </a:solidFill>
                    <a:latin typeface="Noto Sans S Chinese Regular" panose="020B0500000000000000" charset="-122"/>
                    <a:ea typeface="Noto Sans S Chinese Regular" panose="020B0500000000000000" charset="-122"/>
                  </a:rPr>
                  <a:t>Please add the title here</a:t>
                </a:r>
                <a:endParaRPr lang="en-US" altLang="zh-CN" sz="1400" dirty="0">
                  <a:solidFill>
                    <a:srgbClr val="010101"/>
                  </a:solidFill>
                  <a:latin typeface="Noto Sans S Chinese Regular" panose="020B0500000000000000" charset="-122"/>
                  <a:ea typeface="Noto Sans S Chinese Regular" panose="020B0500000000000000" charset="-122"/>
                </a:endParaRPr>
              </a:p>
            </p:txBody>
          </p:sp>
          <p:sp>
            <p:nvSpPr>
              <p:cNvPr id="45" name="TextBox 76"/>
              <p:cNvSpPr txBox="1"/>
              <p:nvPr/>
            </p:nvSpPr>
            <p:spPr>
              <a:xfrm>
                <a:off x="13115" y="8830"/>
                <a:ext cx="2454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b="1" spc="600">
                    <a:solidFill>
                      <a:srgbClr val="010101"/>
                    </a:solidFill>
                    <a:latin typeface="Noto Sans S Chinese Regular" panose="020B0500000000000000" charset="-122"/>
                    <a:ea typeface="Noto Sans S Chinese Regular" panose="020B0500000000000000" charset="-122"/>
                    <a:cs typeface="+mn-ea"/>
                    <a:sym typeface="Arial" panose="020B0604020202020204" pitchFamily="34" charset="0"/>
                  </a:rPr>
                  <a:t>活动总结</a:t>
                </a:r>
                <a:endParaRPr lang="zh-CN" altLang="en-US" b="1" spc="600" dirty="0" smtClean="0">
                  <a:solidFill>
                    <a:srgbClr val="010101"/>
                  </a:solidFill>
                  <a:latin typeface="Noto Sans S Chinese Regular" panose="020B0500000000000000" charset="-122"/>
                  <a:ea typeface="Noto Sans S Chinese Regular" panose="020B0500000000000000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3432175" y="4004945"/>
            <a:ext cx="2181860" cy="1778000"/>
            <a:chOff x="5599" y="6427"/>
            <a:chExt cx="3436" cy="2800"/>
          </a:xfrm>
        </p:grpSpPr>
        <p:grpSp>
          <p:nvGrpSpPr>
            <p:cNvPr id="12" name="组合 11"/>
            <p:cNvGrpSpPr/>
            <p:nvPr/>
          </p:nvGrpSpPr>
          <p:grpSpPr>
            <a:xfrm>
              <a:off x="6744" y="6427"/>
              <a:ext cx="1146" cy="1146"/>
              <a:chOff x="11167" y="6123"/>
              <a:chExt cx="1146" cy="1146"/>
            </a:xfrm>
          </p:grpSpPr>
          <p:sp>
            <p:nvSpPr>
              <p:cNvPr id="24" name="椭圆 1"/>
              <p:cNvSpPr>
                <a:spLocks noChangeArrowheads="1"/>
              </p:cNvSpPr>
              <p:nvPr/>
            </p:nvSpPr>
            <p:spPr bwMode="auto">
              <a:xfrm>
                <a:off x="11167" y="6123"/>
                <a:ext cx="1146" cy="1146"/>
              </a:xfrm>
              <a:prstGeom prst="roundRect">
                <a:avLst/>
              </a:prstGeom>
              <a:solidFill>
                <a:srgbClr val="404040"/>
              </a:solidFill>
              <a:ln w="19050">
                <a:noFill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 sz="2000">
                  <a:solidFill>
                    <a:srgbClr val="010101"/>
                  </a:solidFill>
                </a:endParaRPr>
              </a:p>
            </p:txBody>
          </p:sp>
          <p:sp>
            <p:nvSpPr>
              <p:cNvPr id="25" name="TextBox 32"/>
              <p:cNvSpPr txBox="1">
                <a:spLocks noChangeArrowheads="1"/>
              </p:cNvSpPr>
              <p:nvPr/>
            </p:nvSpPr>
            <p:spPr bwMode="auto">
              <a:xfrm>
                <a:off x="11266" y="6236"/>
                <a:ext cx="947" cy="9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3200" dirty="0" smtClean="0">
                    <a:solidFill>
                      <a:schemeClr val="bg1"/>
                    </a:solidFill>
                    <a:ea typeface="微软雅黑" panose="020B0503020204020204" charset="-122"/>
                  </a:rPr>
                  <a:t>02</a:t>
                </a:r>
                <a:endParaRPr lang="en-US" altLang="zh-CN" sz="3200" dirty="0" smtClean="0">
                  <a:solidFill>
                    <a:schemeClr val="bg1"/>
                  </a:solidFill>
                  <a:ea typeface="微软雅黑" panose="020B0503020204020204" charset="-122"/>
                </a:endParaRP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5599" y="8163"/>
              <a:ext cx="3437" cy="1065"/>
              <a:chOff x="12609" y="6202"/>
              <a:chExt cx="3437" cy="1065"/>
            </a:xfrm>
          </p:grpSpPr>
          <p:sp>
            <p:nvSpPr>
              <p:cNvPr id="37" name="矩形 36"/>
              <p:cNvSpPr/>
              <p:nvPr/>
            </p:nvSpPr>
            <p:spPr>
              <a:xfrm>
                <a:off x="12609" y="6784"/>
                <a:ext cx="3437" cy="4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altLang="zh-CN" sz="1400" dirty="0">
                    <a:solidFill>
                      <a:srgbClr val="010101"/>
                    </a:solidFill>
                    <a:latin typeface="Noto Sans S Chinese Regular" panose="020B0500000000000000" charset="-122"/>
                    <a:ea typeface="Noto Sans S Chinese Regular" panose="020B0500000000000000" charset="-122"/>
                  </a:rPr>
                  <a:t>Please add the title here</a:t>
                </a:r>
                <a:endParaRPr lang="en-US" altLang="zh-CN" sz="1400" dirty="0">
                  <a:solidFill>
                    <a:srgbClr val="010101"/>
                  </a:solidFill>
                  <a:latin typeface="Noto Sans S Chinese Regular" panose="020B0500000000000000" charset="-122"/>
                  <a:ea typeface="Noto Sans S Chinese Regular" panose="020B0500000000000000" charset="-122"/>
                </a:endParaRPr>
              </a:p>
            </p:txBody>
          </p:sp>
          <p:sp>
            <p:nvSpPr>
              <p:cNvPr id="38" name="TextBox 76"/>
              <p:cNvSpPr txBox="1"/>
              <p:nvPr/>
            </p:nvSpPr>
            <p:spPr>
              <a:xfrm>
                <a:off x="13094" y="6202"/>
                <a:ext cx="2468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b="1" spc="600">
                    <a:solidFill>
                      <a:srgbClr val="010101"/>
                    </a:solidFill>
                    <a:latin typeface="Noto Sans S Chinese Regular" panose="020B0500000000000000" charset="-122"/>
                    <a:ea typeface="Noto Sans S Chinese Regular" panose="020B0500000000000000" charset="-122"/>
                    <a:cs typeface="+mn-ea"/>
                    <a:sym typeface="Arial" panose="020B0604020202020204" pitchFamily="34" charset="0"/>
                  </a:rPr>
                  <a:t>活动目的</a:t>
                </a:r>
                <a:endParaRPr lang="zh-CN" altLang="en-US" b="1" spc="600" dirty="0" smtClean="0">
                  <a:solidFill>
                    <a:srgbClr val="010101"/>
                  </a:solidFill>
                  <a:latin typeface="Noto Sans S Chinese Regular" panose="020B0500000000000000" charset="-122"/>
                  <a:ea typeface="Noto Sans S Chinese Regular" panose="020B0500000000000000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49" name="Text Box 3"/>
          <p:cNvSpPr>
            <a:spLocks noChangeArrowheads="1"/>
          </p:cNvSpPr>
          <p:nvPr/>
        </p:nvSpPr>
        <p:spPr bwMode="auto">
          <a:xfrm>
            <a:off x="4839970" y="1064260"/>
            <a:ext cx="2522855" cy="70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04040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4000" b="1" dirty="0" smtClean="0">
                <a:solidFill>
                  <a:schemeClr val="bg1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COMPANY</a:t>
            </a:r>
            <a:endParaRPr lang="en-US" altLang="zh-CN" sz="4000" b="1" dirty="0" smtClean="0">
              <a:solidFill>
                <a:schemeClr val="bg1"/>
              </a:solidFill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 advTm="0">
        <p15:prstTrans prst="curtains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ṧļîḋe"/>
          <p:cNvSpPr/>
          <p:nvPr/>
        </p:nvSpPr>
        <p:spPr>
          <a:xfrm>
            <a:off x="1810385" y="1967230"/>
            <a:ext cx="3460115" cy="699770"/>
          </a:xfrm>
          <a:custGeom>
            <a:avLst/>
            <a:gdLst>
              <a:gd name="connsiteX0" fmla="*/ 406399 w 4018173"/>
              <a:gd name="connsiteY0" fmla="*/ 0 h 812801"/>
              <a:gd name="connsiteX1" fmla="*/ 757974 w 4018173"/>
              <a:gd name="connsiteY1" fmla="*/ 0 h 812801"/>
              <a:gd name="connsiteX2" fmla="*/ 757984 w 4018173"/>
              <a:gd name="connsiteY2" fmla="*/ 1 h 812801"/>
              <a:gd name="connsiteX3" fmla="*/ 4018173 w 4018173"/>
              <a:gd name="connsiteY3" fmla="*/ 1 h 812801"/>
              <a:gd name="connsiteX4" fmla="*/ 4018173 w 4018173"/>
              <a:gd name="connsiteY4" fmla="*/ 812801 h 812801"/>
              <a:gd name="connsiteX5" fmla="*/ 449473 w 4018173"/>
              <a:gd name="connsiteY5" fmla="*/ 812801 h 812801"/>
              <a:gd name="connsiteX6" fmla="*/ 449473 w 4018173"/>
              <a:gd name="connsiteY6" fmla="*/ 812798 h 812801"/>
              <a:gd name="connsiteX7" fmla="*/ 406399 w 4018173"/>
              <a:gd name="connsiteY7" fmla="*/ 812798 h 812801"/>
              <a:gd name="connsiteX8" fmla="*/ 0 w 4018173"/>
              <a:gd name="connsiteY8" fmla="*/ 406399 h 812801"/>
              <a:gd name="connsiteX9" fmla="*/ 406399 w 4018173"/>
              <a:gd name="connsiteY9" fmla="*/ 0 h 812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18173" h="812801">
                <a:moveTo>
                  <a:pt x="406399" y="0"/>
                </a:moveTo>
                <a:lnTo>
                  <a:pt x="757974" y="0"/>
                </a:lnTo>
                <a:lnTo>
                  <a:pt x="757984" y="1"/>
                </a:lnTo>
                <a:lnTo>
                  <a:pt x="4018173" y="1"/>
                </a:lnTo>
                <a:lnTo>
                  <a:pt x="4018173" y="812801"/>
                </a:lnTo>
                <a:lnTo>
                  <a:pt x="449473" y="812801"/>
                </a:lnTo>
                <a:lnTo>
                  <a:pt x="449473" y="812798"/>
                </a:lnTo>
                <a:lnTo>
                  <a:pt x="406399" y="812798"/>
                </a:lnTo>
                <a:cubicBezTo>
                  <a:pt x="181951" y="812798"/>
                  <a:pt x="0" y="630847"/>
                  <a:pt x="0" y="406399"/>
                </a:cubicBezTo>
                <a:cubicBezTo>
                  <a:pt x="0" y="181951"/>
                  <a:pt x="181951" y="0"/>
                  <a:pt x="406399" y="0"/>
                </a:cubicBezTo>
                <a:close/>
              </a:path>
            </a:pathLst>
          </a:custGeom>
          <a:solidFill>
            <a:srgbClr val="76ADF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Noto Sans S Chinese Regular" panose="020B0500000000000000" charset="-122"/>
              <a:ea typeface="Noto Sans S Chinese Regular" panose="020B0500000000000000" charset="-122"/>
              <a:cs typeface="+mn-ea"/>
              <a:sym typeface="+mn-lt"/>
            </a:endParaRPr>
          </a:p>
        </p:txBody>
      </p:sp>
      <p:sp>
        <p:nvSpPr>
          <p:cNvPr id="5" name="íşľïdè"/>
          <p:cNvSpPr/>
          <p:nvPr/>
        </p:nvSpPr>
        <p:spPr>
          <a:xfrm>
            <a:off x="2197100" y="2911475"/>
            <a:ext cx="2788920" cy="667385"/>
          </a:xfrm>
          <a:prstGeom prst="rect">
            <a:avLst/>
          </a:prstGeom>
          <a:solidFill>
            <a:srgbClr val="40404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Noto Sans S Chinese Regular" panose="020B0500000000000000" charset="-122"/>
              <a:ea typeface="Noto Sans S Chinese Regular" panose="020B0500000000000000" charset="-122"/>
              <a:cs typeface="+mn-ea"/>
              <a:sym typeface="+mn-lt"/>
            </a:endParaRPr>
          </a:p>
        </p:txBody>
      </p:sp>
      <p:sp>
        <p:nvSpPr>
          <p:cNvPr id="6" name="işļíḍê"/>
          <p:cNvSpPr/>
          <p:nvPr/>
        </p:nvSpPr>
        <p:spPr>
          <a:xfrm>
            <a:off x="2437765" y="3822700"/>
            <a:ext cx="2307590" cy="579755"/>
          </a:xfrm>
          <a:prstGeom prst="rect">
            <a:avLst/>
          </a:prstGeom>
          <a:solidFill>
            <a:srgbClr val="76ADF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Noto Sans S Chinese Regular" panose="020B0500000000000000" charset="-122"/>
              <a:ea typeface="Noto Sans S Chinese Regular" panose="020B0500000000000000" charset="-122"/>
              <a:cs typeface="+mn-ea"/>
              <a:sym typeface="+mn-lt"/>
            </a:endParaRPr>
          </a:p>
        </p:txBody>
      </p:sp>
      <p:sp>
        <p:nvSpPr>
          <p:cNvPr id="7" name="íŝlíḑé"/>
          <p:cNvSpPr/>
          <p:nvPr/>
        </p:nvSpPr>
        <p:spPr>
          <a:xfrm>
            <a:off x="2197100" y="2667000"/>
            <a:ext cx="3073400" cy="244475"/>
          </a:xfrm>
          <a:prstGeom prst="parallelogram">
            <a:avLst>
              <a:gd name="adj" fmla="val 49237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Noto Sans S Chinese Regular" panose="020B0500000000000000" charset="-122"/>
              <a:ea typeface="Noto Sans S Chinese Regular" panose="020B0500000000000000" charset="-122"/>
              <a:cs typeface="+mn-ea"/>
              <a:sym typeface="+mn-lt"/>
            </a:endParaRPr>
          </a:p>
        </p:txBody>
      </p:sp>
      <p:sp>
        <p:nvSpPr>
          <p:cNvPr id="2" name="iş1iḓe"/>
          <p:cNvSpPr/>
          <p:nvPr/>
        </p:nvSpPr>
        <p:spPr>
          <a:xfrm>
            <a:off x="2437765" y="3578225"/>
            <a:ext cx="2548255" cy="244475"/>
          </a:xfrm>
          <a:prstGeom prst="parallelogram">
            <a:avLst>
              <a:gd name="adj" fmla="val 45655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Noto Sans S Chinese Regular" panose="020B0500000000000000" charset="-122"/>
              <a:ea typeface="Noto Sans S Chinese Regular" panose="020B0500000000000000" charset="-122"/>
              <a:cs typeface="+mn-ea"/>
              <a:sym typeface="+mn-lt"/>
            </a:endParaRPr>
          </a:p>
        </p:txBody>
      </p:sp>
      <p:sp>
        <p:nvSpPr>
          <p:cNvPr id="9" name="îṥḻîḑe"/>
          <p:cNvSpPr/>
          <p:nvPr/>
        </p:nvSpPr>
        <p:spPr>
          <a:xfrm>
            <a:off x="2809875" y="4402455"/>
            <a:ext cx="1936115" cy="244475"/>
          </a:xfrm>
          <a:prstGeom prst="parallelogram">
            <a:avLst>
              <a:gd name="adj" fmla="val 36699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Noto Sans S Chinese Regular" panose="020B0500000000000000" charset="-122"/>
              <a:ea typeface="Noto Sans S Chinese Regular" panose="020B0500000000000000" charset="-122"/>
              <a:cs typeface="+mn-ea"/>
              <a:sym typeface="+mn-lt"/>
            </a:endParaRPr>
          </a:p>
        </p:txBody>
      </p:sp>
      <p:sp>
        <p:nvSpPr>
          <p:cNvPr id="10" name="ïṣļíḓé"/>
          <p:cNvSpPr/>
          <p:nvPr/>
        </p:nvSpPr>
        <p:spPr>
          <a:xfrm>
            <a:off x="2799080" y="4646295"/>
            <a:ext cx="1709420" cy="535940"/>
          </a:xfrm>
          <a:custGeom>
            <a:avLst/>
            <a:gdLst>
              <a:gd name="connsiteX0" fmla="*/ 1131839 w 1985062"/>
              <a:gd name="connsiteY0" fmla="*/ 0 h 622302"/>
              <a:gd name="connsiteX1" fmla="*/ 1673911 w 1985062"/>
              <a:gd name="connsiteY1" fmla="*/ 0 h 622302"/>
              <a:gd name="connsiteX2" fmla="*/ 1985062 w 1985062"/>
              <a:gd name="connsiteY2" fmla="*/ 311151 h 622302"/>
              <a:gd name="connsiteX3" fmla="*/ 1985061 w 1985062"/>
              <a:gd name="connsiteY3" fmla="*/ 311151 h 622302"/>
              <a:gd name="connsiteX4" fmla="*/ 1673910 w 1985062"/>
              <a:gd name="connsiteY4" fmla="*/ 622302 h 622302"/>
              <a:gd name="connsiteX5" fmla="*/ 1564054 w 1985062"/>
              <a:gd name="connsiteY5" fmla="*/ 622302 h 622302"/>
              <a:gd name="connsiteX6" fmla="*/ 1564054 w 1985062"/>
              <a:gd name="connsiteY6" fmla="*/ 622302 h 622302"/>
              <a:gd name="connsiteX7" fmla="*/ 0 w 1985062"/>
              <a:gd name="connsiteY7" fmla="*/ 622302 h 622302"/>
              <a:gd name="connsiteX8" fmla="*/ 0 w 1985062"/>
              <a:gd name="connsiteY8" fmla="*/ 2 h 622302"/>
              <a:gd name="connsiteX9" fmla="*/ 1131819 w 1985062"/>
              <a:gd name="connsiteY9" fmla="*/ 2 h 622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85062" h="622302">
                <a:moveTo>
                  <a:pt x="1131839" y="0"/>
                </a:moveTo>
                <a:lnTo>
                  <a:pt x="1673911" y="0"/>
                </a:lnTo>
                <a:cubicBezTo>
                  <a:pt x="1845755" y="0"/>
                  <a:pt x="1985062" y="139307"/>
                  <a:pt x="1985062" y="311151"/>
                </a:cubicBezTo>
                <a:lnTo>
                  <a:pt x="1985061" y="311151"/>
                </a:lnTo>
                <a:cubicBezTo>
                  <a:pt x="1985061" y="482995"/>
                  <a:pt x="1845754" y="622302"/>
                  <a:pt x="1673910" y="622302"/>
                </a:cubicBezTo>
                <a:lnTo>
                  <a:pt x="1564054" y="622302"/>
                </a:lnTo>
                <a:lnTo>
                  <a:pt x="1564054" y="622302"/>
                </a:lnTo>
                <a:lnTo>
                  <a:pt x="0" y="622302"/>
                </a:lnTo>
                <a:lnTo>
                  <a:pt x="0" y="2"/>
                </a:lnTo>
                <a:lnTo>
                  <a:pt x="1131819" y="2"/>
                </a:lnTo>
                <a:close/>
              </a:path>
            </a:pathLst>
          </a:custGeom>
          <a:solidFill>
            <a:srgbClr val="40404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Noto Sans S Chinese Regular" panose="020B0500000000000000" charset="-122"/>
              <a:ea typeface="Noto Sans S Chinese Regular" panose="020B0500000000000000" charset="-122"/>
              <a:cs typeface="+mn-ea"/>
              <a:sym typeface="+mn-lt"/>
            </a:endParaRPr>
          </a:p>
        </p:txBody>
      </p:sp>
      <p:sp>
        <p:nvSpPr>
          <p:cNvPr id="11" name="íşlïḑe"/>
          <p:cNvSpPr/>
          <p:nvPr/>
        </p:nvSpPr>
        <p:spPr>
          <a:xfrm>
            <a:off x="6759575" y="2065020"/>
            <a:ext cx="582295" cy="582295"/>
          </a:xfrm>
          <a:prstGeom prst="ellipse">
            <a:avLst/>
          </a:prstGeom>
          <a:noFill/>
          <a:ln>
            <a:solidFill>
              <a:srgbClr val="76AD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Noto Sans S Chinese Regular" panose="020B0500000000000000" charset="-122"/>
              <a:ea typeface="Noto Sans S Chinese Regular" panose="020B0500000000000000" charset="-122"/>
              <a:cs typeface="+mn-ea"/>
              <a:sym typeface="+mn-lt"/>
            </a:endParaRPr>
          </a:p>
        </p:txBody>
      </p:sp>
      <p:sp>
        <p:nvSpPr>
          <p:cNvPr id="12" name="iš1ïḋé"/>
          <p:cNvSpPr/>
          <p:nvPr/>
        </p:nvSpPr>
        <p:spPr>
          <a:xfrm>
            <a:off x="6759575" y="2917825"/>
            <a:ext cx="582295" cy="582295"/>
          </a:xfrm>
          <a:prstGeom prst="ellipse">
            <a:avLst/>
          </a:prstGeom>
          <a:noFill/>
          <a:ln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Noto Sans S Chinese Regular" panose="020B0500000000000000" charset="-122"/>
              <a:ea typeface="Noto Sans S Chinese Regular" panose="020B0500000000000000" charset="-122"/>
              <a:cs typeface="+mn-ea"/>
              <a:sym typeface="+mn-lt"/>
            </a:endParaRPr>
          </a:p>
        </p:txBody>
      </p:sp>
      <p:sp>
        <p:nvSpPr>
          <p:cNvPr id="13" name="íşlïḋè"/>
          <p:cNvSpPr/>
          <p:nvPr/>
        </p:nvSpPr>
        <p:spPr>
          <a:xfrm>
            <a:off x="6759575" y="3770630"/>
            <a:ext cx="582295" cy="582295"/>
          </a:xfrm>
          <a:prstGeom prst="ellipse">
            <a:avLst/>
          </a:prstGeom>
          <a:noFill/>
          <a:ln>
            <a:solidFill>
              <a:srgbClr val="76AD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Noto Sans S Chinese Regular" panose="020B0500000000000000" charset="-122"/>
              <a:ea typeface="Noto Sans S Chinese Regular" panose="020B0500000000000000" charset="-122"/>
              <a:cs typeface="+mn-ea"/>
              <a:sym typeface="+mn-lt"/>
            </a:endParaRPr>
          </a:p>
        </p:txBody>
      </p:sp>
      <p:sp>
        <p:nvSpPr>
          <p:cNvPr id="14" name="iSliḋé"/>
          <p:cNvSpPr/>
          <p:nvPr/>
        </p:nvSpPr>
        <p:spPr>
          <a:xfrm>
            <a:off x="6759575" y="4623435"/>
            <a:ext cx="582295" cy="582295"/>
          </a:xfrm>
          <a:prstGeom prst="ellipse">
            <a:avLst/>
          </a:prstGeom>
          <a:noFill/>
          <a:ln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Noto Sans S Chinese Regular" panose="020B0500000000000000" charset="-122"/>
              <a:ea typeface="Noto Sans S Chinese Regular" panose="020B0500000000000000" charset="-122"/>
              <a:cs typeface="+mn-ea"/>
              <a:sym typeface="+mn-lt"/>
            </a:endParaRPr>
          </a:p>
        </p:txBody>
      </p:sp>
      <p:sp>
        <p:nvSpPr>
          <p:cNvPr id="20" name="ïśḻídè"/>
          <p:cNvSpPr/>
          <p:nvPr/>
        </p:nvSpPr>
        <p:spPr bwMode="auto">
          <a:xfrm>
            <a:off x="6884035" y="2147570"/>
            <a:ext cx="377825" cy="377825"/>
          </a:xfrm>
          <a:custGeom>
            <a:avLst/>
            <a:gdLst>
              <a:gd name="T0" fmla="*/ 184 w 260"/>
              <a:gd name="T1" fmla="*/ 106 h 260"/>
              <a:gd name="T2" fmla="*/ 193 w 260"/>
              <a:gd name="T3" fmla="*/ 143 h 260"/>
              <a:gd name="T4" fmla="*/ 117 w 260"/>
              <a:gd name="T5" fmla="*/ 219 h 260"/>
              <a:gd name="T6" fmla="*/ 42 w 260"/>
              <a:gd name="T7" fmla="*/ 143 h 260"/>
              <a:gd name="T8" fmla="*/ 117 w 260"/>
              <a:gd name="T9" fmla="*/ 66 h 260"/>
              <a:gd name="T10" fmla="*/ 154 w 260"/>
              <a:gd name="T11" fmla="*/ 76 h 260"/>
              <a:gd name="T12" fmla="*/ 183 w 260"/>
              <a:gd name="T13" fmla="*/ 46 h 260"/>
              <a:gd name="T14" fmla="*/ 117 w 260"/>
              <a:gd name="T15" fmla="*/ 25 h 260"/>
              <a:gd name="T16" fmla="*/ 0 w 260"/>
              <a:gd name="T17" fmla="*/ 143 h 260"/>
              <a:gd name="T18" fmla="*/ 117 w 260"/>
              <a:gd name="T19" fmla="*/ 260 h 260"/>
              <a:gd name="T20" fmla="*/ 233 w 260"/>
              <a:gd name="T21" fmla="*/ 143 h 260"/>
              <a:gd name="T22" fmla="*/ 213 w 260"/>
              <a:gd name="T23" fmla="*/ 77 h 260"/>
              <a:gd name="T24" fmla="*/ 184 w 260"/>
              <a:gd name="T25" fmla="*/ 106 h 260"/>
              <a:gd name="T26" fmla="*/ 225 w 260"/>
              <a:gd name="T27" fmla="*/ 35 h 260"/>
              <a:gd name="T28" fmla="*/ 225 w 260"/>
              <a:gd name="T29" fmla="*/ 35 h 260"/>
              <a:gd name="T30" fmla="*/ 225 w 260"/>
              <a:gd name="T31" fmla="*/ 0 h 260"/>
              <a:gd name="T32" fmla="*/ 203 w 260"/>
              <a:gd name="T33" fmla="*/ 23 h 260"/>
              <a:gd name="T34" fmla="*/ 203 w 260"/>
              <a:gd name="T35" fmla="*/ 46 h 260"/>
              <a:gd name="T36" fmla="*/ 139 w 260"/>
              <a:gd name="T37" fmla="*/ 111 h 260"/>
              <a:gd name="T38" fmla="*/ 117 w 260"/>
              <a:gd name="T39" fmla="*/ 104 h 260"/>
              <a:gd name="T40" fmla="*/ 79 w 260"/>
              <a:gd name="T41" fmla="*/ 143 h 260"/>
              <a:gd name="T42" fmla="*/ 117 w 260"/>
              <a:gd name="T43" fmla="*/ 181 h 260"/>
              <a:gd name="T44" fmla="*/ 155 w 260"/>
              <a:gd name="T45" fmla="*/ 143 h 260"/>
              <a:gd name="T46" fmla="*/ 150 w 260"/>
              <a:gd name="T47" fmla="*/ 123 h 260"/>
              <a:gd name="T48" fmla="*/ 215 w 260"/>
              <a:gd name="T49" fmla="*/ 58 h 260"/>
              <a:gd name="T50" fmla="*/ 237 w 260"/>
              <a:gd name="T51" fmla="*/ 58 h 260"/>
              <a:gd name="T52" fmla="*/ 260 w 260"/>
              <a:gd name="T53" fmla="*/ 35 h 260"/>
              <a:gd name="T54" fmla="*/ 225 w 260"/>
              <a:gd name="T55" fmla="*/ 35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60" h="260">
                <a:moveTo>
                  <a:pt x="184" y="106"/>
                </a:moveTo>
                <a:cubicBezTo>
                  <a:pt x="190" y="117"/>
                  <a:pt x="193" y="129"/>
                  <a:pt x="193" y="143"/>
                </a:cubicBezTo>
                <a:cubicBezTo>
                  <a:pt x="193" y="185"/>
                  <a:pt x="159" y="219"/>
                  <a:pt x="117" y="219"/>
                </a:cubicBezTo>
                <a:cubicBezTo>
                  <a:pt x="76" y="219"/>
                  <a:pt x="42" y="185"/>
                  <a:pt x="42" y="143"/>
                </a:cubicBezTo>
                <a:cubicBezTo>
                  <a:pt x="42" y="100"/>
                  <a:pt x="76" y="66"/>
                  <a:pt x="117" y="66"/>
                </a:cubicBezTo>
                <a:cubicBezTo>
                  <a:pt x="131" y="66"/>
                  <a:pt x="143" y="70"/>
                  <a:pt x="154" y="76"/>
                </a:cubicBezTo>
                <a:cubicBezTo>
                  <a:pt x="183" y="46"/>
                  <a:pt x="183" y="46"/>
                  <a:pt x="183" y="46"/>
                </a:cubicBezTo>
                <a:cubicBezTo>
                  <a:pt x="165" y="33"/>
                  <a:pt x="141" y="25"/>
                  <a:pt x="117" y="25"/>
                </a:cubicBezTo>
                <a:cubicBezTo>
                  <a:pt x="52" y="25"/>
                  <a:pt x="0" y="78"/>
                  <a:pt x="0" y="143"/>
                </a:cubicBezTo>
                <a:cubicBezTo>
                  <a:pt x="0" y="207"/>
                  <a:pt x="52" y="260"/>
                  <a:pt x="117" y="260"/>
                </a:cubicBezTo>
                <a:cubicBezTo>
                  <a:pt x="181" y="260"/>
                  <a:pt x="233" y="207"/>
                  <a:pt x="233" y="143"/>
                </a:cubicBezTo>
                <a:cubicBezTo>
                  <a:pt x="233" y="118"/>
                  <a:pt x="226" y="96"/>
                  <a:pt x="213" y="77"/>
                </a:cubicBezTo>
                <a:cubicBezTo>
                  <a:pt x="184" y="106"/>
                  <a:pt x="184" y="106"/>
                  <a:pt x="184" y="106"/>
                </a:cubicBezTo>
                <a:close/>
                <a:moveTo>
                  <a:pt x="225" y="35"/>
                </a:moveTo>
                <a:cubicBezTo>
                  <a:pt x="225" y="35"/>
                  <a:pt x="225" y="35"/>
                  <a:pt x="225" y="35"/>
                </a:cubicBezTo>
                <a:cubicBezTo>
                  <a:pt x="225" y="0"/>
                  <a:pt x="225" y="0"/>
                  <a:pt x="225" y="0"/>
                </a:cubicBezTo>
                <a:cubicBezTo>
                  <a:pt x="203" y="23"/>
                  <a:pt x="203" y="23"/>
                  <a:pt x="203" y="23"/>
                </a:cubicBezTo>
                <a:cubicBezTo>
                  <a:pt x="203" y="46"/>
                  <a:pt x="203" y="46"/>
                  <a:pt x="203" y="46"/>
                </a:cubicBezTo>
                <a:cubicBezTo>
                  <a:pt x="139" y="111"/>
                  <a:pt x="139" y="111"/>
                  <a:pt x="139" y="111"/>
                </a:cubicBezTo>
                <a:cubicBezTo>
                  <a:pt x="133" y="106"/>
                  <a:pt x="125" y="104"/>
                  <a:pt x="117" y="104"/>
                </a:cubicBezTo>
                <a:cubicBezTo>
                  <a:pt x="96" y="104"/>
                  <a:pt x="79" y="121"/>
                  <a:pt x="79" y="143"/>
                </a:cubicBezTo>
                <a:cubicBezTo>
                  <a:pt x="79" y="164"/>
                  <a:pt x="96" y="181"/>
                  <a:pt x="117" y="181"/>
                </a:cubicBezTo>
                <a:cubicBezTo>
                  <a:pt x="138" y="181"/>
                  <a:pt x="155" y="164"/>
                  <a:pt x="155" y="143"/>
                </a:cubicBezTo>
                <a:cubicBezTo>
                  <a:pt x="155" y="136"/>
                  <a:pt x="154" y="129"/>
                  <a:pt x="150" y="123"/>
                </a:cubicBezTo>
                <a:cubicBezTo>
                  <a:pt x="215" y="58"/>
                  <a:pt x="215" y="58"/>
                  <a:pt x="215" y="58"/>
                </a:cubicBezTo>
                <a:cubicBezTo>
                  <a:pt x="237" y="58"/>
                  <a:pt x="237" y="58"/>
                  <a:pt x="237" y="58"/>
                </a:cubicBezTo>
                <a:cubicBezTo>
                  <a:pt x="260" y="35"/>
                  <a:pt x="260" y="35"/>
                  <a:pt x="260" y="35"/>
                </a:cubicBezTo>
                <a:cubicBezTo>
                  <a:pt x="225" y="35"/>
                  <a:pt x="225" y="35"/>
                  <a:pt x="225" y="35"/>
                </a:cubicBezTo>
                <a:close/>
              </a:path>
            </a:pathLst>
          </a:custGeom>
          <a:solidFill>
            <a:srgbClr val="76ADFB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Noto Sans S Chinese Regular" panose="020B0500000000000000" charset="-122"/>
              <a:ea typeface="Noto Sans S Chinese Regular" panose="020B0500000000000000" charset="-122"/>
              <a:cs typeface="+mn-ea"/>
              <a:sym typeface="+mn-lt"/>
            </a:endParaRPr>
          </a:p>
        </p:txBody>
      </p:sp>
      <p:sp>
        <p:nvSpPr>
          <p:cNvPr id="21" name="íṡlïḑè"/>
          <p:cNvSpPr/>
          <p:nvPr/>
        </p:nvSpPr>
        <p:spPr bwMode="auto">
          <a:xfrm>
            <a:off x="6856730" y="3007995"/>
            <a:ext cx="377825" cy="377825"/>
          </a:xfrm>
          <a:custGeom>
            <a:avLst/>
            <a:gdLst>
              <a:gd name="T0" fmla="*/ 74 w 236"/>
              <a:gd name="T1" fmla="*/ 160 h 236"/>
              <a:gd name="T2" fmla="*/ 93 w 236"/>
              <a:gd name="T3" fmla="*/ 160 h 236"/>
              <a:gd name="T4" fmla="*/ 93 w 236"/>
              <a:gd name="T5" fmla="*/ 103 h 236"/>
              <a:gd name="T6" fmla="*/ 74 w 236"/>
              <a:gd name="T7" fmla="*/ 103 h 236"/>
              <a:gd name="T8" fmla="*/ 74 w 236"/>
              <a:gd name="T9" fmla="*/ 160 h 236"/>
              <a:gd name="T10" fmla="*/ 140 w 236"/>
              <a:gd name="T11" fmla="*/ 102 h 236"/>
              <a:gd name="T12" fmla="*/ 122 w 236"/>
              <a:gd name="T13" fmla="*/ 111 h 236"/>
              <a:gd name="T14" fmla="*/ 122 w 236"/>
              <a:gd name="T15" fmla="*/ 103 h 236"/>
              <a:gd name="T16" fmla="*/ 103 w 236"/>
              <a:gd name="T17" fmla="*/ 103 h 236"/>
              <a:gd name="T18" fmla="*/ 103 w 236"/>
              <a:gd name="T19" fmla="*/ 160 h 236"/>
              <a:gd name="T20" fmla="*/ 122 w 236"/>
              <a:gd name="T21" fmla="*/ 160 h 236"/>
              <a:gd name="T22" fmla="*/ 122 w 236"/>
              <a:gd name="T23" fmla="*/ 128 h 236"/>
              <a:gd name="T24" fmla="*/ 123 w 236"/>
              <a:gd name="T25" fmla="*/ 124 h 236"/>
              <a:gd name="T26" fmla="*/ 133 w 236"/>
              <a:gd name="T27" fmla="*/ 117 h 236"/>
              <a:gd name="T28" fmla="*/ 142 w 236"/>
              <a:gd name="T29" fmla="*/ 130 h 236"/>
              <a:gd name="T30" fmla="*/ 142 w 236"/>
              <a:gd name="T31" fmla="*/ 160 h 236"/>
              <a:gd name="T32" fmla="*/ 161 w 236"/>
              <a:gd name="T33" fmla="*/ 160 h 236"/>
              <a:gd name="T34" fmla="*/ 161 w 236"/>
              <a:gd name="T35" fmla="*/ 160 h 236"/>
              <a:gd name="T36" fmla="*/ 161 w 236"/>
              <a:gd name="T37" fmla="*/ 127 h 236"/>
              <a:gd name="T38" fmla="*/ 140 w 236"/>
              <a:gd name="T39" fmla="*/ 102 h 236"/>
              <a:gd name="T40" fmla="*/ 122 w 236"/>
              <a:gd name="T41" fmla="*/ 111 h 236"/>
              <a:gd name="T42" fmla="*/ 122 w 236"/>
              <a:gd name="T43" fmla="*/ 111 h 236"/>
              <a:gd name="T44" fmla="*/ 122 w 236"/>
              <a:gd name="T45" fmla="*/ 111 h 236"/>
              <a:gd name="T46" fmla="*/ 83 w 236"/>
              <a:gd name="T47" fmla="*/ 75 h 236"/>
              <a:gd name="T48" fmla="*/ 73 w 236"/>
              <a:gd name="T49" fmla="*/ 85 h 236"/>
              <a:gd name="T50" fmla="*/ 83 w 236"/>
              <a:gd name="T51" fmla="*/ 95 h 236"/>
              <a:gd name="T52" fmla="*/ 83 w 236"/>
              <a:gd name="T53" fmla="*/ 95 h 236"/>
              <a:gd name="T54" fmla="*/ 94 w 236"/>
              <a:gd name="T55" fmla="*/ 85 h 236"/>
              <a:gd name="T56" fmla="*/ 83 w 236"/>
              <a:gd name="T57" fmla="*/ 75 h 236"/>
              <a:gd name="T58" fmla="*/ 118 w 236"/>
              <a:gd name="T59" fmla="*/ 0 h 236"/>
              <a:gd name="T60" fmla="*/ 0 w 236"/>
              <a:gd name="T61" fmla="*/ 118 h 236"/>
              <a:gd name="T62" fmla="*/ 118 w 236"/>
              <a:gd name="T63" fmla="*/ 236 h 236"/>
              <a:gd name="T64" fmla="*/ 236 w 236"/>
              <a:gd name="T65" fmla="*/ 118 h 236"/>
              <a:gd name="T66" fmla="*/ 118 w 236"/>
              <a:gd name="T67" fmla="*/ 0 h 236"/>
              <a:gd name="T68" fmla="*/ 181 w 236"/>
              <a:gd name="T69" fmla="*/ 172 h 236"/>
              <a:gd name="T70" fmla="*/ 171 w 236"/>
              <a:gd name="T71" fmla="*/ 181 h 236"/>
              <a:gd name="T72" fmla="*/ 64 w 236"/>
              <a:gd name="T73" fmla="*/ 181 h 236"/>
              <a:gd name="T74" fmla="*/ 55 w 236"/>
              <a:gd name="T75" fmla="*/ 172 h 236"/>
              <a:gd name="T76" fmla="*/ 55 w 236"/>
              <a:gd name="T77" fmla="*/ 63 h 236"/>
              <a:gd name="T78" fmla="*/ 64 w 236"/>
              <a:gd name="T79" fmla="*/ 54 h 236"/>
              <a:gd name="T80" fmla="*/ 171 w 236"/>
              <a:gd name="T81" fmla="*/ 54 h 236"/>
              <a:gd name="T82" fmla="*/ 181 w 236"/>
              <a:gd name="T83" fmla="*/ 63 h 236"/>
              <a:gd name="T84" fmla="*/ 181 w 236"/>
              <a:gd name="T85" fmla="*/ 172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36" h="236">
                <a:moveTo>
                  <a:pt x="74" y="160"/>
                </a:moveTo>
                <a:cubicBezTo>
                  <a:pt x="93" y="160"/>
                  <a:pt x="93" y="160"/>
                  <a:pt x="93" y="160"/>
                </a:cubicBezTo>
                <a:cubicBezTo>
                  <a:pt x="93" y="103"/>
                  <a:pt x="93" y="103"/>
                  <a:pt x="93" y="103"/>
                </a:cubicBezTo>
                <a:cubicBezTo>
                  <a:pt x="74" y="103"/>
                  <a:pt x="74" y="103"/>
                  <a:pt x="74" y="103"/>
                </a:cubicBezTo>
                <a:lnTo>
                  <a:pt x="74" y="160"/>
                </a:lnTo>
                <a:close/>
                <a:moveTo>
                  <a:pt x="140" y="102"/>
                </a:moveTo>
                <a:cubicBezTo>
                  <a:pt x="129" y="102"/>
                  <a:pt x="125" y="107"/>
                  <a:pt x="122" y="111"/>
                </a:cubicBezTo>
                <a:cubicBezTo>
                  <a:pt x="122" y="103"/>
                  <a:pt x="122" y="103"/>
                  <a:pt x="122" y="103"/>
                </a:cubicBezTo>
                <a:cubicBezTo>
                  <a:pt x="103" y="103"/>
                  <a:pt x="103" y="103"/>
                  <a:pt x="103" y="103"/>
                </a:cubicBezTo>
                <a:cubicBezTo>
                  <a:pt x="104" y="108"/>
                  <a:pt x="103" y="160"/>
                  <a:pt x="103" y="160"/>
                </a:cubicBezTo>
                <a:cubicBezTo>
                  <a:pt x="122" y="160"/>
                  <a:pt x="122" y="160"/>
                  <a:pt x="122" y="160"/>
                </a:cubicBezTo>
                <a:cubicBezTo>
                  <a:pt x="122" y="128"/>
                  <a:pt x="122" y="128"/>
                  <a:pt x="122" y="128"/>
                </a:cubicBezTo>
                <a:cubicBezTo>
                  <a:pt x="122" y="127"/>
                  <a:pt x="123" y="125"/>
                  <a:pt x="123" y="124"/>
                </a:cubicBezTo>
                <a:cubicBezTo>
                  <a:pt x="124" y="120"/>
                  <a:pt x="128" y="117"/>
                  <a:pt x="133" y="117"/>
                </a:cubicBezTo>
                <a:cubicBezTo>
                  <a:pt x="140" y="117"/>
                  <a:pt x="142" y="122"/>
                  <a:pt x="142" y="130"/>
                </a:cubicBezTo>
                <a:cubicBezTo>
                  <a:pt x="142" y="160"/>
                  <a:pt x="142" y="160"/>
                  <a:pt x="142" y="160"/>
                </a:cubicBezTo>
                <a:cubicBezTo>
                  <a:pt x="161" y="160"/>
                  <a:pt x="161" y="160"/>
                  <a:pt x="161" y="160"/>
                </a:cubicBezTo>
                <a:cubicBezTo>
                  <a:pt x="161" y="160"/>
                  <a:pt x="161" y="160"/>
                  <a:pt x="161" y="160"/>
                </a:cubicBezTo>
                <a:cubicBezTo>
                  <a:pt x="161" y="127"/>
                  <a:pt x="161" y="127"/>
                  <a:pt x="161" y="127"/>
                </a:cubicBezTo>
                <a:cubicBezTo>
                  <a:pt x="161" y="110"/>
                  <a:pt x="152" y="102"/>
                  <a:pt x="140" y="102"/>
                </a:cubicBezTo>
                <a:close/>
                <a:moveTo>
                  <a:pt x="122" y="111"/>
                </a:moveTo>
                <a:cubicBezTo>
                  <a:pt x="122" y="111"/>
                  <a:pt x="122" y="111"/>
                  <a:pt x="122" y="111"/>
                </a:cubicBezTo>
                <a:cubicBezTo>
                  <a:pt x="122" y="111"/>
                  <a:pt x="122" y="111"/>
                  <a:pt x="122" y="111"/>
                </a:cubicBezTo>
                <a:close/>
                <a:moveTo>
                  <a:pt x="83" y="75"/>
                </a:moveTo>
                <a:cubicBezTo>
                  <a:pt x="77" y="75"/>
                  <a:pt x="73" y="80"/>
                  <a:pt x="73" y="85"/>
                </a:cubicBezTo>
                <a:cubicBezTo>
                  <a:pt x="73" y="91"/>
                  <a:pt x="77" y="95"/>
                  <a:pt x="83" y="95"/>
                </a:cubicBezTo>
                <a:cubicBezTo>
                  <a:pt x="83" y="95"/>
                  <a:pt x="83" y="95"/>
                  <a:pt x="83" y="95"/>
                </a:cubicBezTo>
                <a:cubicBezTo>
                  <a:pt x="90" y="95"/>
                  <a:pt x="94" y="91"/>
                  <a:pt x="94" y="85"/>
                </a:cubicBezTo>
                <a:cubicBezTo>
                  <a:pt x="94" y="80"/>
                  <a:pt x="90" y="75"/>
                  <a:pt x="83" y="75"/>
                </a:cubicBez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81" y="172"/>
                </a:moveTo>
                <a:cubicBezTo>
                  <a:pt x="181" y="177"/>
                  <a:pt x="176" y="181"/>
                  <a:pt x="171" y="181"/>
                </a:cubicBezTo>
                <a:cubicBezTo>
                  <a:pt x="64" y="181"/>
                  <a:pt x="64" y="181"/>
                  <a:pt x="64" y="181"/>
                </a:cubicBezTo>
                <a:cubicBezTo>
                  <a:pt x="59" y="181"/>
                  <a:pt x="55" y="177"/>
                  <a:pt x="55" y="172"/>
                </a:cubicBezTo>
                <a:cubicBezTo>
                  <a:pt x="55" y="63"/>
                  <a:pt x="55" y="63"/>
                  <a:pt x="55" y="63"/>
                </a:cubicBezTo>
                <a:cubicBezTo>
                  <a:pt x="55" y="58"/>
                  <a:pt x="59" y="54"/>
                  <a:pt x="64" y="54"/>
                </a:cubicBezTo>
                <a:cubicBezTo>
                  <a:pt x="171" y="54"/>
                  <a:pt x="171" y="54"/>
                  <a:pt x="171" y="54"/>
                </a:cubicBezTo>
                <a:cubicBezTo>
                  <a:pt x="176" y="54"/>
                  <a:pt x="181" y="58"/>
                  <a:pt x="181" y="63"/>
                </a:cubicBezTo>
                <a:cubicBezTo>
                  <a:pt x="181" y="172"/>
                  <a:pt x="181" y="172"/>
                  <a:pt x="181" y="172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Noto Sans S Chinese Regular" panose="020B0500000000000000" charset="-122"/>
              <a:ea typeface="Noto Sans S Chinese Regular" panose="020B0500000000000000" charset="-122"/>
              <a:cs typeface="+mn-ea"/>
              <a:sym typeface="+mn-lt"/>
            </a:endParaRPr>
          </a:p>
        </p:txBody>
      </p:sp>
      <p:sp>
        <p:nvSpPr>
          <p:cNvPr id="22" name="îṧḻidê"/>
          <p:cNvSpPr/>
          <p:nvPr/>
        </p:nvSpPr>
        <p:spPr bwMode="auto">
          <a:xfrm>
            <a:off x="6856730" y="4725670"/>
            <a:ext cx="377825" cy="377825"/>
          </a:xfrm>
          <a:custGeom>
            <a:avLst/>
            <a:gdLst>
              <a:gd name="T0" fmla="*/ 116 w 232"/>
              <a:gd name="T1" fmla="*/ 0 h 232"/>
              <a:gd name="T2" fmla="*/ 0 w 232"/>
              <a:gd name="T3" fmla="*/ 116 h 232"/>
              <a:gd name="T4" fmla="*/ 116 w 232"/>
              <a:gd name="T5" fmla="*/ 232 h 232"/>
              <a:gd name="T6" fmla="*/ 232 w 232"/>
              <a:gd name="T7" fmla="*/ 116 h 232"/>
              <a:gd name="T8" fmla="*/ 116 w 232"/>
              <a:gd name="T9" fmla="*/ 0 h 232"/>
              <a:gd name="T10" fmla="*/ 129 w 232"/>
              <a:gd name="T11" fmla="*/ 208 h 232"/>
              <a:gd name="T12" fmla="*/ 129 w 232"/>
              <a:gd name="T13" fmla="*/ 190 h 232"/>
              <a:gd name="T14" fmla="*/ 117 w 232"/>
              <a:gd name="T15" fmla="*/ 178 h 232"/>
              <a:gd name="T16" fmla="*/ 105 w 232"/>
              <a:gd name="T17" fmla="*/ 190 h 232"/>
              <a:gd name="T18" fmla="*/ 105 w 232"/>
              <a:gd name="T19" fmla="*/ 208 h 232"/>
              <a:gd name="T20" fmla="*/ 25 w 232"/>
              <a:gd name="T21" fmla="*/ 129 h 232"/>
              <a:gd name="T22" fmla="*/ 42 w 232"/>
              <a:gd name="T23" fmla="*/ 129 h 232"/>
              <a:gd name="T24" fmla="*/ 53 w 232"/>
              <a:gd name="T25" fmla="*/ 117 h 232"/>
              <a:gd name="T26" fmla="*/ 42 w 232"/>
              <a:gd name="T27" fmla="*/ 105 h 232"/>
              <a:gd name="T28" fmla="*/ 24 w 232"/>
              <a:gd name="T29" fmla="*/ 105 h 232"/>
              <a:gd name="T30" fmla="*/ 104 w 232"/>
              <a:gd name="T31" fmla="*/ 25 h 232"/>
              <a:gd name="T32" fmla="*/ 104 w 232"/>
              <a:gd name="T33" fmla="*/ 41 h 232"/>
              <a:gd name="T34" fmla="*/ 116 w 232"/>
              <a:gd name="T35" fmla="*/ 53 h 232"/>
              <a:gd name="T36" fmla="*/ 128 w 232"/>
              <a:gd name="T37" fmla="*/ 41 h 232"/>
              <a:gd name="T38" fmla="*/ 128 w 232"/>
              <a:gd name="T39" fmla="*/ 25 h 232"/>
              <a:gd name="T40" fmla="*/ 208 w 232"/>
              <a:gd name="T41" fmla="*/ 104 h 232"/>
              <a:gd name="T42" fmla="*/ 190 w 232"/>
              <a:gd name="T43" fmla="*/ 104 h 232"/>
              <a:gd name="T44" fmla="*/ 179 w 232"/>
              <a:gd name="T45" fmla="*/ 116 h 232"/>
              <a:gd name="T46" fmla="*/ 190 w 232"/>
              <a:gd name="T47" fmla="*/ 128 h 232"/>
              <a:gd name="T48" fmla="*/ 208 w 232"/>
              <a:gd name="T49" fmla="*/ 128 h 232"/>
              <a:gd name="T50" fmla="*/ 129 w 232"/>
              <a:gd name="T51" fmla="*/ 208 h 232"/>
              <a:gd name="T52" fmla="*/ 124 w 232"/>
              <a:gd name="T53" fmla="*/ 94 h 232"/>
              <a:gd name="T54" fmla="*/ 70 w 232"/>
              <a:gd name="T55" fmla="*/ 69 h 232"/>
              <a:gd name="T56" fmla="*/ 94 w 232"/>
              <a:gd name="T57" fmla="*/ 124 h 232"/>
              <a:gd name="T58" fmla="*/ 109 w 232"/>
              <a:gd name="T59" fmla="*/ 138 h 232"/>
              <a:gd name="T60" fmla="*/ 163 w 232"/>
              <a:gd name="T61" fmla="*/ 163 h 232"/>
              <a:gd name="T62" fmla="*/ 138 w 232"/>
              <a:gd name="T63" fmla="*/ 108 h 232"/>
              <a:gd name="T64" fmla="*/ 124 w 232"/>
              <a:gd name="T65" fmla="*/ 94 h 232"/>
              <a:gd name="T66" fmla="*/ 123 w 232"/>
              <a:gd name="T67" fmla="*/ 123 h 232"/>
              <a:gd name="T68" fmla="*/ 110 w 232"/>
              <a:gd name="T69" fmla="*/ 123 h 232"/>
              <a:gd name="T70" fmla="*/ 110 w 232"/>
              <a:gd name="T71" fmla="*/ 109 h 232"/>
              <a:gd name="T72" fmla="*/ 123 w 232"/>
              <a:gd name="T73" fmla="*/ 109 h 232"/>
              <a:gd name="T74" fmla="*/ 123 w 232"/>
              <a:gd name="T75" fmla="*/ 123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32" h="232">
                <a:moveTo>
                  <a:pt x="116" y="0"/>
                </a:moveTo>
                <a:cubicBezTo>
                  <a:pt x="52" y="0"/>
                  <a:pt x="0" y="52"/>
                  <a:pt x="0" y="116"/>
                </a:cubicBezTo>
                <a:cubicBezTo>
                  <a:pt x="0" y="180"/>
                  <a:pt x="52" y="232"/>
                  <a:pt x="116" y="232"/>
                </a:cubicBezTo>
                <a:cubicBezTo>
                  <a:pt x="180" y="232"/>
                  <a:pt x="232" y="180"/>
                  <a:pt x="232" y="116"/>
                </a:cubicBezTo>
                <a:cubicBezTo>
                  <a:pt x="232" y="52"/>
                  <a:pt x="180" y="0"/>
                  <a:pt x="116" y="0"/>
                </a:cubicBezTo>
                <a:close/>
                <a:moveTo>
                  <a:pt x="129" y="208"/>
                </a:moveTo>
                <a:cubicBezTo>
                  <a:pt x="129" y="190"/>
                  <a:pt x="129" y="190"/>
                  <a:pt x="129" y="190"/>
                </a:cubicBezTo>
                <a:cubicBezTo>
                  <a:pt x="129" y="183"/>
                  <a:pt x="123" y="178"/>
                  <a:pt x="117" y="178"/>
                </a:cubicBezTo>
                <a:cubicBezTo>
                  <a:pt x="110" y="178"/>
                  <a:pt x="105" y="183"/>
                  <a:pt x="105" y="190"/>
                </a:cubicBezTo>
                <a:cubicBezTo>
                  <a:pt x="105" y="208"/>
                  <a:pt x="105" y="208"/>
                  <a:pt x="105" y="208"/>
                </a:cubicBezTo>
                <a:cubicBezTo>
                  <a:pt x="63" y="203"/>
                  <a:pt x="30" y="170"/>
                  <a:pt x="25" y="129"/>
                </a:cubicBezTo>
                <a:cubicBezTo>
                  <a:pt x="42" y="129"/>
                  <a:pt x="42" y="129"/>
                  <a:pt x="42" y="129"/>
                </a:cubicBezTo>
                <a:cubicBezTo>
                  <a:pt x="48" y="129"/>
                  <a:pt x="53" y="123"/>
                  <a:pt x="53" y="117"/>
                </a:cubicBezTo>
                <a:cubicBezTo>
                  <a:pt x="53" y="110"/>
                  <a:pt x="48" y="105"/>
                  <a:pt x="42" y="105"/>
                </a:cubicBezTo>
                <a:cubicBezTo>
                  <a:pt x="24" y="105"/>
                  <a:pt x="24" y="105"/>
                  <a:pt x="24" y="105"/>
                </a:cubicBezTo>
                <a:cubicBezTo>
                  <a:pt x="29" y="63"/>
                  <a:pt x="63" y="30"/>
                  <a:pt x="104" y="25"/>
                </a:cubicBezTo>
                <a:cubicBezTo>
                  <a:pt x="104" y="41"/>
                  <a:pt x="104" y="41"/>
                  <a:pt x="104" y="41"/>
                </a:cubicBezTo>
                <a:cubicBezTo>
                  <a:pt x="104" y="47"/>
                  <a:pt x="109" y="53"/>
                  <a:pt x="116" y="53"/>
                </a:cubicBezTo>
                <a:cubicBezTo>
                  <a:pt x="122" y="53"/>
                  <a:pt x="128" y="47"/>
                  <a:pt x="128" y="41"/>
                </a:cubicBezTo>
                <a:cubicBezTo>
                  <a:pt x="128" y="25"/>
                  <a:pt x="128" y="25"/>
                  <a:pt x="128" y="25"/>
                </a:cubicBezTo>
                <a:cubicBezTo>
                  <a:pt x="169" y="30"/>
                  <a:pt x="202" y="63"/>
                  <a:pt x="208" y="104"/>
                </a:cubicBezTo>
                <a:cubicBezTo>
                  <a:pt x="190" y="104"/>
                  <a:pt x="190" y="104"/>
                  <a:pt x="190" y="104"/>
                </a:cubicBezTo>
                <a:cubicBezTo>
                  <a:pt x="184" y="104"/>
                  <a:pt x="179" y="109"/>
                  <a:pt x="179" y="116"/>
                </a:cubicBezTo>
                <a:cubicBezTo>
                  <a:pt x="179" y="122"/>
                  <a:pt x="184" y="128"/>
                  <a:pt x="190" y="128"/>
                </a:cubicBezTo>
                <a:cubicBezTo>
                  <a:pt x="208" y="128"/>
                  <a:pt x="208" y="128"/>
                  <a:pt x="208" y="128"/>
                </a:cubicBezTo>
                <a:cubicBezTo>
                  <a:pt x="203" y="169"/>
                  <a:pt x="170" y="202"/>
                  <a:pt x="129" y="208"/>
                </a:cubicBezTo>
                <a:close/>
                <a:moveTo>
                  <a:pt x="124" y="94"/>
                </a:moveTo>
                <a:cubicBezTo>
                  <a:pt x="70" y="69"/>
                  <a:pt x="70" y="69"/>
                  <a:pt x="70" y="69"/>
                </a:cubicBezTo>
                <a:cubicBezTo>
                  <a:pt x="94" y="124"/>
                  <a:pt x="94" y="124"/>
                  <a:pt x="94" y="124"/>
                </a:cubicBezTo>
                <a:cubicBezTo>
                  <a:pt x="97" y="129"/>
                  <a:pt x="103" y="136"/>
                  <a:pt x="109" y="138"/>
                </a:cubicBezTo>
                <a:cubicBezTo>
                  <a:pt x="163" y="163"/>
                  <a:pt x="163" y="163"/>
                  <a:pt x="163" y="163"/>
                </a:cubicBezTo>
                <a:cubicBezTo>
                  <a:pt x="138" y="108"/>
                  <a:pt x="138" y="108"/>
                  <a:pt x="138" y="108"/>
                </a:cubicBezTo>
                <a:cubicBezTo>
                  <a:pt x="136" y="103"/>
                  <a:pt x="130" y="96"/>
                  <a:pt x="124" y="94"/>
                </a:cubicBezTo>
                <a:close/>
                <a:moveTo>
                  <a:pt x="123" y="123"/>
                </a:moveTo>
                <a:cubicBezTo>
                  <a:pt x="119" y="126"/>
                  <a:pt x="113" y="126"/>
                  <a:pt x="110" y="123"/>
                </a:cubicBezTo>
                <a:cubicBezTo>
                  <a:pt x="106" y="119"/>
                  <a:pt x="106" y="113"/>
                  <a:pt x="110" y="109"/>
                </a:cubicBezTo>
                <a:cubicBezTo>
                  <a:pt x="113" y="106"/>
                  <a:pt x="119" y="106"/>
                  <a:pt x="123" y="109"/>
                </a:cubicBezTo>
                <a:cubicBezTo>
                  <a:pt x="127" y="113"/>
                  <a:pt x="127" y="119"/>
                  <a:pt x="123" y="123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Noto Sans S Chinese Regular" panose="020B0500000000000000" charset="-122"/>
              <a:ea typeface="Noto Sans S Chinese Regular" panose="020B0500000000000000" charset="-122"/>
              <a:cs typeface="+mn-ea"/>
              <a:sym typeface="+mn-lt"/>
            </a:endParaRPr>
          </a:p>
        </p:txBody>
      </p:sp>
      <p:sp>
        <p:nvSpPr>
          <p:cNvPr id="23" name="ïṧḷídé"/>
          <p:cNvSpPr/>
          <p:nvPr/>
        </p:nvSpPr>
        <p:spPr bwMode="auto">
          <a:xfrm>
            <a:off x="6856730" y="3872865"/>
            <a:ext cx="377825" cy="377825"/>
          </a:xfrm>
          <a:custGeom>
            <a:avLst/>
            <a:gdLst>
              <a:gd name="T0" fmla="*/ 182 w 236"/>
              <a:gd name="T1" fmla="*/ 109 h 236"/>
              <a:gd name="T2" fmla="*/ 157 w 236"/>
              <a:gd name="T3" fmla="*/ 103 h 236"/>
              <a:gd name="T4" fmla="*/ 134 w 236"/>
              <a:gd name="T5" fmla="*/ 102 h 236"/>
              <a:gd name="T6" fmla="*/ 120 w 236"/>
              <a:gd name="T7" fmla="*/ 114 h 236"/>
              <a:gd name="T8" fmla="*/ 118 w 236"/>
              <a:gd name="T9" fmla="*/ 129 h 236"/>
              <a:gd name="T10" fmla="*/ 122 w 236"/>
              <a:gd name="T11" fmla="*/ 141 h 236"/>
              <a:gd name="T12" fmla="*/ 135 w 236"/>
              <a:gd name="T13" fmla="*/ 156 h 236"/>
              <a:gd name="T14" fmla="*/ 139 w 236"/>
              <a:gd name="T15" fmla="*/ 185 h 236"/>
              <a:gd name="T16" fmla="*/ 152 w 236"/>
              <a:gd name="T17" fmla="*/ 198 h 236"/>
              <a:gd name="T18" fmla="*/ 169 w 236"/>
              <a:gd name="T19" fmla="*/ 180 h 236"/>
              <a:gd name="T20" fmla="*/ 187 w 236"/>
              <a:gd name="T21" fmla="*/ 150 h 236"/>
              <a:gd name="T22" fmla="*/ 200 w 236"/>
              <a:gd name="T23" fmla="*/ 122 h 236"/>
              <a:gd name="T24" fmla="*/ 182 w 236"/>
              <a:gd name="T25" fmla="*/ 109 h 236"/>
              <a:gd name="T26" fmla="*/ 118 w 236"/>
              <a:gd name="T27" fmla="*/ 0 h 236"/>
              <a:gd name="T28" fmla="*/ 0 w 236"/>
              <a:gd name="T29" fmla="*/ 118 h 236"/>
              <a:gd name="T30" fmla="*/ 118 w 236"/>
              <a:gd name="T31" fmla="*/ 236 h 236"/>
              <a:gd name="T32" fmla="*/ 236 w 236"/>
              <a:gd name="T33" fmla="*/ 118 h 236"/>
              <a:gd name="T34" fmla="*/ 118 w 236"/>
              <a:gd name="T35" fmla="*/ 0 h 236"/>
              <a:gd name="T36" fmla="*/ 126 w 236"/>
              <a:gd name="T37" fmla="*/ 212 h 236"/>
              <a:gd name="T38" fmla="*/ 128 w 236"/>
              <a:gd name="T39" fmla="*/ 208 h 236"/>
              <a:gd name="T40" fmla="*/ 125 w 236"/>
              <a:gd name="T41" fmla="*/ 186 h 236"/>
              <a:gd name="T42" fmla="*/ 105 w 236"/>
              <a:gd name="T43" fmla="*/ 186 h 236"/>
              <a:gd name="T44" fmla="*/ 98 w 236"/>
              <a:gd name="T45" fmla="*/ 207 h 236"/>
              <a:gd name="T46" fmla="*/ 102 w 236"/>
              <a:gd name="T47" fmla="*/ 211 h 236"/>
              <a:gd name="T48" fmla="*/ 34 w 236"/>
              <a:gd name="T49" fmla="*/ 161 h 236"/>
              <a:gd name="T50" fmla="*/ 44 w 236"/>
              <a:gd name="T51" fmla="*/ 157 h 236"/>
              <a:gd name="T52" fmla="*/ 44 w 236"/>
              <a:gd name="T53" fmla="*/ 157 h 236"/>
              <a:gd name="T54" fmla="*/ 81 w 236"/>
              <a:gd name="T55" fmla="*/ 142 h 236"/>
              <a:gd name="T56" fmla="*/ 81 w 236"/>
              <a:gd name="T57" fmla="*/ 118 h 236"/>
              <a:gd name="T58" fmla="*/ 55 w 236"/>
              <a:gd name="T59" fmla="*/ 94 h 236"/>
              <a:gd name="T60" fmla="*/ 28 w 236"/>
              <a:gd name="T61" fmla="*/ 90 h 236"/>
              <a:gd name="T62" fmla="*/ 84 w 236"/>
              <a:gd name="T63" fmla="*/ 30 h 236"/>
              <a:gd name="T64" fmla="*/ 84 w 236"/>
              <a:gd name="T65" fmla="*/ 31 h 236"/>
              <a:gd name="T66" fmla="*/ 102 w 236"/>
              <a:gd name="T67" fmla="*/ 56 h 236"/>
              <a:gd name="T68" fmla="*/ 120 w 236"/>
              <a:gd name="T69" fmla="*/ 79 h 236"/>
              <a:gd name="T70" fmla="*/ 131 w 236"/>
              <a:gd name="T71" fmla="*/ 97 h 236"/>
              <a:gd name="T72" fmla="*/ 146 w 236"/>
              <a:gd name="T73" fmla="*/ 88 h 236"/>
              <a:gd name="T74" fmla="*/ 177 w 236"/>
              <a:gd name="T75" fmla="*/ 66 h 236"/>
              <a:gd name="T76" fmla="*/ 190 w 236"/>
              <a:gd name="T77" fmla="*/ 57 h 236"/>
              <a:gd name="T78" fmla="*/ 212 w 236"/>
              <a:gd name="T79" fmla="*/ 118 h 236"/>
              <a:gd name="T80" fmla="*/ 126 w 236"/>
              <a:gd name="T81" fmla="*/ 212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36" h="236">
                <a:moveTo>
                  <a:pt x="182" y="109"/>
                </a:moveTo>
                <a:cubicBezTo>
                  <a:pt x="172" y="107"/>
                  <a:pt x="161" y="105"/>
                  <a:pt x="157" y="103"/>
                </a:cubicBezTo>
                <a:cubicBezTo>
                  <a:pt x="153" y="102"/>
                  <a:pt x="143" y="101"/>
                  <a:pt x="134" y="102"/>
                </a:cubicBezTo>
                <a:cubicBezTo>
                  <a:pt x="125" y="103"/>
                  <a:pt x="119" y="109"/>
                  <a:pt x="120" y="114"/>
                </a:cubicBezTo>
                <a:cubicBezTo>
                  <a:pt x="121" y="119"/>
                  <a:pt x="120" y="126"/>
                  <a:pt x="118" y="129"/>
                </a:cubicBezTo>
                <a:cubicBezTo>
                  <a:pt x="117" y="132"/>
                  <a:pt x="118" y="138"/>
                  <a:pt x="122" y="141"/>
                </a:cubicBezTo>
                <a:cubicBezTo>
                  <a:pt x="127" y="144"/>
                  <a:pt x="132" y="151"/>
                  <a:pt x="135" y="156"/>
                </a:cubicBezTo>
                <a:cubicBezTo>
                  <a:pt x="138" y="162"/>
                  <a:pt x="140" y="175"/>
                  <a:pt x="139" y="185"/>
                </a:cubicBezTo>
                <a:cubicBezTo>
                  <a:pt x="139" y="195"/>
                  <a:pt x="145" y="201"/>
                  <a:pt x="152" y="198"/>
                </a:cubicBezTo>
                <a:cubicBezTo>
                  <a:pt x="160" y="195"/>
                  <a:pt x="167" y="187"/>
                  <a:pt x="169" y="180"/>
                </a:cubicBezTo>
                <a:cubicBezTo>
                  <a:pt x="171" y="174"/>
                  <a:pt x="179" y="160"/>
                  <a:pt x="187" y="150"/>
                </a:cubicBezTo>
                <a:cubicBezTo>
                  <a:pt x="195" y="140"/>
                  <a:pt x="201" y="127"/>
                  <a:pt x="200" y="122"/>
                </a:cubicBezTo>
                <a:cubicBezTo>
                  <a:pt x="200" y="116"/>
                  <a:pt x="191" y="111"/>
                  <a:pt x="182" y="109"/>
                </a:cubicBez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26" y="212"/>
                </a:moveTo>
                <a:cubicBezTo>
                  <a:pt x="127" y="211"/>
                  <a:pt x="128" y="209"/>
                  <a:pt x="128" y="208"/>
                </a:cubicBezTo>
                <a:cubicBezTo>
                  <a:pt x="130" y="201"/>
                  <a:pt x="128" y="191"/>
                  <a:pt x="125" y="186"/>
                </a:cubicBezTo>
                <a:cubicBezTo>
                  <a:pt x="121" y="181"/>
                  <a:pt x="112" y="181"/>
                  <a:pt x="105" y="186"/>
                </a:cubicBezTo>
                <a:cubicBezTo>
                  <a:pt x="97" y="191"/>
                  <a:pt x="94" y="200"/>
                  <a:pt x="98" y="207"/>
                </a:cubicBezTo>
                <a:cubicBezTo>
                  <a:pt x="99" y="208"/>
                  <a:pt x="100" y="210"/>
                  <a:pt x="102" y="211"/>
                </a:cubicBezTo>
                <a:cubicBezTo>
                  <a:pt x="72" y="206"/>
                  <a:pt x="47" y="187"/>
                  <a:pt x="34" y="161"/>
                </a:cubicBezTo>
                <a:cubicBezTo>
                  <a:pt x="37" y="161"/>
                  <a:pt x="40" y="159"/>
                  <a:pt x="44" y="157"/>
                </a:cubicBezTo>
                <a:cubicBezTo>
                  <a:pt x="44" y="157"/>
                  <a:pt x="44" y="157"/>
                  <a:pt x="44" y="157"/>
                </a:cubicBezTo>
                <a:cubicBezTo>
                  <a:pt x="57" y="148"/>
                  <a:pt x="74" y="141"/>
                  <a:pt x="81" y="142"/>
                </a:cubicBezTo>
                <a:cubicBezTo>
                  <a:pt x="89" y="142"/>
                  <a:pt x="89" y="131"/>
                  <a:pt x="81" y="118"/>
                </a:cubicBezTo>
                <a:cubicBezTo>
                  <a:pt x="74" y="105"/>
                  <a:pt x="62" y="94"/>
                  <a:pt x="55" y="94"/>
                </a:cubicBezTo>
                <a:cubicBezTo>
                  <a:pt x="48" y="94"/>
                  <a:pt x="36" y="92"/>
                  <a:pt x="28" y="90"/>
                </a:cubicBezTo>
                <a:cubicBezTo>
                  <a:pt x="37" y="62"/>
                  <a:pt x="58" y="41"/>
                  <a:pt x="84" y="30"/>
                </a:cubicBezTo>
                <a:cubicBezTo>
                  <a:pt x="84" y="31"/>
                  <a:pt x="84" y="31"/>
                  <a:pt x="84" y="31"/>
                </a:cubicBezTo>
                <a:cubicBezTo>
                  <a:pt x="86" y="39"/>
                  <a:pt x="95" y="50"/>
                  <a:pt x="102" y="56"/>
                </a:cubicBezTo>
                <a:cubicBezTo>
                  <a:pt x="110" y="62"/>
                  <a:pt x="118" y="72"/>
                  <a:pt x="120" y="79"/>
                </a:cubicBezTo>
                <a:cubicBezTo>
                  <a:pt x="122" y="85"/>
                  <a:pt x="127" y="93"/>
                  <a:pt x="131" y="97"/>
                </a:cubicBezTo>
                <a:cubicBezTo>
                  <a:pt x="136" y="100"/>
                  <a:pt x="142" y="96"/>
                  <a:pt x="146" y="88"/>
                </a:cubicBezTo>
                <a:cubicBezTo>
                  <a:pt x="150" y="80"/>
                  <a:pt x="164" y="70"/>
                  <a:pt x="177" y="66"/>
                </a:cubicBezTo>
                <a:cubicBezTo>
                  <a:pt x="183" y="64"/>
                  <a:pt x="187" y="61"/>
                  <a:pt x="190" y="57"/>
                </a:cubicBezTo>
                <a:cubicBezTo>
                  <a:pt x="204" y="74"/>
                  <a:pt x="212" y="95"/>
                  <a:pt x="212" y="118"/>
                </a:cubicBezTo>
                <a:cubicBezTo>
                  <a:pt x="212" y="168"/>
                  <a:pt x="174" y="208"/>
                  <a:pt x="126" y="212"/>
                </a:cubicBezTo>
                <a:close/>
              </a:path>
            </a:pathLst>
          </a:custGeom>
          <a:solidFill>
            <a:srgbClr val="76ADFB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Noto Sans S Chinese Regular" panose="020B0500000000000000" charset="-122"/>
              <a:ea typeface="Noto Sans S Chinese Regular" panose="020B0500000000000000" charset="-122"/>
              <a:cs typeface="+mn-ea"/>
              <a:sym typeface="+mn-lt"/>
            </a:endParaRPr>
          </a:p>
        </p:txBody>
      </p:sp>
      <p:sp>
        <p:nvSpPr>
          <p:cNvPr id="24" name="íṧ1iḍé"/>
          <p:cNvSpPr txBox="1"/>
          <p:nvPr/>
        </p:nvSpPr>
        <p:spPr>
          <a:xfrm>
            <a:off x="2747645" y="2113280"/>
            <a:ext cx="1584960" cy="369570"/>
          </a:xfrm>
          <a:prstGeom prst="rect">
            <a:avLst/>
          </a:prstGeom>
        </p:spPr>
        <p:txBody>
          <a:bodyPr wrap="none">
            <a:normAutofit fontScale="95000"/>
          </a:bodyPr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  <a:buSzPct val="105000"/>
            </a:pPr>
            <a:r>
              <a:rPr lang="zh-CN" altLang="en-US" b="1">
                <a:solidFill>
                  <a:schemeClr val="bg1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+mn-ea"/>
                <a:sym typeface="+mn-lt"/>
              </a:rPr>
              <a:t>标题文本预设</a:t>
            </a:r>
            <a:endParaRPr lang="zh-CN" altLang="en-US" b="1">
              <a:solidFill>
                <a:schemeClr val="bg1"/>
              </a:solidFill>
              <a:latin typeface="Noto Sans S Chinese Regular" panose="020B0500000000000000" charset="-122"/>
              <a:ea typeface="Noto Sans S Chinese Regular" panose="020B0500000000000000" charset="-122"/>
              <a:cs typeface="+mn-ea"/>
              <a:sym typeface="+mn-lt"/>
            </a:endParaRPr>
          </a:p>
        </p:txBody>
      </p:sp>
      <p:sp>
        <p:nvSpPr>
          <p:cNvPr id="25" name="îśļiḍê"/>
          <p:cNvSpPr txBox="1"/>
          <p:nvPr/>
        </p:nvSpPr>
        <p:spPr>
          <a:xfrm>
            <a:off x="2799080" y="3061970"/>
            <a:ext cx="1584960" cy="369570"/>
          </a:xfrm>
          <a:prstGeom prst="rect">
            <a:avLst/>
          </a:prstGeom>
        </p:spPr>
        <p:txBody>
          <a:bodyPr wrap="none">
            <a:normAutofit fontScale="95000"/>
          </a:bodyPr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  <a:buSzPct val="105000"/>
            </a:pPr>
            <a:r>
              <a:rPr lang="zh-CN" altLang="en-US" b="1">
                <a:solidFill>
                  <a:schemeClr val="bg1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+mn-ea"/>
                <a:sym typeface="+mn-lt"/>
              </a:rPr>
              <a:t>标题文本预设</a:t>
            </a:r>
            <a:endParaRPr lang="zh-CN" altLang="en-US" b="1">
              <a:solidFill>
                <a:schemeClr val="bg1"/>
              </a:solidFill>
              <a:latin typeface="Noto Sans S Chinese Regular" panose="020B0500000000000000" charset="-122"/>
              <a:ea typeface="Noto Sans S Chinese Regular" panose="020B0500000000000000" charset="-122"/>
              <a:cs typeface="+mn-ea"/>
              <a:sym typeface="+mn-lt"/>
            </a:endParaRPr>
          </a:p>
        </p:txBody>
      </p:sp>
      <p:sp>
        <p:nvSpPr>
          <p:cNvPr id="26" name="îśḻíḋe"/>
          <p:cNvSpPr txBox="1"/>
          <p:nvPr/>
        </p:nvSpPr>
        <p:spPr>
          <a:xfrm>
            <a:off x="2799080" y="3910965"/>
            <a:ext cx="1584960" cy="369570"/>
          </a:xfrm>
          <a:prstGeom prst="rect">
            <a:avLst/>
          </a:prstGeom>
        </p:spPr>
        <p:txBody>
          <a:bodyPr wrap="none">
            <a:normAutofit fontScale="95000"/>
          </a:bodyPr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  <a:buSzPct val="105000"/>
            </a:pPr>
            <a:r>
              <a:rPr lang="zh-CN" altLang="en-US" b="1">
                <a:solidFill>
                  <a:schemeClr val="bg1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+mn-ea"/>
                <a:sym typeface="+mn-lt"/>
              </a:rPr>
              <a:t>标题文本预设</a:t>
            </a:r>
            <a:endParaRPr lang="zh-CN" altLang="en-US" b="1">
              <a:solidFill>
                <a:schemeClr val="bg1"/>
              </a:solidFill>
              <a:latin typeface="Noto Sans S Chinese Regular" panose="020B0500000000000000" charset="-122"/>
              <a:ea typeface="Noto Sans S Chinese Regular" panose="020B0500000000000000" charset="-122"/>
              <a:cs typeface="+mn-ea"/>
              <a:sym typeface="+mn-lt"/>
            </a:endParaRPr>
          </a:p>
        </p:txBody>
      </p:sp>
      <p:sp>
        <p:nvSpPr>
          <p:cNvPr id="27" name="ïSḻïḓê"/>
          <p:cNvSpPr txBox="1"/>
          <p:nvPr/>
        </p:nvSpPr>
        <p:spPr>
          <a:xfrm>
            <a:off x="2884170" y="4725670"/>
            <a:ext cx="1416050" cy="338455"/>
          </a:xfrm>
          <a:prstGeom prst="rect">
            <a:avLst/>
          </a:prstGeom>
        </p:spPr>
        <p:txBody>
          <a:bodyPr wrap="none">
            <a:normAutofit fontScale="95000"/>
          </a:bodyPr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  <a:buSzPct val="105000"/>
            </a:pPr>
            <a:r>
              <a:rPr lang="zh-CN" altLang="en-US" sz="1600" b="1">
                <a:solidFill>
                  <a:schemeClr val="bg1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+mn-ea"/>
                <a:sym typeface="+mn-lt"/>
              </a:rPr>
              <a:t>标题文本预设</a:t>
            </a:r>
            <a:endParaRPr lang="zh-CN" altLang="en-US" sz="1600" b="1">
              <a:solidFill>
                <a:schemeClr val="bg1"/>
              </a:solidFill>
              <a:latin typeface="Noto Sans S Chinese Regular" panose="020B0500000000000000" charset="-122"/>
              <a:ea typeface="Noto Sans S Chinese Regular" panose="020B0500000000000000" charset="-122"/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454900" y="2032000"/>
            <a:ext cx="4030980" cy="5708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sz="1200" dirty="0">
                <a:solidFill>
                  <a:schemeClr val="tx1"/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</a:t>
            </a:r>
            <a:r>
              <a:rPr lang="zh-CN" sz="1200" dirty="0"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</a:t>
            </a:r>
            <a:endParaRPr lang="zh-CN" altLang="zh-CN" sz="1200" dirty="0" smtClean="0">
              <a:solidFill>
                <a:schemeClr val="tx1"/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454900" y="2959735"/>
            <a:ext cx="4030980" cy="5708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sz="1200" dirty="0">
                <a:solidFill>
                  <a:schemeClr val="tx1"/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</a:t>
            </a:r>
            <a:r>
              <a:rPr lang="zh-CN" sz="1200" dirty="0"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</a:t>
            </a:r>
            <a:endParaRPr lang="zh-CN" altLang="zh-CN" sz="1200" dirty="0" smtClean="0">
              <a:solidFill>
                <a:schemeClr val="tx1"/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454900" y="3782060"/>
            <a:ext cx="4030980" cy="5708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sz="1200" dirty="0">
                <a:solidFill>
                  <a:schemeClr val="tx1"/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</a:t>
            </a:r>
            <a:r>
              <a:rPr lang="zh-CN" sz="1200" dirty="0"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</a:t>
            </a:r>
            <a:endParaRPr lang="zh-CN" altLang="zh-CN" sz="1200" dirty="0" smtClean="0">
              <a:solidFill>
                <a:schemeClr val="tx1"/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454900" y="4725670"/>
            <a:ext cx="4030980" cy="5708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sz="1200" dirty="0">
                <a:solidFill>
                  <a:schemeClr val="tx1"/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</a:t>
            </a:r>
            <a:r>
              <a:rPr lang="zh-CN" sz="1200" dirty="0"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</a:t>
            </a:r>
            <a:endParaRPr lang="zh-CN" altLang="zh-CN" sz="1200" dirty="0" smtClean="0">
              <a:solidFill>
                <a:schemeClr val="tx1"/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ChangeArrowheads="1"/>
          </p:cNvSpPr>
          <p:nvPr/>
        </p:nvSpPr>
        <p:spPr bwMode="auto">
          <a:xfrm>
            <a:off x="1579164" y="2985278"/>
            <a:ext cx="3083983" cy="3143080"/>
          </a:xfrm>
          <a:custGeom>
            <a:avLst/>
            <a:gdLst>
              <a:gd name="T0" fmla="*/ 92 w 550"/>
              <a:gd name="T1" fmla="*/ 110 h 561"/>
              <a:gd name="T2" fmla="*/ 110 w 550"/>
              <a:gd name="T3" fmla="*/ 459 h 561"/>
              <a:gd name="T4" fmla="*/ 541 w 550"/>
              <a:gd name="T5" fmla="*/ 514 h 561"/>
              <a:gd name="T6" fmla="*/ 441 w 550"/>
              <a:gd name="T7" fmla="*/ 91 h 561"/>
              <a:gd name="T8" fmla="*/ 92 w 550"/>
              <a:gd name="T9" fmla="*/ 110 h 5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50"/>
              <a:gd name="T16" fmla="*/ 0 h 561"/>
              <a:gd name="T17" fmla="*/ 550 w 550"/>
              <a:gd name="T18" fmla="*/ 561 h 5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50" h="561">
                <a:moveTo>
                  <a:pt x="92" y="110"/>
                </a:moveTo>
                <a:cubicBezTo>
                  <a:pt x="0" y="211"/>
                  <a:pt x="8" y="367"/>
                  <a:pt x="110" y="459"/>
                </a:cubicBezTo>
                <a:cubicBezTo>
                  <a:pt x="224" y="561"/>
                  <a:pt x="416" y="510"/>
                  <a:pt x="541" y="514"/>
                </a:cubicBezTo>
                <a:cubicBezTo>
                  <a:pt x="522" y="387"/>
                  <a:pt x="550" y="189"/>
                  <a:pt x="441" y="91"/>
                </a:cubicBezTo>
                <a:cubicBezTo>
                  <a:pt x="339" y="0"/>
                  <a:pt x="183" y="8"/>
                  <a:pt x="92" y="110"/>
                </a:cubicBezTo>
                <a:close/>
              </a:path>
            </a:pathLst>
          </a:custGeom>
          <a:solidFill>
            <a:srgbClr val="404040"/>
          </a:solidFill>
          <a:ln w="9525" cmpd="sng">
            <a:solidFill>
              <a:schemeClr val="bg1"/>
            </a:solidFill>
            <a:bevel/>
          </a:ln>
        </p:spPr>
        <p:txBody>
          <a:bodyPr lIns="91265" tIns="45629" rIns="91265" bIns="45629"/>
          <a:lstStyle/>
          <a:p>
            <a:pPr defTabSz="911860"/>
            <a:endParaRPr lang="zh-CN" altLang="zh-CN" sz="2085">
              <a:solidFill>
                <a:srgbClr val="000000"/>
              </a:solidFill>
              <a:latin typeface="Noto Sans S Chinese Regular" panose="020B0500000000000000" charset="-122"/>
              <a:ea typeface="Noto Sans S Chinese Regular" panose="020B0500000000000000" charset="-122"/>
              <a:sym typeface="宋体" panose="02010600030101010101" pitchFamily="2" charset="-122"/>
            </a:endParaRPr>
          </a:p>
        </p:txBody>
      </p:sp>
      <p:sp>
        <p:nvSpPr>
          <p:cNvPr id="7" name="Freeform 6"/>
          <p:cNvSpPr>
            <a:spLocks noChangeArrowheads="1"/>
          </p:cNvSpPr>
          <p:nvPr/>
        </p:nvSpPr>
        <p:spPr bwMode="auto">
          <a:xfrm>
            <a:off x="1883532" y="2434533"/>
            <a:ext cx="2410883" cy="2461547"/>
          </a:xfrm>
          <a:custGeom>
            <a:avLst/>
            <a:gdLst>
              <a:gd name="T0" fmla="*/ 72 w 430"/>
              <a:gd name="T1" fmla="*/ 86 h 439"/>
              <a:gd name="T2" fmla="*/ 86 w 430"/>
              <a:gd name="T3" fmla="*/ 359 h 439"/>
              <a:gd name="T4" fmla="*/ 423 w 430"/>
              <a:gd name="T5" fmla="*/ 402 h 439"/>
              <a:gd name="T6" fmla="*/ 345 w 430"/>
              <a:gd name="T7" fmla="*/ 72 h 439"/>
              <a:gd name="T8" fmla="*/ 72 w 430"/>
              <a:gd name="T9" fmla="*/ 86 h 4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0"/>
              <a:gd name="T16" fmla="*/ 0 h 439"/>
              <a:gd name="T17" fmla="*/ 430 w 430"/>
              <a:gd name="T18" fmla="*/ 439 h 4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0" h="439">
                <a:moveTo>
                  <a:pt x="72" y="86"/>
                </a:moveTo>
                <a:cubicBezTo>
                  <a:pt x="0" y="165"/>
                  <a:pt x="7" y="288"/>
                  <a:pt x="86" y="359"/>
                </a:cubicBezTo>
                <a:cubicBezTo>
                  <a:pt x="175" y="439"/>
                  <a:pt x="325" y="400"/>
                  <a:pt x="423" y="402"/>
                </a:cubicBezTo>
                <a:cubicBezTo>
                  <a:pt x="408" y="303"/>
                  <a:pt x="430" y="148"/>
                  <a:pt x="345" y="72"/>
                </a:cubicBezTo>
                <a:cubicBezTo>
                  <a:pt x="265" y="0"/>
                  <a:pt x="143" y="7"/>
                  <a:pt x="72" y="86"/>
                </a:cubicBezTo>
                <a:close/>
              </a:path>
            </a:pathLst>
          </a:custGeom>
          <a:solidFill>
            <a:srgbClr val="76ADFB"/>
          </a:solidFill>
          <a:ln w="28575" cmpd="sng">
            <a:solidFill>
              <a:schemeClr val="bg1"/>
            </a:solidFill>
            <a:bevel/>
          </a:ln>
        </p:spPr>
        <p:txBody>
          <a:bodyPr lIns="91265" tIns="45629" rIns="91265" bIns="45629"/>
          <a:lstStyle/>
          <a:p>
            <a:pPr defTabSz="911860"/>
            <a:endParaRPr lang="zh-CN" altLang="zh-CN" sz="2085">
              <a:solidFill>
                <a:srgbClr val="000000"/>
              </a:solidFill>
              <a:latin typeface="Noto Sans S Chinese Regular" panose="020B0500000000000000" charset="-122"/>
              <a:ea typeface="Noto Sans S Chinese Regular" panose="020B0500000000000000" charset="-122"/>
              <a:sym typeface="宋体" panose="02010600030101010101" pitchFamily="2" charset="-122"/>
            </a:endParaRPr>
          </a:p>
        </p:txBody>
      </p:sp>
      <p:sp>
        <p:nvSpPr>
          <p:cNvPr id="9" name="Freeform 7"/>
          <p:cNvSpPr>
            <a:spLocks noChangeArrowheads="1"/>
          </p:cNvSpPr>
          <p:nvPr/>
        </p:nvSpPr>
        <p:spPr bwMode="auto">
          <a:xfrm>
            <a:off x="2085895" y="1875969"/>
            <a:ext cx="1945217" cy="1983207"/>
          </a:xfrm>
          <a:custGeom>
            <a:avLst/>
            <a:gdLst>
              <a:gd name="T0" fmla="*/ 58 w 347"/>
              <a:gd name="T1" fmla="*/ 70 h 354"/>
              <a:gd name="T2" fmla="*/ 69 w 347"/>
              <a:gd name="T3" fmla="*/ 290 h 354"/>
              <a:gd name="T4" fmla="*/ 341 w 347"/>
              <a:gd name="T5" fmla="*/ 325 h 354"/>
              <a:gd name="T6" fmla="*/ 278 w 347"/>
              <a:gd name="T7" fmla="*/ 58 h 354"/>
              <a:gd name="T8" fmla="*/ 58 w 347"/>
              <a:gd name="T9" fmla="*/ 70 h 3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7"/>
              <a:gd name="T16" fmla="*/ 0 h 354"/>
              <a:gd name="T17" fmla="*/ 347 w 347"/>
              <a:gd name="T18" fmla="*/ 354 h 3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7" h="354">
                <a:moveTo>
                  <a:pt x="58" y="70"/>
                </a:moveTo>
                <a:cubicBezTo>
                  <a:pt x="0" y="134"/>
                  <a:pt x="5" y="232"/>
                  <a:pt x="69" y="290"/>
                </a:cubicBezTo>
                <a:cubicBezTo>
                  <a:pt x="141" y="354"/>
                  <a:pt x="262" y="322"/>
                  <a:pt x="341" y="325"/>
                </a:cubicBezTo>
                <a:cubicBezTo>
                  <a:pt x="329" y="245"/>
                  <a:pt x="347" y="120"/>
                  <a:pt x="278" y="58"/>
                </a:cubicBezTo>
                <a:cubicBezTo>
                  <a:pt x="214" y="0"/>
                  <a:pt x="115" y="6"/>
                  <a:pt x="58" y="70"/>
                </a:cubicBezTo>
                <a:close/>
              </a:path>
            </a:pathLst>
          </a:custGeom>
          <a:solidFill>
            <a:srgbClr val="404040"/>
          </a:solidFill>
          <a:ln w="28575" cmpd="sng">
            <a:solidFill>
              <a:schemeClr val="bg1"/>
            </a:solidFill>
            <a:bevel/>
          </a:ln>
        </p:spPr>
        <p:txBody>
          <a:bodyPr lIns="91265" tIns="45629" rIns="91265" bIns="45629"/>
          <a:lstStyle/>
          <a:p>
            <a:pPr defTabSz="911860"/>
            <a:endParaRPr lang="zh-CN" altLang="zh-CN" sz="2085">
              <a:solidFill>
                <a:srgbClr val="000000"/>
              </a:solidFill>
              <a:latin typeface="Noto Sans S Chinese Regular" panose="020B0500000000000000" charset="-122"/>
              <a:ea typeface="Noto Sans S Chinese Regular" panose="020B0500000000000000" charset="-122"/>
              <a:sym typeface="宋体" panose="02010600030101010101" pitchFamily="2" charset="-122"/>
            </a:endParaRPr>
          </a:p>
        </p:txBody>
      </p:sp>
      <p:sp>
        <p:nvSpPr>
          <p:cNvPr id="10" name="Freeform 8"/>
          <p:cNvSpPr>
            <a:spLocks noChangeArrowheads="1"/>
          </p:cNvSpPr>
          <p:nvPr/>
        </p:nvSpPr>
        <p:spPr bwMode="auto">
          <a:xfrm>
            <a:off x="2253956" y="1382635"/>
            <a:ext cx="1608667" cy="1646676"/>
          </a:xfrm>
          <a:custGeom>
            <a:avLst/>
            <a:gdLst>
              <a:gd name="T0" fmla="*/ 47 w 287"/>
              <a:gd name="T1" fmla="*/ 58 h 294"/>
              <a:gd name="T2" fmla="*/ 57 w 287"/>
              <a:gd name="T3" fmla="*/ 240 h 294"/>
              <a:gd name="T4" fmla="*/ 282 w 287"/>
              <a:gd name="T5" fmla="*/ 269 h 294"/>
              <a:gd name="T6" fmla="*/ 230 w 287"/>
              <a:gd name="T7" fmla="*/ 48 h 294"/>
              <a:gd name="T8" fmla="*/ 47 w 287"/>
              <a:gd name="T9" fmla="*/ 58 h 2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7"/>
              <a:gd name="T16" fmla="*/ 0 h 294"/>
              <a:gd name="T17" fmla="*/ 287 w 287"/>
              <a:gd name="T18" fmla="*/ 294 h 29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7" h="294">
                <a:moveTo>
                  <a:pt x="47" y="58"/>
                </a:moveTo>
                <a:cubicBezTo>
                  <a:pt x="0" y="111"/>
                  <a:pt x="4" y="193"/>
                  <a:pt x="57" y="240"/>
                </a:cubicBezTo>
                <a:cubicBezTo>
                  <a:pt x="117" y="294"/>
                  <a:pt x="217" y="267"/>
                  <a:pt x="282" y="269"/>
                </a:cubicBezTo>
                <a:cubicBezTo>
                  <a:pt x="273" y="203"/>
                  <a:pt x="287" y="99"/>
                  <a:pt x="230" y="48"/>
                </a:cubicBezTo>
                <a:cubicBezTo>
                  <a:pt x="177" y="0"/>
                  <a:pt x="95" y="5"/>
                  <a:pt x="47" y="58"/>
                </a:cubicBezTo>
                <a:close/>
              </a:path>
            </a:pathLst>
          </a:custGeom>
          <a:solidFill>
            <a:srgbClr val="76ADFB"/>
          </a:solidFill>
          <a:ln w="28575" cmpd="sng">
            <a:solidFill>
              <a:schemeClr val="bg1"/>
            </a:solidFill>
            <a:miter lim="800000"/>
          </a:ln>
        </p:spPr>
        <p:txBody>
          <a:bodyPr lIns="91265" tIns="45629" rIns="91265" bIns="45629"/>
          <a:lstStyle/>
          <a:p>
            <a:pPr defTabSz="911860"/>
            <a:endParaRPr lang="zh-CN" altLang="zh-CN" sz="2085">
              <a:solidFill>
                <a:srgbClr val="000000"/>
              </a:solidFill>
              <a:latin typeface="Noto Sans S Chinese Regular" panose="020B0500000000000000" charset="-122"/>
              <a:ea typeface="Noto Sans S Chinese Regular" panose="020B0500000000000000" charset="-122"/>
              <a:sym typeface="宋体" panose="02010600030101010101" pitchFamily="2" charset="-122"/>
            </a:endParaRPr>
          </a:p>
        </p:txBody>
      </p:sp>
      <p:sp>
        <p:nvSpPr>
          <p:cNvPr id="11" name="TextBox 682"/>
          <p:cNvSpPr>
            <a:spLocks noChangeArrowheads="1"/>
          </p:cNvSpPr>
          <p:nvPr/>
        </p:nvSpPr>
        <p:spPr bwMode="auto">
          <a:xfrm>
            <a:off x="2840476" y="1875764"/>
            <a:ext cx="562621" cy="500723"/>
          </a:xfrm>
          <a:prstGeom prst="rect">
            <a:avLst/>
          </a:prstGeom>
          <a:noFill/>
          <a:ln>
            <a:noFill/>
          </a:ln>
        </p:spPr>
        <p:txBody>
          <a:bodyPr wrap="none" lIns="91265" tIns="45629" rIns="91265" bIns="45629">
            <a:spAutoFit/>
          </a:bodyPr>
          <a:lstStyle/>
          <a:p>
            <a:pPr algn="ctr" defTabSz="911860"/>
            <a:r>
              <a:rPr lang="en-US" altLang="zh-CN" sz="2655" dirty="0">
                <a:solidFill>
                  <a:srgbClr val="FFFFFF"/>
                </a:solidFill>
                <a:latin typeface="Noto Sans S Chinese Regular" panose="020B0500000000000000" charset="-122"/>
                <a:ea typeface="Noto Sans S Chinese Regular" panose="020B0500000000000000" charset="-122"/>
              </a:rPr>
              <a:t>01</a:t>
            </a:r>
            <a:endParaRPr lang="zh-CN" altLang="en-US" sz="2655" dirty="0">
              <a:solidFill>
                <a:srgbClr val="FFFFFF"/>
              </a:solidFill>
              <a:latin typeface="Noto Sans S Chinese Regular" panose="020B0500000000000000" charset="-122"/>
              <a:ea typeface="Noto Sans S Chinese Regular" panose="020B0500000000000000" charset="-122"/>
            </a:endParaRPr>
          </a:p>
        </p:txBody>
      </p:sp>
      <p:sp>
        <p:nvSpPr>
          <p:cNvPr id="12" name="TextBox 682"/>
          <p:cNvSpPr>
            <a:spLocks noChangeArrowheads="1"/>
          </p:cNvSpPr>
          <p:nvPr/>
        </p:nvSpPr>
        <p:spPr bwMode="auto">
          <a:xfrm>
            <a:off x="2840476" y="2944623"/>
            <a:ext cx="562621" cy="500723"/>
          </a:xfrm>
          <a:prstGeom prst="rect">
            <a:avLst/>
          </a:prstGeom>
          <a:noFill/>
          <a:ln>
            <a:noFill/>
          </a:ln>
        </p:spPr>
        <p:txBody>
          <a:bodyPr wrap="none" lIns="91265" tIns="45629" rIns="91265" bIns="45629">
            <a:spAutoFit/>
          </a:bodyPr>
          <a:lstStyle/>
          <a:p>
            <a:pPr algn="ctr" defTabSz="911860"/>
            <a:r>
              <a:rPr lang="en-US" altLang="zh-CN" sz="2655" dirty="0">
                <a:solidFill>
                  <a:srgbClr val="FFFFFF"/>
                </a:solidFill>
                <a:latin typeface="Noto Sans S Chinese Regular" panose="020B0500000000000000" charset="-122"/>
                <a:ea typeface="Noto Sans S Chinese Regular" panose="020B0500000000000000" charset="-122"/>
              </a:rPr>
              <a:t>02</a:t>
            </a:r>
            <a:endParaRPr lang="zh-CN" altLang="en-US" sz="2655" dirty="0">
              <a:solidFill>
                <a:srgbClr val="FFFFFF"/>
              </a:solidFill>
              <a:latin typeface="Noto Sans S Chinese Regular" panose="020B0500000000000000" charset="-122"/>
              <a:ea typeface="Noto Sans S Chinese Regular" panose="020B0500000000000000" charset="-122"/>
            </a:endParaRPr>
          </a:p>
        </p:txBody>
      </p:sp>
      <p:sp>
        <p:nvSpPr>
          <p:cNvPr id="13" name="TextBox 682"/>
          <p:cNvSpPr>
            <a:spLocks noChangeArrowheads="1"/>
          </p:cNvSpPr>
          <p:nvPr/>
        </p:nvSpPr>
        <p:spPr bwMode="auto">
          <a:xfrm>
            <a:off x="2840476" y="4011362"/>
            <a:ext cx="562621" cy="500723"/>
          </a:xfrm>
          <a:prstGeom prst="rect">
            <a:avLst/>
          </a:prstGeom>
          <a:noFill/>
          <a:ln>
            <a:noFill/>
          </a:ln>
        </p:spPr>
        <p:txBody>
          <a:bodyPr wrap="none" lIns="91265" tIns="45629" rIns="91265" bIns="45629">
            <a:spAutoFit/>
          </a:bodyPr>
          <a:lstStyle/>
          <a:p>
            <a:pPr algn="ctr" defTabSz="911860"/>
            <a:r>
              <a:rPr lang="en-US" altLang="zh-CN" sz="2655" dirty="0">
                <a:solidFill>
                  <a:srgbClr val="FFFFFF"/>
                </a:solidFill>
                <a:latin typeface="Noto Sans S Chinese Regular" panose="020B0500000000000000" charset="-122"/>
                <a:ea typeface="Noto Sans S Chinese Regular" panose="020B0500000000000000" charset="-122"/>
              </a:rPr>
              <a:t>03</a:t>
            </a:r>
            <a:endParaRPr lang="zh-CN" altLang="en-US" sz="2655" dirty="0">
              <a:solidFill>
                <a:srgbClr val="FFFFFF"/>
              </a:solidFill>
              <a:latin typeface="Noto Sans S Chinese Regular" panose="020B0500000000000000" charset="-122"/>
              <a:ea typeface="Noto Sans S Chinese Regular" panose="020B0500000000000000" charset="-122"/>
            </a:endParaRPr>
          </a:p>
        </p:txBody>
      </p:sp>
      <p:sp>
        <p:nvSpPr>
          <p:cNvPr id="14" name="TextBox 682"/>
          <p:cNvSpPr>
            <a:spLocks noChangeArrowheads="1"/>
          </p:cNvSpPr>
          <p:nvPr/>
        </p:nvSpPr>
        <p:spPr bwMode="auto">
          <a:xfrm>
            <a:off x="2840476" y="5095034"/>
            <a:ext cx="562621" cy="500723"/>
          </a:xfrm>
          <a:prstGeom prst="rect">
            <a:avLst/>
          </a:prstGeom>
          <a:noFill/>
          <a:ln>
            <a:noFill/>
          </a:ln>
        </p:spPr>
        <p:txBody>
          <a:bodyPr wrap="none" lIns="91265" tIns="45629" rIns="91265" bIns="45629">
            <a:spAutoFit/>
          </a:bodyPr>
          <a:lstStyle/>
          <a:p>
            <a:pPr algn="ctr" defTabSz="911860"/>
            <a:r>
              <a:rPr lang="en-US" altLang="zh-CN" sz="2655" dirty="0">
                <a:solidFill>
                  <a:srgbClr val="FFFFFF"/>
                </a:solidFill>
                <a:latin typeface="Noto Sans S Chinese Regular" panose="020B0500000000000000" charset="-122"/>
                <a:ea typeface="Noto Sans S Chinese Regular" panose="020B0500000000000000" charset="-122"/>
              </a:rPr>
              <a:t>04</a:t>
            </a:r>
            <a:endParaRPr lang="zh-CN" altLang="en-US" sz="2655" dirty="0">
              <a:solidFill>
                <a:srgbClr val="FFFFFF"/>
              </a:solidFill>
              <a:latin typeface="Noto Sans S Chinese Regular" panose="020B0500000000000000" charset="-122"/>
              <a:ea typeface="Noto Sans S Chinese Regular" panose="020B0500000000000000" charset="-122"/>
            </a:endParaRPr>
          </a:p>
        </p:txBody>
      </p:sp>
      <p:sp>
        <p:nvSpPr>
          <p:cNvPr id="2" name="任意多边形 8"/>
          <p:cNvSpPr>
            <a:spLocks noChangeArrowheads="1"/>
          </p:cNvSpPr>
          <p:nvPr/>
        </p:nvSpPr>
        <p:spPr bwMode="auto">
          <a:xfrm>
            <a:off x="3741996" y="2248269"/>
            <a:ext cx="1181100" cy="0"/>
          </a:xfrm>
          <a:custGeom>
            <a:avLst/>
            <a:gdLst>
              <a:gd name="T0" fmla="*/ 885825 w 885825"/>
              <a:gd name="T1" fmla="*/ 0 h 635"/>
              <a:gd name="T2" fmla="*/ 0 w 885825"/>
              <a:gd name="T3" fmla="*/ 0 h 635"/>
              <a:gd name="T4" fmla="*/ 0 60000 65536"/>
              <a:gd name="T5" fmla="*/ 0 60000 65536"/>
              <a:gd name="T6" fmla="*/ 0 w 885825"/>
              <a:gd name="T7" fmla="*/ 0 h 635"/>
              <a:gd name="T8" fmla="*/ 885825 w 885825"/>
              <a:gd name="T9" fmla="*/ 635 h 63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85825" h="635">
                <a:moveTo>
                  <a:pt x="885825" y="0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7F7F7F"/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265" tIns="45629" rIns="91265" bIns="45629" anchor="ctr"/>
          <a:lstStyle/>
          <a:p>
            <a:pPr algn="ctr" defTabSz="911860"/>
            <a:endParaRPr lang="zh-CN" altLang="zh-CN" sz="1705">
              <a:solidFill>
                <a:srgbClr val="FFFFFF"/>
              </a:solidFill>
              <a:latin typeface="Noto Sans S Chinese Regular" panose="020B0500000000000000" charset="-122"/>
              <a:ea typeface="Noto Sans S Chinese Regular" panose="020B0500000000000000" charset="-122"/>
              <a:sym typeface="宋体" panose="02010600030101010101" pitchFamily="2" charset="-122"/>
            </a:endParaRPr>
          </a:p>
        </p:txBody>
      </p:sp>
      <p:sp>
        <p:nvSpPr>
          <p:cNvPr id="16" name="任意多边形 71"/>
          <p:cNvSpPr>
            <a:spLocks noChangeArrowheads="1"/>
          </p:cNvSpPr>
          <p:nvPr/>
        </p:nvSpPr>
        <p:spPr bwMode="auto">
          <a:xfrm>
            <a:off x="3970566" y="3202833"/>
            <a:ext cx="952500" cy="61380"/>
          </a:xfrm>
          <a:custGeom>
            <a:avLst/>
            <a:gdLst>
              <a:gd name="T0" fmla="*/ 885825 w 885825"/>
              <a:gd name="T1" fmla="*/ 0 h 45720"/>
              <a:gd name="T2" fmla="*/ 0 w 885825"/>
              <a:gd name="T3" fmla="*/ 0 h 45720"/>
              <a:gd name="T4" fmla="*/ 0 60000 65536"/>
              <a:gd name="T5" fmla="*/ 0 60000 65536"/>
              <a:gd name="T6" fmla="*/ 0 w 885825"/>
              <a:gd name="T7" fmla="*/ 0 h 45720"/>
              <a:gd name="T8" fmla="*/ 885825 w 885825"/>
              <a:gd name="T9" fmla="*/ 45720 h 457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85825" h="45720">
                <a:moveTo>
                  <a:pt x="885825" y="0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7F7F7F"/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265" tIns="45629" rIns="91265" bIns="45629" anchor="ctr"/>
          <a:lstStyle/>
          <a:p>
            <a:pPr algn="ctr" defTabSz="911860"/>
            <a:endParaRPr lang="zh-CN" altLang="zh-CN" sz="1705">
              <a:solidFill>
                <a:srgbClr val="FFFFFF"/>
              </a:solidFill>
              <a:latin typeface="Noto Sans S Chinese Regular" panose="020B0500000000000000" charset="-122"/>
              <a:ea typeface="Noto Sans S Chinese Regular" panose="020B0500000000000000" charset="-122"/>
              <a:sym typeface="宋体" panose="02010600030101010101" pitchFamily="2" charset="-122"/>
            </a:endParaRPr>
          </a:p>
        </p:txBody>
      </p:sp>
      <p:sp>
        <p:nvSpPr>
          <p:cNvPr id="17" name="任意多边形 73"/>
          <p:cNvSpPr>
            <a:spLocks noChangeArrowheads="1"/>
          </p:cNvSpPr>
          <p:nvPr/>
        </p:nvSpPr>
        <p:spPr bwMode="auto">
          <a:xfrm>
            <a:off x="4182239" y="4193379"/>
            <a:ext cx="742949" cy="61380"/>
          </a:xfrm>
          <a:custGeom>
            <a:avLst/>
            <a:gdLst>
              <a:gd name="T0" fmla="*/ 885825 w 885825"/>
              <a:gd name="T1" fmla="*/ 0 h 45720"/>
              <a:gd name="T2" fmla="*/ 0 w 885825"/>
              <a:gd name="T3" fmla="*/ 0 h 45720"/>
              <a:gd name="T4" fmla="*/ 0 60000 65536"/>
              <a:gd name="T5" fmla="*/ 0 60000 65536"/>
              <a:gd name="T6" fmla="*/ 0 w 885825"/>
              <a:gd name="T7" fmla="*/ 0 h 45720"/>
              <a:gd name="T8" fmla="*/ 885825 w 885825"/>
              <a:gd name="T9" fmla="*/ 45720 h 457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85825" h="45720">
                <a:moveTo>
                  <a:pt x="885825" y="0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7F7F7F"/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265" tIns="45629" rIns="91265" bIns="45629" anchor="ctr"/>
          <a:lstStyle/>
          <a:p>
            <a:pPr algn="ctr" defTabSz="911860"/>
            <a:endParaRPr lang="zh-CN" altLang="zh-CN" sz="1705">
              <a:solidFill>
                <a:srgbClr val="FFFFFF"/>
              </a:solidFill>
              <a:latin typeface="Noto Sans S Chinese Regular" panose="020B0500000000000000" charset="-122"/>
              <a:ea typeface="Noto Sans S Chinese Regular" panose="020B0500000000000000" charset="-122"/>
              <a:sym typeface="宋体" panose="02010600030101010101" pitchFamily="2" charset="-122"/>
            </a:endParaRPr>
          </a:p>
        </p:txBody>
      </p:sp>
      <p:sp>
        <p:nvSpPr>
          <p:cNvPr id="18" name="任意多边形 75"/>
          <p:cNvSpPr>
            <a:spLocks noChangeArrowheads="1"/>
          </p:cNvSpPr>
          <p:nvPr/>
        </p:nvSpPr>
        <p:spPr bwMode="auto">
          <a:xfrm>
            <a:off x="4552684" y="5200858"/>
            <a:ext cx="370418" cy="61380"/>
          </a:xfrm>
          <a:custGeom>
            <a:avLst/>
            <a:gdLst>
              <a:gd name="T0" fmla="*/ 885825 w 885825"/>
              <a:gd name="T1" fmla="*/ 0 h 45720"/>
              <a:gd name="T2" fmla="*/ 0 w 885825"/>
              <a:gd name="T3" fmla="*/ 0 h 45720"/>
              <a:gd name="T4" fmla="*/ 0 60000 65536"/>
              <a:gd name="T5" fmla="*/ 0 60000 65536"/>
              <a:gd name="T6" fmla="*/ 0 w 885825"/>
              <a:gd name="T7" fmla="*/ 0 h 45720"/>
              <a:gd name="T8" fmla="*/ 885825 w 885825"/>
              <a:gd name="T9" fmla="*/ 45720 h 457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85825" h="45720">
                <a:moveTo>
                  <a:pt x="885825" y="0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7F7F7F"/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265" tIns="45629" rIns="91265" bIns="45629" anchor="ctr"/>
          <a:lstStyle/>
          <a:p>
            <a:pPr algn="ctr" defTabSz="911860"/>
            <a:endParaRPr lang="zh-CN" altLang="zh-CN" sz="1705">
              <a:solidFill>
                <a:srgbClr val="393939">
                  <a:lumMod val="65000"/>
                  <a:lumOff val="35000"/>
                </a:srgbClr>
              </a:solidFill>
              <a:latin typeface="Noto Sans S Chinese Regular" panose="020B0500000000000000" charset="-122"/>
              <a:ea typeface="Noto Sans S Chinese Regular" panose="020B0500000000000000" charset="-122"/>
              <a:sym typeface="宋体" panose="02010600030101010101" pitchFamily="2" charset="-122"/>
            </a:endParaRPr>
          </a:p>
        </p:txBody>
      </p:sp>
      <p:sp>
        <p:nvSpPr>
          <p:cNvPr id="4" name="TextBox 76"/>
          <p:cNvSpPr txBox="1"/>
          <p:nvPr/>
        </p:nvSpPr>
        <p:spPr>
          <a:xfrm>
            <a:off x="5204142" y="1531620"/>
            <a:ext cx="1194947" cy="3683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262626"/>
                </a:solidFill>
                <a:latin typeface="Noto Sans S Chinese Regular" panose="020B0500000000000000" charset="-122"/>
                <a:ea typeface="Noto Sans S Chinese Regular" panose="020B0500000000000000" charset="-122"/>
              </a:rPr>
              <a:t>添加标题</a:t>
            </a:r>
            <a:endParaRPr lang="zh-CN" altLang="en-US" b="1" dirty="0" smtClean="0">
              <a:solidFill>
                <a:srgbClr val="262626"/>
              </a:solidFill>
              <a:latin typeface="Noto Sans S Chinese Regular" panose="020B0500000000000000" charset="-122"/>
              <a:ea typeface="Noto Sans S Chinese Regular" panose="020B05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204460" y="1900555"/>
            <a:ext cx="369125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请在此添加您的文字内容，请在此添加您的文字内容。请在此添加您的文字内容，</a:t>
            </a:r>
            <a:endParaRPr lang="zh-CN" altLang="zh-CN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  <p:sp>
        <p:nvSpPr>
          <p:cNvPr id="3" name="TextBox 76"/>
          <p:cNvSpPr txBox="1"/>
          <p:nvPr/>
        </p:nvSpPr>
        <p:spPr>
          <a:xfrm>
            <a:off x="5204777" y="2616200"/>
            <a:ext cx="1194947" cy="3683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262626"/>
                </a:solidFill>
                <a:latin typeface="Noto Sans S Chinese Regular" panose="020B0500000000000000" charset="-122"/>
                <a:ea typeface="Noto Sans S Chinese Regular" panose="020B0500000000000000" charset="-122"/>
              </a:rPr>
              <a:t>添加标题</a:t>
            </a:r>
            <a:endParaRPr lang="zh-CN" altLang="en-US" b="1" dirty="0" smtClean="0">
              <a:solidFill>
                <a:srgbClr val="262626"/>
              </a:solidFill>
              <a:latin typeface="Noto Sans S Chinese Regular" panose="020B0500000000000000" charset="-122"/>
              <a:ea typeface="Noto Sans S Chinese Regular" panose="020B0500000000000000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205095" y="2985135"/>
            <a:ext cx="369125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请在此添加您的文字内容，请在此添加您的文字内容。请在此添加您的文字内容，</a:t>
            </a:r>
            <a:endParaRPr lang="zh-CN" altLang="zh-CN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  <p:sp>
        <p:nvSpPr>
          <p:cNvPr id="19" name="TextBox 76"/>
          <p:cNvSpPr txBox="1"/>
          <p:nvPr/>
        </p:nvSpPr>
        <p:spPr>
          <a:xfrm>
            <a:off x="5204777" y="3754120"/>
            <a:ext cx="1194947" cy="3683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262626"/>
                </a:solidFill>
                <a:latin typeface="Noto Sans S Chinese Regular" panose="020B0500000000000000" charset="-122"/>
                <a:ea typeface="Noto Sans S Chinese Regular" panose="020B0500000000000000" charset="-122"/>
              </a:rPr>
              <a:t>添加标题</a:t>
            </a:r>
            <a:endParaRPr lang="zh-CN" altLang="en-US" b="1" dirty="0" smtClean="0">
              <a:solidFill>
                <a:srgbClr val="262626"/>
              </a:solidFill>
              <a:latin typeface="Noto Sans S Chinese Regular" panose="020B0500000000000000" charset="-122"/>
              <a:ea typeface="Noto Sans S Chinese Regular" panose="020B0500000000000000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205095" y="4123055"/>
            <a:ext cx="369125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请在此添加您的文字内容，请在此添加您的文字内容。请在此添加您的文字内容，</a:t>
            </a:r>
            <a:endParaRPr lang="zh-CN" altLang="zh-CN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  <p:sp>
        <p:nvSpPr>
          <p:cNvPr id="22" name="TextBox 76"/>
          <p:cNvSpPr txBox="1"/>
          <p:nvPr/>
        </p:nvSpPr>
        <p:spPr>
          <a:xfrm>
            <a:off x="5205412" y="4831715"/>
            <a:ext cx="1194947" cy="3683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262626"/>
                </a:solidFill>
                <a:latin typeface="Noto Sans S Chinese Regular" panose="020B0500000000000000" charset="-122"/>
                <a:ea typeface="Noto Sans S Chinese Regular" panose="020B0500000000000000" charset="-122"/>
              </a:rPr>
              <a:t>添加标题</a:t>
            </a:r>
            <a:endParaRPr lang="zh-CN" altLang="en-US" b="1" dirty="0" smtClean="0">
              <a:solidFill>
                <a:srgbClr val="262626"/>
              </a:solidFill>
              <a:latin typeface="Noto Sans S Chinese Regular" panose="020B0500000000000000" charset="-122"/>
              <a:ea typeface="Noto Sans S Chinese Regular" panose="020B0500000000000000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205730" y="5200650"/>
            <a:ext cx="369125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请在此添加您的文字内容，请在此添加您的文字内容。请在此添加您的文字内容，</a:t>
            </a:r>
            <a:endParaRPr lang="zh-CN" altLang="zh-CN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9" grpId="0" bldLvl="0" animBg="1"/>
      <p:bldP spid="10" grpId="0" bldLvl="0" animBg="1"/>
      <p:bldP spid="11" grpId="0"/>
      <p:bldP spid="12" grpId="0"/>
      <p:bldP spid="13" grpId="0"/>
      <p:bldP spid="14" grpId="0"/>
      <p:bldP spid="2" grpId="0" bldLvl="0" animBg="1"/>
      <p:bldP spid="16" grpId="0" bldLvl="0" animBg="1"/>
      <p:bldP spid="17" grpId="0" bldLvl="0" animBg="1"/>
      <p:bldP spid="18" grpId="0" bldLvl="0" animBg="1"/>
      <p:bldP spid="4" grpId="0" bldLvl="0" animBg="1"/>
      <p:bldP spid="5" grpId="0" bldLvl="0" animBg="1"/>
      <p:bldP spid="3" grpId="0" bldLvl="0" animBg="1"/>
      <p:bldP spid="15" grpId="0" bldLvl="0" animBg="1"/>
      <p:bldP spid="19" grpId="0" bldLvl="0" animBg="1"/>
      <p:bldP spid="20" grpId="0" bldLvl="0" animBg="1"/>
      <p:bldP spid="22" grpId="0" bldLvl="0" animBg="1"/>
      <p:bldP spid="23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5"/>
          <p:cNvSpPr/>
          <p:nvPr/>
        </p:nvSpPr>
        <p:spPr bwMode="auto">
          <a:xfrm>
            <a:off x="4471035" y="1911985"/>
            <a:ext cx="1579880" cy="135064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9599" y="21600"/>
                </a:moveTo>
                <a:cubicBezTo>
                  <a:pt x="0" y="14674"/>
                  <a:pt x="0" y="14674"/>
                  <a:pt x="0" y="14674"/>
                </a:cubicBezTo>
                <a:cubicBezTo>
                  <a:pt x="4517" y="6100"/>
                  <a:pt x="12282" y="577"/>
                  <a:pt x="20894" y="0"/>
                </a:cubicBezTo>
                <a:cubicBezTo>
                  <a:pt x="21599" y="13190"/>
                  <a:pt x="21599" y="13190"/>
                  <a:pt x="21599" y="13190"/>
                </a:cubicBezTo>
                <a:cubicBezTo>
                  <a:pt x="16517" y="13520"/>
                  <a:pt x="12141" y="16818"/>
                  <a:pt x="9599" y="21600"/>
                </a:cubicBezTo>
                <a:close/>
              </a:path>
            </a:pathLst>
          </a:custGeom>
          <a:solidFill>
            <a:srgbClr val="76ADFB"/>
          </a:solidFill>
          <a:ln>
            <a:noFill/>
          </a:ln>
        </p:spPr>
        <p:txBody>
          <a:bodyPr lIns="16756" tIns="16756" rIns="16756" bIns="16756"/>
          <a:lstStyle/>
          <a:p>
            <a:pPr algn="ctr">
              <a:lnSpc>
                <a:spcPct val="120000"/>
              </a:lnSpc>
            </a:pPr>
            <a:endParaRPr lang="en-US" sz="3200" dirty="0">
              <a:latin typeface="Noto Sans S Chinese Bold" panose="020B0800000000000000" pitchFamily="34" charset="-122"/>
              <a:ea typeface="Noto Sans S Chinese Bold" panose="020B08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AutoShape 6"/>
          <p:cNvSpPr/>
          <p:nvPr/>
        </p:nvSpPr>
        <p:spPr bwMode="auto">
          <a:xfrm>
            <a:off x="7103110" y="2949575"/>
            <a:ext cx="952500" cy="1784350"/>
          </a:xfrm>
          <a:custGeom>
            <a:avLst/>
            <a:gdLst>
              <a:gd name="T0" fmla="*/ 10026 w 20053"/>
              <a:gd name="T1" fmla="*/ 10800 h 21600"/>
              <a:gd name="T2" fmla="*/ 10026 w 20053"/>
              <a:gd name="T3" fmla="*/ 10800 h 21600"/>
              <a:gd name="T4" fmla="*/ 10026 w 20053"/>
              <a:gd name="T5" fmla="*/ 10800 h 21600"/>
              <a:gd name="T6" fmla="*/ 10026 w 20053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053" h="21600">
                <a:moveTo>
                  <a:pt x="0" y="4619"/>
                </a:moveTo>
                <a:cubicBezTo>
                  <a:pt x="15413" y="0"/>
                  <a:pt x="15413" y="0"/>
                  <a:pt x="15413" y="0"/>
                </a:cubicBezTo>
                <a:cubicBezTo>
                  <a:pt x="21599" y="6742"/>
                  <a:pt x="21599" y="14857"/>
                  <a:pt x="15413" y="21599"/>
                </a:cubicBezTo>
                <a:cubicBezTo>
                  <a:pt x="0" y="16980"/>
                  <a:pt x="0" y="16980"/>
                  <a:pt x="0" y="16980"/>
                </a:cubicBezTo>
                <a:cubicBezTo>
                  <a:pt x="1736" y="15169"/>
                  <a:pt x="2605" y="13047"/>
                  <a:pt x="2605" y="10800"/>
                </a:cubicBezTo>
                <a:cubicBezTo>
                  <a:pt x="2605" y="8552"/>
                  <a:pt x="1736" y="6492"/>
                  <a:pt x="0" y="4619"/>
                </a:cubicBezTo>
                <a:close/>
              </a:path>
            </a:pathLst>
          </a:custGeom>
          <a:solidFill>
            <a:srgbClr val="76ADFB"/>
          </a:solidFill>
          <a:ln>
            <a:noFill/>
          </a:ln>
          <a:effectLst/>
        </p:spPr>
        <p:txBody>
          <a:bodyPr lIns="16756" tIns="16756" rIns="16756" bIns="16756"/>
          <a:lstStyle/>
          <a:p>
            <a:pPr algn="ctr" defTabSz="334645">
              <a:lnSpc>
                <a:spcPct val="120000"/>
              </a:lnSpc>
              <a:defRPr/>
            </a:pPr>
            <a:endParaRPr lang="es-ES" sz="1050" dirty="0">
              <a:solidFill>
                <a:srgbClr val="000000"/>
              </a:solidFill>
              <a:latin typeface="Noto Sans S Chinese Bold" panose="020B0800000000000000" pitchFamily="34" charset="-122"/>
              <a:ea typeface="Noto Sans S Chinese Bold" panose="020B08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AutoShape 7"/>
          <p:cNvSpPr/>
          <p:nvPr/>
        </p:nvSpPr>
        <p:spPr bwMode="auto">
          <a:xfrm>
            <a:off x="6178550" y="1936115"/>
            <a:ext cx="1584325" cy="134112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3292"/>
                </a:moveTo>
                <a:cubicBezTo>
                  <a:pt x="562" y="0"/>
                  <a:pt x="562" y="0"/>
                  <a:pt x="562" y="0"/>
                </a:cubicBezTo>
                <a:cubicBezTo>
                  <a:pt x="9216" y="498"/>
                  <a:pt x="17026" y="5981"/>
                  <a:pt x="21600" y="14538"/>
                </a:cubicBezTo>
                <a:cubicBezTo>
                  <a:pt x="12031" y="21600"/>
                  <a:pt x="12031" y="21600"/>
                  <a:pt x="12031" y="21600"/>
                </a:cubicBezTo>
                <a:cubicBezTo>
                  <a:pt x="9498" y="16864"/>
                  <a:pt x="5065" y="13624"/>
                  <a:pt x="0" y="13292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  <a:effectLst/>
        </p:spPr>
        <p:txBody>
          <a:bodyPr lIns="16756" tIns="16756" rIns="16756" bIns="16756"/>
          <a:lstStyle/>
          <a:p>
            <a:pPr algn="ctr" defTabSz="334645">
              <a:lnSpc>
                <a:spcPct val="120000"/>
              </a:lnSpc>
              <a:defRPr/>
            </a:pPr>
            <a:endParaRPr lang="es-ES" sz="1050" dirty="0">
              <a:solidFill>
                <a:srgbClr val="000000"/>
              </a:solidFill>
              <a:latin typeface="Noto Sans S Chinese Bold" panose="020B0800000000000000" pitchFamily="34" charset="-122"/>
              <a:ea typeface="Noto Sans S Chinese Bold" panose="020B08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AutoShape 8"/>
          <p:cNvSpPr/>
          <p:nvPr/>
        </p:nvSpPr>
        <p:spPr bwMode="auto">
          <a:xfrm>
            <a:off x="4184650" y="2969895"/>
            <a:ext cx="956310" cy="1784350"/>
          </a:xfrm>
          <a:custGeom>
            <a:avLst/>
            <a:gdLst>
              <a:gd name="T0" fmla="*/ 2147483647 w 20023"/>
              <a:gd name="T1" fmla="*/ 2147483647 h 21600"/>
              <a:gd name="T2" fmla="*/ 2147483647 w 20023"/>
              <a:gd name="T3" fmla="*/ 2147483647 h 21600"/>
              <a:gd name="T4" fmla="*/ 2147483647 w 20023"/>
              <a:gd name="T5" fmla="*/ 2147483647 h 21600"/>
              <a:gd name="T6" fmla="*/ 2147483647 w 20023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023" h="21600">
                <a:moveTo>
                  <a:pt x="20023" y="16855"/>
                </a:moveTo>
                <a:cubicBezTo>
                  <a:pt x="4794" y="21599"/>
                  <a:pt x="4794" y="21599"/>
                  <a:pt x="4794" y="21599"/>
                </a:cubicBezTo>
                <a:cubicBezTo>
                  <a:pt x="-1470" y="14857"/>
                  <a:pt x="-1577" y="6804"/>
                  <a:pt x="4363" y="0"/>
                </a:cubicBezTo>
                <a:cubicBezTo>
                  <a:pt x="19806" y="4494"/>
                  <a:pt x="19806" y="4494"/>
                  <a:pt x="19806" y="4494"/>
                </a:cubicBezTo>
                <a:cubicBezTo>
                  <a:pt x="18187" y="6305"/>
                  <a:pt x="17323" y="8365"/>
                  <a:pt x="17323" y="10550"/>
                </a:cubicBezTo>
                <a:cubicBezTo>
                  <a:pt x="17323" y="12860"/>
                  <a:pt x="18295" y="14982"/>
                  <a:pt x="20023" y="16855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lIns="16756" tIns="16756" rIns="16756" bIns="16756"/>
          <a:lstStyle/>
          <a:p>
            <a:pPr algn="ctr">
              <a:lnSpc>
                <a:spcPct val="120000"/>
              </a:lnSpc>
            </a:pPr>
            <a:endParaRPr lang="en-US" sz="3200" dirty="0">
              <a:latin typeface="Noto Sans S Chinese Bold" panose="020B0800000000000000" pitchFamily="34" charset="-122"/>
              <a:ea typeface="Noto Sans S Chinese Bold" panose="020B08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AutoShape 10"/>
          <p:cNvSpPr/>
          <p:nvPr/>
        </p:nvSpPr>
        <p:spPr bwMode="auto">
          <a:xfrm>
            <a:off x="4776470" y="2620645"/>
            <a:ext cx="862965" cy="32893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algn="ctr">
              <a:lnSpc>
                <a:spcPct val="120000"/>
              </a:lnSpc>
              <a:defRPr/>
            </a:pPr>
            <a:r>
              <a:rPr lang="es-ES" sz="2400" dirty="0">
                <a:solidFill>
                  <a:schemeClr val="bg1"/>
                </a:solidFill>
                <a:latin typeface="Noto Sans S Chinese Bold" panose="020B0800000000000000" pitchFamily="34" charset="-122"/>
                <a:ea typeface="Noto Sans S Chinese Bold" panose="020B0800000000000000" pitchFamily="34" charset="-122"/>
                <a:cs typeface="Lato Regular"/>
                <a:sym typeface="Arial" panose="020B0604020202020204" pitchFamily="34" charset="0"/>
              </a:rPr>
              <a:t>25%</a:t>
            </a:r>
            <a:endParaRPr lang="es-ES" sz="2400" dirty="0">
              <a:solidFill>
                <a:schemeClr val="bg1"/>
              </a:solidFill>
              <a:latin typeface="Noto Sans S Chinese Bold" panose="020B0800000000000000" pitchFamily="34" charset="-122"/>
              <a:ea typeface="Noto Sans S Chinese Bold" panose="020B0800000000000000" pitchFamily="34" charset="-122"/>
              <a:cs typeface="Lato Regular"/>
              <a:sym typeface="Arial" panose="020B0604020202020204" pitchFamily="34" charset="0"/>
            </a:endParaRPr>
          </a:p>
        </p:txBody>
      </p:sp>
      <p:sp>
        <p:nvSpPr>
          <p:cNvPr id="20" name="AutoShape 11"/>
          <p:cNvSpPr/>
          <p:nvPr/>
        </p:nvSpPr>
        <p:spPr bwMode="auto">
          <a:xfrm>
            <a:off x="6481445" y="2354580"/>
            <a:ext cx="862965" cy="32893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algn="ctr">
              <a:lnSpc>
                <a:spcPct val="120000"/>
              </a:lnSpc>
              <a:defRPr/>
            </a:pPr>
            <a:r>
              <a:rPr lang="es-ES" sz="2400" dirty="0">
                <a:solidFill>
                  <a:schemeClr val="bg1"/>
                </a:solidFill>
                <a:latin typeface="Noto Sans S Chinese Bold" panose="020B0800000000000000" pitchFamily="34" charset="-122"/>
                <a:ea typeface="Noto Sans S Chinese Bold" panose="020B0800000000000000" pitchFamily="34" charset="-122"/>
                <a:cs typeface="Lato Regular"/>
                <a:sym typeface="Arial" panose="020B0604020202020204" pitchFamily="34" charset="0"/>
              </a:rPr>
              <a:t>29%</a:t>
            </a:r>
            <a:endParaRPr lang="es-ES" sz="2400" dirty="0">
              <a:solidFill>
                <a:schemeClr val="bg1"/>
              </a:solidFill>
              <a:latin typeface="Noto Sans S Chinese Bold" panose="020B0800000000000000" pitchFamily="34" charset="-122"/>
              <a:ea typeface="Noto Sans S Chinese Bold" panose="020B0800000000000000" pitchFamily="34" charset="-122"/>
              <a:cs typeface="Lato Regular"/>
              <a:sym typeface="Arial" panose="020B0604020202020204" pitchFamily="34" charset="0"/>
            </a:endParaRPr>
          </a:p>
        </p:txBody>
      </p:sp>
      <p:sp>
        <p:nvSpPr>
          <p:cNvPr id="21" name="AutoShape 12"/>
          <p:cNvSpPr/>
          <p:nvPr/>
        </p:nvSpPr>
        <p:spPr bwMode="auto">
          <a:xfrm>
            <a:off x="7212965" y="3569335"/>
            <a:ext cx="862330" cy="32893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algn="ctr">
              <a:lnSpc>
                <a:spcPct val="120000"/>
              </a:lnSpc>
              <a:defRPr/>
            </a:pPr>
            <a:r>
              <a:rPr lang="es-ES" sz="2400" dirty="0">
                <a:solidFill>
                  <a:schemeClr val="bg1"/>
                </a:solidFill>
                <a:latin typeface="Noto Sans S Chinese Bold" panose="020B0800000000000000" pitchFamily="34" charset="-122"/>
                <a:ea typeface="Noto Sans S Chinese Bold" panose="020B0800000000000000" pitchFamily="34" charset="-122"/>
                <a:cs typeface="Lato Regular"/>
                <a:sym typeface="Arial" panose="020B0604020202020204" pitchFamily="34" charset="0"/>
              </a:rPr>
              <a:t>17%</a:t>
            </a:r>
            <a:endParaRPr lang="es-ES" sz="2400" dirty="0">
              <a:solidFill>
                <a:schemeClr val="bg1"/>
              </a:solidFill>
              <a:latin typeface="Noto Sans S Chinese Bold" panose="020B0800000000000000" pitchFamily="34" charset="-122"/>
              <a:ea typeface="Noto Sans S Chinese Bold" panose="020B0800000000000000" pitchFamily="34" charset="-122"/>
              <a:cs typeface="Lato Regular"/>
              <a:sym typeface="Arial" panose="020B0604020202020204" pitchFamily="34" charset="0"/>
            </a:endParaRPr>
          </a:p>
        </p:txBody>
      </p:sp>
      <p:sp>
        <p:nvSpPr>
          <p:cNvPr id="22" name="AutoShape 13"/>
          <p:cNvSpPr/>
          <p:nvPr/>
        </p:nvSpPr>
        <p:spPr bwMode="auto">
          <a:xfrm>
            <a:off x="4154805" y="3883025"/>
            <a:ext cx="862330" cy="32893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algn="ctr">
              <a:lnSpc>
                <a:spcPct val="120000"/>
              </a:lnSpc>
              <a:defRPr/>
            </a:pPr>
            <a:r>
              <a:rPr lang="es-ES" sz="2400" dirty="0">
                <a:solidFill>
                  <a:schemeClr val="bg1"/>
                </a:solidFill>
                <a:latin typeface="Noto Sans S Chinese Bold" panose="020B0800000000000000" pitchFamily="34" charset="-122"/>
                <a:ea typeface="Noto Sans S Chinese Bold" panose="020B0800000000000000" pitchFamily="34" charset="-122"/>
                <a:cs typeface="Lato Regular"/>
                <a:sym typeface="Arial" panose="020B0604020202020204" pitchFamily="34" charset="0"/>
              </a:rPr>
              <a:t>73%</a:t>
            </a:r>
            <a:endParaRPr lang="es-ES" sz="2400" dirty="0">
              <a:solidFill>
                <a:schemeClr val="bg1"/>
              </a:solidFill>
              <a:latin typeface="Noto Sans S Chinese Bold" panose="020B0800000000000000" pitchFamily="34" charset="-122"/>
              <a:ea typeface="Noto Sans S Chinese Bold" panose="020B0800000000000000" pitchFamily="34" charset="-122"/>
              <a:cs typeface="Lato Regular"/>
              <a:sym typeface="Arial" panose="020B0604020202020204" pitchFamily="34" charset="0"/>
            </a:endParaRPr>
          </a:p>
        </p:txBody>
      </p:sp>
      <p:sp>
        <p:nvSpPr>
          <p:cNvPr id="25" name="Rounded Rectangle 11"/>
          <p:cNvSpPr>
            <a:spLocks noChangeAspect="1"/>
          </p:cNvSpPr>
          <p:nvPr/>
        </p:nvSpPr>
        <p:spPr>
          <a:xfrm>
            <a:off x="3404870" y="1657985"/>
            <a:ext cx="776605" cy="777875"/>
          </a:xfrm>
          <a:prstGeom prst="roundRect">
            <a:avLst>
              <a:gd name="adj" fmla="val 0"/>
            </a:avLst>
          </a:prstGeom>
          <a:solidFill>
            <a:srgbClr val="76ADF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560" tIns="31780" rIns="63560" bIns="31780" rtlCol="0" anchor="ctr"/>
          <a:lstStyle/>
          <a:p>
            <a:pPr algn="ctr">
              <a:lnSpc>
                <a:spcPct val="120000"/>
              </a:lnSpc>
            </a:pPr>
            <a:endParaRPr lang="en-US" sz="1200" dirty="0">
              <a:solidFill>
                <a:schemeClr val="tx1"/>
              </a:solidFill>
              <a:latin typeface="Noto Sans S Chinese Bold" panose="020B0800000000000000" pitchFamily="34" charset="-122"/>
              <a:ea typeface="Noto Sans S Chinese Bold" panose="020B08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 Placeholder 7"/>
          <p:cNvSpPr txBox="1"/>
          <p:nvPr/>
        </p:nvSpPr>
        <p:spPr>
          <a:xfrm>
            <a:off x="3467100" y="1756410"/>
            <a:ext cx="628650" cy="518795"/>
          </a:xfrm>
          <a:prstGeom prst="rect">
            <a:avLst/>
          </a:prstGeom>
        </p:spPr>
        <p:txBody>
          <a:bodyPr vert="horz" lIns="0" tIns="72210" rIns="0" bIns="7221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1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sz="3600" b="0" dirty="0">
                <a:latin typeface="Noto Sans S Chinese Bold" panose="020B0800000000000000" pitchFamily="34" charset="-122"/>
                <a:ea typeface="Noto Sans S Chinese Bold" panose="020B0800000000000000" pitchFamily="34" charset="-122"/>
                <a:sym typeface="Arial" panose="020B0604020202020204" pitchFamily="34" charset="0"/>
              </a:rPr>
              <a:t>01</a:t>
            </a:r>
            <a:endParaRPr lang="es-ES_tradnl" sz="3600" b="0" dirty="0">
              <a:latin typeface="Noto Sans S Chinese Bold" panose="020B0800000000000000" pitchFamily="34" charset="-122"/>
              <a:ea typeface="Noto Sans S Chinese Bold" panose="020B08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" name="Rounded Rectangle 23"/>
          <p:cNvSpPr>
            <a:spLocks noChangeAspect="1"/>
          </p:cNvSpPr>
          <p:nvPr/>
        </p:nvSpPr>
        <p:spPr>
          <a:xfrm>
            <a:off x="8186420" y="1657985"/>
            <a:ext cx="776605" cy="777875"/>
          </a:xfrm>
          <a:prstGeom prst="roundRect">
            <a:avLst>
              <a:gd name="adj" fmla="val 0"/>
            </a:avLst>
          </a:prstGeom>
          <a:solidFill>
            <a:srgbClr val="40404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560" tIns="31780" rIns="63560" bIns="31780" rtlCol="0" anchor="ctr"/>
          <a:lstStyle/>
          <a:p>
            <a:pPr algn="ctr">
              <a:lnSpc>
                <a:spcPct val="120000"/>
              </a:lnSpc>
            </a:pPr>
            <a:endParaRPr lang="en-US" sz="1200" dirty="0">
              <a:solidFill>
                <a:schemeClr val="tx1"/>
              </a:solidFill>
              <a:latin typeface="Noto Sans S Chinese Bold" panose="020B0800000000000000" pitchFamily="34" charset="-122"/>
              <a:ea typeface="Noto Sans S Chinese Bold" panose="020B08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 Placeholder 7"/>
          <p:cNvSpPr txBox="1"/>
          <p:nvPr/>
        </p:nvSpPr>
        <p:spPr>
          <a:xfrm>
            <a:off x="8248650" y="1756410"/>
            <a:ext cx="628650" cy="518795"/>
          </a:xfrm>
          <a:prstGeom prst="rect">
            <a:avLst/>
          </a:prstGeom>
        </p:spPr>
        <p:txBody>
          <a:bodyPr vert="horz" lIns="0" tIns="72210" rIns="0" bIns="7221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1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sz="3600" b="0" dirty="0">
                <a:latin typeface="Noto Sans S Chinese Bold" panose="020B0800000000000000" pitchFamily="34" charset="-122"/>
                <a:ea typeface="Noto Sans S Chinese Bold" panose="020B0800000000000000" pitchFamily="34" charset="-122"/>
                <a:sym typeface="Arial" panose="020B0604020202020204" pitchFamily="34" charset="0"/>
              </a:rPr>
              <a:t>02</a:t>
            </a:r>
            <a:endParaRPr lang="es-ES_tradnl" sz="3600" b="0" dirty="0">
              <a:latin typeface="Noto Sans S Chinese Bold" panose="020B0800000000000000" pitchFamily="34" charset="-122"/>
              <a:ea typeface="Noto Sans S Chinese Bold" panose="020B08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3" name="Rounded Rectangle 27"/>
          <p:cNvSpPr>
            <a:spLocks noChangeAspect="1"/>
          </p:cNvSpPr>
          <p:nvPr/>
        </p:nvSpPr>
        <p:spPr>
          <a:xfrm>
            <a:off x="3378200" y="4678045"/>
            <a:ext cx="776605" cy="777875"/>
          </a:xfrm>
          <a:prstGeom prst="roundRect">
            <a:avLst>
              <a:gd name="adj" fmla="val 0"/>
            </a:avLst>
          </a:prstGeom>
          <a:solidFill>
            <a:srgbClr val="40404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560" tIns="31780" rIns="63560" bIns="31780" rtlCol="0" anchor="ctr"/>
          <a:lstStyle/>
          <a:p>
            <a:pPr algn="ctr">
              <a:lnSpc>
                <a:spcPct val="120000"/>
              </a:lnSpc>
            </a:pPr>
            <a:endParaRPr lang="en-US" sz="1200" dirty="0">
              <a:solidFill>
                <a:schemeClr val="tx1"/>
              </a:solidFill>
              <a:latin typeface="Noto Sans S Chinese Bold" panose="020B0800000000000000" pitchFamily="34" charset="-122"/>
              <a:ea typeface="Noto Sans S Chinese Bold" panose="020B08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 Placeholder 7"/>
          <p:cNvSpPr txBox="1"/>
          <p:nvPr/>
        </p:nvSpPr>
        <p:spPr>
          <a:xfrm>
            <a:off x="3414395" y="4776470"/>
            <a:ext cx="628650" cy="518795"/>
          </a:xfrm>
          <a:prstGeom prst="rect">
            <a:avLst/>
          </a:prstGeom>
        </p:spPr>
        <p:txBody>
          <a:bodyPr vert="horz" lIns="0" tIns="72210" rIns="0" bIns="7221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1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sz="3600" b="0" dirty="0">
                <a:latin typeface="Noto Sans S Chinese Bold" panose="020B0800000000000000" pitchFamily="34" charset="-122"/>
                <a:ea typeface="Noto Sans S Chinese Bold" panose="020B0800000000000000" pitchFamily="34" charset="-122"/>
                <a:sym typeface="Arial" panose="020B0604020202020204" pitchFamily="34" charset="0"/>
              </a:rPr>
              <a:t>03</a:t>
            </a:r>
            <a:endParaRPr lang="es-ES_tradnl" sz="3600" b="0" dirty="0">
              <a:latin typeface="Noto Sans S Chinese Bold" panose="020B0800000000000000" pitchFamily="34" charset="-122"/>
              <a:ea typeface="Noto Sans S Chinese Bold" panose="020B08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7" name="Rounded Rectangle 16"/>
          <p:cNvSpPr>
            <a:spLocks noChangeAspect="1"/>
          </p:cNvSpPr>
          <p:nvPr/>
        </p:nvSpPr>
        <p:spPr>
          <a:xfrm>
            <a:off x="8186420" y="4678045"/>
            <a:ext cx="776605" cy="777875"/>
          </a:xfrm>
          <a:prstGeom prst="roundRect">
            <a:avLst>
              <a:gd name="adj" fmla="val 0"/>
            </a:avLst>
          </a:prstGeom>
          <a:solidFill>
            <a:srgbClr val="76ADF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560" tIns="31780" rIns="63560" bIns="31780" rtlCol="0" anchor="ctr"/>
          <a:lstStyle/>
          <a:p>
            <a:pPr algn="ctr">
              <a:lnSpc>
                <a:spcPct val="120000"/>
              </a:lnSpc>
            </a:pPr>
            <a:endParaRPr lang="en-US" sz="1200" dirty="0">
              <a:solidFill>
                <a:schemeClr val="tx1"/>
              </a:solidFill>
              <a:latin typeface="Noto Sans S Chinese Bold" panose="020B0800000000000000" pitchFamily="34" charset="-122"/>
              <a:ea typeface="Noto Sans S Chinese Bold" panose="020B08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 Placeholder 7"/>
          <p:cNvSpPr txBox="1"/>
          <p:nvPr/>
        </p:nvSpPr>
        <p:spPr>
          <a:xfrm>
            <a:off x="8248650" y="4776470"/>
            <a:ext cx="628650" cy="518795"/>
          </a:xfrm>
          <a:prstGeom prst="rect">
            <a:avLst/>
          </a:prstGeom>
        </p:spPr>
        <p:txBody>
          <a:bodyPr vert="horz" lIns="0" tIns="72210" rIns="0" bIns="7221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1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sz="3600" b="0" dirty="0">
                <a:latin typeface="Noto Sans S Chinese Bold" panose="020B0800000000000000" pitchFamily="34" charset="-122"/>
                <a:ea typeface="Noto Sans S Chinese Bold" panose="020B0800000000000000" pitchFamily="34" charset="-122"/>
                <a:sym typeface="Arial" panose="020B0604020202020204" pitchFamily="34" charset="0"/>
              </a:rPr>
              <a:t>04</a:t>
            </a:r>
            <a:endParaRPr lang="es-ES_tradnl" sz="3600" b="0" dirty="0">
              <a:latin typeface="Noto Sans S Chinese Bold" panose="020B0800000000000000" pitchFamily="34" charset="-122"/>
              <a:ea typeface="Noto Sans S Chinese Bold" panose="020B08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Box 76"/>
          <p:cNvSpPr txBox="1"/>
          <p:nvPr/>
        </p:nvSpPr>
        <p:spPr>
          <a:xfrm>
            <a:off x="9220138" y="1606550"/>
            <a:ext cx="1194947" cy="3683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262626"/>
                </a:solidFill>
                <a:latin typeface="Noto Sans S Chinese Regular" panose="020B0500000000000000" charset="-122"/>
                <a:ea typeface="Noto Sans S Chinese Regular" panose="020B0500000000000000" charset="-122"/>
              </a:rPr>
              <a:t>添加标题</a:t>
            </a:r>
            <a:endParaRPr lang="zh-CN" altLang="en-US" b="1" dirty="0" smtClean="0">
              <a:solidFill>
                <a:srgbClr val="262626"/>
              </a:solidFill>
              <a:latin typeface="Noto Sans S Chinese Regular" panose="020B0500000000000000" charset="-122"/>
              <a:ea typeface="Noto Sans S Chinese Regular" panose="020B05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220138" y="1975485"/>
            <a:ext cx="191452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</a:t>
            </a:r>
            <a:endParaRPr lang="zh-CN" altLang="zh-CN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  <p:sp>
        <p:nvSpPr>
          <p:cNvPr id="4" name="TextBox 76"/>
          <p:cNvSpPr txBox="1"/>
          <p:nvPr/>
        </p:nvSpPr>
        <p:spPr>
          <a:xfrm>
            <a:off x="9220138" y="4539615"/>
            <a:ext cx="1194947" cy="3683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262626"/>
                </a:solidFill>
                <a:latin typeface="Noto Sans S Chinese Regular" panose="020B0500000000000000" charset="-122"/>
                <a:ea typeface="Noto Sans S Chinese Regular" panose="020B0500000000000000" charset="-122"/>
              </a:rPr>
              <a:t>添加标题</a:t>
            </a:r>
            <a:endParaRPr lang="zh-CN" altLang="en-US" b="1" dirty="0" smtClean="0">
              <a:solidFill>
                <a:srgbClr val="262626"/>
              </a:solidFill>
              <a:latin typeface="Noto Sans S Chinese Regular" panose="020B0500000000000000" charset="-122"/>
              <a:ea typeface="Noto Sans S Chinese Regular" panose="020B05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220138" y="4908550"/>
            <a:ext cx="191452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</a:t>
            </a:r>
            <a:endParaRPr lang="zh-CN" altLang="zh-CN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  <p:sp>
        <p:nvSpPr>
          <p:cNvPr id="6" name="TextBox 76"/>
          <p:cNvSpPr txBox="1"/>
          <p:nvPr/>
        </p:nvSpPr>
        <p:spPr>
          <a:xfrm>
            <a:off x="1951416" y="4539615"/>
            <a:ext cx="1194947" cy="3683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262626"/>
                </a:solidFill>
                <a:latin typeface="Noto Sans S Chinese Regular" panose="020B0500000000000000" charset="-122"/>
                <a:ea typeface="Noto Sans S Chinese Regular" panose="020B0500000000000000" charset="-122"/>
              </a:rPr>
              <a:t>添加标题</a:t>
            </a:r>
            <a:endParaRPr lang="zh-CN" altLang="en-US" b="1" dirty="0" smtClean="0">
              <a:solidFill>
                <a:srgbClr val="262626"/>
              </a:solidFill>
              <a:latin typeface="Noto Sans S Chinese Regular" panose="020B0500000000000000" charset="-122"/>
              <a:ea typeface="Noto Sans S Chinese Regular" panose="020B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31838" y="4908550"/>
            <a:ext cx="191452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</a:t>
            </a:r>
            <a:endParaRPr lang="zh-CN" altLang="zh-CN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  <p:sp>
        <p:nvSpPr>
          <p:cNvPr id="9" name="TextBox 76"/>
          <p:cNvSpPr txBox="1"/>
          <p:nvPr/>
        </p:nvSpPr>
        <p:spPr>
          <a:xfrm>
            <a:off x="1951416" y="1421765"/>
            <a:ext cx="1194947" cy="3683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262626"/>
                </a:solidFill>
                <a:latin typeface="Noto Sans S Chinese Regular" panose="020B0500000000000000" charset="-122"/>
                <a:ea typeface="Noto Sans S Chinese Regular" panose="020B0500000000000000" charset="-122"/>
              </a:rPr>
              <a:t>添加标题</a:t>
            </a:r>
            <a:endParaRPr lang="zh-CN" altLang="en-US" b="1" dirty="0" smtClean="0">
              <a:solidFill>
                <a:srgbClr val="262626"/>
              </a:solidFill>
              <a:latin typeface="Noto Sans S Chinese Regular" panose="020B0500000000000000" charset="-122"/>
              <a:ea typeface="Noto Sans S Chinese Regular" panose="020B050000000000000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31838" y="1790700"/>
            <a:ext cx="191452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</a:t>
            </a:r>
            <a:endParaRPr lang="zh-CN" altLang="zh-CN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3" grpId="0" bldLvl="0" animBg="1"/>
      <p:bldP spid="4" grpId="0" bldLvl="0" animBg="1"/>
      <p:bldP spid="5" grpId="0" bldLvl="0" animBg="1"/>
      <p:bldP spid="6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5"/>
          <p:cNvSpPr/>
          <p:nvPr/>
        </p:nvSpPr>
        <p:spPr bwMode="auto">
          <a:xfrm>
            <a:off x="4566285" y="2336800"/>
            <a:ext cx="3230880" cy="3756025"/>
          </a:xfrm>
          <a:custGeom>
            <a:avLst/>
            <a:gdLst>
              <a:gd name="T0" fmla="*/ 553107085 w 5977"/>
              <a:gd name="T1" fmla="*/ 70285550 h 6949"/>
              <a:gd name="T2" fmla="*/ 487233550 w 5977"/>
              <a:gd name="T3" fmla="*/ 359685891 h 6949"/>
              <a:gd name="T4" fmla="*/ 350301198 w 5977"/>
              <a:gd name="T5" fmla="*/ 115798432 h 6949"/>
              <a:gd name="T6" fmla="*/ 336665723 w 5977"/>
              <a:gd name="T7" fmla="*/ 128664779 h 6949"/>
              <a:gd name="T8" fmla="*/ 487425501 w 5977"/>
              <a:gd name="T9" fmla="*/ 487966836 h 6949"/>
              <a:gd name="T10" fmla="*/ 426737689 w 5977"/>
              <a:gd name="T11" fmla="*/ 535784040 h 6949"/>
              <a:gd name="T12" fmla="*/ 102747252 w 5977"/>
              <a:gd name="T13" fmla="*/ 361990214 h 6949"/>
              <a:gd name="T14" fmla="*/ 72211396 w 5977"/>
              <a:gd name="T15" fmla="*/ 375625106 h 6949"/>
              <a:gd name="T16" fmla="*/ 300559805 w 5977"/>
              <a:gd name="T17" fmla="*/ 476252431 h 6949"/>
              <a:gd name="T18" fmla="*/ 458810023 w 5977"/>
              <a:gd name="T19" fmla="*/ 679236091 h 6949"/>
              <a:gd name="T20" fmla="*/ 410029258 w 5977"/>
              <a:gd name="T21" fmla="*/ 814238084 h 6949"/>
              <a:gd name="T22" fmla="*/ 2304717 w 5977"/>
              <a:gd name="T23" fmla="*/ 744144451 h 6949"/>
              <a:gd name="T24" fmla="*/ 0 w 5977"/>
              <a:gd name="T25" fmla="*/ 778519119 h 6949"/>
              <a:gd name="T26" fmla="*/ 419439638 w 5977"/>
              <a:gd name="T27" fmla="*/ 879530717 h 6949"/>
              <a:gd name="T28" fmla="*/ 430770396 w 5977"/>
              <a:gd name="T29" fmla="*/ 1158560951 h 6949"/>
              <a:gd name="T30" fmla="*/ 300559805 w 5977"/>
              <a:gd name="T31" fmla="*/ 1274167466 h 6949"/>
              <a:gd name="T32" fmla="*/ 174382360 w 5977"/>
              <a:gd name="T33" fmla="*/ 1298364383 h 6949"/>
              <a:gd name="T34" fmla="*/ 763979262 w 5977"/>
              <a:gd name="T35" fmla="*/ 1322752778 h 6949"/>
              <a:gd name="T36" fmla="*/ 853474940 w 5977"/>
              <a:gd name="T37" fmla="*/ 1303164944 h 6949"/>
              <a:gd name="T38" fmla="*/ 766283979 w 5977"/>
              <a:gd name="T39" fmla="*/ 1282233251 h 6949"/>
              <a:gd name="T40" fmla="*/ 599391621 w 5977"/>
              <a:gd name="T41" fmla="*/ 1171043463 h 6949"/>
              <a:gd name="T42" fmla="*/ 595934326 w 5977"/>
              <a:gd name="T43" fmla="*/ 916593980 h 6949"/>
              <a:gd name="T44" fmla="*/ 886123563 w 5977"/>
              <a:gd name="T45" fmla="*/ 798298870 h 6949"/>
              <a:gd name="T46" fmla="*/ 1147889272 w 5977"/>
              <a:gd name="T47" fmla="*/ 773910474 h 6949"/>
              <a:gd name="T48" fmla="*/ 1146544744 w 5977"/>
              <a:gd name="T49" fmla="*/ 735310997 h 6949"/>
              <a:gd name="T50" fmla="*/ 1096611840 w 5977"/>
              <a:gd name="T51" fmla="*/ 748561178 h 6949"/>
              <a:gd name="T52" fmla="*/ 589788853 w 5977"/>
              <a:gd name="T53" fmla="*/ 814814274 h 6949"/>
              <a:gd name="T54" fmla="*/ 635305150 w 5977"/>
              <a:gd name="T55" fmla="*/ 568238220 h 6949"/>
              <a:gd name="T56" fmla="*/ 1048982776 w 5977"/>
              <a:gd name="T57" fmla="*/ 422866120 h 6949"/>
              <a:gd name="T58" fmla="*/ 1035347301 w 5977"/>
              <a:gd name="T59" fmla="*/ 406926906 h 6949"/>
              <a:gd name="T60" fmla="*/ 734403157 w 5977"/>
              <a:gd name="T61" fmla="*/ 474524299 h 6949"/>
              <a:gd name="T62" fmla="*/ 560020797 w 5977"/>
              <a:gd name="T63" fmla="*/ 545386039 h 6949"/>
              <a:gd name="T64" fmla="*/ 592093570 w 5977"/>
              <a:gd name="T65" fmla="*/ 456472680 h 6949"/>
              <a:gd name="T66" fmla="*/ 779535115 w 5977"/>
              <a:gd name="T67" fmla="*/ 194533602 h 6949"/>
              <a:gd name="T68" fmla="*/ 656430626 w 5977"/>
              <a:gd name="T69" fmla="*/ 351812462 h 6949"/>
              <a:gd name="T70" fmla="*/ 538895321 w 5977"/>
              <a:gd name="T71" fmla="*/ 408463120 h 6949"/>
              <a:gd name="T72" fmla="*/ 572120233 w 5977"/>
              <a:gd name="T73" fmla="*/ 103700193 h 6949"/>
              <a:gd name="T74" fmla="*/ 563093753 w 5977"/>
              <a:gd name="T75" fmla="*/ 191917 h 6949"/>
              <a:gd name="T76" fmla="*/ 534862176 w 5977"/>
              <a:gd name="T77" fmla="*/ 0 h 694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5977" h="6949">
                <a:moveTo>
                  <a:pt x="2785" y="0"/>
                </a:moveTo>
                <a:cubicBezTo>
                  <a:pt x="2841" y="42"/>
                  <a:pt x="2858" y="134"/>
                  <a:pt x="2880" y="366"/>
                </a:cubicBezTo>
                <a:cubicBezTo>
                  <a:pt x="2910" y="674"/>
                  <a:pt x="2891" y="857"/>
                  <a:pt x="2760" y="1513"/>
                </a:cubicBezTo>
                <a:cubicBezTo>
                  <a:pt x="2638" y="2133"/>
                  <a:pt x="2639" y="2130"/>
                  <a:pt x="2537" y="1873"/>
                </a:cubicBezTo>
                <a:cubicBezTo>
                  <a:pt x="2413" y="1562"/>
                  <a:pt x="2149" y="1060"/>
                  <a:pt x="1997" y="847"/>
                </a:cubicBezTo>
                <a:cubicBezTo>
                  <a:pt x="1912" y="730"/>
                  <a:pt x="1834" y="619"/>
                  <a:pt x="1824" y="603"/>
                </a:cubicBezTo>
                <a:cubicBezTo>
                  <a:pt x="1821" y="599"/>
                  <a:pt x="1822" y="588"/>
                  <a:pt x="1825" y="573"/>
                </a:cubicBezTo>
                <a:cubicBezTo>
                  <a:pt x="1802" y="607"/>
                  <a:pt x="1779" y="639"/>
                  <a:pt x="1753" y="670"/>
                </a:cubicBezTo>
                <a:cubicBezTo>
                  <a:pt x="1818" y="723"/>
                  <a:pt x="2054" y="1118"/>
                  <a:pt x="2190" y="1400"/>
                </a:cubicBezTo>
                <a:cubicBezTo>
                  <a:pt x="2346" y="1724"/>
                  <a:pt x="2539" y="2359"/>
                  <a:pt x="2538" y="2541"/>
                </a:cubicBezTo>
                <a:cubicBezTo>
                  <a:pt x="2537" y="2685"/>
                  <a:pt x="2494" y="2855"/>
                  <a:pt x="2446" y="2903"/>
                </a:cubicBezTo>
                <a:cubicBezTo>
                  <a:pt x="2409" y="2940"/>
                  <a:pt x="2382" y="2926"/>
                  <a:pt x="2222" y="2790"/>
                </a:cubicBezTo>
                <a:cubicBezTo>
                  <a:pt x="1978" y="2584"/>
                  <a:pt x="1756" y="2436"/>
                  <a:pt x="1436" y="2266"/>
                </a:cubicBezTo>
                <a:cubicBezTo>
                  <a:pt x="1187" y="2133"/>
                  <a:pt x="694" y="1925"/>
                  <a:pt x="535" y="1885"/>
                </a:cubicBezTo>
                <a:cubicBezTo>
                  <a:pt x="470" y="1868"/>
                  <a:pt x="435" y="1856"/>
                  <a:pt x="420" y="1823"/>
                </a:cubicBezTo>
                <a:cubicBezTo>
                  <a:pt x="408" y="1868"/>
                  <a:pt x="393" y="1913"/>
                  <a:pt x="376" y="1956"/>
                </a:cubicBezTo>
                <a:cubicBezTo>
                  <a:pt x="383" y="1953"/>
                  <a:pt x="389" y="1951"/>
                  <a:pt x="395" y="1951"/>
                </a:cubicBezTo>
                <a:cubicBezTo>
                  <a:pt x="549" y="1951"/>
                  <a:pt x="1204" y="2247"/>
                  <a:pt x="1565" y="2480"/>
                </a:cubicBezTo>
                <a:cubicBezTo>
                  <a:pt x="1801" y="2632"/>
                  <a:pt x="2168" y="2981"/>
                  <a:pt x="2287" y="3167"/>
                </a:cubicBezTo>
                <a:cubicBezTo>
                  <a:pt x="2358" y="3279"/>
                  <a:pt x="2375" y="3338"/>
                  <a:pt x="2389" y="3537"/>
                </a:cubicBezTo>
                <a:cubicBezTo>
                  <a:pt x="2407" y="3784"/>
                  <a:pt x="2356" y="4253"/>
                  <a:pt x="2309" y="4282"/>
                </a:cubicBezTo>
                <a:cubicBezTo>
                  <a:pt x="2294" y="4291"/>
                  <a:pt x="2216" y="4272"/>
                  <a:pt x="2135" y="4240"/>
                </a:cubicBezTo>
                <a:cubicBezTo>
                  <a:pt x="1771" y="4095"/>
                  <a:pt x="1129" y="3975"/>
                  <a:pt x="401" y="3915"/>
                </a:cubicBezTo>
                <a:cubicBezTo>
                  <a:pt x="234" y="3901"/>
                  <a:pt x="89" y="3886"/>
                  <a:pt x="12" y="3875"/>
                </a:cubicBezTo>
                <a:cubicBezTo>
                  <a:pt x="12" y="3877"/>
                  <a:pt x="12" y="3878"/>
                  <a:pt x="12" y="3880"/>
                </a:cubicBezTo>
                <a:cubicBezTo>
                  <a:pt x="12" y="3939"/>
                  <a:pt x="8" y="3997"/>
                  <a:pt x="0" y="4054"/>
                </a:cubicBezTo>
                <a:lnTo>
                  <a:pt x="229" y="4057"/>
                </a:lnTo>
                <a:cubicBezTo>
                  <a:pt x="1035" y="4066"/>
                  <a:pt x="1849" y="4284"/>
                  <a:pt x="2184" y="4580"/>
                </a:cubicBezTo>
                <a:cubicBezTo>
                  <a:pt x="2296" y="4678"/>
                  <a:pt x="2311" y="4707"/>
                  <a:pt x="2329" y="4848"/>
                </a:cubicBezTo>
                <a:cubicBezTo>
                  <a:pt x="2353" y="5035"/>
                  <a:pt x="2303" y="5720"/>
                  <a:pt x="2243" y="6033"/>
                </a:cubicBezTo>
                <a:cubicBezTo>
                  <a:pt x="2219" y="6155"/>
                  <a:pt x="2177" y="6286"/>
                  <a:pt x="2148" y="6324"/>
                </a:cubicBezTo>
                <a:cubicBezTo>
                  <a:pt x="2078" y="6419"/>
                  <a:pt x="1739" y="6599"/>
                  <a:pt x="1565" y="6635"/>
                </a:cubicBezTo>
                <a:cubicBezTo>
                  <a:pt x="1488" y="6651"/>
                  <a:pt x="1312" y="6682"/>
                  <a:pt x="1175" y="6704"/>
                </a:cubicBezTo>
                <a:cubicBezTo>
                  <a:pt x="1037" y="6727"/>
                  <a:pt x="917" y="6752"/>
                  <a:pt x="908" y="6761"/>
                </a:cubicBezTo>
                <a:cubicBezTo>
                  <a:pt x="846" y="6823"/>
                  <a:pt x="1154" y="6882"/>
                  <a:pt x="1733" y="6919"/>
                </a:cubicBezTo>
                <a:cubicBezTo>
                  <a:pt x="2214" y="6949"/>
                  <a:pt x="3600" y="6930"/>
                  <a:pt x="3978" y="6888"/>
                </a:cubicBezTo>
                <a:cubicBezTo>
                  <a:pt x="4141" y="6870"/>
                  <a:pt x="4313" y="6840"/>
                  <a:pt x="4359" y="6821"/>
                </a:cubicBezTo>
                <a:lnTo>
                  <a:pt x="4444" y="6786"/>
                </a:lnTo>
                <a:lnTo>
                  <a:pt x="4380" y="6752"/>
                </a:lnTo>
                <a:cubicBezTo>
                  <a:pt x="4344" y="6733"/>
                  <a:pt x="4169" y="6699"/>
                  <a:pt x="3990" y="6677"/>
                </a:cubicBezTo>
                <a:cubicBezTo>
                  <a:pt x="3636" y="6633"/>
                  <a:pt x="3384" y="6538"/>
                  <a:pt x="3223" y="6387"/>
                </a:cubicBezTo>
                <a:cubicBezTo>
                  <a:pt x="3147" y="6317"/>
                  <a:pt x="3136" y="6284"/>
                  <a:pt x="3121" y="6098"/>
                </a:cubicBezTo>
                <a:cubicBezTo>
                  <a:pt x="3098" y="5808"/>
                  <a:pt x="3092" y="5584"/>
                  <a:pt x="3098" y="5147"/>
                </a:cubicBezTo>
                <a:lnTo>
                  <a:pt x="3103" y="4773"/>
                </a:lnTo>
                <a:lnTo>
                  <a:pt x="3201" y="4665"/>
                </a:lnTo>
                <a:cubicBezTo>
                  <a:pt x="3389" y="4458"/>
                  <a:pt x="3879" y="4281"/>
                  <a:pt x="4614" y="4157"/>
                </a:cubicBezTo>
                <a:cubicBezTo>
                  <a:pt x="4997" y="4092"/>
                  <a:pt x="5912" y="4000"/>
                  <a:pt x="5966" y="4021"/>
                </a:cubicBezTo>
                <a:cubicBezTo>
                  <a:pt x="5969" y="4022"/>
                  <a:pt x="5973" y="4026"/>
                  <a:pt x="5977" y="4030"/>
                </a:cubicBezTo>
                <a:cubicBezTo>
                  <a:pt x="5971" y="3983"/>
                  <a:pt x="5968" y="3935"/>
                  <a:pt x="5968" y="3887"/>
                </a:cubicBezTo>
                <a:cubicBezTo>
                  <a:pt x="5968" y="3867"/>
                  <a:pt x="5969" y="3848"/>
                  <a:pt x="5970" y="3829"/>
                </a:cubicBezTo>
                <a:cubicBezTo>
                  <a:pt x="5961" y="3854"/>
                  <a:pt x="5951" y="3871"/>
                  <a:pt x="5942" y="3877"/>
                </a:cubicBezTo>
                <a:cubicBezTo>
                  <a:pt x="5925" y="3888"/>
                  <a:pt x="5821" y="3898"/>
                  <a:pt x="5710" y="3898"/>
                </a:cubicBezTo>
                <a:cubicBezTo>
                  <a:pt x="5247" y="3899"/>
                  <a:pt x="4355" y="4013"/>
                  <a:pt x="3586" y="4169"/>
                </a:cubicBezTo>
                <a:cubicBezTo>
                  <a:pt x="3302" y="4226"/>
                  <a:pt x="3085" y="4257"/>
                  <a:pt x="3071" y="4243"/>
                </a:cubicBezTo>
                <a:cubicBezTo>
                  <a:pt x="3043" y="4215"/>
                  <a:pt x="2962" y="3612"/>
                  <a:pt x="2962" y="3431"/>
                </a:cubicBezTo>
                <a:cubicBezTo>
                  <a:pt x="2962" y="3287"/>
                  <a:pt x="3037" y="3185"/>
                  <a:pt x="3308" y="2959"/>
                </a:cubicBezTo>
                <a:cubicBezTo>
                  <a:pt x="3708" y="2626"/>
                  <a:pt x="4264" y="2412"/>
                  <a:pt x="5130" y="2260"/>
                </a:cubicBezTo>
                <a:lnTo>
                  <a:pt x="5462" y="2202"/>
                </a:lnTo>
                <a:cubicBezTo>
                  <a:pt x="5441" y="2169"/>
                  <a:pt x="5420" y="2136"/>
                  <a:pt x="5403" y="2101"/>
                </a:cubicBezTo>
                <a:cubicBezTo>
                  <a:pt x="5400" y="2110"/>
                  <a:pt x="5397" y="2116"/>
                  <a:pt x="5391" y="2119"/>
                </a:cubicBezTo>
                <a:cubicBezTo>
                  <a:pt x="5374" y="2130"/>
                  <a:pt x="5204" y="2161"/>
                  <a:pt x="5015" y="2189"/>
                </a:cubicBezTo>
                <a:cubicBezTo>
                  <a:pt x="4603" y="2249"/>
                  <a:pt x="4090" y="2371"/>
                  <a:pt x="3824" y="2471"/>
                </a:cubicBezTo>
                <a:cubicBezTo>
                  <a:pt x="3718" y="2511"/>
                  <a:pt x="3480" y="2623"/>
                  <a:pt x="3296" y="2720"/>
                </a:cubicBezTo>
                <a:cubicBezTo>
                  <a:pt x="2967" y="2892"/>
                  <a:pt x="2959" y="2895"/>
                  <a:pt x="2916" y="2840"/>
                </a:cubicBezTo>
                <a:cubicBezTo>
                  <a:pt x="2888" y="2802"/>
                  <a:pt x="2878" y="2747"/>
                  <a:pt x="2887" y="2673"/>
                </a:cubicBezTo>
                <a:cubicBezTo>
                  <a:pt x="2899" y="2585"/>
                  <a:pt x="2938" y="2526"/>
                  <a:pt x="3083" y="2377"/>
                </a:cubicBezTo>
                <a:cubicBezTo>
                  <a:pt x="3474" y="1976"/>
                  <a:pt x="3779" y="1561"/>
                  <a:pt x="3990" y="1139"/>
                </a:cubicBezTo>
                <a:cubicBezTo>
                  <a:pt x="4014" y="1091"/>
                  <a:pt x="4038" y="1048"/>
                  <a:pt x="4059" y="1013"/>
                </a:cubicBezTo>
                <a:cubicBezTo>
                  <a:pt x="4029" y="994"/>
                  <a:pt x="4001" y="975"/>
                  <a:pt x="3973" y="953"/>
                </a:cubicBezTo>
                <a:cubicBezTo>
                  <a:pt x="3895" y="1157"/>
                  <a:pt x="3635" y="1579"/>
                  <a:pt x="3418" y="1832"/>
                </a:cubicBezTo>
                <a:cubicBezTo>
                  <a:pt x="3264" y="2012"/>
                  <a:pt x="2893" y="2318"/>
                  <a:pt x="2830" y="2318"/>
                </a:cubicBezTo>
                <a:cubicBezTo>
                  <a:pt x="2793" y="2318"/>
                  <a:pt x="2789" y="2289"/>
                  <a:pt x="2806" y="2127"/>
                </a:cubicBezTo>
                <a:cubicBezTo>
                  <a:pt x="2817" y="2022"/>
                  <a:pt x="2845" y="1835"/>
                  <a:pt x="2867" y="1711"/>
                </a:cubicBezTo>
                <a:cubicBezTo>
                  <a:pt x="2974" y="1120"/>
                  <a:pt x="2996" y="891"/>
                  <a:pt x="2979" y="540"/>
                </a:cubicBezTo>
                <a:cubicBezTo>
                  <a:pt x="2970" y="346"/>
                  <a:pt x="2955" y="140"/>
                  <a:pt x="2946" y="84"/>
                </a:cubicBezTo>
                <a:lnTo>
                  <a:pt x="2932" y="1"/>
                </a:lnTo>
                <a:cubicBezTo>
                  <a:pt x="2909" y="2"/>
                  <a:pt x="2886" y="3"/>
                  <a:pt x="2863" y="3"/>
                </a:cubicBezTo>
                <a:cubicBezTo>
                  <a:pt x="2836" y="3"/>
                  <a:pt x="2811" y="2"/>
                  <a:pt x="2785" y="0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/>
          <a:lstStyle/>
          <a:p>
            <a:endParaRPr lang="zh-CN" altLang="en-US" dirty="0">
              <a:solidFill>
                <a:schemeClr val="bg1">
                  <a:lumMod val="50000"/>
                </a:schemeClr>
              </a:solidFill>
              <a:latin typeface="Noto Sans S Chinese Bold" panose="020B0800000000000000" pitchFamily="34" charset="-122"/>
              <a:ea typeface="Noto Sans S Chinese Bold" panose="020B0800000000000000" pitchFamily="34" charset="-122"/>
            </a:endParaRPr>
          </a:p>
        </p:txBody>
      </p:sp>
      <p:sp>
        <p:nvSpPr>
          <p:cNvPr id="22" name="橢圓 6"/>
          <p:cNvSpPr/>
          <p:nvPr/>
        </p:nvSpPr>
        <p:spPr>
          <a:xfrm>
            <a:off x="5932170" y="1889760"/>
            <a:ext cx="518160" cy="518160"/>
          </a:xfrm>
          <a:prstGeom prst="ellipse">
            <a:avLst/>
          </a:prstGeom>
          <a:solidFill>
            <a:srgbClr val="404040"/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233680" indent="-233680" eaLnBrk="1" fontAlgn="auto" hangingPunct="1"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  <a:buFontTx/>
              <a:buChar char="•"/>
              <a:defRPr/>
            </a:pPr>
            <a:endParaRPr lang="zh-TW" altLang="en-US" sz="3200" kern="0" dirty="0">
              <a:solidFill>
                <a:schemeClr val="bg1">
                  <a:lumMod val="50000"/>
                </a:schemeClr>
              </a:solidFill>
              <a:latin typeface="Noto Sans S Chinese Bold" panose="020B0800000000000000" pitchFamily="34" charset="-122"/>
              <a:ea typeface="Microsoft JhengHei" panose="020B0604030504040204" charset="-120"/>
            </a:endParaRPr>
          </a:p>
        </p:txBody>
      </p:sp>
      <p:sp>
        <p:nvSpPr>
          <p:cNvPr id="55" name="橢圓 5"/>
          <p:cNvSpPr/>
          <p:nvPr/>
        </p:nvSpPr>
        <p:spPr>
          <a:xfrm>
            <a:off x="4862830" y="1993265"/>
            <a:ext cx="879475" cy="877570"/>
          </a:xfrm>
          <a:prstGeom prst="ellipse">
            <a:avLst/>
          </a:prstGeom>
          <a:solidFill>
            <a:srgbClr val="76ADFB"/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233680" indent="-233680" eaLnBrk="1" fontAlgn="auto" hangingPunct="1"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  <a:buFontTx/>
              <a:buChar char="•"/>
              <a:defRPr/>
            </a:pPr>
            <a:endParaRPr lang="zh-TW" altLang="en-US" sz="3200" kern="0" dirty="0">
              <a:solidFill>
                <a:schemeClr val="bg1">
                  <a:lumMod val="50000"/>
                </a:schemeClr>
              </a:solidFill>
              <a:latin typeface="Noto Sans S Chinese Bold" panose="020B0800000000000000" pitchFamily="34" charset="-122"/>
              <a:ea typeface="Microsoft JhengHei" panose="020B0604030504040204" charset="-120"/>
            </a:endParaRPr>
          </a:p>
        </p:txBody>
      </p:sp>
      <p:sp>
        <p:nvSpPr>
          <p:cNvPr id="56" name="Freeform 160"/>
          <p:cNvSpPr>
            <a:spLocks noChangeArrowheads="1"/>
          </p:cNvSpPr>
          <p:nvPr/>
        </p:nvSpPr>
        <p:spPr bwMode="auto">
          <a:xfrm>
            <a:off x="5150485" y="2306320"/>
            <a:ext cx="345440" cy="241300"/>
          </a:xfrm>
          <a:custGeom>
            <a:avLst/>
            <a:gdLst>
              <a:gd name="T0" fmla="*/ 147281 w 601"/>
              <a:gd name="T1" fmla="*/ 68912 h 418"/>
              <a:gd name="T2" fmla="*/ 147281 w 601"/>
              <a:gd name="T3" fmla="*/ 68912 h 418"/>
              <a:gd name="T4" fmla="*/ 213018 w 601"/>
              <a:gd name="T5" fmla="*/ 2526 h 418"/>
              <a:gd name="T6" fmla="*/ 215533 w 601"/>
              <a:gd name="T7" fmla="*/ 10102 h 418"/>
              <a:gd name="T8" fmla="*/ 215533 w 601"/>
              <a:gd name="T9" fmla="*/ 139989 h 418"/>
              <a:gd name="T10" fmla="*/ 213018 w 601"/>
              <a:gd name="T11" fmla="*/ 147927 h 418"/>
              <a:gd name="T12" fmla="*/ 147281 w 601"/>
              <a:gd name="T13" fmla="*/ 68912 h 418"/>
              <a:gd name="T14" fmla="*/ 2515 w 601"/>
              <a:gd name="T15" fmla="*/ 2526 h 418"/>
              <a:gd name="T16" fmla="*/ 2515 w 601"/>
              <a:gd name="T17" fmla="*/ 2526 h 418"/>
              <a:gd name="T18" fmla="*/ 10058 w 601"/>
              <a:gd name="T19" fmla="*/ 0 h 418"/>
              <a:gd name="T20" fmla="*/ 205475 w 601"/>
              <a:gd name="T21" fmla="*/ 0 h 418"/>
              <a:gd name="T22" fmla="*/ 213018 w 601"/>
              <a:gd name="T23" fmla="*/ 2526 h 418"/>
              <a:gd name="T24" fmla="*/ 106689 w 601"/>
              <a:gd name="T25" fmla="*/ 86591 h 418"/>
              <a:gd name="T26" fmla="*/ 2515 w 601"/>
              <a:gd name="T27" fmla="*/ 2526 h 418"/>
              <a:gd name="T28" fmla="*/ 2515 w 601"/>
              <a:gd name="T29" fmla="*/ 147927 h 418"/>
              <a:gd name="T30" fmla="*/ 2515 w 601"/>
              <a:gd name="T31" fmla="*/ 147927 h 418"/>
              <a:gd name="T32" fmla="*/ 0 w 601"/>
              <a:gd name="T33" fmla="*/ 139989 h 418"/>
              <a:gd name="T34" fmla="*/ 0 w 601"/>
              <a:gd name="T35" fmla="*/ 10102 h 418"/>
              <a:gd name="T36" fmla="*/ 2515 w 601"/>
              <a:gd name="T37" fmla="*/ 2526 h 418"/>
              <a:gd name="T38" fmla="*/ 68611 w 601"/>
              <a:gd name="T39" fmla="*/ 68912 h 418"/>
              <a:gd name="T40" fmla="*/ 2515 w 601"/>
              <a:gd name="T41" fmla="*/ 147927 h 418"/>
              <a:gd name="T42" fmla="*/ 106689 w 601"/>
              <a:gd name="T43" fmla="*/ 107157 h 418"/>
              <a:gd name="T44" fmla="*/ 106689 w 601"/>
              <a:gd name="T45" fmla="*/ 107157 h 418"/>
              <a:gd name="T46" fmla="*/ 134349 w 601"/>
              <a:gd name="T47" fmla="*/ 79014 h 418"/>
              <a:gd name="T48" fmla="*/ 213018 w 601"/>
              <a:gd name="T49" fmla="*/ 147927 h 418"/>
              <a:gd name="T50" fmla="*/ 205475 w 601"/>
              <a:gd name="T51" fmla="*/ 150452 h 418"/>
              <a:gd name="T52" fmla="*/ 10058 w 601"/>
              <a:gd name="T53" fmla="*/ 150452 h 418"/>
              <a:gd name="T54" fmla="*/ 2515 w 601"/>
              <a:gd name="T55" fmla="*/ 147927 h 418"/>
              <a:gd name="T56" fmla="*/ 78669 w 601"/>
              <a:gd name="T57" fmla="*/ 79014 h 418"/>
              <a:gd name="T58" fmla="*/ 106689 w 601"/>
              <a:gd name="T59" fmla="*/ 107157 h 41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601" h="418">
                <a:moveTo>
                  <a:pt x="410" y="191"/>
                </a:moveTo>
                <a:lnTo>
                  <a:pt x="410" y="191"/>
                </a:lnTo>
                <a:cubicBezTo>
                  <a:pt x="593" y="7"/>
                  <a:pt x="593" y="7"/>
                  <a:pt x="593" y="7"/>
                </a:cubicBezTo>
                <a:cubicBezTo>
                  <a:pt x="600" y="14"/>
                  <a:pt x="600" y="21"/>
                  <a:pt x="600" y="28"/>
                </a:cubicBezTo>
                <a:cubicBezTo>
                  <a:pt x="600" y="388"/>
                  <a:pt x="600" y="388"/>
                  <a:pt x="600" y="388"/>
                </a:cubicBezTo>
                <a:cubicBezTo>
                  <a:pt x="600" y="395"/>
                  <a:pt x="600" y="403"/>
                  <a:pt x="593" y="410"/>
                </a:cubicBezTo>
                <a:lnTo>
                  <a:pt x="410" y="191"/>
                </a:lnTo>
                <a:close/>
                <a:moveTo>
                  <a:pt x="7" y="7"/>
                </a:moveTo>
                <a:lnTo>
                  <a:pt x="7" y="7"/>
                </a:lnTo>
                <a:cubicBezTo>
                  <a:pt x="14" y="7"/>
                  <a:pt x="21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79" y="0"/>
                  <a:pt x="586" y="7"/>
                  <a:pt x="593" y="7"/>
                </a:cubicBezTo>
                <a:cubicBezTo>
                  <a:pt x="297" y="240"/>
                  <a:pt x="297" y="240"/>
                  <a:pt x="297" y="240"/>
                </a:cubicBezTo>
                <a:lnTo>
                  <a:pt x="7" y="7"/>
                </a:lnTo>
                <a:close/>
                <a:moveTo>
                  <a:pt x="7" y="410"/>
                </a:moveTo>
                <a:lnTo>
                  <a:pt x="7" y="410"/>
                </a:lnTo>
                <a:cubicBezTo>
                  <a:pt x="0" y="403"/>
                  <a:pt x="0" y="395"/>
                  <a:pt x="0" y="38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1"/>
                  <a:pt x="0" y="14"/>
                  <a:pt x="7" y="7"/>
                </a:cubicBezTo>
                <a:cubicBezTo>
                  <a:pt x="191" y="191"/>
                  <a:pt x="191" y="191"/>
                  <a:pt x="191" y="191"/>
                </a:cubicBezTo>
                <a:lnTo>
                  <a:pt x="7" y="410"/>
                </a:lnTo>
                <a:close/>
                <a:moveTo>
                  <a:pt x="297" y="297"/>
                </a:moveTo>
                <a:lnTo>
                  <a:pt x="297" y="297"/>
                </a:lnTo>
                <a:cubicBezTo>
                  <a:pt x="374" y="219"/>
                  <a:pt x="374" y="219"/>
                  <a:pt x="374" y="219"/>
                </a:cubicBezTo>
                <a:cubicBezTo>
                  <a:pt x="593" y="410"/>
                  <a:pt x="593" y="410"/>
                  <a:pt x="593" y="410"/>
                </a:cubicBezTo>
                <a:cubicBezTo>
                  <a:pt x="586" y="417"/>
                  <a:pt x="579" y="417"/>
                  <a:pt x="572" y="417"/>
                </a:cubicBezTo>
                <a:cubicBezTo>
                  <a:pt x="28" y="417"/>
                  <a:pt x="28" y="417"/>
                  <a:pt x="28" y="417"/>
                </a:cubicBezTo>
                <a:cubicBezTo>
                  <a:pt x="21" y="417"/>
                  <a:pt x="14" y="417"/>
                  <a:pt x="7" y="410"/>
                </a:cubicBezTo>
                <a:cubicBezTo>
                  <a:pt x="219" y="219"/>
                  <a:pt x="219" y="219"/>
                  <a:pt x="219" y="219"/>
                </a:cubicBezTo>
                <a:lnTo>
                  <a:pt x="297" y="2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 dirty="0">
              <a:solidFill>
                <a:schemeClr val="bg1">
                  <a:lumMod val="50000"/>
                </a:schemeClr>
              </a:solidFill>
              <a:latin typeface="Noto Sans S Chinese Bold" panose="020B0800000000000000" pitchFamily="34" charset="-122"/>
              <a:ea typeface="Noto Sans S Chinese Bold" panose="020B0800000000000000" pitchFamily="34" charset="-122"/>
            </a:endParaRPr>
          </a:p>
        </p:txBody>
      </p:sp>
      <p:sp>
        <p:nvSpPr>
          <p:cNvPr id="53" name="橢圓 7"/>
          <p:cNvSpPr/>
          <p:nvPr/>
        </p:nvSpPr>
        <p:spPr>
          <a:xfrm>
            <a:off x="6579870" y="2197100"/>
            <a:ext cx="879475" cy="879475"/>
          </a:xfrm>
          <a:prstGeom prst="ellipse">
            <a:avLst/>
          </a:prstGeom>
          <a:solidFill>
            <a:srgbClr val="76ADFB"/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233680" indent="-233680" eaLnBrk="1" fontAlgn="auto" hangingPunct="1"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  <a:buFontTx/>
              <a:buChar char="•"/>
              <a:defRPr/>
            </a:pPr>
            <a:endParaRPr lang="zh-TW" altLang="en-US" sz="3200" kern="0" dirty="0">
              <a:solidFill>
                <a:schemeClr val="bg1">
                  <a:lumMod val="50000"/>
                </a:schemeClr>
              </a:solidFill>
              <a:latin typeface="Noto Sans S Chinese Bold" panose="020B0800000000000000" pitchFamily="34" charset="-122"/>
              <a:ea typeface="Microsoft JhengHei" panose="020B0604030504040204" charset="-120"/>
            </a:endParaRPr>
          </a:p>
        </p:txBody>
      </p:sp>
      <p:sp>
        <p:nvSpPr>
          <p:cNvPr id="54" name="Freeform 10"/>
          <p:cNvSpPr>
            <a:spLocks noChangeArrowheads="1"/>
          </p:cNvSpPr>
          <p:nvPr/>
        </p:nvSpPr>
        <p:spPr bwMode="auto">
          <a:xfrm>
            <a:off x="6911975" y="2453640"/>
            <a:ext cx="215900" cy="350520"/>
          </a:xfrm>
          <a:custGeom>
            <a:avLst/>
            <a:gdLst>
              <a:gd name="T0" fmla="*/ 134573 w 376"/>
              <a:gd name="T1" fmla="*/ 205765 h 609"/>
              <a:gd name="T2" fmla="*/ 134573 w 376"/>
              <a:gd name="T3" fmla="*/ 205765 h 609"/>
              <a:gd name="T4" fmla="*/ 109094 w 376"/>
              <a:gd name="T5" fmla="*/ 216197 h 609"/>
              <a:gd name="T6" fmla="*/ 86486 w 376"/>
              <a:gd name="T7" fmla="*/ 218715 h 609"/>
              <a:gd name="T8" fmla="*/ 61006 w 376"/>
              <a:gd name="T9" fmla="*/ 213679 h 609"/>
              <a:gd name="T10" fmla="*/ 43063 w 376"/>
              <a:gd name="T11" fmla="*/ 203247 h 609"/>
              <a:gd name="T12" fmla="*/ 30503 w 376"/>
              <a:gd name="T13" fmla="*/ 188138 h 609"/>
              <a:gd name="T14" fmla="*/ 27991 w 376"/>
              <a:gd name="T15" fmla="*/ 165116 h 609"/>
              <a:gd name="T16" fmla="*/ 27991 w 376"/>
              <a:gd name="T17" fmla="*/ 88853 h 609"/>
              <a:gd name="T18" fmla="*/ 0 w 376"/>
              <a:gd name="T19" fmla="*/ 88853 h 609"/>
              <a:gd name="T20" fmla="*/ 0 w 376"/>
              <a:gd name="T21" fmla="*/ 58276 h 609"/>
              <a:gd name="T22" fmla="*/ 22967 w 376"/>
              <a:gd name="T23" fmla="*/ 48204 h 609"/>
              <a:gd name="T24" fmla="*/ 38039 w 376"/>
              <a:gd name="T25" fmla="*/ 28059 h 609"/>
              <a:gd name="T26" fmla="*/ 45575 w 376"/>
              <a:gd name="T27" fmla="*/ 0 h 609"/>
              <a:gd name="T28" fmla="*/ 76079 w 376"/>
              <a:gd name="T29" fmla="*/ 0 h 609"/>
              <a:gd name="T30" fmla="*/ 76079 w 376"/>
              <a:gd name="T31" fmla="*/ 50722 h 609"/>
              <a:gd name="T32" fmla="*/ 127037 w 376"/>
              <a:gd name="T33" fmla="*/ 50722 h 609"/>
              <a:gd name="T34" fmla="*/ 127037 w 376"/>
              <a:gd name="T35" fmla="*/ 88853 h 609"/>
              <a:gd name="T36" fmla="*/ 76079 w 376"/>
              <a:gd name="T37" fmla="*/ 88853 h 609"/>
              <a:gd name="T38" fmla="*/ 76079 w 376"/>
              <a:gd name="T39" fmla="*/ 144971 h 609"/>
              <a:gd name="T40" fmla="*/ 78591 w 376"/>
              <a:gd name="T41" fmla="*/ 167634 h 609"/>
              <a:gd name="T42" fmla="*/ 86486 w 376"/>
              <a:gd name="T43" fmla="*/ 178066 h 609"/>
              <a:gd name="T44" fmla="*/ 101558 w 376"/>
              <a:gd name="T45" fmla="*/ 183102 h 609"/>
              <a:gd name="T46" fmla="*/ 134573 w 376"/>
              <a:gd name="T47" fmla="*/ 172670 h 609"/>
              <a:gd name="T48" fmla="*/ 134573 w 376"/>
              <a:gd name="T49" fmla="*/ 205765 h 60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76" h="609">
                <a:moveTo>
                  <a:pt x="375" y="572"/>
                </a:moveTo>
                <a:lnTo>
                  <a:pt x="375" y="572"/>
                </a:lnTo>
                <a:cubicBezTo>
                  <a:pt x="347" y="587"/>
                  <a:pt x="325" y="594"/>
                  <a:pt x="304" y="601"/>
                </a:cubicBezTo>
                <a:cubicBezTo>
                  <a:pt x="283" y="601"/>
                  <a:pt x="262" y="608"/>
                  <a:pt x="241" y="608"/>
                </a:cubicBezTo>
                <a:cubicBezTo>
                  <a:pt x="212" y="608"/>
                  <a:pt x="191" y="601"/>
                  <a:pt x="170" y="594"/>
                </a:cubicBezTo>
                <a:cubicBezTo>
                  <a:pt x="156" y="587"/>
                  <a:pt x="135" y="580"/>
                  <a:pt x="120" y="565"/>
                </a:cubicBezTo>
                <a:cubicBezTo>
                  <a:pt x="106" y="551"/>
                  <a:pt x="92" y="537"/>
                  <a:pt x="85" y="523"/>
                </a:cubicBezTo>
                <a:cubicBezTo>
                  <a:pt x="85" y="509"/>
                  <a:pt x="78" y="488"/>
                  <a:pt x="78" y="459"/>
                </a:cubicBezTo>
                <a:cubicBezTo>
                  <a:pt x="78" y="247"/>
                  <a:pt x="78" y="247"/>
                  <a:pt x="78" y="247"/>
                </a:cubicBezTo>
                <a:cubicBezTo>
                  <a:pt x="0" y="247"/>
                  <a:pt x="0" y="247"/>
                  <a:pt x="0" y="247"/>
                </a:cubicBezTo>
                <a:cubicBezTo>
                  <a:pt x="0" y="162"/>
                  <a:pt x="0" y="162"/>
                  <a:pt x="0" y="162"/>
                </a:cubicBezTo>
                <a:cubicBezTo>
                  <a:pt x="22" y="155"/>
                  <a:pt x="50" y="148"/>
                  <a:pt x="64" y="134"/>
                </a:cubicBezTo>
                <a:cubicBezTo>
                  <a:pt x="85" y="113"/>
                  <a:pt x="99" y="99"/>
                  <a:pt x="106" y="78"/>
                </a:cubicBezTo>
                <a:cubicBezTo>
                  <a:pt x="113" y="56"/>
                  <a:pt x="120" y="35"/>
                  <a:pt x="127" y="0"/>
                </a:cubicBezTo>
                <a:cubicBezTo>
                  <a:pt x="212" y="0"/>
                  <a:pt x="212" y="0"/>
                  <a:pt x="212" y="0"/>
                </a:cubicBezTo>
                <a:cubicBezTo>
                  <a:pt x="212" y="141"/>
                  <a:pt x="212" y="141"/>
                  <a:pt x="212" y="141"/>
                </a:cubicBezTo>
                <a:cubicBezTo>
                  <a:pt x="354" y="141"/>
                  <a:pt x="354" y="141"/>
                  <a:pt x="354" y="141"/>
                </a:cubicBezTo>
                <a:cubicBezTo>
                  <a:pt x="354" y="247"/>
                  <a:pt x="354" y="247"/>
                  <a:pt x="354" y="247"/>
                </a:cubicBezTo>
                <a:cubicBezTo>
                  <a:pt x="212" y="247"/>
                  <a:pt x="212" y="247"/>
                  <a:pt x="212" y="247"/>
                </a:cubicBezTo>
                <a:cubicBezTo>
                  <a:pt x="212" y="403"/>
                  <a:pt x="212" y="403"/>
                  <a:pt x="212" y="403"/>
                </a:cubicBezTo>
                <a:cubicBezTo>
                  <a:pt x="212" y="438"/>
                  <a:pt x="212" y="459"/>
                  <a:pt x="219" y="466"/>
                </a:cubicBezTo>
                <a:cubicBezTo>
                  <a:pt x="219" y="480"/>
                  <a:pt x="227" y="488"/>
                  <a:pt x="241" y="495"/>
                </a:cubicBezTo>
                <a:cubicBezTo>
                  <a:pt x="255" y="502"/>
                  <a:pt x="269" y="509"/>
                  <a:pt x="283" y="509"/>
                </a:cubicBezTo>
                <a:cubicBezTo>
                  <a:pt x="318" y="509"/>
                  <a:pt x="347" y="495"/>
                  <a:pt x="375" y="480"/>
                </a:cubicBezTo>
                <a:lnTo>
                  <a:pt x="375" y="572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 dirty="0">
              <a:solidFill>
                <a:schemeClr val="bg1">
                  <a:lumMod val="50000"/>
                </a:schemeClr>
              </a:solidFill>
              <a:latin typeface="Noto Sans S Chinese Bold" panose="020B0800000000000000" pitchFamily="34" charset="-122"/>
              <a:ea typeface="Noto Sans S Chinese Bold" panose="020B0800000000000000" pitchFamily="34" charset="-122"/>
            </a:endParaRPr>
          </a:p>
        </p:txBody>
      </p:sp>
      <p:sp>
        <p:nvSpPr>
          <p:cNvPr id="51" name="橢圓 3"/>
          <p:cNvSpPr/>
          <p:nvPr/>
        </p:nvSpPr>
        <p:spPr>
          <a:xfrm>
            <a:off x="3738245" y="4010025"/>
            <a:ext cx="877570" cy="879475"/>
          </a:xfrm>
          <a:prstGeom prst="ellipse">
            <a:avLst/>
          </a:prstGeom>
          <a:solidFill>
            <a:srgbClr val="76ADFB"/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233680" indent="-233680" eaLnBrk="1" fontAlgn="auto" hangingPunct="1"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  <a:buFontTx/>
              <a:buChar char="•"/>
              <a:defRPr/>
            </a:pPr>
            <a:endParaRPr lang="zh-TW" altLang="en-US" sz="3200" kern="0" dirty="0">
              <a:solidFill>
                <a:schemeClr val="bg1">
                  <a:lumMod val="50000"/>
                </a:schemeClr>
              </a:solidFill>
              <a:latin typeface="Noto Sans S Chinese Bold" panose="020B0800000000000000" pitchFamily="34" charset="-122"/>
              <a:ea typeface="Microsoft JhengHei" panose="020B0604030504040204" charset="-120"/>
            </a:endParaRPr>
          </a:p>
        </p:txBody>
      </p:sp>
      <p:sp>
        <p:nvSpPr>
          <p:cNvPr id="52" name="Freeform 22"/>
          <p:cNvSpPr>
            <a:spLocks noChangeArrowheads="1"/>
          </p:cNvSpPr>
          <p:nvPr/>
        </p:nvSpPr>
        <p:spPr bwMode="auto">
          <a:xfrm>
            <a:off x="4003040" y="4260215"/>
            <a:ext cx="347980" cy="330200"/>
          </a:xfrm>
          <a:custGeom>
            <a:avLst/>
            <a:gdLst>
              <a:gd name="T0" fmla="*/ 212060 w 602"/>
              <a:gd name="T1" fmla="*/ 129660 h 573"/>
              <a:gd name="T2" fmla="*/ 186411 w 602"/>
              <a:gd name="T3" fmla="*/ 124617 h 573"/>
              <a:gd name="T4" fmla="*/ 168709 w 602"/>
              <a:gd name="T5" fmla="*/ 88961 h 573"/>
              <a:gd name="T6" fmla="*/ 217118 w 602"/>
              <a:gd name="T7" fmla="*/ 94003 h 573"/>
              <a:gd name="T8" fmla="*/ 212060 w 602"/>
              <a:gd name="T9" fmla="*/ 129660 h 573"/>
              <a:gd name="T10" fmla="*/ 168709 w 602"/>
              <a:gd name="T11" fmla="*/ 112012 h 573"/>
              <a:gd name="T12" fmla="*/ 171238 w 602"/>
              <a:gd name="T13" fmla="*/ 112012 h 573"/>
              <a:gd name="T14" fmla="*/ 178824 w 602"/>
              <a:gd name="T15" fmla="*/ 129660 h 573"/>
              <a:gd name="T16" fmla="*/ 161122 w 602"/>
              <a:gd name="T17" fmla="*/ 142626 h 573"/>
              <a:gd name="T18" fmla="*/ 102237 w 602"/>
              <a:gd name="T19" fmla="*/ 2521 h 573"/>
              <a:gd name="T20" fmla="*/ 163651 w 602"/>
              <a:gd name="T21" fmla="*/ 101927 h 573"/>
              <a:gd name="T22" fmla="*/ 166180 w 602"/>
              <a:gd name="T23" fmla="*/ 106969 h 573"/>
              <a:gd name="T24" fmla="*/ 168709 w 602"/>
              <a:gd name="T25" fmla="*/ 109490 h 573"/>
              <a:gd name="T26" fmla="*/ 168709 w 602"/>
              <a:gd name="T27" fmla="*/ 112012 h 573"/>
              <a:gd name="T28" fmla="*/ 107294 w 602"/>
              <a:gd name="T29" fmla="*/ 68792 h 573"/>
              <a:gd name="T30" fmla="*/ 71530 w 602"/>
              <a:gd name="T31" fmla="*/ 129660 h 573"/>
              <a:gd name="T32" fmla="*/ 38294 w 602"/>
              <a:gd name="T33" fmla="*/ 175761 h 573"/>
              <a:gd name="T34" fmla="*/ 25650 w 602"/>
              <a:gd name="T35" fmla="*/ 160274 h 573"/>
              <a:gd name="T36" fmla="*/ 66472 w 602"/>
              <a:gd name="T37" fmla="*/ 88961 h 573"/>
              <a:gd name="T38" fmla="*/ 92122 w 602"/>
              <a:gd name="T39" fmla="*/ 53305 h 573"/>
              <a:gd name="T40" fmla="*/ 107294 w 602"/>
              <a:gd name="T41" fmla="*/ 68792 h 573"/>
              <a:gd name="T42" fmla="*/ 2529 w 602"/>
              <a:gd name="T43" fmla="*/ 129660 h 573"/>
              <a:gd name="T44" fmla="*/ 0 w 602"/>
              <a:gd name="T45" fmla="*/ 94003 h 573"/>
              <a:gd name="T46" fmla="*/ 53828 w 602"/>
              <a:gd name="T47" fmla="*/ 88961 h 573"/>
              <a:gd name="T48" fmla="*/ 2529 w 602"/>
              <a:gd name="T49" fmla="*/ 129660 h 573"/>
              <a:gd name="T50" fmla="*/ 23121 w 602"/>
              <a:gd name="T51" fmla="*/ 173240 h 573"/>
              <a:gd name="T52" fmla="*/ 35765 w 602"/>
              <a:gd name="T53" fmla="*/ 185846 h 573"/>
              <a:gd name="T54" fmla="*/ 15534 w 602"/>
              <a:gd name="T55" fmla="*/ 195930 h 573"/>
              <a:gd name="T56" fmla="*/ 23121 w 602"/>
              <a:gd name="T57" fmla="*/ 173240 h 573"/>
              <a:gd name="T58" fmla="*/ 125357 w 602"/>
              <a:gd name="T59" fmla="*/ 88961 h 573"/>
              <a:gd name="T60" fmla="*/ 81645 w 602"/>
              <a:gd name="T61" fmla="*/ 129660 h 573"/>
              <a:gd name="T62" fmla="*/ 125357 w 602"/>
              <a:gd name="T63" fmla="*/ 88961 h 573"/>
              <a:gd name="T64" fmla="*/ 171238 w 602"/>
              <a:gd name="T65" fmla="*/ 150189 h 573"/>
              <a:gd name="T66" fmla="*/ 186411 w 602"/>
              <a:gd name="T67" fmla="*/ 147668 h 573"/>
              <a:gd name="T68" fmla="*/ 191468 w 602"/>
              <a:gd name="T69" fmla="*/ 167837 h 573"/>
              <a:gd name="T70" fmla="*/ 178824 w 602"/>
              <a:gd name="T71" fmla="*/ 170358 h 573"/>
              <a:gd name="T72" fmla="*/ 171238 w 602"/>
              <a:gd name="T73" fmla="*/ 150189 h 573"/>
              <a:gd name="T74" fmla="*/ 209531 w 602"/>
              <a:gd name="T75" fmla="*/ 206015 h 573"/>
              <a:gd name="T76" fmla="*/ 191468 w 602"/>
              <a:gd name="T77" fmla="*/ 178282 h 573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602" h="573">
                <a:moveTo>
                  <a:pt x="587" y="360"/>
                </a:moveTo>
                <a:lnTo>
                  <a:pt x="587" y="360"/>
                </a:lnTo>
                <a:cubicBezTo>
                  <a:pt x="523" y="360"/>
                  <a:pt x="523" y="360"/>
                  <a:pt x="523" y="360"/>
                </a:cubicBezTo>
                <a:cubicBezTo>
                  <a:pt x="516" y="353"/>
                  <a:pt x="516" y="353"/>
                  <a:pt x="516" y="346"/>
                </a:cubicBezTo>
                <a:cubicBezTo>
                  <a:pt x="516" y="346"/>
                  <a:pt x="509" y="332"/>
                  <a:pt x="502" y="318"/>
                </a:cubicBezTo>
                <a:cubicBezTo>
                  <a:pt x="495" y="304"/>
                  <a:pt x="481" y="275"/>
                  <a:pt x="467" y="247"/>
                </a:cubicBezTo>
                <a:cubicBezTo>
                  <a:pt x="587" y="247"/>
                  <a:pt x="587" y="247"/>
                  <a:pt x="587" y="247"/>
                </a:cubicBezTo>
                <a:cubicBezTo>
                  <a:pt x="594" y="247"/>
                  <a:pt x="601" y="254"/>
                  <a:pt x="601" y="261"/>
                </a:cubicBezTo>
                <a:cubicBezTo>
                  <a:pt x="601" y="346"/>
                  <a:pt x="601" y="346"/>
                  <a:pt x="601" y="346"/>
                </a:cubicBezTo>
                <a:cubicBezTo>
                  <a:pt x="601" y="353"/>
                  <a:pt x="594" y="360"/>
                  <a:pt x="587" y="360"/>
                </a:cubicBezTo>
                <a:close/>
                <a:moveTo>
                  <a:pt x="467" y="311"/>
                </a:moveTo>
                <a:lnTo>
                  <a:pt x="467" y="311"/>
                </a:lnTo>
                <a:cubicBezTo>
                  <a:pt x="474" y="311"/>
                  <a:pt x="474" y="311"/>
                  <a:pt x="474" y="311"/>
                </a:cubicBezTo>
                <a:cubicBezTo>
                  <a:pt x="481" y="332"/>
                  <a:pt x="488" y="353"/>
                  <a:pt x="495" y="360"/>
                </a:cubicBezTo>
                <a:cubicBezTo>
                  <a:pt x="502" y="375"/>
                  <a:pt x="488" y="389"/>
                  <a:pt x="474" y="396"/>
                </a:cubicBezTo>
                <a:cubicBezTo>
                  <a:pt x="467" y="396"/>
                  <a:pt x="460" y="403"/>
                  <a:pt x="446" y="396"/>
                </a:cubicBezTo>
                <a:cubicBezTo>
                  <a:pt x="431" y="389"/>
                  <a:pt x="361" y="219"/>
                  <a:pt x="340" y="177"/>
                </a:cubicBezTo>
                <a:cubicBezTo>
                  <a:pt x="325" y="127"/>
                  <a:pt x="269" y="14"/>
                  <a:pt x="283" y="7"/>
                </a:cubicBezTo>
                <a:cubicBezTo>
                  <a:pt x="297" y="0"/>
                  <a:pt x="347" y="92"/>
                  <a:pt x="375" y="148"/>
                </a:cubicBezTo>
                <a:cubicBezTo>
                  <a:pt x="396" y="177"/>
                  <a:pt x="431" y="233"/>
                  <a:pt x="453" y="283"/>
                </a:cubicBezTo>
                <a:lnTo>
                  <a:pt x="460" y="290"/>
                </a:lnTo>
                <a:cubicBezTo>
                  <a:pt x="460" y="290"/>
                  <a:pt x="460" y="290"/>
                  <a:pt x="460" y="297"/>
                </a:cubicBezTo>
                <a:cubicBezTo>
                  <a:pt x="460" y="297"/>
                  <a:pt x="460" y="297"/>
                  <a:pt x="467" y="304"/>
                </a:cubicBezTo>
                <a:cubicBezTo>
                  <a:pt x="467" y="304"/>
                  <a:pt x="467" y="304"/>
                  <a:pt x="467" y="311"/>
                </a:cubicBezTo>
                <a:close/>
                <a:moveTo>
                  <a:pt x="297" y="191"/>
                </a:moveTo>
                <a:lnTo>
                  <a:pt x="297" y="191"/>
                </a:lnTo>
                <a:cubicBezTo>
                  <a:pt x="248" y="275"/>
                  <a:pt x="248" y="275"/>
                  <a:pt x="248" y="275"/>
                </a:cubicBezTo>
                <a:cubicBezTo>
                  <a:pt x="198" y="360"/>
                  <a:pt x="198" y="360"/>
                  <a:pt x="198" y="360"/>
                </a:cubicBezTo>
                <a:cubicBezTo>
                  <a:pt x="127" y="481"/>
                  <a:pt x="127" y="481"/>
                  <a:pt x="127" y="481"/>
                </a:cubicBezTo>
                <a:cubicBezTo>
                  <a:pt x="127" y="488"/>
                  <a:pt x="113" y="488"/>
                  <a:pt x="106" y="488"/>
                </a:cubicBezTo>
                <a:cubicBezTo>
                  <a:pt x="71" y="466"/>
                  <a:pt x="71" y="466"/>
                  <a:pt x="71" y="466"/>
                </a:cubicBezTo>
                <a:cubicBezTo>
                  <a:pt x="64" y="459"/>
                  <a:pt x="64" y="452"/>
                  <a:pt x="71" y="445"/>
                </a:cubicBezTo>
                <a:cubicBezTo>
                  <a:pt x="120" y="360"/>
                  <a:pt x="120" y="360"/>
                  <a:pt x="120" y="360"/>
                </a:cubicBezTo>
                <a:cubicBezTo>
                  <a:pt x="184" y="247"/>
                  <a:pt x="184" y="247"/>
                  <a:pt x="184" y="247"/>
                </a:cubicBezTo>
                <a:cubicBezTo>
                  <a:pt x="233" y="155"/>
                  <a:pt x="233" y="155"/>
                  <a:pt x="233" y="155"/>
                </a:cubicBezTo>
                <a:cubicBezTo>
                  <a:pt x="240" y="148"/>
                  <a:pt x="248" y="141"/>
                  <a:pt x="255" y="148"/>
                </a:cubicBezTo>
                <a:cubicBezTo>
                  <a:pt x="290" y="170"/>
                  <a:pt x="290" y="170"/>
                  <a:pt x="290" y="170"/>
                </a:cubicBezTo>
                <a:cubicBezTo>
                  <a:pt x="297" y="170"/>
                  <a:pt x="304" y="184"/>
                  <a:pt x="297" y="191"/>
                </a:cubicBezTo>
                <a:close/>
                <a:moveTo>
                  <a:pt x="7" y="360"/>
                </a:moveTo>
                <a:lnTo>
                  <a:pt x="7" y="360"/>
                </a:lnTo>
                <a:cubicBezTo>
                  <a:pt x="0" y="360"/>
                  <a:pt x="0" y="353"/>
                  <a:pt x="0" y="346"/>
                </a:cubicBezTo>
                <a:cubicBezTo>
                  <a:pt x="0" y="261"/>
                  <a:pt x="0" y="261"/>
                  <a:pt x="0" y="261"/>
                </a:cubicBezTo>
                <a:cubicBezTo>
                  <a:pt x="0" y="254"/>
                  <a:pt x="0" y="247"/>
                  <a:pt x="7" y="247"/>
                </a:cubicBezTo>
                <a:cubicBezTo>
                  <a:pt x="149" y="247"/>
                  <a:pt x="149" y="247"/>
                  <a:pt x="149" y="247"/>
                </a:cubicBezTo>
                <a:cubicBezTo>
                  <a:pt x="92" y="360"/>
                  <a:pt x="92" y="360"/>
                  <a:pt x="92" y="360"/>
                </a:cubicBezTo>
                <a:lnTo>
                  <a:pt x="7" y="360"/>
                </a:lnTo>
                <a:close/>
                <a:moveTo>
                  <a:pt x="64" y="481"/>
                </a:moveTo>
                <a:lnTo>
                  <a:pt x="64" y="481"/>
                </a:lnTo>
                <a:cubicBezTo>
                  <a:pt x="99" y="502"/>
                  <a:pt x="99" y="502"/>
                  <a:pt x="99" y="502"/>
                </a:cubicBezTo>
                <a:cubicBezTo>
                  <a:pt x="106" y="509"/>
                  <a:pt x="106" y="516"/>
                  <a:pt x="99" y="516"/>
                </a:cubicBezTo>
                <a:cubicBezTo>
                  <a:pt x="50" y="551"/>
                  <a:pt x="50" y="551"/>
                  <a:pt x="50" y="551"/>
                </a:cubicBezTo>
                <a:cubicBezTo>
                  <a:pt x="43" y="551"/>
                  <a:pt x="43" y="551"/>
                  <a:pt x="43" y="544"/>
                </a:cubicBezTo>
                <a:cubicBezTo>
                  <a:pt x="50" y="488"/>
                  <a:pt x="50" y="488"/>
                  <a:pt x="50" y="488"/>
                </a:cubicBezTo>
                <a:cubicBezTo>
                  <a:pt x="50" y="481"/>
                  <a:pt x="57" y="481"/>
                  <a:pt x="64" y="481"/>
                </a:cubicBezTo>
                <a:close/>
                <a:moveTo>
                  <a:pt x="347" y="247"/>
                </a:moveTo>
                <a:lnTo>
                  <a:pt x="347" y="247"/>
                </a:lnTo>
                <a:cubicBezTo>
                  <a:pt x="368" y="297"/>
                  <a:pt x="382" y="332"/>
                  <a:pt x="396" y="360"/>
                </a:cubicBezTo>
                <a:cubicBezTo>
                  <a:pt x="226" y="360"/>
                  <a:pt x="226" y="360"/>
                  <a:pt x="226" y="360"/>
                </a:cubicBezTo>
                <a:cubicBezTo>
                  <a:pt x="290" y="247"/>
                  <a:pt x="290" y="247"/>
                  <a:pt x="290" y="247"/>
                </a:cubicBezTo>
                <a:lnTo>
                  <a:pt x="347" y="247"/>
                </a:lnTo>
                <a:close/>
                <a:moveTo>
                  <a:pt x="474" y="417"/>
                </a:moveTo>
                <a:lnTo>
                  <a:pt x="474" y="417"/>
                </a:lnTo>
                <a:cubicBezTo>
                  <a:pt x="495" y="403"/>
                  <a:pt x="495" y="403"/>
                  <a:pt x="495" y="403"/>
                </a:cubicBezTo>
                <a:cubicBezTo>
                  <a:pt x="502" y="403"/>
                  <a:pt x="516" y="403"/>
                  <a:pt x="516" y="410"/>
                </a:cubicBezTo>
                <a:cubicBezTo>
                  <a:pt x="537" y="445"/>
                  <a:pt x="537" y="445"/>
                  <a:pt x="537" y="445"/>
                </a:cubicBezTo>
                <a:cubicBezTo>
                  <a:pt x="537" y="452"/>
                  <a:pt x="537" y="459"/>
                  <a:pt x="530" y="466"/>
                </a:cubicBezTo>
                <a:cubicBezTo>
                  <a:pt x="516" y="473"/>
                  <a:pt x="516" y="473"/>
                  <a:pt x="516" y="473"/>
                </a:cubicBezTo>
                <a:cubicBezTo>
                  <a:pt x="509" y="481"/>
                  <a:pt x="495" y="481"/>
                  <a:pt x="495" y="473"/>
                </a:cubicBezTo>
                <a:cubicBezTo>
                  <a:pt x="474" y="438"/>
                  <a:pt x="474" y="438"/>
                  <a:pt x="474" y="438"/>
                </a:cubicBezTo>
                <a:cubicBezTo>
                  <a:pt x="467" y="431"/>
                  <a:pt x="467" y="417"/>
                  <a:pt x="474" y="417"/>
                </a:cubicBezTo>
                <a:close/>
                <a:moveTo>
                  <a:pt x="580" y="572"/>
                </a:moveTo>
                <a:lnTo>
                  <a:pt x="580" y="572"/>
                </a:lnTo>
                <a:cubicBezTo>
                  <a:pt x="580" y="558"/>
                  <a:pt x="544" y="551"/>
                  <a:pt x="530" y="530"/>
                </a:cubicBezTo>
                <a:cubicBezTo>
                  <a:pt x="509" y="509"/>
                  <a:pt x="523" y="502"/>
                  <a:pt x="530" y="495"/>
                </a:cubicBezTo>
                <a:cubicBezTo>
                  <a:pt x="594" y="459"/>
                  <a:pt x="580" y="572"/>
                  <a:pt x="580" y="57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 dirty="0">
              <a:solidFill>
                <a:schemeClr val="bg1">
                  <a:lumMod val="50000"/>
                </a:schemeClr>
              </a:solidFill>
              <a:latin typeface="Noto Sans S Chinese Bold" panose="020B0800000000000000" pitchFamily="34" charset="-122"/>
              <a:ea typeface="Noto Sans S Chinese Bold" panose="020B0800000000000000" pitchFamily="34" charset="-122"/>
            </a:endParaRPr>
          </a:p>
        </p:txBody>
      </p:sp>
      <p:sp>
        <p:nvSpPr>
          <p:cNvPr id="49" name="橢圓 9"/>
          <p:cNvSpPr/>
          <p:nvPr/>
        </p:nvSpPr>
        <p:spPr>
          <a:xfrm>
            <a:off x="7487920" y="4147185"/>
            <a:ext cx="877570" cy="877570"/>
          </a:xfrm>
          <a:prstGeom prst="ellipse">
            <a:avLst/>
          </a:prstGeom>
          <a:solidFill>
            <a:srgbClr val="76ADFB"/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233680" indent="-233680" eaLnBrk="1" fontAlgn="auto" hangingPunct="1"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  <a:buFontTx/>
              <a:buChar char="•"/>
              <a:defRPr/>
            </a:pPr>
            <a:endParaRPr lang="zh-TW" altLang="en-US" sz="3200" kern="0" dirty="0">
              <a:solidFill>
                <a:schemeClr val="bg1">
                  <a:lumMod val="50000"/>
                </a:schemeClr>
              </a:solidFill>
              <a:latin typeface="Noto Sans S Chinese Bold" panose="020B0800000000000000" pitchFamily="34" charset="-122"/>
              <a:ea typeface="Microsoft JhengHei" panose="020B0604030504040204" charset="-120"/>
            </a:endParaRPr>
          </a:p>
        </p:txBody>
      </p:sp>
      <p:sp>
        <p:nvSpPr>
          <p:cNvPr id="50" name="Freeform 16"/>
          <p:cNvSpPr>
            <a:spLocks noChangeArrowheads="1"/>
          </p:cNvSpPr>
          <p:nvPr/>
        </p:nvSpPr>
        <p:spPr bwMode="auto">
          <a:xfrm>
            <a:off x="7796530" y="4425315"/>
            <a:ext cx="266700" cy="350520"/>
          </a:xfrm>
          <a:custGeom>
            <a:avLst/>
            <a:gdLst>
              <a:gd name="T0" fmla="*/ 69059 w 461"/>
              <a:gd name="T1" fmla="*/ 142453 h 609"/>
              <a:gd name="T2" fmla="*/ 69059 w 461"/>
              <a:gd name="T3" fmla="*/ 142453 h 609"/>
              <a:gd name="T4" fmla="*/ 63997 w 461"/>
              <a:gd name="T5" fmla="*/ 162598 h 609"/>
              <a:gd name="T6" fmla="*/ 58935 w 461"/>
              <a:gd name="T7" fmla="*/ 183102 h 609"/>
              <a:gd name="T8" fmla="*/ 40857 w 461"/>
              <a:gd name="T9" fmla="*/ 213319 h 609"/>
              <a:gd name="T10" fmla="*/ 35795 w 461"/>
              <a:gd name="T11" fmla="*/ 215837 h 609"/>
              <a:gd name="T12" fmla="*/ 33264 w 461"/>
              <a:gd name="T13" fmla="*/ 213319 h 609"/>
              <a:gd name="T14" fmla="*/ 33264 w 461"/>
              <a:gd name="T15" fmla="*/ 185620 h 609"/>
              <a:gd name="T16" fmla="*/ 38326 w 461"/>
              <a:gd name="T17" fmla="*/ 155043 h 609"/>
              <a:gd name="T18" fmla="*/ 51342 w 461"/>
              <a:gd name="T19" fmla="*/ 103962 h 609"/>
              <a:gd name="T20" fmla="*/ 51342 w 461"/>
              <a:gd name="T21" fmla="*/ 98925 h 609"/>
              <a:gd name="T22" fmla="*/ 48811 w 461"/>
              <a:gd name="T23" fmla="*/ 86335 h 609"/>
              <a:gd name="T24" fmla="*/ 48811 w 461"/>
              <a:gd name="T25" fmla="*/ 68708 h 609"/>
              <a:gd name="T26" fmla="*/ 66528 w 461"/>
              <a:gd name="T27" fmla="*/ 48204 h 609"/>
              <a:gd name="T28" fmla="*/ 79544 w 461"/>
              <a:gd name="T29" fmla="*/ 50722 h 609"/>
              <a:gd name="T30" fmla="*/ 87137 w 461"/>
              <a:gd name="T31" fmla="*/ 60794 h 609"/>
              <a:gd name="T32" fmla="*/ 87137 w 461"/>
              <a:gd name="T33" fmla="*/ 76263 h 609"/>
              <a:gd name="T34" fmla="*/ 79544 w 461"/>
              <a:gd name="T35" fmla="*/ 103962 h 609"/>
              <a:gd name="T36" fmla="*/ 77013 w 461"/>
              <a:gd name="T37" fmla="*/ 119430 h 609"/>
              <a:gd name="T38" fmla="*/ 84606 w 461"/>
              <a:gd name="T39" fmla="*/ 132021 h 609"/>
              <a:gd name="T40" fmla="*/ 97261 w 461"/>
              <a:gd name="T41" fmla="*/ 134539 h 609"/>
              <a:gd name="T42" fmla="*/ 120401 w 461"/>
              <a:gd name="T43" fmla="*/ 121948 h 609"/>
              <a:gd name="T44" fmla="*/ 135586 w 461"/>
              <a:gd name="T45" fmla="*/ 81299 h 609"/>
              <a:gd name="T46" fmla="*/ 135586 w 461"/>
              <a:gd name="T47" fmla="*/ 66190 h 609"/>
              <a:gd name="T48" fmla="*/ 125463 w 461"/>
              <a:gd name="T49" fmla="*/ 38131 h 609"/>
              <a:gd name="T50" fmla="*/ 104854 w 461"/>
              <a:gd name="T51" fmla="*/ 22663 h 609"/>
              <a:gd name="T52" fmla="*/ 74121 w 461"/>
              <a:gd name="T53" fmla="*/ 22663 h 609"/>
              <a:gd name="T54" fmla="*/ 30733 w 461"/>
              <a:gd name="T55" fmla="*/ 50722 h 609"/>
              <a:gd name="T56" fmla="*/ 23140 w 461"/>
              <a:gd name="T57" fmla="*/ 81299 h 609"/>
              <a:gd name="T58" fmla="*/ 30733 w 461"/>
              <a:gd name="T59" fmla="*/ 101444 h 609"/>
              <a:gd name="T60" fmla="*/ 33264 w 461"/>
              <a:gd name="T61" fmla="*/ 106840 h 609"/>
              <a:gd name="T62" fmla="*/ 33264 w 461"/>
              <a:gd name="T63" fmla="*/ 116912 h 609"/>
              <a:gd name="T64" fmla="*/ 28202 w 461"/>
              <a:gd name="T65" fmla="*/ 124466 h 609"/>
              <a:gd name="T66" fmla="*/ 23140 w 461"/>
              <a:gd name="T67" fmla="*/ 124466 h 609"/>
              <a:gd name="T68" fmla="*/ 0 w 461"/>
              <a:gd name="T69" fmla="*/ 91371 h 609"/>
              <a:gd name="T70" fmla="*/ 0 w 461"/>
              <a:gd name="T71" fmla="*/ 63312 h 609"/>
              <a:gd name="T72" fmla="*/ 10485 w 461"/>
              <a:gd name="T73" fmla="*/ 43167 h 609"/>
              <a:gd name="T74" fmla="*/ 38326 w 461"/>
              <a:gd name="T75" fmla="*/ 12591 h 609"/>
              <a:gd name="T76" fmla="*/ 71590 w 461"/>
              <a:gd name="T77" fmla="*/ 0 h 609"/>
              <a:gd name="T78" fmla="*/ 87137 w 461"/>
              <a:gd name="T79" fmla="*/ 0 h 609"/>
              <a:gd name="T80" fmla="*/ 122932 w 461"/>
              <a:gd name="T81" fmla="*/ 7554 h 609"/>
              <a:gd name="T82" fmla="*/ 148241 w 461"/>
              <a:gd name="T83" fmla="*/ 25541 h 609"/>
              <a:gd name="T84" fmla="*/ 163788 w 461"/>
              <a:gd name="T85" fmla="*/ 53240 h 609"/>
              <a:gd name="T86" fmla="*/ 166319 w 461"/>
              <a:gd name="T87" fmla="*/ 73744 h 609"/>
              <a:gd name="T88" fmla="*/ 163788 w 461"/>
              <a:gd name="T89" fmla="*/ 91371 h 609"/>
              <a:gd name="T90" fmla="*/ 130525 w 461"/>
              <a:gd name="T91" fmla="*/ 147489 h 609"/>
              <a:gd name="T92" fmla="*/ 117870 w 461"/>
              <a:gd name="T93" fmla="*/ 155043 h 609"/>
              <a:gd name="T94" fmla="*/ 97261 w 461"/>
              <a:gd name="T95" fmla="*/ 157561 h 609"/>
              <a:gd name="T96" fmla="*/ 82075 w 461"/>
              <a:gd name="T97" fmla="*/ 152525 h 609"/>
              <a:gd name="T98" fmla="*/ 69059 w 461"/>
              <a:gd name="T99" fmla="*/ 142453 h 60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461" h="609">
                <a:moveTo>
                  <a:pt x="191" y="396"/>
                </a:moveTo>
                <a:lnTo>
                  <a:pt x="191" y="396"/>
                </a:lnTo>
                <a:cubicBezTo>
                  <a:pt x="184" y="410"/>
                  <a:pt x="184" y="431"/>
                  <a:pt x="177" y="452"/>
                </a:cubicBezTo>
                <a:cubicBezTo>
                  <a:pt x="170" y="473"/>
                  <a:pt x="170" y="495"/>
                  <a:pt x="163" y="509"/>
                </a:cubicBezTo>
                <a:cubicBezTo>
                  <a:pt x="149" y="544"/>
                  <a:pt x="135" y="572"/>
                  <a:pt x="113" y="593"/>
                </a:cubicBezTo>
                <a:cubicBezTo>
                  <a:pt x="99" y="608"/>
                  <a:pt x="99" y="600"/>
                  <a:pt x="99" y="600"/>
                </a:cubicBezTo>
                <a:cubicBezTo>
                  <a:pt x="92" y="600"/>
                  <a:pt x="92" y="600"/>
                  <a:pt x="92" y="593"/>
                </a:cubicBezTo>
                <a:cubicBezTo>
                  <a:pt x="92" y="572"/>
                  <a:pt x="92" y="544"/>
                  <a:pt x="92" y="516"/>
                </a:cubicBezTo>
                <a:cubicBezTo>
                  <a:pt x="92" y="487"/>
                  <a:pt x="99" y="459"/>
                  <a:pt x="106" y="431"/>
                </a:cubicBezTo>
                <a:cubicBezTo>
                  <a:pt x="120" y="389"/>
                  <a:pt x="128" y="339"/>
                  <a:pt x="142" y="289"/>
                </a:cubicBezTo>
                <a:cubicBezTo>
                  <a:pt x="142" y="282"/>
                  <a:pt x="142" y="282"/>
                  <a:pt x="142" y="275"/>
                </a:cubicBezTo>
                <a:cubicBezTo>
                  <a:pt x="142" y="261"/>
                  <a:pt x="135" y="254"/>
                  <a:pt x="135" y="240"/>
                </a:cubicBezTo>
                <a:cubicBezTo>
                  <a:pt x="135" y="219"/>
                  <a:pt x="135" y="205"/>
                  <a:pt x="135" y="191"/>
                </a:cubicBezTo>
                <a:cubicBezTo>
                  <a:pt x="142" y="169"/>
                  <a:pt x="156" y="148"/>
                  <a:pt x="184" y="134"/>
                </a:cubicBezTo>
                <a:cubicBezTo>
                  <a:pt x="198" y="134"/>
                  <a:pt x="213" y="134"/>
                  <a:pt x="220" y="141"/>
                </a:cubicBezTo>
                <a:cubicBezTo>
                  <a:pt x="234" y="148"/>
                  <a:pt x="241" y="155"/>
                  <a:pt x="241" y="169"/>
                </a:cubicBezTo>
                <a:cubicBezTo>
                  <a:pt x="248" y="184"/>
                  <a:pt x="241" y="205"/>
                  <a:pt x="241" y="212"/>
                </a:cubicBezTo>
                <a:cubicBezTo>
                  <a:pt x="234" y="240"/>
                  <a:pt x="227" y="261"/>
                  <a:pt x="220" y="289"/>
                </a:cubicBezTo>
                <a:cubicBezTo>
                  <a:pt x="213" y="304"/>
                  <a:pt x="213" y="318"/>
                  <a:pt x="213" y="332"/>
                </a:cubicBezTo>
                <a:cubicBezTo>
                  <a:pt x="220" y="346"/>
                  <a:pt x="227" y="360"/>
                  <a:pt x="234" y="367"/>
                </a:cubicBezTo>
                <a:cubicBezTo>
                  <a:pt x="248" y="374"/>
                  <a:pt x="255" y="374"/>
                  <a:pt x="269" y="374"/>
                </a:cubicBezTo>
                <a:cubicBezTo>
                  <a:pt x="304" y="374"/>
                  <a:pt x="318" y="353"/>
                  <a:pt x="333" y="339"/>
                </a:cubicBezTo>
                <a:cubicBezTo>
                  <a:pt x="354" y="311"/>
                  <a:pt x="368" y="275"/>
                  <a:pt x="375" y="226"/>
                </a:cubicBezTo>
                <a:cubicBezTo>
                  <a:pt x="375" y="212"/>
                  <a:pt x="375" y="198"/>
                  <a:pt x="375" y="184"/>
                </a:cubicBezTo>
                <a:cubicBezTo>
                  <a:pt x="375" y="148"/>
                  <a:pt x="368" y="127"/>
                  <a:pt x="347" y="106"/>
                </a:cubicBezTo>
                <a:cubicBezTo>
                  <a:pt x="333" y="92"/>
                  <a:pt x="318" y="78"/>
                  <a:pt x="290" y="63"/>
                </a:cubicBezTo>
                <a:cubicBezTo>
                  <a:pt x="269" y="56"/>
                  <a:pt x="234" y="56"/>
                  <a:pt x="205" y="63"/>
                </a:cubicBezTo>
                <a:cubicBezTo>
                  <a:pt x="149" y="71"/>
                  <a:pt x="106" y="99"/>
                  <a:pt x="85" y="141"/>
                </a:cubicBezTo>
                <a:cubicBezTo>
                  <a:pt x="71" y="169"/>
                  <a:pt x="64" y="191"/>
                  <a:pt x="64" y="226"/>
                </a:cubicBezTo>
                <a:cubicBezTo>
                  <a:pt x="64" y="247"/>
                  <a:pt x="71" y="268"/>
                  <a:pt x="85" y="282"/>
                </a:cubicBezTo>
                <a:cubicBezTo>
                  <a:pt x="85" y="289"/>
                  <a:pt x="92" y="289"/>
                  <a:pt x="92" y="297"/>
                </a:cubicBezTo>
                <a:cubicBezTo>
                  <a:pt x="99" y="304"/>
                  <a:pt x="92" y="318"/>
                  <a:pt x="92" y="325"/>
                </a:cubicBezTo>
                <a:cubicBezTo>
                  <a:pt x="85" y="332"/>
                  <a:pt x="85" y="346"/>
                  <a:pt x="78" y="346"/>
                </a:cubicBezTo>
                <a:cubicBezTo>
                  <a:pt x="71" y="346"/>
                  <a:pt x="64" y="346"/>
                  <a:pt x="64" y="346"/>
                </a:cubicBezTo>
                <a:cubicBezTo>
                  <a:pt x="29" y="325"/>
                  <a:pt x="15" y="297"/>
                  <a:pt x="0" y="254"/>
                </a:cubicBezTo>
                <a:cubicBezTo>
                  <a:pt x="0" y="233"/>
                  <a:pt x="0" y="205"/>
                  <a:pt x="0" y="176"/>
                </a:cubicBezTo>
                <a:cubicBezTo>
                  <a:pt x="7" y="155"/>
                  <a:pt x="15" y="134"/>
                  <a:pt x="29" y="120"/>
                </a:cubicBezTo>
                <a:cubicBezTo>
                  <a:pt x="43" y="85"/>
                  <a:pt x="71" y="56"/>
                  <a:pt x="106" y="35"/>
                </a:cubicBezTo>
                <a:cubicBezTo>
                  <a:pt x="135" y="21"/>
                  <a:pt x="163" y="7"/>
                  <a:pt x="198" y="0"/>
                </a:cubicBezTo>
                <a:cubicBezTo>
                  <a:pt x="213" y="0"/>
                  <a:pt x="227" y="0"/>
                  <a:pt x="241" y="0"/>
                </a:cubicBezTo>
                <a:cubicBezTo>
                  <a:pt x="276" y="0"/>
                  <a:pt x="311" y="7"/>
                  <a:pt x="340" y="21"/>
                </a:cubicBezTo>
                <a:cubicBezTo>
                  <a:pt x="368" y="35"/>
                  <a:pt x="389" y="49"/>
                  <a:pt x="410" y="71"/>
                </a:cubicBezTo>
                <a:cubicBezTo>
                  <a:pt x="431" y="92"/>
                  <a:pt x="446" y="113"/>
                  <a:pt x="453" y="148"/>
                </a:cubicBezTo>
                <a:cubicBezTo>
                  <a:pt x="460" y="162"/>
                  <a:pt x="460" y="184"/>
                  <a:pt x="460" y="205"/>
                </a:cubicBezTo>
                <a:cubicBezTo>
                  <a:pt x="460" y="219"/>
                  <a:pt x="460" y="240"/>
                  <a:pt x="453" y="254"/>
                </a:cubicBezTo>
                <a:cubicBezTo>
                  <a:pt x="446" y="325"/>
                  <a:pt x="410" y="382"/>
                  <a:pt x="361" y="410"/>
                </a:cubicBezTo>
                <a:cubicBezTo>
                  <a:pt x="354" y="417"/>
                  <a:pt x="340" y="424"/>
                  <a:pt x="326" y="431"/>
                </a:cubicBezTo>
                <a:cubicBezTo>
                  <a:pt x="304" y="431"/>
                  <a:pt x="290" y="438"/>
                  <a:pt x="269" y="438"/>
                </a:cubicBezTo>
                <a:cubicBezTo>
                  <a:pt x="255" y="431"/>
                  <a:pt x="234" y="431"/>
                  <a:pt x="227" y="424"/>
                </a:cubicBezTo>
                <a:cubicBezTo>
                  <a:pt x="213" y="417"/>
                  <a:pt x="198" y="403"/>
                  <a:pt x="191" y="396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 dirty="0">
              <a:solidFill>
                <a:schemeClr val="bg1">
                  <a:lumMod val="50000"/>
                </a:schemeClr>
              </a:solidFill>
              <a:latin typeface="Noto Sans S Chinese Bold" panose="020B0800000000000000" pitchFamily="34" charset="-122"/>
              <a:ea typeface="Noto Sans S Chinese Bold" panose="020B0800000000000000" pitchFamily="34" charset="-122"/>
            </a:endParaRPr>
          </a:p>
        </p:txBody>
      </p:sp>
      <p:sp>
        <p:nvSpPr>
          <p:cNvPr id="32" name="橢圓 6"/>
          <p:cNvSpPr/>
          <p:nvPr/>
        </p:nvSpPr>
        <p:spPr>
          <a:xfrm>
            <a:off x="4511040" y="3076575"/>
            <a:ext cx="518160" cy="518160"/>
          </a:xfrm>
          <a:prstGeom prst="ellipse">
            <a:avLst/>
          </a:prstGeom>
          <a:solidFill>
            <a:srgbClr val="404040"/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233680" indent="-233680" eaLnBrk="1" fontAlgn="auto" hangingPunct="1"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  <a:buFontTx/>
              <a:buChar char="•"/>
              <a:defRPr/>
            </a:pPr>
            <a:endParaRPr lang="zh-TW" altLang="en-US" sz="3200" kern="0" dirty="0">
              <a:solidFill>
                <a:schemeClr val="bg1">
                  <a:lumMod val="50000"/>
                </a:schemeClr>
              </a:solidFill>
              <a:latin typeface="Noto Sans S Chinese Bold" panose="020B0800000000000000" pitchFamily="34" charset="-122"/>
              <a:ea typeface="Microsoft JhengHei" panose="020B0604030504040204" charset="-120"/>
            </a:endParaRPr>
          </a:p>
        </p:txBody>
      </p:sp>
      <p:sp>
        <p:nvSpPr>
          <p:cNvPr id="34" name="橢圓 6"/>
          <p:cNvSpPr/>
          <p:nvPr/>
        </p:nvSpPr>
        <p:spPr>
          <a:xfrm>
            <a:off x="7222490" y="3248025"/>
            <a:ext cx="518160" cy="518160"/>
          </a:xfrm>
          <a:prstGeom prst="ellipse">
            <a:avLst/>
          </a:prstGeom>
          <a:solidFill>
            <a:srgbClr val="404040"/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233680" indent="-233680" eaLnBrk="1" fontAlgn="auto" hangingPunct="1"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  <a:buFontTx/>
              <a:buChar char="•"/>
              <a:defRPr/>
            </a:pPr>
            <a:endParaRPr lang="zh-TW" altLang="en-US" sz="3200" kern="0" dirty="0">
              <a:solidFill>
                <a:schemeClr val="bg1">
                  <a:lumMod val="50000"/>
                </a:schemeClr>
              </a:solidFill>
              <a:latin typeface="Noto Sans S Chinese Bold" panose="020B0800000000000000" pitchFamily="34" charset="-122"/>
              <a:ea typeface="Microsoft JhengHei" panose="020B0604030504040204" charset="-120"/>
            </a:endParaRPr>
          </a:p>
        </p:txBody>
      </p:sp>
      <p:sp>
        <p:nvSpPr>
          <p:cNvPr id="2" name="TextBox 76"/>
          <p:cNvSpPr txBox="1"/>
          <p:nvPr/>
        </p:nvSpPr>
        <p:spPr>
          <a:xfrm>
            <a:off x="8125142" y="1937385"/>
            <a:ext cx="1194947" cy="3683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262626"/>
                </a:solidFill>
                <a:latin typeface="Noto Sans S Chinese Regular" panose="020B0500000000000000" charset="-122"/>
                <a:ea typeface="Noto Sans S Chinese Regular" panose="020B0500000000000000" charset="-122"/>
              </a:rPr>
              <a:t>添加标题</a:t>
            </a:r>
            <a:endParaRPr lang="zh-CN" altLang="en-US" b="1" dirty="0" smtClean="0">
              <a:solidFill>
                <a:srgbClr val="262626"/>
              </a:solidFill>
              <a:latin typeface="Noto Sans S Chinese Regular" panose="020B0500000000000000" charset="-122"/>
              <a:ea typeface="Noto Sans S Chinese Regular" panose="020B05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125460" y="2306320"/>
            <a:ext cx="2367915" cy="9220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请在此添加您的文字内容，请在此添加您的文字内容。请在此添加您的文字内容，</a:t>
            </a:r>
            <a:endParaRPr lang="zh-CN" altLang="zh-CN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  <p:sp>
        <p:nvSpPr>
          <p:cNvPr id="4" name="TextBox 76"/>
          <p:cNvSpPr txBox="1"/>
          <p:nvPr/>
        </p:nvSpPr>
        <p:spPr>
          <a:xfrm>
            <a:off x="8798877" y="4056380"/>
            <a:ext cx="1194947" cy="3683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262626"/>
                </a:solidFill>
                <a:latin typeface="Noto Sans S Chinese Regular" panose="020B0500000000000000" charset="-122"/>
                <a:ea typeface="Noto Sans S Chinese Regular" panose="020B0500000000000000" charset="-122"/>
              </a:rPr>
              <a:t>添加标题</a:t>
            </a:r>
            <a:endParaRPr lang="zh-CN" altLang="en-US" b="1" dirty="0" smtClean="0">
              <a:solidFill>
                <a:srgbClr val="262626"/>
              </a:solidFill>
              <a:latin typeface="Noto Sans S Chinese Regular" panose="020B0500000000000000" charset="-122"/>
              <a:ea typeface="Noto Sans S Chinese Regular" panose="020B05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799195" y="4425315"/>
            <a:ext cx="2367915" cy="9220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请在此添加您的文字内容，请在此添加您的文字内容。请在此添加您的文字内容，</a:t>
            </a:r>
            <a:endParaRPr lang="zh-CN" altLang="zh-CN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  <p:sp>
        <p:nvSpPr>
          <p:cNvPr id="6" name="TextBox 76"/>
          <p:cNvSpPr txBox="1"/>
          <p:nvPr/>
        </p:nvSpPr>
        <p:spPr>
          <a:xfrm>
            <a:off x="2329938" y="3891915"/>
            <a:ext cx="1194947" cy="3683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262626"/>
                </a:solidFill>
                <a:latin typeface="Noto Sans S Chinese Regular" panose="020B0500000000000000" charset="-122"/>
                <a:ea typeface="Noto Sans S Chinese Regular" panose="020B0500000000000000" charset="-122"/>
              </a:rPr>
              <a:t>添加标题</a:t>
            </a:r>
            <a:endParaRPr lang="zh-CN" altLang="en-US" b="1" dirty="0" smtClean="0">
              <a:solidFill>
                <a:srgbClr val="262626"/>
              </a:solidFill>
              <a:latin typeface="Noto Sans S Chinese Regular" panose="020B0500000000000000" charset="-122"/>
              <a:ea typeface="Noto Sans S Chinese Regular" panose="020B05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56970" y="4260850"/>
            <a:ext cx="2367915" cy="9220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请在此添加您的文字内容，请在此添加您的文字内容。请在此添加您的文字内容，</a:t>
            </a:r>
            <a:endParaRPr lang="zh-CN" altLang="zh-CN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  <p:sp>
        <p:nvSpPr>
          <p:cNvPr id="9" name="TextBox 76"/>
          <p:cNvSpPr txBox="1"/>
          <p:nvPr/>
        </p:nvSpPr>
        <p:spPr>
          <a:xfrm>
            <a:off x="3156073" y="1568450"/>
            <a:ext cx="1194947" cy="3683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262626"/>
                </a:solidFill>
                <a:latin typeface="Noto Sans S Chinese Regular" panose="020B0500000000000000" charset="-122"/>
                <a:ea typeface="Noto Sans S Chinese Regular" panose="020B0500000000000000" charset="-122"/>
              </a:rPr>
              <a:t>添加标题</a:t>
            </a:r>
            <a:endParaRPr lang="zh-CN" altLang="en-US" b="1" dirty="0" smtClean="0">
              <a:solidFill>
                <a:srgbClr val="262626"/>
              </a:solidFill>
              <a:latin typeface="Noto Sans S Chinese Regular" panose="020B0500000000000000" charset="-122"/>
              <a:ea typeface="Noto Sans S Chinese Regular" panose="020B050000000000000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983105" y="1937385"/>
            <a:ext cx="2367915" cy="9220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请在此添加您的文字内容，请在此添加您的文字内容。请在此添加您的文字内容，</a:t>
            </a:r>
            <a:endParaRPr lang="zh-CN" altLang="zh-CN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9" grpId="0" bldLvl="0" animBg="1"/>
      <p:bldP spid="10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64460" y="-2669540"/>
            <a:ext cx="6873240" cy="1218120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501775" y="1494155"/>
            <a:ext cx="9199245" cy="39020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2393950" y="2526665"/>
            <a:ext cx="740219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感谢你的观看</a:t>
            </a:r>
            <a:endParaRPr lang="zh-CN" sz="4400" dirty="0">
              <a:solidFill>
                <a:schemeClr val="tx1">
                  <a:lumMod val="75000"/>
                  <a:lumOff val="25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493645" y="3427730"/>
            <a:ext cx="7225665" cy="783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Light" panose="020B0300000000000000" charset="-122"/>
                <a:ea typeface="Noto Sans S Chinese Light" panose="020B0300000000000000" charset="-122"/>
                <a:sym typeface="+mn-ea"/>
              </a:rPr>
              <a:t>PleaseaddaclearbusinesstemplateforthetitlecontentyouwanttoaddPleasePleaseaddaclearbusinesstemplateforthetiPleaseaddacleaPleaseaddaclearbusinesstemplateforthetitlecontenPleaseaddaclearbusinesstemplateforthetitlecontentyoPleaseaddaclearbusinesstemplateforthetitlecontentyouwanttoaddPleasePleaseaddaclearbusinesstemplateforthetiPleaseadda</a:t>
            </a:r>
            <a:endParaRPr lang="zh-CN" altLang="en-US" sz="1000">
              <a:solidFill>
                <a:schemeClr val="tx1">
                  <a:lumMod val="85000"/>
                  <a:lumOff val="15000"/>
                </a:schemeClr>
              </a:solidFill>
              <a:latin typeface="Noto Sans S Chinese Light" panose="020B0300000000000000" charset="-122"/>
              <a:ea typeface="Noto Sans S Chinese Light" panose="020B0300000000000000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724275" y="4438650"/>
            <a:ext cx="4740910" cy="3067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dist"/>
            <a:r>
              <a:rPr lang="zh-CN" sz="1400" dirty="0">
                <a:solidFill>
                  <a:schemeClr val="bg1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汇报人：</a:t>
            </a:r>
            <a:r>
              <a:rPr lang="en-US" altLang="zh-CN" sz="1400" dirty="0">
                <a:solidFill>
                  <a:schemeClr val="bg1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XXX</a:t>
            </a:r>
            <a:r>
              <a:rPr lang="zh-CN" sz="1400" dirty="0">
                <a:solidFill>
                  <a:schemeClr val="bg1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    部门：策划部  日期：</a:t>
            </a:r>
            <a:r>
              <a:rPr lang="en-US" altLang="zh-CN" sz="1400" dirty="0">
                <a:solidFill>
                  <a:schemeClr val="bg1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2021.10.10</a:t>
            </a:r>
            <a:r>
              <a:rPr lang="zh-CN" sz="1400" b="1" dirty="0">
                <a:solidFill>
                  <a:schemeClr val="bg1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 </a:t>
            </a:r>
            <a:endParaRPr lang="zh-CN" sz="1400" b="1" dirty="0">
              <a:solidFill>
                <a:schemeClr val="bg1"/>
              </a:solidFill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844675" y="1789430"/>
            <a:ext cx="8523605" cy="3312160"/>
          </a:xfrm>
          <a:prstGeom prst="rect">
            <a:avLst/>
          </a:prstGeom>
          <a:noFill/>
          <a:ln w="76200">
            <a:solidFill>
              <a:schemeClr val="tx1">
                <a:lumMod val="85000"/>
                <a:lumOff val="1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501775" y="1494155"/>
            <a:ext cx="2482215" cy="922020"/>
          </a:xfrm>
          <a:prstGeom prst="rect">
            <a:avLst/>
          </a:prstGeom>
          <a:solidFill>
            <a:srgbClr val="76ADFB"/>
          </a:solidFill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400" b="1" dirty="0">
                <a:solidFill>
                  <a:schemeClr val="bg1"/>
                </a:solidFill>
                <a:latin typeface="Noto Sans S Chinese Black" panose="020B0A00000000000000" charset="-122"/>
                <a:ea typeface="Noto Sans S Chinese Black" panose="020B0A00000000000000" charset="-122"/>
              </a:rPr>
              <a:t>2021</a:t>
            </a:r>
            <a:endParaRPr lang="en-US" altLang="zh-CN" sz="5400" b="1" dirty="0">
              <a:solidFill>
                <a:schemeClr val="bg1"/>
              </a:solidFill>
              <a:latin typeface="Noto Sans S Chinese Black" panose="020B0A00000000000000" charset="-122"/>
              <a:ea typeface="Noto Sans S Chinese Black" panose="020B0A00000000000000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 advTm="0">
        <p15:prstTrans prst="curtains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3" grpId="0" bldLvl="0" animBg="1"/>
      <p:bldP spid="10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64460" y="-2669540"/>
            <a:ext cx="6873240" cy="1218120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501775" y="1494155"/>
            <a:ext cx="9199245" cy="39020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844675" y="1789430"/>
            <a:ext cx="8523605" cy="3312160"/>
          </a:xfrm>
          <a:prstGeom prst="rect">
            <a:avLst/>
          </a:prstGeom>
          <a:noFill/>
          <a:ln w="76200">
            <a:solidFill>
              <a:schemeClr val="tx1">
                <a:lumMod val="85000"/>
                <a:lumOff val="1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文本框 40"/>
          <p:cNvSpPr txBox="1"/>
          <p:nvPr/>
        </p:nvSpPr>
        <p:spPr>
          <a:xfrm>
            <a:off x="3056890" y="3819525"/>
            <a:ext cx="6099175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00">
                <a:solidFill>
                  <a:srgbClr val="010101"/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PleaseaddaclearbusinesstemplateforthetitlecontentyouwantoaddPleaseaddaclePleaseaddaclearPleaseaddaclearbusinesstemplateforthetitlecontentyouwantoaddPleaseaddac</a:t>
            </a:r>
            <a:endParaRPr lang="zh-CN" altLang="en-US" sz="1000">
              <a:solidFill>
                <a:srgbClr val="010101"/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4766310" y="3129280"/>
            <a:ext cx="267017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3200" b="1" spc="60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+mn-ea"/>
                <a:sym typeface="Arial" panose="020B0604020202020204" pitchFamily="34" charset="0"/>
              </a:rPr>
              <a:t>活动介绍</a:t>
            </a:r>
            <a:endParaRPr kumimoji="1" lang="zh-CN" altLang="en-US" sz="3200" b="1" spc="600" dirty="0">
              <a:solidFill>
                <a:schemeClr val="tx1">
                  <a:lumMod val="85000"/>
                  <a:lumOff val="15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5044440" y="2247265"/>
            <a:ext cx="21240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</a:rPr>
              <a:t>PART 01</a:t>
            </a:r>
            <a:endParaRPr lang="en-US" altLang="zh-CN" sz="4000" dirty="0">
              <a:solidFill>
                <a:schemeClr val="tx1">
                  <a:lumMod val="85000"/>
                  <a:lumOff val="15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897"/>
          <p:cNvSpPr>
            <a:spLocks noChangeAspect="1"/>
          </p:cNvSpPr>
          <p:nvPr/>
        </p:nvSpPr>
        <p:spPr>
          <a:xfrm>
            <a:off x="1624071" y="3873190"/>
            <a:ext cx="503853" cy="503883"/>
          </a:xfrm>
          <a:custGeom>
            <a:avLst/>
            <a:gdLst/>
            <a:ahLst/>
            <a:cxnLst/>
            <a:rect l="0" t="0" r="0" b="0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76ADFB"/>
          </a:solidFill>
          <a:ln>
            <a:noFill/>
          </a:ln>
        </p:spPr>
        <p:txBody>
          <a:bodyPr lIns="91404" tIns="91404" rIns="91404" bIns="91404" anchor="ctr" anchorCtr="0">
            <a:noAutofit/>
          </a:bodyPr>
          <a:lstStyle/>
          <a:p>
            <a:pPr algn="ctr"/>
            <a:endParaRPr dirty="0">
              <a:solidFill>
                <a:schemeClr val="bg1">
                  <a:lumMod val="50000"/>
                </a:schemeClr>
              </a:solidFill>
              <a:latin typeface="Noto Sans S Chinese Bold" panose="020B0800000000000000" pitchFamily="34" charset="-122"/>
            </a:endParaRPr>
          </a:p>
        </p:txBody>
      </p:sp>
      <p:sp>
        <p:nvSpPr>
          <p:cNvPr id="13" name="Shape 897"/>
          <p:cNvSpPr>
            <a:spLocks noChangeAspect="1"/>
          </p:cNvSpPr>
          <p:nvPr/>
        </p:nvSpPr>
        <p:spPr>
          <a:xfrm>
            <a:off x="4356585" y="3873190"/>
            <a:ext cx="503853" cy="503883"/>
          </a:xfrm>
          <a:custGeom>
            <a:avLst/>
            <a:gdLst/>
            <a:ahLst/>
            <a:cxnLst/>
            <a:rect l="0" t="0" r="0" b="0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lIns="91404" tIns="91404" rIns="91404" bIns="91404" anchor="ctr" anchorCtr="0">
            <a:noAutofit/>
          </a:bodyPr>
          <a:lstStyle/>
          <a:p>
            <a:pPr algn="ctr"/>
            <a:endParaRPr dirty="0">
              <a:solidFill>
                <a:schemeClr val="bg1">
                  <a:lumMod val="50000"/>
                </a:schemeClr>
              </a:solidFill>
              <a:latin typeface="Noto Sans S Chinese Bold" panose="020B0800000000000000" pitchFamily="34" charset="-122"/>
            </a:endParaRPr>
          </a:p>
        </p:txBody>
      </p:sp>
      <p:sp>
        <p:nvSpPr>
          <p:cNvPr id="19" name="Shape 897"/>
          <p:cNvSpPr>
            <a:spLocks noChangeAspect="1"/>
          </p:cNvSpPr>
          <p:nvPr/>
        </p:nvSpPr>
        <p:spPr>
          <a:xfrm>
            <a:off x="7080209" y="3873190"/>
            <a:ext cx="503853" cy="503883"/>
          </a:xfrm>
          <a:custGeom>
            <a:avLst/>
            <a:gdLst/>
            <a:ahLst/>
            <a:cxnLst/>
            <a:rect l="0" t="0" r="0" b="0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76ADFB"/>
          </a:solidFill>
          <a:ln>
            <a:noFill/>
          </a:ln>
        </p:spPr>
        <p:txBody>
          <a:bodyPr lIns="91404" tIns="91404" rIns="91404" bIns="91404" anchor="ctr" anchorCtr="0">
            <a:noAutofit/>
          </a:bodyPr>
          <a:lstStyle/>
          <a:p>
            <a:pPr algn="ctr"/>
            <a:endParaRPr dirty="0">
              <a:solidFill>
                <a:schemeClr val="bg1">
                  <a:lumMod val="50000"/>
                </a:schemeClr>
              </a:solidFill>
              <a:latin typeface="Noto Sans S Chinese Bold" panose="020B0800000000000000" pitchFamily="34" charset="-122"/>
            </a:endParaRPr>
          </a:p>
        </p:txBody>
      </p:sp>
      <p:sp>
        <p:nvSpPr>
          <p:cNvPr id="21" name="Shape 897"/>
          <p:cNvSpPr>
            <a:spLocks noChangeAspect="1"/>
          </p:cNvSpPr>
          <p:nvPr/>
        </p:nvSpPr>
        <p:spPr>
          <a:xfrm>
            <a:off x="9822787" y="3873190"/>
            <a:ext cx="503853" cy="503883"/>
          </a:xfrm>
          <a:custGeom>
            <a:avLst/>
            <a:gdLst/>
            <a:ahLst/>
            <a:cxnLst/>
            <a:rect l="0" t="0" r="0" b="0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lIns="91404" tIns="91404" rIns="91404" bIns="91404" anchor="ctr" anchorCtr="0">
            <a:noAutofit/>
          </a:bodyPr>
          <a:lstStyle/>
          <a:p>
            <a:pPr algn="ctr"/>
            <a:endParaRPr dirty="0">
              <a:solidFill>
                <a:schemeClr val="bg1">
                  <a:lumMod val="50000"/>
                </a:schemeClr>
              </a:solidFill>
              <a:latin typeface="Noto Sans S Chinese Bold" panose="020B0800000000000000" pitchFamily="34" charset="-122"/>
            </a:endParaRPr>
          </a:p>
        </p:txBody>
      </p:sp>
      <p:sp>
        <p:nvSpPr>
          <p:cNvPr id="23" name="五边形 139"/>
          <p:cNvSpPr/>
          <p:nvPr/>
        </p:nvSpPr>
        <p:spPr>
          <a:xfrm rot="5400000">
            <a:off x="1023607" y="2234084"/>
            <a:ext cx="1723456" cy="1326909"/>
          </a:xfrm>
          <a:prstGeom prst="homePlate">
            <a:avLst/>
          </a:prstGeom>
          <a:solidFill>
            <a:srgbClr val="76ADF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>
                  <a:lumMod val="50000"/>
                </a:schemeClr>
              </a:solidFill>
              <a:latin typeface="Noto Sans S Chinese Bold" panose="020B0800000000000000" pitchFamily="34" charset="-122"/>
              <a:ea typeface="Noto Sans S Chinese Bold" panose="020B0800000000000000" pitchFamily="34" charset="-122"/>
            </a:endParaRPr>
          </a:p>
        </p:txBody>
      </p:sp>
      <p:sp>
        <p:nvSpPr>
          <p:cNvPr id="24" name="五边形 141"/>
          <p:cNvSpPr/>
          <p:nvPr/>
        </p:nvSpPr>
        <p:spPr>
          <a:xfrm rot="5400000">
            <a:off x="3752206" y="2234083"/>
            <a:ext cx="1723456" cy="1326909"/>
          </a:xfrm>
          <a:prstGeom prst="homePlate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>
                  <a:lumMod val="50000"/>
                </a:schemeClr>
              </a:solidFill>
              <a:latin typeface="Noto Sans S Chinese Bold" panose="020B0800000000000000" pitchFamily="34" charset="-122"/>
              <a:ea typeface="Noto Sans S Chinese Bold" panose="020B0800000000000000" pitchFamily="34" charset="-122"/>
            </a:endParaRPr>
          </a:p>
        </p:txBody>
      </p:sp>
      <p:sp>
        <p:nvSpPr>
          <p:cNvPr id="25" name="五边形 143"/>
          <p:cNvSpPr/>
          <p:nvPr/>
        </p:nvSpPr>
        <p:spPr>
          <a:xfrm rot="5400000">
            <a:off x="6480804" y="2205040"/>
            <a:ext cx="1723456" cy="1326909"/>
          </a:xfrm>
          <a:prstGeom prst="homePlate">
            <a:avLst/>
          </a:prstGeom>
          <a:solidFill>
            <a:srgbClr val="76ADF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>
                  <a:lumMod val="50000"/>
                </a:schemeClr>
              </a:solidFill>
              <a:latin typeface="Noto Sans S Chinese Bold" panose="020B0800000000000000" pitchFamily="34" charset="-122"/>
              <a:ea typeface="Noto Sans S Chinese Bold" panose="020B0800000000000000" pitchFamily="34" charset="-122"/>
            </a:endParaRPr>
          </a:p>
        </p:txBody>
      </p:sp>
      <p:sp>
        <p:nvSpPr>
          <p:cNvPr id="26" name="五边形 145"/>
          <p:cNvSpPr/>
          <p:nvPr/>
        </p:nvSpPr>
        <p:spPr>
          <a:xfrm rot="5400000">
            <a:off x="9209404" y="2205040"/>
            <a:ext cx="1723456" cy="1326909"/>
          </a:xfrm>
          <a:prstGeom prst="homePlate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>
                  <a:lumMod val="50000"/>
                </a:schemeClr>
              </a:solidFill>
              <a:latin typeface="Noto Sans S Chinese Bold" panose="020B0800000000000000" pitchFamily="34" charset="-122"/>
              <a:ea typeface="Noto Sans S Chinese Bold" panose="020B0800000000000000" pitchFamily="34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4356739" y="2477253"/>
            <a:ext cx="486257" cy="549975"/>
            <a:chOff x="4994016" y="4872552"/>
            <a:chExt cx="406393" cy="459645"/>
          </a:xfrm>
          <a:solidFill>
            <a:schemeClr val="bg1"/>
          </a:solidFill>
          <a:effectLst/>
        </p:grpSpPr>
        <p:sp>
          <p:nvSpPr>
            <p:cNvPr id="28" name="Freeform 148"/>
            <p:cNvSpPr>
              <a:spLocks noEditPoints="1"/>
            </p:cNvSpPr>
            <p:nvPr/>
          </p:nvSpPr>
          <p:spPr bwMode="auto">
            <a:xfrm>
              <a:off x="5049136" y="4872552"/>
              <a:ext cx="351273" cy="456842"/>
            </a:xfrm>
            <a:custGeom>
              <a:avLst/>
              <a:gdLst>
                <a:gd name="T0" fmla="*/ 157 w 159"/>
                <a:gd name="T1" fmla="*/ 185 h 207"/>
                <a:gd name="T2" fmla="*/ 89 w 159"/>
                <a:gd name="T3" fmla="*/ 79 h 207"/>
                <a:gd name="T4" fmla="*/ 92 w 159"/>
                <a:gd name="T5" fmla="*/ 24 h 207"/>
                <a:gd name="T6" fmla="*/ 42 w 159"/>
                <a:gd name="T7" fmla="*/ 4 h 207"/>
                <a:gd name="T8" fmla="*/ 70 w 159"/>
                <a:gd name="T9" fmla="*/ 48 h 207"/>
                <a:gd name="T10" fmla="*/ 37 w 159"/>
                <a:gd name="T11" fmla="*/ 69 h 207"/>
                <a:gd name="T12" fmla="*/ 10 w 159"/>
                <a:gd name="T13" fmla="*/ 27 h 207"/>
                <a:gd name="T14" fmla="*/ 10 w 159"/>
                <a:gd name="T15" fmla="*/ 77 h 207"/>
                <a:gd name="T16" fmla="*/ 62 w 159"/>
                <a:gd name="T17" fmla="*/ 96 h 207"/>
                <a:gd name="T18" fmla="*/ 130 w 159"/>
                <a:gd name="T19" fmla="*/ 202 h 207"/>
                <a:gd name="T20" fmla="*/ 143 w 159"/>
                <a:gd name="T21" fmla="*/ 205 h 207"/>
                <a:gd name="T22" fmla="*/ 154 w 159"/>
                <a:gd name="T23" fmla="*/ 197 h 207"/>
                <a:gd name="T24" fmla="*/ 157 w 159"/>
                <a:gd name="T25" fmla="*/ 185 h 207"/>
                <a:gd name="T26" fmla="*/ 144 w 159"/>
                <a:gd name="T27" fmla="*/ 193 h 207"/>
                <a:gd name="T28" fmla="*/ 134 w 159"/>
                <a:gd name="T29" fmla="*/ 191 h 207"/>
                <a:gd name="T30" fmla="*/ 137 w 159"/>
                <a:gd name="T31" fmla="*/ 182 h 207"/>
                <a:gd name="T32" fmla="*/ 146 w 159"/>
                <a:gd name="T33" fmla="*/ 184 h 207"/>
                <a:gd name="T34" fmla="*/ 144 w 159"/>
                <a:gd name="T35" fmla="*/ 193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9" h="207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Noto Sans S Chinese Bold" panose="020B0800000000000000" pitchFamily="34" charset="-122"/>
                <a:ea typeface="Noto Sans S Chinese Bold" panose="020B0800000000000000" pitchFamily="34" charset="-122"/>
              </a:endParaRPr>
            </a:p>
          </p:txBody>
        </p:sp>
        <p:sp>
          <p:nvSpPr>
            <p:cNvPr id="29" name="Freeform 149"/>
            <p:cNvSpPr>
              <a:spLocks noEditPoints="1"/>
            </p:cNvSpPr>
            <p:nvPr/>
          </p:nvSpPr>
          <p:spPr bwMode="auto">
            <a:xfrm>
              <a:off x="4994016" y="5104243"/>
              <a:ext cx="231691" cy="227954"/>
            </a:xfrm>
            <a:custGeom>
              <a:avLst/>
              <a:gdLst>
                <a:gd name="T0" fmla="*/ 91 w 105"/>
                <a:gd name="T1" fmla="*/ 26 h 103"/>
                <a:gd name="T2" fmla="*/ 97 w 105"/>
                <a:gd name="T3" fmla="*/ 20 h 103"/>
                <a:gd name="T4" fmla="*/ 84 w 105"/>
                <a:gd name="T5" fmla="*/ 7 h 103"/>
                <a:gd name="T6" fmla="*/ 78 w 105"/>
                <a:gd name="T7" fmla="*/ 13 h 103"/>
                <a:gd name="T8" fmla="*/ 62 w 105"/>
                <a:gd name="T9" fmla="*/ 7 h 103"/>
                <a:gd name="T10" fmla="*/ 62 w 105"/>
                <a:gd name="T11" fmla="*/ 0 h 103"/>
                <a:gd name="T12" fmla="*/ 43 w 105"/>
                <a:gd name="T13" fmla="*/ 0 h 103"/>
                <a:gd name="T14" fmla="*/ 43 w 105"/>
                <a:gd name="T15" fmla="*/ 7 h 103"/>
                <a:gd name="T16" fmla="*/ 28 w 105"/>
                <a:gd name="T17" fmla="*/ 13 h 103"/>
                <a:gd name="T18" fmla="*/ 22 w 105"/>
                <a:gd name="T19" fmla="*/ 7 h 103"/>
                <a:gd name="T20" fmla="*/ 8 w 105"/>
                <a:gd name="T21" fmla="*/ 20 h 103"/>
                <a:gd name="T22" fmla="*/ 15 w 105"/>
                <a:gd name="T23" fmla="*/ 27 h 103"/>
                <a:gd name="T24" fmla="*/ 8 w 105"/>
                <a:gd name="T25" fmla="*/ 42 h 103"/>
                <a:gd name="T26" fmla="*/ 0 w 105"/>
                <a:gd name="T27" fmla="*/ 42 h 103"/>
                <a:gd name="T28" fmla="*/ 0 w 105"/>
                <a:gd name="T29" fmla="*/ 61 h 103"/>
                <a:gd name="T30" fmla="*/ 9 w 105"/>
                <a:gd name="T31" fmla="*/ 61 h 103"/>
                <a:gd name="T32" fmla="*/ 15 w 105"/>
                <a:gd name="T33" fmla="*/ 76 h 103"/>
                <a:gd name="T34" fmla="*/ 9 w 105"/>
                <a:gd name="T35" fmla="*/ 82 h 103"/>
                <a:gd name="T36" fmla="*/ 22 w 105"/>
                <a:gd name="T37" fmla="*/ 95 h 103"/>
                <a:gd name="T38" fmla="*/ 28 w 105"/>
                <a:gd name="T39" fmla="*/ 89 h 103"/>
                <a:gd name="T40" fmla="*/ 43 w 105"/>
                <a:gd name="T41" fmla="*/ 95 h 103"/>
                <a:gd name="T42" fmla="*/ 43 w 105"/>
                <a:gd name="T43" fmla="*/ 103 h 103"/>
                <a:gd name="T44" fmla="*/ 62 w 105"/>
                <a:gd name="T45" fmla="*/ 103 h 103"/>
                <a:gd name="T46" fmla="*/ 62 w 105"/>
                <a:gd name="T47" fmla="*/ 95 h 103"/>
                <a:gd name="T48" fmla="*/ 77 w 105"/>
                <a:gd name="T49" fmla="*/ 89 h 103"/>
                <a:gd name="T50" fmla="*/ 83 w 105"/>
                <a:gd name="T51" fmla="*/ 95 h 103"/>
                <a:gd name="T52" fmla="*/ 96 w 105"/>
                <a:gd name="T53" fmla="*/ 82 h 103"/>
                <a:gd name="T54" fmla="*/ 91 w 105"/>
                <a:gd name="T55" fmla="*/ 76 h 103"/>
                <a:gd name="T56" fmla="*/ 97 w 105"/>
                <a:gd name="T57" fmla="*/ 61 h 103"/>
                <a:gd name="T58" fmla="*/ 105 w 105"/>
                <a:gd name="T59" fmla="*/ 61 h 103"/>
                <a:gd name="T60" fmla="*/ 105 w 105"/>
                <a:gd name="T61" fmla="*/ 42 h 103"/>
                <a:gd name="T62" fmla="*/ 97 w 105"/>
                <a:gd name="T63" fmla="*/ 42 h 103"/>
                <a:gd name="T64" fmla="*/ 91 w 105"/>
                <a:gd name="T65" fmla="*/ 26 h 103"/>
                <a:gd name="T66" fmla="*/ 53 w 105"/>
                <a:gd name="T67" fmla="*/ 83 h 103"/>
                <a:gd name="T68" fmla="*/ 21 w 105"/>
                <a:gd name="T69" fmla="*/ 51 h 103"/>
                <a:gd name="T70" fmla="*/ 53 w 105"/>
                <a:gd name="T71" fmla="*/ 19 h 103"/>
                <a:gd name="T72" fmla="*/ 85 w 105"/>
                <a:gd name="T73" fmla="*/ 51 h 103"/>
                <a:gd name="T74" fmla="*/ 53 w 105"/>
                <a:gd name="T75" fmla="*/ 8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Noto Sans S Chinese Bold" panose="020B0800000000000000" pitchFamily="34" charset="-122"/>
                <a:ea typeface="Noto Sans S Chinese Bold" panose="020B0800000000000000" pitchFamily="34" charset="-122"/>
              </a:endParaRPr>
            </a:p>
          </p:txBody>
        </p:sp>
        <p:sp>
          <p:nvSpPr>
            <p:cNvPr id="30" name="Oval 150"/>
            <p:cNvSpPr>
              <a:spLocks noChangeArrowheads="1"/>
            </p:cNvSpPr>
            <p:nvPr/>
          </p:nvSpPr>
          <p:spPr bwMode="auto">
            <a:xfrm>
              <a:off x="5091176" y="5199535"/>
              <a:ext cx="37370" cy="3737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Noto Sans S Chinese Bold" panose="020B0800000000000000" pitchFamily="34" charset="-122"/>
                <a:ea typeface="Noto Sans S Chinese Bold" panose="020B0800000000000000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642898" y="2515096"/>
            <a:ext cx="467673" cy="462849"/>
            <a:chOff x="6967126" y="4092464"/>
            <a:chExt cx="453105" cy="448433"/>
          </a:xfrm>
          <a:solidFill>
            <a:schemeClr val="bg1"/>
          </a:solidFill>
          <a:effectLst/>
        </p:grpSpPr>
        <p:sp>
          <p:nvSpPr>
            <p:cNvPr id="32" name="Freeform 136"/>
            <p:cNvSpPr/>
            <p:nvPr/>
          </p:nvSpPr>
          <p:spPr bwMode="auto">
            <a:xfrm>
              <a:off x="6967126" y="4343773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Noto Sans S Chinese Bold" panose="020B0800000000000000" pitchFamily="34" charset="-122"/>
                <a:ea typeface="Noto Sans S Chinese Bold" panose="020B0800000000000000" pitchFamily="34" charset="-122"/>
              </a:endParaRPr>
            </a:p>
          </p:txBody>
        </p:sp>
        <p:sp>
          <p:nvSpPr>
            <p:cNvPr id="33" name="Freeform 137"/>
            <p:cNvSpPr>
              <a:spLocks noEditPoints="1"/>
            </p:cNvSpPr>
            <p:nvPr/>
          </p:nvSpPr>
          <p:spPr bwMode="auto">
            <a:xfrm>
              <a:off x="6967126" y="4092464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Noto Sans S Chinese Bold" panose="020B0800000000000000" pitchFamily="34" charset="-122"/>
                <a:ea typeface="Noto Sans S Chinese Bold" panose="020B0800000000000000" pitchFamily="3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9923726" y="2492043"/>
            <a:ext cx="487123" cy="524222"/>
            <a:chOff x="7005429" y="4859473"/>
            <a:chExt cx="466184" cy="501686"/>
          </a:xfrm>
          <a:solidFill>
            <a:schemeClr val="bg1"/>
          </a:solidFill>
          <a:effectLst/>
        </p:grpSpPr>
        <p:sp>
          <p:nvSpPr>
            <p:cNvPr id="35" name="Freeform 154"/>
            <p:cNvSpPr/>
            <p:nvPr/>
          </p:nvSpPr>
          <p:spPr bwMode="auto">
            <a:xfrm>
              <a:off x="7146499" y="5285485"/>
              <a:ext cx="50449" cy="46712"/>
            </a:xfrm>
            <a:custGeom>
              <a:avLst/>
              <a:gdLst>
                <a:gd name="T0" fmla="*/ 16 w 23"/>
                <a:gd name="T1" fmla="*/ 0 h 21"/>
                <a:gd name="T2" fmla="*/ 16 w 23"/>
                <a:gd name="T3" fmla="*/ 4 h 21"/>
                <a:gd name="T4" fmla="*/ 19 w 23"/>
                <a:gd name="T5" fmla="*/ 11 h 21"/>
                <a:gd name="T6" fmla="*/ 10 w 23"/>
                <a:gd name="T7" fmla="*/ 17 h 21"/>
                <a:gd name="T8" fmla="*/ 4 w 23"/>
                <a:gd name="T9" fmla="*/ 9 h 21"/>
                <a:gd name="T10" fmla="*/ 6 w 23"/>
                <a:gd name="T11" fmla="*/ 5 h 21"/>
                <a:gd name="T12" fmla="*/ 6 w 23"/>
                <a:gd name="T13" fmla="*/ 0 h 21"/>
                <a:gd name="T14" fmla="*/ 0 w 23"/>
                <a:gd name="T15" fmla="*/ 10 h 21"/>
                <a:gd name="T16" fmla="*/ 11 w 23"/>
                <a:gd name="T17" fmla="*/ 21 h 21"/>
                <a:gd name="T18" fmla="*/ 23 w 23"/>
                <a:gd name="T19" fmla="*/ 10 h 21"/>
                <a:gd name="T20" fmla="*/ 16 w 23"/>
                <a:gd name="T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Noto Sans S Chinese Bold" panose="020B0800000000000000" pitchFamily="34" charset="-122"/>
                <a:ea typeface="Noto Sans S Chinese Bold" panose="020B0800000000000000" pitchFamily="34" charset="-122"/>
              </a:endParaRPr>
            </a:p>
          </p:txBody>
        </p:sp>
        <p:sp>
          <p:nvSpPr>
            <p:cNvPr id="36" name="Rectangle 155"/>
            <p:cNvSpPr>
              <a:spLocks noChangeArrowheads="1"/>
            </p:cNvSpPr>
            <p:nvPr/>
          </p:nvSpPr>
          <p:spPr bwMode="auto">
            <a:xfrm>
              <a:off x="7166118" y="5278945"/>
              <a:ext cx="9342" cy="3269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Noto Sans S Chinese Bold" panose="020B0800000000000000" pitchFamily="34" charset="-122"/>
                <a:ea typeface="Noto Sans S Chinese Bold" panose="020B0800000000000000" pitchFamily="34" charset="-122"/>
              </a:endParaRPr>
            </a:p>
          </p:txBody>
        </p:sp>
        <p:sp>
          <p:nvSpPr>
            <p:cNvPr id="37" name="Freeform 156"/>
            <p:cNvSpPr>
              <a:spLocks noEditPoints="1"/>
            </p:cNvSpPr>
            <p:nvPr/>
          </p:nvSpPr>
          <p:spPr bwMode="auto">
            <a:xfrm>
              <a:off x="7044667" y="4940751"/>
              <a:ext cx="260652" cy="260652"/>
            </a:xfrm>
            <a:custGeom>
              <a:avLst/>
              <a:gdLst>
                <a:gd name="T0" fmla="*/ 24 w 118"/>
                <a:gd name="T1" fmla="*/ 19 h 118"/>
                <a:gd name="T2" fmla="*/ 19 w 118"/>
                <a:gd name="T3" fmla="*/ 94 h 118"/>
                <a:gd name="T4" fmla="*/ 94 w 118"/>
                <a:gd name="T5" fmla="*/ 99 h 118"/>
                <a:gd name="T6" fmla="*/ 99 w 118"/>
                <a:gd name="T7" fmla="*/ 24 h 118"/>
                <a:gd name="T8" fmla="*/ 24 w 118"/>
                <a:gd name="T9" fmla="*/ 19 h 118"/>
                <a:gd name="T10" fmla="*/ 64 w 118"/>
                <a:gd name="T11" fmla="*/ 84 h 118"/>
                <a:gd name="T12" fmla="*/ 64 w 118"/>
                <a:gd name="T13" fmla="*/ 93 h 118"/>
                <a:gd name="T14" fmla="*/ 56 w 118"/>
                <a:gd name="T15" fmla="*/ 93 h 118"/>
                <a:gd name="T16" fmla="*/ 56 w 118"/>
                <a:gd name="T17" fmla="*/ 85 h 118"/>
                <a:gd name="T18" fmla="*/ 41 w 118"/>
                <a:gd name="T19" fmla="*/ 81 h 118"/>
                <a:gd name="T20" fmla="*/ 43 w 118"/>
                <a:gd name="T21" fmla="*/ 71 h 118"/>
                <a:gd name="T22" fmla="*/ 58 w 118"/>
                <a:gd name="T23" fmla="*/ 75 h 118"/>
                <a:gd name="T24" fmla="*/ 66 w 118"/>
                <a:gd name="T25" fmla="*/ 70 h 118"/>
                <a:gd name="T26" fmla="*/ 57 w 118"/>
                <a:gd name="T27" fmla="*/ 62 h 118"/>
                <a:gd name="T28" fmla="*/ 41 w 118"/>
                <a:gd name="T29" fmla="*/ 46 h 118"/>
                <a:gd name="T30" fmla="*/ 56 w 118"/>
                <a:gd name="T31" fmla="*/ 31 h 118"/>
                <a:gd name="T32" fmla="*/ 56 w 118"/>
                <a:gd name="T33" fmla="*/ 23 h 118"/>
                <a:gd name="T34" fmla="*/ 64 w 118"/>
                <a:gd name="T35" fmla="*/ 23 h 118"/>
                <a:gd name="T36" fmla="*/ 64 w 118"/>
                <a:gd name="T37" fmla="*/ 30 h 118"/>
                <a:gd name="T38" fmla="*/ 77 w 118"/>
                <a:gd name="T39" fmla="*/ 33 h 118"/>
                <a:gd name="T40" fmla="*/ 74 w 118"/>
                <a:gd name="T41" fmla="*/ 43 h 118"/>
                <a:gd name="T42" fmla="*/ 62 w 118"/>
                <a:gd name="T43" fmla="*/ 40 h 118"/>
                <a:gd name="T44" fmla="*/ 55 w 118"/>
                <a:gd name="T45" fmla="*/ 45 h 118"/>
                <a:gd name="T46" fmla="*/ 65 w 118"/>
                <a:gd name="T47" fmla="*/ 52 h 118"/>
                <a:gd name="T48" fmla="*/ 79 w 118"/>
                <a:gd name="T49" fmla="*/ 69 h 118"/>
                <a:gd name="T50" fmla="*/ 64 w 118"/>
                <a:gd name="T51" fmla="*/ 8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Noto Sans S Chinese Bold" panose="020B0800000000000000" pitchFamily="34" charset="-122"/>
                <a:ea typeface="Noto Sans S Chinese Bold" panose="020B0800000000000000" pitchFamily="34" charset="-122"/>
              </a:endParaRPr>
            </a:p>
          </p:txBody>
        </p:sp>
        <p:sp>
          <p:nvSpPr>
            <p:cNvPr id="38" name="Freeform 157"/>
            <p:cNvSpPr>
              <a:spLocks noEditPoints="1"/>
            </p:cNvSpPr>
            <p:nvPr/>
          </p:nvSpPr>
          <p:spPr bwMode="auto">
            <a:xfrm>
              <a:off x="7005429" y="4859473"/>
              <a:ext cx="338194" cy="501686"/>
            </a:xfrm>
            <a:custGeom>
              <a:avLst/>
              <a:gdLst>
                <a:gd name="T0" fmla="*/ 138 w 153"/>
                <a:gd name="T1" fmla="*/ 177 h 227"/>
                <a:gd name="T2" fmla="*/ 16 w 153"/>
                <a:gd name="T3" fmla="*/ 177 h 227"/>
                <a:gd name="T4" fmla="*/ 16 w 153"/>
                <a:gd name="T5" fmla="*/ 16 h 227"/>
                <a:gd name="T6" fmla="*/ 138 w 153"/>
                <a:gd name="T7" fmla="*/ 16 h 227"/>
                <a:gd name="T8" fmla="*/ 138 w 153"/>
                <a:gd name="T9" fmla="*/ 103 h 227"/>
                <a:gd name="T10" fmla="*/ 139 w 153"/>
                <a:gd name="T11" fmla="*/ 102 h 227"/>
                <a:gd name="T12" fmla="*/ 153 w 153"/>
                <a:gd name="T13" fmla="*/ 94 h 227"/>
                <a:gd name="T14" fmla="*/ 153 w 153"/>
                <a:gd name="T15" fmla="*/ 13 h 227"/>
                <a:gd name="T16" fmla="*/ 141 w 153"/>
                <a:gd name="T17" fmla="*/ 0 h 227"/>
                <a:gd name="T18" fmla="*/ 12 w 153"/>
                <a:gd name="T19" fmla="*/ 0 h 227"/>
                <a:gd name="T20" fmla="*/ 0 w 153"/>
                <a:gd name="T21" fmla="*/ 13 h 227"/>
                <a:gd name="T22" fmla="*/ 0 w 153"/>
                <a:gd name="T23" fmla="*/ 215 h 227"/>
                <a:gd name="T24" fmla="*/ 12 w 153"/>
                <a:gd name="T25" fmla="*/ 227 h 227"/>
                <a:gd name="T26" fmla="*/ 141 w 153"/>
                <a:gd name="T27" fmla="*/ 227 h 227"/>
                <a:gd name="T28" fmla="*/ 153 w 153"/>
                <a:gd name="T29" fmla="*/ 215 h 227"/>
                <a:gd name="T30" fmla="*/ 153 w 153"/>
                <a:gd name="T31" fmla="*/ 176 h 227"/>
                <a:gd name="T32" fmla="*/ 138 w 153"/>
                <a:gd name="T33" fmla="*/ 166 h 227"/>
                <a:gd name="T34" fmla="*/ 138 w 153"/>
                <a:gd name="T35" fmla="*/ 177 h 227"/>
                <a:gd name="T36" fmla="*/ 75 w 153"/>
                <a:gd name="T37" fmla="*/ 221 h 227"/>
                <a:gd name="T38" fmla="*/ 56 w 153"/>
                <a:gd name="T39" fmla="*/ 201 h 227"/>
                <a:gd name="T40" fmla="*/ 75 w 153"/>
                <a:gd name="T41" fmla="*/ 182 h 227"/>
                <a:gd name="T42" fmla="*/ 95 w 153"/>
                <a:gd name="T43" fmla="*/ 201 h 227"/>
                <a:gd name="T44" fmla="*/ 75 w 153"/>
                <a:gd name="T45" fmla="*/ 22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3" h="227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Noto Sans S Chinese Bold" panose="020B0800000000000000" pitchFamily="34" charset="-122"/>
                <a:ea typeface="Noto Sans S Chinese Bold" panose="020B0800000000000000" pitchFamily="34" charset="-122"/>
              </a:endParaRPr>
            </a:p>
          </p:txBody>
        </p:sp>
        <p:sp>
          <p:nvSpPr>
            <p:cNvPr id="39" name="Freeform 158"/>
            <p:cNvSpPr>
              <a:spLocks noEditPoints="1"/>
            </p:cNvSpPr>
            <p:nvPr/>
          </p:nvSpPr>
          <p:spPr bwMode="auto">
            <a:xfrm>
              <a:off x="7281029" y="5062202"/>
              <a:ext cx="190584" cy="190584"/>
            </a:xfrm>
            <a:custGeom>
              <a:avLst/>
              <a:gdLst>
                <a:gd name="T0" fmla="*/ 72 w 86"/>
                <a:gd name="T1" fmla="*/ 17 h 86"/>
                <a:gd name="T2" fmla="*/ 18 w 86"/>
                <a:gd name="T3" fmla="*/ 14 h 86"/>
                <a:gd name="T4" fmla="*/ 14 w 86"/>
                <a:gd name="T5" fmla="*/ 68 h 86"/>
                <a:gd name="T6" fmla="*/ 69 w 86"/>
                <a:gd name="T7" fmla="*/ 72 h 86"/>
                <a:gd name="T8" fmla="*/ 72 w 86"/>
                <a:gd name="T9" fmla="*/ 17 h 86"/>
                <a:gd name="T10" fmla="*/ 46 w 86"/>
                <a:gd name="T11" fmla="*/ 63 h 86"/>
                <a:gd name="T12" fmla="*/ 46 w 86"/>
                <a:gd name="T13" fmla="*/ 70 h 86"/>
                <a:gd name="T14" fmla="*/ 40 w 86"/>
                <a:gd name="T15" fmla="*/ 70 h 86"/>
                <a:gd name="T16" fmla="*/ 40 w 86"/>
                <a:gd name="T17" fmla="*/ 64 h 86"/>
                <a:gd name="T18" fmla="*/ 28 w 86"/>
                <a:gd name="T19" fmla="*/ 61 h 86"/>
                <a:gd name="T20" fmla="*/ 30 w 86"/>
                <a:gd name="T21" fmla="*/ 53 h 86"/>
                <a:gd name="T22" fmla="*/ 41 w 86"/>
                <a:gd name="T23" fmla="*/ 56 h 86"/>
                <a:gd name="T24" fmla="*/ 48 w 86"/>
                <a:gd name="T25" fmla="*/ 52 h 86"/>
                <a:gd name="T26" fmla="*/ 41 w 86"/>
                <a:gd name="T27" fmla="*/ 46 h 86"/>
                <a:gd name="T28" fmla="*/ 29 w 86"/>
                <a:gd name="T29" fmla="*/ 34 h 86"/>
                <a:gd name="T30" fmla="*/ 40 w 86"/>
                <a:gd name="T31" fmla="*/ 22 h 86"/>
                <a:gd name="T32" fmla="*/ 40 w 86"/>
                <a:gd name="T33" fmla="*/ 15 h 86"/>
                <a:gd name="T34" fmla="*/ 47 w 86"/>
                <a:gd name="T35" fmla="*/ 15 h 86"/>
                <a:gd name="T36" fmla="*/ 47 w 86"/>
                <a:gd name="T37" fmla="*/ 21 h 86"/>
                <a:gd name="T38" fmla="*/ 56 w 86"/>
                <a:gd name="T39" fmla="*/ 23 h 86"/>
                <a:gd name="T40" fmla="*/ 54 w 86"/>
                <a:gd name="T41" fmla="*/ 31 h 86"/>
                <a:gd name="T42" fmla="*/ 45 w 86"/>
                <a:gd name="T43" fmla="*/ 29 h 86"/>
                <a:gd name="T44" fmla="*/ 39 w 86"/>
                <a:gd name="T45" fmla="*/ 32 h 86"/>
                <a:gd name="T46" fmla="*/ 47 w 86"/>
                <a:gd name="T47" fmla="*/ 38 h 86"/>
                <a:gd name="T48" fmla="*/ 58 w 86"/>
                <a:gd name="T49" fmla="*/ 51 h 86"/>
                <a:gd name="T50" fmla="*/ 46 w 86"/>
                <a:gd name="T51" fmla="*/ 6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Noto Sans S Chinese Bold" panose="020B0800000000000000" pitchFamily="34" charset="-122"/>
                <a:ea typeface="Noto Sans S Chinese Bold" panose="020B0800000000000000" pitchFamily="3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042427" y="2454585"/>
            <a:ext cx="541511" cy="520764"/>
            <a:chOff x="2607983" y="4241292"/>
            <a:chExt cx="490600" cy="471805"/>
          </a:xfrm>
          <a:solidFill>
            <a:schemeClr val="bg1"/>
          </a:solidFill>
          <a:effectLst/>
        </p:grpSpPr>
        <p:sp>
          <p:nvSpPr>
            <p:cNvPr id="41" name="Oval 131"/>
            <p:cNvSpPr>
              <a:spLocks noChangeArrowheads="1"/>
            </p:cNvSpPr>
            <p:nvPr/>
          </p:nvSpPr>
          <p:spPr bwMode="auto">
            <a:xfrm>
              <a:off x="2742898" y="4241292"/>
              <a:ext cx="220770" cy="22359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Noto Sans S Chinese Bold" panose="020B0800000000000000" pitchFamily="34" charset="-122"/>
                <a:ea typeface="Noto Sans S Chinese Bold" panose="020B0800000000000000" pitchFamily="34" charset="-122"/>
              </a:endParaRPr>
            </a:p>
          </p:txBody>
        </p:sp>
        <p:sp>
          <p:nvSpPr>
            <p:cNvPr id="42" name="Freeform 134"/>
            <p:cNvSpPr/>
            <p:nvPr/>
          </p:nvSpPr>
          <p:spPr bwMode="auto">
            <a:xfrm>
              <a:off x="2607983" y="4499759"/>
              <a:ext cx="490600" cy="213338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Noto Sans S Chinese Bold" panose="020B0800000000000000" pitchFamily="34" charset="-122"/>
                <a:ea typeface="Noto Sans S Chinese Bold" panose="020B0800000000000000" pitchFamily="34" charset="-122"/>
              </a:endParaRPr>
            </a:p>
          </p:txBody>
        </p:sp>
      </p:grpSp>
      <p:sp>
        <p:nvSpPr>
          <p:cNvPr id="7" name="TextBox 76"/>
          <p:cNvSpPr txBox="1"/>
          <p:nvPr/>
        </p:nvSpPr>
        <p:spPr>
          <a:xfrm>
            <a:off x="1278572" y="4531995"/>
            <a:ext cx="1194947" cy="3683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262626"/>
                </a:solidFill>
                <a:latin typeface="Noto Sans S Chinese Regular" panose="020B0500000000000000" charset="-122"/>
                <a:ea typeface="Noto Sans S Chinese Regular" panose="020B0500000000000000" charset="-122"/>
              </a:rPr>
              <a:t>添加标题</a:t>
            </a:r>
            <a:endParaRPr lang="zh-CN" altLang="en-US" b="1" dirty="0" smtClean="0">
              <a:solidFill>
                <a:srgbClr val="262626"/>
              </a:solidFill>
              <a:latin typeface="Noto Sans S Chinese Regular" panose="020B0500000000000000" charset="-122"/>
              <a:ea typeface="Noto Sans S Chinese Regular" panose="020B05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18783" y="4900930"/>
            <a:ext cx="191452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</a:t>
            </a:r>
            <a:endParaRPr lang="zh-CN" altLang="zh-CN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  <p:sp>
        <p:nvSpPr>
          <p:cNvPr id="4" name="TextBox 76"/>
          <p:cNvSpPr txBox="1"/>
          <p:nvPr/>
        </p:nvSpPr>
        <p:spPr>
          <a:xfrm>
            <a:off x="4035742" y="4531995"/>
            <a:ext cx="1194947" cy="3683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262626"/>
                </a:solidFill>
                <a:latin typeface="Noto Sans S Chinese Regular" panose="020B0500000000000000" charset="-122"/>
                <a:ea typeface="Noto Sans S Chinese Regular" panose="020B0500000000000000" charset="-122"/>
              </a:rPr>
              <a:t>添加标题</a:t>
            </a:r>
            <a:endParaRPr lang="zh-CN" altLang="en-US" b="1" dirty="0" smtClean="0">
              <a:solidFill>
                <a:srgbClr val="262626"/>
              </a:solidFill>
              <a:latin typeface="Noto Sans S Chinese Regular" panose="020B0500000000000000" charset="-122"/>
              <a:ea typeface="Noto Sans S Chinese Regular" panose="020B05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75953" y="4900930"/>
            <a:ext cx="191452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</a:t>
            </a:r>
            <a:endParaRPr lang="zh-CN" altLang="zh-CN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  <p:sp>
        <p:nvSpPr>
          <p:cNvPr id="8" name="TextBox 76"/>
          <p:cNvSpPr txBox="1"/>
          <p:nvPr/>
        </p:nvSpPr>
        <p:spPr>
          <a:xfrm>
            <a:off x="6715442" y="4531995"/>
            <a:ext cx="1194947" cy="3683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262626"/>
                </a:solidFill>
                <a:latin typeface="Noto Sans S Chinese Regular" panose="020B0500000000000000" charset="-122"/>
                <a:ea typeface="Noto Sans S Chinese Regular" panose="020B0500000000000000" charset="-122"/>
              </a:rPr>
              <a:t>添加标题</a:t>
            </a:r>
            <a:endParaRPr lang="zh-CN" altLang="en-US" b="1" dirty="0" smtClean="0">
              <a:solidFill>
                <a:srgbClr val="262626"/>
              </a:solidFill>
              <a:latin typeface="Noto Sans S Chinese Regular" panose="020B0500000000000000" charset="-122"/>
              <a:ea typeface="Noto Sans S Chinese Regular" panose="020B05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355653" y="4900930"/>
            <a:ext cx="191452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</a:t>
            </a:r>
            <a:endParaRPr lang="zh-CN" altLang="zh-CN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  <p:sp>
        <p:nvSpPr>
          <p:cNvPr id="10" name="TextBox 76"/>
          <p:cNvSpPr txBox="1"/>
          <p:nvPr/>
        </p:nvSpPr>
        <p:spPr>
          <a:xfrm>
            <a:off x="9572942" y="4531995"/>
            <a:ext cx="1194947" cy="3683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262626"/>
                </a:solidFill>
                <a:latin typeface="Noto Sans S Chinese Regular" panose="020B0500000000000000" charset="-122"/>
                <a:ea typeface="Noto Sans S Chinese Regular" panose="020B0500000000000000" charset="-122"/>
              </a:rPr>
              <a:t>添加标题</a:t>
            </a:r>
            <a:endParaRPr lang="zh-CN" altLang="en-US" b="1" dirty="0" smtClean="0">
              <a:solidFill>
                <a:srgbClr val="262626"/>
              </a:solidFill>
              <a:latin typeface="Noto Sans S Chinese Regular" panose="020B0500000000000000" charset="-122"/>
              <a:ea typeface="Noto Sans S Chinese Regular" panose="020B0500000000000000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213153" y="4900930"/>
            <a:ext cx="191452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</a:t>
            </a:r>
            <a:endParaRPr lang="zh-CN" altLang="zh-CN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3" grpId="0" bldLvl="0" animBg="1"/>
      <p:bldP spid="19" grpId="0" bldLvl="0" animBg="1"/>
      <p:bldP spid="21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7" grpId="0" bldLvl="0" animBg="1"/>
      <p:bldP spid="2" grpId="0" bldLvl="0" animBg="1"/>
      <p:bldP spid="4" grpId="0" bldLvl="0" animBg="1"/>
      <p:bldP spid="5" grpId="0" bldLvl="0" animBg="1"/>
      <p:bldP spid="8" grpId="0" bldLvl="0" animBg="1"/>
      <p:bldP spid="9" grpId="0" bldLvl="0" animBg="1"/>
      <p:bldP spid="10" grpId="0" bldLvl="0" animBg="1"/>
      <p:bldP spid="1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8202933" y="2507250"/>
            <a:ext cx="2622547" cy="2246236"/>
            <a:chOff x="8261353" y="2664730"/>
            <a:chExt cx="2622547" cy="2246236"/>
          </a:xfrm>
          <a:solidFill>
            <a:srgbClr val="76ADFB"/>
          </a:solidFill>
        </p:grpSpPr>
        <p:sp>
          <p:nvSpPr>
            <p:cNvPr id="14" name="Freeform: Shape 1"/>
            <p:cNvSpPr/>
            <p:nvPr/>
          </p:nvSpPr>
          <p:spPr bwMode="auto">
            <a:xfrm>
              <a:off x="8261353" y="2664730"/>
              <a:ext cx="2622547" cy="2246236"/>
            </a:xfrm>
            <a:custGeom>
              <a:avLst/>
              <a:gdLst>
                <a:gd name="T0" fmla="*/ 317 w 332"/>
                <a:gd name="T1" fmla="*/ 168 h 282"/>
                <a:gd name="T2" fmla="*/ 317 w 332"/>
                <a:gd name="T3" fmla="*/ 114 h 282"/>
                <a:gd name="T4" fmla="*/ 218 w 332"/>
                <a:gd name="T5" fmla="*/ 15 h 282"/>
                <a:gd name="T6" fmla="*/ 191 w 332"/>
                <a:gd name="T7" fmla="*/ 26 h 282"/>
                <a:gd name="T8" fmla="*/ 191 w 332"/>
                <a:gd name="T9" fmla="*/ 26 h 282"/>
                <a:gd name="T10" fmla="*/ 153 w 332"/>
                <a:gd name="T11" fmla="*/ 65 h 282"/>
                <a:gd name="T12" fmla="*/ 38 w 332"/>
                <a:gd name="T13" fmla="*/ 65 h 282"/>
                <a:gd name="T14" fmla="*/ 0 w 332"/>
                <a:gd name="T15" fmla="*/ 103 h 282"/>
                <a:gd name="T16" fmla="*/ 0 w 332"/>
                <a:gd name="T17" fmla="*/ 179 h 282"/>
                <a:gd name="T18" fmla="*/ 38 w 332"/>
                <a:gd name="T19" fmla="*/ 218 h 282"/>
                <a:gd name="T20" fmla="*/ 153 w 332"/>
                <a:gd name="T21" fmla="*/ 218 h 282"/>
                <a:gd name="T22" fmla="*/ 191 w 332"/>
                <a:gd name="T23" fmla="*/ 256 h 282"/>
                <a:gd name="T24" fmla="*/ 191 w 332"/>
                <a:gd name="T25" fmla="*/ 256 h 282"/>
                <a:gd name="T26" fmla="*/ 218 w 332"/>
                <a:gd name="T27" fmla="*/ 267 h 282"/>
                <a:gd name="T28" fmla="*/ 317 w 332"/>
                <a:gd name="T29" fmla="*/ 168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2" h="282">
                  <a:moveTo>
                    <a:pt x="317" y="168"/>
                  </a:moveTo>
                  <a:cubicBezTo>
                    <a:pt x="332" y="153"/>
                    <a:pt x="332" y="129"/>
                    <a:pt x="317" y="114"/>
                  </a:cubicBezTo>
                  <a:cubicBezTo>
                    <a:pt x="218" y="15"/>
                    <a:pt x="218" y="15"/>
                    <a:pt x="218" y="15"/>
                  </a:cubicBezTo>
                  <a:cubicBezTo>
                    <a:pt x="203" y="0"/>
                    <a:pt x="191" y="5"/>
                    <a:pt x="191" y="26"/>
                  </a:cubicBezTo>
                  <a:cubicBezTo>
                    <a:pt x="191" y="26"/>
                    <a:pt x="191" y="26"/>
                    <a:pt x="191" y="26"/>
                  </a:cubicBezTo>
                  <a:cubicBezTo>
                    <a:pt x="191" y="47"/>
                    <a:pt x="174" y="65"/>
                    <a:pt x="153" y="65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17" y="65"/>
                    <a:pt x="0" y="82"/>
                    <a:pt x="0" y="103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200"/>
                    <a:pt x="17" y="218"/>
                    <a:pt x="38" y="218"/>
                  </a:cubicBezTo>
                  <a:cubicBezTo>
                    <a:pt x="153" y="218"/>
                    <a:pt x="153" y="218"/>
                    <a:pt x="153" y="218"/>
                  </a:cubicBezTo>
                  <a:cubicBezTo>
                    <a:pt x="174" y="218"/>
                    <a:pt x="191" y="235"/>
                    <a:pt x="191" y="256"/>
                  </a:cubicBezTo>
                  <a:cubicBezTo>
                    <a:pt x="191" y="256"/>
                    <a:pt x="191" y="256"/>
                    <a:pt x="191" y="256"/>
                  </a:cubicBezTo>
                  <a:cubicBezTo>
                    <a:pt x="191" y="277"/>
                    <a:pt x="203" y="282"/>
                    <a:pt x="218" y="267"/>
                  </a:cubicBezTo>
                  <a:lnTo>
                    <a:pt x="317" y="168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anchor="ctr"/>
            <a:lstStyle/>
            <a:p>
              <a:pPr algn="ctr"/>
              <a:endParaRPr dirty="0">
                <a:latin typeface="Noto Sans S Chinese Bold" panose="020B0800000000000000" pitchFamily="34" charset="-122"/>
              </a:endParaRPr>
            </a:p>
          </p:txBody>
        </p:sp>
        <p:sp>
          <p:nvSpPr>
            <p:cNvPr id="15" name="Oval 18"/>
            <p:cNvSpPr/>
            <p:nvPr/>
          </p:nvSpPr>
          <p:spPr>
            <a:xfrm>
              <a:off x="9453442" y="3531983"/>
              <a:ext cx="616815" cy="507409"/>
            </a:xfrm>
            <a:custGeom>
              <a:avLst/>
              <a:gdLst>
                <a:gd name="connsiteX0" fmla="*/ 440068 w 607497"/>
                <a:gd name="connsiteY0" fmla="*/ 391268 h 499744"/>
                <a:gd name="connsiteX1" fmla="*/ 440068 w 607497"/>
                <a:gd name="connsiteY1" fmla="*/ 469334 h 499744"/>
                <a:gd name="connsiteX2" fmla="*/ 577038 w 607497"/>
                <a:gd name="connsiteY2" fmla="*/ 469334 h 499744"/>
                <a:gd name="connsiteX3" fmla="*/ 577038 w 607497"/>
                <a:gd name="connsiteY3" fmla="*/ 391268 h 499744"/>
                <a:gd name="connsiteX4" fmla="*/ 508507 w 607497"/>
                <a:gd name="connsiteY4" fmla="*/ 291692 h 499744"/>
                <a:gd name="connsiteX5" fmla="*/ 467462 w 607497"/>
                <a:gd name="connsiteY5" fmla="*/ 332672 h 499744"/>
                <a:gd name="connsiteX6" fmla="*/ 467462 w 607497"/>
                <a:gd name="connsiteY6" fmla="*/ 361043 h 499744"/>
                <a:gd name="connsiteX7" fmla="*/ 549644 w 607497"/>
                <a:gd name="connsiteY7" fmla="*/ 361043 h 499744"/>
                <a:gd name="connsiteX8" fmla="*/ 549644 w 607497"/>
                <a:gd name="connsiteY8" fmla="*/ 332672 h 499744"/>
                <a:gd name="connsiteX9" fmla="*/ 508507 w 607497"/>
                <a:gd name="connsiteY9" fmla="*/ 291692 h 499744"/>
                <a:gd name="connsiteX10" fmla="*/ 508507 w 607497"/>
                <a:gd name="connsiteY10" fmla="*/ 261374 h 499744"/>
                <a:gd name="connsiteX11" fmla="*/ 580010 w 607497"/>
                <a:gd name="connsiteY11" fmla="*/ 332672 h 499744"/>
                <a:gd name="connsiteX12" fmla="*/ 580010 w 607497"/>
                <a:gd name="connsiteY12" fmla="*/ 361228 h 499744"/>
                <a:gd name="connsiteX13" fmla="*/ 607497 w 607497"/>
                <a:gd name="connsiteY13" fmla="*/ 390804 h 499744"/>
                <a:gd name="connsiteX14" fmla="*/ 607497 w 607497"/>
                <a:gd name="connsiteY14" fmla="*/ 469890 h 499744"/>
                <a:gd name="connsiteX15" fmla="*/ 577596 w 607497"/>
                <a:gd name="connsiteY15" fmla="*/ 499744 h 499744"/>
                <a:gd name="connsiteX16" fmla="*/ 439603 w 607497"/>
                <a:gd name="connsiteY16" fmla="*/ 499744 h 499744"/>
                <a:gd name="connsiteX17" fmla="*/ 409702 w 607497"/>
                <a:gd name="connsiteY17" fmla="*/ 469890 h 499744"/>
                <a:gd name="connsiteX18" fmla="*/ 409702 w 607497"/>
                <a:gd name="connsiteY18" fmla="*/ 390804 h 499744"/>
                <a:gd name="connsiteX19" fmla="*/ 437096 w 607497"/>
                <a:gd name="connsiteY19" fmla="*/ 361228 h 499744"/>
                <a:gd name="connsiteX20" fmla="*/ 437096 w 607497"/>
                <a:gd name="connsiteY20" fmla="*/ 332672 h 499744"/>
                <a:gd name="connsiteX21" fmla="*/ 508507 w 607497"/>
                <a:gd name="connsiteY21" fmla="*/ 261374 h 499744"/>
                <a:gd name="connsiteX22" fmla="*/ 360977 w 607497"/>
                <a:gd name="connsiteY22" fmla="*/ 231737 h 499744"/>
                <a:gd name="connsiteX23" fmla="*/ 379077 w 607497"/>
                <a:gd name="connsiteY23" fmla="*/ 249767 h 499744"/>
                <a:gd name="connsiteX24" fmla="*/ 360977 w 607497"/>
                <a:gd name="connsiteY24" fmla="*/ 267797 h 499744"/>
                <a:gd name="connsiteX25" fmla="*/ 342877 w 607497"/>
                <a:gd name="connsiteY25" fmla="*/ 249767 h 499744"/>
                <a:gd name="connsiteX26" fmla="*/ 360977 w 607497"/>
                <a:gd name="connsiteY26" fmla="*/ 231737 h 499744"/>
                <a:gd name="connsiteX27" fmla="*/ 283108 w 607497"/>
                <a:gd name="connsiteY27" fmla="*/ 231737 h 499744"/>
                <a:gd name="connsiteX28" fmla="*/ 301173 w 607497"/>
                <a:gd name="connsiteY28" fmla="*/ 249767 h 499744"/>
                <a:gd name="connsiteX29" fmla="*/ 283108 w 607497"/>
                <a:gd name="connsiteY29" fmla="*/ 267797 h 499744"/>
                <a:gd name="connsiteX30" fmla="*/ 265043 w 607497"/>
                <a:gd name="connsiteY30" fmla="*/ 249767 h 499744"/>
                <a:gd name="connsiteX31" fmla="*/ 283108 w 607497"/>
                <a:gd name="connsiteY31" fmla="*/ 231737 h 499744"/>
                <a:gd name="connsiteX32" fmla="*/ 205240 w 607497"/>
                <a:gd name="connsiteY32" fmla="*/ 231737 h 499744"/>
                <a:gd name="connsiteX33" fmla="*/ 223270 w 607497"/>
                <a:gd name="connsiteY33" fmla="*/ 249767 h 499744"/>
                <a:gd name="connsiteX34" fmla="*/ 205240 w 607497"/>
                <a:gd name="connsiteY34" fmla="*/ 267797 h 499744"/>
                <a:gd name="connsiteX35" fmla="*/ 187210 w 607497"/>
                <a:gd name="connsiteY35" fmla="*/ 249767 h 499744"/>
                <a:gd name="connsiteX36" fmla="*/ 205240 w 607497"/>
                <a:gd name="connsiteY36" fmla="*/ 231737 h 499744"/>
                <a:gd name="connsiteX37" fmla="*/ 283279 w 607497"/>
                <a:gd name="connsiteY37" fmla="*/ 0 h 499744"/>
                <a:gd name="connsiteX38" fmla="*/ 564608 w 607497"/>
                <a:gd name="connsiteY38" fmla="*/ 221726 h 499744"/>
                <a:gd name="connsiteX39" fmla="*/ 551516 w 607497"/>
                <a:gd name="connsiteY39" fmla="*/ 238689 h 499744"/>
                <a:gd name="connsiteX40" fmla="*/ 534525 w 607497"/>
                <a:gd name="connsiteY40" fmla="*/ 225526 h 499744"/>
                <a:gd name="connsiteX41" fmla="*/ 283093 w 607497"/>
                <a:gd name="connsiteY41" fmla="*/ 30033 h 499744"/>
                <a:gd name="connsiteX42" fmla="*/ 30176 w 607497"/>
                <a:gd name="connsiteY42" fmla="*/ 249534 h 499744"/>
                <a:gd name="connsiteX43" fmla="*/ 85791 w 607497"/>
                <a:gd name="connsiteY43" fmla="*/ 386723 h 499744"/>
                <a:gd name="connsiteX44" fmla="*/ 88855 w 607497"/>
                <a:gd name="connsiteY44" fmla="*/ 402295 h 499744"/>
                <a:gd name="connsiteX45" fmla="*/ 56823 w 607497"/>
                <a:gd name="connsiteY45" fmla="*/ 451609 h 499744"/>
                <a:gd name="connsiteX46" fmla="*/ 129708 w 607497"/>
                <a:gd name="connsiteY46" fmla="*/ 433533 h 499744"/>
                <a:gd name="connsiteX47" fmla="*/ 145121 w 607497"/>
                <a:gd name="connsiteY47" fmla="*/ 433441 h 499744"/>
                <a:gd name="connsiteX48" fmla="*/ 283279 w 607497"/>
                <a:gd name="connsiteY48" fmla="*/ 469128 h 499744"/>
                <a:gd name="connsiteX49" fmla="*/ 361735 w 607497"/>
                <a:gd name="connsiteY49" fmla="*/ 458376 h 499744"/>
                <a:gd name="connsiteX50" fmla="*/ 380398 w 607497"/>
                <a:gd name="connsiteY50" fmla="*/ 468943 h 499744"/>
                <a:gd name="connsiteX51" fmla="*/ 369999 w 607497"/>
                <a:gd name="connsiteY51" fmla="*/ 487574 h 499744"/>
                <a:gd name="connsiteX52" fmla="*/ 283279 w 607497"/>
                <a:gd name="connsiteY52" fmla="*/ 499532 h 499744"/>
                <a:gd name="connsiteX53" fmla="*/ 137693 w 607497"/>
                <a:gd name="connsiteY53" fmla="*/ 464123 h 499744"/>
                <a:gd name="connsiteX54" fmla="*/ 33054 w 607497"/>
                <a:gd name="connsiteY54" fmla="*/ 480252 h 499744"/>
                <a:gd name="connsiteX55" fmla="*/ 14206 w 607497"/>
                <a:gd name="connsiteY55" fmla="*/ 463103 h 499744"/>
                <a:gd name="connsiteX56" fmla="*/ 24048 w 607497"/>
                <a:gd name="connsiteY56" fmla="*/ 439280 h 499744"/>
                <a:gd name="connsiteX57" fmla="*/ 57101 w 607497"/>
                <a:gd name="connsiteY57" fmla="*/ 400163 h 499744"/>
                <a:gd name="connsiteX58" fmla="*/ 0 w 607497"/>
                <a:gd name="connsiteY58" fmla="*/ 249812 h 499744"/>
                <a:gd name="connsiteX59" fmla="*/ 283279 w 607497"/>
                <a:gd name="connsiteY59" fmla="*/ 0 h 499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07497" h="499744">
                  <a:moveTo>
                    <a:pt x="440068" y="391268"/>
                  </a:moveTo>
                  <a:lnTo>
                    <a:pt x="440068" y="469334"/>
                  </a:lnTo>
                  <a:lnTo>
                    <a:pt x="577038" y="469334"/>
                  </a:lnTo>
                  <a:lnTo>
                    <a:pt x="577038" y="391268"/>
                  </a:lnTo>
                  <a:close/>
                  <a:moveTo>
                    <a:pt x="508507" y="291692"/>
                  </a:moveTo>
                  <a:cubicBezTo>
                    <a:pt x="485848" y="291692"/>
                    <a:pt x="467462" y="310049"/>
                    <a:pt x="467462" y="332672"/>
                  </a:cubicBezTo>
                  <a:lnTo>
                    <a:pt x="467462" y="361043"/>
                  </a:lnTo>
                  <a:lnTo>
                    <a:pt x="549644" y="361043"/>
                  </a:lnTo>
                  <a:lnTo>
                    <a:pt x="549644" y="332672"/>
                  </a:lnTo>
                  <a:cubicBezTo>
                    <a:pt x="549644" y="310049"/>
                    <a:pt x="531165" y="291692"/>
                    <a:pt x="508507" y="291692"/>
                  </a:cubicBezTo>
                  <a:close/>
                  <a:moveTo>
                    <a:pt x="508507" y="261374"/>
                  </a:moveTo>
                  <a:cubicBezTo>
                    <a:pt x="547880" y="261374"/>
                    <a:pt x="580010" y="293361"/>
                    <a:pt x="580010" y="332672"/>
                  </a:cubicBezTo>
                  <a:lnTo>
                    <a:pt x="580010" y="361228"/>
                  </a:lnTo>
                  <a:cubicBezTo>
                    <a:pt x="595239" y="362526"/>
                    <a:pt x="607311" y="375228"/>
                    <a:pt x="607497" y="390804"/>
                  </a:cubicBezTo>
                  <a:lnTo>
                    <a:pt x="607497" y="469890"/>
                  </a:lnTo>
                  <a:cubicBezTo>
                    <a:pt x="607497" y="486393"/>
                    <a:pt x="594125" y="499744"/>
                    <a:pt x="577596" y="499744"/>
                  </a:cubicBezTo>
                  <a:lnTo>
                    <a:pt x="439603" y="499744"/>
                  </a:lnTo>
                  <a:cubicBezTo>
                    <a:pt x="423074" y="499744"/>
                    <a:pt x="409702" y="486393"/>
                    <a:pt x="409702" y="469890"/>
                  </a:cubicBezTo>
                  <a:lnTo>
                    <a:pt x="409702" y="390804"/>
                  </a:lnTo>
                  <a:cubicBezTo>
                    <a:pt x="409702" y="375228"/>
                    <a:pt x="421867" y="362526"/>
                    <a:pt x="437096" y="361228"/>
                  </a:cubicBezTo>
                  <a:lnTo>
                    <a:pt x="437096" y="332672"/>
                  </a:lnTo>
                  <a:cubicBezTo>
                    <a:pt x="437096" y="293361"/>
                    <a:pt x="469133" y="261374"/>
                    <a:pt x="508507" y="261374"/>
                  </a:cubicBezTo>
                  <a:close/>
                  <a:moveTo>
                    <a:pt x="360977" y="231737"/>
                  </a:moveTo>
                  <a:cubicBezTo>
                    <a:pt x="370973" y="231737"/>
                    <a:pt x="379077" y="239809"/>
                    <a:pt x="379077" y="249767"/>
                  </a:cubicBezTo>
                  <a:cubicBezTo>
                    <a:pt x="379077" y="259725"/>
                    <a:pt x="370973" y="267797"/>
                    <a:pt x="360977" y="267797"/>
                  </a:cubicBezTo>
                  <a:cubicBezTo>
                    <a:pt x="350981" y="267797"/>
                    <a:pt x="342877" y="259725"/>
                    <a:pt x="342877" y="249767"/>
                  </a:cubicBezTo>
                  <a:cubicBezTo>
                    <a:pt x="342877" y="239809"/>
                    <a:pt x="350981" y="231737"/>
                    <a:pt x="360977" y="231737"/>
                  </a:cubicBezTo>
                  <a:close/>
                  <a:moveTo>
                    <a:pt x="283108" y="231737"/>
                  </a:moveTo>
                  <a:cubicBezTo>
                    <a:pt x="293085" y="231737"/>
                    <a:pt x="301173" y="239809"/>
                    <a:pt x="301173" y="249767"/>
                  </a:cubicBezTo>
                  <a:cubicBezTo>
                    <a:pt x="301173" y="259725"/>
                    <a:pt x="293085" y="267797"/>
                    <a:pt x="283108" y="267797"/>
                  </a:cubicBezTo>
                  <a:cubicBezTo>
                    <a:pt x="273131" y="267797"/>
                    <a:pt x="265043" y="259725"/>
                    <a:pt x="265043" y="249767"/>
                  </a:cubicBezTo>
                  <a:cubicBezTo>
                    <a:pt x="265043" y="239809"/>
                    <a:pt x="273131" y="231737"/>
                    <a:pt x="283108" y="231737"/>
                  </a:cubicBezTo>
                  <a:close/>
                  <a:moveTo>
                    <a:pt x="205240" y="231737"/>
                  </a:moveTo>
                  <a:cubicBezTo>
                    <a:pt x="215198" y="231737"/>
                    <a:pt x="223270" y="239809"/>
                    <a:pt x="223270" y="249767"/>
                  </a:cubicBezTo>
                  <a:cubicBezTo>
                    <a:pt x="223270" y="259725"/>
                    <a:pt x="215198" y="267797"/>
                    <a:pt x="205240" y="267797"/>
                  </a:cubicBezTo>
                  <a:cubicBezTo>
                    <a:pt x="195282" y="267797"/>
                    <a:pt x="187210" y="259725"/>
                    <a:pt x="187210" y="249767"/>
                  </a:cubicBezTo>
                  <a:cubicBezTo>
                    <a:pt x="187210" y="239809"/>
                    <a:pt x="195282" y="231737"/>
                    <a:pt x="205240" y="231737"/>
                  </a:cubicBezTo>
                  <a:close/>
                  <a:moveTo>
                    <a:pt x="283279" y="0"/>
                  </a:moveTo>
                  <a:cubicBezTo>
                    <a:pt x="427843" y="0"/>
                    <a:pt x="548917" y="95568"/>
                    <a:pt x="564608" y="221726"/>
                  </a:cubicBezTo>
                  <a:cubicBezTo>
                    <a:pt x="565722" y="229976"/>
                    <a:pt x="559780" y="237669"/>
                    <a:pt x="551516" y="238689"/>
                  </a:cubicBezTo>
                  <a:cubicBezTo>
                    <a:pt x="543253" y="239801"/>
                    <a:pt x="535546" y="233869"/>
                    <a:pt x="534525" y="225526"/>
                  </a:cubicBezTo>
                  <a:cubicBezTo>
                    <a:pt x="520598" y="114107"/>
                    <a:pt x="412523" y="30033"/>
                    <a:pt x="283093" y="30033"/>
                  </a:cubicBezTo>
                  <a:cubicBezTo>
                    <a:pt x="143636" y="30033"/>
                    <a:pt x="30176" y="128568"/>
                    <a:pt x="30176" y="249534"/>
                  </a:cubicBezTo>
                  <a:cubicBezTo>
                    <a:pt x="30176" y="299960"/>
                    <a:pt x="49395" y="347420"/>
                    <a:pt x="85791" y="386723"/>
                  </a:cubicBezTo>
                  <a:cubicBezTo>
                    <a:pt x="89598" y="390894"/>
                    <a:pt x="90898" y="397012"/>
                    <a:pt x="88855" y="402295"/>
                  </a:cubicBezTo>
                  <a:cubicBezTo>
                    <a:pt x="81613" y="421947"/>
                    <a:pt x="70843" y="438539"/>
                    <a:pt x="56823" y="451609"/>
                  </a:cubicBezTo>
                  <a:cubicBezTo>
                    <a:pt x="77342" y="451980"/>
                    <a:pt x="104454" y="448643"/>
                    <a:pt x="129708" y="433533"/>
                  </a:cubicBezTo>
                  <a:cubicBezTo>
                    <a:pt x="134444" y="430845"/>
                    <a:pt x="140386" y="430753"/>
                    <a:pt x="145121" y="433441"/>
                  </a:cubicBezTo>
                  <a:cubicBezTo>
                    <a:pt x="186346" y="456800"/>
                    <a:pt x="234069" y="469128"/>
                    <a:pt x="283279" y="469128"/>
                  </a:cubicBezTo>
                  <a:cubicBezTo>
                    <a:pt x="310112" y="469128"/>
                    <a:pt x="336481" y="465606"/>
                    <a:pt x="361735" y="458376"/>
                  </a:cubicBezTo>
                  <a:cubicBezTo>
                    <a:pt x="369813" y="456151"/>
                    <a:pt x="378169" y="460878"/>
                    <a:pt x="380398" y="468943"/>
                  </a:cubicBezTo>
                  <a:cubicBezTo>
                    <a:pt x="382812" y="476915"/>
                    <a:pt x="378076" y="485257"/>
                    <a:pt x="369999" y="487574"/>
                  </a:cubicBezTo>
                  <a:cubicBezTo>
                    <a:pt x="342051" y="495639"/>
                    <a:pt x="312804" y="499532"/>
                    <a:pt x="283279" y="499532"/>
                  </a:cubicBezTo>
                  <a:cubicBezTo>
                    <a:pt x="231748" y="499532"/>
                    <a:pt x="181610" y="487296"/>
                    <a:pt x="137693" y="464123"/>
                  </a:cubicBezTo>
                  <a:cubicBezTo>
                    <a:pt x="97305" y="485072"/>
                    <a:pt x="55337" y="483403"/>
                    <a:pt x="33054" y="480252"/>
                  </a:cubicBezTo>
                  <a:cubicBezTo>
                    <a:pt x="23676" y="479047"/>
                    <a:pt x="16341" y="472280"/>
                    <a:pt x="14206" y="463103"/>
                  </a:cubicBezTo>
                  <a:cubicBezTo>
                    <a:pt x="12256" y="453834"/>
                    <a:pt x="15970" y="444471"/>
                    <a:pt x="24048" y="439280"/>
                  </a:cubicBezTo>
                  <a:cubicBezTo>
                    <a:pt x="38346" y="429826"/>
                    <a:pt x="49395" y="416756"/>
                    <a:pt x="57101" y="400163"/>
                  </a:cubicBezTo>
                  <a:cubicBezTo>
                    <a:pt x="20148" y="357060"/>
                    <a:pt x="0" y="304039"/>
                    <a:pt x="0" y="249812"/>
                  </a:cubicBezTo>
                  <a:cubicBezTo>
                    <a:pt x="0" y="112068"/>
                    <a:pt x="127016" y="0"/>
                    <a:pt x="283279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latin typeface="Noto Sans S Chinese Bold" panose="020B0800000000000000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386762" y="2507250"/>
            <a:ext cx="2748955" cy="2246236"/>
            <a:chOff x="6445182" y="2664730"/>
            <a:chExt cx="2748955" cy="2246236"/>
          </a:xfrm>
          <a:solidFill>
            <a:srgbClr val="404040"/>
          </a:solidFill>
        </p:grpSpPr>
        <p:grpSp>
          <p:nvGrpSpPr>
            <p:cNvPr id="17" name="组合 16"/>
            <p:cNvGrpSpPr/>
            <p:nvPr/>
          </p:nvGrpSpPr>
          <p:grpSpPr>
            <a:xfrm>
              <a:off x="6445182" y="2664730"/>
              <a:ext cx="2748955" cy="2246236"/>
              <a:chOff x="6445182" y="2664730"/>
              <a:chExt cx="2748955" cy="2246236"/>
            </a:xfrm>
            <a:grpFill/>
          </p:grpSpPr>
          <p:sp>
            <p:nvSpPr>
              <p:cNvPr id="19" name="Freeform: Shape 2"/>
              <p:cNvSpPr/>
              <p:nvPr/>
            </p:nvSpPr>
            <p:spPr bwMode="auto">
              <a:xfrm>
                <a:off x="8261353" y="3181975"/>
                <a:ext cx="932784" cy="1219012"/>
              </a:xfrm>
              <a:custGeom>
                <a:avLst/>
                <a:gdLst>
                  <a:gd name="T0" fmla="*/ 0 w 118"/>
                  <a:gd name="T1" fmla="*/ 38 h 153"/>
                  <a:gd name="T2" fmla="*/ 0 w 118"/>
                  <a:gd name="T3" fmla="*/ 114 h 153"/>
                  <a:gd name="T4" fmla="*/ 38 w 118"/>
                  <a:gd name="T5" fmla="*/ 153 h 153"/>
                  <a:gd name="T6" fmla="*/ 54 w 118"/>
                  <a:gd name="T7" fmla="*/ 153 h 153"/>
                  <a:gd name="T8" fmla="*/ 103 w 118"/>
                  <a:gd name="T9" fmla="*/ 103 h 153"/>
                  <a:gd name="T10" fmla="*/ 103 w 118"/>
                  <a:gd name="T11" fmla="*/ 49 h 153"/>
                  <a:gd name="T12" fmla="*/ 54 w 118"/>
                  <a:gd name="T13" fmla="*/ 0 h 153"/>
                  <a:gd name="T14" fmla="*/ 38 w 118"/>
                  <a:gd name="T15" fmla="*/ 0 h 153"/>
                  <a:gd name="T16" fmla="*/ 0 w 118"/>
                  <a:gd name="T17" fmla="*/ 38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8" h="153">
                    <a:moveTo>
                      <a:pt x="0" y="38"/>
                    </a:moveTo>
                    <a:cubicBezTo>
                      <a:pt x="0" y="114"/>
                      <a:pt x="0" y="114"/>
                      <a:pt x="0" y="114"/>
                    </a:cubicBezTo>
                    <a:cubicBezTo>
                      <a:pt x="0" y="135"/>
                      <a:pt x="17" y="153"/>
                      <a:pt x="38" y="153"/>
                    </a:cubicBezTo>
                    <a:cubicBezTo>
                      <a:pt x="54" y="153"/>
                      <a:pt x="54" y="153"/>
                      <a:pt x="54" y="153"/>
                    </a:cubicBezTo>
                    <a:cubicBezTo>
                      <a:pt x="103" y="103"/>
                      <a:pt x="103" y="103"/>
                      <a:pt x="103" y="103"/>
                    </a:cubicBezTo>
                    <a:cubicBezTo>
                      <a:pt x="118" y="88"/>
                      <a:pt x="118" y="64"/>
                      <a:pt x="103" y="49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17" y="0"/>
                      <a:pt x="0" y="17"/>
                      <a:pt x="0" y="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Noto Sans S Chinese Bold" panose="020B0800000000000000" pitchFamily="34" charset="-122"/>
                </a:endParaRPr>
              </a:p>
            </p:txBody>
          </p:sp>
          <p:sp>
            <p:nvSpPr>
              <p:cNvPr id="20" name="Freeform: Shape 3"/>
              <p:cNvSpPr/>
              <p:nvPr/>
            </p:nvSpPr>
            <p:spPr bwMode="auto">
              <a:xfrm>
                <a:off x="6445182" y="2664730"/>
                <a:ext cx="2622547" cy="2246236"/>
              </a:xfrm>
              <a:custGeom>
                <a:avLst/>
                <a:gdLst>
                  <a:gd name="T0" fmla="*/ 317 w 332"/>
                  <a:gd name="T1" fmla="*/ 168 h 282"/>
                  <a:gd name="T2" fmla="*/ 317 w 332"/>
                  <a:gd name="T3" fmla="*/ 114 h 282"/>
                  <a:gd name="T4" fmla="*/ 219 w 332"/>
                  <a:gd name="T5" fmla="*/ 15 h 282"/>
                  <a:gd name="T6" fmla="*/ 191 w 332"/>
                  <a:gd name="T7" fmla="*/ 26 h 282"/>
                  <a:gd name="T8" fmla="*/ 191 w 332"/>
                  <a:gd name="T9" fmla="*/ 26 h 282"/>
                  <a:gd name="T10" fmla="*/ 153 w 332"/>
                  <a:gd name="T11" fmla="*/ 65 h 282"/>
                  <a:gd name="T12" fmla="*/ 39 w 332"/>
                  <a:gd name="T13" fmla="*/ 65 h 282"/>
                  <a:gd name="T14" fmla="*/ 0 w 332"/>
                  <a:gd name="T15" fmla="*/ 103 h 282"/>
                  <a:gd name="T16" fmla="*/ 0 w 332"/>
                  <a:gd name="T17" fmla="*/ 179 h 282"/>
                  <a:gd name="T18" fmla="*/ 39 w 332"/>
                  <a:gd name="T19" fmla="*/ 218 h 282"/>
                  <a:gd name="T20" fmla="*/ 153 w 332"/>
                  <a:gd name="T21" fmla="*/ 218 h 282"/>
                  <a:gd name="T22" fmla="*/ 191 w 332"/>
                  <a:gd name="T23" fmla="*/ 256 h 282"/>
                  <a:gd name="T24" fmla="*/ 191 w 332"/>
                  <a:gd name="T25" fmla="*/ 256 h 282"/>
                  <a:gd name="T26" fmla="*/ 219 w 332"/>
                  <a:gd name="T27" fmla="*/ 267 h 282"/>
                  <a:gd name="T28" fmla="*/ 317 w 332"/>
                  <a:gd name="T29" fmla="*/ 168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32" h="282">
                    <a:moveTo>
                      <a:pt x="317" y="168"/>
                    </a:moveTo>
                    <a:cubicBezTo>
                      <a:pt x="332" y="153"/>
                      <a:pt x="332" y="129"/>
                      <a:pt x="317" y="114"/>
                    </a:cubicBezTo>
                    <a:cubicBezTo>
                      <a:pt x="219" y="15"/>
                      <a:pt x="219" y="15"/>
                      <a:pt x="219" y="15"/>
                    </a:cubicBezTo>
                    <a:cubicBezTo>
                      <a:pt x="204" y="0"/>
                      <a:pt x="191" y="5"/>
                      <a:pt x="191" y="26"/>
                    </a:cubicBezTo>
                    <a:cubicBezTo>
                      <a:pt x="191" y="26"/>
                      <a:pt x="191" y="26"/>
                      <a:pt x="191" y="26"/>
                    </a:cubicBezTo>
                    <a:cubicBezTo>
                      <a:pt x="191" y="47"/>
                      <a:pt x="174" y="65"/>
                      <a:pt x="153" y="65"/>
                    </a:cubicBezTo>
                    <a:cubicBezTo>
                      <a:pt x="39" y="65"/>
                      <a:pt x="39" y="65"/>
                      <a:pt x="39" y="65"/>
                    </a:cubicBezTo>
                    <a:cubicBezTo>
                      <a:pt x="18" y="65"/>
                      <a:pt x="0" y="82"/>
                      <a:pt x="0" y="103"/>
                    </a:cubicBezTo>
                    <a:cubicBezTo>
                      <a:pt x="0" y="179"/>
                      <a:pt x="0" y="179"/>
                      <a:pt x="0" y="179"/>
                    </a:cubicBezTo>
                    <a:cubicBezTo>
                      <a:pt x="0" y="200"/>
                      <a:pt x="18" y="218"/>
                      <a:pt x="39" y="218"/>
                    </a:cubicBezTo>
                    <a:cubicBezTo>
                      <a:pt x="153" y="218"/>
                      <a:pt x="153" y="218"/>
                      <a:pt x="153" y="218"/>
                    </a:cubicBezTo>
                    <a:cubicBezTo>
                      <a:pt x="174" y="218"/>
                      <a:pt x="191" y="235"/>
                      <a:pt x="191" y="256"/>
                    </a:cubicBezTo>
                    <a:cubicBezTo>
                      <a:pt x="191" y="256"/>
                      <a:pt x="191" y="256"/>
                      <a:pt x="191" y="256"/>
                    </a:cubicBezTo>
                    <a:cubicBezTo>
                      <a:pt x="191" y="277"/>
                      <a:pt x="204" y="282"/>
                      <a:pt x="219" y="267"/>
                    </a:cubicBezTo>
                    <a:lnTo>
                      <a:pt x="317" y="168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Noto Sans S Chinese Bold" panose="020B0800000000000000" pitchFamily="34" charset="-122"/>
                </a:endParaRPr>
              </a:p>
            </p:txBody>
          </p:sp>
        </p:grpSp>
        <p:sp>
          <p:nvSpPr>
            <p:cNvPr id="18" name="Oval 16"/>
            <p:cNvSpPr/>
            <p:nvPr/>
          </p:nvSpPr>
          <p:spPr>
            <a:xfrm>
              <a:off x="7644538" y="3477926"/>
              <a:ext cx="616815" cy="615524"/>
            </a:xfrm>
            <a:custGeom>
              <a:avLst/>
              <a:gdLst>
                <a:gd name="connsiteX0" fmla="*/ 73141 w 606368"/>
                <a:gd name="connsiteY0" fmla="*/ 459099 h 605099"/>
                <a:gd name="connsiteX1" fmla="*/ 146282 w 606368"/>
                <a:gd name="connsiteY1" fmla="*/ 532099 h 605099"/>
                <a:gd name="connsiteX2" fmla="*/ 73141 w 606368"/>
                <a:gd name="connsiteY2" fmla="*/ 605099 h 605099"/>
                <a:gd name="connsiteX3" fmla="*/ 0 w 606368"/>
                <a:gd name="connsiteY3" fmla="*/ 532099 h 605099"/>
                <a:gd name="connsiteX4" fmla="*/ 73141 w 606368"/>
                <a:gd name="connsiteY4" fmla="*/ 459099 h 605099"/>
                <a:gd name="connsiteX5" fmla="*/ 90350 w 606368"/>
                <a:gd name="connsiteY5" fmla="*/ 311335 h 605099"/>
                <a:gd name="connsiteX6" fmla="*/ 286566 w 606368"/>
                <a:gd name="connsiteY6" fmla="*/ 507355 h 605099"/>
                <a:gd name="connsiteX7" fmla="*/ 245213 w 606368"/>
                <a:gd name="connsiteY7" fmla="*/ 548647 h 605099"/>
                <a:gd name="connsiteX8" fmla="*/ 203860 w 606368"/>
                <a:gd name="connsiteY8" fmla="*/ 507355 h 605099"/>
                <a:gd name="connsiteX9" fmla="*/ 90350 w 606368"/>
                <a:gd name="connsiteY9" fmla="*/ 393919 h 605099"/>
                <a:gd name="connsiteX10" fmla="*/ 48902 w 606368"/>
                <a:gd name="connsiteY10" fmla="*/ 352627 h 605099"/>
                <a:gd name="connsiteX11" fmla="*/ 90350 w 606368"/>
                <a:gd name="connsiteY11" fmla="*/ 311335 h 605099"/>
                <a:gd name="connsiteX12" fmla="*/ 112838 w 606368"/>
                <a:gd name="connsiteY12" fmla="*/ 158772 h 605099"/>
                <a:gd name="connsiteX13" fmla="*/ 439340 w 606368"/>
                <a:gd name="connsiteY13" fmla="*/ 484848 h 605099"/>
                <a:gd name="connsiteX14" fmla="*/ 397986 w 606368"/>
                <a:gd name="connsiteY14" fmla="*/ 526136 h 605099"/>
                <a:gd name="connsiteX15" fmla="*/ 356631 w 606368"/>
                <a:gd name="connsiteY15" fmla="*/ 484848 h 605099"/>
                <a:gd name="connsiteX16" fmla="*/ 112838 w 606368"/>
                <a:gd name="connsiteY16" fmla="*/ 241443 h 605099"/>
                <a:gd name="connsiteX17" fmla="*/ 71483 w 606368"/>
                <a:gd name="connsiteY17" fmla="*/ 200060 h 605099"/>
                <a:gd name="connsiteX18" fmla="*/ 112838 w 606368"/>
                <a:gd name="connsiteY18" fmla="*/ 158772 h 605099"/>
                <a:gd name="connsiteX19" fmla="*/ 121024 w 606368"/>
                <a:gd name="connsiteY19" fmla="*/ 0 h 605099"/>
                <a:gd name="connsiteX20" fmla="*/ 606368 w 606368"/>
                <a:gd name="connsiteY20" fmla="*/ 484702 h 605099"/>
                <a:gd name="connsiteX21" fmla="*/ 565012 w 606368"/>
                <a:gd name="connsiteY21" fmla="*/ 525995 h 605099"/>
                <a:gd name="connsiteX22" fmla="*/ 523656 w 606368"/>
                <a:gd name="connsiteY22" fmla="*/ 484702 h 605099"/>
                <a:gd name="connsiteX23" fmla="*/ 121024 w 606368"/>
                <a:gd name="connsiteY23" fmla="*/ 82586 h 605099"/>
                <a:gd name="connsiteX24" fmla="*/ 79668 w 606368"/>
                <a:gd name="connsiteY24" fmla="*/ 41293 h 605099"/>
                <a:gd name="connsiteX25" fmla="*/ 121024 w 606368"/>
                <a:gd name="connsiteY25" fmla="*/ 0 h 605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06368" h="605099">
                  <a:moveTo>
                    <a:pt x="73141" y="459099"/>
                  </a:moveTo>
                  <a:cubicBezTo>
                    <a:pt x="113536" y="459099"/>
                    <a:pt x="146282" y="491782"/>
                    <a:pt x="146282" y="532099"/>
                  </a:cubicBezTo>
                  <a:cubicBezTo>
                    <a:pt x="146282" y="572416"/>
                    <a:pt x="113536" y="605099"/>
                    <a:pt x="73141" y="605099"/>
                  </a:cubicBezTo>
                  <a:cubicBezTo>
                    <a:pt x="32746" y="605099"/>
                    <a:pt x="0" y="572416"/>
                    <a:pt x="0" y="532099"/>
                  </a:cubicBezTo>
                  <a:cubicBezTo>
                    <a:pt x="0" y="491782"/>
                    <a:pt x="32746" y="459099"/>
                    <a:pt x="73141" y="459099"/>
                  </a:cubicBezTo>
                  <a:close/>
                  <a:moveTo>
                    <a:pt x="90350" y="311335"/>
                  </a:moveTo>
                  <a:cubicBezTo>
                    <a:pt x="198584" y="311335"/>
                    <a:pt x="286566" y="399280"/>
                    <a:pt x="286566" y="507355"/>
                  </a:cubicBezTo>
                  <a:cubicBezTo>
                    <a:pt x="286566" y="530118"/>
                    <a:pt x="268103" y="548647"/>
                    <a:pt x="245213" y="548647"/>
                  </a:cubicBezTo>
                  <a:cubicBezTo>
                    <a:pt x="222417" y="548647"/>
                    <a:pt x="203860" y="530118"/>
                    <a:pt x="203860" y="507355"/>
                  </a:cubicBezTo>
                  <a:cubicBezTo>
                    <a:pt x="203860" y="444805"/>
                    <a:pt x="152898" y="393919"/>
                    <a:pt x="90350" y="393919"/>
                  </a:cubicBezTo>
                  <a:cubicBezTo>
                    <a:pt x="67459" y="393919"/>
                    <a:pt x="48902" y="375483"/>
                    <a:pt x="48902" y="352627"/>
                  </a:cubicBezTo>
                  <a:cubicBezTo>
                    <a:pt x="48902" y="329770"/>
                    <a:pt x="67459" y="311335"/>
                    <a:pt x="90350" y="311335"/>
                  </a:cubicBezTo>
                  <a:close/>
                  <a:moveTo>
                    <a:pt x="112838" y="158772"/>
                  </a:moveTo>
                  <a:cubicBezTo>
                    <a:pt x="292857" y="158772"/>
                    <a:pt x="439340" y="305021"/>
                    <a:pt x="439340" y="484848"/>
                  </a:cubicBezTo>
                  <a:cubicBezTo>
                    <a:pt x="439340" y="507608"/>
                    <a:pt x="420783" y="526136"/>
                    <a:pt x="397986" y="526136"/>
                  </a:cubicBezTo>
                  <a:cubicBezTo>
                    <a:pt x="375095" y="526136"/>
                    <a:pt x="356631" y="507608"/>
                    <a:pt x="356631" y="484848"/>
                  </a:cubicBezTo>
                  <a:cubicBezTo>
                    <a:pt x="356631" y="350636"/>
                    <a:pt x="247263" y="241443"/>
                    <a:pt x="112838" y="241443"/>
                  </a:cubicBezTo>
                  <a:cubicBezTo>
                    <a:pt x="89947" y="241443"/>
                    <a:pt x="71483" y="222915"/>
                    <a:pt x="71483" y="200060"/>
                  </a:cubicBezTo>
                  <a:cubicBezTo>
                    <a:pt x="71483" y="177300"/>
                    <a:pt x="89947" y="158772"/>
                    <a:pt x="112838" y="158772"/>
                  </a:cubicBezTo>
                  <a:close/>
                  <a:moveTo>
                    <a:pt x="121024" y="0"/>
                  </a:moveTo>
                  <a:cubicBezTo>
                    <a:pt x="388661" y="0"/>
                    <a:pt x="606368" y="217377"/>
                    <a:pt x="606368" y="484702"/>
                  </a:cubicBezTo>
                  <a:cubicBezTo>
                    <a:pt x="606368" y="507465"/>
                    <a:pt x="587904" y="525995"/>
                    <a:pt x="565012" y="525995"/>
                  </a:cubicBezTo>
                  <a:cubicBezTo>
                    <a:pt x="542120" y="525995"/>
                    <a:pt x="523656" y="507465"/>
                    <a:pt x="523656" y="484702"/>
                  </a:cubicBezTo>
                  <a:cubicBezTo>
                    <a:pt x="523656" y="262997"/>
                    <a:pt x="342971" y="82586"/>
                    <a:pt x="121024" y="82586"/>
                  </a:cubicBezTo>
                  <a:cubicBezTo>
                    <a:pt x="98227" y="82586"/>
                    <a:pt x="79668" y="64150"/>
                    <a:pt x="79668" y="41293"/>
                  </a:cubicBezTo>
                  <a:cubicBezTo>
                    <a:pt x="79668" y="18530"/>
                    <a:pt x="98227" y="0"/>
                    <a:pt x="121024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latin typeface="Noto Sans S Chinese Bold" panose="020B0800000000000000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579129" y="2507250"/>
            <a:ext cx="2748952" cy="2246236"/>
            <a:chOff x="4636279" y="2664730"/>
            <a:chExt cx="2748952" cy="2246236"/>
          </a:xfrm>
          <a:solidFill>
            <a:srgbClr val="76ADFB"/>
          </a:solidFill>
        </p:grpSpPr>
        <p:sp>
          <p:nvSpPr>
            <p:cNvPr id="22" name="Freeform: Shape 4"/>
            <p:cNvSpPr/>
            <p:nvPr/>
          </p:nvSpPr>
          <p:spPr bwMode="auto">
            <a:xfrm>
              <a:off x="6445182" y="3181975"/>
              <a:ext cx="940049" cy="1219012"/>
            </a:xfrm>
            <a:custGeom>
              <a:avLst/>
              <a:gdLst>
                <a:gd name="T0" fmla="*/ 0 w 119"/>
                <a:gd name="T1" fmla="*/ 38 h 153"/>
                <a:gd name="T2" fmla="*/ 0 w 119"/>
                <a:gd name="T3" fmla="*/ 114 h 153"/>
                <a:gd name="T4" fmla="*/ 39 w 119"/>
                <a:gd name="T5" fmla="*/ 153 h 153"/>
                <a:gd name="T6" fmla="*/ 54 w 119"/>
                <a:gd name="T7" fmla="*/ 153 h 153"/>
                <a:gd name="T8" fmla="*/ 104 w 119"/>
                <a:gd name="T9" fmla="*/ 103 h 153"/>
                <a:gd name="T10" fmla="*/ 104 w 119"/>
                <a:gd name="T11" fmla="*/ 49 h 153"/>
                <a:gd name="T12" fmla="*/ 54 w 119"/>
                <a:gd name="T13" fmla="*/ 0 h 153"/>
                <a:gd name="T14" fmla="*/ 39 w 119"/>
                <a:gd name="T15" fmla="*/ 0 h 153"/>
                <a:gd name="T16" fmla="*/ 0 w 119"/>
                <a:gd name="T17" fmla="*/ 3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" h="153">
                  <a:moveTo>
                    <a:pt x="0" y="38"/>
                  </a:moveTo>
                  <a:cubicBezTo>
                    <a:pt x="0" y="114"/>
                    <a:pt x="0" y="114"/>
                    <a:pt x="0" y="114"/>
                  </a:cubicBezTo>
                  <a:cubicBezTo>
                    <a:pt x="0" y="135"/>
                    <a:pt x="18" y="153"/>
                    <a:pt x="39" y="153"/>
                  </a:cubicBezTo>
                  <a:cubicBezTo>
                    <a:pt x="54" y="153"/>
                    <a:pt x="54" y="153"/>
                    <a:pt x="54" y="153"/>
                  </a:cubicBezTo>
                  <a:cubicBezTo>
                    <a:pt x="104" y="103"/>
                    <a:pt x="104" y="103"/>
                    <a:pt x="104" y="103"/>
                  </a:cubicBezTo>
                  <a:cubicBezTo>
                    <a:pt x="119" y="88"/>
                    <a:pt x="119" y="64"/>
                    <a:pt x="104" y="49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18" y="0"/>
                    <a:pt x="0" y="17"/>
                    <a:pt x="0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Noto Sans S Chinese Bold" panose="020B0800000000000000" pitchFamily="34" charset="-122"/>
              </a:endParaRPr>
            </a:p>
          </p:txBody>
        </p:sp>
        <p:sp>
          <p:nvSpPr>
            <p:cNvPr id="23" name="Freeform: Shape 5"/>
            <p:cNvSpPr/>
            <p:nvPr/>
          </p:nvSpPr>
          <p:spPr bwMode="auto">
            <a:xfrm>
              <a:off x="4636279" y="2664730"/>
              <a:ext cx="2622547" cy="2246236"/>
            </a:xfrm>
            <a:custGeom>
              <a:avLst/>
              <a:gdLst>
                <a:gd name="T0" fmla="*/ 317 w 332"/>
                <a:gd name="T1" fmla="*/ 168 h 282"/>
                <a:gd name="T2" fmla="*/ 317 w 332"/>
                <a:gd name="T3" fmla="*/ 114 h 282"/>
                <a:gd name="T4" fmla="*/ 218 w 332"/>
                <a:gd name="T5" fmla="*/ 15 h 282"/>
                <a:gd name="T6" fmla="*/ 191 w 332"/>
                <a:gd name="T7" fmla="*/ 26 h 282"/>
                <a:gd name="T8" fmla="*/ 191 w 332"/>
                <a:gd name="T9" fmla="*/ 26 h 282"/>
                <a:gd name="T10" fmla="*/ 153 w 332"/>
                <a:gd name="T11" fmla="*/ 65 h 282"/>
                <a:gd name="T12" fmla="*/ 38 w 332"/>
                <a:gd name="T13" fmla="*/ 65 h 282"/>
                <a:gd name="T14" fmla="*/ 0 w 332"/>
                <a:gd name="T15" fmla="*/ 103 h 282"/>
                <a:gd name="T16" fmla="*/ 0 w 332"/>
                <a:gd name="T17" fmla="*/ 179 h 282"/>
                <a:gd name="T18" fmla="*/ 38 w 332"/>
                <a:gd name="T19" fmla="*/ 218 h 282"/>
                <a:gd name="T20" fmla="*/ 153 w 332"/>
                <a:gd name="T21" fmla="*/ 218 h 282"/>
                <a:gd name="T22" fmla="*/ 191 w 332"/>
                <a:gd name="T23" fmla="*/ 256 h 282"/>
                <a:gd name="T24" fmla="*/ 191 w 332"/>
                <a:gd name="T25" fmla="*/ 256 h 282"/>
                <a:gd name="T26" fmla="*/ 218 w 332"/>
                <a:gd name="T27" fmla="*/ 267 h 282"/>
                <a:gd name="T28" fmla="*/ 317 w 332"/>
                <a:gd name="T29" fmla="*/ 168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2" h="282">
                  <a:moveTo>
                    <a:pt x="317" y="168"/>
                  </a:moveTo>
                  <a:cubicBezTo>
                    <a:pt x="332" y="153"/>
                    <a:pt x="332" y="129"/>
                    <a:pt x="317" y="114"/>
                  </a:cubicBezTo>
                  <a:cubicBezTo>
                    <a:pt x="218" y="15"/>
                    <a:pt x="218" y="15"/>
                    <a:pt x="218" y="15"/>
                  </a:cubicBezTo>
                  <a:cubicBezTo>
                    <a:pt x="203" y="0"/>
                    <a:pt x="191" y="5"/>
                    <a:pt x="191" y="26"/>
                  </a:cubicBezTo>
                  <a:cubicBezTo>
                    <a:pt x="191" y="26"/>
                    <a:pt x="191" y="26"/>
                    <a:pt x="191" y="26"/>
                  </a:cubicBezTo>
                  <a:cubicBezTo>
                    <a:pt x="191" y="47"/>
                    <a:pt x="174" y="65"/>
                    <a:pt x="153" y="65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17" y="65"/>
                    <a:pt x="0" y="82"/>
                    <a:pt x="0" y="103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200"/>
                    <a:pt x="17" y="218"/>
                    <a:pt x="38" y="218"/>
                  </a:cubicBezTo>
                  <a:cubicBezTo>
                    <a:pt x="153" y="218"/>
                    <a:pt x="153" y="218"/>
                    <a:pt x="153" y="218"/>
                  </a:cubicBezTo>
                  <a:cubicBezTo>
                    <a:pt x="174" y="218"/>
                    <a:pt x="191" y="235"/>
                    <a:pt x="191" y="256"/>
                  </a:cubicBezTo>
                  <a:cubicBezTo>
                    <a:pt x="191" y="256"/>
                    <a:pt x="191" y="256"/>
                    <a:pt x="191" y="256"/>
                  </a:cubicBezTo>
                  <a:cubicBezTo>
                    <a:pt x="191" y="277"/>
                    <a:pt x="203" y="282"/>
                    <a:pt x="218" y="267"/>
                  </a:cubicBezTo>
                  <a:lnTo>
                    <a:pt x="317" y="168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Noto Sans S Chinese Bold" panose="020B0800000000000000" pitchFamily="34" charset="-122"/>
              </a:endParaRPr>
            </a:p>
          </p:txBody>
        </p:sp>
        <p:sp>
          <p:nvSpPr>
            <p:cNvPr id="24" name="Oval 14"/>
            <p:cNvSpPr/>
            <p:nvPr/>
          </p:nvSpPr>
          <p:spPr>
            <a:xfrm>
              <a:off x="5824277" y="3486565"/>
              <a:ext cx="616815" cy="598245"/>
            </a:xfrm>
            <a:custGeom>
              <a:avLst/>
              <a:gdLst>
                <a:gd name="connsiteX0" fmla="*/ 35700 w 578738"/>
                <a:gd name="connsiteY0" fmla="*/ 243554 h 561315"/>
                <a:gd name="connsiteX1" fmla="*/ 30383 w 578738"/>
                <a:gd name="connsiteY1" fmla="*/ 254930 h 561315"/>
                <a:gd name="connsiteX2" fmla="*/ 30383 w 578738"/>
                <a:gd name="connsiteY2" fmla="*/ 519604 h 561315"/>
                <a:gd name="connsiteX3" fmla="*/ 35700 w 578738"/>
                <a:gd name="connsiteY3" fmla="*/ 530980 h 561315"/>
                <a:gd name="connsiteX4" fmla="*/ 132926 w 578738"/>
                <a:gd name="connsiteY4" fmla="*/ 530980 h 561315"/>
                <a:gd name="connsiteX5" fmla="*/ 138243 w 578738"/>
                <a:gd name="connsiteY5" fmla="*/ 519604 h 561315"/>
                <a:gd name="connsiteX6" fmla="*/ 138243 w 578738"/>
                <a:gd name="connsiteY6" fmla="*/ 254930 h 561315"/>
                <a:gd name="connsiteX7" fmla="*/ 132926 w 578738"/>
                <a:gd name="connsiteY7" fmla="*/ 243554 h 561315"/>
                <a:gd name="connsiteX8" fmla="*/ 35700 w 578738"/>
                <a:gd name="connsiteY8" fmla="*/ 213219 h 561315"/>
                <a:gd name="connsiteX9" fmla="*/ 132926 w 578738"/>
                <a:gd name="connsiteY9" fmla="*/ 213219 h 561315"/>
                <a:gd name="connsiteX10" fmla="*/ 168626 w 578738"/>
                <a:gd name="connsiteY10" fmla="*/ 254930 h 561315"/>
                <a:gd name="connsiteX11" fmla="*/ 168626 w 578738"/>
                <a:gd name="connsiteY11" fmla="*/ 519604 h 561315"/>
                <a:gd name="connsiteX12" fmla="*/ 132926 w 578738"/>
                <a:gd name="connsiteY12" fmla="*/ 561315 h 561315"/>
                <a:gd name="connsiteX13" fmla="*/ 35700 w 578738"/>
                <a:gd name="connsiteY13" fmla="*/ 561315 h 561315"/>
                <a:gd name="connsiteX14" fmla="*/ 0 w 578738"/>
                <a:gd name="connsiteY14" fmla="*/ 519604 h 561315"/>
                <a:gd name="connsiteX15" fmla="*/ 0 w 578738"/>
                <a:gd name="connsiteY15" fmla="*/ 254930 h 561315"/>
                <a:gd name="connsiteX16" fmla="*/ 35700 w 578738"/>
                <a:gd name="connsiteY16" fmla="*/ 213219 h 561315"/>
                <a:gd name="connsiteX17" fmla="*/ 321281 w 578738"/>
                <a:gd name="connsiteY17" fmla="*/ 30341 h 561315"/>
                <a:gd name="connsiteX18" fmla="*/ 296219 w 578738"/>
                <a:gd name="connsiteY18" fmla="*/ 55373 h 561315"/>
                <a:gd name="connsiteX19" fmla="*/ 296979 w 578738"/>
                <a:gd name="connsiteY19" fmla="*/ 60683 h 561315"/>
                <a:gd name="connsiteX20" fmla="*/ 296979 w 578738"/>
                <a:gd name="connsiteY20" fmla="*/ 65992 h 561315"/>
                <a:gd name="connsiteX21" fmla="*/ 268119 w 578738"/>
                <a:gd name="connsiteY21" fmla="*/ 212389 h 561315"/>
                <a:gd name="connsiteX22" fmla="*/ 263563 w 578738"/>
                <a:gd name="connsiteY22" fmla="*/ 221492 h 561315"/>
                <a:gd name="connsiteX23" fmla="*/ 262044 w 578738"/>
                <a:gd name="connsiteY23" fmla="*/ 223009 h 561315"/>
                <a:gd name="connsiteX24" fmla="*/ 232425 w 578738"/>
                <a:gd name="connsiteY24" fmla="*/ 240455 h 561315"/>
                <a:gd name="connsiteX25" fmla="*/ 230146 w 578738"/>
                <a:gd name="connsiteY25" fmla="*/ 240455 h 561315"/>
                <a:gd name="connsiteX26" fmla="*/ 225590 w 578738"/>
                <a:gd name="connsiteY26" fmla="*/ 240455 h 561315"/>
                <a:gd name="connsiteX27" fmla="*/ 224071 w 578738"/>
                <a:gd name="connsiteY27" fmla="*/ 241214 h 561315"/>
                <a:gd name="connsiteX28" fmla="*/ 211919 w 578738"/>
                <a:gd name="connsiteY28" fmla="*/ 253350 h 561315"/>
                <a:gd name="connsiteX29" fmla="*/ 211919 w 578738"/>
                <a:gd name="connsiteY29" fmla="*/ 518079 h 561315"/>
                <a:gd name="connsiteX30" fmla="*/ 224830 w 578738"/>
                <a:gd name="connsiteY30" fmla="*/ 530974 h 561315"/>
                <a:gd name="connsiteX31" fmla="*/ 521019 w 578738"/>
                <a:gd name="connsiteY31" fmla="*/ 530974 h 561315"/>
                <a:gd name="connsiteX32" fmla="*/ 522538 w 578738"/>
                <a:gd name="connsiteY32" fmla="*/ 530215 h 561315"/>
                <a:gd name="connsiteX33" fmla="*/ 546081 w 578738"/>
                <a:gd name="connsiteY33" fmla="*/ 505942 h 561315"/>
                <a:gd name="connsiteX34" fmla="*/ 522538 w 578738"/>
                <a:gd name="connsiteY34" fmla="*/ 480910 h 561315"/>
                <a:gd name="connsiteX35" fmla="*/ 508108 w 578738"/>
                <a:gd name="connsiteY35" fmla="*/ 465740 h 561315"/>
                <a:gd name="connsiteX36" fmla="*/ 523298 w 578738"/>
                <a:gd name="connsiteY36" fmla="*/ 450569 h 561315"/>
                <a:gd name="connsiteX37" fmla="*/ 548360 w 578738"/>
                <a:gd name="connsiteY37" fmla="*/ 425537 h 561315"/>
                <a:gd name="connsiteX38" fmla="*/ 523298 w 578738"/>
                <a:gd name="connsiteY38" fmla="*/ 401264 h 561315"/>
                <a:gd name="connsiteX39" fmla="*/ 508108 w 578738"/>
                <a:gd name="connsiteY39" fmla="*/ 386094 h 561315"/>
                <a:gd name="connsiteX40" fmla="*/ 523298 w 578738"/>
                <a:gd name="connsiteY40" fmla="*/ 370923 h 561315"/>
                <a:gd name="connsiteX41" fmla="*/ 548360 w 578738"/>
                <a:gd name="connsiteY41" fmla="*/ 345891 h 561315"/>
                <a:gd name="connsiteX42" fmla="*/ 523298 w 578738"/>
                <a:gd name="connsiteY42" fmla="*/ 320860 h 561315"/>
                <a:gd name="connsiteX43" fmla="*/ 508108 w 578738"/>
                <a:gd name="connsiteY43" fmla="*/ 305689 h 561315"/>
                <a:gd name="connsiteX44" fmla="*/ 523298 w 578738"/>
                <a:gd name="connsiteY44" fmla="*/ 290518 h 561315"/>
                <a:gd name="connsiteX45" fmla="*/ 548360 w 578738"/>
                <a:gd name="connsiteY45" fmla="*/ 265487 h 561315"/>
                <a:gd name="connsiteX46" fmla="*/ 523298 w 578738"/>
                <a:gd name="connsiteY46" fmla="*/ 240455 h 561315"/>
                <a:gd name="connsiteX47" fmla="*/ 373684 w 578738"/>
                <a:gd name="connsiteY47" fmla="*/ 240455 h 561315"/>
                <a:gd name="connsiteX48" fmla="*/ 361533 w 578738"/>
                <a:gd name="connsiteY48" fmla="*/ 234387 h 561315"/>
                <a:gd name="connsiteX49" fmla="*/ 360014 w 578738"/>
                <a:gd name="connsiteY49" fmla="*/ 219975 h 561315"/>
                <a:gd name="connsiteX50" fmla="*/ 343306 w 578738"/>
                <a:gd name="connsiteY50" fmla="*/ 42478 h 561315"/>
                <a:gd name="connsiteX51" fmla="*/ 341787 w 578738"/>
                <a:gd name="connsiteY51" fmla="*/ 40961 h 561315"/>
                <a:gd name="connsiteX52" fmla="*/ 321281 w 578738"/>
                <a:gd name="connsiteY52" fmla="*/ 30341 h 561315"/>
                <a:gd name="connsiteX53" fmla="*/ 321281 w 578738"/>
                <a:gd name="connsiteY53" fmla="*/ 0 h 561315"/>
                <a:gd name="connsiteX54" fmla="*/ 365330 w 578738"/>
                <a:gd name="connsiteY54" fmla="*/ 21997 h 561315"/>
                <a:gd name="connsiteX55" fmla="*/ 395708 w 578738"/>
                <a:gd name="connsiteY55" fmla="*/ 210114 h 561315"/>
                <a:gd name="connsiteX56" fmla="*/ 523298 w 578738"/>
                <a:gd name="connsiteY56" fmla="*/ 210114 h 561315"/>
                <a:gd name="connsiteX57" fmla="*/ 562789 w 578738"/>
                <a:gd name="connsiteY57" fmla="*/ 226802 h 561315"/>
                <a:gd name="connsiteX58" fmla="*/ 578738 w 578738"/>
                <a:gd name="connsiteY58" fmla="*/ 265487 h 561315"/>
                <a:gd name="connsiteX59" fmla="*/ 561270 w 578738"/>
                <a:gd name="connsiteY59" fmla="*/ 305689 h 561315"/>
                <a:gd name="connsiteX60" fmla="*/ 578738 w 578738"/>
                <a:gd name="connsiteY60" fmla="*/ 345891 h 561315"/>
                <a:gd name="connsiteX61" fmla="*/ 561270 w 578738"/>
                <a:gd name="connsiteY61" fmla="*/ 386094 h 561315"/>
                <a:gd name="connsiteX62" fmla="*/ 578738 w 578738"/>
                <a:gd name="connsiteY62" fmla="*/ 425537 h 561315"/>
                <a:gd name="connsiteX63" fmla="*/ 560511 w 578738"/>
                <a:gd name="connsiteY63" fmla="*/ 466498 h 561315"/>
                <a:gd name="connsiteX64" fmla="*/ 576460 w 578738"/>
                <a:gd name="connsiteY64" fmla="*/ 505942 h 561315"/>
                <a:gd name="connsiteX65" fmla="*/ 527095 w 578738"/>
                <a:gd name="connsiteY65" fmla="*/ 560556 h 561315"/>
                <a:gd name="connsiteX66" fmla="*/ 523298 w 578738"/>
                <a:gd name="connsiteY66" fmla="*/ 561315 h 561315"/>
                <a:gd name="connsiteX67" fmla="*/ 224830 w 578738"/>
                <a:gd name="connsiteY67" fmla="*/ 561315 h 561315"/>
                <a:gd name="connsiteX68" fmla="*/ 181541 w 578738"/>
                <a:gd name="connsiteY68" fmla="*/ 518079 h 561315"/>
                <a:gd name="connsiteX69" fmla="*/ 181541 w 578738"/>
                <a:gd name="connsiteY69" fmla="*/ 253350 h 561315"/>
                <a:gd name="connsiteX70" fmla="*/ 222552 w 578738"/>
                <a:gd name="connsiteY70" fmla="*/ 210872 h 561315"/>
                <a:gd name="connsiteX71" fmla="*/ 224830 w 578738"/>
                <a:gd name="connsiteY71" fmla="*/ 210114 h 561315"/>
                <a:gd name="connsiteX72" fmla="*/ 229387 w 578738"/>
                <a:gd name="connsiteY72" fmla="*/ 210114 h 561315"/>
                <a:gd name="connsiteX73" fmla="*/ 237741 w 578738"/>
                <a:gd name="connsiteY73" fmla="*/ 205563 h 561315"/>
                <a:gd name="connsiteX74" fmla="*/ 240779 w 578738"/>
                <a:gd name="connsiteY74" fmla="*/ 198736 h 561315"/>
                <a:gd name="connsiteX75" fmla="*/ 266600 w 578738"/>
                <a:gd name="connsiteY75" fmla="*/ 66751 h 561315"/>
                <a:gd name="connsiteX76" fmla="*/ 266600 w 578738"/>
                <a:gd name="connsiteY76" fmla="*/ 60683 h 561315"/>
                <a:gd name="connsiteX77" fmla="*/ 265841 w 578738"/>
                <a:gd name="connsiteY77" fmla="*/ 55373 h 561315"/>
                <a:gd name="connsiteX78" fmla="*/ 321281 w 578738"/>
                <a:gd name="connsiteY78" fmla="*/ 0 h 561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578738" h="561315">
                  <a:moveTo>
                    <a:pt x="35700" y="243554"/>
                  </a:moveTo>
                  <a:cubicBezTo>
                    <a:pt x="34181" y="243554"/>
                    <a:pt x="30383" y="248104"/>
                    <a:pt x="30383" y="254930"/>
                  </a:cubicBezTo>
                  <a:lnTo>
                    <a:pt x="30383" y="519604"/>
                  </a:lnTo>
                  <a:cubicBezTo>
                    <a:pt x="30383" y="526430"/>
                    <a:pt x="34181" y="530980"/>
                    <a:pt x="35700" y="530980"/>
                  </a:cubicBezTo>
                  <a:lnTo>
                    <a:pt x="132926" y="530980"/>
                  </a:lnTo>
                  <a:cubicBezTo>
                    <a:pt x="134445" y="530980"/>
                    <a:pt x="138243" y="526430"/>
                    <a:pt x="138243" y="519604"/>
                  </a:cubicBezTo>
                  <a:lnTo>
                    <a:pt x="138243" y="254930"/>
                  </a:lnTo>
                  <a:cubicBezTo>
                    <a:pt x="138243" y="248104"/>
                    <a:pt x="134445" y="243554"/>
                    <a:pt x="132926" y="243554"/>
                  </a:cubicBezTo>
                  <a:close/>
                  <a:moveTo>
                    <a:pt x="35700" y="213219"/>
                  </a:moveTo>
                  <a:lnTo>
                    <a:pt x="132926" y="213219"/>
                  </a:lnTo>
                  <a:cubicBezTo>
                    <a:pt x="152675" y="213219"/>
                    <a:pt x="168626" y="231420"/>
                    <a:pt x="168626" y="254930"/>
                  </a:cubicBezTo>
                  <a:lnTo>
                    <a:pt x="168626" y="519604"/>
                  </a:lnTo>
                  <a:cubicBezTo>
                    <a:pt x="168626" y="542356"/>
                    <a:pt x="152675" y="561315"/>
                    <a:pt x="132926" y="561315"/>
                  </a:cubicBezTo>
                  <a:lnTo>
                    <a:pt x="35700" y="561315"/>
                  </a:lnTo>
                  <a:cubicBezTo>
                    <a:pt x="15951" y="561315"/>
                    <a:pt x="0" y="542356"/>
                    <a:pt x="0" y="519604"/>
                  </a:cubicBezTo>
                  <a:lnTo>
                    <a:pt x="0" y="254930"/>
                  </a:lnTo>
                  <a:cubicBezTo>
                    <a:pt x="0" y="231420"/>
                    <a:pt x="15951" y="213219"/>
                    <a:pt x="35700" y="213219"/>
                  </a:cubicBezTo>
                  <a:close/>
                  <a:moveTo>
                    <a:pt x="321281" y="30341"/>
                  </a:moveTo>
                  <a:cubicBezTo>
                    <a:pt x="307611" y="30341"/>
                    <a:pt x="296219" y="41719"/>
                    <a:pt x="296219" y="55373"/>
                  </a:cubicBezTo>
                  <a:cubicBezTo>
                    <a:pt x="296219" y="56890"/>
                    <a:pt x="296979" y="59166"/>
                    <a:pt x="296979" y="60683"/>
                  </a:cubicBezTo>
                  <a:cubicBezTo>
                    <a:pt x="297738" y="62200"/>
                    <a:pt x="297738" y="64475"/>
                    <a:pt x="296979" y="65992"/>
                  </a:cubicBezTo>
                  <a:cubicBezTo>
                    <a:pt x="306852" y="119090"/>
                    <a:pt x="287106" y="174463"/>
                    <a:pt x="268119" y="212389"/>
                  </a:cubicBezTo>
                  <a:cubicBezTo>
                    <a:pt x="266600" y="215424"/>
                    <a:pt x="265081" y="218458"/>
                    <a:pt x="263563" y="221492"/>
                  </a:cubicBezTo>
                  <a:cubicBezTo>
                    <a:pt x="263563" y="221492"/>
                    <a:pt x="262803" y="222250"/>
                    <a:pt x="262044" y="223009"/>
                  </a:cubicBezTo>
                  <a:cubicBezTo>
                    <a:pt x="255209" y="232870"/>
                    <a:pt x="244576" y="238938"/>
                    <a:pt x="232425" y="240455"/>
                  </a:cubicBezTo>
                  <a:cubicBezTo>
                    <a:pt x="231665" y="240455"/>
                    <a:pt x="230906" y="240455"/>
                    <a:pt x="230146" y="240455"/>
                  </a:cubicBezTo>
                  <a:lnTo>
                    <a:pt x="225590" y="240455"/>
                  </a:lnTo>
                  <a:cubicBezTo>
                    <a:pt x="225590" y="241214"/>
                    <a:pt x="224830" y="241214"/>
                    <a:pt x="224071" y="241214"/>
                  </a:cubicBezTo>
                  <a:cubicBezTo>
                    <a:pt x="217236" y="241214"/>
                    <a:pt x="211919" y="246524"/>
                    <a:pt x="211919" y="253350"/>
                  </a:cubicBezTo>
                  <a:lnTo>
                    <a:pt x="211919" y="518079"/>
                  </a:lnTo>
                  <a:cubicBezTo>
                    <a:pt x="211919" y="524905"/>
                    <a:pt x="217995" y="530974"/>
                    <a:pt x="224830" y="530974"/>
                  </a:cubicBezTo>
                  <a:lnTo>
                    <a:pt x="521019" y="530974"/>
                  </a:lnTo>
                  <a:cubicBezTo>
                    <a:pt x="521779" y="530974"/>
                    <a:pt x="521779" y="530215"/>
                    <a:pt x="522538" y="530215"/>
                  </a:cubicBezTo>
                  <a:cubicBezTo>
                    <a:pt x="536208" y="530215"/>
                    <a:pt x="546081" y="518837"/>
                    <a:pt x="546081" y="505942"/>
                  </a:cubicBezTo>
                  <a:cubicBezTo>
                    <a:pt x="546081" y="493047"/>
                    <a:pt x="536208" y="481669"/>
                    <a:pt x="522538" y="480910"/>
                  </a:cubicBezTo>
                  <a:cubicBezTo>
                    <a:pt x="514943" y="480910"/>
                    <a:pt x="508108" y="474084"/>
                    <a:pt x="508108" y="465740"/>
                  </a:cubicBezTo>
                  <a:cubicBezTo>
                    <a:pt x="508108" y="457396"/>
                    <a:pt x="514943" y="450569"/>
                    <a:pt x="523298" y="450569"/>
                  </a:cubicBezTo>
                  <a:cubicBezTo>
                    <a:pt x="536968" y="450569"/>
                    <a:pt x="548360" y="439191"/>
                    <a:pt x="548360" y="425537"/>
                  </a:cubicBezTo>
                  <a:cubicBezTo>
                    <a:pt x="548360" y="411884"/>
                    <a:pt x="536968" y="401264"/>
                    <a:pt x="523298" y="401264"/>
                  </a:cubicBezTo>
                  <a:cubicBezTo>
                    <a:pt x="514943" y="401264"/>
                    <a:pt x="508108" y="394438"/>
                    <a:pt x="508108" y="386094"/>
                  </a:cubicBezTo>
                  <a:cubicBezTo>
                    <a:pt x="508108" y="377750"/>
                    <a:pt x="514943" y="370923"/>
                    <a:pt x="523298" y="370923"/>
                  </a:cubicBezTo>
                  <a:cubicBezTo>
                    <a:pt x="536968" y="370923"/>
                    <a:pt x="548360" y="359545"/>
                    <a:pt x="548360" y="345891"/>
                  </a:cubicBezTo>
                  <a:cubicBezTo>
                    <a:pt x="548360" y="332238"/>
                    <a:pt x="536968" y="320860"/>
                    <a:pt x="523298" y="320860"/>
                  </a:cubicBezTo>
                  <a:cubicBezTo>
                    <a:pt x="514943" y="320860"/>
                    <a:pt x="508108" y="314033"/>
                    <a:pt x="508108" y="305689"/>
                  </a:cubicBezTo>
                  <a:cubicBezTo>
                    <a:pt x="508108" y="297345"/>
                    <a:pt x="514943" y="290518"/>
                    <a:pt x="523298" y="290518"/>
                  </a:cubicBezTo>
                  <a:cubicBezTo>
                    <a:pt x="536968" y="290518"/>
                    <a:pt x="548360" y="279140"/>
                    <a:pt x="548360" y="265487"/>
                  </a:cubicBezTo>
                  <a:cubicBezTo>
                    <a:pt x="548360" y="251833"/>
                    <a:pt x="536968" y="240455"/>
                    <a:pt x="523298" y="240455"/>
                  </a:cubicBezTo>
                  <a:lnTo>
                    <a:pt x="373684" y="240455"/>
                  </a:lnTo>
                  <a:cubicBezTo>
                    <a:pt x="369127" y="240455"/>
                    <a:pt x="363811" y="238180"/>
                    <a:pt x="361533" y="234387"/>
                  </a:cubicBezTo>
                  <a:cubicBezTo>
                    <a:pt x="358495" y="229836"/>
                    <a:pt x="357735" y="224526"/>
                    <a:pt x="360014" y="219975"/>
                  </a:cubicBezTo>
                  <a:cubicBezTo>
                    <a:pt x="401784" y="120607"/>
                    <a:pt x="349381" y="50822"/>
                    <a:pt x="343306" y="42478"/>
                  </a:cubicBezTo>
                  <a:cubicBezTo>
                    <a:pt x="342546" y="42478"/>
                    <a:pt x="341787" y="41719"/>
                    <a:pt x="341787" y="40961"/>
                  </a:cubicBezTo>
                  <a:cubicBezTo>
                    <a:pt x="336471" y="34134"/>
                    <a:pt x="329635" y="30341"/>
                    <a:pt x="321281" y="30341"/>
                  </a:cubicBezTo>
                  <a:close/>
                  <a:moveTo>
                    <a:pt x="321281" y="0"/>
                  </a:moveTo>
                  <a:cubicBezTo>
                    <a:pt x="338749" y="0"/>
                    <a:pt x="354698" y="8344"/>
                    <a:pt x="365330" y="21997"/>
                  </a:cubicBezTo>
                  <a:cubicBezTo>
                    <a:pt x="368368" y="25032"/>
                    <a:pt x="431403" y="99368"/>
                    <a:pt x="395708" y="210114"/>
                  </a:cubicBezTo>
                  <a:lnTo>
                    <a:pt x="523298" y="210114"/>
                  </a:lnTo>
                  <a:cubicBezTo>
                    <a:pt x="538487" y="210114"/>
                    <a:pt x="552157" y="216182"/>
                    <a:pt x="562789" y="226802"/>
                  </a:cubicBezTo>
                  <a:cubicBezTo>
                    <a:pt x="572662" y="237421"/>
                    <a:pt x="578738" y="251075"/>
                    <a:pt x="578738" y="265487"/>
                  </a:cubicBezTo>
                  <a:cubicBezTo>
                    <a:pt x="578738" y="281416"/>
                    <a:pt x="571903" y="295828"/>
                    <a:pt x="561270" y="305689"/>
                  </a:cubicBezTo>
                  <a:cubicBezTo>
                    <a:pt x="571903" y="315550"/>
                    <a:pt x="578738" y="329962"/>
                    <a:pt x="578738" y="345891"/>
                  </a:cubicBezTo>
                  <a:cubicBezTo>
                    <a:pt x="578738" y="361821"/>
                    <a:pt x="571903" y="375474"/>
                    <a:pt x="561270" y="386094"/>
                  </a:cubicBezTo>
                  <a:cubicBezTo>
                    <a:pt x="571903" y="395955"/>
                    <a:pt x="578738" y="410367"/>
                    <a:pt x="578738" y="425537"/>
                  </a:cubicBezTo>
                  <a:cubicBezTo>
                    <a:pt x="578738" y="442225"/>
                    <a:pt x="571903" y="456637"/>
                    <a:pt x="560511" y="466498"/>
                  </a:cubicBezTo>
                  <a:cubicBezTo>
                    <a:pt x="570384" y="477118"/>
                    <a:pt x="576460" y="490771"/>
                    <a:pt x="576460" y="505942"/>
                  </a:cubicBezTo>
                  <a:cubicBezTo>
                    <a:pt x="576460" y="534008"/>
                    <a:pt x="555195" y="557522"/>
                    <a:pt x="527095" y="560556"/>
                  </a:cubicBezTo>
                  <a:cubicBezTo>
                    <a:pt x="525576" y="560556"/>
                    <a:pt x="524816" y="561315"/>
                    <a:pt x="523298" y="561315"/>
                  </a:cubicBezTo>
                  <a:lnTo>
                    <a:pt x="224830" y="561315"/>
                  </a:lnTo>
                  <a:cubicBezTo>
                    <a:pt x="201287" y="561315"/>
                    <a:pt x="181541" y="541593"/>
                    <a:pt x="181541" y="518079"/>
                  </a:cubicBezTo>
                  <a:lnTo>
                    <a:pt x="181541" y="253350"/>
                  </a:lnTo>
                  <a:cubicBezTo>
                    <a:pt x="181541" y="230594"/>
                    <a:pt x="199768" y="211631"/>
                    <a:pt x="222552" y="210872"/>
                  </a:cubicBezTo>
                  <a:cubicBezTo>
                    <a:pt x="223311" y="210872"/>
                    <a:pt x="224071" y="210114"/>
                    <a:pt x="224830" y="210114"/>
                  </a:cubicBezTo>
                  <a:lnTo>
                    <a:pt x="229387" y="210114"/>
                  </a:lnTo>
                  <a:cubicBezTo>
                    <a:pt x="232425" y="210114"/>
                    <a:pt x="235463" y="208597"/>
                    <a:pt x="237741" y="205563"/>
                  </a:cubicBezTo>
                  <a:cubicBezTo>
                    <a:pt x="238500" y="203287"/>
                    <a:pt x="240019" y="201011"/>
                    <a:pt x="240779" y="198736"/>
                  </a:cubicBezTo>
                  <a:cubicBezTo>
                    <a:pt x="255209" y="170670"/>
                    <a:pt x="277233" y="115297"/>
                    <a:pt x="266600" y="66751"/>
                  </a:cubicBezTo>
                  <a:cubicBezTo>
                    <a:pt x="265841" y="65234"/>
                    <a:pt x="265841" y="62958"/>
                    <a:pt x="266600" y="60683"/>
                  </a:cubicBezTo>
                  <a:cubicBezTo>
                    <a:pt x="265841" y="59166"/>
                    <a:pt x="265841" y="56890"/>
                    <a:pt x="265841" y="55373"/>
                  </a:cubicBezTo>
                  <a:cubicBezTo>
                    <a:pt x="265841" y="25032"/>
                    <a:pt x="290903" y="0"/>
                    <a:pt x="321281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latin typeface="Noto Sans S Chinese Bold" panose="020B0800000000000000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760234" y="2510281"/>
            <a:ext cx="2748956" cy="2246235"/>
            <a:chOff x="2818654" y="2667761"/>
            <a:chExt cx="2748956" cy="2246235"/>
          </a:xfrm>
          <a:solidFill>
            <a:srgbClr val="404040"/>
          </a:solidFill>
        </p:grpSpPr>
        <p:sp>
          <p:nvSpPr>
            <p:cNvPr id="26" name="Freeform: Shape 6"/>
            <p:cNvSpPr/>
            <p:nvPr/>
          </p:nvSpPr>
          <p:spPr bwMode="auto">
            <a:xfrm>
              <a:off x="4636279" y="3181975"/>
              <a:ext cx="931331" cy="1219012"/>
            </a:xfrm>
            <a:custGeom>
              <a:avLst/>
              <a:gdLst>
                <a:gd name="T0" fmla="*/ 0 w 118"/>
                <a:gd name="T1" fmla="*/ 38 h 153"/>
                <a:gd name="T2" fmla="*/ 0 w 118"/>
                <a:gd name="T3" fmla="*/ 114 h 153"/>
                <a:gd name="T4" fmla="*/ 38 w 118"/>
                <a:gd name="T5" fmla="*/ 153 h 153"/>
                <a:gd name="T6" fmla="*/ 54 w 118"/>
                <a:gd name="T7" fmla="*/ 153 h 153"/>
                <a:gd name="T8" fmla="*/ 103 w 118"/>
                <a:gd name="T9" fmla="*/ 103 h 153"/>
                <a:gd name="T10" fmla="*/ 103 w 118"/>
                <a:gd name="T11" fmla="*/ 49 h 153"/>
                <a:gd name="T12" fmla="*/ 54 w 118"/>
                <a:gd name="T13" fmla="*/ 0 h 153"/>
                <a:gd name="T14" fmla="*/ 38 w 118"/>
                <a:gd name="T15" fmla="*/ 0 h 153"/>
                <a:gd name="T16" fmla="*/ 0 w 118"/>
                <a:gd name="T17" fmla="*/ 3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153">
                  <a:moveTo>
                    <a:pt x="0" y="38"/>
                  </a:moveTo>
                  <a:cubicBezTo>
                    <a:pt x="0" y="114"/>
                    <a:pt x="0" y="114"/>
                    <a:pt x="0" y="114"/>
                  </a:cubicBezTo>
                  <a:cubicBezTo>
                    <a:pt x="0" y="135"/>
                    <a:pt x="17" y="153"/>
                    <a:pt x="38" y="153"/>
                  </a:cubicBezTo>
                  <a:cubicBezTo>
                    <a:pt x="54" y="153"/>
                    <a:pt x="54" y="153"/>
                    <a:pt x="54" y="153"/>
                  </a:cubicBezTo>
                  <a:cubicBezTo>
                    <a:pt x="103" y="103"/>
                    <a:pt x="103" y="103"/>
                    <a:pt x="103" y="103"/>
                  </a:cubicBezTo>
                  <a:cubicBezTo>
                    <a:pt x="118" y="88"/>
                    <a:pt x="118" y="64"/>
                    <a:pt x="103" y="49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7" y="0"/>
                    <a:pt x="0" y="17"/>
                    <a:pt x="0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Noto Sans S Chinese Bold" panose="020B0800000000000000" pitchFamily="34" charset="-122"/>
              </a:endParaRPr>
            </a:p>
          </p:txBody>
        </p:sp>
        <p:sp>
          <p:nvSpPr>
            <p:cNvPr id="32" name="Freeform: Shape 7"/>
            <p:cNvSpPr/>
            <p:nvPr/>
          </p:nvSpPr>
          <p:spPr bwMode="auto">
            <a:xfrm>
              <a:off x="2818654" y="2667761"/>
              <a:ext cx="2622547" cy="2246235"/>
            </a:xfrm>
            <a:custGeom>
              <a:avLst/>
              <a:gdLst>
                <a:gd name="T0" fmla="*/ 318 w 332"/>
                <a:gd name="T1" fmla="*/ 168 h 282"/>
                <a:gd name="T2" fmla="*/ 318 w 332"/>
                <a:gd name="T3" fmla="*/ 114 h 282"/>
                <a:gd name="T4" fmla="*/ 219 w 332"/>
                <a:gd name="T5" fmla="*/ 15 h 282"/>
                <a:gd name="T6" fmla="*/ 192 w 332"/>
                <a:gd name="T7" fmla="*/ 26 h 282"/>
                <a:gd name="T8" fmla="*/ 192 w 332"/>
                <a:gd name="T9" fmla="*/ 26 h 282"/>
                <a:gd name="T10" fmla="*/ 153 w 332"/>
                <a:gd name="T11" fmla="*/ 65 h 282"/>
                <a:gd name="T12" fmla="*/ 39 w 332"/>
                <a:gd name="T13" fmla="*/ 65 h 282"/>
                <a:gd name="T14" fmla="*/ 0 w 332"/>
                <a:gd name="T15" fmla="*/ 103 h 282"/>
                <a:gd name="T16" fmla="*/ 0 w 332"/>
                <a:gd name="T17" fmla="*/ 179 h 282"/>
                <a:gd name="T18" fmla="*/ 39 w 332"/>
                <a:gd name="T19" fmla="*/ 218 h 282"/>
                <a:gd name="T20" fmla="*/ 153 w 332"/>
                <a:gd name="T21" fmla="*/ 218 h 282"/>
                <a:gd name="T22" fmla="*/ 192 w 332"/>
                <a:gd name="T23" fmla="*/ 256 h 282"/>
                <a:gd name="T24" fmla="*/ 192 w 332"/>
                <a:gd name="T25" fmla="*/ 256 h 282"/>
                <a:gd name="T26" fmla="*/ 219 w 332"/>
                <a:gd name="T27" fmla="*/ 267 h 282"/>
                <a:gd name="T28" fmla="*/ 318 w 332"/>
                <a:gd name="T29" fmla="*/ 168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2" h="282">
                  <a:moveTo>
                    <a:pt x="318" y="168"/>
                  </a:moveTo>
                  <a:cubicBezTo>
                    <a:pt x="332" y="153"/>
                    <a:pt x="332" y="129"/>
                    <a:pt x="318" y="114"/>
                  </a:cubicBezTo>
                  <a:cubicBezTo>
                    <a:pt x="219" y="15"/>
                    <a:pt x="219" y="15"/>
                    <a:pt x="219" y="15"/>
                  </a:cubicBezTo>
                  <a:cubicBezTo>
                    <a:pt x="204" y="0"/>
                    <a:pt x="192" y="5"/>
                    <a:pt x="192" y="26"/>
                  </a:cubicBezTo>
                  <a:cubicBezTo>
                    <a:pt x="192" y="26"/>
                    <a:pt x="192" y="26"/>
                    <a:pt x="192" y="26"/>
                  </a:cubicBezTo>
                  <a:cubicBezTo>
                    <a:pt x="192" y="47"/>
                    <a:pt x="174" y="65"/>
                    <a:pt x="153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18" y="65"/>
                    <a:pt x="0" y="82"/>
                    <a:pt x="0" y="103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200"/>
                    <a:pt x="18" y="218"/>
                    <a:pt x="39" y="218"/>
                  </a:cubicBezTo>
                  <a:cubicBezTo>
                    <a:pt x="153" y="218"/>
                    <a:pt x="153" y="218"/>
                    <a:pt x="153" y="218"/>
                  </a:cubicBezTo>
                  <a:cubicBezTo>
                    <a:pt x="174" y="218"/>
                    <a:pt x="192" y="235"/>
                    <a:pt x="192" y="256"/>
                  </a:cubicBezTo>
                  <a:cubicBezTo>
                    <a:pt x="192" y="256"/>
                    <a:pt x="192" y="256"/>
                    <a:pt x="192" y="256"/>
                  </a:cubicBezTo>
                  <a:cubicBezTo>
                    <a:pt x="192" y="277"/>
                    <a:pt x="204" y="282"/>
                    <a:pt x="219" y="267"/>
                  </a:cubicBezTo>
                  <a:lnTo>
                    <a:pt x="318" y="168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anchor="ctr"/>
            <a:lstStyle/>
            <a:p>
              <a:pPr algn="ctr"/>
              <a:endParaRPr dirty="0">
                <a:latin typeface="Noto Sans S Chinese Bold" panose="020B0800000000000000" pitchFamily="34" charset="-122"/>
              </a:endParaRPr>
            </a:p>
          </p:txBody>
        </p:sp>
        <p:sp>
          <p:nvSpPr>
            <p:cNvPr id="34" name="Oval 12"/>
            <p:cNvSpPr/>
            <p:nvPr/>
          </p:nvSpPr>
          <p:spPr>
            <a:xfrm>
              <a:off x="4020802" y="3479944"/>
              <a:ext cx="616815" cy="615809"/>
            </a:xfrm>
            <a:custGeom>
              <a:avLst/>
              <a:gdLst>
                <a:gd name="connsiteX0" fmla="*/ 140017 w 606581"/>
                <a:gd name="connsiteY0" fmla="*/ 411043 h 605592"/>
                <a:gd name="connsiteX1" fmla="*/ 178821 w 606581"/>
                <a:gd name="connsiteY1" fmla="*/ 427078 h 605592"/>
                <a:gd name="connsiteX2" fmla="*/ 178821 w 606581"/>
                <a:gd name="connsiteY2" fmla="*/ 504564 h 605592"/>
                <a:gd name="connsiteX3" fmla="*/ 93692 w 606581"/>
                <a:gd name="connsiteY3" fmla="*/ 589557 h 605592"/>
                <a:gd name="connsiteX4" fmla="*/ 54887 w 606581"/>
                <a:gd name="connsiteY4" fmla="*/ 605592 h 605592"/>
                <a:gd name="connsiteX5" fmla="*/ 16083 w 606581"/>
                <a:gd name="connsiteY5" fmla="*/ 589557 h 605592"/>
                <a:gd name="connsiteX6" fmla="*/ 16083 w 606581"/>
                <a:gd name="connsiteY6" fmla="*/ 511979 h 605592"/>
                <a:gd name="connsiteX7" fmla="*/ 101212 w 606581"/>
                <a:gd name="connsiteY7" fmla="*/ 427078 h 605592"/>
                <a:gd name="connsiteX8" fmla="*/ 140017 w 606581"/>
                <a:gd name="connsiteY8" fmla="*/ 411043 h 605592"/>
                <a:gd name="connsiteX9" fmla="*/ 382501 w 606581"/>
                <a:gd name="connsiteY9" fmla="*/ 49537 h 605592"/>
                <a:gd name="connsiteX10" fmla="*/ 557044 w 606581"/>
                <a:gd name="connsiteY10" fmla="*/ 223798 h 605592"/>
                <a:gd name="connsiteX11" fmla="*/ 382501 w 606581"/>
                <a:gd name="connsiteY11" fmla="*/ 398059 h 605592"/>
                <a:gd name="connsiteX12" fmla="*/ 207957 w 606581"/>
                <a:gd name="connsiteY12" fmla="*/ 223798 h 605592"/>
                <a:gd name="connsiteX13" fmla="*/ 382501 w 606581"/>
                <a:gd name="connsiteY13" fmla="*/ 49537 h 605592"/>
                <a:gd name="connsiteX14" fmla="*/ 382536 w 606581"/>
                <a:gd name="connsiteY14" fmla="*/ 24750 h 605592"/>
                <a:gd name="connsiteX15" fmla="*/ 304914 w 606581"/>
                <a:gd name="connsiteY15" fmla="*/ 40417 h 605592"/>
                <a:gd name="connsiteX16" fmla="*/ 241591 w 606581"/>
                <a:gd name="connsiteY16" fmla="*/ 83058 h 605592"/>
                <a:gd name="connsiteX17" fmla="*/ 198880 w 606581"/>
                <a:gd name="connsiteY17" fmla="*/ 146278 h 605592"/>
                <a:gd name="connsiteX18" fmla="*/ 183189 w 606581"/>
                <a:gd name="connsiteY18" fmla="*/ 223774 h 605592"/>
                <a:gd name="connsiteX19" fmla="*/ 198880 w 606581"/>
                <a:gd name="connsiteY19" fmla="*/ 301177 h 605592"/>
                <a:gd name="connsiteX20" fmla="*/ 241591 w 606581"/>
                <a:gd name="connsiteY20" fmla="*/ 364490 h 605592"/>
                <a:gd name="connsiteX21" fmla="*/ 304914 w 606581"/>
                <a:gd name="connsiteY21" fmla="*/ 407131 h 605592"/>
                <a:gd name="connsiteX22" fmla="*/ 382536 w 606581"/>
                <a:gd name="connsiteY22" fmla="*/ 422705 h 605592"/>
                <a:gd name="connsiteX23" fmla="*/ 460158 w 606581"/>
                <a:gd name="connsiteY23" fmla="*/ 407131 h 605592"/>
                <a:gd name="connsiteX24" fmla="*/ 523481 w 606581"/>
                <a:gd name="connsiteY24" fmla="*/ 364490 h 605592"/>
                <a:gd name="connsiteX25" fmla="*/ 566192 w 606581"/>
                <a:gd name="connsiteY25" fmla="*/ 301177 h 605592"/>
                <a:gd name="connsiteX26" fmla="*/ 581883 w 606581"/>
                <a:gd name="connsiteY26" fmla="*/ 223774 h 605592"/>
                <a:gd name="connsiteX27" fmla="*/ 566192 w 606581"/>
                <a:gd name="connsiteY27" fmla="*/ 146278 h 605592"/>
                <a:gd name="connsiteX28" fmla="*/ 523481 w 606581"/>
                <a:gd name="connsiteY28" fmla="*/ 83058 h 605592"/>
                <a:gd name="connsiteX29" fmla="*/ 460158 w 606581"/>
                <a:gd name="connsiteY29" fmla="*/ 40417 h 605592"/>
                <a:gd name="connsiteX30" fmla="*/ 382536 w 606581"/>
                <a:gd name="connsiteY30" fmla="*/ 24750 h 605592"/>
                <a:gd name="connsiteX31" fmla="*/ 382536 w 606581"/>
                <a:gd name="connsiteY31" fmla="*/ 0 h 605592"/>
                <a:gd name="connsiteX32" fmla="*/ 469721 w 606581"/>
                <a:gd name="connsiteY32" fmla="*/ 17613 h 605592"/>
                <a:gd name="connsiteX33" fmla="*/ 540937 w 606581"/>
                <a:gd name="connsiteY33" fmla="*/ 65538 h 605592"/>
                <a:gd name="connsiteX34" fmla="*/ 588940 w 606581"/>
                <a:gd name="connsiteY34" fmla="*/ 136637 h 605592"/>
                <a:gd name="connsiteX35" fmla="*/ 606581 w 606581"/>
                <a:gd name="connsiteY35" fmla="*/ 223774 h 605592"/>
                <a:gd name="connsiteX36" fmla="*/ 588940 w 606581"/>
                <a:gd name="connsiteY36" fmla="*/ 310818 h 605592"/>
                <a:gd name="connsiteX37" fmla="*/ 540937 w 606581"/>
                <a:gd name="connsiteY37" fmla="*/ 381917 h 605592"/>
                <a:gd name="connsiteX38" fmla="*/ 469721 w 606581"/>
                <a:gd name="connsiteY38" fmla="*/ 429842 h 605592"/>
                <a:gd name="connsiteX39" fmla="*/ 382536 w 606581"/>
                <a:gd name="connsiteY39" fmla="*/ 447455 h 605592"/>
                <a:gd name="connsiteX40" fmla="*/ 295258 w 606581"/>
                <a:gd name="connsiteY40" fmla="*/ 429842 h 605592"/>
                <a:gd name="connsiteX41" fmla="*/ 240105 w 606581"/>
                <a:gd name="connsiteY41" fmla="*/ 396471 h 605592"/>
                <a:gd name="connsiteX42" fmla="*/ 209558 w 606581"/>
                <a:gd name="connsiteY42" fmla="*/ 427061 h 605592"/>
                <a:gd name="connsiteX43" fmla="*/ 196373 w 606581"/>
                <a:gd name="connsiteY43" fmla="*/ 409541 h 605592"/>
                <a:gd name="connsiteX44" fmla="*/ 178918 w 606581"/>
                <a:gd name="connsiteY44" fmla="*/ 396378 h 605592"/>
                <a:gd name="connsiteX45" fmla="*/ 209465 w 606581"/>
                <a:gd name="connsiteY45" fmla="*/ 365880 h 605592"/>
                <a:gd name="connsiteX46" fmla="*/ 176040 w 606581"/>
                <a:gd name="connsiteY46" fmla="*/ 310818 h 605592"/>
                <a:gd name="connsiteX47" fmla="*/ 158491 w 606581"/>
                <a:gd name="connsiteY47" fmla="*/ 223774 h 605592"/>
                <a:gd name="connsiteX48" fmla="*/ 176040 w 606581"/>
                <a:gd name="connsiteY48" fmla="*/ 136637 h 605592"/>
                <a:gd name="connsiteX49" fmla="*/ 224043 w 606581"/>
                <a:gd name="connsiteY49" fmla="*/ 65538 h 605592"/>
                <a:gd name="connsiteX50" fmla="*/ 295258 w 606581"/>
                <a:gd name="connsiteY50" fmla="*/ 17613 h 605592"/>
                <a:gd name="connsiteX51" fmla="*/ 382536 w 606581"/>
                <a:gd name="connsiteY51" fmla="*/ 0 h 60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06581" h="605592">
                  <a:moveTo>
                    <a:pt x="140017" y="411043"/>
                  </a:moveTo>
                  <a:cubicBezTo>
                    <a:pt x="154035" y="411043"/>
                    <a:pt x="168053" y="416326"/>
                    <a:pt x="178821" y="427078"/>
                  </a:cubicBezTo>
                  <a:cubicBezTo>
                    <a:pt x="200266" y="448488"/>
                    <a:pt x="200266" y="483153"/>
                    <a:pt x="178821" y="504564"/>
                  </a:cubicBezTo>
                  <a:lnTo>
                    <a:pt x="93692" y="589557"/>
                  </a:lnTo>
                  <a:cubicBezTo>
                    <a:pt x="83016" y="600216"/>
                    <a:pt x="68905" y="605592"/>
                    <a:pt x="54887" y="605592"/>
                  </a:cubicBezTo>
                  <a:cubicBezTo>
                    <a:pt x="40870" y="605592"/>
                    <a:pt x="26759" y="600216"/>
                    <a:pt x="16083" y="589557"/>
                  </a:cubicBezTo>
                  <a:cubicBezTo>
                    <a:pt x="-5362" y="568147"/>
                    <a:pt x="-5362" y="533389"/>
                    <a:pt x="16083" y="511979"/>
                  </a:cubicBezTo>
                  <a:lnTo>
                    <a:pt x="101212" y="427078"/>
                  </a:lnTo>
                  <a:cubicBezTo>
                    <a:pt x="111888" y="416326"/>
                    <a:pt x="125999" y="411043"/>
                    <a:pt x="140017" y="411043"/>
                  </a:cubicBezTo>
                  <a:close/>
                  <a:moveTo>
                    <a:pt x="382501" y="49537"/>
                  </a:moveTo>
                  <a:cubicBezTo>
                    <a:pt x="478871" y="49537"/>
                    <a:pt x="557044" y="127491"/>
                    <a:pt x="557044" y="223798"/>
                  </a:cubicBezTo>
                  <a:cubicBezTo>
                    <a:pt x="557044" y="320012"/>
                    <a:pt x="478871" y="398059"/>
                    <a:pt x="382501" y="398059"/>
                  </a:cubicBezTo>
                  <a:cubicBezTo>
                    <a:pt x="286130" y="398059"/>
                    <a:pt x="207957" y="320012"/>
                    <a:pt x="207957" y="223798"/>
                  </a:cubicBezTo>
                  <a:cubicBezTo>
                    <a:pt x="207957" y="127491"/>
                    <a:pt x="286130" y="49537"/>
                    <a:pt x="382501" y="49537"/>
                  </a:cubicBezTo>
                  <a:close/>
                  <a:moveTo>
                    <a:pt x="382536" y="24750"/>
                  </a:moveTo>
                  <a:cubicBezTo>
                    <a:pt x="355610" y="24750"/>
                    <a:pt x="329519" y="30034"/>
                    <a:pt x="304914" y="40417"/>
                  </a:cubicBezTo>
                  <a:cubicBezTo>
                    <a:pt x="281238" y="50428"/>
                    <a:pt x="259882" y="64796"/>
                    <a:pt x="241591" y="83058"/>
                  </a:cubicBezTo>
                  <a:cubicBezTo>
                    <a:pt x="223300" y="101319"/>
                    <a:pt x="208908" y="122547"/>
                    <a:pt x="198880" y="146278"/>
                  </a:cubicBezTo>
                  <a:cubicBezTo>
                    <a:pt x="188481" y="170843"/>
                    <a:pt x="183189" y="196891"/>
                    <a:pt x="183189" y="223774"/>
                  </a:cubicBezTo>
                  <a:cubicBezTo>
                    <a:pt x="183189" y="250564"/>
                    <a:pt x="188481" y="276705"/>
                    <a:pt x="198880" y="301177"/>
                  </a:cubicBezTo>
                  <a:cubicBezTo>
                    <a:pt x="208908" y="324908"/>
                    <a:pt x="223300" y="346228"/>
                    <a:pt x="241591" y="364490"/>
                  </a:cubicBezTo>
                  <a:cubicBezTo>
                    <a:pt x="259882" y="382752"/>
                    <a:pt x="281238" y="397027"/>
                    <a:pt x="304914" y="407131"/>
                  </a:cubicBezTo>
                  <a:cubicBezTo>
                    <a:pt x="329519" y="417513"/>
                    <a:pt x="355610" y="422705"/>
                    <a:pt x="382536" y="422705"/>
                  </a:cubicBezTo>
                  <a:cubicBezTo>
                    <a:pt x="409462" y="422705"/>
                    <a:pt x="435553" y="417513"/>
                    <a:pt x="460158" y="407131"/>
                  </a:cubicBezTo>
                  <a:cubicBezTo>
                    <a:pt x="483834" y="397027"/>
                    <a:pt x="505190" y="382752"/>
                    <a:pt x="523481" y="364490"/>
                  </a:cubicBezTo>
                  <a:cubicBezTo>
                    <a:pt x="541772" y="346228"/>
                    <a:pt x="556164" y="324908"/>
                    <a:pt x="566192" y="301177"/>
                  </a:cubicBezTo>
                  <a:cubicBezTo>
                    <a:pt x="576591" y="276705"/>
                    <a:pt x="581883" y="250564"/>
                    <a:pt x="581883" y="223774"/>
                  </a:cubicBezTo>
                  <a:cubicBezTo>
                    <a:pt x="581883" y="196891"/>
                    <a:pt x="576591" y="170843"/>
                    <a:pt x="566192" y="146278"/>
                  </a:cubicBezTo>
                  <a:cubicBezTo>
                    <a:pt x="556164" y="122547"/>
                    <a:pt x="541772" y="101319"/>
                    <a:pt x="523481" y="83058"/>
                  </a:cubicBezTo>
                  <a:cubicBezTo>
                    <a:pt x="505190" y="64796"/>
                    <a:pt x="483834" y="50428"/>
                    <a:pt x="460158" y="40417"/>
                  </a:cubicBezTo>
                  <a:cubicBezTo>
                    <a:pt x="435553" y="30034"/>
                    <a:pt x="409462" y="24750"/>
                    <a:pt x="382536" y="24750"/>
                  </a:cubicBezTo>
                  <a:close/>
                  <a:moveTo>
                    <a:pt x="382536" y="0"/>
                  </a:moveTo>
                  <a:cubicBezTo>
                    <a:pt x="412712" y="0"/>
                    <a:pt x="442145" y="5933"/>
                    <a:pt x="469721" y="17613"/>
                  </a:cubicBezTo>
                  <a:cubicBezTo>
                    <a:pt x="496462" y="28922"/>
                    <a:pt x="520417" y="45051"/>
                    <a:pt x="540937" y="65538"/>
                  </a:cubicBezTo>
                  <a:cubicBezTo>
                    <a:pt x="561549" y="86117"/>
                    <a:pt x="577705" y="110033"/>
                    <a:pt x="588940" y="136637"/>
                  </a:cubicBezTo>
                  <a:cubicBezTo>
                    <a:pt x="600639" y="164262"/>
                    <a:pt x="606581" y="193554"/>
                    <a:pt x="606581" y="223774"/>
                  </a:cubicBezTo>
                  <a:cubicBezTo>
                    <a:pt x="606581" y="253901"/>
                    <a:pt x="600639" y="283194"/>
                    <a:pt x="588940" y="310818"/>
                  </a:cubicBezTo>
                  <a:cubicBezTo>
                    <a:pt x="577705" y="337515"/>
                    <a:pt x="561549" y="361431"/>
                    <a:pt x="540937" y="381917"/>
                  </a:cubicBezTo>
                  <a:cubicBezTo>
                    <a:pt x="520417" y="402496"/>
                    <a:pt x="496462" y="418626"/>
                    <a:pt x="469721" y="429842"/>
                  </a:cubicBezTo>
                  <a:cubicBezTo>
                    <a:pt x="442145" y="441522"/>
                    <a:pt x="412805" y="447455"/>
                    <a:pt x="382536" y="447455"/>
                  </a:cubicBezTo>
                  <a:cubicBezTo>
                    <a:pt x="352267" y="447455"/>
                    <a:pt x="322927" y="441522"/>
                    <a:pt x="295258" y="429842"/>
                  </a:cubicBezTo>
                  <a:cubicBezTo>
                    <a:pt x="275295" y="421407"/>
                    <a:pt x="256818" y="410190"/>
                    <a:pt x="240105" y="396471"/>
                  </a:cubicBezTo>
                  <a:lnTo>
                    <a:pt x="209558" y="427061"/>
                  </a:lnTo>
                  <a:cubicBezTo>
                    <a:pt x="206030" y="420758"/>
                    <a:pt x="201666" y="414918"/>
                    <a:pt x="196373" y="409541"/>
                  </a:cubicBezTo>
                  <a:cubicBezTo>
                    <a:pt x="191081" y="404350"/>
                    <a:pt x="185232" y="399901"/>
                    <a:pt x="178918" y="396378"/>
                  </a:cubicBezTo>
                  <a:lnTo>
                    <a:pt x="209465" y="365880"/>
                  </a:lnTo>
                  <a:cubicBezTo>
                    <a:pt x="195724" y="349287"/>
                    <a:pt x="184582" y="330840"/>
                    <a:pt x="176040" y="310818"/>
                  </a:cubicBezTo>
                  <a:cubicBezTo>
                    <a:pt x="164341" y="283194"/>
                    <a:pt x="158491" y="253901"/>
                    <a:pt x="158491" y="223774"/>
                  </a:cubicBezTo>
                  <a:cubicBezTo>
                    <a:pt x="158491" y="193554"/>
                    <a:pt x="164341" y="164262"/>
                    <a:pt x="176040" y="136637"/>
                  </a:cubicBezTo>
                  <a:cubicBezTo>
                    <a:pt x="187367" y="110033"/>
                    <a:pt x="203523" y="86117"/>
                    <a:pt x="224043" y="65538"/>
                  </a:cubicBezTo>
                  <a:cubicBezTo>
                    <a:pt x="244655" y="45051"/>
                    <a:pt x="268610" y="28922"/>
                    <a:pt x="295258" y="17613"/>
                  </a:cubicBezTo>
                  <a:cubicBezTo>
                    <a:pt x="322927" y="5933"/>
                    <a:pt x="352267" y="0"/>
                    <a:pt x="382536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latin typeface="Noto Sans S Chinese Bold" panose="020B0800000000000000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239520" y="2555200"/>
            <a:ext cx="2450603" cy="2145255"/>
            <a:chOff x="1308100" y="2715220"/>
            <a:chExt cx="2450603" cy="2145255"/>
          </a:xfrm>
          <a:solidFill>
            <a:srgbClr val="76ADFB"/>
          </a:solidFill>
        </p:grpSpPr>
        <p:sp>
          <p:nvSpPr>
            <p:cNvPr id="38" name="Freeform: Shape 8"/>
            <p:cNvSpPr/>
            <p:nvPr/>
          </p:nvSpPr>
          <p:spPr bwMode="auto">
            <a:xfrm>
              <a:off x="2818654" y="3185004"/>
              <a:ext cx="940049" cy="1219011"/>
            </a:xfrm>
            <a:custGeom>
              <a:avLst/>
              <a:gdLst>
                <a:gd name="T0" fmla="*/ 0 w 119"/>
                <a:gd name="T1" fmla="*/ 38 h 153"/>
                <a:gd name="T2" fmla="*/ 0 w 119"/>
                <a:gd name="T3" fmla="*/ 114 h 153"/>
                <a:gd name="T4" fmla="*/ 39 w 119"/>
                <a:gd name="T5" fmla="*/ 153 h 153"/>
                <a:gd name="T6" fmla="*/ 55 w 119"/>
                <a:gd name="T7" fmla="*/ 153 h 153"/>
                <a:gd name="T8" fmla="*/ 104 w 119"/>
                <a:gd name="T9" fmla="*/ 103 h 153"/>
                <a:gd name="T10" fmla="*/ 104 w 119"/>
                <a:gd name="T11" fmla="*/ 49 h 153"/>
                <a:gd name="T12" fmla="*/ 55 w 119"/>
                <a:gd name="T13" fmla="*/ 0 h 153"/>
                <a:gd name="T14" fmla="*/ 39 w 119"/>
                <a:gd name="T15" fmla="*/ 0 h 153"/>
                <a:gd name="T16" fmla="*/ 0 w 119"/>
                <a:gd name="T17" fmla="*/ 3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" h="153">
                  <a:moveTo>
                    <a:pt x="0" y="38"/>
                  </a:moveTo>
                  <a:cubicBezTo>
                    <a:pt x="0" y="114"/>
                    <a:pt x="0" y="114"/>
                    <a:pt x="0" y="114"/>
                  </a:cubicBezTo>
                  <a:cubicBezTo>
                    <a:pt x="0" y="135"/>
                    <a:pt x="18" y="153"/>
                    <a:pt x="39" y="153"/>
                  </a:cubicBezTo>
                  <a:cubicBezTo>
                    <a:pt x="55" y="153"/>
                    <a:pt x="55" y="153"/>
                    <a:pt x="55" y="153"/>
                  </a:cubicBezTo>
                  <a:cubicBezTo>
                    <a:pt x="104" y="103"/>
                    <a:pt x="104" y="103"/>
                    <a:pt x="104" y="103"/>
                  </a:cubicBezTo>
                  <a:cubicBezTo>
                    <a:pt x="119" y="88"/>
                    <a:pt x="119" y="64"/>
                    <a:pt x="104" y="49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18" y="0"/>
                    <a:pt x="0" y="17"/>
                    <a:pt x="0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Noto Sans S Chinese Bold" panose="020B0800000000000000" pitchFamily="34" charset="-122"/>
              </a:endParaRPr>
            </a:p>
          </p:txBody>
        </p:sp>
        <p:sp>
          <p:nvSpPr>
            <p:cNvPr id="39" name="Freeform: Shape 9"/>
            <p:cNvSpPr/>
            <p:nvPr/>
          </p:nvSpPr>
          <p:spPr bwMode="auto">
            <a:xfrm>
              <a:off x="1308100" y="2715220"/>
              <a:ext cx="2294576" cy="2145255"/>
            </a:xfrm>
            <a:custGeom>
              <a:avLst/>
              <a:gdLst>
                <a:gd name="connsiteX0" fmla="*/ 1424916 w 2507091"/>
                <a:gd name="connsiteY0" fmla="*/ 112 h 2343942"/>
                <a:gd name="connsiteX1" fmla="*/ 1555542 w 2507091"/>
                <a:gd name="connsiteY1" fmla="*/ 75381 h 2343942"/>
                <a:gd name="connsiteX2" fmla="*/ 2409995 w 2507091"/>
                <a:gd name="connsiteY2" fmla="*/ 936988 h 2343942"/>
                <a:gd name="connsiteX3" fmla="*/ 2409995 w 2507091"/>
                <a:gd name="connsiteY3" fmla="*/ 1406955 h 2343942"/>
                <a:gd name="connsiteX4" fmla="*/ 1555542 w 2507091"/>
                <a:gd name="connsiteY4" fmla="*/ 2268563 h 2343942"/>
                <a:gd name="connsiteX5" fmla="*/ 1322510 w 2507091"/>
                <a:gd name="connsiteY5" fmla="*/ 2172828 h 2343942"/>
                <a:gd name="connsiteX6" fmla="*/ 994538 w 2507091"/>
                <a:gd name="connsiteY6" fmla="*/ 1842111 h 2343942"/>
                <a:gd name="connsiteX7" fmla="*/ 1992 w 2507091"/>
                <a:gd name="connsiteY7" fmla="*/ 1842111 h 2343942"/>
                <a:gd name="connsiteX8" fmla="*/ 0 w 2507091"/>
                <a:gd name="connsiteY8" fmla="*/ 1841897 h 2343942"/>
                <a:gd name="connsiteX9" fmla="*/ 8587 w 2507091"/>
                <a:gd name="connsiteY9" fmla="*/ 1841897 h 2343942"/>
                <a:gd name="connsiteX10" fmla="*/ 66848 w 2507091"/>
                <a:gd name="connsiteY10" fmla="*/ 1841897 h 2343942"/>
                <a:gd name="connsiteX11" fmla="*/ 489776 w 2507091"/>
                <a:gd name="connsiteY11" fmla="*/ 1406631 h 2343942"/>
                <a:gd name="connsiteX12" fmla="*/ 489776 w 2507091"/>
                <a:gd name="connsiteY12" fmla="*/ 936545 h 2343942"/>
                <a:gd name="connsiteX13" fmla="*/ 67674 w 2507091"/>
                <a:gd name="connsiteY13" fmla="*/ 510817 h 2343942"/>
                <a:gd name="connsiteX14" fmla="*/ 67395 w 2507091"/>
                <a:gd name="connsiteY14" fmla="*/ 510536 h 2343942"/>
                <a:gd name="connsiteX15" fmla="*/ 85108 w 2507091"/>
                <a:gd name="connsiteY15" fmla="*/ 510536 h 2343942"/>
                <a:gd name="connsiteX16" fmla="*/ 994538 w 2507091"/>
                <a:gd name="connsiteY16" fmla="*/ 510536 h 2343942"/>
                <a:gd name="connsiteX17" fmla="*/ 1322510 w 2507091"/>
                <a:gd name="connsiteY17" fmla="*/ 171115 h 2343942"/>
                <a:gd name="connsiteX18" fmla="*/ 1424916 w 2507091"/>
                <a:gd name="connsiteY18" fmla="*/ 112 h 2343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07091" h="2343942">
                  <a:moveTo>
                    <a:pt x="1424916" y="112"/>
                  </a:moveTo>
                  <a:cubicBezTo>
                    <a:pt x="1462086" y="1948"/>
                    <a:pt x="1506994" y="26426"/>
                    <a:pt x="1555542" y="75381"/>
                  </a:cubicBezTo>
                  <a:cubicBezTo>
                    <a:pt x="1555542" y="75381"/>
                    <a:pt x="1555542" y="75381"/>
                    <a:pt x="2409995" y="936988"/>
                  </a:cubicBezTo>
                  <a:cubicBezTo>
                    <a:pt x="2539457" y="1067534"/>
                    <a:pt x="2539457" y="1276409"/>
                    <a:pt x="2409995" y="1406955"/>
                  </a:cubicBezTo>
                  <a:lnTo>
                    <a:pt x="1555542" y="2268563"/>
                  </a:lnTo>
                  <a:cubicBezTo>
                    <a:pt x="1426080" y="2399109"/>
                    <a:pt x="1322510" y="2355594"/>
                    <a:pt x="1322510" y="2172828"/>
                  </a:cubicBezTo>
                  <a:cubicBezTo>
                    <a:pt x="1322510" y="1990063"/>
                    <a:pt x="1175785" y="1842111"/>
                    <a:pt x="994538" y="1842111"/>
                  </a:cubicBezTo>
                  <a:cubicBezTo>
                    <a:pt x="994538" y="1842111"/>
                    <a:pt x="994538" y="1842111"/>
                    <a:pt x="1992" y="1842111"/>
                  </a:cubicBezTo>
                  <a:lnTo>
                    <a:pt x="0" y="1841897"/>
                  </a:lnTo>
                  <a:lnTo>
                    <a:pt x="8587" y="1841897"/>
                  </a:lnTo>
                  <a:cubicBezTo>
                    <a:pt x="66848" y="1841897"/>
                    <a:pt x="66848" y="1841897"/>
                    <a:pt x="66848" y="1841897"/>
                  </a:cubicBezTo>
                  <a:cubicBezTo>
                    <a:pt x="489776" y="1406631"/>
                    <a:pt x="489776" y="1406631"/>
                    <a:pt x="489776" y="1406631"/>
                  </a:cubicBezTo>
                  <a:cubicBezTo>
                    <a:pt x="619244" y="1276052"/>
                    <a:pt x="619244" y="1067124"/>
                    <a:pt x="489776" y="936545"/>
                  </a:cubicBezTo>
                  <a:cubicBezTo>
                    <a:pt x="119714" y="563304"/>
                    <a:pt x="73456" y="516649"/>
                    <a:pt x="67674" y="510817"/>
                  </a:cubicBezTo>
                  <a:lnTo>
                    <a:pt x="67395" y="510536"/>
                  </a:lnTo>
                  <a:lnTo>
                    <a:pt x="85108" y="510536"/>
                  </a:lnTo>
                  <a:cubicBezTo>
                    <a:pt x="191971" y="510536"/>
                    <a:pt x="436231" y="510536"/>
                    <a:pt x="994538" y="510536"/>
                  </a:cubicBezTo>
                  <a:cubicBezTo>
                    <a:pt x="1175785" y="510536"/>
                    <a:pt x="1322510" y="353880"/>
                    <a:pt x="1322510" y="171115"/>
                  </a:cubicBezTo>
                  <a:cubicBezTo>
                    <a:pt x="1322510" y="56887"/>
                    <a:pt x="1362967" y="-2947"/>
                    <a:pt x="1424916" y="11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anchor="ctr"/>
            <a:lstStyle/>
            <a:p>
              <a:pPr algn="ctr"/>
              <a:endParaRPr dirty="0">
                <a:latin typeface="Noto Sans S Chinese Bold" panose="020B0800000000000000" pitchFamily="34" charset="-122"/>
              </a:endParaRPr>
            </a:p>
          </p:txBody>
        </p:sp>
        <p:sp>
          <p:nvSpPr>
            <p:cNvPr id="40" name="Oval 10"/>
            <p:cNvSpPr/>
            <p:nvPr/>
          </p:nvSpPr>
          <p:spPr>
            <a:xfrm>
              <a:off x="2201840" y="3485455"/>
              <a:ext cx="616815" cy="604788"/>
            </a:xfrm>
            <a:custGeom>
              <a:avLst/>
              <a:gdLst>
                <a:gd name="T0" fmla="*/ 1312 w 1990"/>
                <a:gd name="T1" fmla="*/ 1552 h 1954"/>
                <a:gd name="T2" fmla="*/ 291 w 1990"/>
                <a:gd name="T3" fmla="*/ 1746 h 1954"/>
                <a:gd name="T4" fmla="*/ 0 w 1990"/>
                <a:gd name="T5" fmla="*/ 540 h 1954"/>
                <a:gd name="T6" fmla="*/ 515 w 1990"/>
                <a:gd name="T7" fmla="*/ 249 h 1954"/>
                <a:gd name="T8" fmla="*/ 1205 w 1990"/>
                <a:gd name="T9" fmla="*/ 0 h 1954"/>
                <a:gd name="T10" fmla="*/ 1496 w 1990"/>
                <a:gd name="T11" fmla="*/ 489 h 1954"/>
                <a:gd name="T12" fmla="*/ 1413 w 1990"/>
                <a:gd name="T13" fmla="*/ 291 h 1954"/>
                <a:gd name="T14" fmla="*/ 802 w 1990"/>
                <a:gd name="T15" fmla="*/ 83 h 1954"/>
                <a:gd name="T16" fmla="*/ 1039 w 1990"/>
                <a:gd name="T17" fmla="*/ 249 h 1954"/>
                <a:gd name="T18" fmla="*/ 1243 w 1990"/>
                <a:gd name="T19" fmla="*/ 499 h 1954"/>
                <a:gd name="T20" fmla="*/ 291 w 1990"/>
                <a:gd name="T21" fmla="*/ 333 h 1954"/>
                <a:gd name="T22" fmla="*/ 83 w 1990"/>
                <a:gd name="T23" fmla="*/ 1455 h 1954"/>
                <a:gd name="T24" fmla="*/ 1039 w 1990"/>
                <a:gd name="T25" fmla="*/ 1663 h 1954"/>
                <a:gd name="T26" fmla="*/ 1641 w 1990"/>
                <a:gd name="T27" fmla="*/ 1453 h 1954"/>
                <a:gd name="T28" fmla="*/ 1138 w 1990"/>
                <a:gd name="T29" fmla="*/ 583 h 1954"/>
                <a:gd name="T30" fmla="*/ 1641 w 1990"/>
                <a:gd name="T31" fmla="*/ 1453 h 1954"/>
                <a:gd name="T32" fmla="*/ 1752 w 1990"/>
                <a:gd name="T33" fmla="*/ 809 h 1954"/>
                <a:gd name="T34" fmla="*/ 1026 w 1990"/>
                <a:gd name="T35" fmla="*/ 1228 h 1954"/>
                <a:gd name="T36" fmla="*/ 1767 w 1990"/>
                <a:gd name="T37" fmla="*/ 1422 h 1954"/>
                <a:gd name="T38" fmla="*/ 1717 w 1990"/>
                <a:gd name="T39" fmla="*/ 1835 h 1954"/>
                <a:gd name="T40" fmla="*/ 1767 w 1990"/>
                <a:gd name="T41" fmla="*/ 1422 h 1954"/>
                <a:gd name="T42" fmla="*/ 1739 w 1990"/>
                <a:gd name="T43" fmla="*/ 1874 h 1954"/>
                <a:gd name="T44" fmla="*/ 1956 w 1990"/>
                <a:gd name="T45" fmla="*/ 1749 h 1954"/>
                <a:gd name="T46" fmla="*/ 249 w 1990"/>
                <a:gd name="T47" fmla="*/ 551 h 1954"/>
                <a:gd name="T48" fmla="*/ 803 w 1990"/>
                <a:gd name="T49" fmla="*/ 613 h 1954"/>
                <a:gd name="T50" fmla="*/ 675 w 1990"/>
                <a:gd name="T51" fmla="*/ 828 h 1954"/>
                <a:gd name="T52" fmla="*/ 249 w 1990"/>
                <a:gd name="T53" fmla="*/ 890 h 1954"/>
                <a:gd name="T54" fmla="*/ 675 w 1990"/>
                <a:gd name="T55" fmla="*/ 828 h 1954"/>
                <a:gd name="T56" fmla="*/ 675 w 1990"/>
                <a:gd name="T57" fmla="*/ 1167 h 1954"/>
                <a:gd name="T58" fmla="*/ 249 w 1990"/>
                <a:gd name="T59" fmla="*/ 1105 h 1954"/>
                <a:gd name="T60" fmla="*/ 249 w 1990"/>
                <a:gd name="T61" fmla="*/ 1444 h 1954"/>
                <a:gd name="T62" fmla="*/ 803 w 1990"/>
                <a:gd name="T63" fmla="*/ 1382 h 1954"/>
                <a:gd name="T64" fmla="*/ 249 w 1990"/>
                <a:gd name="T65" fmla="*/ 1444 h 1954"/>
                <a:gd name="T66" fmla="*/ 1179 w 1990"/>
                <a:gd name="T67" fmla="*/ 961 h 1954"/>
                <a:gd name="T68" fmla="*/ 1300 w 1990"/>
                <a:gd name="T69" fmla="*/ 1219 h 1954"/>
                <a:gd name="T70" fmla="*/ 1604 w 1990"/>
                <a:gd name="T71" fmla="*/ 858 h 1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90" h="1954">
                  <a:moveTo>
                    <a:pt x="1231" y="1534"/>
                  </a:moveTo>
                  <a:cubicBezTo>
                    <a:pt x="1258" y="1542"/>
                    <a:pt x="1285" y="1548"/>
                    <a:pt x="1312" y="1552"/>
                  </a:cubicBezTo>
                  <a:cubicBezTo>
                    <a:pt x="1272" y="1665"/>
                    <a:pt x="1165" y="1746"/>
                    <a:pt x="1039" y="1746"/>
                  </a:cubicBezTo>
                  <a:lnTo>
                    <a:pt x="291" y="1746"/>
                  </a:lnTo>
                  <a:cubicBezTo>
                    <a:pt x="131" y="1746"/>
                    <a:pt x="0" y="1615"/>
                    <a:pt x="0" y="1455"/>
                  </a:cubicBezTo>
                  <a:lnTo>
                    <a:pt x="0" y="540"/>
                  </a:lnTo>
                  <a:cubicBezTo>
                    <a:pt x="0" y="380"/>
                    <a:pt x="131" y="249"/>
                    <a:pt x="291" y="249"/>
                  </a:cubicBezTo>
                  <a:lnTo>
                    <a:pt x="515" y="249"/>
                  </a:lnTo>
                  <a:cubicBezTo>
                    <a:pt x="535" y="109"/>
                    <a:pt x="656" y="0"/>
                    <a:pt x="802" y="0"/>
                  </a:cubicBezTo>
                  <a:lnTo>
                    <a:pt x="1205" y="0"/>
                  </a:lnTo>
                  <a:cubicBezTo>
                    <a:pt x="1366" y="0"/>
                    <a:pt x="1496" y="131"/>
                    <a:pt x="1496" y="291"/>
                  </a:cubicBezTo>
                  <a:lnTo>
                    <a:pt x="1496" y="489"/>
                  </a:lnTo>
                  <a:cubicBezTo>
                    <a:pt x="1469" y="484"/>
                    <a:pt x="1441" y="480"/>
                    <a:pt x="1413" y="479"/>
                  </a:cubicBezTo>
                  <a:lnTo>
                    <a:pt x="1413" y="291"/>
                  </a:lnTo>
                  <a:cubicBezTo>
                    <a:pt x="1413" y="176"/>
                    <a:pt x="1320" y="83"/>
                    <a:pt x="1205" y="83"/>
                  </a:cubicBezTo>
                  <a:lnTo>
                    <a:pt x="802" y="83"/>
                  </a:lnTo>
                  <a:cubicBezTo>
                    <a:pt x="701" y="83"/>
                    <a:pt x="617" y="155"/>
                    <a:pt x="598" y="249"/>
                  </a:cubicBezTo>
                  <a:lnTo>
                    <a:pt x="1039" y="249"/>
                  </a:lnTo>
                  <a:cubicBezTo>
                    <a:pt x="1180" y="249"/>
                    <a:pt x="1297" y="349"/>
                    <a:pt x="1324" y="482"/>
                  </a:cubicBezTo>
                  <a:cubicBezTo>
                    <a:pt x="1297" y="485"/>
                    <a:pt x="1270" y="491"/>
                    <a:pt x="1243" y="499"/>
                  </a:cubicBezTo>
                  <a:cubicBezTo>
                    <a:pt x="1224" y="404"/>
                    <a:pt x="1140" y="333"/>
                    <a:pt x="1039" y="333"/>
                  </a:cubicBezTo>
                  <a:lnTo>
                    <a:pt x="291" y="333"/>
                  </a:lnTo>
                  <a:cubicBezTo>
                    <a:pt x="177" y="333"/>
                    <a:pt x="83" y="426"/>
                    <a:pt x="83" y="540"/>
                  </a:cubicBezTo>
                  <a:lnTo>
                    <a:pt x="83" y="1455"/>
                  </a:lnTo>
                  <a:cubicBezTo>
                    <a:pt x="83" y="1569"/>
                    <a:pt x="177" y="1663"/>
                    <a:pt x="291" y="1663"/>
                  </a:cubicBezTo>
                  <a:lnTo>
                    <a:pt x="1039" y="1663"/>
                  </a:lnTo>
                  <a:cubicBezTo>
                    <a:pt x="1126" y="1663"/>
                    <a:pt x="1200" y="1609"/>
                    <a:pt x="1231" y="1534"/>
                  </a:cubicBezTo>
                  <a:close/>
                  <a:moveTo>
                    <a:pt x="1641" y="1453"/>
                  </a:moveTo>
                  <a:cubicBezTo>
                    <a:pt x="1401" y="1591"/>
                    <a:pt x="1093" y="1509"/>
                    <a:pt x="955" y="1269"/>
                  </a:cubicBezTo>
                  <a:cubicBezTo>
                    <a:pt x="816" y="1029"/>
                    <a:pt x="899" y="722"/>
                    <a:pt x="1138" y="583"/>
                  </a:cubicBezTo>
                  <a:cubicBezTo>
                    <a:pt x="1378" y="445"/>
                    <a:pt x="1686" y="527"/>
                    <a:pt x="1824" y="767"/>
                  </a:cubicBezTo>
                  <a:cubicBezTo>
                    <a:pt x="1963" y="1007"/>
                    <a:pt x="1880" y="1314"/>
                    <a:pt x="1641" y="1453"/>
                  </a:cubicBezTo>
                  <a:close/>
                  <a:moveTo>
                    <a:pt x="1599" y="1381"/>
                  </a:moveTo>
                  <a:cubicBezTo>
                    <a:pt x="1799" y="1266"/>
                    <a:pt x="1868" y="1009"/>
                    <a:pt x="1752" y="809"/>
                  </a:cubicBezTo>
                  <a:cubicBezTo>
                    <a:pt x="1637" y="608"/>
                    <a:pt x="1380" y="539"/>
                    <a:pt x="1180" y="655"/>
                  </a:cubicBezTo>
                  <a:cubicBezTo>
                    <a:pt x="980" y="771"/>
                    <a:pt x="911" y="1027"/>
                    <a:pt x="1026" y="1228"/>
                  </a:cubicBezTo>
                  <a:cubicBezTo>
                    <a:pt x="1142" y="1428"/>
                    <a:pt x="1399" y="1497"/>
                    <a:pt x="1599" y="1381"/>
                  </a:cubicBezTo>
                  <a:close/>
                  <a:moveTo>
                    <a:pt x="1767" y="1422"/>
                  </a:moveTo>
                  <a:lnTo>
                    <a:pt x="1551" y="1547"/>
                  </a:lnTo>
                  <a:lnTo>
                    <a:pt x="1717" y="1835"/>
                  </a:lnTo>
                  <a:lnTo>
                    <a:pt x="1933" y="1710"/>
                  </a:lnTo>
                  <a:lnTo>
                    <a:pt x="1767" y="1422"/>
                  </a:lnTo>
                  <a:close/>
                  <a:moveTo>
                    <a:pt x="1956" y="1749"/>
                  </a:moveTo>
                  <a:lnTo>
                    <a:pt x="1739" y="1874"/>
                  </a:lnTo>
                  <a:cubicBezTo>
                    <a:pt x="1774" y="1934"/>
                    <a:pt x="1850" y="1954"/>
                    <a:pt x="1910" y="1919"/>
                  </a:cubicBezTo>
                  <a:cubicBezTo>
                    <a:pt x="1969" y="1885"/>
                    <a:pt x="1990" y="1809"/>
                    <a:pt x="1956" y="1749"/>
                  </a:cubicBezTo>
                  <a:close/>
                  <a:moveTo>
                    <a:pt x="803" y="551"/>
                  </a:moveTo>
                  <a:lnTo>
                    <a:pt x="249" y="551"/>
                  </a:lnTo>
                  <a:lnTo>
                    <a:pt x="249" y="613"/>
                  </a:lnTo>
                  <a:lnTo>
                    <a:pt x="803" y="613"/>
                  </a:lnTo>
                  <a:lnTo>
                    <a:pt x="803" y="551"/>
                  </a:lnTo>
                  <a:close/>
                  <a:moveTo>
                    <a:pt x="675" y="828"/>
                  </a:moveTo>
                  <a:lnTo>
                    <a:pt x="249" y="828"/>
                  </a:lnTo>
                  <a:lnTo>
                    <a:pt x="249" y="890"/>
                  </a:lnTo>
                  <a:lnTo>
                    <a:pt x="675" y="890"/>
                  </a:lnTo>
                  <a:lnTo>
                    <a:pt x="675" y="828"/>
                  </a:lnTo>
                  <a:close/>
                  <a:moveTo>
                    <a:pt x="249" y="1167"/>
                  </a:moveTo>
                  <a:lnTo>
                    <a:pt x="675" y="1167"/>
                  </a:lnTo>
                  <a:lnTo>
                    <a:pt x="675" y="1105"/>
                  </a:lnTo>
                  <a:lnTo>
                    <a:pt x="249" y="1105"/>
                  </a:lnTo>
                  <a:lnTo>
                    <a:pt x="249" y="1167"/>
                  </a:lnTo>
                  <a:close/>
                  <a:moveTo>
                    <a:pt x="249" y="1444"/>
                  </a:moveTo>
                  <a:lnTo>
                    <a:pt x="803" y="1444"/>
                  </a:lnTo>
                  <a:lnTo>
                    <a:pt x="803" y="1382"/>
                  </a:lnTo>
                  <a:lnTo>
                    <a:pt x="249" y="1382"/>
                  </a:lnTo>
                  <a:lnTo>
                    <a:pt x="249" y="1444"/>
                  </a:lnTo>
                  <a:close/>
                  <a:moveTo>
                    <a:pt x="1308" y="1105"/>
                  </a:moveTo>
                  <a:lnTo>
                    <a:pt x="1179" y="961"/>
                  </a:lnTo>
                  <a:lnTo>
                    <a:pt x="1118" y="1017"/>
                  </a:lnTo>
                  <a:lnTo>
                    <a:pt x="1300" y="1219"/>
                  </a:lnTo>
                  <a:lnTo>
                    <a:pt x="1657" y="922"/>
                  </a:lnTo>
                  <a:lnTo>
                    <a:pt x="1604" y="858"/>
                  </a:lnTo>
                  <a:lnTo>
                    <a:pt x="1308" y="1105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latin typeface="Noto Sans S Chinese Bold" panose="020B0800000000000000" pitchFamily="34" charset="-122"/>
              </a:endParaRPr>
            </a:p>
          </p:txBody>
        </p:sp>
      </p:grpSp>
      <p:sp>
        <p:nvSpPr>
          <p:cNvPr id="48" name="TextBox 76"/>
          <p:cNvSpPr txBox="1"/>
          <p:nvPr/>
        </p:nvSpPr>
        <p:spPr>
          <a:xfrm>
            <a:off x="1805940" y="3405505"/>
            <a:ext cx="1644015" cy="52197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b="1" dirty="0" smtClean="0">
                <a:solidFill>
                  <a:schemeClr val="bg1"/>
                </a:solidFill>
                <a:latin typeface="Noto Sans S Chinese Regular" panose="020B0500000000000000" charset="-122"/>
                <a:ea typeface="Noto Sans S Chinese Regular" panose="020B0500000000000000" charset="-122"/>
              </a:rPr>
              <a:t>添加标题</a:t>
            </a:r>
            <a:endParaRPr lang="zh-CN" altLang="en-US" sz="2800" b="1" dirty="0" smtClean="0">
              <a:solidFill>
                <a:schemeClr val="bg1"/>
              </a:solidFill>
              <a:latin typeface="Noto Sans S Chinese Regular" panose="020B0500000000000000" charset="-122"/>
              <a:ea typeface="Noto Sans S Chinese Regular" panose="020B0500000000000000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1570990" y="1760855"/>
            <a:ext cx="1878965" cy="6076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</a:t>
            </a:r>
            <a:endParaRPr lang="zh-CN" altLang="zh-CN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  <p:sp>
        <p:nvSpPr>
          <p:cNvPr id="3" name="TextBox 76"/>
          <p:cNvSpPr txBox="1"/>
          <p:nvPr/>
        </p:nvSpPr>
        <p:spPr>
          <a:xfrm>
            <a:off x="3700145" y="3405505"/>
            <a:ext cx="1644015" cy="52197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b="1" dirty="0" smtClean="0">
                <a:solidFill>
                  <a:schemeClr val="bg1"/>
                </a:solidFill>
                <a:latin typeface="Noto Sans S Chinese Regular" panose="020B0500000000000000" charset="-122"/>
                <a:ea typeface="Noto Sans S Chinese Regular" panose="020B0500000000000000" charset="-122"/>
              </a:rPr>
              <a:t>添加标题</a:t>
            </a:r>
            <a:endParaRPr lang="zh-CN" altLang="en-US" sz="2800" b="1" dirty="0" smtClean="0">
              <a:solidFill>
                <a:schemeClr val="bg1"/>
              </a:solidFill>
              <a:latin typeface="Noto Sans S Chinese Regular" panose="020B0500000000000000" charset="-122"/>
              <a:ea typeface="Noto Sans S Chinese Regular" panose="020B0500000000000000" charset="-122"/>
            </a:endParaRPr>
          </a:p>
        </p:txBody>
      </p:sp>
      <p:sp>
        <p:nvSpPr>
          <p:cNvPr id="4" name="TextBox 76"/>
          <p:cNvSpPr txBox="1"/>
          <p:nvPr/>
        </p:nvSpPr>
        <p:spPr>
          <a:xfrm>
            <a:off x="5509260" y="3405505"/>
            <a:ext cx="1644015" cy="52197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b="1" dirty="0" smtClean="0">
                <a:solidFill>
                  <a:schemeClr val="bg1"/>
                </a:solidFill>
                <a:latin typeface="Noto Sans S Chinese Regular" panose="020B0500000000000000" charset="-122"/>
                <a:ea typeface="Noto Sans S Chinese Regular" panose="020B0500000000000000" charset="-122"/>
              </a:rPr>
              <a:t>添加标题</a:t>
            </a:r>
            <a:endParaRPr lang="zh-CN" altLang="en-US" sz="2800" b="1" dirty="0" smtClean="0">
              <a:solidFill>
                <a:schemeClr val="bg1"/>
              </a:solidFill>
              <a:latin typeface="Noto Sans S Chinese Regular" panose="020B0500000000000000" charset="-122"/>
              <a:ea typeface="Noto Sans S Chinese Regular" panose="020B0500000000000000" charset="-122"/>
            </a:endParaRPr>
          </a:p>
        </p:txBody>
      </p:sp>
      <p:sp>
        <p:nvSpPr>
          <p:cNvPr id="5" name="TextBox 76"/>
          <p:cNvSpPr txBox="1"/>
          <p:nvPr/>
        </p:nvSpPr>
        <p:spPr>
          <a:xfrm>
            <a:off x="7326630" y="3405505"/>
            <a:ext cx="1644015" cy="52197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b="1" dirty="0" smtClean="0">
                <a:solidFill>
                  <a:schemeClr val="bg1"/>
                </a:solidFill>
                <a:latin typeface="Noto Sans S Chinese Regular" panose="020B0500000000000000" charset="-122"/>
                <a:ea typeface="Noto Sans S Chinese Regular" panose="020B0500000000000000" charset="-122"/>
              </a:rPr>
              <a:t>添加标题</a:t>
            </a:r>
            <a:endParaRPr lang="zh-CN" altLang="en-US" sz="2800" b="1" dirty="0" smtClean="0">
              <a:solidFill>
                <a:schemeClr val="bg1"/>
              </a:solidFill>
              <a:latin typeface="Noto Sans S Chinese Regular" panose="020B0500000000000000" charset="-122"/>
              <a:ea typeface="Noto Sans S Chinese Regular" panose="020B0500000000000000" charset="-122"/>
            </a:endParaRPr>
          </a:p>
        </p:txBody>
      </p:sp>
      <p:sp>
        <p:nvSpPr>
          <p:cNvPr id="6" name="TextBox 76"/>
          <p:cNvSpPr txBox="1"/>
          <p:nvPr/>
        </p:nvSpPr>
        <p:spPr>
          <a:xfrm>
            <a:off x="9135745" y="3405505"/>
            <a:ext cx="1644015" cy="52197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b="1" dirty="0" smtClean="0">
                <a:solidFill>
                  <a:schemeClr val="bg1"/>
                </a:solidFill>
                <a:latin typeface="Noto Sans S Chinese Regular" panose="020B0500000000000000" charset="-122"/>
                <a:ea typeface="Noto Sans S Chinese Regular" panose="020B0500000000000000" charset="-122"/>
              </a:rPr>
              <a:t>添加标题</a:t>
            </a:r>
            <a:endParaRPr lang="zh-CN" altLang="en-US" sz="2800" b="1" dirty="0" smtClean="0">
              <a:solidFill>
                <a:schemeClr val="bg1"/>
              </a:solidFill>
              <a:latin typeface="Noto Sans S Chinese Regular" panose="020B0500000000000000" charset="-122"/>
              <a:ea typeface="Noto Sans S Chinese Regular" panose="020B05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344160" y="1760855"/>
            <a:ext cx="1878965" cy="6076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</a:t>
            </a:r>
            <a:endParaRPr lang="zh-CN" altLang="zh-CN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838565" y="1760855"/>
            <a:ext cx="1878965" cy="6076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</a:t>
            </a:r>
            <a:endParaRPr lang="zh-CN" altLang="zh-CN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091680" y="5020945"/>
            <a:ext cx="1878965" cy="6076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</a:t>
            </a:r>
            <a:endParaRPr lang="zh-CN" altLang="zh-CN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449955" y="5020945"/>
            <a:ext cx="1878965" cy="6076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</a:t>
            </a:r>
            <a:endParaRPr lang="zh-CN" altLang="zh-CN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ldLvl="0" animBg="1"/>
      <p:bldP spid="49" grpId="0" bldLvl="0" animBg="1"/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416262" y="1547700"/>
            <a:ext cx="1439529" cy="3312345"/>
          </a:xfrm>
          <a:prstGeom prst="rect">
            <a:avLst/>
          </a:prstGeom>
          <a:solidFill>
            <a:srgbClr val="76A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049421" y="2883431"/>
            <a:ext cx="1441116" cy="197598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9684168" y="3891895"/>
            <a:ext cx="1439530" cy="968151"/>
          </a:xfrm>
          <a:prstGeom prst="rect">
            <a:avLst/>
          </a:prstGeom>
          <a:solidFill>
            <a:srgbClr val="76A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2"/>
          <p:cNvSpPr txBox="1">
            <a:spLocks noChangeArrowheads="1"/>
          </p:cNvSpPr>
          <p:nvPr/>
        </p:nvSpPr>
        <p:spPr bwMode="auto">
          <a:xfrm>
            <a:off x="6444831" y="1547701"/>
            <a:ext cx="1410960" cy="70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 dirty="0">
                <a:solidFill>
                  <a:schemeClr val="bg1"/>
                </a:solidFill>
                <a:latin typeface="Impact" panose="020B0806030902050204" pitchFamily="34" charset="0"/>
                <a:ea typeface="冬青黑体简体中文 W3" pitchFamily="34" charset="-122"/>
              </a:rPr>
              <a:t>75%</a:t>
            </a:r>
            <a:endParaRPr lang="en-US" altLang="zh-CN" sz="4000" dirty="0">
              <a:solidFill>
                <a:schemeClr val="bg1"/>
              </a:solidFill>
              <a:latin typeface="Impact" panose="020B0806030902050204" pitchFamily="34" charset="0"/>
              <a:ea typeface="冬青黑体简体中文 W3" pitchFamily="34" charset="-122"/>
            </a:endParaRPr>
          </a:p>
        </p:txBody>
      </p:sp>
      <p:sp>
        <p:nvSpPr>
          <p:cNvPr id="2" name="文本框 20"/>
          <p:cNvSpPr txBox="1">
            <a:spLocks noChangeArrowheads="1"/>
          </p:cNvSpPr>
          <p:nvPr/>
        </p:nvSpPr>
        <p:spPr bwMode="auto">
          <a:xfrm>
            <a:off x="8049421" y="2884066"/>
            <a:ext cx="1441116" cy="70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>
                <a:solidFill>
                  <a:schemeClr val="bg1"/>
                </a:solidFill>
                <a:latin typeface="Impact" panose="020B0806030902050204" pitchFamily="34" charset="0"/>
                <a:ea typeface="冬青黑体简体中文 W3" pitchFamily="34" charset="-122"/>
              </a:rPr>
              <a:t>45%</a:t>
            </a:r>
            <a:endParaRPr lang="en-US" altLang="zh-CN" sz="4000">
              <a:solidFill>
                <a:schemeClr val="bg1"/>
              </a:solidFill>
              <a:latin typeface="Impact" panose="020B0806030902050204" pitchFamily="34" charset="0"/>
              <a:ea typeface="冬青黑体简体中文 W3" pitchFamily="34" charset="-122"/>
            </a:endParaRPr>
          </a:p>
        </p:txBody>
      </p:sp>
      <p:sp>
        <p:nvSpPr>
          <p:cNvPr id="16" name="文本框 21"/>
          <p:cNvSpPr txBox="1">
            <a:spLocks noChangeArrowheads="1"/>
          </p:cNvSpPr>
          <p:nvPr/>
        </p:nvSpPr>
        <p:spPr bwMode="auto">
          <a:xfrm>
            <a:off x="9684168" y="3879198"/>
            <a:ext cx="1439530" cy="70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>
                <a:solidFill>
                  <a:schemeClr val="bg1"/>
                </a:solidFill>
                <a:latin typeface="Impact" panose="020B0806030902050204" pitchFamily="34" charset="0"/>
                <a:ea typeface="冬青黑体简体中文 W3" pitchFamily="34" charset="-122"/>
              </a:rPr>
              <a:t>25%</a:t>
            </a:r>
            <a:endParaRPr lang="en-US" altLang="zh-CN" sz="4000">
              <a:solidFill>
                <a:schemeClr val="bg1"/>
              </a:solidFill>
              <a:latin typeface="Impact" panose="020B0806030902050204" pitchFamily="34" charset="0"/>
              <a:ea typeface="冬青黑体简体中文 W3" pitchFamily="34" charset="-122"/>
            </a:endParaRPr>
          </a:p>
        </p:txBody>
      </p:sp>
      <p:sp>
        <p:nvSpPr>
          <p:cNvPr id="17" name="TextBox 54"/>
          <p:cNvSpPr txBox="1"/>
          <p:nvPr/>
        </p:nvSpPr>
        <p:spPr>
          <a:xfrm>
            <a:off x="1489949" y="2395451"/>
            <a:ext cx="553503" cy="711673"/>
          </a:xfrm>
          <a:prstGeom prst="rect">
            <a:avLst/>
          </a:prstGeom>
          <a:noFill/>
        </p:spPr>
        <p:txBody>
          <a:bodyPr wrap="square" lIns="49623" tIns="24811" rIns="49623" bIns="24811" rtlCol="0">
            <a:spAutoFit/>
          </a:bodyPr>
          <a:lstStyle/>
          <a:p>
            <a:r>
              <a:rPr lang="id-ID" sz="4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1</a:t>
            </a:r>
            <a:r>
              <a:rPr lang="en-US" sz="4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.</a:t>
            </a:r>
            <a:endParaRPr lang="en-US" sz="43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9" name="TextBox 56"/>
          <p:cNvSpPr txBox="1"/>
          <p:nvPr/>
        </p:nvSpPr>
        <p:spPr>
          <a:xfrm>
            <a:off x="1489949" y="3358212"/>
            <a:ext cx="553503" cy="1373546"/>
          </a:xfrm>
          <a:prstGeom prst="rect">
            <a:avLst/>
          </a:prstGeom>
          <a:noFill/>
        </p:spPr>
        <p:txBody>
          <a:bodyPr wrap="square" lIns="49623" tIns="24811" rIns="49623" bIns="24811" rtlCol="0">
            <a:spAutoFit/>
          </a:bodyPr>
          <a:lstStyle/>
          <a:p>
            <a:r>
              <a:rPr lang="en-US" sz="43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2</a:t>
            </a:r>
            <a:r>
              <a:rPr lang="en-US" sz="4300" dirty="0">
                <a:solidFill>
                  <a:srgbClr val="0AC6C6"/>
                </a:solidFill>
                <a:latin typeface="+mj-lt"/>
              </a:rPr>
              <a:t>.</a:t>
            </a:r>
            <a:endParaRPr lang="en-US" sz="4300" dirty="0">
              <a:solidFill>
                <a:srgbClr val="0AC6C6"/>
              </a:solidFill>
              <a:latin typeface="+mj-lt"/>
            </a:endParaRPr>
          </a:p>
        </p:txBody>
      </p:sp>
      <p:sp>
        <p:nvSpPr>
          <p:cNvPr id="3" name="TextBox 58"/>
          <p:cNvSpPr txBox="1"/>
          <p:nvPr/>
        </p:nvSpPr>
        <p:spPr>
          <a:xfrm>
            <a:off x="1489949" y="4321794"/>
            <a:ext cx="553503" cy="711673"/>
          </a:xfrm>
          <a:prstGeom prst="rect">
            <a:avLst/>
          </a:prstGeom>
          <a:noFill/>
        </p:spPr>
        <p:txBody>
          <a:bodyPr wrap="square" lIns="49623" tIns="24811" rIns="49623" bIns="24811" rtlCol="0">
            <a:spAutoFit/>
          </a:bodyPr>
          <a:lstStyle/>
          <a:p>
            <a:r>
              <a:rPr lang="en-US" sz="4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3.</a:t>
            </a:r>
            <a:endParaRPr lang="en-US" sz="43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1637294" y="3307758"/>
            <a:ext cx="425783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1637294" y="4218196"/>
            <a:ext cx="425783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圆角矩形 6"/>
          <p:cNvSpPr>
            <a:spLocks noChangeArrowheads="1"/>
          </p:cNvSpPr>
          <p:nvPr/>
        </p:nvSpPr>
        <p:spPr bwMode="auto">
          <a:xfrm>
            <a:off x="1576723" y="1615921"/>
            <a:ext cx="2471166" cy="461856"/>
          </a:xfrm>
          <a:prstGeom prst="roundRect">
            <a:avLst>
              <a:gd name="adj" fmla="val 16667"/>
            </a:avLst>
          </a:prstGeom>
          <a:solidFill>
            <a:srgbClr val="404040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043430" y="2436495"/>
            <a:ext cx="424053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200" dirty="0">
                <a:solidFill>
                  <a:schemeClr val="bg2">
                    <a:lumMod val="10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请在此添加您的文字内容，请在此添加您的文字内容。请在此添加您的文字内容，请在此添加您的文字内容。</a:t>
            </a:r>
            <a:endParaRPr lang="zh-CN" altLang="en-US" sz="1200" dirty="0">
              <a:solidFill>
                <a:schemeClr val="bg2">
                  <a:lumMod val="10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43430" y="3392170"/>
            <a:ext cx="424053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200" dirty="0">
                <a:solidFill>
                  <a:schemeClr val="bg2">
                    <a:lumMod val="10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请在此添加您的文字内容，请在此添加您的文字内容。请在此添加您的文字内容，请在此添加您的文字内容。</a:t>
            </a:r>
            <a:endParaRPr lang="zh-CN" altLang="en-US" sz="1200" dirty="0">
              <a:solidFill>
                <a:schemeClr val="bg2">
                  <a:lumMod val="10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043430" y="4354830"/>
            <a:ext cx="424053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200" dirty="0">
                <a:solidFill>
                  <a:schemeClr val="bg2">
                    <a:lumMod val="10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请在此添加您的文字内容，请在此添加您的文字内容。请在此添加您的文字内容，请在此添加您的文字内容。</a:t>
            </a:r>
            <a:endParaRPr lang="zh-CN" altLang="en-US" sz="1200" dirty="0">
              <a:solidFill>
                <a:schemeClr val="bg2">
                  <a:lumMod val="10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263775" y="170942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b="1">
                <a:solidFill>
                  <a:schemeClr val="bg1"/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添加标题</a:t>
            </a:r>
            <a:endParaRPr lang="zh-CN" altLang="en-US" b="1">
              <a:solidFill>
                <a:schemeClr val="bg1"/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9" grpId="0" bldLvl="0" animBg="1"/>
      <p:bldP spid="10" grpId="0" bldLvl="0" animBg="1"/>
      <p:bldP spid="14" grpId="0"/>
      <p:bldP spid="2" grpId="0"/>
      <p:bldP spid="16" grpId="0"/>
      <p:bldP spid="17" grpId="0"/>
      <p:bldP spid="19" grpId="0"/>
      <p:bldP spid="3" grpId="0"/>
      <p:bldP spid="25" grpId="0" bldLvl="0" animBg="1"/>
      <p:bldP spid="6" grpId="0"/>
      <p:bldP spid="8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2"/>
          <p:cNvGraphicFramePr/>
          <p:nvPr/>
        </p:nvGraphicFramePr>
        <p:xfrm>
          <a:off x="3894455" y="1673860"/>
          <a:ext cx="4402455" cy="3773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4" name="Oval 5"/>
          <p:cNvSpPr/>
          <p:nvPr/>
        </p:nvSpPr>
        <p:spPr>
          <a:xfrm>
            <a:off x="8244205" y="1673860"/>
            <a:ext cx="723900" cy="727710"/>
          </a:xfrm>
          <a:prstGeom prst="ellipse">
            <a:avLst/>
          </a:prstGeom>
          <a:solidFill>
            <a:srgbClr val="76ADFB"/>
          </a:solidFill>
          <a:ln w="28575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95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Oval 7"/>
          <p:cNvSpPr/>
          <p:nvPr/>
        </p:nvSpPr>
        <p:spPr>
          <a:xfrm>
            <a:off x="8244205" y="4178935"/>
            <a:ext cx="723900" cy="727710"/>
          </a:xfrm>
          <a:prstGeom prst="ellipse">
            <a:avLst/>
          </a:prstGeom>
          <a:solidFill>
            <a:srgbClr val="404040"/>
          </a:solidFill>
          <a:ln w="28575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95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Oval 10"/>
          <p:cNvSpPr/>
          <p:nvPr/>
        </p:nvSpPr>
        <p:spPr>
          <a:xfrm>
            <a:off x="3273425" y="1859280"/>
            <a:ext cx="723900" cy="727710"/>
          </a:xfrm>
          <a:prstGeom prst="ellipse">
            <a:avLst/>
          </a:prstGeom>
          <a:solidFill>
            <a:srgbClr val="404040"/>
          </a:solidFill>
          <a:ln w="28575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95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Oval 13"/>
          <p:cNvSpPr/>
          <p:nvPr/>
        </p:nvSpPr>
        <p:spPr>
          <a:xfrm>
            <a:off x="3273425" y="4364355"/>
            <a:ext cx="723900" cy="727710"/>
          </a:xfrm>
          <a:prstGeom prst="ellipse">
            <a:avLst/>
          </a:prstGeom>
          <a:solidFill>
            <a:srgbClr val="76ADFB"/>
          </a:solidFill>
          <a:ln w="28575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95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" name="Elbow Connector 15"/>
          <p:cNvCxnSpPr/>
          <p:nvPr/>
        </p:nvCxnSpPr>
        <p:spPr>
          <a:xfrm flipV="1">
            <a:off x="3996690" y="2037715"/>
            <a:ext cx="1259205" cy="185420"/>
          </a:xfrm>
          <a:prstGeom prst="bentConnector3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17"/>
          <p:cNvCxnSpPr/>
          <p:nvPr/>
        </p:nvCxnSpPr>
        <p:spPr>
          <a:xfrm rot="5400000" flipH="1" flipV="1">
            <a:off x="3423920" y="3731260"/>
            <a:ext cx="1570355" cy="424180"/>
          </a:xfrm>
          <a:prstGeom prst="bentConnector3">
            <a:avLst>
              <a:gd name="adj1" fmla="val 101217"/>
            </a:avLst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0"/>
          <p:cNvCxnSpPr/>
          <p:nvPr/>
        </p:nvCxnSpPr>
        <p:spPr>
          <a:xfrm rot="10800000" flipV="1">
            <a:off x="7390130" y="2037715"/>
            <a:ext cx="854075" cy="363855"/>
          </a:xfrm>
          <a:prstGeom prst="bentConnector3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2"/>
          <p:cNvCxnSpPr/>
          <p:nvPr/>
        </p:nvCxnSpPr>
        <p:spPr>
          <a:xfrm rot="10800000" flipV="1">
            <a:off x="7204710" y="4639945"/>
            <a:ext cx="1039495" cy="185420"/>
          </a:xfrm>
          <a:prstGeom prst="bentConnector3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7056120" y="2781300"/>
            <a:ext cx="612775" cy="292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03" tIns="22852" rIns="45703" bIns="22852">
            <a:spAutoFit/>
          </a:bodyPr>
          <a:lstStyle/>
          <a:p>
            <a:pPr algn="ctr" defTabSz="1087755"/>
            <a:r>
              <a:rPr lang="en-US" sz="1600" b="1" dirty="0">
                <a:solidFill>
                  <a:schemeClr val="bg1"/>
                </a:solidFill>
                <a:latin typeface="Noto Sans S Chinese Bold" panose="020B0800000000000000" pitchFamily="34" charset="-122"/>
                <a:ea typeface="Noto Sans S Chinese Bold" panose="020B0800000000000000" pitchFamily="34" charset="-122"/>
                <a:cs typeface="Open Sans" panose="020B0606030504020204" pitchFamily="34" charset="0"/>
              </a:rPr>
              <a:t>40%</a:t>
            </a:r>
            <a:endParaRPr lang="en-US" sz="1600" dirty="0">
              <a:solidFill>
                <a:schemeClr val="bg1"/>
              </a:solidFill>
              <a:latin typeface="Noto Sans S Chinese Bold" panose="020B0800000000000000" pitchFamily="34" charset="-122"/>
              <a:ea typeface="Noto Sans S Chinese Bold" panose="020B0800000000000000" pitchFamily="34" charset="-122"/>
              <a:cs typeface="Open Sans" panose="020B0606030504020204" pitchFamily="34" charset="0"/>
            </a:endParaRP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5241290" y="2169160"/>
            <a:ext cx="612775" cy="292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03" tIns="22852" rIns="45703" bIns="22852">
            <a:spAutoFit/>
          </a:bodyPr>
          <a:lstStyle/>
          <a:p>
            <a:pPr algn="ctr" defTabSz="1087755"/>
            <a:r>
              <a:rPr lang="en-US" sz="1600" b="1" dirty="0">
                <a:solidFill>
                  <a:schemeClr val="bg1"/>
                </a:solidFill>
                <a:latin typeface="Noto Sans S Chinese Bold" panose="020B0800000000000000" pitchFamily="34" charset="-122"/>
                <a:ea typeface="Noto Sans S Chinese Bold" panose="020B0800000000000000" pitchFamily="34" charset="-122"/>
                <a:cs typeface="Open Sans" panose="020B0606030504020204" pitchFamily="34" charset="0"/>
              </a:rPr>
              <a:t>15%</a:t>
            </a:r>
            <a:endParaRPr lang="en-US" sz="1600" dirty="0">
              <a:solidFill>
                <a:schemeClr val="bg1"/>
              </a:solidFill>
              <a:latin typeface="Noto Sans S Chinese Bold" panose="020B0800000000000000" pitchFamily="34" charset="-122"/>
              <a:ea typeface="Noto Sans S Chinese Bold" panose="020B0800000000000000" pitchFamily="34" charset="-122"/>
              <a:cs typeface="Open Sans" panose="020B0606030504020204" pitchFamily="34" charset="0"/>
            </a:endParaRPr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5627370" y="4758055"/>
            <a:ext cx="612775" cy="292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03" tIns="22852" rIns="45703" bIns="22852">
            <a:spAutoFit/>
          </a:bodyPr>
          <a:lstStyle/>
          <a:p>
            <a:pPr algn="ctr" defTabSz="1087755"/>
            <a:r>
              <a:rPr lang="en-US" sz="1600" b="1" dirty="0">
                <a:solidFill>
                  <a:schemeClr val="bg1"/>
                </a:solidFill>
                <a:latin typeface="Noto Sans S Chinese Bold" panose="020B0800000000000000" pitchFamily="34" charset="-122"/>
                <a:ea typeface="Noto Sans S Chinese Bold" panose="020B0800000000000000" pitchFamily="34" charset="-122"/>
                <a:cs typeface="Open Sans" panose="020B0606030504020204" pitchFamily="34" charset="0"/>
              </a:rPr>
              <a:t>35%</a:t>
            </a:r>
            <a:endParaRPr lang="en-US" sz="1600" dirty="0">
              <a:solidFill>
                <a:schemeClr val="bg1"/>
              </a:solidFill>
              <a:latin typeface="Noto Sans S Chinese Bold" panose="020B0800000000000000" pitchFamily="34" charset="-122"/>
              <a:ea typeface="Noto Sans S Chinese Bold" panose="020B0800000000000000" pitchFamily="34" charset="-122"/>
              <a:cs typeface="Open Sans" panose="020B0606030504020204" pitchFamily="34" charset="0"/>
            </a:endParaRP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4420870" y="3099435"/>
            <a:ext cx="612775" cy="292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03" tIns="22852" rIns="45703" bIns="22852">
            <a:spAutoFit/>
          </a:bodyPr>
          <a:lstStyle/>
          <a:p>
            <a:pPr algn="ctr" defTabSz="1087755"/>
            <a:r>
              <a:rPr lang="en-US" sz="1600" b="1" dirty="0">
                <a:solidFill>
                  <a:schemeClr val="bg1"/>
                </a:solidFill>
                <a:latin typeface="Noto Sans S Chinese Bold" panose="020B0800000000000000" pitchFamily="34" charset="-122"/>
                <a:ea typeface="Noto Sans S Chinese Bold" panose="020B0800000000000000" pitchFamily="34" charset="-122"/>
                <a:cs typeface="Open Sans" panose="020B0606030504020204" pitchFamily="34" charset="0"/>
              </a:rPr>
              <a:t>20%</a:t>
            </a:r>
            <a:endParaRPr lang="en-US" sz="1600" dirty="0">
              <a:solidFill>
                <a:schemeClr val="bg1"/>
              </a:solidFill>
              <a:latin typeface="Noto Sans S Chinese Bold" panose="020B0800000000000000" pitchFamily="34" charset="-122"/>
              <a:ea typeface="Noto Sans S Chinese Bold" panose="020B0800000000000000" pitchFamily="34" charset="-122"/>
              <a:cs typeface="Open Sans" panose="020B0606030504020204" pitchFamily="34" charset="0"/>
            </a:endParaRP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5379720" y="3780155"/>
            <a:ext cx="1432560" cy="3232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03" tIns="22852" rIns="45703" bIns="22852">
            <a:spAutoFit/>
          </a:bodyPr>
          <a:lstStyle/>
          <a:p>
            <a:pPr algn="ctr" defTabSz="1087755"/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Noto Sans S Chinese Bold" panose="020B0800000000000000" pitchFamily="34" charset="-122"/>
                <a:ea typeface="Noto Sans S Chinese Bold" panose="020B0800000000000000" pitchFamily="34" charset="-122"/>
                <a:cs typeface="Open Sans" panose="020B0606030504020204" pitchFamily="34" charset="0"/>
              </a:rPr>
              <a:t>加入标题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Noto Sans S Chinese Bold" panose="020B0800000000000000" pitchFamily="34" charset="-122"/>
              <a:ea typeface="Noto Sans S Chinese Bold" panose="020B0800000000000000" pitchFamily="34" charset="-122"/>
              <a:cs typeface="Open Sans" panose="020B0606030504020204" pitchFamily="34" charset="0"/>
            </a:endParaRPr>
          </a:p>
        </p:txBody>
      </p:sp>
      <p:grpSp>
        <p:nvGrpSpPr>
          <p:cNvPr id="30" name="Group 30"/>
          <p:cNvGrpSpPr/>
          <p:nvPr/>
        </p:nvGrpSpPr>
        <p:grpSpPr>
          <a:xfrm>
            <a:off x="5786120" y="3016250"/>
            <a:ext cx="619760" cy="698500"/>
            <a:chOff x="5513440" y="1766202"/>
            <a:chExt cx="429274" cy="484183"/>
          </a:xfrm>
          <a:solidFill>
            <a:srgbClr val="404040"/>
          </a:solidFill>
        </p:grpSpPr>
        <p:sp>
          <p:nvSpPr>
            <p:cNvPr id="40" name="Freeform 147"/>
            <p:cNvSpPr/>
            <p:nvPr/>
          </p:nvSpPr>
          <p:spPr bwMode="auto">
            <a:xfrm>
              <a:off x="5513440" y="1766202"/>
              <a:ext cx="429274" cy="87353"/>
            </a:xfrm>
            <a:custGeom>
              <a:avLst/>
              <a:gdLst>
                <a:gd name="T0" fmla="*/ 68 w 129"/>
                <a:gd name="T1" fmla="*/ 8 h 26"/>
                <a:gd name="T2" fmla="*/ 68 w 129"/>
                <a:gd name="T3" fmla="*/ 4 h 26"/>
                <a:gd name="T4" fmla="*/ 64 w 129"/>
                <a:gd name="T5" fmla="*/ 0 h 26"/>
                <a:gd name="T6" fmla="*/ 61 w 129"/>
                <a:gd name="T7" fmla="*/ 4 h 26"/>
                <a:gd name="T8" fmla="*/ 61 w 129"/>
                <a:gd name="T9" fmla="*/ 8 h 26"/>
                <a:gd name="T10" fmla="*/ 0 w 129"/>
                <a:gd name="T11" fmla="*/ 8 h 26"/>
                <a:gd name="T12" fmla="*/ 0 w 129"/>
                <a:gd name="T13" fmla="*/ 26 h 26"/>
                <a:gd name="T14" fmla="*/ 129 w 129"/>
                <a:gd name="T15" fmla="*/ 26 h 26"/>
                <a:gd name="T16" fmla="*/ 129 w 129"/>
                <a:gd name="T17" fmla="*/ 8 h 26"/>
                <a:gd name="T18" fmla="*/ 68 w 129"/>
                <a:gd name="T19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26">
                  <a:moveTo>
                    <a:pt x="68" y="8"/>
                  </a:moveTo>
                  <a:cubicBezTo>
                    <a:pt x="68" y="4"/>
                    <a:pt x="68" y="4"/>
                    <a:pt x="68" y="4"/>
                  </a:cubicBezTo>
                  <a:cubicBezTo>
                    <a:pt x="68" y="2"/>
                    <a:pt x="66" y="0"/>
                    <a:pt x="64" y="0"/>
                  </a:cubicBezTo>
                  <a:cubicBezTo>
                    <a:pt x="63" y="0"/>
                    <a:pt x="61" y="2"/>
                    <a:pt x="61" y="4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29" y="26"/>
                    <a:pt x="129" y="26"/>
                    <a:pt x="129" y="26"/>
                  </a:cubicBezTo>
                  <a:cubicBezTo>
                    <a:pt x="129" y="8"/>
                    <a:pt x="129" y="8"/>
                    <a:pt x="129" y="8"/>
                  </a:cubicBezTo>
                  <a:lnTo>
                    <a:pt x="6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en-US" sz="20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1" name="Freeform 148"/>
            <p:cNvSpPr>
              <a:spLocks noEditPoints="1"/>
            </p:cNvSpPr>
            <p:nvPr/>
          </p:nvSpPr>
          <p:spPr bwMode="auto">
            <a:xfrm>
              <a:off x="5550876" y="1873521"/>
              <a:ext cx="356897" cy="376864"/>
            </a:xfrm>
            <a:custGeom>
              <a:avLst/>
              <a:gdLst>
                <a:gd name="T0" fmla="*/ 143 w 143"/>
                <a:gd name="T1" fmla="*/ 95 h 151"/>
                <a:gd name="T2" fmla="*/ 143 w 143"/>
                <a:gd name="T3" fmla="*/ 0 h 151"/>
                <a:gd name="T4" fmla="*/ 0 w 143"/>
                <a:gd name="T5" fmla="*/ 0 h 151"/>
                <a:gd name="T6" fmla="*/ 0 w 143"/>
                <a:gd name="T7" fmla="*/ 95 h 151"/>
                <a:gd name="T8" fmla="*/ 63 w 143"/>
                <a:gd name="T9" fmla="*/ 95 h 151"/>
                <a:gd name="T10" fmla="*/ 63 w 143"/>
                <a:gd name="T11" fmla="*/ 125 h 151"/>
                <a:gd name="T12" fmla="*/ 45 w 143"/>
                <a:gd name="T13" fmla="*/ 125 h 151"/>
                <a:gd name="T14" fmla="*/ 45 w 143"/>
                <a:gd name="T15" fmla="*/ 121 h 151"/>
                <a:gd name="T16" fmla="*/ 37 w 143"/>
                <a:gd name="T17" fmla="*/ 121 h 151"/>
                <a:gd name="T18" fmla="*/ 25 w 143"/>
                <a:gd name="T19" fmla="*/ 151 h 151"/>
                <a:gd name="T20" fmla="*/ 33 w 143"/>
                <a:gd name="T21" fmla="*/ 151 h 151"/>
                <a:gd name="T22" fmla="*/ 40 w 143"/>
                <a:gd name="T23" fmla="*/ 137 h 151"/>
                <a:gd name="T24" fmla="*/ 104 w 143"/>
                <a:gd name="T25" fmla="*/ 137 h 151"/>
                <a:gd name="T26" fmla="*/ 109 w 143"/>
                <a:gd name="T27" fmla="*/ 151 h 151"/>
                <a:gd name="T28" fmla="*/ 119 w 143"/>
                <a:gd name="T29" fmla="*/ 151 h 151"/>
                <a:gd name="T30" fmla="*/ 107 w 143"/>
                <a:gd name="T31" fmla="*/ 121 h 151"/>
                <a:gd name="T32" fmla="*/ 97 w 143"/>
                <a:gd name="T33" fmla="*/ 121 h 151"/>
                <a:gd name="T34" fmla="*/ 97 w 143"/>
                <a:gd name="T35" fmla="*/ 125 h 151"/>
                <a:gd name="T36" fmla="*/ 80 w 143"/>
                <a:gd name="T37" fmla="*/ 125 h 151"/>
                <a:gd name="T38" fmla="*/ 80 w 143"/>
                <a:gd name="T39" fmla="*/ 95 h 151"/>
                <a:gd name="T40" fmla="*/ 143 w 143"/>
                <a:gd name="T41" fmla="*/ 95 h 151"/>
                <a:gd name="T42" fmla="*/ 92 w 143"/>
                <a:gd name="T43" fmla="*/ 28 h 151"/>
                <a:gd name="T44" fmla="*/ 133 w 143"/>
                <a:gd name="T45" fmla="*/ 28 h 151"/>
                <a:gd name="T46" fmla="*/ 133 w 143"/>
                <a:gd name="T47" fmla="*/ 37 h 151"/>
                <a:gd name="T48" fmla="*/ 92 w 143"/>
                <a:gd name="T49" fmla="*/ 37 h 151"/>
                <a:gd name="T50" fmla="*/ 92 w 143"/>
                <a:gd name="T51" fmla="*/ 28 h 151"/>
                <a:gd name="T52" fmla="*/ 92 w 143"/>
                <a:gd name="T53" fmla="*/ 46 h 151"/>
                <a:gd name="T54" fmla="*/ 133 w 143"/>
                <a:gd name="T55" fmla="*/ 46 h 151"/>
                <a:gd name="T56" fmla="*/ 133 w 143"/>
                <a:gd name="T57" fmla="*/ 56 h 151"/>
                <a:gd name="T58" fmla="*/ 92 w 143"/>
                <a:gd name="T59" fmla="*/ 56 h 151"/>
                <a:gd name="T60" fmla="*/ 92 w 143"/>
                <a:gd name="T61" fmla="*/ 46 h 151"/>
                <a:gd name="T62" fmla="*/ 92 w 143"/>
                <a:gd name="T63" fmla="*/ 63 h 151"/>
                <a:gd name="T64" fmla="*/ 133 w 143"/>
                <a:gd name="T65" fmla="*/ 63 h 151"/>
                <a:gd name="T66" fmla="*/ 133 w 143"/>
                <a:gd name="T67" fmla="*/ 74 h 151"/>
                <a:gd name="T68" fmla="*/ 92 w 143"/>
                <a:gd name="T69" fmla="*/ 74 h 151"/>
                <a:gd name="T70" fmla="*/ 92 w 143"/>
                <a:gd name="T71" fmla="*/ 63 h 151"/>
                <a:gd name="T72" fmla="*/ 8 w 143"/>
                <a:gd name="T73" fmla="*/ 75 h 151"/>
                <a:gd name="T74" fmla="*/ 8 w 143"/>
                <a:gd name="T75" fmla="*/ 24 h 151"/>
                <a:gd name="T76" fmla="*/ 83 w 143"/>
                <a:gd name="T77" fmla="*/ 24 h 151"/>
                <a:gd name="T78" fmla="*/ 83 w 143"/>
                <a:gd name="T79" fmla="*/ 75 h 151"/>
                <a:gd name="T80" fmla="*/ 8 w 143"/>
                <a:gd name="T81" fmla="*/ 7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3" h="151">
                  <a:moveTo>
                    <a:pt x="143" y="95"/>
                  </a:moveTo>
                  <a:lnTo>
                    <a:pt x="143" y="0"/>
                  </a:lnTo>
                  <a:lnTo>
                    <a:pt x="0" y="0"/>
                  </a:lnTo>
                  <a:lnTo>
                    <a:pt x="0" y="95"/>
                  </a:lnTo>
                  <a:lnTo>
                    <a:pt x="63" y="95"/>
                  </a:lnTo>
                  <a:lnTo>
                    <a:pt x="63" y="125"/>
                  </a:lnTo>
                  <a:lnTo>
                    <a:pt x="45" y="125"/>
                  </a:lnTo>
                  <a:lnTo>
                    <a:pt x="45" y="121"/>
                  </a:lnTo>
                  <a:lnTo>
                    <a:pt x="37" y="121"/>
                  </a:lnTo>
                  <a:lnTo>
                    <a:pt x="25" y="151"/>
                  </a:lnTo>
                  <a:lnTo>
                    <a:pt x="33" y="151"/>
                  </a:lnTo>
                  <a:lnTo>
                    <a:pt x="40" y="137"/>
                  </a:lnTo>
                  <a:lnTo>
                    <a:pt x="104" y="137"/>
                  </a:lnTo>
                  <a:lnTo>
                    <a:pt x="109" y="151"/>
                  </a:lnTo>
                  <a:lnTo>
                    <a:pt x="119" y="151"/>
                  </a:lnTo>
                  <a:lnTo>
                    <a:pt x="107" y="121"/>
                  </a:lnTo>
                  <a:lnTo>
                    <a:pt x="97" y="121"/>
                  </a:lnTo>
                  <a:lnTo>
                    <a:pt x="97" y="125"/>
                  </a:lnTo>
                  <a:lnTo>
                    <a:pt x="80" y="125"/>
                  </a:lnTo>
                  <a:lnTo>
                    <a:pt x="80" y="95"/>
                  </a:lnTo>
                  <a:lnTo>
                    <a:pt x="143" y="95"/>
                  </a:lnTo>
                  <a:close/>
                  <a:moveTo>
                    <a:pt x="92" y="28"/>
                  </a:moveTo>
                  <a:lnTo>
                    <a:pt x="133" y="28"/>
                  </a:lnTo>
                  <a:lnTo>
                    <a:pt x="133" y="37"/>
                  </a:lnTo>
                  <a:lnTo>
                    <a:pt x="92" y="37"/>
                  </a:lnTo>
                  <a:lnTo>
                    <a:pt x="92" y="28"/>
                  </a:lnTo>
                  <a:close/>
                  <a:moveTo>
                    <a:pt x="92" y="46"/>
                  </a:moveTo>
                  <a:lnTo>
                    <a:pt x="133" y="46"/>
                  </a:lnTo>
                  <a:lnTo>
                    <a:pt x="133" y="56"/>
                  </a:lnTo>
                  <a:lnTo>
                    <a:pt x="92" y="56"/>
                  </a:lnTo>
                  <a:lnTo>
                    <a:pt x="92" y="46"/>
                  </a:lnTo>
                  <a:close/>
                  <a:moveTo>
                    <a:pt x="92" y="63"/>
                  </a:moveTo>
                  <a:lnTo>
                    <a:pt x="133" y="63"/>
                  </a:lnTo>
                  <a:lnTo>
                    <a:pt x="133" y="74"/>
                  </a:lnTo>
                  <a:lnTo>
                    <a:pt x="92" y="74"/>
                  </a:lnTo>
                  <a:lnTo>
                    <a:pt x="92" y="63"/>
                  </a:lnTo>
                  <a:close/>
                  <a:moveTo>
                    <a:pt x="8" y="75"/>
                  </a:moveTo>
                  <a:lnTo>
                    <a:pt x="8" y="24"/>
                  </a:lnTo>
                  <a:lnTo>
                    <a:pt x="83" y="24"/>
                  </a:lnTo>
                  <a:lnTo>
                    <a:pt x="83" y="75"/>
                  </a:lnTo>
                  <a:lnTo>
                    <a:pt x="8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en-US" sz="20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" name="Freeform 149"/>
            <p:cNvSpPr/>
            <p:nvPr/>
          </p:nvSpPr>
          <p:spPr bwMode="auto">
            <a:xfrm>
              <a:off x="5578330" y="1945898"/>
              <a:ext cx="174705" cy="102328"/>
            </a:xfrm>
            <a:custGeom>
              <a:avLst/>
              <a:gdLst>
                <a:gd name="T0" fmla="*/ 58 w 70"/>
                <a:gd name="T1" fmla="*/ 12 h 41"/>
                <a:gd name="T2" fmla="*/ 54 w 70"/>
                <a:gd name="T3" fmla="*/ 20 h 41"/>
                <a:gd name="T4" fmla="*/ 48 w 70"/>
                <a:gd name="T5" fmla="*/ 16 h 41"/>
                <a:gd name="T6" fmla="*/ 48 w 70"/>
                <a:gd name="T7" fmla="*/ 16 h 41"/>
                <a:gd name="T8" fmla="*/ 34 w 70"/>
                <a:gd name="T9" fmla="*/ 8 h 41"/>
                <a:gd name="T10" fmla="*/ 32 w 70"/>
                <a:gd name="T11" fmla="*/ 12 h 41"/>
                <a:gd name="T12" fmla="*/ 28 w 70"/>
                <a:gd name="T13" fmla="*/ 20 h 41"/>
                <a:gd name="T14" fmla="*/ 16 w 70"/>
                <a:gd name="T15" fmla="*/ 12 h 41"/>
                <a:gd name="T16" fmla="*/ 12 w 70"/>
                <a:gd name="T17" fmla="*/ 17 h 41"/>
                <a:gd name="T18" fmla="*/ 12 w 70"/>
                <a:gd name="T19" fmla="*/ 17 h 41"/>
                <a:gd name="T20" fmla="*/ 0 w 70"/>
                <a:gd name="T21" fmla="*/ 37 h 41"/>
                <a:gd name="T22" fmla="*/ 5 w 70"/>
                <a:gd name="T23" fmla="*/ 41 h 41"/>
                <a:gd name="T24" fmla="*/ 17 w 70"/>
                <a:gd name="T25" fmla="*/ 21 h 41"/>
                <a:gd name="T26" fmla="*/ 24 w 70"/>
                <a:gd name="T27" fmla="*/ 25 h 41"/>
                <a:gd name="T28" fmla="*/ 24 w 70"/>
                <a:gd name="T29" fmla="*/ 25 h 41"/>
                <a:gd name="T30" fmla="*/ 30 w 70"/>
                <a:gd name="T31" fmla="*/ 29 h 41"/>
                <a:gd name="T32" fmla="*/ 37 w 70"/>
                <a:gd name="T33" fmla="*/ 17 h 41"/>
                <a:gd name="T34" fmla="*/ 42 w 70"/>
                <a:gd name="T35" fmla="*/ 21 h 41"/>
                <a:gd name="T36" fmla="*/ 42 w 70"/>
                <a:gd name="T37" fmla="*/ 21 h 41"/>
                <a:gd name="T38" fmla="*/ 56 w 70"/>
                <a:gd name="T39" fmla="*/ 28 h 41"/>
                <a:gd name="T40" fmla="*/ 57 w 70"/>
                <a:gd name="T41" fmla="*/ 28 h 41"/>
                <a:gd name="T42" fmla="*/ 57 w 70"/>
                <a:gd name="T43" fmla="*/ 28 h 41"/>
                <a:gd name="T44" fmla="*/ 64 w 70"/>
                <a:gd name="T45" fmla="*/ 17 h 41"/>
                <a:gd name="T46" fmla="*/ 64 w 70"/>
                <a:gd name="T47" fmla="*/ 17 h 41"/>
                <a:gd name="T48" fmla="*/ 70 w 70"/>
                <a:gd name="T49" fmla="*/ 4 h 41"/>
                <a:gd name="T50" fmla="*/ 65 w 70"/>
                <a:gd name="T51" fmla="*/ 0 h 41"/>
                <a:gd name="T52" fmla="*/ 58 w 70"/>
                <a:gd name="T53" fmla="*/ 1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41">
                  <a:moveTo>
                    <a:pt x="58" y="12"/>
                  </a:moveTo>
                  <a:lnTo>
                    <a:pt x="54" y="20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34" y="8"/>
                  </a:lnTo>
                  <a:lnTo>
                    <a:pt x="32" y="12"/>
                  </a:lnTo>
                  <a:lnTo>
                    <a:pt x="28" y="20"/>
                  </a:lnTo>
                  <a:lnTo>
                    <a:pt x="16" y="12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0" y="37"/>
                  </a:lnTo>
                  <a:lnTo>
                    <a:pt x="5" y="41"/>
                  </a:lnTo>
                  <a:lnTo>
                    <a:pt x="17" y="21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30" y="29"/>
                  </a:lnTo>
                  <a:lnTo>
                    <a:pt x="37" y="17"/>
                  </a:lnTo>
                  <a:lnTo>
                    <a:pt x="42" y="21"/>
                  </a:lnTo>
                  <a:lnTo>
                    <a:pt x="42" y="21"/>
                  </a:lnTo>
                  <a:lnTo>
                    <a:pt x="56" y="28"/>
                  </a:lnTo>
                  <a:lnTo>
                    <a:pt x="57" y="28"/>
                  </a:lnTo>
                  <a:lnTo>
                    <a:pt x="57" y="28"/>
                  </a:lnTo>
                  <a:lnTo>
                    <a:pt x="64" y="17"/>
                  </a:lnTo>
                  <a:lnTo>
                    <a:pt x="64" y="17"/>
                  </a:lnTo>
                  <a:lnTo>
                    <a:pt x="70" y="4"/>
                  </a:lnTo>
                  <a:lnTo>
                    <a:pt x="65" y="0"/>
                  </a:lnTo>
                  <a:lnTo>
                    <a:pt x="58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en-US" sz="200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31" name="Group 34"/>
          <p:cNvGrpSpPr/>
          <p:nvPr/>
        </p:nvGrpSpPr>
        <p:grpSpPr>
          <a:xfrm>
            <a:off x="3405505" y="2016125"/>
            <a:ext cx="464820" cy="378460"/>
            <a:chOff x="1550139" y="1314466"/>
            <a:chExt cx="509139" cy="414300"/>
          </a:xfrm>
          <a:solidFill>
            <a:schemeClr val="bg1"/>
          </a:solidFill>
        </p:grpSpPr>
        <p:sp>
          <p:nvSpPr>
            <p:cNvPr id="37" name="Freeform 5"/>
            <p:cNvSpPr>
              <a:spLocks noEditPoints="1"/>
            </p:cNvSpPr>
            <p:nvPr/>
          </p:nvSpPr>
          <p:spPr bwMode="auto">
            <a:xfrm>
              <a:off x="1550139" y="1314466"/>
              <a:ext cx="509139" cy="414300"/>
            </a:xfrm>
            <a:custGeom>
              <a:avLst/>
              <a:gdLst>
                <a:gd name="T0" fmla="*/ 78 w 153"/>
                <a:gd name="T1" fmla="*/ 0 h 125"/>
                <a:gd name="T2" fmla="*/ 0 w 153"/>
                <a:gd name="T3" fmla="*/ 69 h 125"/>
                <a:gd name="T4" fmla="*/ 15 w 153"/>
                <a:gd name="T5" fmla="*/ 69 h 125"/>
                <a:gd name="T6" fmla="*/ 21 w 153"/>
                <a:gd name="T7" fmla="*/ 64 h 125"/>
                <a:gd name="T8" fmla="*/ 21 w 153"/>
                <a:gd name="T9" fmla="*/ 121 h 125"/>
                <a:gd name="T10" fmla="*/ 24 w 153"/>
                <a:gd name="T11" fmla="*/ 125 h 125"/>
                <a:gd name="T12" fmla="*/ 62 w 153"/>
                <a:gd name="T13" fmla="*/ 125 h 125"/>
                <a:gd name="T14" fmla="*/ 63 w 153"/>
                <a:gd name="T15" fmla="*/ 93 h 125"/>
                <a:gd name="T16" fmla="*/ 67 w 153"/>
                <a:gd name="T17" fmla="*/ 88 h 125"/>
                <a:gd name="T18" fmla="*/ 83 w 153"/>
                <a:gd name="T19" fmla="*/ 88 h 125"/>
                <a:gd name="T20" fmla="*/ 89 w 153"/>
                <a:gd name="T21" fmla="*/ 93 h 125"/>
                <a:gd name="T22" fmla="*/ 89 w 153"/>
                <a:gd name="T23" fmla="*/ 125 h 125"/>
                <a:gd name="T24" fmla="*/ 126 w 153"/>
                <a:gd name="T25" fmla="*/ 125 h 125"/>
                <a:gd name="T26" fmla="*/ 130 w 153"/>
                <a:gd name="T27" fmla="*/ 120 h 125"/>
                <a:gd name="T28" fmla="*/ 130 w 153"/>
                <a:gd name="T29" fmla="*/ 63 h 125"/>
                <a:gd name="T30" fmla="*/ 136 w 153"/>
                <a:gd name="T31" fmla="*/ 69 h 125"/>
                <a:gd name="T32" fmla="*/ 153 w 153"/>
                <a:gd name="T33" fmla="*/ 69 h 125"/>
                <a:gd name="T34" fmla="*/ 78 w 153"/>
                <a:gd name="T35" fmla="*/ 0 h 125"/>
                <a:gd name="T36" fmla="*/ 76 w 153"/>
                <a:gd name="T37" fmla="*/ 76 h 125"/>
                <a:gd name="T38" fmla="*/ 60 w 153"/>
                <a:gd name="T39" fmla="*/ 60 h 125"/>
                <a:gd name="T40" fmla="*/ 76 w 153"/>
                <a:gd name="T41" fmla="*/ 43 h 125"/>
                <a:gd name="T42" fmla="*/ 92 w 153"/>
                <a:gd name="T43" fmla="*/ 60 h 125"/>
                <a:gd name="T44" fmla="*/ 76 w 153"/>
                <a:gd name="T45" fmla="*/ 7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3" h="125">
                  <a:moveTo>
                    <a:pt x="78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5" y="78"/>
                    <a:pt x="15" y="69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21" y="121"/>
                    <a:pt x="21" y="121"/>
                    <a:pt x="21" y="121"/>
                  </a:cubicBezTo>
                  <a:cubicBezTo>
                    <a:pt x="21" y="121"/>
                    <a:pt x="21" y="125"/>
                    <a:pt x="24" y="125"/>
                  </a:cubicBezTo>
                  <a:cubicBezTo>
                    <a:pt x="28" y="125"/>
                    <a:pt x="62" y="125"/>
                    <a:pt x="62" y="125"/>
                  </a:cubicBezTo>
                  <a:cubicBezTo>
                    <a:pt x="63" y="93"/>
                    <a:pt x="63" y="93"/>
                    <a:pt x="63" y="93"/>
                  </a:cubicBezTo>
                  <a:cubicBezTo>
                    <a:pt x="63" y="93"/>
                    <a:pt x="62" y="88"/>
                    <a:pt x="67" y="88"/>
                  </a:cubicBezTo>
                  <a:cubicBezTo>
                    <a:pt x="83" y="88"/>
                    <a:pt x="83" y="88"/>
                    <a:pt x="83" y="88"/>
                  </a:cubicBezTo>
                  <a:cubicBezTo>
                    <a:pt x="89" y="88"/>
                    <a:pt x="89" y="93"/>
                    <a:pt x="89" y="93"/>
                  </a:cubicBezTo>
                  <a:cubicBezTo>
                    <a:pt x="89" y="125"/>
                    <a:pt x="89" y="125"/>
                    <a:pt x="89" y="125"/>
                  </a:cubicBezTo>
                  <a:cubicBezTo>
                    <a:pt x="89" y="125"/>
                    <a:pt x="121" y="125"/>
                    <a:pt x="126" y="125"/>
                  </a:cubicBezTo>
                  <a:cubicBezTo>
                    <a:pt x="131" y="125"/>
                    <a:pt x="130" y="120"/>
                    <a:pt x="130" y="120"/>
                  </a:cubicBezTo>
                  <a:cubicBezTo>
                    <a:pt x="130" y="63"/>
                    <a:pt x="130" y="63"/>
                    <a:pt x="130" y="63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48" y="77"/>
                    <a:pt x="153" y="69"/>
                    <a:pt x="153" y="69"/>
                  </a:cubicBezTo>
                  <a:lnTo>
                    <a:pt x="78" y="0"/>
                  </a:lnTo>
                  <a:close/>
                  <a:moveTo>
                    <a:pt x="76" y="76"/>
                  </a:moveTo>
                  <a:cubicBezTo>
                    <a:pt x="67" y="76"/>
                    <a:pt x="60" y="69"/>
                    <a:pt x="60" y="60"/>
                  </a:cubicBezTo>
                  <a:cubicBezTo>
                    <a:pt x="60" y="50"/>
                    <a:pt x="67" y="43"/>
                    <a:pt x="76" y="43"/>
                  </a:cubicBezTo>
                  <a:cubicBezTo>
                    <a:pt x="85" y="43"/>
                    <a:pt x="92" y="50"/>
                    <a:pt x="92" y="60"/>
                  </a:cubicBezTo>
                  <a:cubicBezTo>
                    <a:pt x="92" y="69"/>
                    <a:pt x="85" y="76"/>
                    <a:pt x="76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en-US" sz="20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8" name="Freeform 6"/>
            <p:cNvSpPr/>
            <p:nvPr/>
          </p:nvSpPr>
          <p:spPr bwMode="auto">
            <a:xfrm>
              <a:off x="1949464" y="1366877"/>
              <a:ext cx="49916" cy="10232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0 h 41"/>
                <a:gd name="T4" fmla="*/ 0 w 20"/>
                <a:gd name="T5" fmla="*/ 0 h 41"/>
                <a:gd name="T6" fmla="*/ 0 w 20"/>
                <a:gd name="T7" fmla="*/ 24 h 41"/>
                <a:gd name="T8" fmla="*/ 20 w 20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2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en-US" sz="20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9" name="Oval 7"/>
            <p:cNvSpPr>
              <a:spLocks noChangeArrowheads="1"/>
            </p:cNvSpPr>
            <p:nvPr/>
          </p:nvSpPr>
          <p:spPr bwMode="auto">
            <a:xfrm>
              <a:off x="1777255" y="1484179"/>
              <a:ext cx="52412" cy="5490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en-US" sz="200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32" name="Freeform 63"/>
          <p:cNvSpPr>
            <a:spLocks noEditPoints="1"/>
          </p:cNvSpPr>
          <p:nvPr/>
        </p:nvSpPr>
        <p:spPr bwMode="auto">
          <a:xfrm>
            <a:off x="3504565" y="4552315"/>
            <a:ext cx="260350" cy="352425"/>
          </a:xfrm>
          <a:custGeom>
            <a:avLst/>
            <a:gdLst>
              <a:gd name="T0" fmla="*/ 92 w 102"/>
              <a:gd name="T1" fmla="*/ 0 h 138"/>
              <a:gd name="T2" fmla="*/ 10 w 102"/>
              <a:gd name="T3" fmla="*/ 0 h 138"/>
              <a:gd name="T4" fmla="*/ 0 w 102"/>
              <a:gd name="T5" fmla="*/ 10 h 138"/>
              <a:gd name="T6" fmla="*/ 0 w 102"/>
              <a:gd name="T7" fmla="*/ 129 h 138"/>
              <a:gd name="T8" fmla="*/ 10 w 102"/>
              <a:gd name="T9" fmla="*/ 138 h 138"/>
              <a:gd name="T10" fmla="*/ 92 w 102"/>
              <a:gd name="T11" fmla="*/ 138 h 138"/>
              <a:gd name="T12" fmla="*/ 102 w 102"/>
              <a:gd name="T13" fmla="*/ 129 h 138"/>
              <a:gd name="T14" fmla="*/ 102 w 102"/>
              <a:gd name="T15" fmla="*/ 10 h 138"/>
              <a:gd name="T16" fmla="*/ 92 w 102"/>
              <a:gd name="T17" fmla="*/ 0 h 138"/>
              <a:gd name="T18" fmla="*/ 51 w 102"/>
              <a:gd name="T19" fmla="*/ 135 h 138"/>
              <a:gd name="T20" fmla="*/ 45 w 102"/>
              <a:gd name="T21" fmla="*/ 129 h 138"/>
              <a:gd name="T22" fmla="*/ 51 w 102"/>
              <a:gd name="T23" fmla="*/ 124 h 138"/>
              <a:gd name="T24" fmla="*/ 57 w 102"/>
              <a:gd name="T25" fmla="*/ 129 h 138"/>
              <a:gd name="T26" fmla="*/ 51 w 102"/>
              <a:gd name="T27" fmla="*/ 135 h 138"/>
              <a:gd name="T28" fmla="*/ 92 w 102"/>
              <a:gd name="T29" fmla="*/ 119 h 138"/>
              <a:gd name="T30" fmla="*/ 10 w 102"/>
              <a:gd name="T31" fmla="*/ 119 h 138"/>
              <a:gd name="T32" fmla="*/ 10 w 102"/>
              <a:gd name="T33" fmla="*/ 11 h 138"/>
              <a:gd name="T34" fmla="*/ 92 w 102"/>
              <a:gd name="T35" fmla="*/ 11 h 138"/>
              <a:gd name="T36" fmla="*/ 92 w 102"/>
              <a:gd name="T37" fmla="*/ 119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02" h="138">
                <a:moveTo>
                  <a:pt x="92" y="0"/>
                </a:move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34"/>
                  <a:pt x="5" y="138"/>
                  <a:pt x="10" y="138"/>
                </a:cubicBezTo>
                <a:cubicBezTo>
                  <a:pt x="92" y="138"/>
                  <a:pt x="92" y="138"/>
                  <a:pt x="92" y="138"/>
                </a:cubicBezTo>
                <a:cubicBezTo>
                  <a:pt x="97" y="138"/>
                  <a:pt x="102" y="134"/>
                  <a:pt x="102" y="129"/>
                </a:cubicBezTo>
                <a:cubicBezTo>
                  <a:pt x="102" y="10"/>
                  <a:pt x="102" y="10"/>
                  <a:pt x="102" y="10"/>
                </a:cubicBezTo>
                <a:cubicBezTo>
                  <a:pt x="102" y="4"/>
                  <a:pt x="97" y="0"/>
                  <a:pt x="92" y="0"/>
                </a:cubicBezTo>
                <a:close/>
                <a:moveTo>
                  <a:pt x="51" y="135"/>
                </a:moveTo>
                <a:cubicBezTo>
                  <a:pt x="48" y="135"/>
                  <a:pt x="45" y="132"/>
                  <a:pt x="45" y="129"/>
                </a:cubicBezTo>
                <a:cubicBezTo>
                  <a:pt x="45" y="126"/>
                  <a:pt x="48" y="124"/>
                  <a:pt x="51" y="124"/>
                </a:cubicBezTo>
                <a:cubicBezTo>
                  <a:pt x="54" y="124"/>
                  <a:pt x="57" y="126"/>
                  <a:pt x="57" y="129"/>
                </a:cubicBezTo>
                <a:cubicBezTo>
                  <a:pt x="57" y="132"/>
                  <a:pt x="54" y="135"/>
                  <a:pt x="51" y="135"/>
                </a:cubicBezTo>
                <a:close/>
                <a:moveTo>
                  <a:pt x="92" y="119"/>
                </a:moveTo>
                <a:cubicBezTo>
                  <a:pt x="10" y="119"/>
                  <a:pt x="10" y="119"/>
                  <a:pt x="10" y="119"/>
                </a:cubicBezTo>
                <a:cubicBezTo>
                  <a:pt x="10" y="11"/>
                  <a:pt x="10" y="11"/>
                  <a:pt x="10" y="11"/>
                </a:cubicBezTo>
                <a:cubicBezTo>
                  <a:pt x="92" y="11"/>
                  <a:pt x="92" y="11"/>
                  <a:pt x="92" y="11"/>
                </a:cubicBezTo>
                <a:lnTo>
                  <a:pt x="92" y="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en-US" sz="20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Freeform 64"/>
          <p:cNvSpPr>
            <a:spLocks noEditPoints="1"/>
          </p:cNvSpPr>
          <p:nvPr/>
        </p:nvSpPr>
        <p:spPr bwMode="auto">
          <a:xfrm>
            <a:off x="8405495" y="4367530"/>
            <a:ext cx="377825" cy="360680"/>
          </a:xfrm>
          <a:custGeom>
            <a:avLst/>
            <a:gdLst>
              <a:gd name="T0" fmla="*/ 125 w 133"/>
              <a:gd name="T1" fmla="*/ 0 h 127"/>
              <a:gd name="T2" fmla="*/ 9 w 133"/>
              <a:gd name="T3" fmla="*/ 0 h 127"/>
              <a:gd name="T4" fmla="*/ 0 w 133"/>
              <a:gd name="T5" fmla="*/ 9 h 127"/>
              <a:gd name="T6" fmla="*/ 0 w 133"/>
              <a:gd name="T7" fmla="*/ 91 h 127"/>
              <a:gd name="T8" fmla="*/ 9 w 133"/>
              <a:gd name="T9" fmla="*/ 100 h 127"/>
              <a:gd name="T10" fmla="*/ 53 w 133"/>
              <a:gd name="T11" fmla="*/ 100 h 127"/>
              <a:gd name="T12" fmla="*/ 40 w 133"/>
              <a:gd name="T13" fmla="*/ 118 h 127"/>
              <a:gd name="T14" fmla="*/ 40 w 133"/>
              <a:gd name="T15" fmla="*/ 127 h 127"/>
              <a:gd name="T16" fmla="*/ 53 w 133"/>
              <a:gd name="T17" fmla="*/ 127 h 127"/>
              <a:gd name="T18" fmla="*/ 80 w 133"/>
              <a:gd name="T19" fmla="*/ 127 h 127"/>
              <a:gd name="T20" fmla="*/ 94 w 133"/>
              <a:gd name="T21" fmla="*/ 127 h 127"/>
              <a:gd name="T22" fmla="*/ 94 w 133"/>
              <a:gd name="T23" fmla="*/ 118 h 127"/>
              <a:gd name="T24" fmla="*/ 80 w 133"/>
              <a:gd name="T25" fmla="*/ 100 h 127"/>
              <a:gd name="T26" fmla="*/ 125 w 133"/>
              <a:gd name="T27" fmla="*/ 100 h 127"/>
              <a:gd name="T28" fmla="*/ 133 w 133"/>
              <a:gd name="T29" fmla="*/ 91 h 127"/>
              <a:gd name="T30" fmla="*/ 133 w 133"/>
              <a:gd name="T31" fmla="*/ 9 h 127"/>
              <a:gd name="T32" fmla="*/ 125 w 133"/>
              <a:gd name="T33" fmla="*/ 0 h 127"/>
              <a:gd name="T34" fmla="*/ 60 w 133"/>
              <a:gd name="T35" fmla="*/ 89 h 127"/>
              <a:gd name="T36" fmla="*/ 67 w 133"/>
              <a:gd name="T37" fmla="*/ 82 h 127"/>
              <a:gd name="T38" fmla="*/ 75 w 133"/>
              <a:gd name="T39" fmla="*/ 89 h 127"/>
              <a:gd name="T40" fmla="*/ 67 w 133"/>
              <a:gd name="T41" fmla="*/ 97 h 127"/>
              <a:gd name="T42" fmla="*/ 60 w 133"/>
              <a:gd name="T43" fmla="*/ 89 h 127"/>
              <a:gd name="T44" fmla="*/ 124 w 133"/>
              <a:gd name="T45" fmla="*/ 79 h 127"/>
              <a:gd name="T46" fmla="*/ 10 w 133"/>
              <a:gd name="T47" fmla="*/ 79 h 127"/>
              <a:gd name="T48" fmla="*/ 10 w 133"/>
              <a:gd name="T49" fmla="*/ 10 h 127"/>
              <a:gd name="T50" fmla="*/ 124 w 133"/>
              <a:gd name="T51" fmla="*/ 10 h 127"/>
              <a:gd name="T52" fmla="*/ 124 w 133"/>
              <a:gd name="T53" fmla="*/ 79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33" h="127">
                <a:moveTo>
                  <a:pt x="125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91"/>
                  <a:pt x="0" y="91"/>
                  <a:pt x="0" y="91"/>
                </a:cubicBezTo>
                <a:cubicBezTo>
                  <a:pt x="0" y="96"/>
                  <a:pt x="4" y="100"/>
                  <a:pt x="9" y="100"/>
                </a:cubicBezTo>
                <a:cubicBezTo>
                  <a:pt x="53" y="100"/>
                  <a:pt x="53" y="100"/>
                  <a:pt x="53" y="100"/>
                </a:cubicBezTo>
                <a:cubicBezTo>
                  <a:pt x="53" y="100"/>
                  <a:pt x="55" y="118"/>
                  <a:pt x="40" y="118"/>
                </a:cubicBezTo>
                <a:cubicBezTo>
                  <a:pt x="40" y="127"/>
                  <a:pt x="40" y="127"/>
                  <a:pt x="40" y="127"/>
                </a:cubicBezTo>
                <a:cubicBezTo>
                  <a:pt x="53" y="127"/>
                  <a:pt x="53" y="127"/>
                  <a:pt x="53" y="127"/>
                </a:cubicBezTo>
                <a:cubicBezTo>
                  <a:pt x="80" y="127"/>
                  <a:pt x="80" y="127"/>
                  <a:pt x="80" y="127"/>
                </a:cubicBezTo>
                <a:cubicBezTo>
                  <a:pt x="94" y="127"/>
                  <a:pt x="94" y="127"/>
                  <a:pt x="94" y="127"/>
                </a:cubicBezTo>
                <a:cubicBezTo>
                  <a:pt x="94" y="118"/>
                  <a:pt x="94" y="118"/>
                  <a:pt x="94" y="118"/>
                </a:cubicBezTo>
                <a:cubicBezTo>
                  <a:pt x="78" y="118"/>
                  <a:pt x="80" y="100"/>
                  <a:pt x="80" y="100"/>
                </a:cubicBezTo>
                <a:cubicBezTo>
                  <a:pt x="125" y="100"/>
                  <a:pt x="125" y="100"/>
                  <a:pt x="125" y="100"/>
                </a:cubicBezTo>
                <a:cubicBezTo>
                  <a:pt x="129" y="100"/>
                  <a:pt x="133" y="96"/>
                  <a:pt x="133" y="91"/>
                </a:cubicBezTo>
                <a:cubicBezTo>
                  <a:pt x="133" y="9"/>
                  <a:pt x="133" y="9"/>
                  <a:pt x="133" y="9"/>
                </a:cubicBezTo>
                <a:cubicBezTo>
                  <a:pt x="133" y="4"/>
                  <a:pt x="129" y="0"/>
                  <a:pt x="125" y="0"/>
                </a:cubicBezTo>
                <a:close/>
                <a:moveTo>
                  <a:pt x="60" y="89"/>
                </a:moveTo>
                <a:cubicBezTo>
                  <a:pt x="60" y="85"/>
                  <a:pt x="63" y="82"/>
                  <a:pt x="67" y="82"/>
                </a:cubicBezTo>
                <a:cubicBezTo>
                  <a:pt x="72" y="82"/>
                  <a:pt x="75" y="85"/>
                  <a:pt x="75" y="89"/>
                </a:cubicBezTo>
                <a:cubicBezTo>
                  <a:pt x="75" y="94"/>
                  <a:pt x="72" y="97"/>
                  <a:pt x="67" y="97"/>
                </a:cubicBezTo>
                <a:cubicBezTo>
                  <a:pt x="63" y="97"/>
                  <a:pt x="60" y="94"/>
                  <a:pt x="60" y="89"/>
                </a:cubicBezTo>
                <a:close/>
                <a:moveTo>
                  <a:pt x="124" y="79"/>
                </a:moveTo>
                <a:cubicBezTo>
                  <a:pt x="10" y="79"/>
                  <a:pt x="10" y="79"/>
                  <a:pt x="10" y="79"/>
                </a:cubicBezTo>
                <a:cubicBezTo>
                  <a:pt x="10" y="10"/>
                  <a:pt x="10" y="10"/>
                  <a:pt x="10" y="10"/>
                </a:cubicBezTo>
                <a:cubicBezTo>
                  <a:pt x="124" y="10"/>
                  <a:pt x="124" y="10"/>
                  <a:pt x="124" y="10"/>
                </a:cubicBezTo>
                <a:lnTo>
                  <a:pt x="124" y="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en-US" sz="200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4" name="Group 40"/>
          <p:cNvGrpSpPr/>
          <p:nvPr/>
        </p:nvGrpSpPr>
        <p:grpSpPr>
          <a:xfrm>
            <a:off x="8391525" y="1871345"/>
            <a:ext cx="429895" cy="319405"/>
            <a:chOff x="5129089" y="3156352"/>
            <a:chExt cx="474198" cy="351905"/>
          </a:xfrm>
          <a:solidFill>
            <a:schemeClr val="bg1"/>
          </a:solidFill>
        </p:grpSpPr>
        <p:sp>
          <p:nvSpPr>
            <p:cNvPr id="35" name="Freeform 66"/>
            <p:cNvSpPr>
              <a:spLocks noEditPoints="1"/>
            </p:cNvSpPr>
            <p:nvPr/>
          </p:nvSpPr>
          <p:spPr bwMode="auto">
            <a:xfrm>
              <a:off x="5139073" y="3156352"/>
              <a:ext cx="459224" cy="279527"/>
            </a:xfrm>
            <a:custGeom>
              <a:avLst/>
              <a:gdLst>
                <a:gd name="T0" fmla="*/ 184 w 184"/>
                <a:gd name="T1" fmla="*/ 0 h 112"/>
                <a:gd name="T2" fmla="*/ 0 w 184"/>
                <a:gd name="T3" fmla="*/ 0 h 112"/>
                <a:gd name="T4" fmla="*/ 0 w 184"/>
                <a:gd name="T5" fmla="*/ 112 h 112"/>
                <a:gd name="T6" fmla="*/ 184 w 184"/>
                <a:gd name="T7" fmla="*/ 112 h 112"/>
                <a:gd name="T8" fmla="*/ 184 w 184"/>
                <a:gd name="T9" fmla="*/ 0 h 112"/>
                <a:gd name="T10" fmla="*/ 176 w 184"/>
                <a:gd name="T11" fmla="*/ 102 h 112"/>
                <a:gd name="T12" fmla="*/ 8 w 184"/>
                <a:gd name="T13" fmla="*/ 102 h 112"/>
                <a:gd name="T14" fmla="*/ 8 w 184"/>
                <a:gd name="T15" fmla="*/ 8 h 112"/>
                <a:gd name="T16" fmla="*/ 176 w 184"/>
                <a:gd name="T17" fmla="*/ 8 h 112"/>
                <a:gd name="T18" fmla="*/ 176 w 184"/>
                <a:gd name="T19" fmla="*/ 10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" h="112">
                  <a:moveTo>
                    <a:pt x="184" y="0"/>
                  </a:moveTo>
                  <a:lnTo>
                    <a:pt x="0" y="0"/>
                  </a:lnTo>
                  <a:lnTo>
                    <a:pt x="0" y="112"/>
                  </a:lnTo>
                  <a:lnTo>
                    <a:pt x="184" y="112"/>
                  </a:lnTo>
                  <a:lnTo>
                    <a:pt x="184" y="0"/>
                  </a:lnTo>
                  <a:close/>
                  <a:moveTo>
                    <a:pt x="176" y="102"/>
                  </a:moveTo>
                  <a:lnTo>
                    <a:pt x="8" y="102"/>
                  </a:lnTo>
                  <a:lnTo>
                    <a:pt x="8" y="8"/>
                  </a:lnTo>
                  <a:lnTo>
                    <a:pt x="176" y="8"/>
                  </a:lnTo>
                  <a:lnTo>
                    <a:pt x="176" y="10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endParaRPr lang="en-US" sz="20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6" name="Freeform 67"/>
            <p:cNvSpPr/>
            <p:nvPr/>
          </p:nvSpPr>
          <p:spPr bwMode="auto">
            <a:xfrm>
              <a:off x="5129089" y="3448358"/>
              <a:ext cx="474198" cy="59899"/>
            </a:xfrm>
            <a:custGeom>
              <a:avLst/>
              <a:gdLst>
                <a:gd name="T0" fmla="*/ 190 w 190"/>
                <a:gd name="T1" fmla="*/ 16 h 24"/>
                <a:gd name="T2" fmla="*/ 188 w 190"/>
                <a:gd name="T3" fmla="*/ 0 h 24"/>
                <a:gd name="T4" fmla="*/ 3 w 190"/>
                <a:gd name="T5" fmla="*/ 0 h 24"/>
                <a:gd name="T6" fmla="*/ 0 w 190"/>
                <a:gd name="T7" fmla="*/ 16 h 24"/>
                <a:gd name="T8" fmla="*/ 0 w 190"/>
                <a:gd name="T9" fmla="*/ 16 h 24"/>
                <a:gd name="T10" fmla="*/ 0 w 190"/>
                <a:gd name="T11" fmla="*/ 24 h 24"/>
                <a:gd name="T12" fmla="*/ 190 w 190"/>
                <a:gd name="T13" fmla="*/ 24 h 24"/>
                <a:gd name="T14" fmla="*/ 190 w 190"/>
                <a:gd name="T15" fmla="*/ 16 h 24"/>
                <a:gd name="T16" fmla="*/ 190 w 190"/>
                <a:gd name="T17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24">
                  <a:moveTo>
                    <a:pt x="190" y="16"/>
                  </a:moveTo>
                  <a:lnTo>
                    <a:pt x="188" y="0"/>
                  </a:lnTo>
                  <a:lnTo>
                    <a:pt x="3" y="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190" y="24"/>
                  </a:lnTo>
                  <a:lnTo>
                    <a:pt x="190" y="16"/>
                  </a:lnTo>
                  <a:lnTo>
                    <a:pt x="190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endParaRPr lang="en-US" sz="200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9122410" y="1539240"/>
            <a:ext cx="2367915" cy="9220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请在此添加您的文字内容，请在此添加您的文字内容。请在此添加您的文字内容，</a:t>
            </a:r>
            <a:endParaRPr lang="zh-CN" altLang="zh-CN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67080" y="4367530"/>
            <a:ext cx="2367915" cy="9220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请在此添加您的文字内容，请在此添加您的文字内容。请在此添加您的文字内容，</a:t>
            </a:r>
            <a:endParaRPr lang="zh-CN" altLang="zh-CN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77240" y="1762125"/>
            <a:ext cx="2367915" cy="9220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请在此添加您的文字内容，请在此添加您的文字内容。请在此添加您的文字内容，</a:t>
            </a:r>
            <a:endParaRPr lang="zh-CN" altLang="zh-CN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122410" y="4103370"/>
            <a:ext cx="2367915" cy="9220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请在此添加您的文字内容，请在此添加您的文字内容。请在此添加您的文字内容，</a:t>
            </a:r>
            <a:endParaRPr lang="zh-CN" altLang="zh-CN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bldLvl="0" animBg="1"/>
      <p:bldP spid="3" grpId="0" bldLvl="0" animBg="1"/>
      <p:bldP spid="4" grpId="0" bldLvl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64460" y="-2669540"/>
            <a:ext cx="6873240" cy="1218120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501775" y="1494155"/>
            <a:ext cx="9199245" cy="39020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844675" y="1789430"/>
            <a:ext cx="8523605" cy="3312160"/>
          </a:xfrm>
          <a:prstGeom prst="rect">
            <a:avLst/>
          </a:prstGeom>
          <a:noFill/>
          <a:ln w="76200">
            <a:solidFill>
              <a:schemeClr val="tx1">
                <a:lumMod val="85000"/>
                <a:lumOff val="1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文本框 40"/>
          <p:cNvSpPr txBox="1"/>
          <p:nvPr/>
        </p:nvSpPr>
        <p:spPr>
          <a:xfrm>
            <a:off x="3056890" y="3819525"/>
            <a:ext cx="6099175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00">
                <a:solidFill>
                  <a:srgbClr val="010101"/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PleaseaddaclearbusinesstemplateforthetitlecontentyouwantoaddPleaseaddaclePleaseaddaclearPleaseaddaclearbusinesstemplateforthetitlecontentyouwantoaddPleaseaddac</a:t>
            </a:r>
            <a:endParaRPr lang="zh-CN" altLang="en-US" sz="1000">
              <a:solidFill>
                <a:srgbClr val="010101"/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4766310" y="3129280"/>
            <a:ext cx="267017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3200" b="1" spc="60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+mn-ea"/>
                <a:sym typeface="Arial" panose="020B0604020202020204" pitchFamily="34" charset="0"/>
              </a:rPr>
              <a:t>活动目的</a:t>
            </a:r>
            <a:endParaRPr kumimoji="1" lang="zh-CN" altLang="en-US" sz="3200" b="1" spc="600" dirty="0">
              <a:solidFill>
                <a:schemeClr val="tx1">
                  <a:lumMod val="85000"/>
                  <a:lumOff val="15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5044440" y="2247265"/>
            <a:ext cx="21240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</a:rPr>
              <a:t>PART 02</a:t>
            </a:r>
            <a:endParaRPr lang="en-US" altLang="zh-CN" sz="4000" dirty="0">
              <a:solidFill>
                <a:schemeClr val="tx1">
                  <a:lumMod val="85000"/>
                  <a:lumOff val="15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椭圆 12"/>
          <p:cNvSpPr/>
          <p:nvPr/>
        </p:nvSpPr>
        <p:spPr>
          <a:xfrm>
            <a:off x="1731159" y="3082485"/>
            <a:ext cx="2620376" cy="262037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2110"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843959" y="1108511"/>
            <a:ext cx="607964" cy="608136"/>
          </a:xfrm>
          <a:prstGeom prst="ellipse">
            <a:avLst/>
          </a:prstGeom>
          <a:solidFill>
            <a:srgbClr val="76A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1</a:t>
            </a:r>
            <a:endParaRPr lang="en-US" altLang="zh-CN" sz="240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5452469" y="1429912"/>
            <a:ext cx="1061777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2"/>
          <p:cNvSpPr txBox="1"/>
          <p:nvPr/>
        </p:nvSpPr>
        <p:spPr>
          <a:xfrm>
            <a:off x="1985958" y="4174624"/>
            <a:ext cx="2110779" cy="4271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253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单击添加标题</a:t>
            </a:r>
            <a:endParaRPr lang="zh-CN" altLang="en-US" sz="2530" b="1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1731159" y="956668"/>
            <a:ext cx="2620376" cy="2620376"/>
          </a:xfrm>
          <a:prstGeom prst="ellipse">
            <a:avLst/>
          </a:prstGeom>
          <a:solidFill>
            <a:srgbClr val="76ADFB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425"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  <p:sp>
        <p:nvSpPr>
          <p:cNvPr id="28" name="KSO_Shape"/>
          <p:cNvSpPr/>
          <p:nvPr/>
        </p:nvSpPr>
        <p:spPr bwMode="auto">
          <a:xfrm>
            <a:off x="2172494" y="1703459"/>
            <a:ext cx="1737706" cy="1213499"/>
          </a:xfrm>
          <a:custGeom>
            <a:avLst/>
            <a:gdLst>
              <a:gd name="T0" fmla="*/ 1733867 w 2074863"/>
              <a:gd name="T1" fmla="*/ 579834 h 1449388"/>
              <a:gd name="T2" fmla="*/ 1791884 w 2074863"/>
              <a:gd name="T3" fmla="*/ 600246 h 1449388"/>
              <a:gd name="T4" fmla="*/ 1794804 w 2074863"/>
              <a:gd name="T5" fmla="*/ 538648 h 1449388"/>
              <a:gd name="T6" fmla="*/ 510830 w 2074863"/>
              <a:gd name="T7" fmla="*/ 162256 h 1449388"/>
              <a:gd name="T8" fmla="*/ 492893 w 2074863"/>
              <a:gd name="T9" fmla="*/ 222976 h 1449388"/>
              <a:gd name="T10" fmla="*/ 438718 w 2074863"/>
              <a:gd name="T11" fmla="*/ 188484 h 1449388"/>
              <a:gd name="T12" fmla="*/ 1598128 w 2074863"/>
              <a:gd name="T13" fmla="*/ 142089 h 1449388"/>
              <a:gd name="T14" fmla="*/ 1885296 w 2074863"/>
              <a:gd name="T15" fmla="*/ 549583 h 1449388"/>
              <a:gd name="T16" fmla="*/ 1586087 w 2074863"/>
              <a:gd name="T17" fmla="*/ 450078 h 1449388"/>
              <a:gd name="T18" fmla="*/ 486453 w 2074863"/>
              <a:gd name="T19" fmla="*/ 72185 h 1449388"/>
              <a:gd name="T20" fmla="*/ 151219 w 2074863"/>
              <a:gd name="T21" fmla="*/ 357281 h 1449388"/>
              <a:gd name="T22" fmla="*/ 295879 w 2074863"/>
              <a:gd name="T23" fmla="*/ 407592 h 1449388"/>
              <a:gd name="T24" fmla="*/ 486453 w 2074863"/>
              <a:gd name="T25" fmla="*/ 72185 h 1449388"/>
              <a:gd name="T26" fmla="*/ 681762 w 2074863"/>
              <a:gd name="T27" fmla="*/ 209994 h 1449388"/>
              <a:gd name="T28" fmla="*/ 910960 w 2074863"/>
              <a:gd name="T29" fmla="*/ 275617 h 1449388"/>
              <a:gd name="T30" fmla="*/ 1184248 w 2074863"/>
              <a:gd name="T31" fmla="*/ 351448 h 1449388"/>
              <a:gd name="T32" fmla="*/ 1396319 w 2074863"/>
              <a:gd name="T33" fmla="*/ 332855 h 1449388"/>
              <a:gd name="T34" fmla="*/ 1606205 w 2074863"/>
              <a:gd name="T35" fmla="*/ 562536 h 1449388"/>
              <a:gd name="T36" fmla="*/ 1640821 w 2074863"/>
              <a:gd name="T37" fmla="*/ 739718 h 1449388"/>
              <a:gd name="T38" fmla="*/ 1379558 w 2074863"/>
              <a:gd name="T39" fmla="*/ 843985 h 1449388"/>
              <a:gd name="T40" fmla="*/ 1124853 w 2074863"/>
              <a:gd name="T41" fmla="*/ 641283 h 1449388"/>
              <a:gd name="T42" fmla="*/ 720387 w 2074863"/>
              <a:gd name="T43" fmla="*/ 519516 h 1449388"/>
              <a:gd name="T44" fmla="*/ 653705 w 2074863"/>
              <a:gd name="T45" fmla="*/ 311345 h 1449388"/>
              <a:gd name="T46" fmla="*/ 325395 w 2074863"/>
              <a:gd name="T47" fmla="*/ 480871 h 1449388"/>
              <a:gd name="T48" fmla="*/ 435438 w 2074863"/>
              <a:gd name="T49" fmla="*/ 683574 h 1449388"/>
              <a:gd name="T50" fmla="*/ 530543 w 2074863"/>
              <a:gd name="T51" fmla="*/ 794768 h 1449388"/>
              <a:gd name="T52" fmla="*/ 611436 w 2074863"/>
              <a:gd name="T53" fmla="*/ 890286 h 1449388"/>
              <a:gd name="T54" fmla="*/ 688686 w 2074863"/>
              <a:gd name="T55" fmla="*/ 1001480 h 1449388"/>
              <a:gd name="T56" fmla="*/ 800188 w 2074863"/>
              <a:gd name="T57" fmla="*/ 1230068 h 1449388"/>
              <a:gd name="T58" fmla="*/ 913511 w 2074863"/>
              <a:gd name="T59" fmla="*/ 1255588 h 1449388"/>
              <a:gd name="T60" fmla="*/ 768486 w 2074863"/>
              <a:gd name="T61" fmla="*/ 1063458 h 1449388"/>
              <a:gd name="T62" fmla="*/ 798730 w 2074863"/>
              <a:gd name="T63" fmla="*/ 1022261 h 1449388"/>
              <a:gd name="T64" fmla="*/ 1047604 w 2074863"/>
              <a:gd name="T65" fmla="*/ 1245015 h 1449388"/>
              <a:gd name="T66" fmla="*/ 1112465 w 2074863"/>
              <a:gd name="T67" fmla="*/ 1184496 h 1449388"/>
              <a:gd name="T68" fmla="*/ 841727 w 2074863"/>
              <a:gd name="T69" fmla="*/ 896119 h 1449388"/>
              <a:gd name="T70" fmla="*/ 886182 w 2074863"/>
              <a:gd name="T71" fmla="*/ 868047 h 1449388"/>
              <a:gd name="T72" fmla="*/ 1205383 w 2074863"/>
              <a:gd name="T73" fmla="*/ 1138195 h 1449388"/>
              <a:gd name="T74" fmla="*/ 1202468 w 2074863"/>
              <a:gd name="T75" fmla="*/ 1026636 h 1449388"/>
              <a:gd name="T76" fmla="*/ 955779 w 2074863"/>
              <a:gd name="T77" fmla="*/ 749197 h 1449388"/>
              <a:gd name="T78" fmla="*/ 1006793 w 2074863"/>
              <a:gd name="T79" fmla="*/ 736437 h 1449388"/>
              <a:gd name="T80" fmla="*/ 1311053 w 2074863"/>
              <a:gd name="T81" fmla="*/ 1001480 h 1449388"/>
              <a:gd name="T82" fmla="*/ 1303037 w 2074863"/>
              <a:gd name="T83" fmla="*/ 890286 h 1449388"/>
              <a:gd name="T84" fmla="*/ 1310325 w 2074863"/>
              <a:gd name="T85" fmla="*/ 838516 h 1449388"/>
              <a:gd name="T86" fmla="*/ 1409802 w 2074863"/>
              <a:gd name="T87" fmla="*/ 919087 h 1449388"/>
              <a:gd name="T88" fmla="*/ 1378829 w 2074863"/>
              <a:gd name="T89" fmla="*/ 1028094 h 1449388"/>
              <a:gd name="T90" fmla="*/ 1306317 w 2074863"/>
              <a:gd name="T91" fmla="*/ 1123248 h 1449388"/>
              <a:gd name="T92" fmla="*/ 1210119 w 2074863"/>
              <a:gd name="T93" fmla="*/ 1205641 h 1449388"/>
              <a:gd name="T94" fmla="*/ 1113922 w 2074863"/>
              <a:gd name="T95" fmla="*/ 1290222 h 1449388"/>
              <a:gd name="T96" fmla="*/ 1016631 w 2074863"/>
              <a:gd name="T97" fmla="*/ 1300795 h 1449388"/>
              <a:gd name="T98" fmla="*/ 897478 w 2074863"/>
              <a:gd name="T99" fmla="*/ 1327044 h 1449388"/>
              <a:gd name="T100" fmla="*/ 625648 w 2074863"/>
              <a:gd name="T101" fmla="*/ 1160798 h 1449388"/>
              <a:gd name="T102" fmla="*/ 491918 w 2074863"/>
              <a:gd name="T103" fmla="*/ 1202360 h 1449388"/>
              <a:gd name="T104" fmla="*/ 458760 w 2074863"/>
              <a:gd name="T105" fmla="*/ 1134550 h 1449388"/>
              <a:gd name="T106" fmla="*/ 365477 w 2074863"/>
              <a:gd name="T107" fmla="*/ 1057260 h 1449388"/>
              <a:gd name="T108" fmla="*/ 317378 w 2074863"/>
              <a:gd name="T109" fmla="*/ 969763 h 1449388"/>
              <a:gd name="T110" fmla="*/ 233206 w 2074863"/>
              <a:gd name="T111" fmla="*/ 865131 h 1449388"/>
              <a:gd name="T112" fmla="*/ 268916 w 2074863"/>
              <a:gd name="T113" fmla="*/ 733520 h 1449388"/>
              <a:gd name="T114" fmla="*/ 186565 w 2074863"/>
              <a:gd name="T115" fmla="*/ 647845 h 1449388"/>
              <a:gd name="T116" fmla="*/ 1822 w 2074863"/>
              <a:gd name="T117" fmla="*/ 438580 h 1449388"/>
              <a:gd name="T118" fmla="*/ 272923 w 2074863"/>
              <a:gd name="T119" fmla="*/ 139996 h 144938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074863" h="1449388">
                <a:moveTo>
                  <a:pt x="1923841" y="577723"/>
                </a:moveTo>
                <a:lnTo>
                  <a:pt x="1919867" y="578517"/>
                </a:lnTo>
                <a:lnTo>
                  <a:pt x="1915893" y="579312"/>
                </a:lnTo>
                <a:lnTo>
                  <a:pt x="1911919" y="580503"/>
                </a:lnTo>
                <a:lnTo>
                  <a:pt x="1907944" y="582488"/>
                </a:lnTo>
                <a:lnTo>
                  <a:pt x="1904765" y="584871"/>
                </a:lnTo>
                <a:lnTo>
                  <a:pt x="1901983" y="586857"/>
                </a:lnTo>
                <a:lnTo>
                  <a:pt x="1898804" y="589636"/>
                </a:lnTo>
                <a:lnTo>
                  <a:pt x="1896022" y="592813"/>
                </a:lnTo>
                <a:lnTo>
                  <a:pt x="1893240" y="595593"/>
                </a:lnTo>
                <a:lnTo>
                  <a:pt x="1891253" y="599167"/>
                </a:lnTo>
                <a:lnTo>
                  <a:pt x="1889663" y="602741"/>
                </a:lnTo>
                <a:lnTo>
                  <a:pt x="1888471" y="606712"/>
                </a:lnTo>
                <a:lnTo>
                  <a:pt x="1887278" y="610683"/>
                </a:lnTo>
                <a:lnTo>
                  <a:pt x="1886483" y="615051"/>
                </a:lnTo>
                <a:lnTo>
                  <a:pt x="1886483" y="619419"/>
                </a:lnTo>
                <a:lnTo>
                  <a:pt x="1886483" y="623390"/>
                </a:lnTo>
                <a:lnTo>
                  <a:pt x="1887278" y="627758"/>
                </a:lnTo>
                <a:lnTo>
                  <a:pt x="1888471" y="631729"/>
                </a:lnTo>
                <a:lnTo>
                  <a:pt x="1889663" y="635303"/>
                </a:lnTo>
                <a:lnTo>
                  <a:pt x="1891253" y="639274"/>
                </a:lnTo>
                <a:lnTo>
                  <a:pt x="1893240" y="642451"/>
                </a:lnTo>
                <a:lnTo>
                  <a:pt x="1896022" y="646025"/>
                </a:lnTo>
                <a:lnTo>
                  <a:pt x="1898804" y="648805"/>
                </a:lnTo>
                <a:lnTo>
                  <a:pt x="1901983" y="651188"/>
                </a:lnTo>
                <a:lnTo>
                  <a:pt x="1904765" y="653967"/>
                </a:lnTo>
                <a:lnTo>
                  <a:pt x="1907944" y="655953"/>
                </a:lnTo>
                <a:lnTo>
                  <a:pt x="1911919" y="657541"/>
                </a:lnTo>
                <a:lnTo>
                  <a:pt x="1915893" y="659130"/>
                </a:lnTo>
                <a:lnTo>
                  <a:pt x="1919867" y="660321"/>
                </a:lnTo>
                <a:lnTo>
                  <a:pt x="1923841" y="660718"/>
                </a:lnTo>
                <a:lnTo>
                  <a:pt x="1928213" y="661115"/>
                </a:lnTo>
                <a:lnTo>
                  <a:pt x="1932585" y="660718"/>
                </a:lnTo>
                <a:lnTo>
                  <a:pt x="1936956" y="660321"/>
                </a:lnTo>
                <a:lnTo>
                  <a:pt x="1940533" y="659130"/>
                </a:lnTo>
                <a:lnTo>
                  <a:pt x="1944508" y="657541"/>
                </a:lnTo>
                <a:lnTo>
                  <a:pt x="1948084" y="655953"/>
                </a:lnTo>
                <a:lnTo>
                  <a:pt x="1951661" y="653967"/>
                </a:lnTo>
                <a:lnTo>
                  <a:pt x="1954841" y="651188"/>
                </a:lnTo>
                <a:lnTo>
                  <a:pt x="1958020" y="648805"/>
                </a:lnTo>
                <a:lnTo>
                  <a:pt x="1960405" y="646025"/>
                </a:lnTo>
                <a:lnTo>
                  <a:pt x="1963187" y="642451"/>
                </a:lnTo>
                <a:lnTo>
                  <a:pt x="1965174" y="639274"/>
                </a:lnTo>
                <a:lnTo>
                  <a:pt x="1966763" y="635303"/>
                </a:lnTo>
                <a:lnTo>
                  <a:pt x="1967956" y="631729"/>
                </a:lnTo>
                <a:lnTo>
                  <a:pt x="1969148" y="627758"/>
                </a:lnTo>
                <a:lnTo>
                  <a:pt x="1969943" y="623390"/>
                </a:lnTo>
                <a:lnTo>
                  <a:pt x="1970340" y="619419"/>
                </a:lnTo>
                <a:lnTo>
                  <a:pt x="1969943" y="615051"/>
                </a:lnTo>
                <a:lnTo>
                  <a:pt x="1969148" y="610683"/>
                </a:lnTo>
                <a:lnTo>
                  <a:pt x="1967956" y="606712"/>
                </a:lnTo>
                <a:lnTo>
                  <a:pt x="1966763" y="602741"/>
                </a:lnTo>
                <a:lnTo>
                  <a:pt x="1965174" y="599167"/>
                </a:lnTo>
                <a:lnTo>
                  <a:pt x="1963187" y="595593"/>
                </a:lnTo>
                <a:lnTo>
                  <a:pt x="1960405" y="592813"/>
                </a:lnTo>
                <a:lnTo>
                  <a:pt x="1958020" y="589636"/>
                </a:lnTo>
                <a:lnTo>
                  <a:pt x="1954841" y="586857"/>
                </a:lnTo>
                <a:lnTo>
                  <a:pt x="1951661" y="584871"/>
                </a:lnTo>
                <a:lnTo>
                  <a:pt x="1948084" y="582488"/>
                </a:lnTo>
                <a:lnTo>
                  <a:pt x="1944508" y="580503"/>
                </a:lnTo>
                <a:lnTo>
                  <a:pt x="1940533" y="579312"/>
                </a:lnTo>
                <a:lnTo>
                  <a:pt x="1936956" y="578517"/>
                </a:lnTo>
                <a:lnTo>
                  <a:pt x="1932585" y="577723"/>
                </a:lnTo>
                <a:lnTo>
                  <a:pt x="1928213" y="577723"/>
                </a:lnTo>
                <a:lnTo>
                  <a:pt x="1923841" y="577723"/>
                </a:lnTo>
                <a:close/>
                <a:moveTo>
                  <a:pt x="519301" y="160338"/>
                </a:moveTo>
                <a:lnTo>
                  <a:pt x="523687" y="160338"/>
                </a:lnTo>
                <a:lnTo>
                  <a:pt x="528072" y="160729"/>
                </a:lnTo>
                <a:lnTo>
                  <a:pt x="532059" y="161512"/>
                </a:lnTo>
                <a:lnTo>
                  <a:pt x="536445" y="162687"/>
                </a:lnTo>
                <a:lnTo>
                  <a:pt x="540033" y="163861"/>
                </a:lnTo>
                <a:lnTo>
                  <a:pt x="544020" y="166210"/>
                </a:lnTo>
                <a:lnTo>
                  <a:pt x="547209" y="168558"/>
                </a:lnTo>
                <a:lnTo>
                  <a:pt x="550399" y="170907"/>
                </a:lnTo>
                <a:lnTo>
                  <a:pt x="553588" y="174038"/>
                </a:lnTo>
                <a:lnTo>
                  <a:pt x="556379" y="176778"/>
                </a:lnTo>
                <a:lnTo>
                  <a:pt x="558771" y="180693"/>
                </a:lnTo>
                <a:lnTo>
                  <a:pt x="560366" y="183824"/>
                </a:lnTo>
                <a:lnTo>
                  <a:pt x="562359" y="188130"/>
                </a:lnTo>
                <a:lnTo>
                  <a:pt x="563954" y="192436"/>
                </a:lnTo>
                <a:lnTo>
                  <a:pt x="564752" y="196350"/>
                </a:lnTo>
                <a:lnTo>
                  <a:pt x="565150" y="201048"/>
                </a:lnTo>
                <a:lnTo>
                  <a:pt x="565150" y="205353"/>
                </a:lnTo>
                <a:lnTo>
                  <a:pt x="564752" y="209268"/>
                </a:lnTo>
                <a:lnTo>
                  <a:pt x="563954" y="213574"/>
                </a:lnTo>
                <a:lnTo>
                  <a:pt x="562758" y="217488"/>
                </a:lnTo>
                <a:lnTo>
                  <a:pt x="560765" y="221402"/>
                </a:lnTo>
                <a:lnTo>
                  <a:pt x="558771" y="224925"/>
                </a:lnTo>
                <a:lnTo>
                  <a:pt x="556778" y="228448"/>
                </a:lnTo>
                <a:lnTo>
                  <a:pt x="553987" y="231188"/>
                </a:lnTo>
                <a:lnTo>
                  <a:pt x="551196" y="234711"/>
                </a:lnTo>
                <a:lnTo>
                  <a:pt x="547608" y="237060"/>
                </a:lnTo>
                <a:lnTo>
                  <a:pt x="544418" y="239800"/>
                </a:lnTo>
                <a:lnTo>
                  <a:pt x="540431" y="241366"/>
                </a:lnTo>
                <a:lnTo>
                  <a:pt x="536843" y="242932"/>
                </a:lnTo>
                <a:lnTo>
                  <a:pt x="532458" y="244497"/>
                </a:lnTo>
                <a:lnTo>
                  <a:pt x="528072" y="245672"/>
                </a:lnTo>
                <a:lnTo>
                  <a:pt x="523687" y="246063"/>
                </a:lnTo>
                <a:lnTo>
                  <a:pt x="518902" y="246063"/>
                </a:lnTo>
                <a:lnTo>
                  <a:pt x="514915" y="245672"/>
                </a:lnTo>
                <a:lnTo>
                  <a:pt x="510530" y="244497"/>
                </a:lnTo>
                <a:lnTo>
                  <a:pt x="506543" y="243323"/>
                </a:lnTo>
                <a:lnTo>
                  <a:pt x="502955" y="241757"/>
                </a:lnTo>
                <a:lnTo>
                  <a:pt x="498968" y="239800"/>
                </a:lnTo>
                <a:lnTo>
                  <a:pt x="495778" y="237451"/>
                </a:lnTo>
                <a:lnTo>
                  <a:pt x="492190" y="235103"/>
                </a:lnTo>
                <a:lnTo>
                  <a:pt x="489399" y="232363"/>
                </a:lnTo>
                <a:lnTo>
                  <a:pt x="486210" y="228840"/>
                </a:lnTo>
                <a:lnTo>
                  <a:pt x="484216" y="225708"/>
                </a:lnTo>
                <a:lnTo>
                  <a:pt x="482223" y="221794"/>
                </a:lnTo>
                <a:lnTo>
                  <a:pt x="480628" y="217879"/>
                </a:lnTo>
                <a:lnTo>
                  <a:pt x="479033" y="213965"/>
                </a:lnTo>
                <a:lnTo>
                  <a:pt x="478236" y="209268"/>
                </a:lnTo>
                <a:lnTo>
                  <a:pt x="477837" y="205353"/>
                </a:lnTo>
                <a:lnTo>
                  <a:pt x="477837" y="200656"/>
                </a:lnTo>
                <a:lnTo>
                  <a:pt x="478236" y="196350"/>
                </a:lnTo>
                <a:lnTo>
                  <a:pt x="479033" y="192436"/>
                </a:lnTo>
                <a:lnTo>
                  <a:pt x="480628" y="188522"/>
                </a:lnTo>
                <a:lnTo>
                  <a:pt x="481824" y="184607"/>
                </a:lnTo>
                <a:lnTo>
                  <a:pt x="483818" y="181084"/>
                </a:lnTo>
                <a:lnTo>
                  <a:pt x="486210" y="177561"/>
                </a:lnTo>
                <a:lnTo>
                  <a:pt x="489001" y="174430"/>
                </a:lnTo>
                <a:lnTo>
                  <a:pt x="491791" y="171298"/>
                </a:lnTo>
                <a:lnTo>
                  <a:pt x="494981" y="168558"/>
                </a:lnTo>
                <a:lnTo>
                  <a:pt x="498569" y="166601"/>
                </a:lnTo>
                <a:lnTo>
                  <a:pt x="502157" y="164252"/>
                </a:lnTo>
                <a:lnTo>
                  <a:pt x="506144" y="162687"/>
                </a:lnTo>
                <a:lnTo>
                  <a:pt x="510530" y="161512"/>
                </a:lnTo>
                <a:lnTo>
                  <a:pt x="514915" y="160729"/>
                </a:lnTo>
                <a:lnTo>
                  <a:pt x="519301" y="160338"/>
                </a:lnTo>
                <a:close/>
                <a:moveTo>
                  <a:pt x="1699693" y="111125"/>
                </a:moveTo>
                <a:lnTo>
                  <a:pt x="1718770" y="131377"/>
                </a:lnTo>
                <a:lnTo>
                  <a:pt x="1740628" y="154806"/>
                </a:lnTo>
                <a:lnTo>
                  <a:pt x="1768448" y="186178"/>
                </a:lnTo>
                <a:lnTo>
                  <a:pt x="1784345" y="204842"/>
                </a:lnTo>
                <a:lnTo>
                  <a:pt x="1801832" y="224697"/>
                </a:lnTo>
                <a:lnTo>
                  <a:pt x="1819318" y="246538"/>
                </a:lnTo>
                <a:lnTo>
                  <a:pt x="1838395" y="269173"/>
                </a:lnTo>
                <a:lnTo>
                  <a:pt x="1857471" y="293793"/>
                </a:lnTo>
                <a:lnTo>
                  <a:pt x="1877343" y="318811"/>
                </a:lnTo>
                <a:lnTo>
                  <a:pt x="1897611" y="345417"/>
                </a:lnTo>
                <a:lnTo>
                  <a:pt x="1917483" y="372420"/>
                </a:lnTo>
                <a:lnTo>
                  <a:pt x="1936956" y="400217"/>
                </a:lnTo>
                <a:lnTo>
                  <a:pt x="1954841" y="426823"/>
                </a:lnTo>
                <a:lnTo>
                  <a:pt x="1971930" y="453032"/>
                </a:lnTo>
                <a:lnTo>
                  <a:pt x="1987032" y="478050"/>
                </a:lnTo>
                <a:lnTo>
                  <a:pt x="2001339" y="501479"/>
                </a:lnTo>
                <a:lnTo>
                  <a:pt x="2014057" y="524511"/>
                </a:lnTo>
                <a:lnTo>
                  <a:pt x="2025980" y="545558"/>
                </a:lnTo>
                <a:lnTo>
                  <a:pt x="2036313" y="565016"/>
                </a:lnTo>
                <a:lnTo>
                  <a:pt x="2045454" y="582488"/>
                </a:lnTo>
                <a:lnTo>
                  <a:pt x="2053402" y="598770"/>
                </a:lnTo>
                <a:lnTo>
                  <a:pt x="2065325" y="623787"/>
                </a:lnTo>
                <a:lnTo>
                  <a:pt x="2072479" y="640069"/>
                </a:lnTo>
                <a:lnTo>
                  <a:pt x="2074863" y="646025"/>
                </a:lnTo>
                <a:lnTo>
                  <a:pt x="1870189" y="796925"/>
                </a:lnTo>
                <a:lnTo>
                  <a:pt x="1867407" y="789380"/>
                </a:lnTo>
                <a:lnTo>
                  <a:pt x="1859856" y="767142"/>
                </a:lnTo>
                <a:lnTo>
                  <a:pt x="1854689" y="751258"/>
                </a:lnTo>
                <a:lnTo>
                  <a:pt x="1847933" y="733388"/>
                </a:lnTo>
                <a:lnTo>
                  <a:pt x="1839985" y="712342"/>
                </a:lnTo>
                <a:lnTo>
                  <a:pt x="1830844" y="690104"/>
                </a:lnTo>
                <a:lnTo>
                  <a:pt x="1820908" y="666278"/>
                </a:lnTo>
                <a:lnTo>
                  <a:pt x="1809383" y="640466"/>
                </a:lnTo>
                <a:lnTo>
                  <a:pt x="1797063" y="614257"/>
                </a:lnTo>
                <a:lnTo>
                  <a:pt x="1783550" y="586857"/>
                </a:lnTo>
                <a:lnTo>
                  <a:pt x="1768845" y="559059"/>
                </a:lnTo>
                <a:lnTo>
                  <a:pt x="1753346" y="531262"/>
                </a:lnTo>
                <a:lnTo>
                  <a:pt x="1744602" y="517363"/>
                </a:lnTo>
                <a:lnTo>
                  <a:pt x="1736256" y="503862"/>
                </a:lnTo>
                <a:lnTo>
                  <a:pt x="1727513" y="490360"/>
                </a:lnTo>
                <a:lnTo>
                  <a:pt x="1718770" y="476859"/>
                </a:lnTo>
                <a:lnTo>
                  <a:pt x="1709232" y="463357"/>
                </a:lnTo>
                <a:lnTo>
                  <a:pt x="1700091" y="450650"/>
                </a:lnTo>
                <a:lnTo>
                  <a:pt x="1690552" y="438339"/>
                </a:lnTo>
                <a:lnTo>
                  <a:pt x="1681014" y="426029"/>
                </a:lnTo>
                <a:lnTo>
                  <a:pt x="1661938" y="403394"/>
                </a:lnTo>
                <a:lnTo>
                  <a:pt x="1643259" y="381951"/>
                </a:lnTo>
                <a:lnTo>
                  <a:pt x="1624977" y="362095"/>
                </a:lnTo>
                <a:lnTo>
                  <a:pt x="1606696" y="343431"/>
                </a:lnTo>
                <a:lnTo>
                  <a:pt x="1590004" y="327150"/>
                </a:lnTo>
                <a:lnTo>
                  <a:pt x="1573312" y="311663"/>
                </a:lnTo>
                <a:lnTo>
                  <a:pt x="1558210" y="298559"/>
                </a:lnTo>
                <a:lnTo>
                  <a:pt x="1544697" y="287042"/>
                </a:lnTo>
                <a:lnTo>
                  <a:pt x="1532377" y="276718"/>
                </a:lnTo>
                <a:lnTo>
                  <a:pt x="1522044" y="268776"/>
                </a:lnTo>
                <a:lnTo>
                  <a:pt x="1506942" y="257657"/>
                </a:lnTo>
                <a:lnTo>
                  <a:pt x="1501775" y="254083"/>
                </a:lnTo>
                <a:lnTo>
                  <a:pt x="1699693" y="111125"/>
                </a:lnTo>
                <a:close/>
                <a:moveTo>
                  <a:pt x="529828" y="78646"/>
                </a:moveTo>
                <a:lnTo>
                  <a:pt x="511572" y="88179"/>
                </a:lnTo>
                <a:lnTo>
                  <a:pt x="489347" y="100889"/>
                </a:lnTo>
                <a:lnTo>
                  <a:pt x="476647" y="108436"/>
                </a:lnTo>
                <a:lnTo>
                  <a:pt x="463153" y="116777"/>
                </a:lnTo>
                <a:lnTo>
                  <a:pt x="448865" y="126310"/>
                </a:lnTo>
                <a:lnTo>
                  <a:pt x="433784" y="136240"/>
                </a:lnTo>
                <a:lnTo>
                  <a:pt x="417512" y="147759"/>
                </a:lnTo>
                <a:lnTo>
                  <a:pt x="401637" y="159675"/>
                </a:lnTo>
                <a:lnTo>
                  <a:pt x="384175" y="172783"/>
                </a:lnTo>
                <a:lnTo>
                  <a:pt x="367109" y="186288"/>
                </a:lnTo>
                <a:lnTo>
                  <a:pt x="349250" y="200984"/>
                </a:lnTo>
                <a:lnTo>
                  <a:pt x="331787" y="216475"/>
                </a:lnTo>
                <a:lnTo>
                  <a:pt x="313531" y="233157"/>
                </a:lnTo>
                <a:lnTo>
                  <a:pt x="294878" y="250634"/>
                </a:lnTo>
                <a:lnTo>
                  <a:pt x="277019" y="268905"/>
                </a:lnTo>
                <a:lnTo>
                  <a:pt x="259159" y="287177"/>
                </a:lnTo>
                <a:lnTo>
                  <a:pt x="225028" y="322528"/>
                </a:lnTo>
                <a:lnTo>
                  <a:pt x="193278" y="356687"/>
                </a:lnTo>
                <a:lnTo>
                  <a:pt x="164703" y="389257"/>
                </a:lnTo>
                <a:lnTo>
                  <a:pt x="138906" y="419445"/>
                </a:lnTo>
                <a:lnTo>
                  <a:pt x="116284" y="446057"/>
                </a:lnTo>
                <a:lnTo>
                  <a:pt x="97234" y="469095"/>
                </a:lnTo>
                <a:lnTo>
                  <a:pt x="82550" y="488161"/>
                </a:lnTo>
                <a:lnTo>
                  <a:pt x="205184" y="612882"/>
                </a:lnTo>
                <a:lnTo>
                  <a:pt x="213915" y="597391"/>
                </a:lnTo>
                <a:lnTo>
                  <a:pt x="224631" y="581106"/>
                </a:lnTo>
                <a:lnTo>
                  <a:pt x="236934" y="562437"/>
                </a:lnTo>
                <a:lnTo>
                  <a:pt x="250428" y="542974"/>
                </a:lnTo>
                <a:lnTo>
                  <a:pt x="256381" y="531456"/>
                </a:lnTo>
                <a:lnTo>
                  <a:pt x="260350" y="524306"/>
                </a:lnTo>
                <a:lnTo>
                  <a:pt x="265112" y="515965"/>
                </a:lnTo>
                <a:lnTo>
                  <a:pt x="270669" y="507623"/>
                </a:lnTo>
                <a:lnTo>
                  <a:pt x="277019" y="498885"/>
                </a:lnTo>
                <a:lnTo>
                  <a:pt x="284162" y="488558"/>
                </a:lnTo>
                <a:lnTo>
                  <a:pt x="292100" y="478628"/>
                </a:lnTo>
                <a:lnTo>
                  <a:pt x="301228" y="467506"/>
                </a:lnTo>
                <a:lnTo>
                  <a:pt x="311547" y="456385"/>
                </a:lnTo>
                <a:lnTo>
                  <a:pt x="322262" y="444071"/>
                </a:lnTo>
                <a:lnTo>
                  <a:pt x="334565" y="431758"/>
                </a:lnTo>
                <a:lnTo>
                  <a:pt x="348059" y="418650"/>
                </a:lnTo>
                <a:lnTo>
                  <a:pt x="362347" y="405543"/>
                </a:lnTo>
                <a:lnTo>
                  <a:pt x="378619" y="391641"/>
                </a:lnTo>
                <a:lnTo>
                  <a:pt x="395684" y="377739"/>
                </a:lnTo>
                <a:lnTo>
                  <a:pt x="413147" y="362248"/>
                </a:lnTo>
                <a:lnTo>
                  <a:pt x="430609" y="347154"/>
                </a:lnTo>
                <a:lnTo>
                  <a:pt x="448469" y="332855"/>
                </a:lnTo>
                <a:lnTo>
                  <a:pt x="466328" y="318953"/>
                </a:lnTo>
                <a:lnTo>
                  <a:pt x="484188" y="305448"/>
                </a:lnTo>
                <a:lnTo>
                  <a:pt x="502047" y="292737"/>
                </a:lnTo>
                <a:lnTo>
                  <a:pt x="519510" y="280821"/>
                </a:lnTo>
                <a:lnTo>
                  <a:pt x="536972" y="268905"/>
                </a:lnTo>
                <a:lnTo>
                  <a:pt x="553641" y="257784"/>
                </a:lnTo>
                <a:lnTo>
                  <a:pt x="570310" y="247457"/>
                </a:lnTo>
                <a:lnTo>
                  <a:pt x="601663" y="228391"/>
                </a:lnTo>
                <a:lnTo>
                  <a:pt x="629841" y="212106"/>
                </a:lnTo>
                <a:lnTo>
                  <a:pt x="654050" y="198601"/>
                </a:lnTo>
                <a:lnTo>
                  <a:pt x="529828" y="78646"/>
                </a:lnTo>
                <a:close/>
                <a:moveTo>
                  <a:pt x="537766" y="0"/>
                </a:moveTo>
                <a:lnTo>
                  <a:pt x="542925" y="794"/>
                </a:lnTo>
                <a:lnTo>
                  <a:pt x="548085" y="2383"/>
                </a:lnTo>
                <a:lnTo>
                  <a:pt x="552450" y="4369"/>
                </a:lnTo>
                <a:lnTo>
                  <a:pt x="557213" y="6752"/>
                </a:lnTo>
                <a:lnTo>
                  <a:pt x="561181" y="10327"/>
                </a:lnTo>
                <a:lnTo>
                  <a:pt x="738981" y="181521"/>
                </a:lnTo>
                <a:lnTo>
                  <a:pt x="741760" y="185096"/>
                </a:lnTo>
                <a:lnTo>
                  <a:pt x="744538" y="188274"/>
                </a:lnTo>
                <a:lnTo>
                  <a:pt x="746522" y="192246"/>
                </a:lnTo>
                <a:lnTo>
                  <a:pt x="748110" y="195820"/>
                </a:lnTo>
                <a:lnTo>
                  <a:pt x="748903" y="200190"/>
                </a:lnTo>
                <a:lnTo>
                  <a:pt x="749697" y="204162"/>
                </a:lnTo>
                <a:lnTo>
                  <a:pt x="749697" y="208531"/>
                </a:lnTo>
                <a:lnTo>
                  <a:pt x="749300" y="213297"/>
                </a:lnTo>
                <a:lnTo>
                  <a:pt x="748506" y="217269"/>
                </a:lnTo>
                <a:lnTo>
                  <a:pt x="746919" y="221241"/>
                </a:lnTo>
                <a:lnTo>
                  <a:pt x="745331" y="224816"/>
                </a:lnTo>
                <a:lnTo>
                  <a:pt x="742553" y="228788"/>
                </a:lnTo>
                <a:lnTo>
                  <a:pt x="740172" y="231568"/>
                </a:lnTo>
                <a:lnTo>
                  <a:pt x="736600" y="234746"/>
                </a:lnTo>
                <a:lnTo>
                  <a:pt x="733425" y="237129"/>
                </a:lnTo>
                <a:lnTo>
                  <a:pt x="729456" y="239512"/>
                </a:lnTo>
                <a:lnTo>
                  <a:pt x="722710" y="242690"/>
                </a:lnTo>
                <a:lnTo>
                  <a:pt x="705247" y="251429"/>
                </a:lnTo>
                <a:lnTo>
                  <a:pt x="776685" y="295915"/>
                </a:lnTo>
                <a:lnTo>
                  <a:pt x="813594" y="318953"/>
                </a:lnTo>
                <a:lnTo>
                  <a:pt x="843756" y="338416"/>
                </a:lnTo>
                <a:lnTo>
                  <a:pt x="855266" y="332458"/>
                </a:lnTo>
                <a:lnTo>
                  <a:pt x="867569" y="326500"/>
                </a:lnTo>
                <a:lnTo>
                  <a:pt x="879872" y="321733"/>
                </a:lnTo>
                <a:lnTo>
                  <a:pt x="892175" y="317364"/>
                </a:lnTo>
                <a:lnTo>
                  <a:pt x="905669" y="312995"/>
                </a:lnTo>
                <a:lnTo>
                  <a:pt x="919163" y="309817"/>
                </a:lnTo>
                <a:lnTo>
                  <a:pt x="933847" y="307037"/>
                </a:lnTo>
                <a:lnTo>
                  <a:pt x="948135" y="304256"/>
                </a:lnTo>
                <a:lnTo>
                  <a:pt x="970756" y="301873"/>
                </a:lnTo>
                <a:lnTo>
                  <a:pt x="992188" y="300284"/>
                </a:lnTo>
                <a:lnTo>
                  <a:pt x="1013222" y="299093"/>
                </a:lnTo>
                <a:lnTo>
                  <a:pt x="1033066" y="298696"/>
                </a:lnTo>
                <a:lnTo>
                  <a:pt x="1052513" y="299490"/>
                </a:lnTo>
                <a:lnTo>
                  <a:pt x="1070769" y="301079"/>
                </a:lnTo>
                <a:lnTo>
                  <a:pt x="1088231" y="302668"/>
                </a:lnTo>
                <a:lnTo>
                  <a:pt x="1105297" y="305051"/>
                </a:lnTo>
                <a:lnTo>
                  <a:pt x="1121172" y="308228"/>
                </a:lnTo>
                <a:lnTo>
                  <a:pt x="1137047" y="311803"/>
                </a:lnTo>
                <a:lnTo>
                  <a:pt x="1151731" y="315775"/>
                </a:lnTo>
                <a:lnTo>
                  <a:pt x="1165622" y="320542"/>
                </a:lnTo>
                <a:lnTo>
                  <a:pt x="1179116" y="324911"/>
                </a:lnTo>
                <a:lnTo>
                  <a:pt x="1191816" y="329677"/>
                </a:lnTo>
                <a:lnTo>
                  <a:pt x="1203722" y="335238"/>
                </a:lnTo>
                <a:lnTo>
                  <a:pt x="1215231" y="340004"/>
                </a:lnTo>
                <a:lnTo>
                  <a:pt x="1226741" y="345565"/>
                </a:lnTo>
                <a:lnTo>
                  <a:pt x="1237060" y="351126"/>
                </a:lnTo>
                <a:lnTo>
                  <a:pt x="1256506" y="362645"/>
                </a:lnTo>
                <a:lnTo>
                  <a:pt x="1274366" y="372972"/>
                </a:lnTo>
                <a:lnTo>
                  <a:pt x="1289844" y="382902"/>
                </a:lnTo>
                <a:lnTo>
                  <a:pt x="1304131" y="391641"/>
                </a:lnTo>
                <a:lnTo>
                  <a:pt x="1310878" y="395613"/>
                </a:lnTo>
                <a:lnTo>
                  <a:pt x="1317228" y="398790"/>
                </a:lnTo>
                <a:lnTo>
                  <a:pt x="1323578" y="401968"/>
                </a:lnTo>
                <a:lnTo>
                  <a:pt x="1329135" y="403954"/>
                </a:lnTo>
                <a:lnTo>
                  <a:pt x="1334691" y="405543"/>
                </a:lnTo>
                <a:lnTo>
                  <a:pt x="1340247" y="406337"/>
                </a:lnTo>
                <a:lnTo>
                  <a:pt x="1345406" y="407132"/>
                </a:lnTo>
                <a:lnTo>
                  <a:pt x="1351360" y="407132"/>
                </a:lnTo>
                <a:lnTo>
                  <a:pt x="1358106" y="406734"/>
                </a:lnTo>
                <a:lnTo>
                  <a:pt x="1364853" y="406337"/>
                </a:lnTo>
                <a:lnTo>
                  <a:pt x="1379538" y="404351"/>
                </a:lnTo>
                <a:lnTo>
                  <a:pt x="1395810" y="401173"/>
                </a:lnTo>
                <a:lnTo>
                  <a:pt x="1412081" y="397201"/>
                </a:lnTo>
                <a:lnTo>
                  <a:pt x="1429544" y="392832"/>
                </a:lnTo>
                <a:lnTo>
                  <a:pt x="1446610" y="387669"/>
                </a:lnTo>
                <a:lnTo>
                  <a:pt x="1463675" y="382505"/>
                </a:lnTo>
                <a:lnTo>
                  <a:pt x="1494631" y="371781"/>
                </a:lnTo>
                <a:lnTo>
                  <a:pt x="1520825" y="362645"/>
                </a:lnTo>
                <a:lnTo>
                  <a:pt x="1545035" y="353112"/>
                </a:lnTo>
                <a:lnTo>
                  <a:pt x="1550988" y="357481"/>
                </a:lnTo>
                <a:lnTo>
                  <a:pt x="1557338" y="363439"/>
                </a:lnTo>
                <a:lnTo>
                  <a:pt x="1566069" y="371383"/>
                </a:lnTo>
                <a:lnTo>
                  <a:pt x="1577578" y="382108"/>
                </a:lnTo>
                <a:lnTo>
                  <a:pt x="1589881" y="395215"/>
                </a:lnTo>
                <a:lnTo>
                  <a:pt x="1604963" y="410309"/>
                </a:lnTo>
                <a:lnTo>
                  <a:pt x="1620838" y="428183"/>
                </a:lnTo>
                <a:lnTo>
                  <a:pt x="1638697" y="449235"/>
                </a:lnTo>
                <a:lnTo>
                  <a:pt x="1656953" y="472670"/>
                </a:lnTo>
                <a:lnTo>
                  <a:pt x="1666875" y="485380"/>
                </a:lnTo>
                <a:lnTo>
                  <a:pt x="1676400" y="498885"/>
                </a:lnTo>
                <a:lnTo>
                  <a:pt x="1686719" y="512787"/>
                </a:lnTo>
                <a:lnTo>
                  <a:pt x="1696641" y="527881"/>
                </a:lnTo>
                <a:lnTo>
                  <a:pt x="1707356" y="542974"/>
                </a:lnTo>
                <a:lnTo>
                  <a:pt x="1717675" y="559657"/>
                </a:lnTo>
                <a:lnTo>
                  <a:pt x="1727994" y="576339"/>
                </a:lnTo>
                <a:lnTo>
                  <a:pt x="1738710" y="594213"/>
                </a:lnTo>
                <a:lnTo>
                  <a:pt x="1749425" y="612882"/>
                </a:lnTo>
                <a:lnTo>
                  <a:pt x="1760141" y="632345"/>
                </a:lnTo>
                <a:lnTo>
                  <a:pt x="1770460" y="651808"/>
                </a:lnTo>
                <a:lnTo>
                  <a:pt x="1781175" y="672859"/>
                </a:lnTo>
                <a:lnTo>
                  <a:pt x="1802606" y="715360"/>
                </a:lnTo>
                <a:lnTo>
                  <a:pt x="1810544" y="731645"/>
                </a:lnTo>
                <a:lnTo>
                  <a:pt x="1813322" y="739192"/>
                </a:lnTo>
                <a:lnTo>
                  <a:pt x="1816100" y="745944"/>
                </a:lnTo>
                <a:lnTo>
                  <a:pt x="1817688" y="752300"/>
                </a:lnTo>
                <a:lnTo>
                  <a:pt x="1818878" y="758258"/>
                </a:lnTo>
                <a:lnTo>
                  <a:pt x="1819275" y="764216"/>
                </a:lnTo>
                <a:lnTo>
                  <a:pt x="1819275" y="769379"/>
                </a:lnTo>
                <a:lnTo>
                  <a:pt x="1818481" y="774543"/>
                </a:lnTo>
                <a:lnTo>
                  <a:pt x="1816497" y="778912"/>
                </a:lnTo>
                <a:lnTo>
                  <a:pt x="1814116" y="783679"/>
                </a:lnTo>
                <a:lnTo>
                  <a:pt x="1810544" y="788445"/>
                </a:lnTo>
                <a:lnTo>
                  <a:pt x="1805781" y="792417"/>
                </a:lnTo>
                <a:lnTo>
                  <a:pt x="1801019" y="796786"/>
                </a:lnTo>
                <a:lnTo>
                  <a:pt x="1794272" y="801155"/>
                </a:lnTo>
                <a:lnTo>
                  <a:pt x="1787128" y="805922"/>
                </a:lnTo>
                <a:lnTo>
                  <a:pt x="1778397" y="810688"/>
                </a:lnTo>
                <a:lnTo>
                  <a:pt x="1769269" y="815852"/>
                </a:lnTo>
                <a:lnTo>
                  <a:pt x="1747044" y="826179"/>
                </a:lnTo>
                <a:lnTo>
                  <a:pt x="1720056" y="838492"/>
                </a:lnTo>
                <a:lnTo>
                  <a:pt x="1687910" y="852394"/>
                </a:lnTo>
                <a:lnTo>
                  <a:pt x="1650206" y="868680"/>
                </a:lnTo>
                <a:lnTo>
                  <a:pt x="1607741" y="888142"/>
                </a:lnTo>
                <a:lnTo>
                  <a:pt x="1568450" y="905619"/>
                </a:lnTo>
                <a:lnTo>
                  <a:pt x="1553766" y="911975"/>
                </a:lnTo>
                <a:lnTo>
                  <a:pt x="1541463" y="916344"/>
                </a:lnTo>
                <a:lnTo>
                  <a:pt x="1531144" y="919521"/>
                </a:lnTo>
                <a:lnTo>
                  <a:pt x="1526778" y="920713"/>
                </a:lnTo>
                <a:lnTo>
                  <a:pt x="1522810" y="921507"/>
                </a:lnTo>
                <a:lnTo>
                  <a:pt x="1518841" y="921905"/>
                </a:lnTo>
                <a:lnTo>
                  <a:pt x="1514872" y="921905"/>
                </a:lnTo>
                <a:lnTo>
                  <a:pt x="1511697" y="921507"/>
                </a:lnTo>
                <a:lnTo>
                  <a:pt x="1508522" y="921110"/>
                </a:lnTo>
                <a:lnTo>
                  <a:pt x="1505347" y="920316"/>
                </a:lnTo>
                <a:lnTo>
                  <a:pt x="1502569" y="919521"/>
                </a:lnTo>
                <a:lnTo>
                  <a:pt x="1496219" y="916344"/>
                </a:lnTo>
                <a:lnTo>
                  <a:pt x="1489869" y="912769"/>
                </a:lnTo>
                <a:lnTo>
                  <a:pt x="1482328" y="907605"/>
                </a:lnTo>
                <a:lnTo>
                  <a:pt x="1472803" y="902045"/>
                </a:lnTo>
                <a:lnTo>
                  <a:pt x="1462485" y="895689"/>
                </a:lnTo>
                <a:lnTo>
                  <a:pt x="1449785" y="888540"/>
                </a:lnTo>
                <a:lnTo>
                  <a:pt x="1433910" y="880993"/>
                </a:lnTo>
                <a:lnTo>
                  <a:pt x="1425178" y="876624"/>
                </a:lnTo>
                <a:lnTo>
                  <a:pt x="1415653" y="870666"/>
                </a:lnTo>
                <a:lnTo>
                  <a:pt x="1404541" y="863516"/>
                </a:lnTo>
                <a:lnTo>
                  <a:pt x="1393428" y="854778"/>
                </a:lnTo>
                <a:lnTo>
                  <a:pt x="1381522" y="845642"/>
                </a:lnTo>
                <a:lnTo>
                  <a:pt x="1368822" y="834917"/>
                </a:lnTo>
                <a:lnTo>
                  <a:pt x="1355725" y="823796"/>
                </a:lnTo>
                <a:lnTo>
                  <a:pt x="1342231" y="811483"/>
                </a:lnTo>
                <a:lnTo>
                  <a:pt x="1314053" y="785267"/>
                </a:lnTo>
                <a:lnTo>
                  <a:pt x="1284288" y="757463"/>
                </a:lnTo>
                <a:lnTo>
                  <a:pt x="1254522" y="728468"/>
                </a:lnTo>
                <a:lnTo>
                  <a:pt x="1225153" y="698677"/>
                </a:lnTo>
                <a:lnTo>
                  <a:pt x="1167606" y="642275"/>
                </a:lnTo>
                <a:lnTo>
                  <a:pt x="1141016" y="616457"/>
                </a:lnTo>
                <a:lnTo>
                  <a:pt x="1116806" y="593816"/>
                </a:lnTo>
                <a:lnTo>
                  <a:pt x="1105694" y="583886"/>
                </a:lnTo>
                <a:lnTo>
                  <a:pt x="1094978" y="574751"/>
                </a:lnTo>
                <a:lnTo>
                  <a:pt x="1085453" y="567204"/>
                </a:lnTo>
                <a:lnTo>
                  <a:pt x="1077119" y="560451"/>
                </a:lnTo>
                <a:lnTo>
                  <a:pt x="1069181" y="554890"/>
                </a:lnTo>
                <a:lnTo>
                  <a:pt x="1062435" y="551316"/>
                </a:lnTo>
                <a:lnTo>
                  <a:pt x="1056878" y="548535"/>
                </a:lnTo>
                <a:lnTo>
                  <a:pt x="1054100" y="547741"/>
                </a:lnTo>
                <a:lnTo>
                  <a:pt x="1052116" y="547741"/>
                </a:lnTo>
                <a:lnTo>
                  <a:pt x="1042591" y="547741"/>
                </a:lnTo>
                <a:lnTo>
                  <a:pt x="1028700" y="548535"/>
                </a:lnTo>
                <a:lnTo>
                  <a:pt x="992585" y="550918"/>
                </a:lnTo>
                <a:lnTo>
                  <a:pt x="949325" y="553302"/>
                </a:lnTo>
                <a:lnTo>
                  <a:pt x="902494" y="556479"/>
                </a:lnTo>
                <a:lnTo>
                  <a:pt x="820341" y="562835"/>
                </a:lnTo>
                <a:lnTo>
                  <a:pt x="784622" y="566012"/>
                </a:lnTo>
                <a:lnTo>
                  <a:pt x="760810" y="542180"/>
                </a:lnTo>
                <a:lnTo>
                  <a:pt x="755650" y="532250"/>
                </a:lnTo>
                <a:lnTo>
                  <a:pt x="752078" y="521526"/>
                </a:lnTo>
                <a:lnTo>
                  <a:pt x="748506" y="511596"/>
                </a:lnTo>
                <a:lnTo>
                  <a:pt x="746522" y="500871"/>
                </a:lnTo>
                <a:lnTo>
                  <a:pt x="745331" y="490544"/>
                </a:lnTo>
                <a:lnTo>
                  <a:pt x="744935" y="480217"/>
                </a:lnTo>
                <a:lnTo>
                  <a:pt x="745728" y="470287"/>
                </a:lnTo>
                <a:lnTo>
                  <a:pt x="746919" y="459959"/>
                </a:lnTo>
                <a:lnTo>
                  <a:pt x="748903" y="450029"/>
                </a:lnTo>
                <a:lnTo>
                  <a:pt x="752078" y="440099"/>
                </a:lnTo>
                <a:lnTo>
                  <a:pt x="755650" y="430566"/>
                </a:lnTo>
                <a:lnTo>
                  <a:pt x="760016" y="420636"/>
                </a:lnTo>
                <a:lnTo>
                  <a:pt x="765175" y="411501"/>
                </a:lnTo>
                <a:lnTo>
                  <a:pt x="771128" y="402365"/>
                </a:lnTo>
                <a:lnTo>
                  <a:pt x="777875" y="393229"/>
                </a:lnTo>
                <a:lnTo>
                  <a:pt x="785019" y="384888"/>
                </a:lnTo>
                <a:lnTo>
                  <a:pt x="749697" y="362645"/>
                </a:lnTo>
                <a:lnTo>
                  <a:pt x="711994" y="339210"/>
                </a:lnTo>
                <a:lnTo>
                  <a:pt x="648494" y="300682"/>
                </a:lnTo>
                <a:lnTo>
                  <a:pt x="635000" y="307037"/>
                </a:lnTo>
                <a:lnTo>
                  <a:pt x="617538" y="316172"/>
                </a:lnTo>
                <a:lnTo>
                  <a:pt x="596503" y="327691"/>
                </a:lnTo>
                <a:lnTo>
                  <a:pt x="572294" y="341593"/>
                </a:lnTo>
                <a:lnTo>
                  <a:pt x="545306" y="357879"/>
                </a:lnTo>
                <a:lnTo>
                  <a:pt x="531019" y="367014"/>
                </a:lnTo>
                <a:lnTo>
                  <a:pt x="516335" y="377341"/>
                </a:lnTo>
                <a:lnTo>
                  <a:pt x="500856" y="387669"/>
                </a:lnTo>
                <a:lnTo>
                  <a:pt x="484585" y="399187"/>
                </a:lnTo>
                <a:lnTo>
                  <a:pt x="467915" y="411501"/>
                </a:lnTo>
                <a:lnTo>
                  <a:pt x="450850" y="424211"/>
                </a:lnTo>
                <a:lnTo>
                  <a:pt x="438150" y="434141"/>
                </a:lnTo>
                <a:lnTo>
                  <a:pt x="432990" y="439702"/>
                </a:lnTo>
                <a:lnTo>
                  <a:pt x="415131" y="456782"/>
                </a:lnTo>
                <a:lnTo>
                  <a:pt x="398859" y="473464"/>
                </a:lnTo>
                <a:lnTo>
                  <a:pt x="382984" y="490544"/>
                </a:lnTo>
                <a:lnTo>
                  <a:pt x="368300" y="506829"/>
                </a:lnTo>
                <a:lnTo>
                  <a:pt x="354409" y="523909"/>
                </a:lnTo>
                <a:lnTo>
                  <a:pt x="341312" y="539797"/>
                </a:lnTo>
                <a:lnTo>
                  <a:pt x="329009" y="555685"/>
                </a:lnTo>
                <a:lnTo>
                  <a:pt x="317500" y="570779"/>
                </a:lnTo>
                <a:lnTo>
                  <a:pt x="387350" y="732042"/>
                </a:lnTo>
                <a:lnTo>
                  <a:pt x="401240" y="724098"/>
                </a:lnTo>
                <a:lnTo>
                  <a:pt x="406400" y="721318"/>
                </a:lnTo>
                <a:lnTo>
                  <a:pt x="413147" y="720523"/>
                </a:lnTo>
                <a:lnTo>
                  <a:pt x="419497" y="719729"/>
                </a:lnTo>
                <a:lnTo>
                  <a:pt x="425053" y="719729"/>
                </a:lnTo>
                <a:lnTo>
                  <a:pt x="430609" y="720523"/>
                </a:lnTo>
                <a:lnTo>
                  <a:pt x="436165" y="721715"/>
                </a:lnTo>
                <a:lnTo>
                  <a:pt x="441325" y="722907"/>
                </a:lnTo>
                <a:lnTo>
                  <a:pt x="446484" y="724495"/>
                </a:lnTo>
                <a:lnTo>
                  <a:pt x="450850" y="726482"/>
                </a:lnTo>
                <a:lnTo>
                  <a:pt x="455215" y="729262"/>
                </a:lnTo>
                <a:lnTo>
                  <a:pt x="459581" y="731645"/>
                </a:lnTo>
                <a:lnTo>
                  <a:pt x="463550" y="734823"/>
                </a:lnTo>
                <a:lnTo>
                  <a:pt x="467519" y="738000"/>
                </a:lnTo>
                <a:lnTo>
                  <a:pt x="474265" y="744753"/>
                </a:lnTo>
                <a:lnTo>
                  <a:pt x="481013" y="752300"/>
                </a:lnTo>
                <a:lnTo>
                  <a:pt x="486966" y="759846"/>
                </a:lnTo>
                <a:lnTo>
                  <a:pt x="492125" y="768188"/>
                </a:lnTo>
                <a:lnTo>
                  <a:pt x="502047" y="783281"/>
                </a:lnTo>
                <a:lnTo>
                  <a:pt x="506413" y="790034"/>
                </a:lnTo>
                <a:lnTo>
                  <a:pt x="510778" y="795992"/>
                </a:lnTo>
                <a:lnTo>
                  <a:pt x="515541" y="800361"/>
                </a:lnTo>
                <a:lnTo>
                  <a:pt x="517525" y="802744"/>
                </a:lnTo>
                <a:lnTo>
                  <a:pt x="519510" y="803936"/>
                </a:lnTo>
                <a:lnTo>
                  <a:pt x="525860" y="807511"/>
                </a:lnTo>
                <a:lnTo>
                  <a:pt x="531416" y="811483"/>
                </a:lnTo>
                <a:lnTo>
                  <a:pt x="536972" y="815852"/>
                </a:lnTo>
                <a:lnTo>
                  <a:pt x="541735" y="819427"/>
                </a:lnTo>
                <a:lnTo>
                  <a:pt x="550466" y="827371"/>
                </a:lnTo>
                <a:lnTo>
                  <a:pt x="558006" y="834917"/>
                </a:lnTo>
                <a:lnTo>
                  <a:pt x="564356" y="843259"/>
                </a:lnTo>
                <a:lnTo>
                  <a:pt x="569516" y="850806"/>
                </a:lnTo>
                <a:lnTo>
                  <a:pt x="573881" y="858352"/>
                </a:lnTo>
                <a:lnTo>
                  <a:pt x="577850" y="865899"/>
                </a:lnTo>
                <a:lnTo>
                  <a:pt x="584597" y="879404"/>
                </a:lnTo>
                <a:lnTo>
                  <a:pt x="587375" y="885759"/>
                </a:lnTo>
                <a:lnTo>
                  <a:pt x="590550" y="891717"/>
                </a:lnTo>
                <a:lnTo>
                  <a:pt x="594122" y="896881"/>
                </a:lnTo>
                <a:lnTo>
                  <a:pt x="598091" y="901250"/>
                </a:lnTo>
                <a:lnTo>
                  <a:pt x="602456" y="905619"/>
                </a:lnTo>
                <a:lnTo>
                  <a:pt x="604838" y="907208"/>
                </a:lnTo>
                <a:lnTo>
                  <a:pt x="607616" y="908797"/>
                </a:lnTo>
                <a:lnTo>
                  <a:pt x="613569" y="912372"/>
                </a:lnTo>
                <a:lnTo>
                  <a:pt x="618728" y="915549"/>
                </a:lnTo>
                <a:lnTo>
                  <a:pt x="624285" y="919124"/>
                </a:lnTo>
                <a:lnTo>
                  <a:pt x="629047" y="922699"/>
                </a:lnTo>
                <a:lnTo>
                  <a:pt x="633413" y="926274"/>
                </a:lnTo>
                <a:lnTo>
                  <a:pt x="637778" y="929849"/>
                </a:lnTo>
                <a:lnTo>
                  <a:pt x="645319" y="938190"/>
                </a:lnTo>
                <a:lnTo>
                  <a:pt x="651669" y="946134"/>
                </a:lnTo>
                <a:lnTo>
                  <a:pt x="657622" y="954078"/>
                </a:lnTo>
                <a:lnTo>
                  <a:pt x="661988" y="962022"/>
                </a:lnTo>
                <a:lnTo>
                  <a:pt x="665956" y="969966"/>
                </a:lnTo>
                <a:lnTo>
                  <a:pt x="669528" y="977116"/>
                </a:lnTo>
                <a:lnTo>
                  <a:pt x="671910" y="983868"/>
                </a:lnTo>
                <a:lnTo>
                  <a:pt x="673894" y="990223"/>
                </a:lnTo>
                <a:lnTo>
                  <a:pt x="675085" y="995784"/>
                </a:lnTo>
                <a:lnTo>
                  <a:pt x="677069" y="1003331"/>
                </a:lnTo>
                <a:lnTo>
                  <a:pt x="677466" y="1006509"/>
                </a:lnTo>
                <a:lnTo>
                  <a:pt x="681038" y="1008892"/>
                </a:lnTo>
                <a:lnTo>
                  <a:pt x="691356" y="1016439"/>
                </a:lnTo>
                <a:lnTo>
                  <a:pt x="698103" y="1021999"/>
                </a:lnTo>
                <a:lnTo>
                  <a:pt x="705644" y="1028752"/>
                </a:lnTo>
                <a:lnTo>
                  <a:pt x="713185" y="1036299"/>
                </a:lnTo>
                <a:lnTo>
                  <a:pt x="721519" y="1045037"/>
                </a:lnTo>
                <a:lnTo>
                  <a:pt x="729456" y="1055364"/>
                </a:lnTo>
                <a:lnTo>
                  <a:pt x="733425" y="1060925"/>
                </a:lnTo>
                <a:lnTo>
                  <a:pt x="737394" y="1066486"/>
                </a:lnTo>
                <a:lnTo>
                  <a:pt x="740966" y="1072047"/>
                </a:lnTo>
                <a:lnTo>
                  <a:pt x="744538" y="1078005"/>
                </a:lnTo>
                <a:lnTo>
                  <a:pt x="747316" y="1084757"/>
                </a:lnTo>
                <a:lnTo>
                  <a:pt x="750094" y="1091112"/>
                </a:lnTo>
                <a:lnTo>
                  <a:pt x="753269" y="1097865"/>
                </a:lnTo>
                <a:lnTo>
                  <a:pt x="755253" y="1105014"/>
                </a:lnTo>
                <a:lnTo>
                  <a:pt x="757635" y="1112164"/>
                </a:lnTo>
                <a:lnTo>
                  <a:pt x="759222" y="1120108"/>
                </a:lnTo>
                <a:lnTo>
                  <a:pt x="760016" y="1128052"/>
                </a:lnTo>
                <a:lnTo>
                  <a:pt x="760810" y="1135599"/>
                </a:lnTo>
                <a:lnTo>
                  <a:pt x="760810" y="1143940"/>
                </a:lnTo>
                <a:lnTo>
                  <a:pt x="760413" y="1152281"/>
                </a:lnTo>
                <a:lnTo>
                  <a:pt x="760016" y="1157048"/>
                </a:lnTo>
                <a:lnTo>
                  <a:pt x="759222" y="1162211"/>
                </a:lnTo>
                <a:lnTo>
                  <a:pt x="756841" y="1171347"/>
                </a:lnTo>
                <a:lnTo>
                  <a:pt x="753666" y="1181277"/>
                </a:lnTo>
                <a:lnTo>
                  <a:pt x="749697" y="1190016"/>
                </a:lnTo>
                <a:lnTo>
                  <a:pt x="744935" y="1199151"/>
                </a:lnTo>
                <a:lnTo>
                  <a:pt x="739378" y="1207492"/>
                </a:lnTo>
                <a:lnTo>
                  <a:pt x="733028" y="1216628"/>
                </a:lnTo>
                <a:lnTo>
                  <a:pt x="726281" y="1224572"/>
                </a:lnTo>
                <a:lnTo>
                  <a:pt x="864394" y="1334200"/>
                </a:lnTo>
                <a:lnTo>
                  <a:pt x="871538" y="1340158"/>
                </a:lnTo>
                <a:lnTo>
                  <a:pt x="871935" y="1340555"/>
                </a:lnTo>
                <a:lnTo>
                  <a:pt x="872728" y="1340555"/>
                </a:lnTo>
                <a:lnTo>
                  <a:pt x="891381" y="1356046"/>
                </a:lnTo>
                <a:lnTo>
                  <a:pt x="908050" y="1369153"/>
                </a:lnTo>
                <a:lnTo>
                  <a:pt x="915194" y="1374317"/>
                </a:lnTo>
                <a:lnTo>
                  <a:pt x="921941" y="1379083"/>
                </a:lnTo>
                <a:lnTo>
                  <a:pt x="927894" y="1382658"/>
                </a:lnTo>
                <a:lnTo>
                  <a:pt x="933847" y="1386233"/>
                </a:lnTo>
                <a:lnTo>
                  <a:pt x="939006" y="1388219"/>
                </a:lnTo>
                <a:lnTo>
                  <a:pt x="944563" y="1389808"/>
                </a:lnTo>
                <a:lnTo>
                  <a:pt x="949722" y="1390205"/>
                </a:lnTo>
                <a:lnTo>
                  <a:pt x="954881" y="1390205"/>
                </a:lnTo>
                <a:lnTo>
                  <a:pt x="960041" y="1389411"/>
                </a:lnTo>
                <a:lnTo>
                  <a:pt x="965200" y="1387822"/>
                </a:lnTo>
                <a:lnTo>
                  <a:pt x="971153" y="1385041"/>
                </a:lnTo>
                <a:lnTo>
                  <a:pt x="977106" y="1381467"/>
                </a:lnTo>
                <a:lnTo>
                  <a:pt x="983456" y="1376700"/>
                </a:lnTo>
                <a:lnTo>
                  <a:pt x="990203" y="1371934"/>
                </a:lnTo>
                <a:lnTo>
                  <a:pt x="994966" y="1367962"/>
                </a:lnTo>
                <a:lnTo>
                  <a:pt x="998538" y="1364387"/>
                </a:lnTo>
                <a:lnTo>
                  <a:pt x="1002506" y="1360415"/>
                </a:lnTo>
                <a:lnTo>
                  <a:pt x="1005285" y="1356443"/>
                </a:lnTo>
                <a:lnTo>
                  <a:pt x="1008063" y="1353265"/>
                </a:lnTo>
                <a:lnTo>
                  <a:pt x="1009650" y="1349691"/>
                </a:lnTo>
                <a:lnTo>
                  <a:pt x="1010841" y="1346513"/>
                </a:lnTo>
                <a:lnTo>
                  <a:pt x="1011238" y="1343732"/>
                </a:lnTo>
                <a:lnTo>
                  <a:pt x="1011238" y="1341746"/>
                </a:lnTo>
                <a:lnTo>
                  <a:pt x="1010841" y="1339760"/>
                </a:lnTo>
                <a:lnTo>
                  <a:pt x="1009650" y="1336980"/>
                </a:lnTo>
                <a:lnTo>
                  <a:pt x="1008460" y="1334994"/>
                </a:lnTo>
                <a:lnTo>
                  <a:pt x="1007269" y="1334200"/>
                </a:lnTo>
                <a:lnTo>
                  <a:pt x="972344" y="1296466"/>
                </a:lnTo>
                <a:lnTo>
                  <a:pt x="846138" y="1173333"/>
                </a:lnTo>
                <a:lnTo>
                  <a:pt x="843756" y="1170950"/>
                </a:lnTo>
                <a:lnTo>
                  <a:pt x="841772" y="1168169"/>
                </a:lnTo>
                <a:lnTo>
                  <a:pt x="839788" y="1164992"/>
                </a:lnTo>
                <a:lnTo>
                  <a:pt x="838200" y="1162211"/>
                </a:lnTo>
                <a:lnTo>
                  <a:pt x="837010" y="1158637"/>
                </a:lnTo>
                <a:lnTo>
                  <a:pt x="836216" y="1155856"/>
                </a:lnTo>
                <a:lnTo>
                  <a:pt x="835819" y="1152281"/>
                </a:lnTo>
                <a:lnTo>
                  <a:pt x="835422" y="1149104"/>
                </a:lnTo>
                <a:lnTo>
                  <a:pt x="835819" y="1145529"/>
                </a:lnTo>
                <a:lnTo>
                  <a:pt x="836216" y="1142351"/>
                </a:lnTo>
                <a:lnTo>
                  <a:pt x="836613" y="1138777"/>
                </a:lnTo>
                <a:lnTo>
                  <a:pt x="837803" y="1135996"/>
                </a:lnTo>
                <a:lnTo>
                  <a:pt x="839391" y="1132421"/>
                </a:lnTo>
                <a:lnTo>
                  <a:pt x="840978" y="1129641"/>
                </a:lnTo>
                <a:lnTo>
                  <a:pt x="842963" y="1126861"/>
                </a:lnTo>
                <a:lnTo>
                  <a:pt x="845741" y="1124080"/>
                </a:lnTo>
                <a:lnTo>
                  <a:pt x="848122" y="1121697"/>
                </a:lnTo>
                <a:lnTo>
                  <a:pt x="850900" y="1119314"/>
                </a:lnTo>
                <a:lnTo>
                  <a:pt x="854075" y="1117725"/>
                </a:lnTo>
                <a:lnTo>
                  <a:pt x="856853" y="1116136"/>
                </a:lnTo>
                <a:lnTo>
                  <a:pt x="860028" y="1115342"/>
                </a:lnTo>
                <a:lnTo>
                  <a:pt x="863203" y="1114547"/>
                </a:lnTo>
                <a:lnTo>
                  <a:pt x="866775" y="1113753"/>
                </a:lnTo>
                <a:lnTo>
                  <a:pt x="869950" y="1113753"/>
                </a:lnTo>
                <a:lnTo>
                  <a:pt x="873522" y="1113753"/>
                </a:lnTo>
                <a:lnTo>
                  <a:pt x="876697" y="1114150"/>
                </a:lnTo>
                <a:lnTo>
                  <a:pt x="879872" y="1114944"/>
                </a:lnTo>
                <a:lnTo>
                  <a:pt x="883047" y="1116136"/>
                </a:lnTo>
                <a:lnTo>
                  <a:pt x="886222" y="1117328"/>
                </a:lnTo>
                <a:lnTo>
                  <a:pt x="889000" y="1118916"/>
                </a:lnTo>
                <a:lnTo>
                  <a:pt x="891778" y="1121300"/>
                </a:lnTo>
                <a:lnTo>
                  <a:pt x="894953" y="1123286"/>
                </a:lnTo>
                <a:lnTo>
                  <a:pt x="1063625" y="1287330"/>
                </a:lnTo>
                <a:lnTo>
                  <a:pt x="1063625" y="1286933"/>
                </a:lnTo>
                <a:lnTo>
                  <a:pt x="1071563" y="1294877"/>
                </a:lnTo>
                <a:lnTo>
                  <a:pt x="1073944" y="1298054"/>
                </a:lnTo>
                <a:lnTo>
                  <a:pt x="1092200" y="1315531"/>
                </a:lnTo>
                <a:lnTo>
                  <a:pt x="1110060" y="1332611"/>
                </a:lnTo>
                <a:lnTo>
                  <a:pt x="1117203" y="1339760"/>
                </a:lnTo>
                <a:lnTo>
                  <a:pt x="1123950" y="1345718"/>
                </a:lnTo>
                <a:lnTo>
                  <a:pt x="1130300" y="1350485"/>
                </a:lnTo>
                <a:lnTo>
                  <a:pt x="1135460" y="1354060"/>
                </a:lnTo>
                <a:lnTo>
                  <a:pt x="1141016" y="1356443"/>
                </a:lnTo>
                <a:lnTo>
                  <a:pt x="1145778" y="1358429"/>
                </a:lnTo>
                <a:lnTo>
                  <a:pt x="1150938" y="1359223"/>
                </a:lnTo>
                <a:lnTo>
                  <a:pt x="1155303" y="1358826"/>
                </a:lnTo>
                <a:lnTo>
                  <a:pt x="1160066" y="1357635"/>
                </a:lnTo>
                <a:lnTo>
                  <a:pt x="1164828" y="1354854"/>
                </a:lnTo>
                <a:lnTo>
                  <a:pt x="1169591" y="1351677"/>
                </a:lnTo>
                <a:lnTo>
                  <a:pt x="1175147" y="1347307"/>
                </a:lnTo>
                <a:lnTo>
                  <a:pt x="1181100" y="1341746"/>
                </a:lnTo>
                <a:lnTo>
                  <a:pt x="1187847" y="1335788"/>
                </a:lnTo>
                <a:lnTo>
                  <a:pt x="1193403" y="1330228"/>
                </a:lnTo>
                <a:lnTo>
                  <a:pt x="1198166" y="1324667"/>
                </a:lnTo>
                <a:lnTo>
                  <a:pt x="1201738" y="1319106"/>
                </a:lnTo>
                <a:lnTo>
                  <a:pt x="1205310" y="1313942"/>
                </a:lnTo>
                <a:lnTo>
                  <a:pt x="1207294" y="1309176"/>
                </a:lnTo>
                <a:lnTo>
                  <a:pt x="1209278" y="1304807"/>
                </a:lnTo>
                <a:lnTo>
                  <a:pt x="1210469" y="1300835"/>
                </a:lnTo>
                <a:lnTo>
                  <a:pt x="1211263" y="1297260"/>
                </a:lnTo>
                <a:lnTo>
                  <a:pt x="1211660" y="1293288"/>
                </a:lnTo>
                <a:lnTo>
                  <a:pt x="1211660" y="1290507"/>
                </a:lnTo>
                <a:lnTo>
                  <a:pt x="1211263" y="1287330"/>
                </a:lnTo>
                <a:lnTo>
                  <a:pt x="1210072" y="1284947"/>
                </a:lnTo>
                <a:lnTo>
                  <a:pt x="1208485" y="1280180"/>
                </a:lnTo>
                <a:lnTo>
                  <a:pt x="1206897" y="1277400"/>
                </a:lnTo>
                <a:lnTo>
                  <a:pt x="1161653" y="1233310"/>
                </a:lnTo>
                <a:lnTo>
                  <a:pt x="1159272" y="1230530"/>
                </a:lnTo>
                <a:lnTo>
                  <a:pt x="1156494" y="1227352"/>
                </a:lnTo>
                <a:lnTo>
                  <a:pt x="1154906" y="1224175"/>
                </a:lnTo>
                <a:lnTo>
                  <a:pt x="1153319" y="1220600"/>
                </a:lnTo>
                <a:lnTo>
                  <a:pt x="927894" y="1004920"/>
                </a:lnTo>
                <a:lnTo>
                  <a:pt x="925116" y="1002139"/>
                </a:lnTo>
                <a:lnTo>
                  <a:pt x="923131" y="999359"/>
                </a:lnTo>
                <a:lnTo>
                  <a:pt x="921544" y="996181"/>
                </a:lnTo>
                <a:lnTo>
                  <a:pt x="919560" y="993401"/>
                </a:lnTo>
                <a:lnTo>
                  <a:pt x="918369" y="989826"/>
                </a:lnTo>
                <a:lnTo>
                  <a:pt x="917575" y="986648"/>
                </a:lnTo>
                <a:lnTo>
                  <a:pt x="917178" y="983074"/>
                </a:lnTo>
                <a:lnTo>
                  <a:pt x="916781" y="979896"/>
                </a:lnTo>
                <a:lnTo>
                  <a:pt x="916781" y="976321"/>
                </a:lnTo>
                <a:lnTo>
                  <a:pt x="917178" y="973144"/>
                </a:lnTo>
                <a:lnTo>
                  <a:pt x="917972" y="969569"/>
                </a:lnTo>
                <a:lnTo>
                  <a:pt x="919163" y="966391"/>
                </a:lnTo>
                <a:lnTo>
                  <a:pt x="920750" y="962816"/>
                </a:lnTo>
                <a:lnTo>
                  <a:pt x="922338" y="960036"/>
                </a:lnTo>
                <a:lnTo>
                  <a:pt x="924322" y="956858"/>
                </a:lnTo>
                <a:lnTo>
                  <a:pt x="927100" y="954078"/>
                </a:lnTo>
                <a:lnTo>
                  <a:pt x="929481" y="952092"/>
                </a:lnTo>
                <a:lnTo>
                  <a:pt x="932260" y="949311"/>
                </a:lnTo>
                <a:lnTo>
                  <a:pt x="935435" y="947723"/>
                </a:lnTo>
                <a:lnTo>
                  <a:pt x="938213" y="946134"/>
                </a:lnTo>
                <a:lnTo>
                  <a:pt x="941785" y="944942"/>
                </a:lnTo>
                <a:lnTo>
                  <a:pt x="944960" y="944148"/>
                </a:lnTo>
                <a:lnTo>
                  <a:pt x="948531" y="943353"/>
                </a:lnTo>
                <a:lnTo>
                  <a:pt x="951706" y="942956"/>
                </a:lnTo>
                <a:lnTo>
                  <a:pt x="955278" y="942956"/>
                </a:lnTo>
                <a:lnTo>
                  <a:pt x="958453" y="943353"/>
                </a:lnTo>
                <a:lnTo>
                  <a:pt x="962025" y="944545"/>
                </a:lnTo>
                <a:lnTo>
                  <a:pt x="965200" y="945737"/>
                </a:lnTo>
                <a:lnTo>
                  <a:pt x="968772" y="946928"/>
                </a:lnTo>
                <a:lnTo>
                  <a:pt x="971550" y="948517"/>
                </a:lnTo>
                <a:lnTo>
                  <a:pt x="974725" y="950900"/>
                </a:lnTo>
                <a:lnTo>
                  <a:pt x="977503" y="953284"/>
                </a:lnTo>
                <a:lnTo>
                  <a:pt x="1214041" y="1179291"/>
                </a:lnTo>
                <a:lnTo>
                  <a:pt x="1216819" y="1182469"/>
                </a:lnTo>
                <a:lnTo>
                  <a:pt x="1235472" y="1199946"/>
                </a:lnTo>
                <a:lnTo>
                  <a:pt x="1254125" y="1217422"/>
                </a:lnTo>
                <a:lnTo>
                  <a:pt x="1262063" y="1224572"/>
                </a:lnTo>
                <a:lnTo>
                  <a:pt x="1268810" y="1230530"/>
                </a:lnTo>
                <a:lnTo>
                  <a:pt x="1275556" y="1235694"/>
                </a:lnTo>
                <a:lnTo>
                  <a:pt x="1281510" y="1239269"/>
                </a:lnTo>
                <a:lnTo>
                  <a:pt x="1287066" y="1242049"/>
                </a:lnTo>
                <a:lnTo>
                  <a:pt x="1292622" y="1244035"/>
                </a:lnTo>
                <a:lnTo>
                  <a:pt x="1297385" y="1244432"/>
                </a:lnTo>
                <a:lnTo>
                  <a:pt x="1299766" y="1244432"/>
                </a:lnTo>
                <a:lnTo>
                  <a:pt x="1302147" y="1244035"/>
                </a:lnTo>
                <a:lnTo>
                  <a:pt x="1307306" y="1242843"/>
                </a:lnTo>
                <a:lnTo>
                  <a:pt x="1312863" y="1240063"/>
                </a:lnTo>
                <a:lnTo>
                  <a:pt x="1317625" y="1236885"/>
                </a:lnTo>
                <a:lnTo>
                  <a:pt x="1323578" y="1232516"/>
                </a:lnTo>
                <a:lnTo>
                  <a:pt x="1329928" y="1226955"/>
                </a:lnTo>
                <a:lnTo>
                  <a:pt x="1336675" y="1220600"/>
                </a:lnTo>
                <a:lnTo>
                  <a:pt x="1343422" y="1213848"/>
                </a:lnTo>
                <a:lnTo>
                  <a:pt x="1348978" y="1207492"/>
                </a:lnTo>
                <a:lnTo>
                  <a:pt x="1352947" y="1201932"/>
                </a:lnTo>
                <a:lnTo>
                  <a:pt x="1356122" y="1196371"/>
                </a:lnTo>
                <a:lnTo>
                  <a:pt x="1358503" y="1191207"/>
                </a:lnTo>
                <a:lnTo>
                  <a:pt x="1360488" y="1186044"/>
                </a:lnTo>
                <a:lnTo>
                  <a:pt x="1361281" y="1182072"/>
                </a:lnTo>
                <a:lnTo>
                  <a:pt x="1361678" y="1178099"/>
                </a:lnTo>
                <a:lnTo>
                  <a:pt x="1361281" y="1174922"/>
                </a:lnTo>
                <a:lnTo>
                  <a:pt x="1360885" y="1171744"/>
                </a:lnTo>
                <a:lnTo>
                  <a:pt x="1359694" y="1168964"/>
                </a:lnTo>
                <a:lnTo>
                  <a:pt x="1359297" y="1166581"/>
                </a:lnTo>
                <a:lnTo>
                  <a:pt x="1357710" y="1164197"/>
                </a:lnTo>
                <a:lnTo>
                  <a:pt x="1356916" y="1163006"/>
                </a:lnTo>
                <a:lnTo>
                  <a:pt x="1309688" y="1118519"/>
                </a:lnTo>
                <a:lnTo>
                  <a:pt x="1307703" y="1116533"/>
                </a:lnTo>
                <a:lnTo>
                  <a:pt x="1306116" y="1114150"/>
                </a:lnTo>
                <a:lnTo>
                  <a:pt x="1302544" y="1108986"/>
                </a:lnTo>
                <a:lnTo>
                  <a:pt x="1299369" y="1105412"/>
                </a:lnTo>
                <a:lnTo>
                  <a:pt x="1279128" y="1084757"/>
                </a:lnTo>
                <a:lnTo>
                  <a:pt x="1278335" y="1084360"/>
                </a:lnTo>
                <a:lnTo>
                  <a:pt x="1048941" y="854778"/>
                </a:lnTo>
                <a:lnTo>
                  <a:pt x="1046163" y="851997"/>
                </a:lnTo>
                <a:lnTo>
                  <a:pt x="1044178" y="849217"/>
                </a:lnTo>
                <a:lnTo>
                  <a:pt x="1042591" y="846039"/>
                </a:lnTo>
                <a:lnTo>
                  <a:pt x="1041003" y="843259"/>
                </a:lnTo>
                <a:lnTo>
                  <a:pt x="1039813" y="839684"/>
                </a:lnTo>
                <a:lnTo>
                  <a:pt x="1039019" y="836506"/>
                </a:lnTo>
                <a:lnTo>
                  <a:pt x="1038622" y="832931"/>
                </a:lnTo>
                <a:lnTo>
                  <a:pt x="1038622" y="829754"/>
                </a:lnTo>
                <a:lnTo>
                  <a:pt x="1038622" y="826179"/>
                </a:lnTo>
                <a:lnTo>
                  <a:pt x="1039019" y="823001"/>
                </a:lnTo>
                <a:lnTo>
                  <a:pt x="1039813" y="819427"/>
                </a:lnTo>
                <a:lnTo>
                  <a:pt x="1041003" y="816249"/>
                </a:lnTo>
                <a:lnTo>
                  <a:pt x="1042591" y="813071"/>
                </a:lnTo>
                <a:lnTo>
                  <a:pt x="1044178" y="810291"/>
                </a:lnTo>
                <a:lnTo>
                  <a:pt x="1046163" y="807113"/>
                </a:lnTo>
                <a:lnTo>
                  <a:pt x="1048941" y="804730"/>
                </a:lnTo>
                <a:lnTo>
                  <a:pt x="1051719" y="802347"/>
                </a:lnTo>
                <a:lnTo>
                  <a:pt x="1054100" y="799964"/>
                </a:lnTo>
                <a:lnTo>
                  <a:pt x="1057672" y="798375"/>
                </a:lnTo>
                <a:lnTo>
                  <a:pt x="1060450" y="796786"/>
                </a:lnTo>
                <a:lnTo>
                  <a:pt x="1064022" y="795595"/>
                </a:lnTo>
                <a:lnTo>
                  <a:pt x="1067197" y="794800"/>
                </a:lnTo>
                <a:lnTo>
                  <a:pt x="1070769" y="794006"/>
                </a:lnTo>
                <a:lnTo>
                  <a:pt x="1073944" y="794006"/>
                </a:lnTo>
                <a:lnTo>
                  <a:pt x="1077516" y="794006"/>
                </a:lnTo>
                <a:lnTo>
                  <a:pt x="1080691" y="794800"/>
                </a:lnTo>
                <a:lnTo>
                  <a:pt x="1084263" y="795595"/>
                </a:lnTo>
                <a:lnTo>
                  <a:pt x="1087041" y="796786"/>
                </a:lnTo>
                <a:lnTo>
                  <a:pt x="1090613" y="798375"/>
                </a:lnTo>
                <a:lnTo>
                  <a:pt x="1093391" y="799964"/>
                </a:lnTo>
                <a:lnTo>
                  <a:pt x="1096566" y="802347"/>
                </a:lnTo>
                <a:lnTo>
                  <a:pt x="1098947" y="804730"/>
                </a:lnTo>
                <a:lnTo>
                  <a:pt x="1328738" y="1034313"/>
                </a:lnTo>
                <a:lnTo>
                  <a:pt x="1331119" y="1037093"/>
                </a:lnTo>
                <a:lnTo>
                  <a:pt x="1349375" y="1055364"/>
                </a:lnTo>
                <a:lnTo>
                  <a:pt x="1364456" y="1070061"/>
                </a:lnTo>
                <a:lnTo>
                  <a:pt x="1371600" y="1076813"/>
                </a:lnTo>
                <a:lnTo>
                  <a:pt x="1378347" y="1083168"/>
                </a:lnTo>
                <a:lnTo>
                  <a:pt x="1385094" y="1088729"/>
                </a:lnTo>
                <a:lnTo>
                  <a:pt x="1391444" y="1093496"/>
                </a:lnTo>
                <a:lnTo>
                  <a:pt x="1397397" y="1096673"/>
                </a:lnTo>
                <a:lnTo>
                  <a:pt x="1400175" y="1097865"/>
                </a:lnTo>
                <a:lnTo>
                  <a:pt x="1402953" y="1098659"/>
                </a:lnTo>
                <a:lnTo>
                  <a:pt x="1404541" y="1099056"/>
                </a:lnTo>
                <a:lnTo>
                  <a:pt x="1407716" y="1099851"/>
                </a:lnTo>
                <a:lnTo>
                  <a:pt x="1410891" y="1099056"/>
                </a:lnTo>
                <a:lnTo>
                  <a:pt x="1415653" y="1098262"/>
                </a:lnTo>
                <a:lnTo>
                  <a:pt x="1421210" y="1095879"/>
                </a:lnTo>
                <a:lnTo>
                  <a:pt x="1424385" y="1093893"/>
                </a:lnTo>
                <a:lnTo>
                  <a:pt x="1427956" y="1091112"/>
                </a:lnTo>
                <a:lnTo>
                  <a:pt x="1431528" y="1088729"/>
                </a:lnTo>
                <a:lnTo>
                  <a:pt x="1435894" y="1084757"/>
                </a:lnTo>
                <a:lnTo>
                  <a:pt x="1440260" y="1081182"/>
                </a:lnTo>
                <a:lnTo>
                  <a:pt x="1445419" y="1076019"/>
                </a:lnTo>
                <a:lnTo>
                  <a:pt x="1452166" y="1068869"/>
                </a:lnTo>
                <a:lnTo>
                  <a:pt x="1457325" y="1062514"/>
                </a:lnTo>
                <a:lnTo>
                  <a:pt x="1461294" y="1056159"/>
                </a:lnTo>
                <a:lnTo>
                  <a:pt x="1464866" y="1050201"/>
                </a:lnTo>
                <a:lnTo>
                  <a:pt x="1466850" y="1044640"/>
                </a:lnTo>
                <a:lnTo>
                  <a:pt x="1468835" y="1039873"/>
                </a:lnTo>
                <a:lnTo>
                  <a:pt x="1469628" y="1035504"/>
                </a:lnTo>
                <a:lnTo>
                  <a:pt x="1470025" y="1031135"/>
                </a:lnTo>
                <a:lnTo>
                  <a:pt x="1469628" y="1027560"/>
                </a:lnTo>
                <a:lnTo>
                  <a:pt x="1469231" y="1024383"/>
                </a:lnTo>
                <a:lnTo>
                  <a:pt x="1468041" y="1021602"/>
                </a:lnTo>
                <a:lnTo>
                  <a:pt x="1467247" y="1019616"/>
                </a:lnTo>
                <a:lnTo>
                  <a:pt x="1465660" y="1016041"/>
                </a:lnTo>
                <a:lnTo>
                  <a:pt x="1464866" y="1015247"/>
                </a:lnTo>
                <a:lnTo>
                  <a:pt x="1419225" y="969966"/>
                </a:lnTo>
                <a:lnTo>
                  <a:pt x="1416844" y="967583"/>
                </a:lnTo>
                <a:lnTo>
                  <a:pt x="1414860" y="964802"/>
                </a:lnTo>
                <a:lnTo>
                  <a:pt x="1412478" y="961625"/>
                </a:lnTo>
                <a:lnTo>
                  <a:pt x="1411288" y="958447"/>
                </a:lnTo>
                <a:lnTo>
                  <a:pt x="1410097" y="955270"/>
                </a:lnTo>
                <a:lnTo>
                  <a:pt x="1409303" y="952092"/>
                </a:lnTo>
                <a:lnTo>
                  <a:pt x="1408906" y="948517"/>
                </a:lnTo>
                <a:lnTo>
                  <a:pt x="1408510" y="945339"/>
                </a:lnTo>
                <a:lnTo>
                  <a:pt x="1408906" y="941765"/>
                </a:lnTo>
                <a:lnTo>
                  <a:pt x="1409303" y="938587"/>
                </a:lnTo>
                <a:lnTo>
                  <a:pt x="1410097" y="935012"/>
                </a:lnTo>
                <a:lnTo>
                  <a:pt x="1410891" y="931835"/>
                </a:lnTo>
                <a:lnTo>
                  <a:pt x="1412478" y="928657"/>
                </a:lnTo>
                <a:lnTo>
                  <a:pt x="1414463" y="925479"/>
                </a:lnTo>
                <a:lnTo>
                  <a:pt x="1416447" y="922302"/>
                </a:lnTo>
                <a:lnTo>
                  <a:pt x="1418828" y="919919"/>
                </a:lnTo>
                <a:lnTo>
                  <a:pt x="1421606" y="917535"/>
                </a:lnTo>
                <a:lnTo>
                  <a:pt x="1424385" y="915152"/>
                </a:lnTo>
                <a:lnTo>
                  <a:pt x="1427163" y="913563"/>
                </a:lnTo>
                <a:lnTo>
                  <a:pt x="1430338" y="911975"/>
                </a:lnTo>
                <a:lnTo>
                  <a:pt x="1433513" y="910783"/>
                </a:lnTo>
                <a:lnTo>
                  <a:pt x="1437085" y="909989"/>
                </a:lnTo>
                <a:lnTo>
                  <a:pt x="1440260" y="909194"/>
                </a:lnTo>
                <a:lnTo>
                  <a:pt x="1443831" y="909194"/>
                </a:lnTo>
                <a:lnTo>
                  <a:pt x="1447006" y="909194"/>
                </a:lnTo>
                <a:lnTo>
                  <a:pt x="1450578" y="909989"/>
                </a:lnTo>
                <a:lnTo>
                  <a:pt x="1453753" y="910783"/>
                </a:lnTo>
                <a:lnTo>
                  <a:pt x="1457325" y="911975"/>
                </a:lnTo>
                <a:lnTo>
                  <a:pt x="1460103" y="913166"/>
                </a:lnTo>
                <a:lnTo>
                  <a:pt x="1463278" y="914755"/>
                </a:lnTo>
                <a:lnTo>
                  <a:pt x="1466056" y="917138"/>
                </a:lnTo>
                <a:lnTo>
                  <a:pt x="1469231" y="919521"/>
                </a:lnTo>
                <a:lnTo>
                  <a:pt x="1516460" y="966391"/>
                </a:lnTo>
                <a:lnTo>
                  <a:pt x="1520825" y="971952"/>
                </a:lnTo>
                <a:lnTo>
                  <a:pt x="1525191" y="978307"/>
                </a:lnTo>
                <a:lnTo>
                  <a:pt x="1528763" y="985060"/>
                </a:lnTo>
                <a:lnTo>
                  <a:pt x="1532731" y="993004"/>
                </a:lnTo>
                <a:lnTo>
                  <a:pt x="1535510" y="1001345"/>
                </a:lnTo>
                <a:lnTo>
                  <a:pt x="1538288" y="1010481"/>
                </a:lnTo>
                <a:lnTo>
                  <a:pt x="1539875" y="1020411"/>
                </a:lnTo>
                <a:lnTo>
                  <a:pt x="1540272" y="1025574"/>
                </a:lnTo>
                <a:lnTo>
                  <a:pt x="1540272" y="1030738"/>
                </a:lnTo>
                <a:lnTo>
                  <a:pt x="1540272" y="1035901"/>
                </a:lnTo>
                <a:lnTo>
                  <a:pt x="1539875" y="1041462"/>
                </a:lnTo>
                <a:lnTo>
                  <a:pt x="1539478" y="1047023"/>
                </a:lnTo>
                <a:lnTo>
                  <a:pt x="1538685" y="1052981"/>
                </a:lnTo>
                <a:lnTo>
                  <a:pt x="1537494" y="1058145"/>
                </a:lnTo>
                <a:lnTo>
                  <a:pt x="1535510" y="1064103"/>
                </a:lnTo>
                <a:lnTo>
                  <a:pt x="1533525" y="1070061"/>
                </a:lnTo>
                <a:lnTo>
                  <a:pt x="1531144" y="1076416"/>
                </a:lnTo>
                <a:lnTo>
                  <a:pt x="1527969" y="1082374"/>
                </a:lnTo>
                <a:lnTo>
                  <a:pt x="1525191" y="1088729"/>
                </a:lnTo>
                <a:lnTo>
                  <a:pt x="1521222" y="1094687"/>
                </a:lnTo>
                <a:lnTo>
                  <a:pt x="1517253" y="1101042"/>
                </a:lnTo>
                <a:lnTo>
                  <a:pt x="1512491" y="1107398"/>
                </a:lnTo>
                <a:lnTo>
                  <a:pt x="1507331" y="1113753"/>
                </a:lnTo>
                <a:lnTo>
                  <a:pt x="1501775" y="1120108"/>
                </a:lnTo>
                <a:lnTo>
                  <a:pt x="1495822" y="1126066"/>
                </a:lnTo>
                <a:lnTo>
                  <a:pt x="1485900" y="1135599"/>
                </a:lnTo>
                <a:lnTo>
                  <a:pt x="1479550" y="1141160"/>
                </a:lnTo>
                <a:lnTo>
                  <a:pt x="1472010" y="1147118"/>
                </a:lnTo>
                <a:lnTo>
                  <a:pt x="1463675" y="1152679"/>
                </a:lnTo>
                <a:lnTo>
                  <a:pt x="1453753" y="1158239"/>
                </a:lnTo>
                <a:lnTo>
                  <a:pt x="1448991" y="1161020"/>
                </a:lnTo>
                <a:lnTo>
                  <a:pt x="1443435" y="1163403"/>
                </a:lnTo>
                <a:lnTo>
                  <a:pt x="1437878" y="1165389"/>
                </a:lnTo>
                <a:lnTo>
                  <a:pt x="1432322" y="1166978"/>
                </a:lnTo>
                <a:lnTo>
                  <a:pt x="1432719" y="1172539"/>
                </a:lnTo>
                <a:lnTo>
                  <a:pt x="1432719" y="1178497"/>
                </a:lnTo>
                <a:lnTo>
                  <a:pt x="1432719" y="1184852"/>
                </a:lnTo>
                <a:lnTo>
                  <a:pt x="1432322" y="1190810"/>
                </a:lnTo>
                <a:lnTo>
                  <a:pt x="1431131" y="1197165"/>
                </a:lnTo>
                <a:lnTo>
                  <a:pt x="1429941" y="1203520"/>
                </a:lnTo>
                <a:lnTo>
                  <a:pt x="1427956" y="1210273"/>
                </a:lnTo>
                <a:lnTo>
                  <a:pt x="1425575" y="1217025"/>
                </a:lnTo>
                <a:lnTo>
                  <a:pt x="1422797" y="1223778"/>
                </a:lnTo>
                <a:lnTo>
                  <a:pt x="1419225" y="1230530"/>
                </a:lnTo>
                <a:lnTo>
                  <a:pt x="1415653" y="1237283"/>
                </a:lnTo>
                <a:lnTo>
                  <a:pt x="1410891" y="1244432"/>
                </a:lnTo>
                <a:lnTo>
                  <a:pt x="1405731" y="1251185"/>
                </a:lnTo>
                <a:lnTo>
                  <a:pt x="1399778" y="1258334"/>
                </a:lnTo>
                <a:lnTo>
                  <a:pt x="1393428" y="1265484"/>
                </a:lnTo>
                <a:lnTo>
                  <a:pt x="1386285" y="1272633"/>
                </a:lnTo>
                <a:lnTo>
                  <a:pt x="1379935" y="1278194"/>
                </a:lnTo>
                <a:lnTo>
                  <a:pt x="1374378" y="1283755"/>
                </a:lnTo>
                <a:lnTo>
                  <a:pt x="1368028" y="1288124"/>
                </a:lnTo>
                <a:lnTo>
                  <a:pt x="1362075" y="1292891"/>
                </a:lnTo>
                <a:lnTo>
                  <a:pt x="1356519" y="1296863"/>
                </a:lnTo>
                <a:lnTo>
                  <a:pt x="1350566" y="1300040"/>
                </a:lnTo>
                <a:lnTo>
                  <a:pt x="1345010" y="1303615"/>
                </a:lnTo>
                <a:lnTo>
                  <a:pt x="1339453" y="1305998"/>
                </a:lnTo>
                <a:lnTo>
                  <a:pt x="1334294" y="1308382"/>
                </a:lnTo>
                <a:lnTo>
                  <a:pt x="1328738" y="1310765"/>
                </a:lnTo>
                <a:lnTo>
                  <a:pt x="1323181" y="1312354"/>
                </a:lnTo>
                <a:lnTo>
                  <a:pt x="1318022" y="1313545"/>
                </a:lnTo>
                <a:lnTo>
                  <a:pt x="1312863" y="1314737"/>
                </a:lnTo>
                <a:lnTo>
                  <a:pt x="1307703" y="1315134"/>
                </a:lnTo>
                <a:lnTo>
                  <a:pt x="1302544" y="1315531"/>
                </a:lnTo>
                <a:lnTo>
                  <a:pt x="1297781" y="1315928"/>
                </a:lnTo>
                <a:lnTo>
                  <a:pt x="1293019" y="1315531"/>
                </a:lnTo>
                <a:lnTo>
                  <a:pt x="1288256" y="1315134"/>
                </a:lnTo>
                <a:lnTo>
                  <a:pt x="1279128" y="1313545"/>
                </a:lnTo>
                <a:lnTo>
                  <a:pt x="1276747" y="1322284"/>
                </a:lnTo>
                <a:lnTo>
                  <a:pt x="1273969" y="1331022"/>
                </a:lnTo>
                <a:lnTo>
                  <a:pt x="1270000" y="1339760"/>
                </a:lnTo>
                <a:lnTo>
                  <a:pt x="1265635" y="1348499"/>
                </a:lnTo>
                <a:lnTo>
                  <a:pt x="1260078" y="1358032"/>
                </a:lnTo>
                <a:lnTo>
                  <a:pt x="1253331" y="1366770"/>
                </a:lnTo>
                <a:lnTo>
                  <a:pt x="1245394" y="1375906"/>
                </a:lnTo>
                <a:lnTo>
                  <a:pt x="1236266" y="1385439"/>
                </a:lnTo>
                <a:lnTo>
                  <a:pt x="1230313" y="1391397"/>
                </a:lnTo>
                <a:lnTo>
                  <a:pt x="1224756" y="1396163"/>
                </a:lnTo>
                <a:lnTo>
                  <a:pt x="1219200" y="1401327"/>
                </a:lnTo>
                <a:lnTo>
                  <a:pt x="1213247" y="1405696"/>
                </a:lnTo>
                <a:lnTo>
                  <a:pt x="1207691" y="1409271"/>
                </a:lnTo>
                <a:lnTo>
                  <a:pt x="1202135" y="1413243"/>
                </a:lnTo>
                <a:lnTo>
                  <a:pt x="1196578" y="1416023"/>
                </a:lnTo>
                <a:lnTo>
                  <a:pt x="1191419" y="1419201"/>
                </a:lnTo>
                <a:lnTo>
                  <a:pt x="1185863" y="1421584"/>
                </a:lnTo>
                <a:lnTo>
                  <a:pt x="1180703" y="1423173"/>
                </a:lnTo>
                <a:lnTo>
                  <a:pt x="1175544" y="1425159"/>
                </a:lnTo>
                <a:lnTo>
                  <a:pt x="1170781" y="1426748"/>
                </a:lnTo>
                <a:lnTo>
                  <a:pt x="1165622" y="1427542"/>
                </a:lnTo>
                <a:lnTo>
                  <a:pt x="1160463" y="1428336"/>
                </a:lnTo>
                <a:lnTo>
                  <a:pt x="1155700" y="1428734"/>
                </a:lnTo>
                <a:lnTo>
                  <a:pt x="1150938" y="1428734"/>
                </a:lnTo>
                <a:lnTo>
                  <a:pt x="1144588" y="1428734"/>
                </a:lnTo>
                <a:lnTo>
                  <a:pt x="1137841" y="1427939"/>
                </a:lnTo>
                <a:lnTo>
                  <a:pt x="1131491" y="1426748"/>
                </a:lnTo>
                <a:lnTo>
                  <a:pt x="1125538" y="1425159"/>
                </a:lnTo>
                <a:lnTo>
                  <a:pt x="1119188" y="1422776"/>
                </a:lnTo>
                <a:lnTo>
                  <a:pt x="1113235" y="1420392"/>
                </a:lnTo>
                <a:lnTo>
                  <a:pt x="1107281" y="1417215"/>
                </a:lnTo>
                <a:lnTo>
                  <a:pt x="1101725" y="1414037"/>
                </a:lnTo>
                <a:lnTo>
                  <a:pt x="1096566" y="1410462"/>
                </a:lnTo>
                <a:lnTo>
                  <a:pt x="1090613" y="1406888"/>
                </a:lnTo>
                <a:lnTo>
                  <a:pt x="1079897" y="1398943"/>
                </a:lnTo>
                <a:lnTo>
                  <a:pt x="1069975" y="1390205"/>
                </a:lnTo>
                <a:lnTo>
                  <a:pt x="1059656" y="1381069"/>
                </a:lnTo>
                <a:lnTo>
                  <a:pt x="1056878" y="1385836"/>
                </a:lnTo>
                <a:lnTo>
                  <a:pt x="1053703" y="1390205"/>
                </a:lnTo>
                <a:lnTo>
                  <a:pt x="1050131" y="1394971"/>
                </a:lnTo>
                <a:lnTo>
                  <a:pt x="1046163" y="1399738"/>
                </a:lnTo>
                <a:lnTo>
                  <a:pt x="1042194" y="1404107"/>
                </a:lnTo>
                <a:lnTo>
                  <a:pt x="1037431" y="1408874"/>
                </a:lnTo>
                <a:lnTo>
                  <a:pt x="1032669" y="1413640"/>
                </a:lnTo>
                <a:lnTo>
                  <a:pt x="1027113" y="1417612"/>
                </a:lnTo>
                <a:lnTo>
                  <a:pt x="1016794" y="1425953"/>
                </a:lnTo>
                <a:lnTo>
                  <a:pt x="1006475" y="1432706"/>
                </a:lnTo>
                <a:lnTo>
                  <a:pt x="996553" y="1437869"/>
                </a:lnTo>
                <a:lnTo>
                  <a:pt x="986631" y="1442238"/>
                </a:lnTo>
                <a:lnTo>
                  <a:pt x="977503" y="1445813"/>
                </a:lnTo>
                <a:lnTo>
                  <a:pt x="968772" y="1447799"/>
                </a:lnTo>
                <a:lnTo>
                  <a:pt x="959644" y="1448991"/>
                </a:lnTo>
                <a:lnTo>
                  <a:pt x="950913" y="1449388"/>
                </a:lnTo>
                <a:lnTo>
                  <a:pt x="944166" y="1449388"/>
                </a:lnTo>
                <a:lnTo>
                  <a:pt x="937419" y="1448594"/>
                </a:lnTo>
                <a:lnTo>
                  <a:pt x="930672" y="1447402"/>
                </a:lnTo>
                <a:lnTo>
                  <a:pt x="923925" y="1445416"/>
                </a:lnTo>
                <a:lnTo>
                  <a:pt x="917575" y="1443033"/>
                </a:lnTo>
                <a:lnTo>
                  <a:pt x="911225" y="1440650"/>
                </a:lnTo>
                <a:lnTo>
                  <a:pt x="905272" y="1437472"/>
                </a:lnTo>
                <a:lnTo>
                  <a:pt x="898922" y="1434294"/>
                </a:lnTo>
                <a:lnTo>
                  <a:pt x="893366" y="1430720"/>
                </a:lnTo>
                <a:lnTo>
                  <a:pt x="887810" y="1427145"/>
                </a:lnTo>
                <a:lnTo>
                  <a:pt x="876300" y="1419201"/>
                </a:lnTo>
                <a:lnTo>
                  <a:pt x="865188" y="1410462"/>
                </a:lnTo>
                <a:lnTo>
                  <a:pt x="854472" y="1402121"/>
                </a:lnTo>
                <a:lnTo>
                  <a:pt x="837803" y="1388616"/>
                </a:lnTo>
                <a:lnTo>
                  <a:pt x="835422" y="1386630"/>
                </a:lnTo>
                <a:lnTo>
                  <a:pt x="681435" y="1264689"/>
                </a:lnTo>
                <a:lnTo>
                  <a:pt x="673497" y="1270647"/>
                </a:lnTo>
                <a:lnTo>
                  <a:pt x="665560" y="1275414"/>
                </a:lnTo>
                <a:lnTo>
                  <a:pt x="649685" y="1285741"/>
                </a:lnTo>
                <a:lnTo>
                  <a:pt x="633016" y="1294480"/>
                </a:lnTo>
                <a:lnTo>
                  <a:pt x="617538" y="1302026"/>
                </a:lnTo>
                <a:lnTo>
                  <a:pt x="602456" y="1308382"/>
                </a:lnTo>
                <a:lnTo>
                  <a:pt x="588963" y="1313148"/>
                </a:lnTo>
                <a:lnTo>
                  <a:pt x="576660" y="1317120"/>
                </a:lnTo>
                <a:lnTo>
                  <a:pt x="571103" y="1318312"/>
                </a:lnTo>
                <a:lnTo>
                  <a:pt x="565944" y="1319106"/>
                </a:lnTo>
                <a:lnTo>
                  <a:pt x="561975" y="1319503"/>
                </a:lnTo>
                <a:lnTo>
                  <a:pt x="557610" y="1319503"/>
                </a:lnTo>
                <a:lnTo>
                  <a:pt x="553641" y="1319106"/>
                </a:lnTo>
                <a:lnTo>
                  <a:pt x="550069" y="1318312"/>
                </a:lnTo>
                <a:lnTo>
                  <a:pt x="546497" y="1317517"/>
                </a:lnTo>
                <a:lnTo>
                  <a:pt x="543719" y="1315531"/>
                </a:lnTo>
                <a:lnTo>
                  <a:pt x="540941" y="1313942"/>
                </a:lnTo>
                <a:lnTo>
                  <a:pt x="538163" y="1312354"/>
                </a:lnTo>
                <a:lnTo>
                  <a:pt x="535781" y="1309970"/>
                </a:lnTo>
                <a:lnTo>
                  <a:pt x="533003" y="1307587"/>
                </a:lnTo>
                <a:lnTo>
                  <a:pt x="529431" y="1302026"/>
                </a:lnTo>
                <a:lnTo>
                  <a:pt x="525860" y="1296466"/>
                </a:lnTo>
                <a:lnTo>
                  <a:pt x="523478" y="1290507"/>
                </a:lnTo>
                <a:lnTo>
                  <a:pt x="521891" y="1284152"/>
                </a:lnTo>
                <a:lnTo>
                  <a:pt x="519906" y="1278194"/>
                </a:lnTo>
                <a:lnTo>
                  <a:pt x="518716" y="1272236"/>
                </a:lnTo>
                <a:lnTo>
                  <a:pt x="518319" y="1267073"/>
                </a:lnTo>
                <a:lnTo>
                  <a:pt x="517525" y="1259526"/>
                </a:lnTo>
                <a:lnTo>
                  <a:pt x="517525" y="1256745"/>
                </a:lnTo>
                <a:lnTo>
                  <a:pt x="517525" y="1255554"/>
                </a:lnTo>
                <a:lnTo>
                  <a:pt x="516731" y="1252376"/>
                </a:lnTo>
                <a:lnTo>
                  <a:pt x="515541" y="1248007"/>
                </a:lnTo>
                <a:lnTo>
                  <a:pt x="514350" y="1245624"/>
                </a:lnTo>
                <a:lnTo>
                  <a:pt x="512366" y="1243638"/>
                </a:lnTo>
                <a:lnTo>
                  <a:pt x="509985" y="1240857"/>
                </a:lnTo>
                <a:lnTo>
                  <a:pt x="507603" y="1239269"/>
                </a:lnTo>
                <a:lnTo>
                  <a:pt x="504031" y="1237283"/>
                </a:lnTo>
                <a:lnTo>
                  <a:pt x="499666" y="1236091"/>
                </a:lnTo>
                <a:lnTo>
                  <a:pt x="495300" y="1235296"/>
                </a:lnTo>
                <a:lnTo>
                  <a:pt x="489744" y="1234502"/>
                </a:lnTo>
                <a:lnTo>
                  <a:pt x="483394" y="1234502"/>
                </a:lnTo>
                <a:lnTo>
                  <a:pt x="475853" y="1235694"/>
                </a:lnTo>
                <a:lnTo>
                  <a:pt x="471884" y="1236091"/>
                </a:lnTo>
                <a:lnTo>
                  <a:pt x="467915" y="1235694"/>
                </a:lnTo>
                <a:lnTo>
                  <a:pt x="463947" y="1234105"/>
                </a:lnTo>
                <a:lnTo>
                  <a:pt x="459978" y="1232119"/>
                </a:lnTo>
                <a:lnTo>
                  <a:pt x="455612" y="1229736"/>
                </a:lnTo>
                <a:lnTo>
                  <a:pt x="451247" y="1226558"/>
                </a:lnTo>
                <a:lnTo>
                  <a:pt x="447278" y="1222983"/>
                </a:lnTo>
                <a:lnTo>
                  <a:pt x="442912" y="1219011"/>
                </a:lnTo>
                <a:lnTo>
                  <a:pt x="439340" y="1214245"/>
                </a:lnTo>
                <a:lnTo>
                  <a:pt x="434975" y="1209876"/>
                </a:lnTo>
                <a:lnTo>
                  <a:pt x="427037" y="1199151"/>
                </a:lnTo>
                <a:lnTo>
                  <a:pt x="419100" y="1187235"/>
                </a:lnTo>
                <a:lnTo>
                  <a:pt x="411559" y="1175716"/>
                </a:lnTo>
                <a:lnTo>
                  <a:pt x="404415" y="1163800"/>
                </a:lnTo>
                <a:lnTo>
                  <a:pt x="398065" y="1151884"/>
                </a:lnTo>
                <a:lnTo>
                  <a:pt x="388144" y="1130833"/>
                </a:lnTo>
                <a:lnTo>
                  <a:pt x="381000" y="1116136"/>
                </a:lnTo>
                <a:lnTo>
                  <a:pt x="379015" y="1110575"/>
                </a:lnTo>
                <a:lnTo>
                  <a:pt x="379015" y="1108589"/>
                </a:lnTo>
                <a:lnTo>
                  <a:pt x="379015" y="1102631"/>
                </a:lnTo>
                <a:lnTo>
                  <a:pt x="379015" y="1099056"/>
                </a:lnTo>
                <a:lnTo>
                  <a:pt x="378619" y="1094687"/>
                </a:lnTo>
                <a:lnTo>
                  <a:pt x="377428" y="1089921"/>
                </a:lnTo>
                <a:lnTo>
                  <a:pt x="375840" y="1085154"/>
                </a:lnTo>
                <a:lnTo>
                  <a:pt x="374253" y="1080388"/>
                </a:lnTo>
                <a:lnTo>
                  <a:pt x="371872" y="1075622"/>
                </a:lnTo>
                <a:lnTo>
                  <a:pt x="368300" y="1070855"/>
                </a:lnTo>
                <a:lnTo>
                  <a:pt x="363934" y="1066883"/>
                </a:lnTo>
                <a:lnTo>
                  <a:pt x="361553" y="1064500"/>
                </a:lnTo>
                <a:lnTo>
                  <a:pt x="359172" y="1062514"/>
                </a:lnTo>
                <a:lnTo>
                  <a:pt x="355997" y="1060925"/>
                </a:lnTo>
                <a:lnTo>
                  <a:pt x="352822" y="1059336"/>
                </a:lnTo>
                <a:lnTo>
                  <a:pt x="349250" y="1057747"/>
                </a:lnTo>
                <a:lnTo>
                  <a:pt x="345678" y="1056556"/>
                </a:lnTo>
                <a:lnTo>
                  <a:pt x="341312" y="1055761"/>
                </a:lnTo>
                <a:lnTo>
                  <a:pt x="336947" y="1054967"/>
                </a:lnTo>
                <a:lnTo>
                  <a:pt x="332581" y="1054173"/>
                </a:lnTo>
                <a:lnTo>
                  <a:pt x="328215" y="1052981"/>
                </a:lnTo>
                <a:lnTo>
                  <a:pt x="323453" y="1050598"/>
                </a:lnTo>
                <a:lnTo>
                  <a:pt x="319484" y="1048612"/>
                </a:lnTo>
                <a:lnTo>
                  <a:pt x="315119" y="1046229"/>
                </a:lnTo>
                <a:lnTo>
                  <a:pt x="311150" y="1043051"/>
                </a:lnTo>
                <a:lnTo>
                  <a:pt x="307181" y="1039476"/>
                </a:lnTo>
                <a:lnTo>
                  <a:pt x="303212" y="1035504"/>
                </a:lnTo>
                <a:lnTo>
                  <a:pt x="299640" y="1031532"/>
                </a:lnTo>
                <a:lnTo>
                  <a:pt x="295672" y="1027163"/>
                </a:lnTo>
                <a:lnTo>
                  <a:pt x="288528" y="1017233"/>
                </a:lnTo>
                <a:lnTo>
                  <a:pt x="281781" y="1006906"/>
                </a:lnTo>
                <a:lnTo>
                  <a:pt x="275431" y="994990"/>
                </a:lnTo>
                <a:lnTo>
                  <a:pt x="269081" y="982676"/>
                </a:lnTo>
                <a:lnTo>
                  <a:pt x="263922" y="969569"/>
                </a:lnTo>
                <a:lnTo>
                  <a:pt x="258762" y="956064"/>
                </a:lnTo>
                <a:lnTo>
                  <a:pt x="254000" y="942559"/>
                </a:lnTo>
                <a:lnTo>
                  <a:pt x="250031" y="928657"/>
                </a:lnTo>
                <a:lnTo>
                  <a:pt x="246062" y="914755"/>
                </a:lnTo>
                <a:lnTo>
                  <a:pt x="242887" y="901250"/>
                </a:lnTo>
                <a:lnTo>
                  <a:pt x="239712" y="888142"/>
                </a:lnTo>
                <a:lnTo>
                  <a:pt x="239315" y="884568"/>
                </a:lnTo>
                <a:lnTo>
                  <a:pt x="238919" y="880993"/>
                </a:lnTo>
                <a:lnTo>
                  <a:pt x="239315" y="877418"/>
                </a:lnTo>
                <a:lnTo>
                  <a:pt x="239712" y="873843"/>
                </a:lnTo>
                <a:lnTo>
                  <a:pt x="240109" y="870268"/>
                </a:lnTo>
                <a:lnTo>
                  <a:pt x="240903" y="866296"/>
                </a:lnTo>
                <a:lnTo>
                  <a:pt x="244078" y="859147"/>
                </a:lnTo>
                <a:lnTo>
                  <a:pt x="247253" y="851600"/>
                </a:lnTo>
                <a:lnTo>
                  <a:pt x="252015" y="844053"/>
                </a:lnTo>
                <a:lnTo>
                  <a:pt x="257572" y="836506"/>
                </a:lnTo>
                <a:lnTo>
                  <a:pt x="263525" y="828959"/>
                </a:lnTo>
                <a:lnTo>
                  <a:pt x="270272" y="821015"/>
                </a:lnTo>
                <a:lnTo>
                  <a:pt x="277415" y="813469"/>
                </a:lnTo>
                <a:lnTo>
                  <a:pt x="284956" y="806319"/>
                </a:lnTo>
                <a:lnTo>
                  <a:pt x="292894" y="799169"/>
                </a:lnTo>
                <a:lnTo>
                  <a:pt x="301228" y="792020"/>
                </a:lnTo>
                <a:lnTo>
                  <a:pt x="309562" y="784870"/>
                </a:lnTo>
                <a:lnTo>
                  <a:pt x="327422" y="771762"/>
                </a:lnTo>
                <a:lnTo>
                  <a:pt x="271065" y="641480"/>
                </a:lnTo>
                <a:lnTo>
                  <a:pt x="259953" y="660546"/>
                </a:lnTo>
                <a:lnTo>
                  <a:pt x="252015" y="674448"/>
                </a:lnTo>
                <a:lnTo>
                  <a:pt x="245665" y="687159"/>
                </a:lnTo>
                <a:lnTo>
                  <a:pt x="243681" y="690733"/>
                </a:lnTo>
                <a:lnTo>
                  <a:pt x="240903" y="694308"/>
                </a:lnTo>
                <a:lnTo>
                  <a:pt x="238125" y="697486"/>
                </a:lnTo>
                <a:lnTo>
                  <a:pt x="234950" y="700266"/>
                </a:lnTo>
                <a:lnTo>
                  <a:pt x="231378" y="702649"/>
                </a:lnTo>
                <a:lnTo>
                  <a:pt x="227409" y="704635"/>
                </a:lnTo>
                <a:lnTo>
                  <a:pt x="223837" y="705827"/>
                </a:lnTo>
                <a:lnTo>
                  <a:pt x="219472" y="707019"/>
                </a:lnTo>
                <a:lnTo>
                  <a:pt x="213519" y="707416"/>
                </a:lnTo>
                <a:lnTo>
                  <a:pt x="209947" y="707416"/>
                </a:lnTo>
                <a:lnTo>
                  <a:pt x="206375" y="707019"/>
                </a:lnTo>
                <a:lnTo>
                  <a:pt x="203200" y="705827"/>
                </a:lnTo>
                <a:lnTo>
                  <a:pt x="199628" y="704635"/>
                </a:lnTo>
                <a:lnTo>
                  <a:pt x="196850" y="703047"/>
                </a:lnTo>
                <a:lnTo>
                  <a:pt x="193675" y="701458"/>
                </a:lnTo>
                <a:lnTo>
                  <a:pt x="190897" y="699075"/>
                </a:lnTo>
                <a:lnTo>
                  <a:pt x="188119" y="696691"/>
                </a:lnTo>
                <a:lnTo>
                  <a:pt x="9922" y="515568"/>
                </a:lnTo>
                <a:lnTo>
                  <a:pt x="7937" y="513184"/>
                </a:lnTo>
                <a:lnTo>
                  <a:pt x="5953" y="510801"/>
                </a:lnTo>
                <a:lnTo>
                  <a:pt x="3969" y="508021"/>
                </a:lnTo>
                <a:lnTo>
                  <a:pt x="2778" y="505240"/>
                </a:lnTo>
                <a:lnTo>
                  <a:pt x="1587" y="502063"/>
                </a:lnTo>
                <a:lnTo>
                  <a:pt x="794" y="499282"/>
                </a:lnTo>
                <a:lnTo>
                  <a:pt x="397" y="496105"/>
                </a:lnTo>
                <a:lnTo>
                  <a:pt x="0" y="493324"/>
                </a:lnTo>
                <a:lnTo>
                  <a:pt x="0" y="490147"/>
                </a:lnTo>
                <a:lnTo>
                  <a:pt x="0" y="486969"/>
                </a:lnTo>
                <a:lnTo>
                  <a:pt x="397" y="484189"/>
                </a:lnTo>
                <a:lnTo>
                  <a:pt x="1190" y="481011"/>
                </a:lnTo>
                <a:lnTo>
                  <a:pt x="1984" y="477833"/>
                </a:lnTo>
                <a:lnTo>
                  <a:pt x="3175" y="475053"/>
                </a:lnTo>
                <a:lnTo>
                  <a:pt x="4762" y="472273"/>
                </a:lnTo>
                <a:lnTo>
                  <a:pt x="7144" y="469889"/>
                </a:lnTo>
                <a:lnTo>
                  <a:pt x="12700" y="461548"/>
                </a:lnTo>
                <a:lnTo>
                  <a:pt x="26987" y="444071"/>
                </a:lnTo>
                <a:lnTo>
                  <a:pt x="48419" y="417062"/>
                </a:lnTo>
                <a:lnTo>
                  <a:pt x="76597" y="382902"/>
                </a:lnTo>
                <a:lnTo>
                  <a:pt x="92869" y="363439"/>
                </a:lnTo>
                <a:lnTo>
                  <a:pt x="111125" y="342785"/>
                </a:lnTo>
                <a:lnTo>
                  <a:pt x="130572" y="320939"/>
                </a:lnTo>
                <a:lnTo>
                  <a:pt x="151209" y="297901"/>
                </a:lnTo>
                <a:lnTo>
                  <a:pt x="173037" y="274069"/>
                </a:lnTo>
                <a:lnTo>
                  <a:pt x="196453" y="249840"/>
                </a:lnTo>
                <a:lnTo>
                  <a:pt x="220265" y="224816"/>
                </a:lnTo>
                <a:lnTo>
                  <a:pt x="245269" y="200190"/>
                </a:lnTo>
                <a:lnTo>
                  <a:pt x="258365" y="187479"/>
                </a:lnTo>
                <a:lnTo>
                  <a:pt x="271462" y="175166"/>
                </a:lnTo>
                <a:lnTo>
                  <a:pt x="284162" y="163647"/>
                </a:lnTo>
                <a:lnTo>
                  <a:pt x="297259" y="152525"/>
                </a:lnTo>
                <a:lnTo>
                  <a:pt x="321865" y="131474"/>
                </a:lnTo>
                <a:lnTo>
                  <a:pt x="346472" y="112011"/>
                </a:lnTo>
                <a:lnTo>
                  <a:pt x="369887" y="94137"/>
                </a:lnTo>
                <a:lnTo>
                  <a:pt x="392906" y="78646"/>
                </a:lnTo>
                <a:lnTo>
                  <a:pt x="413940" y="64347"/>
                </a:lnTo>
                <a:lnTo>
                  <a:pt x="434181" y="51239"/>
                </a:lnTo>
                <a:lnTo>
                  <a:pt x="452040" y="40117"/>
                </a:lnTo>
                <a:lnTo>
                  <a:pt x="469106" y="30584"/>
                </a:lnTo>
                <a:lnTo>
                  <a:pt x="483791" y="22640"/>
                </a:lnTo>
                <a:lnTo>
                  <a:pt x="496491" y="15888"/>
                </a:lnTo>
                <a:lnTo>
                  <a:pt x="514747" y="6752"/>
                </a:lnTo>
                <a:lnTo>
                  <a:pt x="522685" y="3178"/>
                </a:lnTo>
                <a:lnTo>
                  <a:pt x="527447" y="1192"/>
                </a:lnTo>
                <a:lnTo>
                  <a:pt x="532606" y="397"/>
                </a:lnTo>
                <a:lnTo>
                  <a:pt x="53776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lnSpc>
                <a:spcPct val="120000"/>
              </a:lnSpc>
              <a:defRPr/>
            </a:pPr>
            <a:endParaRPr lang="zh-CN" altLang="en-US" sz="1425">
              <a:solidFill>
                <a:srgbClr val="FFFFFF"/>
              </a:solidFill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4843961" y="1867732"/>
            <a:ext cx="607964" cy="608136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2</a:t>
            </a:r>
            <a:endParaRPr lang="en-US" altLang="zh-CN" sz="240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5452470" y="2189133"/>
            <a:ext cx="1061777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椭圆 30"/>
          <p:cNvSpPr/>
          <p:nvPr/>
        </p:nvSpPr>
        <p:spPr>
          <a:xfrm>
            <a:off x="4843961" y="2640220"/>
            <a:ext cx="607964" cy="608136"/>
          </a:xfrm>
          <a:prstGeom prst="ellipse">
            <a:avLst/>
          </a:prstGeom>
          <a:solidFill>
            <a:srgbClr val="76A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3</a:t>
            </a:r>
            <a:endParaRPr lang="en-US" altLang="zh-CN" sz="240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5452470" y="2966066"/>
            <a:ext cx="1061777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椭圆 32"/>
          <p:cNvSpPr/>
          <p:nvPr/>
        </p:nvSpPr>
        <p:spPr>
          <a:xfrm>
            <a:off x="4843961" y="3403885"/>
            <a:ext cx="607964" cy="60813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4</a:t>
            </a:r>
            <a:endParaRPr lang="en-US" altLang="zh-CN" sz="240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5452470" y="3725285"/>
            <a:ext cx="1061777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椭圆 34"/>
          <p:cNvSpPr/>
          <p:nvPr/>
        </p:nvSpPr>
        <p:spPr>
          <a:xfrm>
            <a:off x="4843961" y="4163104"/>
            <a:ext cx="607964" cy="608136"/>
          </a:xfrm>
          <a:prstGeom prst="ellipse">
            <a:avLst/>
          </a:prstGeom>
          <a:solidFill>
            <a:srgbClr val="76A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5</a:t>
            </a:r>
            <a:endParaRPr lang="en-US" altLang="zh-CN" sz="240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5452470" y="4484505"/>
            <a:ext cx="1061777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椭圆 36"/>
          <p:cNvSpPr/>
          <p:nvPr/>
        </p:nvSpPr>
        <p:spPr>
          <a:xfrm>
            <a:off x="4843961" y="4922325"/>
            <a:ext cx="607964" cy="60813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6</a:t>
            </a:r>
            <a:endParaRPr lang="en-US" altLang="zh-CN" sz="240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  <p:cxnSp>
        <p:nvCxnSpPr>
          <p:cNvPr id="38" name="直接连接符 37"/>
          <p:cNvCxnSpPr/>
          <p:nvPr/>
        </p:nvCxnSpPr>
        <p:spPr>
          <a:xfrm>
            <a:off x="5452470" y="5243725"/>
            <a:ext cx="1061777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/>
          <p:cNvSpPr txBox="1"/>
          <p:nvPr/>
        </p:nvSpPr>
        <p:spPr>
          <a:xfrm>
            <a:off x="6690360" y="1227455"/>
            <a:ext cx="4416425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</a:t>
            </a:r>
            <a:endParaRPr lang="zh-CN" altLang="zh-CN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6690360" y="2003425"/>
            <a:ext cx="4416425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</a:t>
            </a:r>
            <a:endParaRPr lang="zh-CN" altLang="zh-CN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6690360" y="2780665"/>
            <a:ext cx="4416425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</a:t>
            </a:r>
            <a:endParaRPr lang="zh-CN" altLang="zh-CN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6690360" y="3540125"/>
            <a:ext cx="4416425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</a:t>
            </a:r>
            <a:endParaRPr lang="zh-CN" altLang="zh-CN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6690360" y="4281805"/>
            <a:ext cx="4416425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</a:t>
            </a:r>
            <a:endParaRPr lang="zh-CN" altLang="zh-CN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6690360" y="5058410"/>
            <a:ext cx="4416425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</a:t>
            </a:r>
            <a:endParaRPr lang="zh-CN" altLang="zh-CN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6" grpId="0" bldLvl="0" animBg="1"/>
      <p:bldP spid="22" grpId="0"/>
      <p:bldP spid="25" grpId="0" bldLvl="0" animBg="1"/>
      <p:bldP spid="28" grpId="0" bldLvl="0" animBg="1"/>
      <p:bldP spid="29" grpId="0" bldLvl="0" animBg="1"/>
      <p:bldP spid="31" grpId="0" bldLvl="0" animBg="1"/>
      <p:bldP spid="33" grpId="0" bldLvl="0" animBg="1"/>
      <p:bldP spid="35" grpId="0" bldLvl="0" animBg="1"/>
      <p:bldP spid="37" grpId="0" bldLvl="0" animBg="1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7308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1.xml><?xml version="1.0" encoding="utf-8"?>
<p:tagLst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6.xml><?xml version="1.0" encoding="utf-8"?>
<p:tagLst xmlns:p="http://schemas.openxmlformats.org/presentationml/2006/main">
  <p:tag name="PA" val="v4.0.0"/>
</p:tagLst>
</file>

<file path=ppt/tags/tag1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8.xml><?xml version="1.0" encoding="utf-8"?>
<p:tagLst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7308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3.xml><?xml version="1.0" encoding="utf-8"?>
<p:tagLst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8.xml><?xml version="1.0" encoding="utf-8"?>
<p:tagLst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187308"/>
  <p:tag name="KSO_WM_TEMPLATE_THUMBS_INDEX" val="1、2、3、6、8、10、11、12、15"/>
</p:tagLst>
</file>

<file path=ppt/tags/tag4.xml><?xml version="1.0" encoding="utf-8"?>
<p:tagLst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  <p:tag name="KSO_WM_SLIDE_MODEL_TYPE" val="cover"/>
</p:tagLst>
</file>

<file path=ppt/tags/tag5.xml><?xml version="1.0" encoding="utf-8"?>
<p:tagLst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</p:tagLst>
</file>

<file path=ppt/tags/tag6.xml><?xml version="1.0" encoding="utf-8"?>
<p:tagLst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主题">
  <a:themeElements>
    <a:clrScheme name="2019空白演示文档">
      <a:dk1>
        <a:srgbClr val="000000"/>
      </a:dk1>
      <a:lt1>
        <a:srgbClr val="FFFFFF"/>
      </a:lt1>
      <a:dk2>
        <a:srgbClr val="E6E4E4"/>
      </a:dk2>
      <a:lt2>
        <a:srgbClr val="FFFFFF"/>
      </a:lt2>
      <a:accent1>
        <a:srgbClr val="477DEA"/>
      </a:accent1>
      <a:accent2>
        <a:srgbClr val="9B9B9B"/>
      </a:accent2>
      <a:accent3>
        <a:srgbClr val="F3B745"/>
      </a:accent3>
      <a:accent4>
        <a:srgbClr val="477EE7"/>
      </a:accent4>
      <a:accent5>
        <a:srgbClr val="4BA151"/>
      </a:accent5>
      <a:accent6>
        <a:srgbClr val="E9403C"/>
      </a:accent6>
      <a:hlink>
        <a:srgbClr val="0563C1"/>
      </a:hlink>
      <a:folHlink>
        <a:srgbClr val="954D72"/>
      </a:folHlink>
    </a:clrScheme>
    <a:fontScheme name="2019空白演示文档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4498</Words>
  <Application>WPS 演示</Application>
  <PresentationFormat>宽屏</PresentationFormat>
  <Paragraphs>424</Paragraphs>
  <Slides>24</Slides>
  <Notes>25</Notes>
  <HiddenSlides>0</HiddenSlides>
  <MMClips>1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48" baseType="lpstr">
      <vt:lpstr>Arial</vt:lpstr>
      <vt:lpstr>宋体</vt:lpstr>
      <vt:lpstr>Wingdings</vt:lpstr>
      <vt:lpstr>Noto Sans S Chinese Black</vt:lpstr>
      <vt:lpstr>Noto Sans S Chinese Regular</vt:lpstr>
      <vt:lpstr>Noto Sans S Chinese Light</vt:lpstr>
      <vt:lpstr>Calibri</vt:lpstr>
      <vt:lpstr>微软雅黑</vt:lpstr>
      <vt:lpstr>Noto Sans S Chinese Bold</vt:lpstr>
      <vt:lpstr>Impact</vt:lpstr>
      <vt:lpstr>冬青黑体简体中文 W3</vt:lpstr>
      <vt:lpstr>黑体</vt:lpstr>
      <vt:lpstr>Open Sans</vt:lpstr>
      <vt:lpstr>Arial</vt:lpstr>
      <vt:lpstr>Gill Sans</vt:lpstr>
      <vt:lpstr>Segoe Print</vt:lpstr>
      <vt:lpstr>Arial Unicode MS</vt:lpstr>
      <vt:lpstr>等线</vt:lpstr>
      <vt:lpstr>Helvetica Neue</vt:lpstr>
      <vt:lpstr>FZHei-B01S</vt:lpstr>
      <vt:lpstr>Lato Regular</vt:lpstr>
      <vt:lpstr>FontAwesome</vt:lpstr>
      <vt:lpstr>Microsoft JhengHei</vt:lpstr>
      <vt:lpstr>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南蛮姑娘</cp:lastModifiedBy>
  <cp:revision>8</cp:revision>
  <dcterms:created xsi:type="dcterms:W3CDTF">2019-01-24T01:49:00Z</dcterms:created>
  <dcterms:modified xsi:type="dcterms:W3CDTF">2021-09-10T10:37:52Z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9B7E635DC8C146F9A6CD250D1091137A</vt:lpwstr>
  </property>
</Properties>
</file>