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8" r:id="rId3"/>
    <p:sldId id="387" r:id="rId5"/>
    <p:sldId id="3880" r:id="rId6"/>
    <p:sldId id="281" r:id="rId7"/>
    <p:sldId id="300" r:id="rId8"/>
    <p:sldId id="384" r:id="rId9"/>
    <p:sldId id="271" r:id="rId10"/>
    <p:sldId id="267" r:id="rId11"/>
    <p:sldId id="3881" r:id="rId12"/>
    <p:sldId id="279" r:id="rId13"/>
    <p:sldId id="318" r:id="rId14"/>
    <p:sldId id="321" r:id="rId15"/>
    <p:sldId id="499" r:id="rId16"/>
    <p:sldId id="3882" r:id="rId17"/>
    <p:sldId id="335" r:id="rId18"/>
    <p:sldId id="385" r:id="rId19"/>
    <p:sldId id="264" r:id="rId20"/>
    <p:sldId id="269" r:id="rId21"/>
    <p:sldId id="3883" r:id="rId22"/>
    <p:sldId id="280" r:id="rId23"/>
    <p:sldId id="266" r:id="rId24"/>
    <p:sldId id="386" r:id="rId25"/>
    <p:sldId id="322" r:id="rId26"/>
    <p:sldId id="38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B9A"/>
    <a:srgbClr val="E3E3E3"/>
    <a:srgbClr val="EAEBED"/>
    <a:srgbClr val="D3873E"/>
    <a:srgbClr val="9645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9826412941867"/>
          <c:y val="0.0203632929678701"/>
          <c:w val="0.930017391684552"/>
          <c:h val="0.676741280130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-100"/>
        <c:axId val="221186688"/>
        <c:axId val="221201536"/>
      </c:barChart>
      <c:catAx>
        <c:axId val="2211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1201536"/>
        <c:crosses val="autoZero"/>
        <c:auto val="1"/>
        <c:lblAlgn val="ctr"/>
        <c:lblOffset val="100"/>
        <c:noMultiLvlLbl val="0"/>
      </c:catAx>
      <c:valAx>
        <c:axId val="22120153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1186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603ED-F156-43BE-989A-FC8BF1785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CC26-185D-4A02-8C92-97C5E35906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CEAC-8D3F-49ED-B758-76BF4739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2F32F-46EB-4DFD-A0FE-5CC4E66826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DCC1-55EF-4BCC-B9F4-295604F8FE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BECFCB1-E6E1-4E72-83A8-26510B2A7186}" type="slidenum">
              <a:rPr lang="zh-CN" altLang="en-US" sz="1200">
                <a:latin typeface="Calibri" panose="020F0502020204030204" pitchFamily="34" charset="0"/>
                <a:ea typeface="微软雅黑" panose="020B0503020204020204" charset="-122"/>
              </a:rPr>
            </a:fld>
            <a:endParaRPr lang="en-US" altLang="zh-CN" sz="1200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58682-1D36-4C64-AA52-AFA345BA5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5431F-4F6B-4F00-B38E-0FEF297FCB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6965-EBBE-4423-891F-880BA184C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35B8-394C-4D20-B8E7-F27382F05D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CE7F1-37BD-4B9C-A41A-49421F4E8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686A-ACCA-4687-A534-69C2AE1C0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1" r="12256"/>
          <a:stretch>
            <a:fillRect/>
          </a:stretch>
        </p:blipFill>
        <p:spPr>
          <a:xfrm rot="16200000">
            <a:off x="5792638" y="458638"/>
            <a:ext cx="606724" cy="12192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2308" y="327804"/>
            <a:ext cx="11507637" cy="6280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371274" y="4310827"/>
            <a:ext cx="5240480" cy="7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For year-end summary report/business/projects/New Year </a:t>
            </a: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</a:t>
            </a: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plan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830387" y="3935300"/>
            <a:ext cx="4647337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 汇报时间：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20XX</a:t>
            </a: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X</a:t>
            </a: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月     汇报人：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XXX</a:t>
            </a:r>
            <a:endParaRPr lang="en-US" altLang="zh-CN" sz="1705" cap="all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569540" y="1889996"/>
            <a:ext cx="66668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简约校园招聘</a:t>
            </a:r>
            <a:r>
              <a:rPr lang="en-US" altLang="zh-CN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模板</a:t>
            </a:r>
            <a:endParaRPr lang="zh-CN" altLang="en-US" sz="6000" b="1" cap="all" spc="569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16215">
            <a:off x="4062601" y="1819444"/>
            <a:ext cx="3430313" cy="3432231"/>
            <a:chOff x="4676776" y="2278062"/>
            <a:chExt cx="2843213" cy="2844801"/>
          </a:xfrm>
        </p:grpSpPr>
        <p:sp>
          <p:nvSpPr>
            <p:cNvPr id="31" name="Freeform: Shape 4"/>
            <p:cNvSpPr/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: Shape 5"/>
            <p:cNvSpPr/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Straight Connector 6"/>
            <p:cNvSpPr/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Straight Connector 7"/>
            <p:cNvSpPr/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Straight Connector 8"/>
            <p:cNvSpPr/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Oval 9"/>
            <p:cNvSpPr/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Oval 10"/>
            <p:cNvSpPr/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Oval 11"/>
            <p:cNvSpPr/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Oval 12"/>
            <p:cNvSpPr/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Oval 13"/>
            <p:cNvSpPr/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Oval 14"/>
            <p:cNvSpPr/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Oval 15"/>
            <p:cNvSpPr/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Oval 16"/>
            <p:cNvSpPr/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Oval 17"/>
            <p:cNvSpPr/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Oval 18"/>
            <p:cNvSpPr/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Oval 19"/>
            <p:cNvSpPr/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Oval 20"/>
            <p:cNvSpPr/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Oval 21"/>
            <p:cNvSpPr/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648" y="1874167"/>
            <a:ext cx="7611679" cy="3191805"/>
            <a:chOff x="972272" y="1484324"/>
            <a:chExt cx="5708759" cy="2393854"/>
          </a:xfrm>
        </p:grpSpPr>
        <p:grpSp>
          <p:nvGrpSpPr>
            <p:cNvPr id="5" name="Group 59"/>
            <p:cNvGrpSpPr/>
            <p:nvPr/>
          </p:nvGrpSpPr>
          <p:grpSpPr>
            <a:xfrm>
              <a:off x="6296920" y="1553847"/>
              <a:ext cx="384111" cy="2312996"/>
              <a:chOff x="8544272" y="2071796"/>
              <a:chExt cx="512148" cy="3083994"/>
            </a:xfrm>
          </p:grpSpPr>
          <p:sp>
            <p:nvSpPr>
              <p:cNvPr id="28" name="Freeform: Shape 28"/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9"/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/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972272" y="1484324"/>
              <a:ext cx="339493" cy="2393854"/>
              <a:chOff x="1095573" y="1979099"/>
              <a:chExt cx="452657" cy="3191805"/>
            </a:xfrm>
          </p:grpSpPr>
          <p:sp>
            <p:nvSpPr>
              <p:cNvPr id="25" name="Freeform: Shape 37"/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8"/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9"/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išľíďè"/>
          <p:cNvSpPr/>
          <p:nvPr/>
        </p:nvSpPr>
        <p:spPr bwMode="auto">
          <a:xfrm>
            <a:off x="1476360" y="2179936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1503610" y="183805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4" name="išľíďè"/>
          <p:cNvSpPr/>
          <p:nvPr/>
        </p:nvSpPr>
        <p:spPr bwMode="auto">
          <a:xfrm>
            <a:off x="1476360" y="3484022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503610" y="314214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6" name="išľíďè"/>
          <p:cNvSpPr/>
          <p:nvPr/>
        </p:nvSpPr>
        <p:spPr bwMode="auto">
          <a:xfrm>
            <a:off x="1513026" y="4801213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1540276" y="445933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8" name="išľíďè"/>
          <p:cNvSpPr/>
          <p:nvPr/>
        </p:nvSpPr>
        <p:spPr bwMode="auto">
          <a:xfrm>
            <a:off x="8839935" y="2214768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8867185" y="187289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0" name="išľíďè"/>
          <p:cNvSpPr/>
          <p:nvPr/>
        </p:nvSpPr>
        <p:spPr bwMode="auto">
          <a:xfrm>
            <a:off x="8839935" y="3518854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8867185" y="317697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2" name="išľíďè"/>
          <p:cNvSpPr/>
          <p:nvPr/>
        </p:nvSpPr>
        <p:spPr bwMode="auto">
          <a:xfrm>
            <a:off x="8876601" y="4836045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8903851" y="449416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7018" y="3634423"/>
            <a:ext cx="4012884" cy="2247685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349959" y="3216940"/>
            <a:ext cx="3006999" cy="1755533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7762547" y="2778758"/>
            <a:ext cx="2181829" cy="1324452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8197468" y="2423242"/>
            <a:ext cx="1311976" cy="821375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 flipH="1">
            <a:off x="1369590" y="2236752"/>
            <a:ext cx="6922540" cy="471357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1"/>
          <p:cNvGrpSpPr/>
          <p:nvPr/>
        </p:nvGrpSpPr>
        <p:grpSpPr>
          <a:xfrm flipH="1">
            <a:off x="1775483" y="3173920"/>
            <a:ext cx="6050501" cy="278053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H="1">
            <a:off x="2136002" y="4019391"/>
            <a:ext cx="56899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/>
          <p:cNvGrpSpPr/>
          <p:nvPr/>
        </p:nvGrpSpPr>
        <p:grpSpPr>
          <a:xfrm flipH="1">
            <a:off x="2604380" y="4388471"/>
            <a:ext cx="4698627" cy="574875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šľíďè"/>
          <p:cNvSpPr/>
          <p:nvPr/>
        </p:nvSpPr>
        <p:spPr bwMode="auto">
          <a:xfrm>
            <a:off x="1611570" y="2243304"/>
            <a:ext cx="525898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1639731" y="1892108"/>
            <a:ext cx="252001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išľíďè"/>
          <p:cNvSpPr/>
          <p:nvPr/>
        </p:nvSpPr>
        <p:spPr bwMode="auto">
          <a:xfrm>
            <a:off x="1861402" y="3234245"/>
            <a:ext cx="525898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1889563" y="2883049"/>
            <a:ext cx="252001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2200374" y="4043755"/>
            <a:ext cx="525898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2228535" y="3692559"/>
            <a:ext cx="252001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2724636" y="5081446"/>
            <a:ext cx="525898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2724636" y="4626047"/>
            <a:ext cx="252001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100" y="1452895"/>
            <a:ext cx="9930714" cy="4182032"/>
            <a:chOff x="937441" y="1665411"/>
            <a:chExt cx="10379848" cy="4371172"/>
          </a:xfrm>
        </p:grpSpPr>
        <p:pic>
          <p:nvPicPr>
            <p:cNvPr id="9" name="macbookleft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7441" y="1665411"/>
              <a:ext cx="7526190" cy="437117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10" name="Shape 4054"/>
            <p:cNvSpPr/>
            <p:nvPr/>
          </p:nvSpPr>
          <p:spPr>
            <a:xfrm>
              <a:off x="6130844" y="1988987"/>
              <a:ext cx="1878033" cy="1270001"/>
            </a:xfrm>
            <a:prstGeom prst="rect">
              <a:avLst/>
            </a:prstGeom>
            <a:solidFill>
              <a:schemeClr val="bg1">
                <a:alpha val="12439"/>
              </a:schemeClr>
            </a:solidFill>
            <a:ln w="25400">
              <a:solidFill>
                <a:srgbClr val="404C55">
                  <a:alpha val="12439"/>
                </a:srgbClr>
              </a:solidFill>
            </a:ln>
          </p:spPr>
          <p:txBody>
            <a:bodyPr lIns="46930" tIns="46930" rIns="46930" bIns="4693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1" name="Shape 4057"/>
            <p:cNvSpPr/>
            <p:nvPr/>
          </p:nvSpPr>
          <p:spPr>
            <a:xfrm>
              <a:off x="6130844" y="3475132"/>
              <a:ext cx="1878033" cy="1270001"/>
            </a:xfrm>
            <a:prstGeom prst="rect">
              <a:avLst/>
            </a:prstGeom>
            <a:solidFill>
              <a:schemeClr val="bg1">
                <a:alpha val="12439"/>
              </a:schemeClr>
            </a:solidFill>
            <a:ln w="25400">
              <a:solidFill>
                <a:srgbClr val="404C55">
                  <a:alpha val="12439"/>
                </a:srgbClr>
              </a:solidFill>
            </a:ln>
          </p:spPr>
          <p:txBody>
            <a:bodyPr lIns="46930" tIns="46930" rIns="46930" bIns="4693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2" name="Shape 4060"/>
            <p:cNvSpPr/>
            <p:nvPr/>
          </p:nvSpPr>
          <p:spPr>
            <a:xfrm>
              <a:off x="6396543" y="2679305"/>
              <a:ext cx="1346634" cy="542870"/>
            </a:xfrm>
            <a:prstGeom prst="rect">
              <a:avLst/>
            </a:prstGeom>
            <a:ln w="12700">
              <a:miter lim="400000"/>
            </a:ln>
          </p:spPr>
          <p:txBody>
            <a:bodyPr lIns="46930" tIns="46930" rIns="46930" bIns="46930">
              <a:spAutoFit/>
            </a:bodyPr>
            <a:lstStyle>
              <a:lvl1pPr>
                <a:defRPr sz="4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/>
              <a:r>
                <a:rPr sz="2760" i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$12,989</a:t>
              </a:r>
              <a:endParaRPr sz="2760" i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3" name="Shape 4061"/>
            <p:cNvSpPr/>
            <p:nvPr/>
          </p:nvSpPr>
          <p:spPr>
            <a:xfrm>
              <a:off x="6396543" y="4151270"/>
              <a:ext cx="1346634" cy="542870"/>
            </a:xfrm>
            <a:prstGeom prst="rect">
              <a:avLst/>
            </a:prstGeom>
            <a:ln w="12700">
              <a:miter lim="400000"/>
            </a:ln>
          </p:spPr>
          <p:txBody>
            <a:bodyPr lIns="46930" tIns="46930" rIns="46930" bIns="46930">
              <a:spAutoFit/>
            </a:bodyPr>
            <a:lstStyle>
              <a:lvl1pPr>
                <a:defRPr sz="4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/>
              <a:r>
                <a:rPr sz="2760" i="1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$12,989</a:t>
              </a:r>
              <a:endParaRPr sz="2760" i="1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4" name="Shape 4062"/>
            <p:cNvSpPr/>
            <p:nvPr/>
          </p:nvSpPr>
          <p:spPr>
            <a:xfrm>
              <a:off x="6902254" y="2228107"/>
              <a:ext cx="335213" cy="34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13500"/>
                  </a:moveTo>
                  <a:cubicBezTo>
                    <a:pt x="16026" y="13500"/>
                    <a:pt x="14632" y="14175"/>
                    <a:pt x="13935" y="15356"/>
                  </a:cubicBezTo>
                  <a:cubicBezTo>
                    <a:pt x="7839" y="12656"/>
                    <a:pt x="7839" y="12656"/>
                    <a:pt x="7839" y="12656"/>
                  </a:cubicBezTo>
                  <a:cubicBezTo>
                    <a:pt x="8187" y="12150"/>
                    <a:pt x="8361" y="11475"/>
                    <a:pt x="8361" y="10800"/>
                  </a:cubicBezTo>
                  <a:cubicBezTo>
                    <a:pt x="8361" y="10125"/>
                    <a:pt x="8187" y="9619"/>
                    <a:pt x="8013" y="9113"/>
                  </a:cubicBezTo>
                  <a:cubicBezTo>
                    <a:pt x="14110" y="6413"/>
                    <a:pt x="14110" y="6413"/>
                    <a:pt x="14110" y="6413"/>
                  </a:cubicBezTo>
                  <a:cubicBezTo>
                    <a:pt x="14806" y="7425"/>
                    <a:pt x="16026" y="8100"/>
                    <a:pt x="17419" y="8100"/>
                  </a:cubicBezTo>
                  <a:cubicBezTo>
                    <a:pt x="19684" y="8100"/>
                    <a:pt x="21600" y="6244"/>
                    <a:pt x="21600" y="4050"/>
                  </a:cubicBezTo>
                  <a:cubicBezTo>
                    <a:pt x="21600" y="1856"/>
                    <a:pt x="19684" y="0"/>
                    <a:pt x="17419" y="0"/>
                  </a:cubicBezTo>
                  <a:cubicBezTo>
                    <a:pt x="15155" y="0"/>
                    <a:pt x="13239" y="1856"/>
                    <a:pt x="13239" y="4050"/>
                  </a:cubicBezTo>
                  <a:cubicBezTo>
                    <a:pt x="13239" y="4388"/>
                    <a:pt x="13239" y="4894"/>
                    <a:pt x="13413" y="5231"/>
                  </a:cubicBezTo>
                  <a:cubicBezTo>
                    <a:pt x="7142" y="7931"/>
                    <a:pt x="7142" y="7931"/>
                    <a:pt x="7142" y="7931"/>
                  </a:cubicBezTo>
                  <a:cubicBezTo>
                    <a:pt x="6445" y="7256"/>
                    <a:pt x="5400" y="6750"/>
                    <a:pt x="4181" y="6750"/>
                  </a:cubicBezTo>
                  <a:cubicBezTo>
                    <a:pt x="1916" y="6750"/>
                    <a:pt x="0" y="8606"/>
                    <a:pt x="0" y="10800"/>
                  </a:cubicBezTo>
                  <a:cubicBezTo>
                    <a:pt x="0" y="12994"/>
                    <a:pt x="1916" y="14850"/>
                    <a:pt x="4181" y="14850"/>
                  </a:cubicBezTo>
                  <a:cubicBezTo>
                    <a:pt x="5226" y="14850"/>
                    <a:pt x="6271" y="14513"/>
                    <a:pt x="6968" y="13838"/>
                  </a:cubicBezTo>
                  <a:cubicBezTo>
                    <a:pt x="13413" y="16537"/>
                    <a:pt x="13413" y="16537"/>
                    <a:pt x="13413" y="16537"/>
                  </a:cubicBezTo>
                  <a:cubicBezTo>
                    <a:pt x="13239" y="16875"/>
                    <a:pt x="13239" y="17213"/>
                    <a:pt x="13239" y="17550"/>
                  </a:cubicBezTo>
                  <a:cubicBezTo>
                    <a:pt x="13239" y="19744"/>
                    <a:pt x="15155" y="21600"/>
                    <a:pt x="17419" y="21600"/>
                  </a:cubicBezTo>
                  <a:cubicBezTo>
                    <a:pt x="19684" y="21600"/>
                    <a:pt x="21600" y="19744"/>
                    <a:pt x="21600" y="17550"/>
                  </a:cubicBezTo>
                  <a:cubicBezTo>
                    <a:pt x="21600" y="15356"/>
                    <a:pt x="19684" y="13500"/>
                    <a:pt x="17419" y="13500"/>
                  </a:cubicBezTo>
                  <a:close/>
                  <a:moveTo>
                    <a:pt x="17419" y="1350"/>
                  </a:moveTo>
                  <a:cubicBezTo>
                    <a:pt x="18987" y="1350"/>
                    <a:pt x="20206" y="2531"/>
                    <a:pt x="20206" y="4050"/>
                  </a:cubicBezTo>
                  <a:cubicBezTo>
                    <a:pt x="20206" y="5569"/>
                    <a:pt x="18987" y="6750"/>
                    <a:pt x="17419" y="6750"/>
                  </a:cubicBezTo>
                  <a:cubicBezTo>
                    <a:pt x="15852" y="6750"/>
                    <a:pt x="14632" y="5569"/>
                    <a:pt x="14632" y="4050"/>
                  </a:cubicBezTo>
                  <a:cubicBezTo>
                    <a:pt x="14632" y="2531"/>
                    <a:pt x="15852" y="1350"/>
                    <a:pt x="17419" y="1350"/>
                  </a:cubicBezTo>
                  <a:close/>
                  <a:moveTo>
                    <a:pt x="4181" y="13500"/>
                  </a:moveTo>
                  <a:cubicBezTo>
                    <a:pt x="2613" y="13500"/>
                    <a:pt x="1394" y="12319"/>
                    <a:pt x="1394" y="10800"/>
                  </a:cubicBezTo>
                  <a:cubicBezTo>
                    <a:pt x="1394" y="9281"/>
                    <a:pt x="2613" y="8100"/>
                    <a:pt x="4181" y="8100"/>
                  </a:cubicBezTo>
                  <a:cubicBezTo>
                    <a:pt x="5748" y="8100"/>
                    <a:pt x="6968" y="9281"/>
                    <a:pt x="6968" y="10800"/>
                  </a:cubicBezTo>
                  <a:cubicBezTo>
                    <a:pt x="6968" y="12319"/>
                    <a:pt x="5748" y="13500"/>
                    <a:pt x="4181" y="13500"/>
                  </a:cubicBezTo>
                  <a:close/>
                  <a:moveTo>
                    <a:pt x="17419" y="20250"/>
                  </a:moveTo>
                  <a:cubicBezTo>
                    <a:pt x="15852" y="20250"/>
                    <a:pt x="14632" y="19069"/>
                    <a:pt x="14632" y="17550"/>
                  </a:cubicBezTo>
                  <a:cubicBezTo>
                    <a:pt x="14632" y="16031"/>
                    <a:pt x="15852" y="14850"/>
                    <a:pt x="17419" y="14850"/>
                  </a:cubicBezTo>
                  <a:cubicBezTo>
                    <a:pt x="18987" y="14850"/>
                    <a:pt x="20206" y="16031"/>
                    <a:pt x="20206" y="17550"/>
                  </a:cubicBezTo>
                  <a:cubicBezTo>
                    <a:pt x="20206" y="19069"/>
                    <a:pt x="18987" y="20250"/>
                    <a:pt x="17419" y="202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30035" rIns="30035"/>
            <a:lstStyle/>
            <a:p>
              <a:pPr algn="l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5" name="Shape 4063"/>
            <p:cNvSpPr/>
            <p:nvPr/>
          </p:nvSpPr>
          <p:spPr>
            <a:xfrm>
              <a:off x="6897122" y="3714415"/>
              <a:ext cx="345475" cy="34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2825"/>
                  </a:moveTo>
                  <a:cubicBezTo>
                    <a:pt x="13162" y="12825"/>
                    <a:pt x="11475" y="14850"/>
                    <a:pt x="8775" y="14850"/>
                  </a:cubicBezTo>
                  <a:cubicBezTo>
                    <a:pt x="5400" y="14850"/>
                    <a:pt x="2700" y="12825"/>
                    <a:pt x="2700" y="12825"/>
                  </a:cubicBezTo>
                  <a:cubicBezTo>
                    <a:pt x="2700" y="1350"/>
                    <a:pt x="2700" y="1350"/>
                    <a:pt x="2700" y="1350"/>
                  </a:cubicBezTo>
                  <a:cubicBezTo>
                    <a:pt x="2700" y="1350"/>
                    <a:pt x="5063" y="3375"/>
                    <a:pt x="8775" y="3375"/>
                  </a:cubicBezTo>
                  <a:cubicBezTo>
                    <a:pt x="11475" y="3375"/>
                    <a:pt x="12825" y="1350"/>
                    <a:pt x="15525" y="1350"/>
                  </a:cubicBezTo>
                  <a:cubicBezTo>
                    <a:pt x="18900" y="1350"/>
                    <a:pt x="21600" y="3375"/>
                    <a:pt x="21600" y="3375"/>
                  </a:cubicBezTo>
                  <a:cubicBezTo>
                    <a:pt x="21600" y="14850"/>
                    <a:pt x="21600" y="14850"/>
                    <a:pt x="21600" y="14850"/>
                  </a:cubicBezTo>
                  <a:cubicBezTo>
                    <a:pt x="21600" y="14850"/>
                    <a:pt x="18900" y="12825"/>
                    <a:pt x="15525" y="12825"/>
                  </a:cubicBezTo>
                  <a:close/>
                  <a:moveTo>
                    <a:pt x="20250" y="3881"/>
                  </a:moveTo>
                  <a:cubicBezTo>
                    <a:pt x="19069" y="3375"/>
                    <a:pt x="17381" y="2700"/>
                    <a:pt x="15525" y="2700"/>
                  </a:cubicBezTo>
                  <a:cubicBezTo>
                    <a:pt x="12825" y="2700"/>
                    <a:pt x="11475" y="4725"/>
                    <a:pt x="8775" y="4725"/>
                  </a:cubicBezTo>
                  <a:cubicBezTo>
                    <a:pt x="6750" y="4725"/>
                    <a:pt x="5063" y="4050"/>
                    <a:pt x="4050" y="3544"/>
                  </a:cubicBezTo>
                  <a:cubicBezTo>
                    <a:pt x="4050" y="6413"/>
                    <a:pt x="4050" y="10462"/>
                    <a:pt x="4050" y="12319"/>
                  </a:cubicBezTo>
                  <a:cubicBezTo>
                    <a:pt x="5231" y="12825"/>
                    <a:pt x="6919" y="13500"/>
                    <a:pt x="8775" y="13500"/>
                  </a:cubicBezTo>
                  <a:cubicBezTo>
                    <a:pt x="11475" y="13500"/>
                    <a:pt x="13162" y="11475"/>
                    <a:pt x="15525" y="11475"/>
                  </a:cubicBezTo>
                  <a:cubicBezTo>
                    <a:pt x="17550" y="11475"/>
                    <a:pt x="19237" y="12150"/>
                    <a:pt x="20250" y="12656"/>
                  </a:cubicBezTo>
                  <a:cubicBezTo>
                    <a:pt x="20250" y="10294"/>
                    <a:pt x="20250" y="8269"/>
                    <a:pt x="20250" y="3881"/>
                  </a:cubicBezTo>
                  <a:close/>
                  <a:moveTo>
                    <a:pt x="675" y="21600"/>
                  </a:moveTo>
                  <a:cubicBezTo>
                    <a:pt x="338" y="21600"/>
                    <a:pt x="0" y="21263"/>
                    <a:pt x="0" y="2092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338"/>
                    <a:pt x="338" y="0"/>
                    <a:pt x="675" y="0"/>
                  </a:cubicBezTo>
                  <a:cubicBezTo>
                    <a:pt x="1013" y="0"/>
                    <a:pt x="1350" y="338"/>
                    <a:pt x="1350" y="675"/>
                  </a:cubicBezTo>
                  <a:cubicBezTo>
                    <a:pt x="1350" y="20925"/>
                    <a:pt x="1350" y="20925"/>
                    <a:pt x="1350" y="20925"/>
                  </a:cubicBezTo>
                  <a:cubicBezTo>
                    <a:pt x="1350" y="21263"/>
                    <a:pt x="1013" y="21600"/>
                    <a:pt x="675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0035" rIns="30035"/>
            <a:lstStyle/>
            <a:p>
              <a:pPr algn="l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231952" y="2036964"/>
              <a:ext cx="3085337" cy="1731624"/>
              <a:chOff x="7419499" y="1954752"/>
              <a:chExt cx="3085337" cy="1731624"/>
            </a:xfrm>
          </p:grpSpPr>
          <p:sp>
            <p:nvSpPr>
              <p:cNvPr id="21" name="文本框 7"/>
              <p:cNvSpPr txBox="1"/>
              <p:nvPr/>
            </p:nvSpPr>
            <p:spPr>
              <a:xfrm>
                <a:off x="7419500" y="2449654"/>
                <a:ext cx="3085336" cy="123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en-US" altLang="zh-CN" sz="1445" dirty="0">
                    <a:solidFill>
                      <a:schemeClr val="bg1"/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The user can demonstrate on a projector or computer, or print the presentation and make it into a film to be used in </a:t>
                </a:r>
                <a:endParaRPr lang="en-US" altLang="zh-CN" sz="1445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2" name="文本框 8"/>
              <p:cNvSpPr txBox="1"/>
              <p:nvPr/>
            </p:nvSpPr>
            <p:spPr>
              <a:xfrm>
                <a:off x="7419499" y="1954752"/>
                <a:ext cx="2705492" cy="1252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:r>
                  <a:rPr lang="zh-CN" altLang="en-US" sz="3155" dirty="0">
                    <a:solidFill>
                      <a:schemeClr val="bg1"/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标题文字添加此处</a:t>
                </a:r>
                <a:endParaRPr lang="en-US" altLang="zh-CN" sz="3155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231952" y="3500067"/>
              <a:ext cx="3085337" cy="1731624"/>
              <a:chOff x="7419499" y="1954752"/>
              <a:chExt cx="3085337" cy="1731624"/>
            </a:xfrm>
          </p:grpSpPr>
          <p:sp>
            <p:nvSpPr>
              <p:cNvPr id="19" name="文本框 7"/>
              <p:cNvSpPr txBox="1"/>
              <p:nvPr/>
            </p:nvSpPr>
            <p:spPr>
              <a:xfrm>
                <a:off x="7419500" y="2449654"/>
                <a:ext cx="3085336" cy="123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en-US" altLang="zh-CN" sz="1445" dirty="0">
                    <a:solidFill>
                      <a:schemeClr val="bg1"/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The user can demonstrate on a projector or computer, or print the presentation and make it into a film to be used in </a:t>
                </a:r>
                <a:endParaRPr lang="en-US" altLang="zh-CN" sz="1445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0" name="文本框 8"/>
              <p:cNvSpPr txBox="1"/>
              <p:nvPr/>
            </p:nvSpPr>
            <p:spPr>
              <a:xfrm>
                <a:off x="7419499" y="1954752"/>
                <a:ext cx="2705492" cy="1252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:r>
                  <a:rPr lang="zh-CN" altLang="en-US" sz="3155" dirty="0">
                    <a:solidFill>
                      <a:schemeClr val="bg1"/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标题文字添加此处</a:t>
                </a:r>
                <a:endParaRPr lang="en-US" altLang="zh-CN" sz="3155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 bwMode="auto">
          <a:xfrm>
            <a:off x="7919618" y="3760835"/>
            <a:ext cx="2683299" cy="892708"/>
            <a:chOff x="2989865" y="607026"/>
            <a:chExt cx="2041421" cy="679547"/>
          </a:xfrm>
        </p:grpSpPr>
        <p:sp>
          <p:nvSpPr>
            <p:cNvPr id="2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30762" cy="23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45" dirty="0">
                  <a:solidFill>
                    <a:schemeClr val="bg2">
                      <a:lumMod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请替换文字内容</a:t>
              </a:r>
              <a:endParaRPr lang="zh-CN" altLang="en-US" sz="144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041421" cy="2395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445" dirty="0">
                  <a:solidFill>
                    <a:schemeClr val="bg2">
                      <a:lumMod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PLEASE ADD YOUR TITLE HERE</a:t>
              </a:r>
              <a:endParaRPr lang="zh-CN" altLang="en-US" sz="144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6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365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27" name="组合 7"/>
          <p:cNvGrpSpPr/>
          <p:nvPr/>
        </p:nvGrpSpPr>
        <p:grpSpPr bwMode="auto">
          <a:xfrm>
            <a:off x="7919617" y="1767288"/>
            <a:ext cx="3461579" cy="1263583"/>
            <a:chOff x="2989865" y="607026"/>
            <a:chExt cx="2633526" cy="961865"/>
          </a:xfrm>
        </p:grpSpPr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19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rPr>
                <a:t>。</a:t>
              </a:r>
              <a:endParaRPr lang="en-GB" altLang="zh-CN" sz="790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30762" cy="239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45" dirty="0">
                  <a:solidFill>
                    <a:schemeClr val="bg2">
                      <a:lumMod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请替换文字内容</a:t>
              </a:r>
              <a:endParaRPr lang="zh-CN" altLang="en-US" sz="144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041420" cy="2395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445" dirty="0">
                  <a:solidFill>
                    <a:schemeClr val="bg2">
                      <a:lumMod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PLEASE ADD YOUR TITLE HERE</a:t>
              </a:r>
              <a:endParaRPr lang="zh-CN" altLang="en-US" sz="144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1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365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919617" y="2850230"/>
            <a:ext cx="356264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69086" y="4843778"/>
            <a:ext cx="356264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pic>
        <p:nvPicPr>
          <p:cNvPr id="34" name="图片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1" y="1699491"/>
            <a:ext cx="3751828" cy="3454400"/>
          </a:xfrm>
          <a:custGeom>
            <a:avLst/>
            <a:gdLst>
              <a:gd name="connsiteX0" fmla="*/ 0 w 7861301"/>
              <a:gd name="connsiteY0" fmla="*/ 0 h 7322166"/>
              <a:gd name="connsiteX1" fmla="*/ 7861301 w 7861301"/>
              <a:gd name="connsiteY1" fmla="*/ 1168385 h 7322166"/>
              <a:gd name="connsiteX2" fmla="*/ 7861301 w 7861301"/>
              <a:gd name="connsiteY2" fmla="*/ 7322166 h 7322166"/>
              <a:gd name="connsiteX3" fmla="*/ 5930180 w 7861301"/>
              <a:gd name="connsiteY3" fmla="*/ 7322166 h 7322166"/>
              <a:gd name="connsiteX4" fmla="*/ 0 w 7861301"/>
              <a:gd name="connsiteY4" fmla="*/ 7218654 h 73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1301" h="7322166">
                <a:moveTo>
                  <a:pt x="0" y="0"/>
                </a:moveTo>
                <a:lnTo>
                  <a:pt x="7861301" y="1168385"/>
                </a:lnTo>
                <a:lnTo>
                  <a:pt x="7861301" y="7322166"/>
                </a:lnTo>
                <a:lnTo>
                  <a:pt x="5930180" y="7322166"/>
                </a:lnTo>
                <a:lnTo>
                  <a:pt x="0" y="721865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/>
        </p:nvCxnSpPr>
        <p:spPr>
          <a:xfrm>
            <a:off x="3167188" y="1852307"/>
            <a:ext cx="3792909" cy="0"/>
          </a:xfrm>
          <a:prstGeom prst="line">
            <a:avLst/>
          </a:prstGeom>
          <a:noFill/>
          <a:ln>
            <a:solidFill>
              <a:schemeClr val="dk1">
                <a:lumMod val="10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358109" y="2484576"/>
            <a:ext cx="3601987" cy="0"/>
          </a:xfrm>
          <a:prstGeom prst="line">
            <a:avLst/>
          </a:prstGeom>
          <a:noFill/>
          <a:ln>
            <a:solidFill>
              <a:schemeClr val="dk1">
                <a:lumMod val="10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671244" y="3140557"/>
            <a:ext cx="3288853" cy="0"/>
          </a:xfrm>
          <a:prstGeom prst="line">
            <a:avLst/>
          </a:prstGeom>
          <a:noFill/>
          <a:ln>
            <a:solidFill>
              <a:schemeClr val="dk1">
                <a:lumMod val="10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175300" y="4100541"/>
            <a:ext cx="2784797" cy="0"/>
          </a:xfrm>
          <a:prstGeom prst="line">
            <a:avLst/>
          </a:prstGeom>
          <a:noFill/>
          <a:ln>
            <a:solidFill>
              <a:schemeClr val="dk1">
                <a:lumMod val="10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535340" y="5050963"/>
            <a:ext cx="2424757" cy="0"/>
          </a:xfrm>
          <a:prstGeom prst="line">
            <a:avLst/>
          </a:prstGeom>
          <a:noFill/>
          <a:ln>
            <a:solidFill>
              <a:schemeClr val="dk1">
                <a:lumMod val="10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5536528" y="4586507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36528" y="3650403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36528" y="269983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36528" y="2053987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36528" y="14015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616" y="1616943"/>
            <a:ext cx="2595029" cy="3813357"/>
            <a:chOff x="-196559" y="701054"/>
            <a:chExt cx="2517517" cy="3699454"/>
          </a:xfrm>
        </p:grpSpPr>
        <p:sp>
          <p:nvSpPr>
            <p:cNvPr id="25" name="Freeform 6"/>
            <p:cNvSpPr/>
            <p:nvPr/>
          </p:nvSpPr>
          <p:spPr bwMode="auto">
            <a:xfrm flipH="1">
              <a:off x="716816" y="4098929"/>
              <a:ext cx="670226" cy="144190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/>
            <p:nvPr/>
          </p:nvSpPr>
          <p:spPr>
            <a:xfrm flipH="1">
              <a:off x="541146" y="3801125"/>
              <a:ext cx="1021563" cy="297804"/>
            </a:xfrm>
            <a:custGeom>
              <a:avLst/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id-ID" sz="135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/>
            <p:nvPr/>
          </p:nvSpPr>
          <p:spPr>
            <a:xfrm flipH="1">
              <a:off x="824076" y="4303227"/>
              <a:ext cx="455706" cy="97281"/>
            </a:xfrm>
            <a:custGeom>
              <a:avLst/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id-ID" sz="135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969950" y="3225713"/>
              <a:ext cx="133315" cy="393995"/>
            </a:xfrm>
            <a:custGeom>
              <a:avLst/>
              <a:gdLst>
                <a:gd name="T0" fmla="*/ 77 w 112"/>
                <a:gd name="T1" fmla="*/ 270 h 331"/>
                <a:gd name="T2" fmla="*/ 44 w 112"/>
                <a:gd name="T3" fmla="*/ 331 h 331"/>
                <a:gd name="T4" fmla="*/ 15 w 112"/>
                <a:gd name="T5" fmla="*/ 328 h 331"/>
                <a:gd name="T6" fmla="*/ 0 w 112"/>
                <a:gd name="T7" fmla="*/ 261 h 331"/>
                <a:gd name="T8" fmla="*/ 35 w 112"/>
                <a:gd name="T9" fmla="*/ 0 h 331"/>
                <a:gd name="T10" fmla="*/ 112 w 112"/>
                <a:gd name="T11" fmla="*/ 11 h 331"/>
                <a:gd name="T12" fmla="*/ 77 w 112"/>
                <a:gd name="T13" fmla="*/ 27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331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008039" y="3155484"/>
              <a:ext cx="104748" cy="121412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2 w 64"/>
                <a:gd name="T15" fmla="*/ 22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996137" y="3199525"/>
              <a:ext cx="114270" cy="110700"/>
            </a:xfrm>
            <a:custGeom>
              <a:avLst/>
              <a:gdLst>
                <a:gd name="T0" fmla="*/ 85 w 96"/>
                <a:gd name="T1" fmla="*/ 93 h 93"/>
                <a:gd name="T2" fmla="*/ 0 w 96"/>
                <a:gd name="T3" fmla="*/ 81 h 93"/>
                <a:gd name="T4" fmla="*/ 11 w 96"/>
                <a:gd name="T5" fmla="*/ 0 h 93"/>
                <a:gd name="T6" fmla="*/ 96 w 96"/>
                <a:gd name="T7" fmla="*/ 12 h 93"/>
                <a:gd name="T8" fmla="*/ 85 w 9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987804" y="3605423"/>
              <a:ext cx="34520" cy="57135"/>
            </a:xfrm>
            <a:custGeom>
              <a:avLst/>
              <a:gdLst>
                <a:gd name="T0" fmla="*/ 0 w 21"/>
                <a:gd name="T1" fmla="*/ 5 h 35"/>
                <a:gd name="T2" fmla="*/ 5 w 21"/>
                <a:gd name="T3" fmla="*/ 26 h 35"/>
                <a:gd name="T4" fmla="*/ 21 w 21"/>
                <a:gd name="T5" fmla="*/ 9 h 35"/>
                <a:gd name="T6" fmla="*/ 0 w 21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1108027" y="3224522"/>
              <a:ext cx="132125" cy="393995"/>
            </a:xfrm>
            <a:custGeom>
              <a:avLst/>
              <a:gdLst>
                <a:gd name="T0" fmla="*/ 75 w 111"/>
                <a:gd name="T1" fmla="*/ 269 h 331"/>
                <a:gd name="T2" fmla="*/ 44 w 111"/>
                <a:gd name="T3" fmla="*/ 331 h 331"/>
                <a:gd name="T4" fmla="*/ 15 w 111"/>
                <a:gd name="T5" fmla="*/ 326 h 331"/>
                <a:gd name="T6" fmla="*/ 0 w 111"/>
                <a:gd name="T7" fmla="*/ 259 h 331"/>
                <a:gd name="T8" fmla="*/ 34 w 111"/>
                <a:gd name="T9" fmla="*/ 0 h 331"/>
                <a:gd name="T10" fmla="*/ 111 w 111"/>
                <a:gd name="T11" fmla="*/ 9 h 331"/>
                <a:gd name="T12" fmla="*/ 75 w 111"/>
                <a:gd name="T13" fmla="*/ 26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3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1144926" y="3151913"/>
              <a:ext cx="104748" cy="121412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1 w 64"/>
                <a:gd name="T15" fmla="*/ 23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1134213" y="3198335"/>
              <a:ext cx="114270" cy="109509"/>
            </a:xfrm>
            <a:custGeom>
              <a:avLst/>
              <a:gdLst>
                <a:gd name="T0" fmla="*/ 85 w 96"/>
                <a:gd name="T1" fmla="*/ 92 h 92"/>
                <a:gd name="T2" fmla="*/ 0 w 96"/>
                <a:gd name="T3" fmla="*/ 81 h 92"/>
                <a:gd name="T4" fmla="*/ 11 w 96"/>
                <a:gd name="T5" fmla="*/ 0 h 92"/>
                <a:gd name="T6" fmla="*/ 96 w 96"/>
                <a:gd name="T7" fmla="*/ 11 h 92"/>
                <a:gd name="T8" fmla="*/ 85 w 9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2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1125881" y="3601852"/>
              <a:ext cx="34520" cy="57135"/>
            </a:xfrm>
            <a:custGeom>
              <a:avLst/>
              <a:gdLst>
                <a:gd name="T0" fmla="*/ 0 w 21"/>
                <a:gd name="T1" fmla="*/ 6 h 35"/>
                <a:gd name="T2" fmla="*/ 5 w 21"/>
                <a:gd name="T3" fmla="*/ 27 h 35"/>
                <a:gd name="T4" fmla="*/ 21 w 21"/>
                <a:gd name="T5" fmla="*/ 10 h 35"/>
                <a:gd name="T6" fmla="*/ 0 w 21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1228249" y="3226902"/>
              <a:ext cx="30948" cy="199973"/>
            </a:xfrm>
            <a:custGeom>
              <a:avLst/>
              <a:gdLst>
                <a:gd name="T0" fmla="*/ 4 w 19"/>
                <a:gd name="T1" fmla="*/ 0 h 122"/>
                <a:gd name="T2" fmla="*/ 19 w 19"/>
                <a:gd name="T3" fmla="*/ 16 h 122"/>
                <a:gd name="T4" fmla="*/ 7 w 19"/>
                <a:gd name="T5" fmla="*/ 115 h 122"/>
                <a:gd name="T6" fmla="*/ 0 w 19"/>
                <a:gd name="T7" fmla="*/ 121 h 122"/>
                <a:gd name="T8" fmla="*/ 10 w 19"/>
                <a:gd name="T9" fmla="*/ 43 h 122"/>
                <a:gd name="T10" fmla="*/ 5 w 19"/>
                <a:gd name="T11" fmla="*/ 34 h 122"/>
                <a:gd name="T12" fmla="*/ 4 w 1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2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43" name="Group 123"/>
            <p:cNvGrpSpPr/>
            <p:nvPr/>
          </p:nvGrpSpPr>
          <p:grpSpPr>
            <a:xfrm>
              <a:off x="302183" y="3134952"/>
              <a:ext cx="613013" cy="465414"/>
              <a:chOff x="7170738" y="4168775"/>
              <a:chExt cx="817563" cy="620713"/>
            </a:xfrm>
            <a:solidFill>
              <a:srgbClr val="414455"/>
            </a:solidFill>
          </p:grpSpPr>
          <p:sp>
            <p:nvSpPr>
              <p:cNvPr id="44" name="Freeform 14"/>
              <p:cNvSpPr/>
              <p:nvPr/>
            </p:nvSpPr>
            <p:spPr bwMode="auto">
              <a:xfrm>
                <a:off x="7170738" y="4168775"/>
                <a:ext cx="785813" cy="354013"/>
              </a:xfrm>
              <a:custGeom>
                <a:avLst/>
                <a:gdLst>
                  <a:gd name="T0" fmla="*/ 246 w 495"/>
                  <a:gd name="T1" fmla="*/ 223 h 223"/>
                  <a:gd name="T2" fmla="*/ 0 w 495"/>
                  <a:gd name="T3" fmla="*/ 111 h 223"/>
                  <a:gd name="T4" fmla="*/ 252 w 495"/>
                  <a:gd name="T5" fmla="*/ 0 h 223"/>
                  <a:gd name="T6" fmla="*/ 495 w 495"/>
                  <a:gd name="T7" fmla="*/ 109 h 223"/>
                  <a:gd name="T8" fmla="*/ 246 w 49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23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7924800" y="4335463"/>
                <a:ext cx="23813" cy="257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auto">
              <a:xfrm>
                <a:off x="7897813" y="4564063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17"/>
              <p:cNvSpPr/>
              <p:nvPr/>
            </p:nvSpPr>
            <p:spPr bwMode="auto">
              <a:xfrm>
                <a:off x="7888288" y="4605338"/>
                <a:ext cx="55563" cy="171450"/>
              </a:xfrm>
              <a:custGeom>
                <a:avLst/>
                <a:gdLst>
                  <a:gd name="T0" fmla="*/ 14 w 26"/>
                  <a:gd name="T1" fmla="*/ 4 h 79"/>
                  <a:gd name="T2" fmla="*/ 6 w 26"/>
                  <a:gd name="T3" fmla="*/ 79 h 79"/>
                  <a:gd name="T4" fmla="*/ 26 w 26"/>
                  <a:gd name="T5" fmla="*/ 79 h 79"/>
                  <a:gd name="T6" fmla="*/ 26 w 26"/>
                  <a:gd name="T7" fmla="*/ 0 h 79"/>
                  <a:gd name="T8" fmla="*/ 14 w 26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9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18"/>
              <p:cNvSpPr/>
              <p:nvPr/>
            </p:nvSpPr>
            <p:spPr bwMode="auto">
              <a:xfrm>
                <a:off x="7932738" y="4605338"/>
                <a:ext cx="55563" cy="171450"/>
              </a:xfrm>
              <a:custGeom>
                <a:avLst/>
                <a:gdLst>
                  <a:gd name="T0" fmla="*/ 11 w 25"/>
                  <a:gd name="T1" fmla="*/ 4 h 79"/>
                  <a:gd name="T2" fmla="*/ 20 w 25"/>
                  <a:gd name="T3" fmla="*/ 79 h 79"/>
                  <a:gd name="T4" fmla="*/ 0 w 25"/>
                  <a:gd name="T5" fmla="*/ 79 h 79"/>
                  <a:gd name="T6" fmla="*/ 0 w 25"/>
                  <a:gd name="T7" fmla="*/ 0 h 79"/>
                  <a:gd name="T8" fmla="*/ 11 w 25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19"/>
              <p:cNvSpPr/>
              <p:nvPr/>
            </p:nvSpPr>
            <p:spPr bwMode="auto">
              <a:xfrm>
                <a:off x="7327900" y="4449763"/>
                <a:ext cx="455613" cy="339725"/>
              </a:xfrm>
              <a:custGeom>
                <a:avLst/>
                <a:gdLst>
                  <a:gd name="T0" fmla="*/ 209 w 209"/>
                  <a:gd name="T1" fmla="*/ 0 h 156"/>
                  <a:gd name="T2" fmla="*/ 104 w 209"/>
                  <a:gd name="T3" fmla="*/ 49 h 156"/>
                  <a:gd name="T4" fmla="*/ 0 w 209"/>
                  <a:gd name="T5" fmla="*/ 0 h 156"/>
                  <a:gd name="T6" fmla="*/ 0 w 209"/>
                  <a:gd name="T7" fmla="*/ 120 h 156"/>
                  <a:gd name="T8" fmla="*/ 102 w 209"/>
                  <a:gd name="T9" fmla="*/ 156 h 156"/>
                  <a:gd name="T10" fmla="*/ 102 w 209"/>
                  <a:gd name="T11" fmla="*/ 156 h 156"/>
                  <a:gd name="T12" fmla="*/ 104 w 209"/>
                  <a:gd name="T13" fmla="*/ 156 h 156"/>
                  <a:gd name="T14" fmla="*/ 107 w 209"/>
                  <a:gd name="T15" fmla="*/ 156 h 156"/>
                  <a:gd name="T16" fmla="*/ 107 w 209"/>
                  <a:gd name="T17" fmla="*/ 156 h 156"/>
                  <a:gd name="T18" fmla="*/ 209 w 209"/>
                  <a:gd name="T19" fmla="*/ 120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 dirty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-196559" y="1546178"/>
              <a:ext cx="358285" cy="377330"/>
            </a:xfrm>
            <a:custGeom>
              <a:avLst/>
              <a:gdLst>
                <a:gd name="T0" fmla="*/ 168 w 219"/>
                <a:gd name="T1" fmla="*/ 224 h 231"/>
                <a:gd name="T2" fmla="*/ 197 w 219"/>
                <a:gd name="T3" fmla="*/ 212 h 231"/>
                <a:gd name="T4" fmla="*/ 168 w 219"/>
                <a:gd name="T5" fmla="*/ 132 h 231"/>
                <a:gd name="T6" fmla="*/ 168 w 219"/>
                <a:gd name="T7" fmla="*/ 150 h 231"/>
                <a:gd name="T8" fmla="*/ 192 w 219"/>
                <a:gd name="T9" fmla="*/ 190 h 231"/>
                <a:gd name="T10" fmla="*/ 168 w 219"/>
                <a:gd name="T11" fmla="*/ 209 h 231"/>
                <a:gd name="T12" fmla="*/ 168 w 219"/>
                <a:gd name="T13" fmla="*/ 224 h 231"/>
                <a:gd name="T14" fmla="*/ 168 w 219"/>
                <a:gd name="T15" fmla="*/ 203 h 231"/>
                <a:gd name="T16" fmla="*/ 168 w 219"/>
                <a:gd name="T17" fmla="*/ 157 h 231"/>
                <a:gd name="T18" fmla="*/ 181 w 219"/>
                <a:gd name="T19" fmla="*/ 187 h 231"/>
                <a:gd name="T20" fmla="*/ 168 w 219"/>
                <a:gd name="T21" fmla="*/ 203 h 231"/>
                <a:gd name="T22" fmla="*/ 146 w 219"/>
                <a:gd name="T23" fmla="*/ 112 h 231"/>
                <a:gd name="T24" fmla="*/ 141 w 219"/>
                <a:gd name="T25" fmla="*/ 98 h 231"/>
                <a:gd name="T26" fmla="*/ 141 w 219"/>
                <a:gd name="T27" fmla="*/ 44 h 231"/>
                <a:gd name="T28" fmla="*/ 146 w 219"/>
                <a:gd name="T29" fmla="*/ 37 h 231"/>
                <a:gd name="T30" fmla="*/ 148 w 219"/>
                <a:gd name="T31" fmla="*/ 37 h 231"/>
                <a:gd name="T32" fmla="*/ 148 w 219"/>
                <a:gd name="T33" fmla="*/ 14 h 231"/>
                <a:gd name="T34" fmla="*/ 146 w 219"/>
                <a:gd name="T35" fmla="*/ 14 h 231"/>
                <a:gd name="T36" fmla="*/ 146 w 219"/>
                <a:gd name="T37" fmla="*/ 13 h 231"/>
                <a:gd name="T38" fmla="*/ 114 w 219"/>
                <a:gd name="T39" fmla="*/ 0 h 231"/>
                <a:gd name="T40" fmla="*/ 81 w 219"/>
                <a:gd name="T41" fmla="*/ 13 h 231"/>
                <a:gd name="T42" fmla="*/ 81 w 219"/>
                <a:gd name="T43" fmla="*/ 14 h 231"/>
                <a:gd name="T44" fmla="*/ 80 w 219"/>
                <a:gd name="T45" fmla="*/ 14 h 231"/>
                <a:gd name="T46" fmla="*/ 80 w 219"/>
                <a:gd name="T47" fmla="*/ 37 h 231"/>
                <a:gd name="T48" fmla="*/ 81 w 219"/>
                <a:gd name="T49" fmla="*/ 37 h 231"/>
                <a:gd name="T50" fmla="*/ 90 w 219"/>
                <a:gd name="T51" fmla="*/ 45 h 231"/>
                <a:gd name="T52" fmla="*/ 90 w 219"/>
                <a:gd name="T53" fmla="*/ 98 h 231"/>
                <a:gd name="T54" fmla="*/ 83 w 219"/>
                <a:gd name="T55" fmla="*/ 112 h 231"/>
                <a:gd name="T56" fmla="*/ 31 w 219"/>
                <a:gd name="T57" fmla="*/ 212 h 231"/>
                <a:gd name="T58" fmla="*/ 114 w 219"/>
                <a:gd name="T59" fmla="*/ 230 h 231"/>
                <a:gd name="T60" fmla="*/ 168 w 219"/>
                <a:gd name="T61" fmla="*/ 224 h 231"/>
                <a:gd name="T62" fmla="*/ 168 w 219"/>
                <a:gd name="T63" fmla="*/ 209 h 231"/>
                <a:gd name="T64" fmla="*/ 144 w 219"/>
                <a:gd name="T65" fmla="*/ 212 h 231"/>
                <a:gd name="T66" fmla="*/ 144 w 219"/>
                <a:gd name="T67" fmla="*/ 212 h 231"/>
                <a:gd name="T68" fmla="*/ 168 w 219"/>
                <a:gd name="T69" fmla="*/ 203 h 231"/>
                <a:gd name="T70" fmla="*/ 168 w 219"/>
                <a:gd name="T71" fmla="*/ 157 h 231"/>
                <a:gd name="T72" fmla="*/ 149 w 219"/>
                <a:gd name="T73" fmla="*/ 134 h 231"/>
                <a:gd name="T74" fmla="*/ 168 w 219"/>
                <a:gd name="T75" fmla="*/ 150 h 231"/>
                <a:gd name="T76" fmla="*/ 168 w 219"/>
                <a:gd name="T77" fmla="*/ 132 h 231"/>
                <a:gd name="T78" fmla="*/ 146 w 219"/>
                <a:gd name="T79" fmla="*/ 1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231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2090037" y="1458094"/>
              <a:ext cx="105938" cy="105938"/>
            </a:xfrm>
            <a:prstGeom prst="ellipse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2128126" y="1536655"/>
              <a:ext cx="166644" cy="347572"/>
            </a:xfrm>
            <a:custGeom>
              <a:avLst/>
              <a:gdLst>
                <a:gd name="T0" fmla="*/ 0 w 102"/>
                <a:gd name="T1" fmla="*/ 6 h 213"/>
                <a:gd name="T2" fmla="*/ 68 w 102"/>
                <a:gd name="T3" fmla="*/ 184 h 213"/>
                <a:gd name="T4" fmla="*/ 99 w 102"/>
                <a:gd name="T5" fmla="*/ 213 h 213"/>
                <a:gd name="T6" fmla="*/ 23 w 102"/>
                <a:gd name="T7" fmla="*/ 0 h 213"/>
                <a:gd name="T8" fmla="*/ 0 w 102"/>
                <a:gd name="T9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13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1981718" y="1536655"/>
              <a:ext cx="178547" cy="342811"/>
            </a:xfrm>
            <a:custGeom>
              <a:avLst/>
              <a:gdLst>
                <a:gd name="T0" fmla="*/ 149 w 150"/>
                <a:gd name="T1" fmla="*/ 14 h 288"/>
                <a:gd name="T2" fmla="*/ 40 w 150"/>
                <a:gd name="T3" fmla="*/ 248 h 288"/>
                <a:gd name="T4" fmla="*/ 0 w 150"/>
                <a:gd name="T5" fmla="*/ 288 h 288"/>
                <a:gd name="T6" fmla="*/ 11 w 150"/>
                <a:gd name="T7" fmla="*/ 233 h 288"/>
                <a:gd name="T8" fmla="*/ 117 w 150"/>
                <a:gd name="T9" fmla="*/ 0 h 288"/>
                <a:gd name="T10" fmla="*/ 150 w 150"/>
                <a:gd name="T11" fmla="*/ 11 h 288"/>
                <a:gd name="T12" fmla="*/ 149 w 150"/>
                <a:gd name="T1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8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2137649" y="1420004"/>
              <a:ext cx="19045" cy="59516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0 w 12"/>
                <a:gd name="T5" fmla="*/ 30 h 36"/>
                <a:gd name="T6" fmla="*/ 0 w 12"/>
                <a:gd name="T7" fmla="*/ 6 h 36"/>
                <a:gd name="T8" fmla="*/ 6 w 12"/>
                <a:gd name="T9" fmla="*/ 0 h 36"/>
                <a:gd name="T10" fmla="*/ 12 w 12"/>
                <a:gd name="T11" fmla="*/ 6 h 36"/>
                <a:gd name="T12" fmla="*/ 12 w 12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1285384" y="1164087"/>
              <a:ext cx="169025" cy="457081"/>
            </a:xfrm>
            <a:custGeom>
              <a:avLst/>
              <a:gdLst>
                <a:gd name="T0" fmla="*/ 51 w 103"/>
                <a:gd name="T1" fmla="*/ 280 h 280"/>
                <a:gd name="T2" fmla="*/ 103 w 103"/>
                <a:gd name="T3" fmla="*/ 140 h 280"/>
                <a:gd name="T4" fmla="*/ 51 w 103"/>
                <a:gd name="T5" fmla="*/ 0 h 280"/>
                <a:gd name="T6" fmla="*/ 51 w 103"/>
                <a:gd name="T7" fmla="*/ 22 h 280"/>
                <a:gd name="T8" fmla="*/ 94 w 103"/>
                <a:gd name="T9" fmla="*/ 140 h 280"/>
                <a:gd name="T10" fmla="*/ 51 w 103"/>
                <a:gd name="T11" fmla="*/ 257 h 280"/>
                <a:gd name="T12" fmla="*/ 51 w 103"/>
                <a:gd name="T13" fmla="*/ 280 h 280"/>
                <a:gd name="T14" fmla="*/ 51 w 103"/>
                <a:gd name="T15" fmla="*/ 0 h 280"/>
                <a:gd name="T16" fmla="*/ 0 w 103"/>
                <a:gd name="T17" fmla="*/ 140 h 280"/>
                <a:gd name="T18" fmla="*/ 51 w 103"/>
                <a:gd name="T19" fmla="*/ 280 h 280"/>
                <a:gd name="T20" fmla="*/ 51 w 103"/>
                <a:gd name="T21" fmla="*/ 280 h 280"/>
                <a:gd name="T22" fmla="*/ 51 w 103"/>
                <a:gd name="T23" fmla="*/ 257 h 280"/>
                <a:gd name="T24" fmla="*/ 51 w 103"/>
                <a:gd name="T25" fmla="*/ 257 h 280"/>
                <a:gd name="T26" fmla="*/ 51 w 103"/>
                <a:gd name="T27" fmla="*/ 257 h 280"/>
                <a:gd name="T28" fmla="*/ 8 w 103"/>
                <a:gd name="T29" fmla="*/ 140 h 280"/>
                <a:gd name="T30" fmla="*/ 51 w 103"/>
                <a:gd name="T31" fmla="*/ 22 h 280"/>
                <a:gd name="T32" fmla="*/ 51 w 103"/>
                <a:gd name="T33" fmla="*/ 22 h 280"/>
                <a:gd name="T34" fmla="*/ 51 w 103"/>
                <a:gd name="T3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0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1140165" y="1308114"/>
              <a:ext cx="458272" cy="167835"/>
            </a:xfrm>
            <a:custGeom>
              <a:avLst/>
              <a:gdLst>
                <a:gd name="T0" fmla="*/ 280 w 280"/>
                <a:gd name="T1" fmla="*/ 52 h 103"/>
                <a:gd name="T2" fmla="*/ 140 w 280"/>
                <a:gd name="T3" fmla="*/ 0 h 103"/>
                <a:gd name="T4" fmla="*/ 140 w 280"/>
                <a:gd name="T5" fmla="*/ 8 h 103"/>
                <a:gd name="T6" fmla="*/ 257 w 280"/>
                <a:gd name="T7" fmla="*/ 52 h 103"/>
                <a:gd name="T8" fmla="*/ 140 w 280"/>
                <a:gd name="T9" fmla="*/ 95 h 103"/>
                <a:gd name="T10" fmla="*/ 140 w 280"/>
                <a:gd name="T11" fmla="*/ 103 h 103"/>
                <a:gd name="T12" fmla="*/ 280 w 280"/>
                <a:gd name="T13" fmla="*/ 52 h 103"/>
                <a:gd name="T14" fmla="*/ 140 w 280"/>
                <a:gd name="T15" fmla="*/ 0 h 103"/>
                <a:gd name="T16" fmla="*/ 140 w 280"/>
                <a:gd name="T17" fmla="*/ 0 h 103"/>
                <a:gd name="T18" fmla="*/ 0 w 280"/>
                <a:gd name="T19" fmla="*/ 52 h 103"/>
                <a:gd name="T20" fmla="*/ 140 w 280"/>
                <a:gd name="T21" fmla="*/ 103 h 103"/>
                <a:gd name="T22" fmla="*/ 140 w 280"/>
                <a:gd name="T23" fmla="*/ 103 h 103"/>
                <a:gd name="T24" fmla="*/ 140 w 280"/>
                <a:gd name="T25" fmla="*/ 95 h 103"/>
                <a:gd name="T26" fmla="*/ 140 w 280"/>
                <a:gd name="T27" fmla="*/ 95 h 103"/>
                <a:gd name="T28" fmla="*/ 23 w 280"/>
                <a:gd name="T29" fmla="*/ 52 h 103"/>
                <a:gd name="T30" fmla="*/ 23 w 280"/>
                <a:gd name="T31" fmla="*/ 52 h 103"/>
                <a:gd name="T32" fmla="*/ 140 w 280"/>
                <a:gd name="T33" fmla="*/ 8 h 103"/>
                <a:gd name="T34" fmla="*/ 140 w 280"/>
                <a:gd name="T35" fmla="*/ 8 h 103"/>
                <a:gd name="T36" fmla="*/ 140 w 280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03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1174684" y="1204558"/>
              <a:ext cx="389233" cy="373759"/>
            </a:xfrm>
            <a:custGeom>
              <a:avLst/>
              <a:gdLst>
                <a:gd name="T0" fmla="*/ 218 w 238"/>
                <a:gd name="T1" fmla="*/ 16 h 229"/>
                <a:gd name="T2" fmla="*/ 119 w 238"/>
                <a:gd name="T3" fmla="*/ 46 h 229"/>
                <a:gd name="T4" fmla="*/ 119 w 238"/>
                <a:gd name="T5" fmla="*/ 57 h 229"/>
                <a:gd name="T6" fmla="*/ 202 w 238"/>
                <a:gd name="T7" fmla="*/ 32 h 229"/>
                <a:gd name="T8" fmla="*/ 150 w 238"/>
                <a:gd name="T9" fmla="*/ 145 h 229"/>
                <a:gd name="T10" fmla="*/ 119 w 238"/>
                <a:gd name="T11" fmla="*/ 172 h 229"/>
                <a:gd name="T12" fmla="*/ 119 w 238"/>
                <a:gd name="T13" fmla="*/ 183 h 229"/>
                <a:gd name="T14" fmla="*/ 156 w 238"/>
                <a:gd name="T15" fmla="*/ 151 h 229"/>
                <a:gd name="T16" fmla="*/ 218 w 238"/>
                <a:gd name="T17" fmla="*/ 16 h 229"/>
                <a:gd name="T18" fmla="*/ 119 w 238"/>
                <a:gd name="T19" fmla="*/ 46 h 229"/>
                <a:gd name="T20" fmla="*/ 83 w 238"/>
                <a:gd name="T21" fmla="*/ 78 h 229"/>
                <a:gd name="T22" fmla="*/ 20 w 238"/>
                <a:gd name="T23" fmla="*/ 214 h 229"/>
                <a:gd name="T24" fmla="*/ 119 w 238"/>
                <a:gd name="T25" fmla="*/ 183 h 229"/>
                <a:gd name="T26" fmla="*/ 119 w 238"/>
                <a:gd name="T27" fmla="*/ 172 h 229"/>
                <a:gd name="T28" fmla="*/ 36 w 238"/>
                <a:gd name="T29" fmla="*/ 197 h 229"/>
                <a:gd name="T30" fmla="*/ 36 w 238"/>
                <a:gd name="T31" fmla="*/ 197 h 229"/>
                <a:gd name="T32" fmla="*/ 89 w 238"/>
                <a:gd name="T33" fmla="*/ 84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1174684" y="1204558"/>
              <a:ext cx="389233" cy="373759"/>
            </a:xfrm>
            <a:custGeom>
              <a:avLst/>
              <a:gdLst>
                <a:gd name="T0" fmla="*/ 218 w 238"/>
                <a:gd name="T1" fmla="*/ 214 h 229"/>
                <a:gd name="T2" fmla="*/ 156 w 238"/>
                <a:gd name="T3" fmla="*/ 78 h 229"/>
                <a:gd name="T4" fmla="*/ 119 w 238"/>
                <a:gd name="T5" fmla="*/ 46 h 229"/>
                <a:gd name="T6" fmla="*/ 119 w 238"/>
                <a:gd name="T7" fmla="*/ 57 h 229"/>
                <a:gd name="T8" fmla="*/ 150 w 238"/>
                <a:gd name="T9" fmla="*/ 84 h 229"/>
                <a:gd name="T10" fmla="*/ 202 w 238"/>
                <a:gd name="T11" fmla="*/ 197 h 229"/>
                <a:gd name="T12" fmla="*/ 119 w 238"/>
                <a:gd name="T13" fmla="*/ 172 h 229"/>
                <a:gd name="T14" fmla="*/ 119 w 238"/>
                <a:gd name="T15" fmla="*/ 183 h 229"/>
                <a:gd name="T16" fmla="*/ 218 w 238"/>
                <a:gd name="T17" fmla="*/ 214 h 229"/>
                <a:gd name="T18" fmla="*/ 119 w 238"/>
                <a:gd name="T19" fmla="*/ 46 h 229"/>
                <a:gd name="T20" fmla="*/ 20 w 238"/>
                <a:gd name="T21" fmla="*/ 16 h 229"/>
                <a:gd name="T22" fmla="*/ 83 w 238"/>
                <a:gd name="T23" fmla="*/ 151 h 229"/>
                <a:gd name="T24" fmla="*/ 119 w 238"/>
                <a:gd name="T25" fmla="*/ 183 h 229"/>
                <a:gd name="T26" fmla="*/ 119 w 238"/>
                <a:gd name="T27" fmla="*/ 172 h 229"/>
                <a:gd name="T28" fmla="*/ 89 w 238"/>
                <a:gd name="T29" fmla="*/ 145 h 229"/>
                <a:gd name="T30" fmla="*/ 36 w 238"/>
                <a:gd name="T31" fmla="*/ 32 h 229"/>
                <a:gd name="T32" fmla="*/ 36 w 238"/>
                <a:gd name="T33" fmla="*/ 32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3" name="Oval 29"/>
            <p:cNvSpPr>
              <a:spLocks noChangeArrowheads="1"/>
            </p:cNvSpPr>
            <p:nvPr/>
          </p:nvSpPr>
          <p:spPr bwMode="auto">
            <a:xfrm>
              <a:off x="1335377" y="1356918"/>
              <a:ext cx="70229" cy="70229"/>
            </a:xfrm>
            <a:prstGeom prst="ellipse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1874589" y="1034342"/>
              <a:ext cx="192831" cy="365427"/>
            </a:xfrm>
            <a:custGeom>
              <a:avLst/>
              <a:gdLst>
                <a:gd name="T0" fmla="*/ 67 w 162"/>
                <a:gd name="T1" fmla="*/ 307 h 307"/>
                <a:gd name="T2" fmla="*/ 162 w 162"/>
                <a:gd name="T3" fmla="*/ 307 h 307"/>
                <a:gd name="T4" fmla="*/ 67 w 162"/>
                <a:gd name="T5" fmla="*/ 127 h 307"/>
                <a:gd name="T6" fmla="*/ 67 w 162"/>
                <a:gd name="T7" fmla="*/ 193 h 307"/>
                <a:gd name="T8" fmla="*/ 110 w 162"/>
                <a:gd name="T9" fmla="*/ 267 h 307"/>
                <a:gd name="T10" fmla="*/ 67 w 162"/>
                <a:gd name="T11" fmla="*/ 267 h 307"/>
                <a:gd name="T12" fmla="*/ 67 w 162"/>
                <a:gd name="T13" fmla="*/ 307 h 307"/>
                <a:gd name="T14" fmla="*/ 0 w 162"/>
                <a:gd name="T15" fmla="*/ 0 h 307"/>
                <a:gd name="T16" fmla="*/ 0 w 162"/>
                <a:gd name="T17" fmla="*/ 307 h 307"/>
                <a:gd name="T18" fmla="*/ 67 w 162"/>
                <a:gd name="T19" fmla="*/ 307 h 307"/>
                <a:gd name="T20" fmla="*/ 67 w 162"/>
                <a:gd name="T21" fmla="*/ 267 h 307"/>
                <a:gd name="T22" fmla="*/ 24 w 162"/>
                <a:gd name="T23" fmla="*/ 267 h 307"/>
                <a:gd name="T24" fmla="*/ 24 w 162"/>
                <a:gd name="T25" fmla="*/ 120 h 307"/>
                <a:gd name="T26" fmla="*/ 24 w 162"/>
                <a:gd name="T27" fmla="*/ 120 h 307"/>
                <a:gd name="T28" fmla="*/ 67 w 162"/>
                <a:gd name="T29" fmla="*/ 193 h 307"/>
                <a:gd name="T30" fmla="*/ 67 w 162"/>
                <a:gd name="T31" fmla="*/ 127 h 307"/>
                <a:gd name="T32" fmla="*/ 0 w 162"/>
                <a:gd name="T3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07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778174" y="1033152"/>
              <a:ext cx="48803" cy="355905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32"/>
            <p:cNvSpPr>
              <a:spLocks noEditPoints="1"/>
            </p:cNvSpPr>
            <p:nvPr/>
          </p:nvSpPr>
          <p:spPr bwMode="auto">
            <a:xfrm>
              <a:off x="197436" y="2825767"/>
              <a:ext cx="421372" cy="308292"/>
            </a:xfrm>
            <a:custGeom>
              <a:avLst/>
              <a:gdLst>
                <a:gd name="T0" fmla="*/ 213 w 258"/>
                <a:gd name="T1" fmla="*/ 31 h 189"/>
                <a:gd name="T2" fmla="*/ 204 w 258"/>
                <a:gd name="T3" fmla="*/ 69 h 189"/>
                <a:gd name="T4" fmla="*/ 228 w 258"/>
                <a:gd name="T5" fmla="*/ 109 h 189"/>
                <a:gd name="T6" fmla="*/ 204 w 258"/>
                <a:gd name="T7" fmla="*/ 146 h 189"/>
                <a:gd name="T8" fmla="*/ 204 w 258"/>
                <a:gd name="T9" fmla="*/ 27 h 189"/>
                <a:gd name="T10" fmla="*/ 91 w 258"/>
                <a:gd name="T11" fmla="*/ 14 h 189"/>
                <a:gd name="T12" fmla="*/ 97 w 258"/>
                <a:gd name="T13" fmla="*/ 15 h 189"/>
                <a:gd name="T14" fmla="*/ 91 w 258"/>
                <a:gd name="T15" fmla="*/ 42 h 189"/>
                <a:gd name="T16" fmla="*/ 91 w 258"/>
                <a:gd name="T17" fmla="*/ 162 h 189"/>
                <a:gd name="T18" fmla="*/ 166 w 258"/>
                <a:gd name="T19" fmla="*/ 145 h 189"/>
                <a:gd name="T20" fmla="*/ 204 w 258"/>
                <a:gd name="T21" fmla="*/ 125 h 189"/>
                <a:gd name="T22" fmla="*/ 191 w 258"/>
                <a:gd name="T23" fmla="*/ 122 h 189"/>
                <a:gd name="T24" fmla="*/ 204 w 258"/>
                <a:gd name="T25" fmla="*/ 69 h 189"/>
                <a:gd name="T26" fmla="*/ 91 w 258"/>
                <a:gd name="T27" fmla="*/ 6 h 189"/>
                <a:gd name="T28" fmla="*/ 78 w 258"/>
                <a:gd name="T29" fmla="*/ 24 h 189"/>
                <a:gd name="T30" fmla="*/ 91 w 258"/>
                <a:gd name="T31" fmla="*/ 14 h 189"/>
                <a:gd name="T32" fmla="*/ 78 w 258"/>
                <a:gd name="T33" fmla="*/ 188 h 189"/>
                <a:gd name="T34" fmla="*/ 91 w 258"/>
                <a:gd name="T35" fmla="*/ 162 h 189"/>
                <a:gd name="T36" fmla="*/ 78 w 258"/>
                <a:gd name="T37" fmla="*/ 176 h 189"/>
                <a:gd name="T38" fmla="*/ 91 w 258"/>
                <a:gd name="T39" fmla="*/ 42 h 189"/>
                <a:gd name="T40" fmla="*/ 80 w 258"/>
                <a:gd name="T41" fmla="*/ 134 h 189"/>
                <a:gd name="T42" fmla="*/ 78 w 258"/>
                <a:gd name="T43" fmla="*/ 64 h 189"/>
                <a:gd name="T44" fmla="*/ 78 w 258"/>
                <a:gd name="T45" fmla="*/ 33 h 189"/>
                <a:gd name="T46" fmla="*/ 91 w 258"/>
                <a:gd name="T47" fmla="*/ 42 h 189"/>
                <a:gd name="T48" fmla="*/ 60 w 258"/>
                <a:gd name="T49" fmla="*/ 18 h 189"/>
                <a:gd name="T50" fmla="*/ 68 w 258"/>
                <a:gd name="T51" fmla="*/ 42 h 189"/>
                <a:gd name="T52" fmla="*/ 78 w 258"/>
                <a:gd name="T53" fmla="*/ 33 h 189"/>
                <a:gd name="T54" fmla="*/ 78 w 258"/>
                <a:gd name="T55" fmla="*/ 9 h 189"/>
                <a:gd name="T56" fmla="*/ 78 w 258"/>
                <a:gd name="T57" fmla="*/ 188 h 189"/>
                <a:gd name="T58" fmla="*/ 60 w 258"/>
                <a:gd name="T59" fmla="*/ 176 h 189"/>
                <a:gd name="T60" fmla="*/ 78 w 258"/>
                <a:gd name="T61" fmla="*/ 64 h 189"/>
                <a:gd name="T62" fmla="*/ 60 w 258"/>
                <a:gd name="T63" fmla="*/ 134 h 189"/>
                <a:gd name="T64" fmla="*/ 70 w 258"/>
                <a:gd name="T65" fmla="*/ 116 h 189"/>
                <a:gd name="T66" fmla="*/ 60 w 258"/>
                <a:gd name="T67" fmla="*/ 87 h 189"/>
                <a:gd name="T68" fmla="*/ 76 w 258"/>
                <a:gd name="T69" fmla="*/ 68 h 189"/>
                <a:gd name="T70" fmla="*/ 60 w 258"/>
                <a:gd name="T71" fmla="*/ 18 h 189"/>
                <a:gd name="T72" fmla="*/ 60 w 258"/>
                <a:gd name="T73" fmla="*/ 187 h 189"/>
                <a:gd name="T74" fmla="*/ 59 w 258"/>
                <a:gd name="T75" fmla="*/ 175 h 189"/>
                <a:gd name="T76" fmla="*/ 49 w 258"/>
                <a:gd name="T77" fmla="*/ 144 h 189"/>
                <a:gd name="T78" fmla="*/ 60 w 258"/>
                <a:gd name="T79" fmla="*/ 125 h 189"/>
                <a:gd name="T80" fmla="*/ 41 w 258"/>
                <a:gd name="T81" fmla="*/ 125 h 189"/>
                <a:gd name="T82" fmla="*/ 60 w 258"/>
                <a:gd name="T83" fmla="*/ 87 h 189"/>
                <a:gd name="T84" fmla="*/ 51 w 258"/>
                <a:gd name="T85" fmla="*/ 76 h 189"/>
                <a:gd name="T86" fmla="*/ 43 w 258"/>
                <a:gd name="T87" fmla="*/ 51 h 189"/>
                <a:gd name="T88" fmla="*/ 60 w 258"/>
                <a:gd name="T89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189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67" name="Group 127"/>
            <p:cNvGrpSpPr/>
            <p:nvPr/>
          </p:nvGrpSpPr>
          <p:grpSpPr>
            <a:xfrm>
              <a:off x="1381799" y="3134058"/>
              <a:ext cx="380902" cy="490410"/>
              <a:chOff x="8610600" y="4127500"/>
              <a:chExt cx="508001" cy="654050"/>
            </a:xfrm>
            <a:solidFill>
              <a:srgbClr val="414455"/>
            </a:solidFill>
          </p:grpSpPr>
          <p:sp>
            <p:nvSpPr>
              <p:cNvPr id="68" name="Freeform 33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34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35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Freeform 36"/>
              <p:cNvSpPr/>
              <p:nvPr/>
            </p:nvSpPr>
            <p:spPr bwMode="auto">
              <a:xfrm>
                <a:off x="8729663" y="4613275"/>
                <a:ext cx="141288" cy="168275"/>
              </a:xfrm>
              <a:custGeom>
                <a:avLst/>
                <a:gdLst>
                  <a:gd name="T0" fmla="*/ 45 w 65"/>
                  <a:gd name="T1" fmla="*/ 5 h 77"/>
                  <a:gd name="T2" fmla="*/ 45 w 65"/>
                  <a:gd name="T3" fmla="*/ 28 h 77"/>
                  <a:gd name="T4" fmla="*/ 25 w 65"/>
                  <a:gd name="T5" fmla="*/ 45 h 77"/>
                  <a:gd name="T6" fmla="*/ 1 w 65"/>
                  <a:gd name="T7" fmla="*/ 64 h 77"/>
                  <a:gd name="T8" fmla="*/ 65 w 65"/>
                  <a:gd name="T9" fmla="*/ 77 h 77"/>
                  <a:gd name="T10" fmla="*/ 65 w 65"/>
                  <a:gd name="T11" fmla="*/ 0 h 77"/>
                  <a:gd name="T12" fmla="*/ 45 w 65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7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37"/>
              <p:cNvSpPr/>
              <p:nvPr/>
            </p:nvSpPr>
            <p:spPr bwMode="auto">
              <a:xfrm>
                <a:off x="8855075" y="4613275"/>
                <a:ext cx="134938" cy="168275"/>
              </a:xfrm>
              <a:custGeom>
                <a:avLst/>
                <a:gdLst>
                  <a:gd name="T0" fmla="*/ 14 w 62"/>
                  <a:gd name="T1" fmla="*/ 5 h 77"/>
                  <a:gd name="T2" fmla="*/ 14 w 62"/>
                  <a:gd name="T3" fmla="*/ 28 h 77"/>
                  <a:gd name="T4" fmla="*/ 32 w 62"/>
                  <a:gd name="T5" fmla="*/ 45 h 77"/>
                  <a:gd name="T6" fmla="*/ 61 w 62"/>
                  <a:gd name="T7" fmla="*/ 64 h 77"/>
                  <a:gd name="T8" fmla="*/ 0 w 62"/>
                  <a:gd name="T9" fmla="*/ 77 h 77"/>
                  <a:gd name="T10" fmla="*/ 0 w 62"/>
                  <a:gd name="T11" fmla="*/ 0 h 77"/>
                  <a:gd name="T12" fmla="*/ 14 w 62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7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38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39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40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1697233" y="2638887"/>
              <a:ext cx="321385" cy="292817"/>
            </a:xfrm>
            <a:custGeom>
              <a:avLst/>
              <a:gdLst>
                <a:gd name="T0" fmla="*/ 116 w 196"/>
                <a:gd name="T1" fmla="*/ 2 h 179"/>
                <a:gd name="T2" fmla="*/ 98 w 196"/>
                <a:gd name="T3" fmla="*/ 0 h 179"/>
                <a:gd name="T4" fmla="*/ 98 w 196"/>
                <a:gd name="T5" fmla="*/ 17 h 179"/>
                <a:gd name="T6" fmla="*/ 113 w 196"/>
                <a:gd name="T7" fmla="*/ 18 h 179"/>
                <a:gd name="T8" fmla="*/ 169 w 196"/>
                <a:gd name="T9" fmla="*/ 105 h 179"/>
                <a:gd name="T10" fmla="*/ 98 w 196"/>
                <a:gd name="T11" fmla="*/ 163 h 179"/>
                <a:gd name="T12" fmla="*/ 98 w 196"/>
                <a:gd name="T13" fmla="*/ 179 h 179"/>
                <a:gd name="T14" fmla="*/ 185 w 196"/>
                <a:gd name="T15" fmla="*/ 108 h 179"/>
                <a:gd name="T16" fmla="*/ 116 w 196"/>
                <a:gd name="T17" fmla="*/ 2 h 179"/>
                <a:gd name="T18" fmla="*/ 98 w 196"/>
                <a:gd name="T19" fmla="*/ 0 h 179"/>
                <a:gd name="T20" fmla="*/ 10 w 196"/>
                <a:gd name="T21" fmla="*/ 71 h 179"/>
                <a:gd name="T22" fmla="*/ 79 w 196"/>
                <a:gd name="T23" fmla="*/ 177 h 179"/>
                <a:gd name="T24" fmla="*/ 98 w 196"/>
                <a:gd name="T25" fmla="*/ 179 h 179"/>
                <a:gd name="T26" fmla="*/ 98 w 196"/>
                <a:gd name="T27" fmla="*/ 163 h 179"/>
                <a:gd name="T28" fmla="*/ 83 w 196"/>
                <a:gd name="T29" fmla="*/ 161 h 179"/>
                <a:gd name="T30" fmla="*/ 83 w 196"/>
                <a:gd name="T31" fmla="*/ 161 h 179"/>
                <a:gd name="T32" fmla="*/ 26 w 196"/>
                <a:gd name="T33" fmla="*/ 75 h 179"/>
                <a:gd name="T34" fmla="*/ 98 w 196"/>
                <a:gd name="T35" fmla="*/ 17 h 179"/>
                <a:gd name="T36" fmla="*/ 98 w 196"/>
                <a:gd name="T3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79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42"/>
            <p:cNvSpPr/>
            <p:nvPr/>
          </p:nvSpPr>
          <p:spPr bwMode="auto">
            <a:xfrm>
              <a:off x="1780555" y="2909088"/>
              <a:ext cx="69038" cy="148790"/>
            </a:xfrm>
            <a:custGeom>
              <a:avLst/>
              <a:gdLst>
                <a:gd name="T0" fmla="*/ 33 w 58"/>
                <a:gd name="T1" fmla="*/ 125 h 125"/>
                <a:gd name="T2" fmla="*/ 0 w 58"/>
                <a:gd name="T3" fmla="*/ 118 h 125"/>
                <a:gd name="T4" fmla="*/ 25 w 58"/>
                <a:gd name="T5" fmla="*/ 0 h 125"/>
                <a:gd name="T6" fmla="*/ 58 w 58"/>
                <a:gd name="T7" fmla="*/ 7 h 125"/>
                <a:gd name="T8" fmla="*/ 33 w 5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5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43"/>
            <p:cNvSpPr/>
            <p:nvPr/>
          </p:nvSpPr>
          <p:spPr bwMode="auto">
            <a:xfrm>
              <a:off x="1751987" y="2954320"/>
              <a:ext cx="97606" cy="201164"/>
            </a:xfrm>
            <a:custGeom>
              <a:avLst/>
              <a:gdLst>
                <a:gd name="T0" fmla="*/ 40 w 60"/>
                <a:gd name="T1" fmla="*/ 106 h 123"/>
                <a:gd name="T2" fmla="*/ 18 w 60"/>
                <a:gd name="T3" fmla="*/ 121 h 123"/>
                <a:gd name="T4" fmla="*/ 3 w 60"/>
                <a:gd name="T5" fmla="*/ 98 h 123"/>
                <a:gd name="T6" fmla="*/ 20 w 60"/>
                <a:gd name="T7" fmla="*/ 17 h 123"/>
                <a:gd name="T8" fmla="*/ 42 w 60"/>
                <a:gd name="T9" fmla="*/ 2 h 123"/>
                <a:gd name="T10" fmla="*/ 57 w 60"/>
                <a:gd name="T11" fmla="*/ 25 h 123"/>
                <a:gd name="T12" fmla="*/ 40 w 60"/>
                <a:gd name="T13" fmla="*/ 10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3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860441" y="701054"/>
              <a:ext cx="392804" cy="359475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45"/>
            <p:cNvSpPr>
              <a:spLocks noEditPoints="1"/>
            </p:cNvSpPr>
            <p:nvPr/>
          </p:nvSpPr>
          <p:spPr bwMode="auto">
            <a:xfrm>
              <a:off x="743790" y="2696022"/>
              <a:ext cx="478507" cy="396375"/>
            </a:xfrm>
            <a:custGeom>
              <a:avLst/>
              <a:gdLst>
                <a:gd name="T0" fmla="*/ 199 w 293"/>
                <a:gd name="T1" fmla="*/ 192 h 242"/>
                <a:gd name="T2" fmla="*/ 219 w 293"/>
                <a:gd name="T3" fmla="*/ 205 h 242"/>
                <a:gd name="T4" fmla="*/ 219 w 293"/>
                <a:gd name="T5" fmla="*/ 214 h 242"/>
                <a:gd name="T6" fmla="*/ 199 w 293"/>
                <a:gd name="T7" fmla="*/ 214 h 242"/>
                <a:gd name="T8" fmla="*/ 219 w 293"/>
                <a:gd name="T9" fmla="*/ 242 h 242"/>
                <a:gd name="T10" fmla="*/ 242 w 293"/>
                <a:gd name="T11" fmla="*/ 216 h 242"/>
                <a:gd name="T12" fmla="*/ 199 w 293"/>
                <a:gd name="T13" fmla="*/ 170 h 242"/>
                <a:gd name="T14" fmla="*/ 293 w 293"/>
                <a:gd name="T15" fmla="*/ 147 h 242"/>
                <a:gd name="T16" fmla="*/ 269 w 293"/>
                <a:gd name="T17" fmla="*/ 0 h 242"/>
                <a:gd name="T18" fmla="*/ 199 w 293"/>
                <a:gd name="T19" fmla="*/ 16 h 242"/>
                <a:gd name="T20" fmla="*/ 275 w 293"/>
                <a:gd name="T21" fmla="*/ 35 h 242"/>
                <a:gd name="T22" fmla="*/ 256 w 293"/>
                <a:gd name="T23" fmla="*/ 154 h 242"/>
                <a:gd name="T24" fmla="*/ 199 w 293"/>
                <a:gd name="T25" fmla="*/ 170 h 242"/>
                <a:gd name="T26" fmla="*/ 175 w 293"/>
                <a:gd name="T27" fmla="*/ 192 h 242"/>
                <a:gd name="T28" fmla="*/ 199 w 293"/>
                <a:gd name="T29" fmla="*/ 170 h 242"/>
                <a:gd name="T30" fmla="*/ 146 w 293"/>
                <a:gd name="T31" fmla="*/ 154 h 242"/>
                <a:gd name="T32" fmla="*/ 199 w 293"/>
                <a:gd name="T33" fmla="*/ 242 h 242"/>
                <a:gd name="T34" fmla="*/ 179 w 293"/>
                <a:gd name="T35" fmla="*/ 214 h 242"/>
                <a:gd name="T36" fmla="*/ 179 w 293"/>
                <a:gd name="T37" fmla="*/ 205 h 242"/>
                <a:gd name="T38" fmla="*/ 199 w 293"/>
                <a:gd name="T39" fmla="*/ 192 h 242"/>
                <a:gd name="T40" fmla="*/ 146 w 293"/>
                <a:gd name="T41" fmla="*/ 0 h 242"/>
                <a:gd name="T42" fmla="*/ 199 w 293"/>
                <a:gd name="T43" fmla="*/ 16 h 242"/>
                <a:gd name="T44" fmla="*/ 146 w 293"/>
                <a:gd name="T45" fmla="*/ 0 h 242"/>
                <a:gd name="T46" fmla="*/ 0 w 293"/>
                <a:gd name="T47" fmla="*/ 24 h 242"/>
                <a:gd name="T48" fmla="*/ 23 w 293"/>
                <a:gd name="T49" fmla="*/ 170 h 242"/>
                <a:gd name="T50" fmla="*/ 117 w 293"/>
                <a:gd name="T51" fmla="*/ 192 h 242"/>
                <a:gd name="T52" fmla="*/ 52 w 293"/>
                <a:gd name="T53" fmla="*/ 216 h 242"/>
                <a:gd name="T54" fmla="*/ 75 w 293"/>
                <a:gd name="T55" fmla="*/ 242 h 242"/>
                <a:gd name="T56" fmla="*/ 146 w 293"/>
                <a:gd name="T57" fmla="*/ 154 h 242"/>
                <a:gd name="T58" fmla="*/ 37 w 293"/>
                <a:gd name="T59" fmla="*/ 154 h 242"/>
                <a:gd name="T60" fmla="*/ 17 w 293"/>
                <a:gd name="T61" fmla="*/ 35 h 242"/>
                <a:gd name="T62" fmla="*/ 146 w 293"/>
                <a:gd name="T63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42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46"/>
            <p:cNvSpPr>
              <a:spLocks noEditPoints="1"/>
            </p:cNvSpPr>
            <p:nvPr/>
          </p:nvSpPr>
          <p:spPr bwMode="auto">
            <a:xfrm>
              <a:off x="1590104" y="1906843"/>
              <a:ext cx="614203" cy="716570"/>
            </a:xfrm>
            <a:custGeom>
              <a:avLst/>
              <a:gdLst>
                <a:gd name="T0" fmla="*/ 376 w 376"/>
                <a:gd name="T1" fmla="*/ 43 h 438"/>
                <a:gd name="T2" fmla="*/ 324 w 376"/>
                <a:gd name="T3" fmla="*/ 32 h 438"/>
                <a:gd name="T4" fmla="*/ 334 w 376"/>
                <a:gd name="T5" fmla="*/ 54 h 438"/>
                <a:gd name="T6" fmla="*/ 324 w 376"/>
                <a:gd name="T7" fmla="*/ 59 h 438"/>
                <a:gd name="T8" fmla="*/ 272 w 376"/>
                <a:gd name="T9" fmla="*/ 63 h 438"/>
                <a:gd name="T10" fmla="*/ 304 w 376"/>
                <a:gd name="T11" fmla="*/ 98 h 438"/>
                <a:gd name="T12" fmla="*/ 256 w 376"/>
                <a:gd name="T13" fmla="*/ 81 h 438"/>
                <a:gd name="T14" fmla="*/ 271 w 376"/>
                <a:gd name="T15" fmla="*/ 103 h 438"/>
                <a:gd name="T16" fmla="*/ 241 w 376"/>
                <a:gd name="T17" fmla="*/ 100 h 438"/>
                <a:gd name="T18" fmla="*/ 256 w 376"/>
                <a:gd name="T19" fmla="*/ 122 h 438"/>
                <a:gd name="T20" fmla="*/ 226 w 376"/>
                <a:gd name="T21" fmla="*/ 119 h 438"/>
                <a:gd name="T22" fmla="*/ 240 w 376"/>
                <a:gd name="T23" fmla="*/ 140 h 438"/>
                <a:gd name="T24" fmla="*/ 210 w 376"/>
                <a:gd name="T25" fmla="*/ 138 h 438"/>
                <a:gd name="T26" fmla="*/ 242 w 376"/>
                <a:gd name="T27" fmla="*/ 173 h 438"/>
                <a:gd name="T28" fmla="*/ 195 w 376"/>
                <a:gd name="T29" fmla="*/ 156 h 438"/>
                <a:gd name="T30" fmla="*/ 210 w 376"/>
                <a:gd name="T31" fmla="*/ 178 h 438"/>
                <a:gd name="T32" fmla="*/ 180 w 376"/>
                <a:gd name="T33" fmla="*/ 175 h 438"/>
                <a:gd name="T34" fmla="*/ 194 w 376"/>
                <a:gd name="T35" fmla="*/ 197 h 438"/>
                <a:gd name="T36" fmla="*/ 164 w 376"/>
                <a:gd name="T37" fmla="*/ 194 h 438"/>
                <a:gd name="T38" fmla="*/ 179 w 376"/>
                <a:gd name="T39" fmla="*/ 215 h 438"/>
                <a:gd name="T40" fmla="*/ 149 w 376"/>
                <a:gd name="T41" fmla="*/ 213 h 438"/>
                <a:gd name="T42" fmla="*/ 181 w 376"/>
                <a:gd name="T43" fmla="*/ 248 h 438"/>
                <a:gd name="T44" fmla="*/ 134 w 376"/>
                <a:gd name="T45" fmla="*/ 232 h 438"/>
                <a:gd name="T46" fmla="*/ 148 w 376"/>
                <a:gd name="T47" fmla="*/ 253 h 438"/>
                <a:gd name="T48" fmla="*/ 118 w 376"/>
                <a:gd name="T49" fmla="*/ 250 h 438"/>
                <a:gd name="T50" fmla="*/ 133 w 376"/>
                <a:gd name="T51" fmla="*/ 272 h 438"/>
                <a:gd name="T52" fmla="*/ 103 w 376"/>
                <a:gd name="T53" fmla="*/ 269 h 438"/>
                <a:gd name="T54" fmla="*/ 117 w 376"/>
                <a:gd name="T55" fmla="*/ 290 h 438"/>
                <a:gd name="T56" fmla="*/ 88 w 376"/>
                <a:gd name="T57" fmla="*/ 288 h 438"/>
                <a:gd name="T58" fmla="*/ 119 w 376"/>
                <a:gd name="T59" fmla="*/ 323 h 438"/>
                <a:gd name="T60" fmla="*/ 72 w 376"/>
                <a:gd name="T61" fmla="*/ 307 h 438"/>
                <a:gd name="T62" fmla="*/ 87 w 376"/>
                <a:gd name="T63" fmla="*/ 328 h 438"/>
                <a:gd name="T64" fmla="*/ 57 w 376"/>
                <a:gd name="T65" fmla="*/ 325 h 438"/>
                <a:gd name="T66" fmla="*/ 71 w 376"/>
                <a:gd name="T67" fmla="*/ 347 h 438"/>
                <a:gd name="T68" fmla="*/ 42 w 376"/>
                <a:gd name="T69" fmla="*/ 344 h 438"/>
                <a:gd name="T70" fmla="*/ 56 w 376"/>
                <a:gd name="T71" fmla="*/ 366 h 438"/>
                <a:gd name="T72" fmla="*/ 26 w 376"/>
                <a:gd name="T73" fmla="*/ 363 h 438"/>
                <a:gd name="T74" fmla="*/ 58 w 376"/>
                <a:gd name="T75" fmla="*/ 398 h 438"/>
                <a:gd name="T76" fmla="*/ 0 w 376"/>
                <a:gd name="T77" fmla="*/ 395 h 438"/>
                <a:gd name="T78" fmla="*/ 324 w 376"/>
                <a:gd name="T79" fmla="*/ 106 h 438"/>
                <a:gd name="T80" fmla="*/ 316 w 376"/>
                <a:gd name="T81" fmla="*/ 56 h 438"/>
                <a:gd name="T82" fmla="*/ 324 w 376"/>
                <a:gd name="T83" fmla="*/ 32 h 438"/>
                <a:gd name="T84" fmla="*/ 323 w 376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6" h="438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2055517" y="2116339"/>
              <a:ext cx="265441" cy="521358"/>
            </a:xfrm>
            <a:custGeom>
              <a:avLst/>
              <a:gdLst>
                <a:gd name="T0" fmla="*/ 121 w 162"/>
                <a:gd name="T1" fmla="*/ 144 h 319"/>
                <a:gd name="T2" fmla="*/ 128 w 162"/>
                <a:gd name="T3" fmla="*/ 138 h 319"/>
                <a:gd name="T4" fmla="*/ 150 w 162"/>
                <a:gd name="T5" fmla="*/ 80 h 319"/>
                <a:gd name="T6" fmla="*/ 147 w 162"/>
                <a:gd name="T7" fmla="*/ 69 h 319"/>
                <a:gd name="T8" fmla="*/ 156 w 162"/>
                <a:gd name="T9" fmla="*/ 46 h 319"/>
                <a:gd name="T10" fmla="*/ 137 w 162"/>
                <a:gd name="T11" fmla="*/ 3 h 319"/>
                <a:gd name="T12" fmla="*/ 121 w 162"/>
                <a:gd name="T13" fmla="*/ 1 h 319"/>
                <a:gd name="T14" fmla="*/ 121 w 162"/>
                <a:gd name="T15" fmla="*/ 58 h 319"/>
                <a:gd name="T16" fmla="*/ 126 w 162"/>
                <a:gd name="T17" fmla="*/ 61 h 319"/>
                <a:gd name="T18" fmla="*/ 121 w 162"/>
                <a:gd name="T19" fmla="*/ 59 h 319"/>
                <a:gd name="T20" fmla="*/ 121 w 162"/>
                <a:gd name="T21" fmla="*/ 85 h 319"/>
                <a:gd name="T22" fmla="*/ 125 w 162"/>
                <a:gd name="T23" fmla="*/ 75 h 319"/>
                <a:gd name="T24" fmla="*/ 123 w 162"/>
                <a:gd name="T25" fmla="*/ 66 h 319"/>
                <a:gd name="T26" fmla="*/ 139 w 162"/>
                <a:gd name="T27" fmla="*/ 72 h 319"/>
                <a:gd name="T28" fmla="*/ 144 w 162"/>
                <a:gd name="T29" fmla="*/ 83 h 319"/>
                <a:gd name="T30" fmla="*/ 125 w 162"/>
                <a:gd name="T31" fmla="*/ 132 h 319"/>
                <a:gd name="T32" fmla="*/ 121 w 162"/>
                <a:gd name="T33" fmla="*/ 136 h 319"/>
                <a:gd name="T34" fmla="*/ 121 w 162"/>
                <a:gd name="T35" fmla="*/ 144 h 319"/>
                <a:gd name="T36" fmla="*/ 66 w 162"/>
                <a:gd name="T37" fmla="*/ 284 h 319"/>
                <a:gd name="T38" fmla="*/ 121 w 162"/>
                <a:gd name="T39" fmla="*/ 144 h 319"/>
                <a:gd name="T40" fmla="*/ 121 w 162"/>
                <a:gd name="T41" fmla="*/ 144 h 319"/>
                <a:gd name="T42" fmla="*/ 121 w 162"/>
                <a:gd name="T43" fmla="*/ 136 h 319"/>
                <a:gd name="T44" fmla="*/ 114 w 162"/>
                <a:gd name="T45" fmla="*/ 137 h 319"/>
                <a:gd name="T46" fmla="*/ 98 w 162"/>
                <a:gd name="T47" fmla="*/ 130 h 319"/>
                <a:gd name="T48" fmla="*/ 98 w 162"/>
                <a:gd name="T49" fmla="*/ 130 h 319"/>
                <a:gd name="T50" fmla="*/ 106 w 162"/>
                <a:gd name="T51" fmla="*/ 125 h 319"/>
                <a:gd name="T52" fmla="*/ 121 w 162"/>
                <a:gd name="T53" fmla="*/ 85 h 319"/>
                <a:gd name="T54" fmla="*/ 121 w 162"/>
                <a:gd name="T55" fmla="*/ 59 h 319"/>
                <a:gd name="T56" fmla="*/ 85 w 162"/>
                <a:gd name="T57" fmla="*/ 45 h 319"/>
                <a:gd name="T58" fmla="*/ 74 w 162"/>
                <a:gd name="T59" fmla="*/ 51 h 319"/>
                <a:gd name="T60" fmla="*/ 52 w 162"/>
                <a:gd name="T61" fmla="*/ 108 h 319"/>
                <a:gd name="T62" fmla="*/ 54 w 162"/>
                <a:gd name="T63" fmla="*/ 118 h 319"/>
                <a:gd name="T64" fmla="*/ 35 w 162"/>
                <a:gd name="T65" fmla="*/ 168 h 319"/>
                <a:gd name="T66" fmla="*/ 35 w 162"/>
                <a:gd name="T67" fmla="*/ 256 h 319"/>
                <a:gd name="T68" fmla="*/ 39 w 162"/>
                <a:gd name="T69" fmla="*/ 257 h 319"/>
                <a:gd name="T70" fmla="*/ 45 w 162"/>
                <a:gd name="T71" fmla="*/ 268 h 319"/>
                <a:gd name="T72" fmla="*/ 58 w 162"/>
                <a:gd name="T73" fmla="*/ 264 h 319"/>
                <a:gd name="T74" fmla="*/ 64 w 162"/>
                <a:gd name="T75" fmla="*/ 278 h 319"/>
                <a:gd name="T76" fmla="*/ 63 w 162"/>
                <a:gd name="T77" fmla="*/ 281 h 319"/>
                <a:gd name="T78" fmla="*/ 35 w 162"/>
                <a:gd name="T79" fmla="*/ 300 h 319"/>
                <a:gd name="T80" fmla="*/ 35 w 162"/>
                <a:gd name="T81" fmla="*/ 306 h 319"/>
                <a:gd name="T82" fmla="*/ 66 w 162"/>
                <a:gd name="T83" fmla="*/ 284 h 319"/>
                <a:gd name="T84" fmla="*/ 121 w 162"/>
                <a:gd name="T85" fmla="*/ 1 h 319"/>
                <a:gd name="T86" fmla="*/ 121 w 162"/>
                <a:gd name="T87" fmla="*/ 58 h 319"/>
                <a:gd name="T88" fmla="*/ 88 w 162"/>
                <a:gd name="T89" fmla="*/ 36 h 319"/>
                <a:gd name="T90" fmla="*/ 94 w 162"/>
                <a:gd name="T91" fmla="*/ 22 h 319"/>
                <a:gd name="T92" fmla="*/ 121 w 162"/>
                <a:gd name="T93" fmla="*/ 1 h 319"/>
                <a:gd name="T94" fmla="*/ 35 w 162"/>
                <a:gd name="T95" fmla="*/ 168 h 319"/>
                <a:gd name="T96" fmla="*/ 0 w 162"/>
                <a:gd name="T97" fmla="*/ 258 h 319"/>
                <a:gd name="T98" fmla="*/ 15 w 162"/>
                <a:gd name="T99" fmla="*/ 319 h 319"/>
                <a:gd name="T100" fmla="*/ 35 w 162"/>
                <a:gd name="T101" fmla="*/ 306 h 319"/>
                <a:gd name="T102" fmla="*/ 35 w 162"/>
                <a:gd name="T103" fmla="*/ 300 h 319"/>
                <a:gd name="T104" fmla="*/ 33 w 162"/>
                <a:gd name="T105" fmla="*/ 301 h 319"/>
                <a:gd name="T106" fmla="*/ 13 w 162"/>
                <a:gd name="T107" fmla="*/ 294 h 319"/>
                <a:gd name="T108" fmla="*/ 5 w 162"/>
                <a:gd name="T109" fmla="*/ 259 h 319"/>
                <a:gd name="T110" fmla="*/ 5 w 162"/>
                <a:gd name="T111" fmla="*/ 259 h 319"/>
                <a:gd name="T112" fmla="*/ 6 w 162"/>
                <a:gd name="T113" fmla="*/ 256 h 319"/>
                <a:gd name="T114" fmla="*/ 19 w 162"/>
                <a:gd name="T115" fmla="*/ 250 h 319"/>
                <a:gd name="T116" fmla="*/ 26 w 162"/>
                <a:gd name="T117" fmla="*/ 261 h 319"/>
                <a:gd name="T118" fmla="*/ 35 w 162"/>
                <a:gd name="T119" fmla="*/ 256 h 319"/>
                <a:gd name="T120" fmla="*/ 35 w 162"/>
                <a:gd name="T121" fmla="*/ 16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319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48"/>
            <p:cNvSpPr>
              <a:spLocks noEditPoints="1"/>
            </p:cNvSpPr>
            <p:nvPr/>
          </p:nvSpPr>
          <p:spPr bwMode="auto">
            <a:xfrm>
              <a:off x="1129452" y="2182997"/>
              <a:ext cx="434465" cy="434465"/>
            </a:xfrm>
            <a:custGeom>
              <a:avLst/>
              <a:gdLst>
                <a:gd name="T0" fmla="*/ 133 w 266"/>
                <a:gd name="T1" fmla="*/ 0 h 266"/>
                <a:gd name="T2" fmla="*/ 133 w 266"/>
                <a:gd name="T3" fmla="*/ 0 h 266"/>
                <a:gd name="T4" fmla="*/ 133 w 266"/>
                <a:gd name="T5" fmla="*/ 35 h 266"/>
                <a:gd name="T6" fmla="*/ 150 w 266"/>
                <a:gd name="T7" fmla="*/ 24 h 266"/>
                <a:gd name="T8" fmla="*/ 242 w 266"/>
                <a:gd name="T9" fmla="*/ 117 h 266"/>
                <a:gd name="T10" fmla="*/ 231 w 266"/>
                <a:gd name="T11" fmla="*/ 133 h 266"/>
                <a:gd name="T12" fmla="*/ 242 w 266"/>
                <a:gd name="T13" fmla="*/ 149 h 266"/>
                <a:gd name="T14" fmla="*/ 150 w 266"/>
                <a:gd name="T15" fmla="*/ 242 h 266"/>
                <a:gd name="T16" fmla="*/ 150 w 266"/>
                <a:gd name="T17" fmla="*/ 242 h 266"/>
                <a:gd name="T18" fmla="*/ 133 w 266"/>
                <a:gd name="T19" fmla="*/ 231 h 266"/>
                <a:gd name="T20" fmla="*/ 133 w 266"/>
                <a:gd name="T21" fmla="*/ 266 h 266"/>
                <a:gd name="T22" fmla="*/ 133 w 266"/>
                <a:gd name="T23" fmla="*/ 266 h 266"/>
                <a:gd name="T24" fmla="*/ 266 w 266"/>
                <a:gd name="T25" fmla="*/ 133 h 266"/>
                <a:gd name="T26" fmla="*/ 133 w 266"/>
                <a:gd name="T27" fmla="*/ 0 h 266"/>
                <a:gd name="T28" fmla="*/ 133 w 266"/>
                <a:gd name="T29" fmla="*/ 0 h 266"/>
                <a:gd name="T30" fmla="*/ 133 w 266"/>
                <a:gd name="T31" fmla="*/ 0 h 266"/>
                <a:gd name="T32" fmla="*/ 0 w 266"/>
                <a:gd name="T33" fmla="*/ 133 h 266"/>
                <a:gd name="T34" fmla="*/ 133 w 266"/>
                <a:gd name="T35" fmla="*/ 266 h 266"/>
                <a:gd name="T36" fmla="*/ 133 w 266"/>
                <a:gd name="T37" fmla="*/ 266 h 266"/>
                <a:gd name="T38" fmla="*/ 133 w 266"/>
                <a:gd name="T39" fmla="*/ 231 h 266"/>
                <a:gd name="T40" fmla="*/ 133 w 266"/>
                <a:gd name="T41" fmla="*/ 231 h 266"/>
                <a:gd name="T42" fmla="*/ 117 w 266"/>
                <a:gd name="T43" fmla="*/ 242 h 266"/>
                <a:gd name="T44" fmla="*/ 24 w 266"/>
                <a:gd name="T45" fmla="*/ 149 h 266"/>
                <a:gd name="T46" fmla="*/ 35 w 266"/>
                <a:gd name="T47" fmla="*/ 133 h 266"/>
                <a:gd name="T48" fmla="*/ 24 w 266"/>
                <a:gd name="T49" fmla="*/ 117 h 266"/>
                <a:gd name="T50" fmla="*/ 117 w 266"/>
                <a:gd name="T51" fmla="*/ 24 h 266"/>
                <a:gd name="T52" fmla="*/ 133 w 266"/>
                <a:gd name="T53" fmla="*/ 35 h 266"/>
                <a:gd name="T54" fmla="*/ 133 w 266"/>
                <a:gd name="T55" fmla="*/ 35 h 266"/>
                <a:gd name="T56" fmla="*/ 133 w 266"/>
                <a:gd name="T5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1209204" y="2321073"/>
              <a:ext cx="216637" cy="114270"/>
            </a:xfrm>
            <a:custGeom>
              <a:avLst/>
              <a:gdLst>
                <a:gd name="T0" fmla="*/ 124 w 133"/>
                <a:gd name="T1" fmla="*/ 0 h 70"/>
                <a:gd name="T2" fmla="*/ 93 w 133"/>
                <a:gd name="T3" fmla="*/ 30 h 70"/>
                <a:gd name="T4" fmla="*/ 84 w 133"/>
                <a:gd name="T5" fmla="*/ 28 h 70"/>
                <a:gd name="T6" fmla="*/ 65 w 133"/>
                <a:gd name="T7" fmla="*/ 42 h 70"/>
                <a:gd name="T8" fmla="*/ 0 w 133"/>
                <a:gd name="T9" fmla="*/ 42 h 70"/>
                <a:gd name="T10" fmla="*/ 0 w 133"/>
                <a:gd name="T11" fmla="*/ 56 h 70"/>
                <a:gd name="T12" fmla="*/ 65 w 133"/>
                <a:gd name="T13" fmla="*/ 56 h 70"/>
                <a:gd name="T14" fmla="*/ 84 w 133"/>
                <a:gd name="T15" fmla="*/ 70 h 70"/>
                <a:gd name="T16" fmla="*/ 105 w 133"/>
                <a:gd name="T17" fmla="*/ 49 h 70"/>
                <a:gd name="T18" fmla="*/ 103 w 133"/>
                <a:gd name="T19" fmla="*/ 40 h 70"/>
                <a:gd name="T20" fmla="*/ 133 w 133"/>
                <a:gd name="T21" fmla="*/ 9 h 70"/>
                <a:gd name="T22" fmla="*/ 124 w 133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0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95" name="Group 126"/>
            <p:cNvGrpSpPr/>
            <p:nvPr/>
          </p:nvGrpSpPr>
          <p:grpSpPr>
            <a:xfrm>
              <a:off x="1303238" y="2742444"/>
              <a:ext cx="340430" cy="323766"/>
              <a:chOff x="8505825" y="3605213"/>
              <a:chExt cx="454025" cy="431800"/>
            </a:xfrm>
            <a:solidFill>
              <a:srgbClr val="414455"/>
            </a:solidFill>
          </p:grpSpPr>
          <p:sp>
            <p:nvSpPr>
              <p:cNvPr id="96" name="Freeform 50"/>
              <p:cNvSpPr/>
              <p:nvPr/>
            </p:nvSpPr>
            <p:spPr bwMode="auto">
              <a:xfrm>
                <a:off x="8505825" y="3694113"/>
                <a:ext cx="454025" cy="342900"/>
              </a:xfrm>
              <a:custGeom>
                <a:avLst/>
                <a:gdLst>
                  <a:gd name="T0" fmla="*/ 146 w 208"/>
                  <a:gd name="T1" fmla="*/ 0 h 157"/>
                  <a:gd name="T2" fmla="*/ 104 w 208"/>
                  <a:gd name="T3" fmla="*/ 15 h 157"/>
                  <a:gd name="T4" fmla="*/ 62 w 208"/>
                  <a:gd name="T5" fmla="*/ 0 h 157"/>
                  <a:gd name="T6" fmla="*/ 0 w 208"/>
                  <a:gd name="T7" fmla="*/ 60 h 157"/>
                  <a:gd name="T8" fmla="*/ 107 w 208"/>
                  <a:gd name="T9" fmla="*/ 157 h 157"/>
                  <a:gd name="T10" fmla="*/ 208 w 208"/>
                  <a:gd name="T11" fmla="*/ 60 h 157"/>
                  <a:gd name="T12" fmla="*/ 146 w 208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57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Freeform 51"/>
              <p:cNvSpPr/>
              <p:nvPr/>
            </p:nvSpPr>
            <p:spPr bwMode="auto">
              <a:xfrm>
                <a:off x="8709025" y="3605213"/>
                <a:ext cx="123825" cy="157163"/>
              </a:xfrm>
              <a:custGeom>
                <a:avLst/>
                <a:gdLst>
                  <a:gd name="T0" fmla="*/ 12 w 57"/>
                  <a:gd name="T1" fmla="*/ 72 h 72"/>
                  <a:gd name="T2" fmla="*/ 27 w 57"/>
                  <a:gd name="T3" fmla="*/ 0 h 72"/>
                  <a:gd name="T4" fmla="*/ 57 w 57"/>
                  <a:gd name="T5" fmla="*/ 6 h 72"/>
                  <a:gd name="T6" fmla="*/ 12 w 57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>
                  <a:defRPr/>
                </a:pPr>
                <a:endParaRPr lang="id-ID" sz="1350" kern="0">
                  <a:solidFill>
                    <a:prstClr val="black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" name="Freeform 52"/>
            <p:cNvSpPr/>
            <p:nvPr/>
          </p:nvSpPr>
          <p:spPr bwMode="auto">
            <a:xfrm>
              <a:off x="253380" y="815324"/>
              <a:ext cx="509455" cy="414230"/>
            </a:xfrm>
            <a:custGeom>
              <a:avLst/>
              <a:gdLst>
                <a:gd name="T0" fmla="*/ 312 w 312"/>
                <a:gd name="T1" fmla="*/ 86 h 253"/>
                <a:gd name="T2" fmla="*/ 305 w 312"/>
                <a:gd name="T3" fmla="*/ 75 h 253"/>
                <a:gd name="T4" fmla="*/ 79 w 312"/>
                <a:gd name="T5" fmla="*/ 226 h 253"/>
                <a:gd name="T6" fmla="*/ 28 w 312"/>
                <a:gd name="T7" fmla="*/ 214 h 253"/>
                <a:gd name="T8" fmla="*/ 35 w 312"/>
                <a:gd name="T9" fmla="*/ 162 h 253"/>
                <a:gd name="T10" fmla="*/ 262 w 312"/>
                <a:gd name="T11" fmla="*/ 11 h 253"/>
                <a:gd name="T12" fmla="*/ 254 w 312"/>
                <a:gd name="T13" fmla="*/ 0 h 253"/>
                <a:gd name="T14" fmla="*/ 26 w 312"/>
                <a:gd name="T15" fmla="*/ 153 h 253"/>
                <a:gd name="T16" fmla="*/ 15 w 312"/>
                <a:gd name="T17" fmla="*/ 222 h 253"/>
                <a:gd name="T18" fmla="*/ 83 w 312"/>
                <a:gd name="T19" fmla="*/ 239 h 253"/>
                <a:gd name="T20" fmla="*/ 312 w 312"/>
                <a:gd name="T21" fmla="*/ 8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253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640233" y="792709"/>
              <a:ext cx="140457" cy="192831"/>
            </a:xfrm>
            <a:custGeom>
              <a:avLst/>
              <a:gdLst>
                <a:gd name="T0" fmla="*/ 80 w 86"/>
                <a:gd name="T1" fmla="*/ 115 h 118"/>
                <a:gd name="T2" fmla="*/ 68 w 86"/>
                <a:gd name="T3" fmla="*/ 113 h 118"/>
                <a:gd name="T4" fmla="*/ 3 w 86"/>
                <a:gd name="T5" fmla="*/ 16 h 118"/>
                <a:gd name="T6" fmla="*/ 6 w 86"/>
                <a:gd name="T7" fmla="*/ 3 h 118"/>
                <a:gd name="T8" fmla="*/ 19 w 86"/>
                <a:gd name="T9" fmla="*/ 6 h 118"/>
                <a:gd name="T10" fmla="*/ 83 w 86"/>
                <a:gd name="T11" fmla="*/ 102 h 118"/>
                <a:gd name="T12" fmla="*/ 80 w 86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8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320038" y="924833"/>
              <a:ext cx="385662" cy="252347"/>
            </a:xfrm>
            <a:custGeom>
              <a:avLst/>
              <a:gdLst>
                <a:gd name="T0" fmla="*/ 236 w 236"/>
                <a:gd name="T1" fmla="*/ 13 h 154"/>
                <a:gd name="T2" fmla="*/ 227 w 236"/>
                <a:gd name="T3" fmla="*/ 0 h 154"/>
                <a:gd name="T4" fmla="*/ 25 w 236"/>
                <a:gd name="T5" fmla="*/ 135 h 154"/>
                <a:gd name="T6" fmla="*/ 0 w 236"/>
                <a:gd name="T7" fmla="*/ 136 h 154"/>
                <a:gd name="T8" fmla="*/ 1 w 236"/>
                <a:gd name="T9" fmla="*/ 138 h 154"/>
                <a:gd name="T10" fmla="*/ 36 w 236"/>
                <a:gd name="T11" fmla="*/ 146 h 154"/>
                <a:gd name="T12" fmla="*/ 236 w 236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54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55"/>
            <p:cNvSpPr>
              <a:spLocks noEditPoints="1"/>
            </p:cNvSpPr>
            <p:nvPr/>
          </p:nvSpPr>
          <p:spPr bwMode="auto">
            <a:xfrm>
              <a:off x="5795" y="1146232"/>
              <a:ext cx="222589" cy="390423"/>
            </a:xfrm>
            <a:custGeom>
              <a:avLst/>
              <a:gdLst>
                <a:gd name="T0" fmla="*/ 59 w 136"/>
                <a:gd name="T1" fmla="*/ 203 h 239"/>
                <a:gd name="T2" fmla="*/ 54 w 136"/>
                <a:gd name="T3" fmla="*/ 203 h 239"/>
                <a:gd name="T4" fmla="*/ 54 w 136"/>
                <a:gd name="T5" fmla="*/ 239 h 239"/>
                <a:gd name="T6" fmla="*/ 72 w 136"/>
                <a:gd name="T7" fmla="*/ 226 h 239"/>
                <a:gd name="T8" fmla="*/ 59 w 136"/>
                <a:gd name="T9" fmla="*/ 203 h 239"/>
                <a:gd name="T10" fmla="*/ 54 w 136"/>
                <a:gd name="T11" fmla="*/ 187 h 239"/>
                <a:gd name="T12" fmla="*/ 54 w 136"/>
                <a:gd name="T13" fmla="*/ 82 h 239"/>
                <a:gd name="T14" fmla="*/ 81 w 136"/>
                <a:gd name="T15" fmla="*/ 74 h 239"/>
                <a:gd name="T16" fmla="*/ 97 w 136"/>
                <a:gd name="T17" fmla="*/ 13 h 239"/>
                <a:gd name="T18" fmla="*/ 114 w 136"/>
                <a:gd name="T19" fmla="*/ 2 h 239"/>
                <a:gd name="T20" fmla="*/ 124 w 136"/>
                <a:gd name="T21" fmla="*/ 20 h 239"/>
                <a:gd name="T22" fmla="*/ 109 w 136"/>
                <a:gd name="T23" fmla="*/ 81 h 239"/>
                <a:gd name="T24" fmla="*/ 130 w 136"/>
                <a:gd name="T25" fmla="*/ 134 h 239"/>
                <a:gd name="T26" fmla="*/ 122 w 136"/>
                <a:gd name="T27" fmla="*/ 164 h 239"/>
                <a:gd name="T28" fmla="*/ 122 w 136"/>
                <a:gd name="T29" fmla="*/ 164 h 239"/>
                <a:gd name="T30" fmla="*/ 136 w 136"/>
                <a:gd name="T31" fmla="*/ 187 h 239"/>
                <a:gd name="T32" fmla="*/ 131 w 136"/>
                <a:gd name="T33" fmla="*/ 207 h 239"/>
                <a:gd name="T34" fmla="*/ 54 w 136"/>
                <a:gd name="T35" fmla="*/ 187 h 239"/>
                <a:gd name="T36" fmla="*/ 54 w 136"/>
                <a:gd name="T37" fmla="*/ 203 h 239"/>
                <a:gd name="T38" fmla="*/ 36 w 136"/>
                <a:gd name="T39" fmla="*/ 216 h 239"/>
                <a:gd name="T40" fmla="*/ 50 w 136"/>
                <a:gd name="T41" fmla="*/ 239 h 239"/>
                <a:gd name="T42" fmla="*/ 54 w 136"/>
                <a:gd name="T43" fmla="*/ 239 h 239"/>
                <a:gd name="T44" fmla="*/ 54 w 136"/>
                <a:gd name="T45" fmla="*/ 203 h 239"/>
                <a:gd name="T46" fmla="*/ 54 w 136"/>
                <a:gd name="T47" fmla="*/ 82 h 239"/>
                <a:gd name="T48" fmla="*/ 54 w 136"/>
                <a:gd name="T49" fmla="*/ 187 h 239"/>
                <a:gd name="T50" fmla="*/ 0 w 136"/>
                <a:gd name="T51" fmla="*/ 173 h 239"/>
                <a:gd name="T52" fmla="*/ 5 w 136"/>
                <a:gd name="T53" fmla="*/ 152 h 239"/>
                <a:gd name="T54" fmla="*/ 29 w 136"/>
                <a:gd name="T55" fmla="*/ 140 h 239"/>
                <a:gd name="T56" fmla="*/ 37 w 136"/>
                <a:gd name="T57" fmla="*/ 109 h 239"/>
                <a:gd name="T58" fmla="*/ 54 w 136"/>
                <a:gd name="T59" fmla="*/ 8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239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56"/>
            <p:cNvSpPr>
              <a:spLocks noEditPoints="1"/>
            </p:cNvSpPr>
            <p:nvPr/>
          </p:nvSpPr>
          <p:spPr bwMode="auto">
            <a:xfrm>
              <a:off x="-196559" y="1963979"/>
              <a:ext cx="416610" cy="453510"/>
            </a:xfrm>
            <a:custGeom>
              <a:avLst/>
              <a:gdLst>
                <a:gd name="T0" fmla="*/ 198 w 255"/>
                <a:gd name="T1" fmla="*/ 128 h 277"/>
                <a:gd name="T2" fmla="*/ 191 w 255"/>
                <a:gd name="T3" fmla="*/ 158 h 277"/>
                <a:gd name="T4" fmla="*/ 191 w 255"/>
                <a:gd name="T5" fmla="*/ 185 h 277"/>
                <a:gd name="T6" fmla="*/ 196 w 255"/>
                <a:gd name="T7" fmla="*/ 187 h 277"/>
                <a:gd name="T8" fmla="*/ 218 w 255"/>
                <a:gd name="T9" fmla="*/ 218 h 277"/>
                <a:gd name="T10" fmla="*/ 191 w 255"/>
                <a:gd name="T11" fmla="*/ 201 h 277"/>
                <a:gd name="T12" fmla="*/ 191 w 255"/>
                <a:gd name="T13" fmla="*/ 55 h 277"/>
                <a:gd name="T14" fmla="*/ 218 w 255"/>
                <a:gd name="T15" fmla="*/ 38 h 277"/>
                <a:gd name="T16" fmla="*/ 196 w 255"/>
                <a:gd name="T17" fmla="*/ 69 h 277"/>
                <a:gd name="T18" fmla="*/ 191 w 255"/>
                <a:gd name="T19" fmla="*/ 71 h 277"/>
                <a:gd name="T20" fmla="*/ 249 w 255"/>
                <a:gd name="T21" fmla="*/ 121 h 277"/>
                <a:gd name="T22" fmla="*/ 211 w 255"/>
                <a:gd name="T23" fmla="*/ 128 h 277"/>
                <a:gd name="T24" fmla="*/ 249 w 255"/>
                <a:gd name="T25" fmla="*/ 134 h 277"/>
                <a:gd name="T26" fmla="*/ 249 w 255"/>
                <a:gd name="T27" fmla="*/ 121 h 277"/>
                <a:gd name="T28" fmla="*/ 132 w 255"/>
                <a:gd name="T29" fmla="*/ 277 h 277"/>
                <a:gd name="T30" fmla="*/ 167 w 255"/>
                <a:gd name="T31" fmla="*/ 186 h 277"/>
                <a:gd name="T32" fmla="*/ 191 w 255"/>
                <a:gd name="T33" fmla="*/ 98 h 277"/>
                <a:gd name="T34" fmla="*/ 127 w 255"/>
                <a:gd name="T35" fmla="*/ 72 h 277"/>
                <a:gd name="T36" fmla="*/ 183 w 255"/>
                <a:gd name="T37" fmla="*/ 128 h 277"/>
                <a:gd name="T38" fmla="*/ 156 w 255"/>
                <a:gd name="T39" fmla="*/ 176 h 277"/>
                <a:gd name="T40" fmla="*/ 153 w 255"/>
                <a:gd name="T41" fmla="*/ 214 h 277"/>
                <a:gd name="T42" fmla="*/ 127 w 255"/>
                <a:gd name="T43" fmla="*/ 277 h 277"/>
                <a:gd name="T44" fmla="*/ 191 w 255"/>
                <a:gd name="T45" fmla="*/ 71 h 277"/>
                <a:gd name="T46" fmla="*/ 186 w 255"/>
                <a:gd name="T47" fmla="*/ 60 h 277"/>
                <a:gd name="T48" fmla="*/ 191 w 255"/>
                <a:gd name="T49" fmla="*/ 185 h 277"/>
                <a:gd name="T50" fmla="*/ 186 w 255"/>
                <a:gd name="T51" fmla="*/ 196 h 277"/>
                <a:gd name="T52" fmla="*/ 191 w 255"/>
                <a:gd name="T53" fmla="*/ 185 h 277"/>
                <a:gd name="T54" fmla="*/ 127 w 255"/>
                <a:gd name="T55" fmla="*/ 0 h 277"/>
                <a:gd name="T56" fmla="*/ 134 w 255"/>
                <a:gd name="T57" fmla="*/ 7 h 277"/>
                <a:gd name="T58" fmla="*/ 128 w 255"/>
                <a:gd name="T59" fmla="*/ 45 h 277"/>
                <a:gd name="T60" fmla="*/ 127 w 255"/>
                <a:gd name="T61" fmla="*/ 45 h 277"/>
                <a:gd name="T62" fmla="*/ 64 w 255"/>
                <a:gd name="T63" fmla="*/ 97 h 277"/>
                <a:gd name="T64" fmla="*/ 89 w 255"/>
                <a:gd name="T65" fmla="*/ 187 h 277"/>
                <a:gd name="T66" fmla="*/ 124 w 255"/>
                <a:gd name="T67" fmla="*/ 277 h 277"/>
                <a:gd name="T68" fmla="*/ 127 w 255"/>
                <a:gd name="T69" fmla="*/ 214 h 277"/>
                <a:gd name="T70" fmla="*/ 103 w 255"/>
                <a:gd name="T71" fmla="*/ 183 h 277"/>
                <a:gd name="T72" fmla="*/ 71 w 255"/>
                <a:gd name="T73" fmla="*/ 128 h 277"/>
                <a:gd name="T74" fmla="*/ 127 w 255"/>
                <a:gd name="T75" fmla="*/ 72 h 277"/>
                <a:gd name="T76" fmla="*/ 127 w 255"/>
                <a:gd name="T77" fmla="*/ 57 h 277"/>
                <a:gd name="T78" fmla="*/ 127 w 255"/>
                <a:gd name="T79" fmla="*/ 0 h 277"/>
                <a:gd name="T80" fmla="*/ 121 w 255"/>
                <a:gd name="T81" fmla="*/ 38 h 277"/>
                <a:gd name="T82" fmla="*/ 127 w 255"/>
                <a:gd name="T83" fmla="*/ 0 h 277"/>
                <a:gd name="T84" fmla="*/ 64 w 255"/>
                <a:gd name="T85" fmla="*/ 185 h 277"/>
                <a:gd name="T86" fmla="*/ 69 w 255"/>
                <a:gd name="T87" fmla="*/ 196 h 277"/>
                <a:gd name="T88" fmla="*/ 64 w 255"/>
                <a:gd name="T89" fmla="*/ 71 h 277"/>
                <a:gd name="T90" fmla="*/ 69 w 255"/>
                <a:gd name="T91" fmla="*/ 60 h 277"/>
                <a:gd name="T92" fmla="*/ 64 w 255"/>
                <a:gd name="T93" fmla="*/ 71 h 277"/>
                <a:gd name="T94" fmla="*/ 57 w 255"/>
                <a:gd name="T95" fmla="*/ 128 h 277"/>
                <a:gd name="T96" fmla="*/ 64 w 255"/>
                <a:gd name="T97" fmla="*/ 97 h 277"/>
                <a:gd name="T98" fmla="*/ 64 w 255"/>
                <a:gd name="T99" fmla="*/ 71 h 277"/>
                <a:gd name="T100" fmla="*/ 60 w 255"/>
                <a:gd name="T101" fmla="*/ 69 h 277"/>
                <a:gd name="T102" fmla="*/ 38 w 255"/>
                <a:gd name="T103" fmla="*/ 38 h 277"/>
                <a:gd name="T104" fmla="*/ 64 w 255"/>
                <a:gd name="T105" fmla="*/ 55 h 277"/>
                <a:gd name="T106" fmla="*/ 64 w 255"/>
                <a:gd name="T107" fmla="*/ 201 h 277"/>
                <a:gd name="T108" fmla="*/ 38 w 255"/>
                <a:gd name="T109" fmla="*/ 218 h 277"/>
                <a:gd name="T110" fmla="*/ 60 w 255"/>
                <a:gd name="T111" fmla="*/ 187 h 277"/>
                <a:gd name="T112" fmla="*/ 64 w 255"/>
                <a:gd name="T113" fmla="*/ 185 h 277"/>
                <a:gd name="T114" fmla="*/ 45 w 255"/>
                <a:gd name="T115" fmla="*/ 128 h 277"/>
                <a:gd name="T116" fmla="*/ 7 w 255"/>
                <a:gd name="T117" fmla="*/ 121 h 277"/>
                <a:gd name="T118" fmla="*/ 7 w 255"/>
                <a:gd name="T119" fmla="*/ 134 h 277"/>
                <a:gd name="T120" fmla="*/ 45 w 255"/>
                <a:gd name="T121" fmla="*/ 12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77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57"/>
            <p:cNvSpPr>
              <a:spLocks noEditPoints="1"/>
            </p:cNvSpPr>
            <p:nvPr/>
          </p:nvSpPr>
          <p:spPr bwMode="auto">
            <a:xfrm>
              <a:off x="1340138" y="791518"/>
              <a:ext cx="396375" cy="389233"/>
            </a:xfrm>
            <a:custGeom>
              <a:avLst/>
              <a:gdLst>
                <a:gd name="T0" fmla="*/ 231 w 243"/>
                <a:gd name="T1" fmla="*/ 92 h 238"/>
                <a:gd name="T2" fmla="*/ 214 w 243"/>
                <a:gd name="T3" fmla="*/ 83 h 238"/>
                <a:gd name="T4" fmla="*/ 206 w 243"/>
                <a:gd name="T5" fmla="*/ 71 h 238"/>
                <a:gd name="T6" fmla="*/ 192 w 243"/>
                <a:gd name="T7" fmla="*/ 82 h 238"/>
                <a:gd name="T8" fmla="*/ 194 w 243"/>
                <a:gd name="T9" fmla="*/ 64 h 238"/>
                <a:gd name="T10" fmla="*/ 179 w 243"/>
                <a:gd name="T11" fmla="*/ 64 h 238"/>
                <a:gd name="T12" fmla="*/ 162 w 243"/>
                <a:gd name="T13" fmla="*/ 54 h 238"/>
                <a:gd name="T14" fmla="*/ 154 w 243"/>
                <a:gd name="T15" fmla="*/ 42 h 238"/>
                <a:gd name="T16" fmla="*/ 140 w 243"/>
                <a:gd name="T17" fmla="*/ 53 h 238"/>
                <a:gd name="T18" fmla="*/ 142 w 243"/>
                <a:gd name="T19" fmla="*/ 35 h 238"/>
                <a:gd name="T20" fmla="*/ 128 w 243"/>
                <a:gd name="T21" fmla="*/ 35 h 238"/>
                <a:gd name="T22" fmla="*/ 110 w 243"/>
                <a:gd name="T23" fmla="*/ 25 h 238"/>
                <a:gd name="T24" fmla="*/ 102 w 243"/>
                <a:gd name="T25" fmla="*/ 13 h 238"/>
                <a:gd name="T26" fmla="*/ 101 w 243"/>
                <a:gd name="T27" fmla="*/ 22 h 238"/>
                <a:gd name="T28" fmla="*/ 208 w 243"/>
                <a:gd name="T29" fmla="*/ 128 h 238"/>
                <a:gd name="T30" fmla="*/ 206 w 243"/>
                <a:gd name="T31" fmla="*/ 132 h 238"/>
                <a:gd name="T32" fmla="*/ 101 w 243"/>
                <a:gd name="T33" fmla="*/ 74 h 238"/>
                <a:gd name="T34" fmla="*/ 196 w 243"/>
                <a:gd name="T35" fmla="*/ 149 h 238"/>
                <a:gd name="T36" fmla="*/ 194 w 243"/>
                <a:gd name="T37" fmla="*/ 153 h 238"/>
                <a:gd name="T38" fmla="*/ 101 w 243"/>
                <a:gd name="T39" fmla="*/ 101 h 238"/>
                <a:gd name="T40" fmla="*/ 185 w 243"/>
                <a:gd name="T41" fmla="*/ 170 h 238"/>
                <a:gd name="T42" fmla="*/ 182 w 243"/>
                <a:gd name="T43" fmla="*/ 174 h 238"/>
                <a:gd name="T44" fmla="*/ 101 w 243"/>
                <a:gd name="T45" fmla="*/ 129 h 238"/>
                <a:gd name="T46" fmla="*/ 173 w 243"/>
                <a:gd name="T47" fmla="*/ 191 h 238"/>
                <a:gd name="T48" fmla="*/ 171 w 243"/>
                <a:gd name="T49" fmla="*/ 195 h 238"/>
                <a:gd name="T50" fmla="*/ 101 w 243"/>
                <a:gd name="T51" fmla="*/ 156 h 238"/>
                <a:gd name="T52" fmla="*/ 138 w 243"/>
                <a:gd name="T53" fmla="*/ 231 h 238"/>
                <a:gd name="T54" fmla="*/ 243 w 243"/>
                <a:gd name="T55" fmla="*/ 91 h 238"/>
                <a:gd name="T56" fmla="*/ 101 w 243"/>
                <a:gd name="T57" fmla="*/ 22 h 238"/>
                <a:gd name="T58" fmla="*/ 85 w 243"/>
                <a:gd name="T59" fmla="*/ 11 h 238"/>
                <a:gd name="T60" fmla="*/ 78 w 243"/>
                <a:gd name="T61" fmla="*/ 0 h 238"/>
                <a:gd name="T62" fmla="*/ 15 w 243"/>
                <a:gd name="T63" fmla="*/ 163 h 238"/>
                <a:gd name="T64" fmla="*/ 101 w 243"/>
                <a:gd name="T65" fmla="*/ 156 h 238"/>
                <a:gd name="T66" fmla="*/ 27 w 243"/>
                <a:gd name="T67" fmla="*/ 113 h 238"/>
                <a:gd name="T68" fmla="*/ 101 w 243"/>
                <a:gd name="T69" fmla="*/ 151 h 238"/>
                <a:gd name="T70" fmla="*/ 40 w 243"/>
                <a:gd name="T71" fmla="*/ 95 h 238"/>
                <a:gd name="T72" fmla="*/ 42 w 243"/>
                <a:gd name="T73" fmla="*/ 91 h 238"/>
                <a:gd name="T74" fmla="*/ 101 w 243"/>
                <a:gd name="T75" fmla="*/ 101 h 238"/>
                <a:gd name="T76" fmla="*/ 51 w 243"/>
                <a:gd name="T77" fmla="*/ 71 h 238"/>
                <a:gd name="T78" fmla="*/ 101 w 243"/>
                <a:gd name="T79" fmla="*/ 96 h 238"/>
                <a:gd name="T80" fmla="*/ 63 w 243"/>
                <a:gd name="T81" fmla="*/ 53 h 238"/>
                <a:gd name="T82" fmla="*/ 65 w 243"/>
                <a:gd name="T83" fmla="*/ 49 h 238"/>
                <a:gd name="T84" fmla="*/ 101 w 243"/>
                <a:gd name="T85" fmla="*/ 2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38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58"/>
            <p:cNvSpPr>
              <a:spLocks noEditPoints="1"/>
            </p:cNvSpPr>
            <p:nvPr/>
          </p:nvSpPr>
          <p:spPr bwMode="auto">
            <a:xfrm>
              <a:off x="-60053" y="2415313"/>
              <a:ext cx="385662" cy="390423"/>
            </a:xfrm>
            <a:custGeom>
              <a:avLst/>
              <a:gdLst>
                <a:gd name="T0" fmla="*/ 189 w 236"/>
                <a:gd name="T1" fmla="*/ 60 h 239"/>
                <a:gd name="T2" fmla="*/ 196 w 236"/>
                <a:gd name="T3" fmla="*/ 122 h 239"/>
                <a:gd name="T4" fmla="*/ 198 w 236"/>
                <a:gd name="T5" fmla="*/ 136 h 239"/>
                <a:gd name="T6" fmla="*/ 208 w 236"/>
                <a:gd name="T7" fmla="*/ 157 h 239"/>
                <a:gd name="T8" fmla="*/ 189 w 236"/>
                <a:gd name="T9" fmla="*/ 195 h 239"/>
                <a:gd name="T10" fmla="*/ 168 w 236"/>
                <a:gd name="T11" fmla="*/ 156 h 239"/>
                <a:gd name="T12" fmla="*/ 168 w 236"/>
                <a:gd name="T13" fmla="*/ 78 h 239"/>
                <a:gd name="T14" fmla="*/ 182 w 236"/>
                <a:gd name="T15" fmla="*/ 92 h 239"/>
                <a:gd name="T16" fmla="*/ 185 w 236"/>
                <a:gd name="T17" fmla="*/ 107 h 239"/>
                <a:gd name="T18" fmla="*/ 189 w 236"/>
                <a:gd name="T19" fmla="*/ 141 h 239"/>
                <a:gd name="T20" fmla="*/ 189 w 236"/>
                <a:gd name="T21" fmla="*/ 130 h 239"/>
                <a:gd name="T22" fmla="*/ 168 w 236"/>
                <a:gd name="T23" fmla="*/ 155 h 239"/>
                <a:gd name="T24" fmla="*/ 160 w 236"/>
                <a:gd name="T25" fmla="*/ 138 h 239"/>
                <a:gd name="T26" fmla="*/ 165 w 236"/>
                <a:gd name="T27" fmla="*/ 172 h 239"/>
                <a:gd name="T28" fmla="*/ 168 w 236"/>
                <a:gd name="T29" fmla="*/ 16 h 239"/>
                <a:gd name="T30" fmla="*/ 163 w 236"/>
                <a:gd name="T31" fmla="*/ 49 h 239"/>
                <a:gd name="T32" fmla="*/ 168 w 236"/>
                <a:gd name="T33" fmla="*/ 78 h 239"/>
                <a:gd name="T34" fmla="*/ 159 w 236"/>
                <a:gd name="T35" fmla="*/ 118 h 239"/>
                <a:gd name="T36" fmla="*/ 159 w 236"/>
                <a:gd name="T37" fmla="*/ 209 h 239"/>
                <a:gd name="T38" fmla="*/ 159 w 236"/>
                <a:gd name="T39" fmla="*/ 5 h 239"/>
                <a:gd name="T40" fmla="*/ 159 w 236"/>
                <a:gd name="T41" fmla="*/ 40 h 239"/>
                <a:gd name="T42" fmla="*/ 144 w 236"/>
                <a:gd name="T43" fmla="*/ 89 h 239"/>
                <a:gd name="T44" fmla="*/ 159 w 236"/>
                <a:gd name="T45" fmla="*/ 108 h 239"/>
                <a:gd name="T46" fmla="*/ 159 w 236"/>
                <a:gd name="T47" fmla="*/ 136 h 239"/>
                <a:gd name="T48" fmla="*/ 144 w 236"/>
                <a:gd name="T49" fmla="*/ 162 h 239"/>
                <a:gd name="T50" fmla="*/ 151 w 236"/>
                <a:gd name="T51" fmla="*/ 143 h 239"/>
                <a:gd name="T52" fmla="*/ 146 w 236"/>
                <a:gd name="T53" fmla="*/ 109 h 239"/>
                <a:gd name="T54" fmla="*/ 123 w 236"/>
                <a:gd name="T55" fmla="*/ 7 h 239"/>
                <a:gd name="T56" fmla="*/ 144 w 236"/>
                <a:gd name="T57" fmla="*/ 0 h 239"/>
                <a:gd name="T58" fmla="*/ 144 w 236"/>
                <a:gd name="T59" fmla="*/ 187 h 239"/>
                <a:gd name="T60" fmla="*/ 123 w 236"/>
                <a:gd name="T61" fmla="*/ 225 h 239"/>
                <a:gd name="T62" fmla="*/ 140 w 236"/>
                <a:gd name="T63" fmla="*/ 96 h 239"/>
                <a:gd name="T64" fmla="*/ 123 w 236"/>
                <a:gd name="T65" fmla="*/ 135 h 239"/>
                <a:gd name="T66" fmla="*/ 137 w 236"/>
                <a:gd name="T67" fmla="*/ 113 h 239"/>
                <a:gd name="T68" fmla="*/ 123 w 236"/>
                <a:gd name="T69" fmla="*/ 82 h 239"/>
                <a:gd name="T70" fmla="*/ 125 w 236"/>
                <a:gd name="T71" fmla="*/ 171 h 239"/>
                <a:gd name="T72" fmla="*/ 123 w 236"/>
                <a:gd name="T73" fmla="*/ 7 h 239"/>
                <a:gd name="T74" fmla="*/ 123 w 236"/>
                <a:gd name="T75" fmla="*/ 7 h 239"/>
                <a:gd name="T76" fmla="*/ 123 w 236"/>
                <a:gd name="T77" fmla="*/ 177 h 239"/>
                <a:gd name="T78" fmla="*/ 121 w 236"/>
                <a:gd name="T79" fmla="*/ 162 h 239"/>
                <a:gd name="T80" fmla="*/ 123 w 236"/>
                <a:gd name="T81" fmla="*/ 135 h 239"/>
                <a:gd name="T82" fmla="*/ 99 w 236"/>
                <a:gd name="T83" fmla="*/ 124 h 239"/>
                <a:gd name="T84" fmla="*/ 106 w 236"/>
                <a:gd name="T85" fmla="*/ 164 h 239"/>
                <a:gd name="T86" fmla="*/ 108 w 236"/>
                <a:gd name="T87" fmla="*/ 179 h 239"/>
                <a:gd name="T88" fmla="*/ 118 w 236"/>
                <a:gd name="T89" fmla="*/ 199 h 239"/>
                <a:gd name="T90" fmla="*/ 123 w 236"/>
                <a:gd name="T91" fmla="*/ 99 h 239"/>
                <a:gd name="T92" fmla="*/ 99 w 236"/>
                <a:gd name="T93" fmla="*/ 18 h 239"/>
                <a:gd name="T94" fmla="*/ 99 w 236"/>
                <a:gd name="T95" fmla="*/ 18 h 239"/>
                <a:gd name="T96" fmla="*/ 89 w 236"/>
                <a:gd name="T97" fmla="*/ 212 h 239"/>
                <a:gd name="T98" fmla="*/ 99 w 236"/>
                <a:gd name="T99" fmla="*/ 183 h 239"/>
                <a:gd name="T100" fmla="*/ 71 w 236"/>
                <a:gd name="T101" fmla="*/ 227 h 239"/>
                <a:gd name="T102" fmla="*/ 95 w 236"/>
                <a:gd name="T103" fmla="*/ 117 h 239"/>
                <a:gd name="T104" fmla="*/ 71 w 236"/>
                <a:gd name="T105" fmla="*/ 160 h 239"/>
                <a:gd name="T106" fmla="*/ 92 w 236"/>
                <a:gd name="T107" fmla="*/ 134 h 239"/>
                <a:gd name="T108" fmla="*/ 71 w 236"/>
                <a:gd name="T109" fmla="*/ 107 h 239"/>
                <a:gd name="T110" fmla="*/ 7 w 236"/>
                <a:gd name="T111" fmla="*/ 91 h 239"/>
                <a:gd name="T112" fmla="*/ 70 w 236"/>
                <a:gd name="T113" fmla="*/ 181 h 239"/>
                <a:gd name="T114" fmla="*/ 71 w 236"/>
                <a:gd name="T115" fmla="*/ 149 h 239"/>
                <a:gd name="T116" fmla="*/ 52 w 236"/>
                <a:gd name="T117" fmla="*/ 133 h 239"/>
                <a:gd name="T118" fmla="*/ 35 w 236"/>
                <a:gd name="T119" fmla="*/ 109 h 239"/>
                <a:gd name="T120" fmla="*/ 71 w 236"/>
                <a:gd name="T121" fmla="*/ 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39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Rectangle 59"/>
            <p:cNvSpPr>
              <a:spLocks noChangeArrowheads="1"/>
            </p:cNvSpPr>
            <p:nvPr/>
          </p:nvSpPr>
          <p:spPr bwMode="auto">
            <a:xfrm>
              <a:off x="1436553" y="2044920"/>
              <a:ext cx="47017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Rectangle 60"/>
            <p:cNvSpPr>
              <a:spLocks noChangeArrowheads="1"/>
            </p:cNvSpPr>
            <p:nvPr/>
          </p:nvSpPr>
          <p:spPr bwMode="auto">
            <a:xfrm>
              <a:off x="1455598" y="1997307"/>
              <a:ext cx="43208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Rectangle 61"/>
            <p:cNvSpPr>
              <a:spLocks noChangeArrowheads="1"/>
            </p:cNvSpPr>
            <p:nvPr/>
          </p:nvSpPr>
          <p:spPr bwMode="auto">
            <a:xfrm>
              <a:off x="1625813" y="1948504"/>
              <a:ext cx="9165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>
              <a:off x="1642478" y="1773528"/>
              <a:ext cx="58326" cy="190450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>
              <a:off x="1625813" y="1764006"/>
              <a:ext cx="9165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Rectangle 64"/>
            <p:cNvSpPr>
              <a:spLocks noChangeArrowheads="1"/>
            </p:cNvSpPr>
            <p:nvPr/>
          </p:nvSpPr>
          <p:spPr bwMode="auto">
            <a:xfrm>
              <a:off x="1765080" y="1948504"/>
              <a:ext cx="89274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Rectangle 65"/>
            <p:cNvSpPr>
              <a:spLocks noChangeArrowheads="1"/>
            </p:cNvSpPr>
            <p:nvPr/>
          </p:nvSpPr>
          <p:spPr bwMode="auto">
            <a:xfrm>
              <a:off x="1780554" y="1773528"/>
              <a:ext cx="57135" cy="190450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Rectangle 66"/>
            <p:cNvSpPr>
              <a:spLocks noChangeArrowheads="1"/>
            </p:cNvSpPr>
            <p:nvPr/>
          </p:nvSpPr>
          <p:spPr bwMode="auto">
            <a:xfrm>
              <a:off x="1765080" y="1764006"/>
              <a:ext cx="89274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Rectangle 67"/>
            <p:cNvSpPr>
              <a:spLocks noChangeArrowheads="1"/>
            </p:cNvSpPr>
            <p:nvPr/>
          </p:nvSpPr>
          <p:spPr bwMode="auto">
            <a:xfrm>
              <a:off x="1488927" y="1948504"/>
              <a:ext cx="9165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Rectangle 68"/>
            <p:cNvSpPr>
              <a:spLocks noChangeArrowheads="1"/>
            </p:cNvSpPr>
            <p:nvPr/>
          </p:nvSpPr>
          <p:spPr bwMode="auto">
            <a:xfrm>
              <a:off x="1504402" y="1773528"/>
              <a:ext cx="59516" cy="190450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Rectangle 69"/>
            <p:cNvSpPr>
              <a:spLocks noChangeArrowheads="1"/>
            </p:cNvSpPr>
            <p:nvPr/>
          </p:nvSpPr>
          <p:spPr bwMode="auto">
            <a:xfrm>
              <a:off x="1488927" y="1764006"/>
              <a:ext cx="9165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Rectangle 70"/>
            <p:cNvSpPr>
              <a:spLocks noChangeArrowheads="1"/>
            </p:cNvSpPr>
            <p:nvPr/>
          </p:nvSpPr>
          <p:spPr bwMode="auto">
            <a:xfrm>
              <a:off x="1455598" y="1711632"/>
              <a:ext cx="432085" cy="23806"/>
            </a:xfrm>
            <a:prstGeom prst="rect">
              <a:avLst/>
            </a:pr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1455598" y="1573555"/>
              <a:ext cx="432085" cy="138077"/>
            </a:xfrm>
            <a:custGeom>
              <a:avLst/>
              <a:gdLst>
                <a:gd name="T0" fmla="*/ 181 w 363"/>
                <a:gd name="T1" fmla="*/ 0 h 116"/>
                <a:gd name="T2" fmla="*/ 363 w 363"/>
                <a:gd name="T3" fmla="*/ 116 h 116"/>
                <a:gd name="T4" fmla="*/ 0 w 363"/>
                <a:gd name="T5" fmla="*/ 116 h 116"/>
                <a:gd name="T6" fmla="*/ 181 w 36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72"/>
            <p:cNvSpPr>
              <a:spLocks noEditPoints="1"/>
            </p:cNvSpPr>
            <p:nvPr/>
          </p:nvSpPr>
          <p:spPr bwMode="auto">
            <a:xfrm>
              <a:off x="267664" y="1698538"/>
              <a:ext cx="599919" cy="391614"/>
            </a:xfrm>
            <a:custGeom>
              <a:avLst/>
              <a:gdLst>
                <a:gd name="T0" fmla="*/ 82 w 367"/>
                <a:gd name="T1" fmla="*/ 27 h 240"/>
                <a:gd name="T2" fmla="*/ 367 w 367"/>
                <a:gd name="T3" fmla="*/ 120 h 240"/>
                <a:gd name="T4" fmla="*/ 82 w 367"/>
                <a:gd name="T5" fmla="*/ 213 h 240"/>
                <a:gd name="T6" fmla="*/ 82 w 367"/>
                <a:gd name="T7" fmla="*/ 177 h 240"/>
                <a:gd name="T8" fmla="*/ 127 w 367"/>
                <a:gd name="T9" fmla="*/ 143 h 240"/>
                <a:gd name="T10" fmla="*/ 127 w 367"/>
                <a:gd name="T11" fmla="*/ 87 h 240"/>
                <a:gd name="T12" fmla="*/ 138 w 367"/>
                <a:gd name="T13" fmla="*/ 87 h 240"/>
                <a:gd name="T14" fmla="*/ 138 w 367"/>
                <a:gd name="T15" fmla="*/ 64 h 240"/>
                <a:gd name="T16" fmla="*/ 127 w 367"/>
                <a:gd name="T17" fmla="*/ 64 h 240"/>
                <a:gd name="T18" fmla="*/ 102 w 367"/>
                <a:gd name="T19" fmla="*/ 64 h 240"/>
                <a:gd name="T20" fmla="*/ 91 w 367"/>
                <a:gd name="T21" fmla="*/ 64 h 240"/>
                <a:gd name="T22" fmla="*/ 91 w 367"/>
                <a:gd name="T23" fmla="*/ 87 h 240"/>
                <a:gd name="T24" fmla="*/ 102 w 367"/>
                <a:gd name="T25" fmla="*/ 87 h 240"/>
                <a:gd name="T26" fmla="*/ 102 w 367"/>
                <a:gd name="T27" fmla="*/ 143 h 240"/>
                <a:gd name="T28" fmla="*/ 82 w 367"/>
                <a:gd name="T29" fmla="*/ 156 h 240"/>
                <a:gd name="T30" fmla="*/ 82 w 367"/>
                <a:gd name="T31" fmla="*/ 27 h 240"/>
                <a:gd name="T32" fmla="*/ 0 w 367"/>
                <a:gd name="T33" fmla="*/ 0 h 240"/>
                <a:gd name="T34" fmla="*/ 82 w 367"/>
                <a:gd name="T35" fmla="*/ 27 h 240"/>
                <a:gd name="T36" fmla="*/ 82 w 367"/>
                <a:gd name="T37" fmla="*/ 156 h 240"/>
                <a:gd name="T38" fmla="*/ 82 w 367"/>
                <a:gd name="T39" fmla="*/ 156 h 240"/>
                <a:gd name="T40" fmla="*/ 62 w 367"/>
                <a:gd name="T41" fmla="*/ 143 h 240"/>
                <a:gd name="T42" fmla="*/ 62 w 367"/>
                <a:gd name="T43" fmla="*/ 87 h 240"/>
                <a:gd name="T44" fmla="*/ 73 w 367"/>
                <a:gd name="T45" fmla="*/ 87 h 240"/>
                <a:gd name="T46" fmla="*/ 73 w 367"/>
                <a:gd name="T47" fmla="*/ 64 h 240"/>
                <a:gd name="T48" fmla="*/ 62 w 367"/>
                <a:gd name="T49" fmla="*/ 64 h 240"/>
                <a:gd name="T50" fmla="*/ 37 w 367"/>
                <a:gd name="T51" fmla="*/ 64 h 240"/>
                <a:gd name="T52" fmla="*/ 26 w 367"/>
                <a:gd name="T53" fmla="*/ 64 h 240"/>
                <a:gd name="T54" fmla="*/ 26 w 367"/>
                <a:gd name="T55" fmla="*/ 87 h 240"/>
                <a:gd name="T56" fmla="*/ 37 w 367"/>
                <a:gd name="T57" fmla="*/ 87 h 240"/>
                <a:gd name="T58" fmla="*/ 37 w 367"/>
                <a:gd name="T59" fmla="*/ 143 h 240"/>
                <a:gd name="T60" fmla="*/ 82 w 367"/>
                <a:gd name="T61" fmla="*/ 177 h 240"/>
                <a:gd name="T62" fmla="*/ 82 w 367"/>
                <a:gd name="T63" fmla="*/ 177 h 240"/>
                <a:gd name="T64" fmla="*/ 82 w 367"/>
                <a:gd name="T65" fmla="*/ 213 h 240"/>
                <a:gd name="T66" fmla="*/ 0 w 367"/>
                <a:gd name="T67" fmla="*/ 240 h 240"/>
                <a:gd name="T68" fmla="*/ 0 w 367"/>
                <a:gd name="T6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240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73"/>
            <p:cNvSpPr>
              <a:spLocks noEditPoints="1"/>
            </p:cNvSpPr>
            <p:nvPr/>
          </p:nvSpPr>
          <p:spPr bwMode="auto">
            <a:xfrm>
              <a:off x="1591294" y="2128242"/>
              <a:ext cx="140457" cy="245205"/>
            </a:xfrm>
            <a:custGeom>
              <a:avLst/>
              <a:gdLst>
                <a:gd name="T0" fmla="*/ 37 w 86"/>
                <a:gd name="T1" fmla="*/ 128 h 150"/>
                <a:gd name="T2" fmla="*/ 34 w 86"/>
                <a:gd name="T3" fmla="*/ 127 h 150"/>
                <a:gd name="T4" fmla="*/ 34 w 86"/>
                <a:gd name="T5" fmla="*/ 150 h 150"/>
                <a:gd name="T6" fmla="*/ 45 w 86"/>
                <a:gd name="T7" fmla="*/ 142 h 150"/>
                <a:gd name="T8" fmla="*/ 37 w 86"/>
                <a:gd name="T9" fmla="*/ 128 h 150"/>
                <a:gd name="T10" fmla="*/ 34 w 86"/>
                <a:gd name="T11" fmla="*/ 118 h 150"/>
                <a:gd name="T12" fmla="*/ 34 w 86"/>
                <a:gd name="T13" fmla="*/ 51 h 150"/>
                <a:gd name="T14" fmla="*/ 51 w 86"/>
                <a:gd name="T15" fmla="*/ 46 h 150"/>
                <a:gd name="T16" fmla="*/ 61 w 86"/>
                <a:gd name="T17" fmla="*/ 8 h 150"/>
                <a:gd name="T18" fmla="*/ 72 w 86"/>
                <a:gd name="T19" fmla="*/ 1 h 150"/>
                <a:gd name="T20" fmla="*/ 78 w 86"/>
                <a:gd name="T21" fmla="*/ 12 h 150"/>
                <a:gd name="T22" fmla="*/ 69 w 86"/>
                <a:gd name="T23" fmla="*/ 51 h 150"/>
                <a:gd name="T24" fmla="*/ 82 w 86"/>
                <a:gd name="T25" fmla="*/ 84 h 150"/>
                <a:gd name="T26" fmla="*/ 77 w 86"/>
                <a:gd name="T27" fmla="*/ 103 h 150"/>
                <a:gd name="T28" fmla="*/ 77 w 86"/>
                <a:gd name="T29" fmla="*/ 103 h 150"/>
                <a:gd name="T30" fmla="*/ 86 w 86"/>
                <a:gd name="T31" fmla="*/ 117 h 150"/>
                <a:gd name="T32" fmla="*/ 83 w 86"/>
                <a:gd name="T33" fmla="*/ 130 h 150"/>
                <a:gd name="T34" fmla="*/ 34 w 86"/>
                <a:gd name="T35" fmla="*/ 118 h 150"/>
                <a:gd name="T36" fmla="*/ 34 w 86"/>
                <a:gd name="T37" fmla="*/ 127 h 150"/>
                <a:gd name="T38" fmla="*/ 23 w 86"/>
                <a:gd name="T39" fmla="*/ 136 h 150"/>
                <a:gd name="T40" fmla="*/ 31 w 86"/>
                <a:gd name="T41" fmla="*/ 150 h 150"/>
                <a:gd name="T42" fmla="*/ 34 w 86"/>
                <a:gd name="T43" fmla="*/ 150 h 150"/>
                <a:gd name="T44" fmla="*/ 34 w 86"/>
                <a:gd name="T45" fmla="*/ 127 h 150"/>
                <a:gd name="T46" fmla="*/ 34 w 86"/>
                <a:gd name="T47" fmla="*/ 51 h 150"/>
                <a:gd name="T48" fmla="*/ 34 w 86"/>
                <a:gd name="T49" fmla="*/ 118 h 150"/>
                <a:gd name="T50" fmla="*/ 0 w 86"/>
                <a:gd name="T51" fmla="*/ 109 h 150"/>
                <a:gd name="T52" fmla="*/ 3 w 86"/>
                <a:gd name="T53" fmla="*/ 96 h 150"/>
                <a:gd name="T54" fmla="*/ 18 w 86"/>
                <a:gd name="T55" fmla="*/ 88 h 150"/>
                <a:gd name="T56" fmla="*/ 23 w 86"/>
                <a:gd name="T57" fmla="*/ 69 h 150"/>
                <a:gd name="T58" fmla="*/ 34 w 86"/>
                <a:gd name="T59" fmla="*/ 5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50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74"/>
            <p:cNvSpPr>
              <a:spLocks noEditPoints="1"/>
            </p:cNvSpPr>
            <p:nvPr/>
          </p:nvSpPr>
          <p:spPr bwMode="auto">
            <a:xfrm>
              <a:off x="365269" y="1287880"/>
              <a:ext cx="282105" cy="345191"/>
            </a:xfrm>
            <a:custGeom>
              <a:avLst/>
              <a:gdLst>
                <a:gd name="T0" fmla="*/ 172 w 172"/>
                <a:gd name="T1" fmla="*/ 9 h 211"/>
                <a:gd name="T2" fmla="*/ 121 w 172"/>
                <a:gd name="T3" fmla="*/ 37 h 211"/>
                <a:gd name="T4" fmla="*/ 143 w 172"/>
                <a:gd name="T5" fmla="*/ 211 h 211"/>
                <a:gd name="T6" fmla="*/ 124 w 172"/>
                <a:gd name="T7" fmla="*/ 165 h 211"/>
                <a:gd name="T8" fmla="*/ 131 w 172"/>
                <a:gd name="T9" fmla="*/ 108 h 211"/>
                <a:gd name="T10" fmla="*/ 121 w 172"/>
                <a:gd name="T11" fmla="*/ 86 h 211"/>
                <a:gd name="T12" fmla="*/ 129 w 172"/>
                <a:gd name="T13" fmla="*/ 146 h 211"/>
                <a:gd name="T14" fmla="*/ 127 w 172"/>
                <a:gd name="T15" fmla="*/ 116 h 211"/>
                <a:gd name="T16" fmla="*/ 121 w 172"/>
                <a:gd name="T17" fmla="*/ 156 h 211"/>
                <a:gd name="T18" fmla="*/ 121 w 172"/>
                <a:gd name="T19" fmla="*/ 9 h 211"/>
                <a:gd name="T20" fmla="*/ 98 w 172"/>
                <a:gd name="T21" fmla="*/ 37 h 211"/>
                <a:gd name="T22" fmla="*/ 110 w 172"/>
                <a:gd name="T23" fmla="*/ 88 h 211"/>
                <a:gd name="T24" fmla="*/ 100 w 172"/>
                <a:gd name="T25" fmla="*/ 81 h 211"/>
                <a:gd name="T26" fmla="*/ 121 w 172"/>
                <a:gd name="T27" fmla="*/ 211 h 211"/>
                <a:gd name="T28" fmla="*/ 101 w 172"/>
                <a:gd name="T29" fmla="*/ 163 h 211"/>
                <a:gd name="T30" fmla="*/ 121 w 172"/>
                <a:gd name="T31" fmla="*/ 211 h 211"/>
                <a:gd name="T32" fmla="*/ 113 w 172"/>
                <a:gd name="T33" fmla="*/ 148 h 211"/>
                <a:gd name="T34" fmla="*/ 121 w 172"/>
                <a:gd name="T35" fmla="*/ 156 h 211"/>
                <a:gd name="T36" fmla="*/ 98 w 172"/>
                <a:gd name="T37" fmla="*/ 0 h 211"/>
                <a:gd name="T38" fmla="*/ 71 w 172"/>
                <a:gd name="T39" fmla="*/ 0 h 211"/>
                <a:gd name="T40" fmla="*/ 98 w 172"/>
                <a:gd name="T41" fmla="*/ 80 h 211"/>
                <a:gd name="T42" fmla="*/ 71 w 172"/>
                <a:gd name="T43" fmla="*/ 37 h 211"/>
                <a:gd name="T44" fmla="*/ 71 w 172"/>
                <a:gd name="T45" fmla="*/ 166 h 211"/>
                <a:gd name="T46" fmla="*/ 98 w 172"/>
                <a:gd name="T47" fmla="*/ 141 h 211"/>
                <a:gd name="T48" fmla="*/ 98 w 172"/>
                <a:gd name="T49" fmla="*/ 160 h 211"/>
                <a:gd name="T50" fmla="*/ 74 w 172"/>
                <a:gd name="T51" fmla="*/ 124 h 211"/>
                <a:gd name="T52" fmla="*/ 71 w 172"/>
                <a:gd name="T53" fmla="*/ 118 h 211"/>
                <a:gd name="T54" fmla="*/ 71 w 172"/>
                <a:gd name="T55" fmla="*/ 98 h 211"/>
                <a:gd name="T56" fmla="*/ 71 w 172"/>
                <a:gd name="T57" fmla="*/ 0 h 211"/>
                <a:gd name="T58" fmla="*/ 60 w 172"/>
                <a:gd name="T59" fmla="*/ 0 h 211"/>
                <a:gd name="T60" fmla="*/ 71 w 172"/>
                <a:gd name="T61" fmla="*/ 88 h 211"/>
                <a:gd name="T62" fmla="*/ 60 w 172"/>
                <a:gd name="T63" fmla="*/ 37 h 211"/>
                <a:gd name="T64" fmla="*/ 60 w 172"/>
                <a:gd name="T65" fmla="*/ 120 h 211"/>
                <a:gd name="T66" fmla="*/ 65 w 172"/>
                <a:gd name="T67" fmla="*/ 166 h 211"/>
                <a:gd name="T68" fmla="*/ 71 w 172"/>
                <a:gd name="T69" fmla="*/ 98 h 211"/>
                <a:gd name="T70" fmla="*/ 71 w 172"/>
                <a:gd name="T71" fmla="*/ 98 h 211"/>
                <a:gd name="T72" fmla="*/ 60 w 172"/>
                <a:gd name="T73" fmla="*/ 9 h 211"/>
                <a:gd name="T74" fmla="*/ 12 w 172"/>
                <a:gd name="T75" fmla="*/ 23 h 211"/>
                <a:gd name="T76" fmla="*/ 60 w 172"/>
                <a:gd name="T77" fmla="*/ 100 h 211"/>
                <a:gd name="T78" fmla="*/ 28 w 172"/>
                <a:gd name="T79" fmla="*/ 118 h 211"/>
                <a:gd name="T80" fmla="*/ 29 w 172"/>
                <a:gd name="T81" fmla="*/ 134 h 211"/>
                <a:gd name="T82" fmla="*/ 34 w 172"/>
                <a:gd name="T83" fmla="*/ 127 h 211"/>
                <a:gd name="T84" fmla="*/ 47 w 172"/>
                <a:gd name="T85" fmla="*/ 120 h 211"/>
                <a:gd name="T86" fmla="*/ 36 w 172"/>
                <a:gd name="T87" fmla="*/ 178 h 211"/>
                <a:gd name="T88" fmla="*/ 45 w 172"/>
                <a:gd name="T89" fmla="*/ 163 h 211"/>
                <a:gd name="T90" fmla="*/ 60 w 172"/>
                <a:gd name="T91" fmla="*/ 211 h 211"/>
                <a:gd name="T92" fmla="*/ 0 w 172"/>
                <a:gd name="T93" fmla="*/ 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11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75"/>
            <p:cNvSpPr>
              <a:spLocks noEditPoints="1"/>
            </p:cNvSpPr>
            <p:nvPr/>
          </p:nvSpPr>
          <p:spPr bwMode="auto">
            <a:xfrm>
              <a:off x="908054" y="1650925"/>
              <a:ext cx="427323" cy="428513"/>
            </a:xfrm>
            <a:custGeom>
              <a:avLst/>
              <a:gdLst>
                <a:gd name="T0" fmla="*/ 249 w 261"/>
                <a:gd name="T1" fmla="*/ 220 h 262"/>
                <a:gd name="T2" fmla="*/ 261 w 261"/>
                <a:gd name="T3" fmla="*/ 70 h 262"/>
                <a:gd name="T4" fmla="*/ 249 w 261"/>
                <a:gd name="T5" fmla="*/ 70 h 262"/>
                <a:gd name="T6" fmla="*/ 249 w 261"/>
                <a:gd name="T7" fmla="*/ 154 h 262"/>
                <a:gd name="T8" fmla="*/ 227 w 261"/>
                <a:gd name="T9" fmla="*/ 180 h 262"/>
                <a:gd name="T10" fmla="*/ 209 w 261"/>
                <a:gd name="T11" fmla="*/ 262 h 262"/>
                <a:gd name="T12" fmla="*/ 209 w 261"/>
                <a:gd name="T13" fmla="*/ 262 h 262"/>
                <a:gd name="T14" fmla="*/ 209 w 261"/>
                <a:gd name="T15" fmla="*/ 15 h 262"/>
                <a:gd name="T16" fmla="*/ 203 w 261"/>
                <a:gd name="T17" fmla="*/ 28 h 262"/>
                <a:gd name="T18" fmla="*/ 209 w 261"/>
                <a:gd name="T19" fmla="*/ 50 h 262"/>
                <a:gd name="T20" fmla="*/ 201 w 261"/>
                <a:gd name="T21" fmla="*/ 120 h 262"/>
                <a:gd name="T22" fmla="*/ 209 w 261"/>
                <a:gd name="T23" fmla="*/ 197 h 262"/>
                <a:gd name="T24" fmla="*/ 209 w 261"/>
                <a:gd name="T25" fmla="*/ 197 h 262"/>
                <a:gd name="T26" fmla="*/ 195 w 261"/>
                <a:gd name="T27" fmla="*/ 232 h 262"/>
                <a:gd name="T28" fmla="*/ 168 w 261"/>
                <a:gd name="T29" fmla="*/ 36 h 262"/>
                <a:gd name="T30" fmla="*/ 195 w 261"/>
                <a:gd name="T31" fmla="*/ 20 h 262"/>
                <a:gd name="T32" fmla="*/ 195 w 261"/>
                <a:gd name="T33" fmla="*/ 50 h 262"/>
                <a:gd name="T34" fmla="*/ 195 w 261"/>
                <a:gd name="T35" fmla="*/ 120 h 262"/>
                <a:gd name="T36" fmla="*/ 168 w 261"/>
                <a:gd name="T37" fmla="*/ 220 h 262"/>
                <a:gd name="T38" fmla="*/ 192 w 261"/>
                <a:gd name="T39" fmla="*/ 249 h 262"/>
                <a:gd name="T40" fmla="*/ 168 w 261"/>
                <a:gd name="T41" fmla="*/ 21 h 262"/>
                <a:gd name="T42" fmla="*/ 168 w 261"/>
                <a:gd name="T43" fmla="*/ 44 h 262"/>
                <a:gd name="T44" fmla="*/ 135 w 261"/>
                <a:gd name="T45" fmla="*/ 120 h 262"/>
                <a:gd name="T46" fmla="*/ 167 w 261"/>
                <a:gd name="T47" fmla="*/ 198 h 262"/>
                <a:gd name="T48" fmla="*/ 167 w 261"/>
                <a:gd name="T49" fmla="*/ 167 h 262"/>
                <a:gd name="T50" fmla="*/ 130 w 261"/>
                <a:gd name="T51" fmla="*/ 147 h 262"/>
                <a:gd name="T52" fmla="*/ 93 w 261"/>
                <a:gd name="T53" fmla="*/ 44 h 262"/>
                <a:gd name="T54" fmla="*/ 130 w 261"/>
                <a:gd name="T55" fmla="*/ 0 h 262"/>
                <a:gd name="T56" fmla="*/ 126 w 261"/>
                <a:gd name="T57" fmla="*/ 120 h 262"/>
                <a:gd name="T58" fmla="*/ 130 w 261"/>
                <a:gd name="T59" fmla="*/ 159 h 262"/>
                <a:gd name="T60" fmla="*/ 130 w 261"/>
                <a:gd name="T61" fmla="*/ 179 h 262"/>
                <a:gd name="T62" fmla="*/ 130 w 261"/>
                <a:gd name="T63" fmla="*/ 198 h 262"/>
                <a:gd name="T64" fmla="*/ 93 w 261"/>
                <a:gd name="T65" fmla="*/ 3 h 262"/>
                <a:gd name="T66" fmla="*/ 93 w 261"/>
                <a:gd name="T67" fmla="*/ 36 h 262"/>
                <a:gd name="T68" fmla="*/ 67 w 261"/>
                <a:gd name="T69" fmla="*/ 20 h 262"/>
                <a:gd name="T70" fmla="*/ 67 w 261"/>
                <a:gd name="T71" fmla="*/ 70 h 262"/>
                <a:gd name="T72" fmla="*/ 92 w 261"/>
                <a:gd name="T73" fmla="*/ 147 h 262"/>
                <a:gd name="T74" fmla="*/ 92 w 261"/>
                <a:gd name="T75" fmla="*/ 179 h 262"/>
                <a:gd name="T76" fmla="*/ 93 w 261"/>
                <a:gd name="T77" fmla="*/ 198 h 262"/>
                <a:gd name="T78" fmla="*/ 67 w 261"/>
                <a:gd name="T79" fmla="*/ 171 h 262"/>
                <a:gd name="T80" fmla="*/ 69 w 261"/>
                <a:gd name="T81" fmla="*/ 232 h 262"/>
                <a:gd name="T82" fmla="*/ 58 w 261"/>
                <a:gd name="T83" fmla="*/ 28 h 262"/>
                <a:gd name="T84" fmla="*/ 67 w 261"/>
                <a:gd name="T85" fmla="*/ 9 h 262"/>
                <a:gd name="T86" fmla="*/ 67 w 261"/>
                <a:gd name="T87" fmla="*/ 120 h 262"/>
                <a:gd name="T88" fmla="*/ 67 w 261"/>
                <a:gd name="T89" fmla="*/ 188 h 262"/>
                <a:gd name="T90" fmla="*/ 67 w 261"/>
                <a:gd name="T91" fmla="*/ 232 h 262"/>
                <a:gd name="T92" fmla="*/ 67 w 261"/>
                <a:gd name="T93" fmla="*/ 232 h 262"/>
                <a:gd name="T94" fmla="*/ 52 w 261"/>
                <a:gd name="T95" fmla="*/ 50 h 262"/>
                <a:gd name="T96" fmla="*/ 12 w 261"/>
                <a:gd name="T97" fmla="*/ 220 h 262"/>
                <a:gd name="T98" fmla="*/ 52 w 261"/>
                <a:gd name="T99" fmla="*/ 232 h 262"/>
                <a:gd name="T100" fmla="*/ 52 w 261"/>
                <a:gd name="T101" fmla="*/ 232 h 262"/>
                <a:gd name="T102" fmla="*/ 12 w 261"/>
                <a:gd name="T103" fmla="*/ 114 h 262"/>
                <a:gd name="T104" fmla="*/ 0 w 261"/>
                <a:gd name="T105" fmla="*/ 104 h 262"/>
                <a:gd name="T106" fmla="*/ 12 w 261"/>
                <a:gd name="T107" fmla="*/ 15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62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76"/>
            <p:cNvSpPr>
              <a:spLocks noEditPoints="1"/>
            </p:cNvSpPr>
            <p:nvPr/>
          </p:nvSpPr>
          <p:spPr bwMode="auto">
            <a:xfrm>
              <a:off x="481920" y="2203232"/>
              <a:ext cx="482078" cy="365427"/>
            </a:xfrm>
            <a:custGeom>
              <a:avLst/>
              <a:gdLst>
                <a:gd name="T0" fmla="*/ 271 w 295"/>
                <a:gd name="T1" fmla="*/ 0 h 224"/>
                <a:gd name="T2" fmla="*/ 277 w 295"/>
                <a:gd name="T3" fmla="*/ 35 h 224"/>
                <a:gd name="T4" fmla="*/ 224 w 295"/>
                <a:gd name="T5" fmla="*/ 224 h 224"/>
                <a:gd name="T6" fmla="*/ 248 w 295"/>
                <a:gd name="T7" fmla="*/ 188 h 224"/>
                <a:gd name="T8" fmla="*/ 249 w 295"/>
                <a:gd name="T9" fmla="*/ 29 h 224"/>
                <a:gd name="T10" fmla="*/ 224 w 295"/>
                <a:gd name="T11" fmla="*/ 194 h 224"/>
                <a:gd name="T12" fmla="*/ 224 w 295"/>
                <a:gd name="T13" fmla="*/ 16 h 224"/>
                <a:gd name="T14" fmla="*/ 224 w 295"/>
                <a:gd name="T15" fmla="*/ 208 h 224"/>
                <a:gd name="T16" fmla="*/ 224 w 295"/>
                <a:gd name="T17" fmla="*/ 179 h 224"/>
                <a:gd name="T18" fmla="*/ 224 w 295"/>
                <a:gd name="T19" fmla="*/ 194 h 224"/>
                <a:gd name="T20" fmla="*/ 201 w 295"/>
                <a:gd name="T21" fmla="*/ 128 h 224"/>
                <a:gd name="T22" fmla="*/ 203 w 295"/>
                <a:gd name="T23" fmla="*/ 98 h 224"/>
                <a:gd name="T24" fmla="*/ 195 w 295"/>
                <a:gd name="T25" fmla="*/ 67 h 224"/>
                <a:gd name="T26" fmla="*/ 187 w 295"/>
                <a:gd name="T27" fmla="*/ 128 h 224"/>
                <a:gd name="T28" fmla="*/ 187 w 295"/>
                <a:gd name="T29" fmla="*/ 100 h 224"/>
                <a:gd name="T30" fmla="*/ 190 w 295"/>
                <a:gd name="T31" fmla="*/ 75 h 224"/>
                <a:gd name="T32" fmla="*/ 187 w 295"/>
                <a:gd name="T33" fmla="*/ 0 h 224"/>
                <a:gd name="T34" fmla="*/ 187 w 295"/>
                <a:gd name="T35" fmla="*/ 0 h 224"/>
                <a:gd name="T36" fmla="*/ 147 w 295"/>
                <a:gd name="T37" fmla="*/ 208 h 224"/>
                <a:gd name="T38" fmla="*/ 182 w 295"/>
                <a:gd name="T39" fmla="*/ 67 h 224"/>
                <a:gd name="T40" fmla="*/ 168 w 295"/>
                <a:gd name="T41" fmla="*/ 109 h 224"/>
                <a:gd name="T42" fmla="*/ 187 w 295"/>
                <a:gd name="T43" fmla="*/ 194 h 224"/>
                <a:gd name="T44" fmla="*/ 148 w 295"/>
                <a:gd name="T45" fmla="*/ 125 h 224"/>
                <a:gd name="T46" fmla="*/ 147 w 295"/>
                <a:gd name="T47" fmla="*/ 106 h 224"/>
                <a:gd name="T48" fmla="*/ 184 w 295"/>
                <a:gd name="T49" fmla="*/ 70 h 224"/>
                <a:gd name="T50" fmla="*/ 187 w 295"/>
                <a:gd name="T51" fmla="*/ 91 h 224"/>
                <a:gd name="T52" fmla="*/ 179 w 295"/>
                <a:gd name="T53" fmla="*/ 116 h 224"/>
                <a:gd name="T54" fmla="*/ 187 w 295"/>
                <a:gd name="T55" fmla="*/ 100 h 224"/>
                <a:gd name="T56" fmla="*/ 147 w 295"/>
                <a:gd name="T57" fmla="*/ 16 h 224"/>
                <a:gd name="T58" fmla="*/ 147 w 295"/>
                <a:gd name="T59" fmla="*/ 208 h 224"/>
                <a:gd name="T60" fmla="*/ 147 w 295"/>
                <a:gd name="T61" fmla="*/ 106 h 224"/>
                <a:gd name="T62" fmla="*/ 127 w 295"/>
                <a:gd name="T63" fmla="*/ 121 h 224"/>
                <a:gd name="T64" fmla="*/ 147 w 295"/>
                <a:gd name="T65" fmla="*/ 137 h 224"/>
                <a:gd name="T66" fmla="*/ 102 w 295"/>
                <a:gd name="T67" fmla="*/ 156 h 224"/>
                <a:gd name="T68" fmla="*/ 109 w 295"/>
                <a:gd name="T69" fmla="*/ 113 h 224"/>
                <a:gd name="T70" fmla="*/ 100 w 295"/>
                <a:gd name="T71" fmla="*/ 93 h 224"/>
                <a:gd name="T72" fmla="*/ 111 w 295"/>
                <a:gd name="T73" fmla="*/ 97 h 224"/>
                <a:gd name="T74" fmla="*/ 99 w 295"/>
                <a:gd name="T75" fmla="*/ 88 h 224"/>
                <a:gd name="T76" fmla="*/ 101 w 295"/>
                <a:gd name="T77" fmla="*/ 150 h 224"/>
                <a:gd name="T78" fmla="*/ 99 w 295"/>
                <a:gd name="T79" fmla="*/ 123 h 224"/>
                <a:gd name="T80" fmla="*/ 0 w 295"/>
                <a:gd name="T81" fmla="*/ 23 h 224"/>
                <a:gd name="T82" fmla="*/ 99 w 295"/>
                <a:gd name="T83" fmla="*/ 208 h 224"/>
                <a:gd name="T84" fmla="*/ 17 w 295"/>
                <a:gd name="T85" fmla="*/ 35 h 224"/>
                <a:gd name="T86" fmla="*/ 99 w 295"/>
                <a:gd name="T87" fmla="*/ 29 h 224"/>
                <a:gd name="T88" fmla="*/ 79 w 295"/>
                <a:gd name="T89" fmla="*/ 129 h 224"/>
                <a:gd name="T90" fmla="*/ 99 w 295"/>
                <a:gd name="T91" fmla="*/ 157 h 224"/>
                <a:gd name="T92" fmla="*/ 30 w 295"/>
                <a:gd name="T93" fmla="*/ 45 h 224"/>
                <a:gd name="T94" fmla="*/ 99 w 295"/>
                <a:gd name="T95" fmla="*/ 115 h 224"/>
                <a:gd name="T96" fmla="*/ 99 w 295"/>
                <a:gd name="T97" fmla="*/ 123 h 224"/>
                <a:gd name="T98" fmla="*/ 91 w 295"/>
                <a:gd name="T99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224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692607" y="1667590"/>
              <a:ext cx="160693" cy="120222"/>
            </a:xfrm>
            <a:custGeom>
              <a:avLst/>
              <a:gdLst>
                <a:gd name="T0" fmla="*/ 69 w 98"/>
                <a:gd name="T1" fmla="*/ 0 h 74"/>
                <a:gd name="T2" fmla="*/ 49 w 98"/>
                <a:gd name="T3" fmla="*/ 8 h 74"/>
                <a:gd name="T4" fmla="*/ 30 w 98"/>
                <a:gd name="T5" fmla="*/ 0 h 74"/>
                <a:gd name="T6" fmla="*/ 0 w 98"/>
                <a:gd name="T7" fmla="*/ 29 h 74"/>
                <a:gd name="T8" fmla="*/ 51 w 98"/>
                <a:gd name="T9" fmla="*/ 74 h 74"/>
                <a:gd name="T10" fmla="*/ 98 w 98"/>
                <a:gd name="T11" fmla="*/ 29 h 74"/>
                <a:gd name="T12" fmla="*/ 69 w 9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4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764025" y="1636642"/>
              <a:ext cx="44042" cy="54754"/>
            </a:xfrm>
            <a:custGeom>
              <a:avLst/>
              <a:gdLst>
                <a:gd name="T0" fmla="*/ 6 w 27"/>
                <a:gd name="T1" fmla="*/ 34 h 34"/>
                <a:gd name="T2" fmla="*/ 13 w 27"/>
                <a:gd name="T3" fmla="*/ 0 h 34"/>
                <a:gd name="T4" fmla="*/ 27 w 27"/>
                <a:gd name="T5" fmla="*/ 3 h 34"/>
                <a:gd name="T6" fmla="*/ 6 w 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79"/>
            <p:cNvSpPr>
              <a:spLocks noEditPoints="1"/>
            </p:cNvSpPr>
            <p:nvPr/>
          </p:nvSpPr>
          <p:spPr bwMode="auto">
            <a:xfrm>
              <a:off x="514059" y="2638887"/>
              <a:ext cx="169025" cy="234492"/>
            </a:xfrm>
            <a:custGeom>
              <a:avLst/>
              <a:gdLst>
                <a:gd name="T0" fmla="*/ 87 w 103"/>
                <a:gd name="T1" fmla="*/ 88 h 143"/>
                <a:gd name="T2" fmla="*/ 103 w 103"/>
                <a:gd name="T3" fmla="*/ 112 h 143"/>
                <a:gd name="T4" fmla="*/ 102 w 103"/>
                <a:gd name="T5" fmla="*/ 143 h 143"/>
                <a:gd name="T6" fmla="*/ 87 w 103"/>
                <a:gd name="T7" fmla="*/ 137 h 143"/>
                <a:gd name="T8" fmla="*/ 87 w 103"/>
                <a:gd name="T9" fmla="*/ 134 h 143"/>
                <a:gd name="T10" fmla="*/ 91 w 103"/>
                <a:gd name="T11" fmla="*/ 136 h 143"/>
                <a:gd name="T12" fmla="*/ 100 w 103"/>
                <a:gd name="T13" fmla="*/ 130 h 143"/>
                <a:gd name="T14" fmla="*/ 100 w 103"/>
                <a:gd name="T15" fmla="*/ 113 h 143"/>
                <a:gd name="T16" fmla="*/ 100 w 103"/>
                <a:gd name="T17" fmla="*/ 113 h 143"/>
                <a:gd name="T18" fmla="*/ 99 w 103"/>
                <a:gd name="T19" fmla="*/ 111 h 143"/>
                <a:gd name="T20" fmla="*/ 92 w 103"/>
                <a:gd name="T21" fmla="*/ 110 h 143"/>
                <a:gd name="T22" fmla="*/ 90 w 103"/>
                <a:gd name="T23" fmla="*/ 116 h 143"/>
                <a:gd name="T24" fmla="*/ 87 w 103"/>
                <a:gd name="T25" fmla="*/ 115 h 143"/>
                <a:gd name="T26" fmla="*/ 87 w 103"/>
                <a:gd name="T27" fmla="*/ 88 h 143"/>
                <a:gd name="T28" fmla="*/ 73 w 103"/>
                <a:gd name="T29" fmla="*/ 132 h 143"/>
                <a:gd name="T30" fmla="*/ 32 w 103"/>
                <a:gd name="T31" fmla="*/ 70 h 143"/>
                <a:gd name="T32" fmla="*/ 28 w 103"/>
                <a:gd name="T33" fmla="*/ 68 h 143"/>
                <a:gd name="T34" fmla="*/ 28 w 103"/>
                <a:gd name="T35" fmla="*/ 67 h 143"/>
                <a:gd name="T36" fmla="*/ 28 w 103"/>
                <a:gd name="T37" fmla="*/ 63 h 143"/>
                <a:gd name="T38" fmla="*/ 29 w 103"/>
                <a:gd name="T39" fmla="*/ 65 h 143"/>
                <a:gd name="T40" fmla="*/ 34 w 103"/>
                <a:gd name="T41" fmla="*/ 66 h 143"/>
                <a:gd name="T42" fmla="*/ 41 w 103"/>
                <a:gd name="T43" fmla="*/ 61 h 143"/>
                <a:gd name="T44" fmla="*/ 41 w 103"/>
                <a:gd name="T45" fmla="*/ 61 h 143"/>
                <a:gd name="T46" fmla="*/ 37 w 103"/>
                <a:gd name="T47" fmla="*/ 59 h 143"/>
                <a:gd name="T48" fmla="*/ 28 w 103"/>
                <a:gd name="T49" fmla="*/ 45 h 143"/>
                <a:gd name="T50" fmla="*/ 28 w 103"/>
                <a:gd name="T51" fmla="*/ 26 h 143"/>
                <a:gd name="T52" fmla="*/ 39 w 103"/>
                <a:gd name="T53" fmla="*/ 19 h 143"/>
                <a:gd name="T54" fmla="*/ 44 w 103"/>
                <a:gd name="T55" fmla="*/ 21 h 143"/>
                <a:gd name="T56" fmla="*/ 61 w 103"/>
                <a:gd name="T57" fmla="*/ 46 h 143"/>
                <a:gd name="T58" fmla="*/ 61 w 103"/>
                <a:gd name="T59" fmla="*/ 50 h 143"/>
                <a:gd name="T60" fmla="*/ 87 w 103"/>
                <a:gd name="T61" fmla="*/ 88 h 143"/>
                <a:gd name="T62" fmla="*/ 87 w 103"/>
                <a:gd name="T63" fmla="*/ 115 h 143"/>
                <a:gd name="T64" fmla="*/ 84 w 103"/>
                <a:gd name="T65" fmla="*/ 116 h 143"/>
                <a:gd name="T66" fmla="*/ 82 w 103"/>
                <a:gd name="T67" fmla="*/ 122 h 143"/>
                <a:gd name="T68" fmla="*/ 75 w 103"/>
                <a:gd name="T69" fmla="*/ 121 h 143"/>
                <a:gd name="T70" fmla="*/ 74 w 103"/>
                <a:gd name="T71" fmla="*/ 128 h 143"/>
                <a:gd name="T72" fmla="*/ 75 w 103"/>
                <a:gd name="T73" fmla="*/ 130 h 143"/>
                <a:gd name="T74" fmla="*/ 87 w 103"/>
                <a:gd name="T75" fmla="*/ 134 h 143"/>
                <a:gd name="T76" fmla="*/ 87 w 103"/>
                <a:gd name="T77" fmla="*/ 137 h 143"/>
                <a:gd name="T78" fmla="*/ 73 w 103"/>
                <a:gd name="T79" fmla="*/ 132 h 143"/>
                <a:gd name="T80" fmla="*/ 28 w 103"/>
                <a:gd name="T81" fmla="*/ 4 h 143"/>
                <a:gd name="T82" fmla="*/ 28 w 103"/>
                <a:gd name="T83" fmla="*/ 24 h 143"/>
                <a:gd name="T84" fmla="*/ 36 w 103"/>
                <a:gd name="T85" fmla="*/ 15 h 143"/>
                <a:gd name="T86" fmla="*/ 32 w 103"/>
                <a:gd name="T87" fmla="*/ 8 h 143"/>
                <a:gd name="T88" fmla="*/ 28 w 103"/>
                <a:gd name="T89" fmla="*/ 4 h 143"/>
                <a:gd name="T90" fmla="*/ 28 w 103"/>
                <a:gd name="T91" fmla="*/ 67 h 143"/>
                <a:gd name="T92" fmla="*/ 11 w 103"/>
                <a:gd name="T93" fmla="*/ 43 h 143"/>
                <a:gd name="T94" fmla="*/ 11 w 103"/>
                <a:gd name="T95" fmla="*/ 37 h 143"/>
                <a:gd name="T96" fmla="*/ 5 w 103"/>
                <a:gd name="T97" fmla="*/ 27 h 143"/>
                <a:gd name="T98" fmla="*/ 9 w 103"/>
                <a:gd name="T99" fmla="*/ 4 h 143"/>
                <a:gd name="T100" fmla="*/ 28 w 103"/>
                <a:gd name="T101" fmla="*/ 4 h 143"/>
                <a:gd name="T102" fmla="*/ 28 w 103"/>
                <a:gd name="T103" fmla="*/ 24 h 143"/>
                <a:gd name="T104" fmla="*/ 21 w 103"/>
                <a:gd name="T105" fmla="*/ 31 h 143"/>
                <a:gd name="T106" fmla="*/ 28 w 103"/>
                <a:gd name="T107" fmla="*/ 26 h 143"/>
                <a:gd name="T108" fmla="*/ 28 w 103"/>
                <a:gd name="T109" fmla="*/ 45 h 143"/>
                <a:gd name="T110" fmla="*/ 22 w 103"/>
                <a:gd name="T111" fmla="*/ 37 h 143"/>
                <a:gd name="T112" fmla="*/ 22 w 103"/>
                <a:gd name="T113" fmla="*/ 33 h 143"/>
                <a:gd name="T114" fmla="*/ 15 w 103"/>
                <a:gd name="T115" fmla="*/ 37 h 143"/>
                <a:gd name="T116" fmla="*/ 14 w 103"/>
                <a:gd name="T117" fmla="*/ 43 h 143"/>
                <a:gd name="T118" fmla="*/ 28 w 103"/>
                <a:gd name="T119" fmla="*/ 63 h 143"/>
                <a:gd name="T120" fmla="*/ 28 w 103"/>
                <a:gd name="T121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" h="14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80"/>
            <p:cNvSpPr>
              <a:spLocks noEditPoints="1"/>
            </p:cNvSpPr>
            <p:nvPr/>
          </p:nvSpPr>
          <p:spPr bwMode="auto">
            <a:xfrm>
              <a:off x="1812693" y="1436669"/>
              <a:ext cx="211876" cy="232112"/>
            </a:xfrm>
            <a:custGeom>
              <a:avLst/>
              <a:gdLst>
                <a:gd name="T0" fmla="*/ 101 w 130"/>
                <a:gd name="T1" fmla="*/ 65 h 142"/>
                <a:gd name="T2" fmla="*/ 97 w 130"/>
                <a:gd name="T3" fmla="*/ 81 h 142"/>
                <a:gd name="T4" fmla="*/ 97 w 130"/>
                <a:gd name="T5" fmla="*/ 94 h 142"/>
                <a:gd name="T6" fmla="*/ 100 w 130"/>
                <a:gd name="T7" fmla="*/ 95 h 142"/>
                <a:gd name="T8" fmla="*/ 111 w 130"/>
                <a:gd name="T9" fmla="*/ 112 h 142"/>
                <a:gd name="T10" fmla="*/ 97 w 130"/>
                <a:gd name="T11" fmla="*/ 103 h 142"/>
                <a:gd name="T12" fmla="*/ 97 w 130"/>
                <a:gd name="T13" fmla="*/ 28 h 142"/>
                <a:gd name="T14" fmla="*/ 111 w 130"/>
                <a:gd name="T15" fmla="*/ 19 h 142"/>
                <a:gd name="T16" fmla="*/ 100 w 130"/>
                <a:gd name="T17" fmla="*/ 35 h 142"/>
                <a:gd name="T18" fmla="*/ 97 w 130"/>
                <a:gd name="T19" fmla="*/ 36 h 142"/>
                <a:gd name="T20" fmla="*/ 127 w 130"/>
                <a:gd name="T21" fmla="*/ 62 h 142"/>
                <a:gd name="T22" fmla="*/ 108 w 130"/>
                <a:gd name="T23" fmla="*/ 65 h 142"/>
                <a:gd name="T24" fmla="*/ 127 w 130"/>
                <a:gd name="T25" fmla="*/ 69 h 142"/>
                <a:gd name="T26" fmla="*/ 127 w 130"/>
                <a:gd name="T27" fmla="*/ 62 h 142"/>
                <a:gd name="T28" fmla="*/ 67 w 130"/>
                <a:gd name="T29" fmla="*/ 142 h 142"/>
                <a:gd name="T30" fmla="*/ 85 w 130"/>
                <a:gd name="T31" fmla="*/ 95 h 142"/>
                <a:gd name="T32" fmla="*/ 97 w 130"/>
                <a:gd name="T33" fmla="*/ 50 h 142"/>
                <a:gd name="T34" fmla="*/ 65 w 130"/>
                <a:gd name="T35" fmla="*/ 37 h 142"/>
                <a:gd name="T36" fmla="*/ 93 w 130"/>
                <a:gd name="T37" fmla="*/ 65 h 142"/>
                <a:gd name="T38" fmla="*/ 79 w 130"/>
                <a:gd name="T39" fmla="*/ 90 h 142"/>
                <a:gd name="T40" fmla="*/ 78 w 130"/>
                <a:gd name="T41" fmla="*/ 110 h 142"/>
                <a:gd name="T42" fmla="*/ 65 w 130"/>
                <a:gd name="T43" fmla="*/ 142 h 142"/>
                <a:gd name="T44" fmla="*/ 97 w 130"/>
                <a:gd name="T45" fmla="*/ 36 h 142"/>
                <a:gd name="T46" fmla="*/ 95 w 130"/>
                <a:gd name="T47" fmla="*/ 31 h 142"/>
                <a:gd name="T48" fmla="*/ 97 w 130"/>
                <a:gd name="T49" fmla="*/ 94 h 142"/>
                <a:gd name="T50" fmla="*/ 95 w 130"/>
                <a:gd name="T51" fmla="*/ 100 h 142"/>
                <a:gd name="T52" fmla="*/ 97 w 130"/>
                <a:gd name="T53" fmla="*/ 94 h 142"/>
                <a:gd name="T54" fmla="*/ 65 w 130"/>
                <a:gd name="T55" fmla="*/ 0 h 142"/>
                <a:gd name="T56" fmla="*/ 68 w 130"/>
                <a:gd name="T57" fmla="*/ 3 h 142"/>
                <a:gd name="T58" fmla="*/ 65 w 130"/>
                <a:gd name="T59" fmla="*/ 23 h 142"/>
                <a:gd name="T60" fmla="*/ 65 w 130"/>
                <a:gd name="T61" fmla="*/ 23 h 142"/>
                <a:gd name="T62" fmla="*/ 32 w 130"/>
                <a:gd name="T63" fmla="*/ 50 h 142"/>
                <a:gd name="T64" fmla="*/ 45 w 130"/>
                <a:gd name="T65" fmla="*/ 96 h 142"/>
                <a:gd name="T66" fmla="*/ 63 w 130"/>
                <a:gd name="T67" fmla="*/ 142 h 142"/>
                <a:gd name="T68" fmla="*/ 65 w 130"/>
                <a:gd name="T69" fmla="*/ 110 h 142"/>
                <a:gd name="T70" fmla="*/ 52 w 130"/>
                <a:gd name="T71" fmla="*/ 93 h 142"/>
                <a:gd name="T72" fmla="*/ 36 w 130"/>
                <a:gd name="T73" fmla="*/ 65 h 142"/>
                <a:gd name="T74" fmla="*/ 65 w 130"/>
                <a:gd name="T75" fmla="*/ 37 h 142"/>
                <a:gd name="T76" fmla="*/ 65 w 130"/>
                <a:gd name="T77" fmla="*/ 29 h 142"/>
                <a:gd name="T78" fmla="*/ 65 w 130"/>
                <a:gd name="T79" fmla="*/ 0 h 142"/>
                <a:gd name="T80" fmla="*/ 62 w 130"/>
                <a:gd name="T81" fmla="*/ 20 h 142"/>
                <a:gd name="T82" fmla="*/ 65 w 130"/>
                <a:gd name="T83" fmla="*/ 0 h 142"/>
                <a:gd name="T84" fmla="*/ 32 w 130"/>
                <a:gd name="T85" fmla="*/ 94 h 142"/>
                <a:gd name="T86" fmla="*/ 35 w 130"/>
                <a:gd name="T87" fmla="*/ 100 h 142"/>
                <a:gd name="T88" fmla="*/ 32 w 130"/>
                <a:gd name="T89" fmla="*/ 36 h 142"/>
                <a:gd name="T90" fmla="*/ 35 w 130"/>
                <a:gd name="T91" fmla="*/ 31 h 142"/>
                <a:gd name="T92" fmla="*/ 32 w 130"/>
                <a:gd name="T93" fmla="*/ 36 h 142"/>
                <a:gd name="T94" fmla="*/ 29 w 130"/>
                <a:gd name="T95" fmla="*/ 65 h 142"/>
                <a:gd name="T96" fmla="*/ 32 w 130"/>
                <a:gd name="T97" fmla="*/ 50 h 142"/>
                <a:gd name="T98" fmla="*/ 32 w 130"/>
                <a:gd name="T99" fmla="*/ 36 h 142"/>
                <a:gd name="T100" fmla="*/ 30 w 130"/>
                <a:gd name="T101" fmla="*/ 35 h 142"/>
                <a:gd name="T102" fmla="*/ 19 w 130"/>
                <a:gd name="T103" fmla="*/ 19 h 142"/>
                <a:gd name="T104" fmla="*/ 32 w 130"/>
                <a:gd name="T105" fmla="*/ 28 h 142"/>
                <a:gd name="T106" fmla="*/ 32 w 130"/>
                <a:gd name="T107" fmla="*/ 103 h 142"/>
                <a:gd name="T108" fmla="*/ 19 w 130"/>
                <a:gd name="T109" fmla="*/ 112 h 142"/>
                <a:gd name="T110" fmla="*/ 30 w 130"/>
                <a:gd name="T111" fmla="*/ 95 h 142"/>
                <a:gd name="T112" fmla="*/ 32 w 130"/>
                <a:gd name="T113" fmla="*/ 94 h 142"/>
                <a:gd name="T114" fmla="*/ 22 w 130"/>
                <a:gd name="T115" fmla="*/ 65 h 142"/>
                <a:gd name="T116" fmla="*/ 3 w 130"/>
                <a:gd name="T117" fmla="*/ 62 h 142"/>
                <a:gd name="T118" fmla="*/ 3 w 130"/>
                <a:gd name="T119" fmla="*/ 69 h 142"/>
                <a:gd name="T120" fmla="*/ 22 w 130"/>
                <a:gd name="T12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753312" y="1124806"/>
              <a:ext cx="320195" cy="460652"/>
            </a:xfrm>
            <a:custGeom>
              <a:avLst/>
              <a:gdLst>
                <a:gd name="T0" fmla="*/ 98 w 196"/>
                <a:gd name="T1" fmla="*/ 5 h 282"/>
                <a:gd name="T2" fmla="*/ 113 w 196"/>
                <a:gd name="T3" fmla="*/ 0 h 282"/>
                <a:gd name="T4" fmla="*/ 155 w 196"/>
                <a:gd name="T5" fmla="*/ 128 h 282"/>
                <a:gd name="T6" fmla="*/ 108 w 196"/>
                <a:gd name="T7" fmla="*/ 143 h 282"/>
                <a:gd name="T8" fmla="*/ 98 w 196"/>
                <a:gd name="T9" fmla="*/ 111 h 282"/>
                <a:gd name="T10" fmla="*/ 98 w 196"/>
                <a:gd name="T11" fmla="*/ 5 h 282"/>
                <a:gd name="T12" fmla="*/ 98 w 196"/>
                <a:gd name="T13" fmla="*/ 222 h 282"/>
                <a:gd name="T14" fmla="*/ 136 w 196"/>
                <a:gd name="T15" fmla="*/ 209 h 282"/>
                <a:gd name="T16" fmla="*/ 107 w 196"/>
                <a:gd name="T17" fmla="*/ 209 h 282"/>
                <a:gd name="T18" fmla="*/ 107 w 196"/>
                <a:gd name="T19" fmla="*/ 192 h 282"/>
                <a:gd name="T20" fmla="*/ 152 w 196"/>
                <a:gd name="T21" fmla="*/ 192 h 282"/>
                <a:gd name="T22" fmla="*/ 189 w 196"/>
                <a:gd name="T23" fmla="*/ 192 h 282"/>
                <a:gd name="T24" fmla="*/ 196 w 196"/>
                <a:gd name="T25" fmla="*/ 192 h 282"/>
                <a:gd name="T26" fmla="*/ 196 w 196"/>
                <a:gd name="T27" fmla="*/ 209 h 282"/>
                <a:gd name="T28" fmla="*/ 180 w 196"/>
                <a:gd name="T29" fmla="*/ 209 h 282"/>
                <a:gd name="T30" fmla="*/ 134 w 196"/>
                <a:gd name="T31" fmla="*/ 247 h 282"/>
                <a:gd name="T32" fmla="*/ 169 w 196"/>
                <a:gd name="T33" fmla="*/ 267 h 282"/>
                <a:gd name="T34" fmla="*/ 169 w 196"/>
                <a:gd name="T35" fmla="*/ 282 h 282"/>
                <a:gd name="T36" fmla="*/ 98 w 196"/>
                <a:gd name="T37" fmla="*/ 282 h 282"/>
                <a:gd name="T38" fmla="*/ 98 w 196"/>
                <a:gd name="T39" fmla="*/ 268 h 282"/>
                <a:gd name="T40" fmla="*/ 111 w 196"/>
                <a:gd name="T41" fmla="*/ 255 h 282"/>
                <a:gd name="T42" fmla="*/ 98 w 196"/>
                <a:gd name="T43" fmla="*/ 242 h 282"/>
                <a:gd name="T44" fmla="*/ 98 w 196"/>
                <a:gd name="T45" fmla="*/ 222 h 282"/>
                <a:gd name="T46" fmla="*/ 67 w 196"/>
                <a:gd name="T47" fmla="*/ 15 h 282"/>
                <a:gd name="T48" fmla="*/ 98 w 196"/>
                <a:gd name="T49" fmla="*/ 5 h 282"/>
                <a:gd name="T50" fmla="*/ 98 w 196"/>
                <a:gd name="T51" fmla="*/ 111 h 282"/>
                <a:gd name="T52" fmla="*/ 92 w 196"/>
                <a:gd name="T53" fmla="*/ 92 h 282"/>
                <a:gd name="T54" fmla="*/ 33 w 196"/>
                <a:gd name="T55" fmla="*/ 157 h 282"/>
                <a:gd name="T56" fmla="*/ 98 w 196"/>
                <a:gd name="T57" fmla="*/ 222 h 282"/>
                <a:gd name="T58" fmla="*/ 98 w 196"/>
                <a:gd name="T59" fmla="*/ 222 h 282"/>
                <a:gd name="T60" fmla="*/ 98 w 196"/>
                <a:gd name="T61" fmla="*/ 242 h 282"/>
                <a:gd name="T62" fmla="*/ 85 w 196"/>
                <a:gd name="T63" fmla="*/ 255 h 282"/>
                <a:gd name="T64" fmla="*/ 98 w 196"/>
                <a:gd name="T65" fmla="*/ 268 h 282"/>
                <a:gd name="T66" fmla="*/ 98 w 196"/>
                <a:gd name="T67" fmla="*/ 282 h 282"/>
                <a:gd name="T68" fmla="*/ 27 w 196"/>
                <a:gd name="T69" fmla="*/ 282 h 282"/>
                <a:gd name="T70" fmla="*/ 27 w 196"/>
                <a:gd name="T71" fmla="*/ 267 h 282"/>
                <a:gd name="T72" fmla="*/ 61 w 196"/>
                <a:gd name="T73" fmla="*/ 247 h 282"/>
                <a:gd name="T74" fmla="*/ 0 w 196"/>
                <a:gd name="T75" fmla="*/ 157 h 282"/>
                <a:gd name="T76" fmla="*/ 82 w 196"/>
                <a:gd name="T77" fmla="*/ 61 h 282"/>
                <a:gd name="T78" fmla="*/ 67 w 196"/>
                <a:gd name="T79" fmla="*/ 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282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82"/>
            <p:cNvSpPr>
              <a:spLocks noEditPoints="1"/>
            </p:cNvSpPr>
            <p:nvPr/>
          </p:nvSpPr>
          <p:spPr bwMode="auto">
            <a:xfrm>
              <a:off x="639042" y="1059339"/>
              <a:ext cx="184499" cy="163074"/>
            </a:xfrm>
            <a:custGeom>
              <a:avLst/>
              <a:gdLst>
                <a:gd name="T0" fmla="*/ 103 w 113"/>
                <a:gd name="T1" fmla="*/ 31 h 100"/>
                <a:gd name="T2" fmla="*/ 57 w 113"/>
                <a:gd name="T3" fmla="*/ 0 h 100"/>
                <a:gd name="T4" fmla="*/ 57 w 113"/>
                <a:gd name="T5" fmla="*/ 9 h 100"/>
                <a:gd name="T6" fmla="*/ 95 w 113"/>
                <a:gd name="T7" fmla="*/ 35 h 100"/>
                <a:gd name="T8" fmla="*/ 72 w 113"/>
                <a:gd name="T9" fmla="*/ 88 h 100"/>
                <a:gd name="T10" fmla="*/ 57 w 113"/>
                <a:gd name="T11" fmla="*/ 91 h 100"/>
                <a:gd name="T12" fmla="*/ 57 w 113"/>
                <a:gd name="T13" fmla="*/ 100 h 100"/>
                <a:gd name="T14" fmla="*/ 75 w 113"/>
                <a:gd name="T15" fmla="*/ 96 h 100"/>
                <a:gd name="T16" fmla="*/ 103 w 113"/>
                <a:gd name="T17" fmla="*/ 31 h 100"/>
                <a:gd name="T18" fmla="*/ 57 w 113"/>
                <a:gd name="T19" fmla="*/ 0 h 100"/>
                <a:gd name="T20" fmla="*/ 38 w 113"/>
                <a:gd name="T21" fmla="*/ 4 h 100"/>
                <a:gd name="T22" fmla="*/ 11 w 113"/>
                <a:gd name="T23" fmla="*/ 68 h 100"/>
                <a:gd name="T24" fmla="*/ 57 w 113"/>
                <a:gd name="T25" fmla="*/ 100 h 100"/>
                <a:gd name="T26" fmla="*/ 57 w 113"/>
                <a:gd name="T27" fmla="*/ 91 h 100"/>
                <a:gd name="T28" fmla="*/ 19 w 113"/>
                <a:gd name="T29" fmla="*/ 65 h 100"/>
                <a:gd name="T30" fmla="*/ 19 w 113"/>
                <a:gd name="T31" fmla="*/ 65 h 100"/>
                <a:gd name="T32" fmla="*/ 42 w 113"/>
                <a:gd name="T33" fmla="*/ 12 h 100"/>
                <a:gd name="T34" fmla="*/ 57 w 113"/>
                <a:gd name="T35" fmla="*/ 9 h 100"/>
                <a:gd name="T36" fmla="*/ 57 w 113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00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586668" y="1156945"/>
              <a:ext cx="80941" cy="51184"/>
            </a:xfrm>
            <a:custGeom>
              <a:avLst/>
              <a:gdLst>
                <a:gd name="T0" fmla="*/ 7 w 68"/>
                <a:gd name="T1" fmla="*/ 43 h 43"/>
                <a:gd name="T2" fmla="*/ 0 w 68"/>
                <a:gd name="T3" fmla="*/ 25 h 43"/>
                <a:gd name="T4" fmla="*/ 62 w 68"/>
                <a:gd name="T5" fmla="*/ 0 h 43"/>
                <a:gd name="T6" fmla="*/ 68 w 68"/>
                <a:gd name="T7" fmla="*/ 18 h 43"/>
                <a:gd name="T8" fmla="*/ 7 w 6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535485" y="1164087"/>
              <a:ext cx="109509" cy="66658"/>
            </a:xfrm>
            <a:custGeom>
              <a:avLst/>
              <a:gdLst>
                <a:gd name="T0" fmla="*/ 16 w 67"/>
                <a:gd name="T1" fmla="*/ 39 h 41"/>
                <a:gd name="T2" fmla="*/ 2 w 67"/>
                <a:gd name="T3" fmla="*/ 33 h 41"/>
                <a:gd name="T4" fmla="*/ 8 w 67"/>
                <a:gd name="T5" fmla="*/ 19 h 41"/>
                <a:gd name="T6" fmla="*/ 50 w 67"/>
                <a:gd name="T7" fmla="*/ 2 h 41"/>
                <a:gd name="T8" fmla="*/ 64 w 67"/>
                <a:gd name="T9" fmla="*/ 8 h 41"/>
                <a:gd name="T10" fmla="*/ 58 w 67"/>
                <a:gd name="T11" fmla="*/ 22 h 41"/>
                <a:gd name="T12" fmla="*/ 16 w 67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85"/>
            <p:cNvSpPr>
              <a:spLocks noEditPoints="1"/>
            </p:cNvSpPr>
            <p:nvPr/>
          </p:nvSpPr>
          <p:spPr bwMode="auto">
            <a:xfrm>
              <a:off x="472398" y="2033016"/>
              <a:ext cx="334479" cy="119032"/>
            </a:xfrm>
            <a:custGeom>
              <a:avLst/>
              <a:gdLst>
                <a:gd name="T0" fmla="*/ 142 w 205"/>
                <a:gd name="T1" fmla="*/ 5 h 73"/>
                <a:gd name="T2" fmla="*/ 157 w 205"/>
                <a:gd name="T3" fmla="*/ 2 h 73"/>
                <a:gd name="T4" fmla="*/ 164 w 205"/>
                <a:gd name="T5" fmla="*/ 5 h 73"/>
                <a:gd name="T6" fmla="*/ 179 w 205"/>
                <a:gd name="T7" fmla="*/ 2 h 73"/>
                <a:gd name="T8" fmla="*/ 202 w 205"/>
                <a:gd name="T9" fmla="*/ 18 h 73"/>
                <a:gd name="T10" fmla="*/ 187 w 205"/>
                <a:gd name="T11" fmla="*/ 42 h 73"/>
                <a:gd name="T12" fmla="*/ 177 w 205"/>
                <a:gd name="T13" fmla="*/ 43 h 73"/>
                <a:gd name="T14" fmla="*/ 166 w 205"/>
                <a:gd name="T15" fmla="*/ 18 h 73"/>
                <a:gd name="T16" fmla="*/ 172 w 205"/>
                <a:gd name="T17" fmla="*/ 45 h 73"/>
                <a:gd name="T18" fmla="*/ 167 w 205"/>
                <a:gd name="T19" fmla="*/ 50 h 73"/>
                <a:gd name="T20" fmla="*/ 142 w 205"/>
                <a:gd name="T21" fmla="*/ 55 h 73"/>
                <a:gd name="T22" fmla="*/ 142 w 205"/>
                <a:gd name="T23" fmla="*/ 20 h 73"/>
                <a:gd name="T24" fmla="*/ 158 w 205"/>
                <a:gd name="T25" fmla="*/ 17 h 73"/>
                <a:gd name="T26" fmla="*/ 163 w 205"/>
                <a:gd name="T27" fmla="*/ 19 h 73"/>
                <a:gd name="T28" fmla="*/ 161 w 205"/>
                <a:gd name="T29" fmla="*/ 9 h 73"/>
                <a:gd name="T30" fmla="*/ 155 w 205"/>
                <a:gd name="T31" fmla="*/ 5 h 73"/>
                <a:gd name="T32" fmla="*/ 142 w 205"/>
                <a:gd name="T33" fmla="*/ 8 h 73"/>
                <a:gd name="T34" fmla="*/ 142 w 205"/>
                <a:gd name="T35" fmla="*/ 5 h 73"/>
                <a:gd name="T36" fmla="*/ 28 w 205"/>
                <a:gd name="T37" fmla="*/ 30 h 73"/>
                <a:gd name="T38" fmla="*/ 116 w 205"/>
                <a:gd name="T39" fmla="*/ 13 h 73"/>
                <a:gd name="T40" fmla="*/ 121 w 205"/>
                <a:gd name="T41" fmla="*/ 9 h 73"/>
                <a:gd name="T42" fmla="*/ 142 w 205"/>
                <a:gd name="T43" fmla="*/ 5 h 73"/>
                <a:gd name="T44" fmla="*/ 142 w 205"/>
                <a:gd name="T45" fmla="*/ 8 h 73"/>
                <a:gd name="T46" fmla="*/ 124 w 205"/>
                <a:gd name="T47" fmla="*/ 11 h 73"/>
                <a:gd name="T48" fmla="*/ 120 w 205"/>
                <a:gd name="T49" fmla="*/ 17 h 73"/>
                <a:gd name="T50" fmla="*/ 122 w 205"/>
                <a:gd name="T51" fmla="*/ 28 h 73"/>
                <a:gd name="T52" fmla="*/ 122 w 205"/>
                <a:gd name="T53" fmla="*/ 28 h 73"/>
                <a:gd name="T54" fmla="*/ 126 w 205"/>
                <a:gd name="T55" fmla="*/ 24 h 73"/>
                <a:gd name="T56" fmla="*/ 142 w 205"/>
                <a:gd name="T57" fmla="*/ 20 h 73"/>
                <a:gd name="T58" fmla="*/ 142 w 205"/>
                <a:gd name="T59" fmla="*/ 55 h 73"/>
                <a:gd name="T60" fmla="*/ 130 w 205"/>
                <a:gd name="T61" fmla="*/ 57 h 73"/>
                <a:gd name="T62" fmla="*/ 125 w 205"/>
                <a:gd name="T63" fmla="*/ 56 h 73"/>
                <a:gd name="T64" fmla="*/ 35 w 205"/>
                <a:gd name="T65" fmla="*/ 73 h 73"/>
                <a:gd name="T66" fmla="*/ 28 w 205"/>
                <a:gd name="T67" fmla="*/ 70 h 73"/>
                <a:gd name="T68" fmla="*/ 28 w 205"/>
                <a:gd name="T69" fmla="*/ 67 h 73"/>
                <a:gd name="T70" fmla="*/ 35 w 205"/>
                <a:gd name="T71" fmla="*/ 70 h 73"/>
                <a:gd name="T72" fmla="*/ 35 w 205"/>
                <a:gd name="T73" fmla="*/ 70 h 73"/>
                <a:gd name="T74" fmla="*/ 37 w 205"/>
                <a:gd name="T75" fmla="*/ 70 h 73"/>
                <a:gd name="T76" fmla="*/ 42 w 205"/>
                <a:gd name="T77" fmla="*/ 62 h 73"/>
                <a:gd name="T78" fmla="*/ 36 w 205"/>
                <a:gd name="T79" fmla="*/ 57 h 73"/>
                <a:gd name="T80" fmla="*/ 40 w 205"/>
                <a:gd name="T81" fmla="*/ 50 h 73"/>
                <a:gd name="T82" fmla="*/ 34 w 205"/>
                <a:gd name="T83" fmla="*/ 45 h 73"/>
                <a:gd name="T84" fmla="*/ 37 w 205"/>
                <a:gd name="T85" fmla="*/ 38 h 73"/>
                <a:gd name="T86" fmla="*/ 30 w 205"/>
                <a:gd name="T87" fmla="*/ 33 h 73"/>
                <a:gd name="T88" fmla="*/ 28 w 205"/>
                <a:gd name="T89" fmla="*/ 33 h 73"/>
                <a:gd name="T90" fmla="*/ 28 w 205"/>
                <a:gd name="T91" fmla="*/ 34 h 73"/>
                <a:gd name="T92" fmla="*/ 28 w 205"/>
                <a:gd name="T93" fmla="*/ 30 h 73"/>
                <a:gd name="T94" fmla="*/ 26 w 205"/>
                <a:gd name="T95" fmla="*/ 31 h 73"/>
                <a:gd name="T96" fmla="*/ 28 w 205"/>
                <a:gd name="T97" fmla="*/ 30 h 73"/>
                <a:gd name="T98" fmla="*/ 28 w 205"/>
                <a:gd name="T99" fmla="*/ 34 h 73"/>
                <a:gd name="T100" fmla="*/ 13 w 205"/>
                <a:gd name="T101" fmla="*/ 49 h 73"/>
                <a:gd name="T102" fmla="*/ 15 w 205"/>
                <a:gd name="T103" fmla="*/ 62 h 73"/>
                <a:gd name="T104" fmla="*/ 28 w 205"/>
                <a:gd name="T105" fmla="*/ 67 h 73"/>
                <a:gd name="T106" fmla="*/ 28 w 205"/>
                <a:gd name="T107" fmla="*/ 70 h 73"/>
                <a:gd name="T108" fmla="*/ 0 w 205"/>
                <a:gd name="T109" fmla="*/ 58 h 73"/>
                <a:gd name="T110" fmla="*/ 26 w 205"/>
                <a:gd name="T11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73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1857925" y="2340118"/>
              <a:ext cx="184499" cy="236873"/>
            </a:xfrm>
            <a:custGeom>
              <a:avLst/>
              <a:gdLst>
                <a:gd name="T0" fmla="*/ 113 w 113"/>
                <a:gd name="T1" fmla="*/ 25 h 145"/>
                <a:gd name="T2" fmla="*/ 108 w 113"/>
                <a:gd name="T3" fmla="*/ 22 h 145"/>
                <a:gd name="T4" fmla="*/ 42 w 113"/>
                <a:gd name="T5" fmla="*/ 128 h 145"/>
                <a:gd name="T6" fmla="*/ 19 w 113"/>
                <a:gd name="T7" fmla="*/ 132 h 145"/>
                <a:gd name="T8" fmla="*/ 12 w 113"/>
                <a:gd name="T9" fmla="*/ 109 h 145"/>
                <a:gd name="T10" fmla="*/ 78 w 113"/>
                <a:gd name="T11" fmla="*/ 3 h 145"/>
                <a:gd name="T12" fmla="*/ 73 w 113"/>
                <a:gd name="T13" fmla="*/ 0 h 145"/>
                <a:gd name="T14" fmla="*/ 6 w 113"/>
                <a:gd name="T15" fmla="*/ 107 h 145"/>
                <a:gd name="T16" fmla="*/ 15 w 113"/>
                <a:gd name="T17" fmla="*/ 138 h 145"/>
                <a:gd name="T18" fmla="*/ 47 w 113"/>
                <a:gd name="T19" fmla="*/ 132 h 145"/>
                <a:gd name="T20" fmla="*/ 113 w 113"/>
                <a:gd name="T21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5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1962673" y="2331786"/>
              <a:ext cx="89274" cy="61896"/>
            </a:xfrm>
            <a:custGeom>
              <a:avLst/>
              <a:gdLst>
                <a:gd name="T0" fmla="*/ 54 w 55"/>
                <a:gd name="T1" fmla="*/ 35 h 38"/>
                <a:gd name="T2" fmla="*/ 48 w 55"/>
                <a:gd name="T3" fmla="*/ 37 h 38"/>
                <a:gd name="T4" fmla="*/ 3 w 55"/>
                <a:gd name="T5" fmla="*/ 9 h 38"/>
                <a:gd name="T6" fmla="*/ 2 w 55"/>
                <a:gd name="T7" fmla="*/ 3 h 38"/>
                <a:gd name="T8" fmla="*/ 8 w 55"/>
                <a:gd name="T9" fmla="*/ 1 h 38"/>
                <a:gd name="T10" fmla="*/ 53 w 55"/>
                <a:gd name="T11" fmla="*/ 29 h 38"/>
                <a:gd name="T12" fmla="*/ 54 w 55"/>
                <a:gd name="T1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1893634" y="2380589"/>
              <a:ext cx="122603" cy="170215"/>
            </a:xfrm>
            <a:custGeom>
              <a:avLst/>
              <a:gdLst>
                <a:gd name="T0" fmla="*/ 75 w 75"/>
                <a:gd name="T1" fmla="*/ 4 h 104"/>
                <a:gd name="T2" fmla="*/ 69 w 75"/>
                <a:gd name="T3" fmla="*/ 0 h 104"/>
                <a:gd name="T4" fmla="*/ 10 w 75"/>
                <a:gd name="T5" fmla="*/ 95 h 104"/>
                <a:gd name="T6" fmla="*/ 0 w 75"/>
                <a:gd name="T7" fmla="*/ 100 h 104"/>
                <a:gd name="T8" fmla="*/ 1 w 75"/>
                <a:gd name="T9" fmla="*/ 101 h 104"/>
                <a:gd name="T10" fmla="*/ 17 w 75"/>
                <a:gd name="T11" fmla="*/ 98 h 104"/>
                <a:gd name="T12" fmla="*/ 75 w 75"/>
                <a:gd name="T1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4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Freeform 89"/>
            <p:cNvSpPr>
              <a:spLocks noEditPoints="1"/>
            </p:cNvSpPr>
            <p:nvPr/>
          </p:nvSpPr>
          <p:spPr bwMode="auto">
            <a:xfrm>
              <a:off x="1607958" y="1411673"/>
              <a:ext cx="166644" cy="121412"/>
            </a:xfrm>
            <a:custGeom>
              <a:avLst/>
              <a:gdLst>
                <a:gd name="T0" fmla="*/ 84 w 102"/>
                <a:gd name="T1" fmla="*/ 71 h 74"/>
                <a:gd name="T2" fmla="*/ 79 w 102"/>
                <a:gd name="T3" fmla="*/ 69 h 74"/>
                <a:gd name="T4" fmla="*/ 79 w 102"/>
                <a:gd name="T5" fmla="*/ 69 h 74"/>
                <a:gd name="T6" fmla="*/ 79 w 102"/>
                <a:gd name="T7" fmla="*/ 52 h 74"/>
                <a:gd name="T8" fmla="*/ 86 w 102"/>
                <a:gd name="T9" fmla="*/ 49 h 74"/>
                <a:gd name="T10" fmla="*/ 90 w 102"/>
                <a:gd name="T11" fmla="*/ 38 h 74"/>
                <a:gd name="T12" fmla="*/ 79 w 102"/>
                <a:gd name="T13" fmla="*/ 31 h 74"/>
                <a:gd name="T14" fmla="*/ 85 w 102"/>
                <a:gd name="T15" fmla="*/ 20 h 74"/>
                <a:gd name="T16" fmla="*/ 79 w 102"/>
                <a:gd name="T17" fmla="*/ 16 h 74"/>
                <a:gd name="T18" fmla="*/ 72 w 102"/>
                <a:gd name="T19" fmla="*/ 3 h 74"/>
                <a:gd name="T20" fmla="*/ 79 w 102"/>
                <a:gd name="T21" fmla="*/ 16 h 74"/>
                <a:gd name="T22" fmla="*/ 72 w 102"/>
                <a:gd name="T23" fmla="*/ 21 h 74"/>
                <a:gd name="T24" fmla="*/ 72 w 102"/>
                <a:gd name="T25" fmla="*/ 9 h 74"/>
                <a:gd name="T26" fmla="*/ 79 w 102"/>
                <a:gd name="T27" fmla="*/ 73 h 74"/>
                <a:gd name="T28" fmla="*/ 72 w 102"/>
                <a:gd name="T29" fmla="*/ 69 h 74"/>
                <a:gd name="T30" fmla="*/ 79 w 102"/>
                <a:gd name="T31" fmla="*/ 73 h 74"/>
                <a:gd name="T32" fmla="*/ 79 w 102"/>
                <a:gd name="T33" fmla="*/ 34 h 74"/>
                <a:gd name="T34" fmla="*/ 75 w 102"/>
                <a:gd name="T35" fmla="*/ 45 h 74"/>
                <a:gd name="T36" fmla="*/ 79 w 102"/>
                <a:gd name="T37" fmla="*/ 52 h 74"/>
                <a:gd name="T38" fmla="*/ 72 w 102"/>
                <a:gd name="T39" fmla="*/ 25 h 74"/>
                <a:gd name="T40" fmla="*/ 79 w 102"/>
                <a:gd name="T41" fmla="*/ 31 h 74"/>
                <a:gd name="T42" fmla="*/ 72 w 102"/>
                <a:gd name="T43" fmla="*/ 3 h 74"/>
                <a:gd name="T44" fmla="*/ 71 w 102"/>
                <a:gd name="T45" fmla="*/ 8 h 74"/>
                <a:gd name="T46" fmla="*/ 66 w 102"/>
                <a:gd name="T47" fmla="*/ 2 h 74"/>
                <a:gd name="T48" fmla="*/ 66 w 102"/>
                <a:gd name="T49" fmla="*/ 73 h 74"/>
                <a:gd name="T50" fmla="*/ 67 w 102"/>
                <a:gd name="T51" fmla="*/ 65 h 74"/>
                <a:gd name="T52" fmla="*/ 72 w 102"/>
                <a:gd name="T53" fmla="*/ 74 h 74"/>
                <a:gd name="T54" fmla="*/ 72 w 102"/>
                <a:gd name="T55" fmla="*/ 21 h 74"/>
                <a:gd name="T56" fmla="*/ 72 w 102"/>
                <a:gd name="T57" fmla="*/ 52 h 74"/>
                <a:gd name="T58" fmla="*/ 66 w 102"/>
                <a:gd name="T59" fmla="*/ 57 h 74"/>
                <a:gd name="T60" fmla="*/ 69 w 102"/>
                <a:gd name="T61" fmla="*/ 16 h 74"/>
                <a:gd name="T62" fmla="*/ 22 w 102"/>
                <a:gd name="T63" fmla="*/ 10 h 74"/>
                <a:gd name="T64" fmla="*/ 66 w 102"/>
                <a:gd name="T65" fmla="*/ 5 h 74"/>
                <a:gd name="T66" fmla="*/ 64 w 102"/>
                <a:gd name="T67" fmla="*/ 6 h 74"/>
                <a:gd name="T68" fmla="*/ 66 w 102"/>
                <a:gd name="T69" fmla="*/ 16 h 74"/>
                <a:gd name="T70" fmla="*/ 66 w 102"/>
                <a:gd name="T71" fmla="*/ 64 h 74"/>
                <a:gd name="T72" fmla="*/ 37 w 102"/>
                <a:gd name="T73" fmla="*/ 57 h 74"/>
                <a:gd name="T74" fmla="*/ 22 w 102"/>
                <a:gd name="T75" fmla="*/ 49 h 74"/>
                <a:gd name="T76" fmla="*/ 27 w 102"/>
                <a:gd name="T77" fmla="*/ 48 h 74"/>
                <a:gd name="T78" fmla="*/ 22 w 102"/>
                <a:gd name="T79" fmla="*/ 27 h 74"/>
                <a:gd name="T80" fmla="*/ 2 w 102"/>
                <a:gd name="T81" fmla="*/ 41 h 74"/>
                <a:gd name="T82" fmla="*/ 22 w 102"/>
                <a:gd name="T83" fmla="*/ 10 h 74"/>
                <a:gd name="T84" fmla="*/ 17 w 102"/>
                <a:gd name="T85" fmla="*/ 28 h 74"/>
                <a:gd name="T86" fmla="*/ 22 w 102"/>
                <a:gd name="T87" fmla="*/ 49 h 74"/>
                <a:gd name="T88" fmla="*/ 2 w 102"/>
                <a:gd name="T8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74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218861" y="2206803"/>
              <a:ext cx="154741" cy="199973"/>
            </a:xfrm>
            <a:custGeom>
              <a:avLst/>
              <a:gdLst>
                <a:gd name="T0" fmla="*/ 0 w 95"/>
                <a:gd name="T1" fmla="*/ 21 h 123"/>
                <a:gd name="T2" fmla="*/ 4 w 95"/>
                <a:gd name="T3" fmla="*/ 19 h 123"/>
                <a:gd name="T4" fmla="*/ 59 w 95"/>
                <a:gd name="T5" fmla="*/ 109 h 123"/>
                <a:gd name="T6" fmla="*/ 79 w 95"/>
                <a:gd name="T7" fmla="*/ 112 h 123"/>
                <a:gd name="T8" fmla="*/ 85 w 95"/>
                <a:gd name="T9" fmla="*/ 93 h 123"/>
                <a:gd name="T10" fmla="*/ 29 w 95"/>
                <a:gd name="T11" fmla="*/ 3 h 123"/>
                <a:gd name="T12" fmla="*/ 34 w 95"/>
                <a:gd name="T13" fmla="*/ 0 h 123"/>
                <a:gd name="T14" fmla="*/ 90 w 95"/>
                <a:gd name="T15" fmla="*/ 91 h 123"/>
                <a:gd name="T16" fmla="*/ 82 w 95"/>
                <a:gd name="T17" fmla="*/ 117 h 123"/>
                <a:gd name="T18" fmla="*/ 56 w 95"/>
                <a:gd name="T19" fmla="*/ 112 h 123"/>
                <a:gd name="T20" fmla="*/ 0 w 95"/>
                <a:gd name="T21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23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209339" y="2199661"/>
              <a:ext cx="76180" cy="52374"/>
            </a:xfrm>
            <a:custGeom>
              <a:avLst/>
              <a:gdLst>
                <a:gd name="T0" fmla="*/ 1 w 47"/>
                <a:gd name="T1" fmla="*/ 30 h 32"/>
                <a:gd name="T2" fmla="*/ 6 w 47"/>
                <a:gd name="T3" fmla="*/ 31 h 32"/>
                <a:gd name="T4" fmla="*/ 44 w 47"/>
                <a:gd name="T5" fmla="*/ 7 h 32"/>
                <a:gd name="T6" fmla="*/ 46 w 47"/>
                <a:gd name="T7" fmla="*/ 2 h 32"/>
                <a:gd name="T8" fmla="*/ 41 w 47"/>
                <a:gd name="T9" fmla="*/ 1 h 32"/>
                <a:gd name="T10" fmla="*/ 2 w 47"/>
                <a:gd name="T11" fmla="*/ 25 h 32"/>
                <a:gd name="T12" fmla="*/ 1 w 47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Freeform 92"/>
            <p:cNvSpPr/>
            <p:nvPr/>
          </p:nvSpPr>
          <p:spPr bwMode="auto">
            <a:xfrm>
              <a:off x="240287" y="2242512"/>
              <a:ext cx="104748" cy="144028"/>
            </a:xfrm>
            <a:custGeom>
              <a:avLst/>
              <a:gdLst>
                <a:gd name="T0" fmla="*/ 0 w 64"/>
                <a:gd name="T1" fmla="*/ 3 h 88"/>
                <a:gd name="T2" fmla="*/ 5 w 64"/>
                <a:gd name="T3" fmla="*/ 0 h 88"/>
                <a:gd name="T4" fmla="*/ 55 w 64"/>
                <a:gd name="T5" fmla="*/ 80 h 88"/>
                <a:gd name="T6" fmla="*/ 64 w 64"/>
                <a:gd name="T7" fmla="*/ 85 h 88"/>
                <a:gd name="T8" fmla="*/ 63 w 64"/>
                <a:gd name="T9" fmla="*/ 85 h 88"/>
                <a:gd name="T10" fmla="*/ 49 w 64"/>
                <a:gd name="T11" fmla="*/ 82 h 88"/>
                <a:gd name="T12" fmla="*/ 0 w 64"/>
                <a:gd name="T13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Freeform 93"/>
            <p:cNvSpPr>
              <a:spLocks noEditPoints="1"/>
            </p:cNvSpPr>
            <p:nvPr/>
          </p:nvSpPr>
          <p:spPr bwMode="auto">
            <a:xfrm>
              <a:off x="1238961" y="3444731"/>
              <a:ext cx="164263" cy="179738"/>
            </a:xfrm>
            <a:custGeom>
              <a:avLst/>
              <a:gdLst>
                <a:gd name="T0" fmla="*/ 78 w 101"/>
                <a:gd name="T1" fmla="*/ 51 h 110"/>
                <a:gd name="T2" fmla="*/ 75 w 101"/>
                <a:gd name="T3" fmla="*/ 63 h 110"/>
                <a:gd name="T4" fmla="*/ 75 w 101"/>
                <a:gd name="T5" fmla="*/ 73 h 110"/>
                <a:gd name="T6" fmla="*/ 77 w 101"/>
                <a:gd name="T7" fmla="*/ 74 h 110"/>
                <a:gd name="T8" fmla="*/ 86 w 101"/>
                <a:gd name="T9" fmla="*/ 86 h 110"/>
                <a:gd name="T10" fmla="*/ 75 w 101"/>
                <a:gd name="T11" fmla="*/ 80 h 110"/>
                <a:gd name="T12" fmla="*/ 75 w 101"/>
                <a:gd name="T13" fmla="*/ 22 h 110"/>
                <a:gd name="T14" fmla="*/ 86 w 101"/>
                <a:gd name="T15" fmla="*/ 15 h 110"/>
                <a:gd name="T16" fmla="*/ 77 w 101"/>
                <a:gd name="T17" fmla="*/ 28 h 110"/>
                <a:gd name="T18" fmla="*/ 75 w 101"/>
                <a:gd name="T19" fmla="*/ 28 h 110"/>
                <a:gd name="T20" fmla="*/ 98 w 101"/>
                <a:gd name="T21" fmla="*/ 48 h 110"/>
                <a:gd name="T22" fmla="*/ 83 w 101"/>
                <a:gd name="T23" fmla="*/ 51 h 110"/>
                <a:gd name="T24" fmla="*/ 98 w 101"/>
                <a:gd name="T25" fmla="*/ 53 h 110"/>
                <a:gd name="T26" fmla="*/ 98 w 101"/>
                <a:gd name="T27" fmla="*/ 48 h 110"/>
                <a:gd name="T28" fmla="*/ 52 w 101"/>
                <a:gd name="T29" fmla="*/ 110 h 110"/>
                <a:gd name="T30" fmla="*/ 66 w 101"/>
                <a:gd name="T31" fmla="*/ 74 h 110"/>
                <a:gd name="T32" fmla="*/ 75 w 101"/>
                <a:gd name="T33" fmla="*/ 39 h 110"/>
                <a:gd name="T34" fmla="*/ 50 w 101"/>
                <a:gd name="T35" fmla="*/ 29 h 110"/>
                <a:gd name="T36" fmla="*/ 72 w 101"/>
                <a:gd name="T37" fmla="*/ 51 h 110"/>
                <a:gd name="T38" fmla="*/ 62 w 101"/>
                <a:gd name="T39" fmla="*/ 70 h 110"/>
                <a:gd name="T40" fmla="*/ 60 w 101"/>
                <a:gd name="T41" fmla="*/ 85 h 110"/>
                <a:gd name="T42" fmla="*/ 50 w 101"/>
                <a:gd name="T43" fmla="*/ 110 h 110"/>
                <a:gd name="T44" fmla="*/ 75 w 101"/>
                <a:gd name="T45" fmla="*/ 28 h 110"/>
                <a:gd name="T46" fmla="*/ 74 w 101"/>
                <a:gd name="T47" fmla="*/ 24 h 110"/>
                <a:gd name="T48" fmla="*/ 75 w 101"/>
                <a:gd name="T49" fmla="*/ 73 h 110"/>
                <a:gd name="T50" fmla="*/ 74 w 101"/>
                <a:gd name="T51" fmla="*/ 78 h 110"/>
                <a:gd name="T52" fmla="*/ 75 w 101"/>
                <a:gd name="T53" fmla="*/ 73 h 110"/>
                <a:gd name="T54" fmla="*/ 50 w 101"/>
                <a:gd name="T55" fmla="*/ 0 h 110"/>
                <a:gd name="T56" fmla="*/ 53 w 101"/>
                <a:gd name="T57" fmla="*/ 3 h 110"/>
                <a:gd name="T58" fmla="*/ 50 w 101"/>
                <a:gd name="T59" fmla="*/ 18 h 110"/>
                <a:gd name="T60" fmla="*/ 50 w 101"/>
                <a:gd name="T61" fmla="*/ 23 h 110"/>
                <a:gd name="T62" fmla="*/ 25 w 101"/>
                <a:gd name="T63" fmla="*/ 63 h 110"/>
                <a:gd name="T64" fmla="*/ 35 w 101"/>
                <a:gd name="T65" fmla="*/ 96 h 110"/>
                <a:gd name="T66" fmla="*/ 50 w 101"/>
                <a:gd name="T67" fmla="*/ 110 h 110"/>
                <a:gd name="T68" fmla="*/ 41 w 101"/>
                <a:gd name="T69" fmla="*/ 85 h 110"/>
                <a:gd name="T70" fmla="*/ 39 w 101"/>
                <a:gd name="T71" fmla="*/ 70 h 110"/>
                <a:gd name="T72" fmla="*/ 34 w 101"/>
                <a:gd name="T73" fmla="*/ 35 h 110"/>
                <a:gd name="T74" fmla="*/ 50 w 101"/>
                <a:gd name="T75" fmla="*/ 23 h 110"/>
                <a:gd name="T76" fmla="*/ 50 w 101"/>
                <a:gd name="T77" fmla="*/ 18 h 110"/>
                <a:gd name="T78" fmla="*/ 48 w 101"/>
                <a:gd name="T79" fmla="*/ 3 h 110"/>
                <a:gd name="T80" fmla="*/ 25 w 101"/>
                <a:gd name="T81" fmla="*/ 80 h 110"/>
                <a:gd name="T82" fmla="*/ 27 w 101"/>
                <a:gd name="T83" fmla="*/ 74 h 110"/>
                <a:gd name="T84" fmla="*/ 25 w 101"/>
                <a:gd name="T85" fmla="*/ 80 h 110"/>
                <a:gd name="T86" fmla="*/ 25 w 101"/>
                <a:gd name="T87" fmla="*/ 22 h 110"/>
                <a:gd name="T88" fmla="*/ 27 w 101"/>
                <a:gd name="T89" fmla="*/ 28 h 110"/>
                <a:gd name="T90" fmla="*/ 25 w 101"/>
                <a:gd name="T91" fmla="*/ 39 h 110"/>
                <a:gd name="T92" fmla="*/ 25 w 101"/>
                <a:gd name="T93" fmla="*/ 63 h 110"/>
                <a:gd name="T94" fmla="*/ 25 w 101"/>
                <a:gd name="T95" fmla="*/ 22 h 110"/>
                <a:gd name="T96" fmla="*/ 23 w 101"/>
                <a:gd name="T97" fmla="*/ 28 h 110"/>
                <a:gd name="T98" fmla="*/ 15 w 101"/>
                <a:gd name="T99" fmla="*/ 19 h 110"/>
                <a:gd name="T100" fmla="*/ 18 w 101"/>
                <a:gd name="T101" fmla="*/ 15 h 110"/>
                <a:gd name="T102" fmla="*/ 25 w 101"/>
                <a:gd name="T103" fmla="*/ 73 h 110"/>
                <a:gd name="T104" fmla="*/ 18 w 101"/>
                <a:gd name="T105" fmla="*/ 86 h 110"/>
                <a:gd name="T106" fmla="*/ 15 w 101"/>
                <a:gd name="T107" fmla="*/ 83 h 110"/>
                <a:gd name="T108" fmla="*/ 23 w 101"/>
                <a:gd name="T109" fmla="*/ 74 h 110"/>
                <a:gd name="T110" fmla="*/ 18 w 101"/>
                <a:gd name="T111" fmla="*/ 51 h 110"/>
                <a:gd name="T112" fmla="*/ 15 w 101"/>
                <a:gd name="T113" fmla="*/ 48 h 110"/>
                <a:gd name="T114" fmla="*/ 0 w 101"/>
                <a:gd name="T115" fmla="*/ 51 h 110"/>
                <a:gd name="T116" fmla="*/ 15 w 101"/>
                <a:gd name="T11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10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Freeform 94"/>
            <p:cNvSpPr/>
            <p:nvPr/>
          </p:nvSpPr>
          <p:spPr bwMode="auto">
            <a:xfrm>
              <a:off x="1040178" y="2260367"/>
              <a:ext cx="47613" cy="45232"/>
            </a:xfrm>
            <a:custGeom>
              <a:avLst/>
              <a:gdLst>
                <a:gd name="T0" fmla="*/ 28 w 29"/>
                <a:gd name="T1" fmla="*/ 16 h 28"/>
                <a:gd name="T2" fmla="*/ 12 w 29"/>
                <a:gd name="T3" fmla="*/ 27 h 28"/>
                <a:gd name="T4" fmla="*/ 1 w 29"/>
                <a:gd name="T5" fmla="*/ 12 h 28"/>
                <a:gd name="T6" fmla="*/ 17 w 29"/>
                <a:gd name="T7" fmla="*/ 1 h 28"/>
                <a:gd name="T8" fmla="*/ 28 w 29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Freeform 95"/>
            <p:cNvSpPr/>
            <p:nvPr/>
          </p:nvSpPr>
          <p:spPr bwMode="auto">
            <a:xfrm>
              <a:off x="1029465" y="2123481"/>
              <a:ext cx="44042" cy="147599"/>
            </a:xfrm>
            <a:custGeom>
              <a:avLst/>
              <a:gdLst>
                <a:gd name="T0" fmla="*/ 27 w 27"/>
                <a:gd name="T1" fmla="*/ 90 h 91"/>
                <a:gd name="T2" fmla="*/ 12 w 27"/>
                <a:gd name="T3" fmla="*/ 14 h 91"/>
                <a:gd name="T4" fmla="*/ 1 w 27"/>
                <a:gd name="T5" fmla="*/ 0 h 91"/>
                <a:gd name="T6" fmla="*/ 17 w 27"/>
                <a:gd name="T7" fmla="*/ 91 h 91"/>
                <a:gd name="T8" fmla="*/ 27 w 27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1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96"/>
            <p:cNvSpPr/>
            <p:nvPr/>
          </p:nvSpPr>
          <p:spPr bwMode="auto">
            <a:xfrm>
              <a:off x="1060414" y="2147287"/>
              <a:ext cx="95225" cy="127364"/>
            </a:xfrm>
            <a:custGeom>
              <a:avLst/>
              <a:gdLst>
                <a:gd name="T0" fmla="*/ 1 w 80"/>
                <a:gd name="T1" fmla="*/ 99 h 107"/>
                <a:gd name="T2" fmla="*/ 60 w 80"/>
                <a:gd name="T3" fmla="*/ 13 h 107"/>
                <a:gd name="T4" fmla="*/ 80 w 80"/>
                <a:gd name="T5" fmla="*/ 0 h 107"/>
                <a:gd name="T6" fmla="*/ 71 w 80"/>
                <a:gd name="T7" fmla="*/ 21 h 107"/>
                <a:gd name="T8" fmla="*/ 12 w 80"/>
                <a:gd name="T9" fmla="*/ 107 h 107"/>
                <a:gd name="T10" fmla="*/ 0 w 80"/>
                <a:gd name="T11" fmla="*/ 100 h 107"/>
                <a:gd name="T12" fmla="*/ 1 w 80"/>
                <a:gd name="T13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3" name="Freeform 97"/>
            <p:cNvSpPr/>
            <p:nvPr/>
          </p:nvSpPr>
          <p:spPr bwMode="auto">
            <a:xfrm>
              <a:off x="1052082" y="2294886"/>
              <a:ext cx="11903" cy="23806"/>
            </a:xfrm>
            <a:custGeom>
              <a:avLst/>
              <a:gdLst>
                <a:gd name="T0" fmla="*/ 2 w 7"/>
                <a:gd name="T1" fmla="*/ 3 h 15"/>
                <a:gd name="T2" fmla="*/ 5 w 7"/>
                <a:gd name="T3" fmla="*/ 1 h 15"/>
                <a:gd name="T4" fmla="*/ 7 w 7"/>
                <a:gd name="T5" fmla="*/ 3 h 15"/>
                <a:gd name="T6" fmla="*/ 5 w 7"/>
                <a:gd name="T7" fmla="*/ 13 h 15"/>
                <a:gd name="T8" fmla="*/ 3 w 7"/>
                <a:gd name="T9" fmla="*/ 15 h 15"/>
                <a:gd name="T10" fmla="*/ 1 w 7"/>
                <a:gd name="T11" fmla="*/ 12 h 15"/>
                <a:gd name="T12" fmla="*/ 2 w 7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4" name="Freeform 98"/>
            <p:cNvSpPr>
              <a:spLocks noEditPoints="1"/>
            </p:cNvSpPr>
            <p:nvPr/>
          </p:nvSpPr>
          <p:spPr bwMode="auto">
            <a:xfrm>
              <a:off x="1013992" y="1089097"/>
              <a:ext cx="165454" cy="177357"/>
            </a:xfrm>
            <a:custGeom>
              <a:avLst/>
              <a:gdLst>
                <a:gd name="T0" fmla="*/ 78 w 101"/>
                <a:gd name="T1" fmla="*/ 50 h 109"/>
                <a:gd name="T2" fmla="*/ 76 w 101"/>
                <a:gd name="T3" fmla="*/ 62 h 109"/>
                <a:gd name="T4" fmla="*/ 76 w 101"/>
                <a:gd name="T5" fmla="*/ 73 h 109"/>
                <a:gd name="T6" fmla="*/ 78 w 101"/>
                <a:gd name="T7" fmla="*/ 73 h 109"/>
                <a:gd name="T8" fmla="*/ 86 w 101"/>
                <a:gd name="T9" fmla="*/ 86 h 109"/>
                <a:gd name="T10" fmla="*/ 76 w 101"/>
                <a:gd name="T11" fmla="*/ 79 h 109"/>
                <a:gd name="T12" fmla="*/ 76 w 101"/>
                <a:gd name="T13" fmla="*/ 22 h 109"/>
                <a:gd name="T14" fmla="*/ 86 w 101"/>
                <a:gd name="T15" fmla="*/ 15 h 109"/>
                <a:gd name="T16" fmla="*/ 78 w 101"/>
                <a:gd name="T17" fmla="*/ 27 h 109"/>
                <a:gd name="T18" fmla="*/ 76 w 101"/>
                <a:gd name="T19" fmla="*/ 28 h 109"/>
                <a:gd name="T20" fmla="*/ 99 w 101"/>
                <a:gd name="T21" fmla="*/ 48 h 109"/>
                <a:gd name="T22" fmla="*/ 84 w 101"/>
                <a:gd name="T23" fmla="*/ 50 h 109"/>
                <a:gd name="T24" fmla="*/ 99 w 101"/>
                <a:gd name="T25" fmla="*/ 53 h 109"/>
                <a:gd name="T26" fmla="*/ 99 w 101"/>
                <a:gd name="T27" fmla="*/ 48 h 109"/>
                <a:gd name="T28" fmla="*/ 53 w 101"/>
                <a:gd name="T29" fmla="*/ 109 h 109"/>
                <a:gd name="T30" fmla="*/ 66 w 101"/>
                <a:gd name="T31" fmla="*/ 73 h 109"/>
                <a:gd name="T32" fmla="*/ 76 w 101"/>
                <a:gd name="T33" fmla="*/ 38 h 109"/>
                <a:gd name="T34" fmla="*/ 51 w 101"/>
                <a:gd name="T35" fmla="*/ 28 h 109"/>
                <a:gd name="T36" fmla="*/ 73 w 101"/>
                <a:gd name="T37" fmla="*/ 50 h 109"/>
                <a:gd name="T38" fmla="*/ 62 w 101"/>
                <a:gd name="T39" fmla="*/ 69 h 109"/>
                <a:gd name="T40" fmla="*/ 61 w 101"/>
                <a:gd name="T41" fmla="*/ 84 h 109"/>
                <a:gd name="T42" fmla="*/ 51 w 101"/>
                <a:gd name="T43" fmla="*/ 109 h 109"/>
                <a:gd name="T44" fmla="*/ 76 w 101"/>
                <a:gd name="T45" fmla="*/ 28 h 109"/>
                <a:gd name="T46" fmla="*/ 74 w 101"/>
                <a:gd name="T47" fmla="*/ 23 h 109"/>
                <a:gd name="T48" fmla="*/ 76 w 101"/>
                <a:gd name="T49" fmla="*/ 73 h 109"/>
                <a:gd name="T50" fmla="*/ 74 w 101"/>
                <a:gd name="T51" fmla="*/ 77 h 109"/>
                <a:gd name="T52" fmla="*/ 76 w 101"/>
                <a:gd name="T53" fmla="*/ 73 h 109"/>
                <a:gd name="T54" fmla="*/ 51 w 101"/>
                <a:gd name="T55" fmla="*/ 0 h 109"/>
                <a:gd name="T56" fmla="*/ 53 w 101"/>
                <a:gd name="T57" fmla="*/ 2 h 109"/>
                <a:gd name="T58" fmla="*/ 51 w 101"/>
                <a:gd name="T59" fmla="*/ 17 h 109"/>
                <a:gd name="T60" fmla="*/ 51 w 101"/>
                <a:gd name="T61" fmla="*/ 22 h 109"/>
                <a:gd name="T62" fmla="*/ 26 w 101"/>
                <a:gd name="T63" fmla="*/ 62 h 109"/>
                <a:gd name="T64" fmla="*/ 35 w 101"/>
                <a:gd name="T65" fmla="*/ 95 h 109"/>
                <a:gd name="T66" fmla="*/ 51 w 101"/>
                <a:gd name="T67" fmla="*/ 109 h 109"/>
                <a:gd name="T68" fmla="*/ 41 w 101"/>
                <a:gd name="T69" fmla="*/ 84 h 109"/>
                <a:gd name="T70" fmla="*/ 40 w 101"/>
                <a:gd name="T71" fmla="*/ 69 h 109"/>
                <a:gd name="T72" fmla="*/ 35 w 101"/>
                <a:gd name="T73" fmla="*/ 35 h 109"/>
                <a:gd name="T74" fmla="*/ 51 w 101"/>
                <a:gd name="T75" fmla="*/ 22 h 109"/>
                <a:gd name="T76" fmla="*/ 51 w 101"/>
                <a:gd name="T77" fmla="*/ 17 h 109"/>
                <a:gd name="T78" fmla="*/ 48 w 101"/>
                <a:gd name="T79" fmla="*/ 2 h 109"/>
                <a:gd name="T80" fmla="*/ 26 w 101"/>
                <a:gd name="T81" fmla="*/ 79 h 109"/>
                <a:gd name="T82" fmla="*/ 28 w 101"/>
                <a:gd name="T83" fmla="*/ 73 h 109"/>
                <a:gd name="T84" fmla="*/ 26 w 101"/>
                <a:gd name="T85" fmla="*/ 79 h 109"/>
                <a:gd name="T86" fmla="*/ 26 w 101"/>
                <a:gd name="T87" fmla="*/ 21 h 109"/>
                <a:gd name="T88" fmla="*/ 28 w 101"/>
                <a:gd name="T89" fmla="*/ 27 h 109"/>
                <a:gd name="T90" fmla="*/ 26 w 101"/>
                <a:gd name="T91" fmla="*/ 38 h 109"/>
                <a:gd name="T92" fmla="*/ 26 w 101"/>
                <a:gd name="T93" fmla="*/ 62 h 109"/>
                <a:gd name="T94" fmla="*/ 26 w 101"/>
                <a:gd name="T95" fmla="*/ 21 h 109"/>
                <a:gd name="T96" fmla="*/ 24 w 101"/>
                <a:gd name="T97" fmla="*/ 27 h 109"/>
                <a:gd name="T98" fmla="*/ 15 w 101"/>
                <a:gd name="T99" fmla="*/ 18 h 109"/>
                <a:gd name="T100" fmla="*/ 19 w 101"/>
                <a:gd name="T101" fmla="*/ 15 h 109"/>
                <a:gd name="T102" fmla="*/ 26 w 101"/>
                <a:gd name="T103" fmla="*/ 73 h 109"/>
                <a:gd name="T104" fmla="*/ 19 w 101"/>
                <a:gd name="T105" fmla="*/ 86 h 109"/>
                <a:gd name="T106" fmla="*/ 15 w 101"/>
                <a:gd name="T107" fmla="*/ 82 h 109"/>
                <a:gd name="T108" fmla="*/ 24 w 101"/>
                <a:gd name="T109" fmla="*/ 73 h 109"/>
                <a:gd name="T110" fmla="*/ 18 w 101"/>
                <a:gd name="T111" fmla="*/ 50 h 109"/>
                <a:gd name="T112" fmla="*/ 15 w 101"/>
                <a:gd name="T113" fmla="*/ 48 h 109"/>
                <a:gd name="T114" fmla="*/ 0 w 101"/>
                <a:gd name="T115" fmla="*/ 50 h 109"/>
                <a:gd name="T116" fmla="*/ 15 w 101"/>
                <a:gd name="T117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9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3765">
                <a:defRPr/>
              </a:pPr>
              <a:endParaRPr lang="id-ID" sz="135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5" name="išľíďè"/>
          <p:cNvSpPr/>
          <p:nvPr/>
        </p:nvSpPr>
        <p:spPr bwMode="auto">
          <a:xfrm>
            <a:off x="7084686" y="1558312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7" name="išľíďè"/>
          <p:cNvSpPr/>
          <p:nvPr/>
        </p:nvSpPr>
        <p:spPr bwMode="auto">
          <a:xfrm>
            <a:off x="7107844" y="2326546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9" name="išľíďè"/>
          <p:cNvSpPr/>
          <p:nvPr/>
        </p:nvSpPr>
        <p:spPr bwMode="auto">
          <a:xfrm>
            <a:off x="7107844" y="3135553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1" name="išľíďè"/>
          <p:cNvSpPr/>
          <p:nvPr/>
        </p:nvSpPr>
        <p:spPr bwMode="auto">
          <a:xfrm>
            <a:off x="7107844" y="3944560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3" name="išľíďè"/>
          <p:cNvSpPr/>
          <p:nvPr/>
        </p:nvSpPr>
        <p:spPr bwMode="auto">
          <a:xfrm>
            <a:off x="7107844" y="4707872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9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99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9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49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4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99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99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87" grpId="0"/>
      <p:bldP spid="89" grpId="0"/>
      <p:bldP spid="145" grpId="0"/>
      <p:bldP spid="147" grpId="0"/>
      <p:bldP spid="149" grpId="0"/>
      <p:bldP spid="151" grpId="0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30162" y="305638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岗位需求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03855" y="3986715"/>
            <a:ext cx="312440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Summary of work</a:t>
            </a:r>
            <a:endParaRPr lang="zh-CN" altLang="en-US" sz="1315" spc="788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3821507" y="4293638"/>
            <a:ext cx="5171607" cy="77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57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57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Calibri" panose="020F0502020204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00748" y="1960749"/>
            <a:ext cx="3754960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Part  03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a30475f-fb42-4e8b-bac1-f69f1fd72a2c"/>
          <p:cNvGrpSpPr>
            <a:grpSpLocks noChangeAspect="1"/>
          </p:cNvGrpSpPr>
          <p:nvPr/>
        </p:nvGrpSpPr>
        <p:grpSpPr>
          <a:xfrm>
            <a:off x="977901" y="1451921"/>
            <a:ext cx="7559639" cy="4074915"/>
            <a:chOff x="1219200" y="1515421"/>
            <a:chExt cx="7559638" cy="4074915"/>
          </a:xfrm>
        </p:grpSpPr>
        <p:sp>
          <p:nvSpPr>
            <p:cNvPr id="13" name="ïšḻïďê-Oval 3"/>
            <p:cNvSpPr/>
            <p:nvPr/>
          </p:nvSpPr>
          <p:spPr>
            <a:xfrm>
              <a:off x="6156141" y="1578114"/>
              <a:ext cx="531628" cy="5316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4" name="ïšḻïďê-Arc 4"/>
            <p:cNvSpPr/>
            <p:nvPr/>
          </p:nvSpPr>
          <p:spPr>
            <a:xfrm>
              <a:off x="6096000" y="1515421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5" name="ïšḻïďê-Oval 5"/>
            <p:cNvSpPr/>
            <p:nvPr/>
          </p:nvSpPr>
          <p:spPr>
            <a:xfrm>
              <a:off x="7208875" y="3237492"/>
              <a:ext cx="818707" cy="818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6" name="ïšḻïďê-Oval 6"/>
            <p:cNvSpPr/>
            <p:nvPr/>
          </p:nvSpPr>
          <p:spPr>
            <a:xfrm>
              <a:off x="2456123" y="2626120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7" name="ïšḻïďê-Oval 7"/>
            <p:cNvSpPr/>
            <p:nvPr/>
          </p:nvSpPr>
          <p:spPr>
            <a:xfrm>
              <a:off x="1219200" y="4336632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8" name="ïšḻïďê-Arc 8"/>
            <p:cNvSpPr/>
            <p:nvPr/>
          </p:nvSpPr>
          <p:spPr>
            <a:xfrm>
              <a:off x="2394560" y="2564557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9" name="ïšḻïďê-Oval 9"/>
            <p:cNvSpPr/>
            <p:nvPr/>
          </p:nvSpPr>
          <p:spPr>
            <a:xfrm>
              <a:off x="8187070" y="5001120"/>
              <a:ext cx="531628" cy="5316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0" name="ïšḻïďê-Arc 10"/>
            <p:cNvSpPr/>
            <p:nvPr/>
          </p:nvSpPr>
          <p:spPr>
            <a:xfrm>
              <a:off x="8126929" y="4938427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31" name="ïšḻïďê-Connector: Curved 21"/>
            <p:cNvCxnSpPr>
              <a:stCxn id="17" idx="0"/>
            </p:cNvCxnSpPr>
            <p:nvPr/>
          </p:nvCxnSpPr>
          <p:spPr>
            <a:xfrm rot="5400000" flipH="1" flipV="1">
              <a:off x="1508717" y="3389227"/>
              <a:ext cx="1067242" cy="827569"/>
            </a:xfrm>
            <a:prstGeom prst="curvedConnector3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šḻïďê-Freeform: Shape 22"/>
            <p:cNvSpPr/>
            <p:nvPr/>
          </p:nvSpPr>
          <p:spPr>
            <a:xfrm>
              <a:off x="3221665" y="1844824"/>
              <a:ext cx="2955851" cy="845092"/>
            </a:xfrm>
            <a:custGeom>
              <a:avLst/>
              <a:gdLst>
                <a:gd name="connsiteX0" fmla="*/ 0 w 2955851"/>
                <a:gd name="connsiteY0" fmla="*/ 845092 h 845092"/>
                <a:gd name="connsiteX1" fmla="*/ 935665 w 2955851"/>
                <a:gd name="connsiteY1" fmla="*/ 58282 h 845092"/>
                <a:gd name="connsiteX2" fmla="*/ 2955851 w 2955851"/>
                <a:gd name="connsiteY2" fmla="*/ 58282 h 8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5851" h="845092">
                  <a:moveTo>
                    <a:pt x="0" y="845092"/>
                  </a:moveTo>
                  <a:cubicBezTo>
                    <a:pt x="221511" y="517254"/>
                    <a:pt x="443023" y="189417"/>
                    <a:pt x="935665" y="58282"/>
                  </a:cubicBezTo>
                  <a:cubicBezTo>
                    <a:pt x="1428307" y="-72853"/>
                    <a:pt x="2955851" y="58282"/>
                    <a:pt x="2955851" y="5828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33" name="ïšḻïďê-Connector: Curved 23"/>
            <p:cNvCxnSpPr>
              <a:stCxn id="14" idx="2"/>
              <a:endCxn id="15" idx="0"/>
            </p:cNvCxnSpPr>
            <p:nvPr/>
          </p:nvCxnSpPr>
          <p:spPr>
            <a:xfrm rot="10800000" flipH="1" flipV="1">
              <a:off x="6632071" y="2090568"/>
              <a:ext cx="986158" cy="1146923"/>
            </a:xfrm>
            <a:prstGeom prst="curvedConnector4">
              <a:avLst>
                <a:gd name="adj1" fmla="val -23181"/>
                <a:gd name="adj2" fmla="val 53346"/>
              </a:avLst>
            </a:prstGeom>
            <a:ln w="254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ïšḻïďê-Connector: Curved 24"/>
            <p:cNvCxnSpPr>
              <a:stCxn id="15" idx="4"/>
            </p:cNvCxnSpPr>
            <p:nvPr/>
          </p:nvCxnSpPr>
          <p:spPr>
            <a:xfrm rot="16200000" flipH="1">
              <a:off x="7607065" y="4067363"/>
              <a:ext cx="882228" cy="859900"/>
            </a:xfrm>
            <a:prstGeom prst="curvedConnector3">
              <a:avLst/>
            </a:prstGeom>
            <a:ln w="254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šḻïďê-Freeform: Shape 25"/>
            <p:cNvSpPr>
              <a:spLocks noChangeAspect="1"/>
            </p:cNvSpPr>
            <p:nvPr/>
          </p:nvSpPr>
          <p:spPr bwMode="auto">
            <a:xfrm>
              <a:off x="8280625" y="5099904"/>
              <a:ext cx="344516" cy="287436"/>
            </a:xfrm>
            <a:custGeom>
              <a:avLst/>
              <a:gdLst>
                <a:gd name="T0" fmla="*/ 643 w 3724"/>
                <a:gd name="T1" fmla="*/ 1092 h 3107"/>
                <a:gd name="T2" fmla="*/ 946 w 3724"/>
                <a:gd name="T3" fmla="*/ 1092 h 3107"/>
                <a:gd name="T4" fmla="*/ 991 w 3724"/>
                <a:gd name="T5" fmla="*/ 2486 h 3107"/>
                <a:gd name="T6" fmla="*/ 605 w 3724"/>
                <a:gd name="T7" fmla="*/ 2486 h 3107"/>
                <a:gd name="T8" fmla="*/ 643 w 3724"/>
                <a:gd name="T9" fmla="*/ 1092 h 3107"/>
                <a:gd name="T10" fmla="*/ 385 w 3724"/>
                <a:gd name="T11" fmla="*/ 2562 h 3107"/>
                <a:gd name="T12" fmla="*/ 3339 w 3724"/>
                <a:gd name="T13" fmla="*/ 2562 h 3107"/>
                <a:gd name="T14" fmla="*/ 3339 w 3724"/>
                <a:gd name="T15" fmla="*/ 2721 h 3107"/>
                <a:gd name="T16" fmla="*/ 3566 w 3724"/>
                <a:gd name="T17" fmla="*/ 2721 h 3107"/>
                <a:gd name="T18" fmla="*/ 3566 w 3724"/>
                <a:gd name="T19" fmla="*/ 2948 h 3107"/>
                <a:gd name="T20" fmla="*/ 3724 w 3724"/>
                <a:gd name="T21" fmla="*/ 2948 h 3107"/>
                <a:gd name="T22" fmla="*/ 3724 w 3724"/>
                <a:gd name="T23" fmla="*/ 3107 h 3107"/>
                <a:gd name="T24" fmla="*/ 0 w 3724"/>
                <a:gd name="T25" fmla="*/ 3107 h 3107"/>
                <a:gd name="T26" fmla="*/ 0 w 3724"/>
                <a:gd name="T27" fmla="*/ 2948 h 3107"/>
                <a:gd name="T28" fmla="*/ 158 w 3724"/>
                <a:gd name="T29" fmla="*/ 2948 h 3107"/>
                <a:gd name="T30" fmla="*/ 158 w 3724"/>
                <a:gd name="T31" fmla="*/ 2721 h 3107"/>
                <a:gd name="T32" fmla="*/ 385 w 3724"/>
                <a:gd name="T33" fmla="*/ 2721 h 3107"/>
                <a:gd name="T34" fmla="*/ 385 w 3724"/>
                <a:gd name="T35" fmla="*/ 2562 h 3107"/>
                <a:gd name="T36" fmla="*/ 3490 w 3724"/>
                <a:gd name="T37" fmla="*/ 682 h 3107"/>
                <a:gd name="T38" fmla="*/ 1862 w 3724"/>
                <a:gd name="T39" fmla="*/ 0 h 3107"/>
                <a:gd name="T40" fmla="*/ 234 w 3724"/>
                <a:gd name="T41" fmla="*/ 682 h 3107"/>
                <a:gd name="T42" fmla="*/ 234 w 3724"/>
                <a:gd name="T43" fmla="*/ 781 h 3107"/>
                <a:gd name="T44" fmla="*/ 3490 w 3724"/>
                <a:gd name="T45" fmla="*/ 781 h 3107"/>
                <a:gd name="T46" fmla="*/ 3490 w 3724"/>
                <a:gd name="T47" fmla="*/ 682 h 3107"/>
                <a:gd name="T48" fmla="*/ 544 w 3724"/>
                <a:gd name="T49" fmla="*/ 857 h 3107"/>
                <a:gd name="T50" fmla="*/ 3180 w 3724"/>
                <a:gd name="T51" fmla="*/ 857 h 3107"/>
                <a:gd name="T52" fmla="*/ 3180 w 3724"/>
                <a:gd name="T53" fmla="*/ 1009 h 3107"/>
                <a:gd name="T54" fmla="*/ 544 w 3724"/>
                <a:gd name="T55" fmla="*/ 1009 h 3107"/>
                <a:gd name="T56" fmla="*/ 544 w 3724"/>
                <a:gd name="T57" fmla="*/ 857 h 3107"/>
                <a:gd name="T58" fmla="*/ 2771 w 3724"/>
                <a:gd name="T59" fmla="*/ 1092 h 3107"/>
                <a:gd name="T60" fmla="*/ 3074 w 3724"/>
                <a:gd name="T61" fmla="*/ 1092 h 3107"/>
                <a:gd name="T62" fmla="*/ 3118 w 3724"/>
                <a:gd name="T63" fmla="*/ 2486 h 3107"/>
                <a:gd name="T64" fmla="*/ 2733 w 3724"/>
                <a:gd name="T65" fmla="*/ 2486 h 3107"/>
                <a:gd name="T66" fmla="*/ 2771 w 3724"/>
                <a:gd name="T67" fmla="*/ 1092 h 3107"/>
                <a:gd name="T68" fmla="*/ 2058 w 3724"/>
                <a:gd name="T69" fmla="*/ 1092 h 3107"/>
                <a:gd name="T70" fmla="*/ 2371 w 3724"/>
                <a:gd name="T71" fmla="*/ 1092 h 3107"/>
                <a:gd name="T72" fmla="*/ 2416 w 3724"/>
                <a:gd name="T73" fmla="*/ 2486 h 3107"/>
                <a:gd name="T74" fmla="*/ 2020 w 3724"/>
                <a:gd name="T75" fmla="*/ 2486 h 3107"/>
                <a:gd name="T76" fmla="*/ 2058 w 3724"/>
                <a:gd name="T77" fmla="*/ 1092 h 3107"/>
                <a:gd name="T78" fmla="*/ 1356 w 3724"/>
                <a:gd name="T79" fmla="*/ 1092 h 3107"/>
                <a:gd name="T80" fmla="*/ 1658 w 3724"/>
                <a:gd name="T81" fmla="*/ 1092 h 3107"/>
                <a:gd name="T82" fmla="*/ 1703 w 3724"/>
                <a:gd name="T83" fmla="*/ 2486 h 3107"/>
                <a:gd name="T84" fmla="*/ 1311 w 3724"/>
                <a:gd name="T85" fmla="*/ 2486 h 3107"/>
                <a:gd name="T86" fmla="*/ 1356 w 3724"/>
                <a:gd name="T87" fmla="*/ 1092 h 3107"/>
                <a:gd name="T88" fmla="*/ 1356 w 3724"/>
                <a:gd name="T89" fmla="*/ 1092 h 3107"/>
                <a:gd name="T90" fmla="*/ 1356 w 3724"/>
                <a:gd name="T91" fmla="*/ 1092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4" h="3107">
                  <a:moveTo>
                    <a:pt x="643" y="1092"/>
                  </a:moveTo>
                  <a:lnTo>
                    <a:pt x="946" y="1092"/>
                  </a:lnTo>
                  <a:lnTo>
                    <a:pt x="991" y="2486"/>
                  </a:lnTo>
                  <a:lnTo>
                    <a:pt x="605" y="2486"/>
                  </a:lnTo>
                  <a:lnTo>
                    <a:pt x="643" y="1092"/>
                  </a:lnTo>
                  <a:close/>
                  <a:moveTo>
                    <a:pt x="385" y="2562"/>
                  </a:moveTo>
                  <a:lnTo>
                    <a:pt x="3339" y="2562"/>
                  </a:lnTo>
                  <a:lnTo>
                    <a:pt x="3339" y="2721"/>
                  </a:lnTo>
                  <a:lnTo>
                    <a:pt x="3566" y="2721"/>
                  </a:lnTo>
                  <a:lnTo>
                    <a:pt x="3566" y="2948"/>
                  </a:lnTo>
                  <a:lnTo>
                    <a:pt x="3724" y="2948"/>
                  </a:lnTo>
                  <a:lnTo>
                    <a:pt x="3724" y="3107"/>
                  </a:lnTo>
                  <a:lnTo>
                    <a:pt x="0" y="3107"/>
                  </a:lnTo>
                  <a:lnTo>
                    <a:pt x="0" y="2948"/>
                  </a:lnTo>
                  <a:lnTo>
                    <a:pt x="158" y="2948"/>
                  </a:lnTo>
                  <a:lnTo>
                    <a:pt x="158" y="2721"/>
                  </a:lnTo>
                  <a:lnTo>
                    <a:pt x="385" y="2721"/>
                  </a:lnTo>
                  <a:lnTo>
                    <a:pt x="385" y="2562"/>
                  </a:lnTo>
                  <a:close/>
                  <a:moveTo>
                    <a:pt x="3490" y="682"/>
                  </a:moveTo>
                  <a:lnTo>
                    <a:pt x="1862" y="0"/>
                  </a:lnTo>
                  <a:lnTo>
                    <a:pt x="234" y="682"/>
                  </a:lnTo>
                  <a:lnTo>
                    <a:pt x="234" y="781"/>
                  </a:lnTo>
                  <a:lnTo>
                    <a:pt x="3490" y="781"/>
                  </a:lnTo>
                  <a:lnTo>
                    <a:pt x="3490" y="682"/>
                  </a:lnTo>
                  <a:close/>
                  <a:moveTo>
                    <a:pt x="544" y="857"/>
                  </a:moveTo>
                  <a:lnTo>
                    <a:pt x="3180" y="857"/>
                  </a:lnTo>
                  <a:lnTo>
                    <a:pt x="3180" y="1009"/>
                  </a:lnTo>
                  <a:lnTo>
                    <a:pt x="544" y="1009"/>
                  </a:lnTo>
                  <a:lnTo>
                    <a:pt x="544" y="857"/>
                  </a:lnTo>
                  <a:close/>
                  <a:moveTo>
                    <a:pt x="2771" y="1092"/>
                  </a:moveTo>
                  <a:lnTo>
                    <a:pt x="3074" y="1092"/>
                  </a:lnTo>
                  <a:lnTo>
                    <a:pt x="3118" y="2486"/>
                  </a:lnTo>
                  <a:lnTo>
                    <a:pt x="2733" y="2486"/>
                  </a:lnTo>
                  <a:lnTo>
                    <a:pt x="2771" y="1092"/>
                  </a:lnTo>
                  <a:close/>
                  <a:moveTo>
                    <a:pt x="2058" y="1092"/>
                  </a:moveTo>
                  <a:lnTo>
                    <a:pt x="2371" y="1092"/>
                  </a:lnTo>
                  <a:lnTo>
                    <a:pt x="2416" y="2486"/>
                  </a:lnTo>
                  <a:lnTo>
                    <a:pt x="2020" y="2486"/>
                  </a:lnTo>
                  <a:lnTo>
                    <a:pt x="2058" y="1092"/>
                  </a:lnTo>
                  <a:close/>
                  <a:moveTo>
                    <a:pt x="1356" y="1092"/>
                  </a:moveTo>
                  <a:lnTo>
                    <a:pt x="1658" y="1092"/>
                  </a:lnTo>
                  <a:lnTo>
                    <a:pt x="1703" y="2486"/>
                  </a:lnTo>
                  <a:lnTo>
                    <a:pt x="1311" y="2486"/>
                  </a:lnTo>
                  <a:lnTo>
                    <a:pt x="1356" y="1092"/>
                  </a:lnTo>
                  <a:close/>
                  <a:moveTo>
                    <a:pt x="1356" y="1092"/>
                  </a:moveTo>
                  <a:lnTo>
                    <a:pt x="1356" y="1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6" name="ïšḻïďê-Freeform: Shape 26"/>
            <p:cNvSpPr>
              <a:spLocks noChangeAspect="1"/>
            </p:cNvSpPr>
            <p:nvPr/>
          </p:nvSpPr>
          <p:spPr bwMode="auto">
            <a:xfrm>
              <a:off x="7427701" y="3497257"/>
              <a:ext cx="381053" cy="310581"/>
            </a:xfrm>
            <a:custGeom>
              <a:avLst/>
              <a:gdLst>
                <a:gd name="connsiteX0" fmla="*/ 207069 w 508000"/>
                <a:gd name="connsiteY0" fmla="*/ 165501 h 414051"/>
                <a:gd name="connsiteX1" fmla="*/ 254000 w 508000"/>
                <a:gd name="connsiteY1" fmla="*/ 195087 h 414051"/>
                <a:gd name="connsiteX2" fmla="*/ 300931 w 508000"/>
                <a:gd name="connsiteY2" fmla="*/ 165501 h 414051"/>
                <a:gd name="connsiteX3" fmla="*/ 350678 w 508000"/>
                <a:gd name="connsiteY3" fmla="*/ 214342 h 414051"/>
                <a:gd name="connsiteX4" fmla="*/ 339884 w 508000"/>
                <a:gd name="connsiteY4" fmla="*/ 251442 h 414051"/>
                <a:gd name="connsiteX5" fmla="*/ 254000 w 508000"/>
                <a:gd name="connsiteY5" fmla="*/ 321885 h 414051"/>
                <a:gd name="connsiteX6" fmla="*/ 168117 w 508000"/>
                <a:gd name="connsiteY6" fmla="*/ 251442 h 414051"/>
                <a:gd name="connsiteX7" fmla="*/ 157323 w 508000"/>
                <a:gd name="connsiteY7" fmla="*/ 214342 h 414051"/>
                <a:gd name="connsiteX8" fmla="*/ 207069 w 508000"/>
                <a:gd name="connsiteY8" fmla="*/ 165501 h 414051"/>
                <a:gd name="connsiteX9" fmla="*/ 254000 w 508000"/>
                <a:gd name="connsiteY9" fmla="*/ 95406 h 414051"/>
                <a:gd name="connsiteX10" fmla="*/ 119723 w 508000"/>
                <a:gd name="connsiteY10" fmla="*/ 229820 h 414051"/>
                <a:gd name="connsiteX11" fmla="*/ 254000 w 508000"/>
                <a:gd name="connsiteY11" fmla="*/ 364703 h 414051"/>
                <a:gd name="connsiteX12" fmla="*/ 388277 w 508000"/>
                <a:gd name="connsiteY12" fmla="*/ 229820 h 414051"/>
                <a:gd name="connsiteX13" fmla="*/ 254000 w 508000"/>
                <a:gd name="connsiteY13" fmla="*/ 95406 h 414051"/>
                <a:gd name="connsiteX14" fmla="*/ 395320 w 508000"/>
                <a:gd name="connsiteY14" fmla="*/ 93526 h 414051"/>
                <a:gd name="connsiteX15" fmla="*/ 386869 w 508000"/>
                <a:gd name="connsiteY15" fmla="*/ 101515 h 414051"/>
                <a:gd name="connsiteX16" fmla="*/ 386869 w 508000"/>
                <a:gd name="connsiteY16" fmla="*/ 124544 h 414051"/>
                <a:gd name="connsiteX17" fmla="*/ 395320 w 508000"/>
                <a:gd name="connsiteY17" fmla="*/ 132534 h 414051"/>
                <a:gd name="connsiteX18" fmla="*/ 461050 w 508000"/>
                <a:gd name="connsiteY18" fmla="*/ 132534 h 414051"/>
                <a:gd name="connsiteX19" fmla="*/ 469501 w 508000"/>
                <a:gd name="connsiteY19" fmla="*/ 124544 h 414051"/>
                <a:gd name="connsiteX20" fmla="*/ 469501 w 508000"/>
                <a:gd name="connsiteY20" fmla="*/ 101515 h 414051"/>
                <a:gd name="connsiteX21" fmla="*/ 461050 w 508000"/>
                <a:gd name="connsiteY21" fmla="*/ 93526 h 414051"/>
                <a:gd name="connsiteX22" fmla="*/ 395320 w 508000"/>
                <a:gd name="connsiteY22" fmla="*/ 93526 h 414051"/>
                <a:gd name="connsiteX23" fmla="*/ 94839 w 508000"/>
                <a:gd name="connsiteY23" fmla="*/ 0 h 414051"/>
                <a:gd name="connsiteX24" fmla="*/ 405649 w 508000"/>
                <a:gd name="connsiteY24" fmla="*/ 0 h 414051"/>
                <a:gd name="connsiteX25" fmla="*/ 413161 w 508000"/>
                <a:gd name="connsiteY25" fmla="*/ 7990 h 414051"/>
                <a:gd name="connsiteX26" fmla="*/ 413161 w 508000"/>
                <a:gd name="connsiteY26" fmla="*/ 41828 h 414051"/>
                <a:gd name="connsiteX27" fmla="*/ 417856 w 508000"/>
                <a:gd name="connsiteY27" fmla="*/ 46058 h 414051"/>
                <a:gd name="connsiteX28" fmla="*/ 489690 w 508000"/>
                <a:gd name="connsiteY28" fmla="*/ 46058 h 414051"/>
                <a:gd name="connsiteX29" fmla="*/ 508000 w 508000"/>
                <a:gd name="connsiteY29" fmla="*/ 67207 h 414051"/>
                <a:gd name="connsiteX30" fmla="*/ 508000 w 508000"/>
                <a:gd name="connsiteY30" fmla="*/ 398072 h 414051"/>
                <a:gd name="connsiteX31" fmla="*/ 492037 w 508000"/>
                <a:gd name="connsiteY31" fmla="*/ 414051 h 414051"/>
                <a:gd name="connsiteX32" fmla="*/ 15963 w 508000"/>
                <a:gd name="connsiteY32" fmla="*/ 414051 h 414051"/>
                <a:gd name="connsiteX33" fmla="*/ 0 w 508000"/>
                <a:gd name="connsiteY33" fmla="*/ 398072 h 414051"/>
                <a:gd name="connsiteX34" fmla="*/ 0 w 508000"/>
                <a:gd name="connsiteY34" fmla="*/ 62037 h 414051"/>
                <a:gd name="connsiteX35" fmla="*/ 15963 w 508000"/>
                <a:gd name="connsiteY35" fmla="*/ 46058 h 414051"/>
                <a:gd name="connsiteX36" fmla="*/ 82632 w 508000"/>
                <a:gd name="connsiteY36" fmla="*/ 46058 h 414051"/>
                <a:gd name="connsiteX37" fmla="*/ 87327 w 508000"/>
                <a:gd name="connsiteY37" fmla="*/ 41828 h 414051"/>
                <a:gd name="connsiteX38" fmla="*/ 87327 w 508000"/>
                <a:gd name="connsiteY38" fmla="*/ 7990 h 414051"/>
                <a:gd name="connsiteX39" fmla="*/ 94839 w 508000"/>
                <a:gd name="connsiteY39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8000" h="414051">
                  <a:moveTo>
                    <a:pt x="207069" y="165501"/>
                  </a:moveTo>
                  <a:cubicBezTo>
                    <a:pt x="234759" y="165501"/>
                    <a:pt x="250715" y="195087"/>
                    <a:pt x="254000" y="195087"/>
                  </a:cubicBezTo>
                  <a:cubicBezTo>
                    <a:pt x="258224" y="195087"/>
                    <a:pt x="274650" y="165501"/>
                    <a:pt x="300931" y="165501"/>
                  </a:cubicBezTo>
                  <a:cubicBezTo>
                    <a:pt x="327682" y="165501"/>
                    <a:pt x="349270" y="187573"/>
                    <a:pt x="350678" y="214342"/>
                  </a:cubicBezTo>
                  <a:cubicBezTo>
                    <a:pt x="351616" y="229370"/>
                    <a:pt x="346923" y="240641"/>
                    <a:pt x="339884" y="251442"/>
                  </a:cubicBezTo>
                  <a:cubicBezTo>
                    <a:pt x="326274" y="272105"/>
                    <a:pt x="267141" y="321885"/>
                    <a:pt x="254000" y="321885"/>
                  </a:cubicBezTo>
                  <a:cubicBezTo>
                    <a:pt x="241798" y="321885"/>
                    <a:pt x="181727" y="272105"/>
                    <a:pt x="168117" y="251442"/>
                  </a:cubicBezTo>
                  <a:cubicBezTo>
                    <a:pt x="161547" y="241110"/>
                    <a:pt x="156384" y="229370"/>
                    <a:pt x="157323" y="214342"/>
                  </a:cubicBezTo>
                  <a:cubicBezTo>
                    <a:pt x="158731" y="187573"/>
                    <a:pt x="180319" y="165501"/>
                    <a:pt x="207069" y="165501"/>
                  </a:cubicBezTo>
                  <a:close/>
                  <a:moveTo>
                    <a:pt x="254000" y="95406"/>
                  </a:moveTo>
                  <a:cubicBezTo>
                    <a:pt x="179819" y="95406"/>
                    <a:pt x="119723" y="155563"/>
                    <a:pt x="119723" y="229820"/>
                  </a:cubicBezTo>
                  <a:cubicBezTo>
                    <a:pt x="119723" y="304076"/>
                    <a:pt x="179819" y="364703"/>
                    <a:pt x="254000" y="364703"/>
                  </a:cubicBezTo>
                  <a:cubicBezTo>
                    <a:pt x="328181" y="364703"/>
                    <a:pt x="388277" y="304076"/>
                    <a:pt x="388277" y="229820"/>
                  </a:cubicBezTo>
                  <a:cubicBezTo>
                    <a:pt x="388277" y="155563"/>
                    <a:pt x="328181" y="95406"/>
                    <a:pt x="254000" y="95406"/>
                  </a:cubicBezTo>
                  <a:close/>
                  <a:moveTo>
                    <a:pt x="395320" y="93526"/>
                  </a:moveTo>
                  <a:cubicBezTo>
                    <a:pt x="390625" y="93526"/>
                    <a:pt x="386869" y="97286"/>
                    <a:pt x="386869" y="101515"/>
                  </a:cubicBezTo>
                  <a:cubicBezTo>
                    <a:pt x="386869" y="101515"/>
                    <a:pt x="386869" y="101515"/>
                    <a:pt x="386869" y="124544"/>
                  </a:cubicBezTo>
                  <a:cubicBezTo>
                    <a:pt x="386869" y="128774"/>
                    <a:pt x="390625" y="132534"/>
                    <a:pt x="395320" y="132534"/>
                  </a:cubicBezTo>
                  <a:cubicBezTo>
                    <a:pt x="395320" y="132534"/>
                    <a:pt x="395320" y="132534"/>
                    <a:pt x="461050" y="132534"/>
                  </a:cubicBezTo>
                  <a:cubicBezTo>
                    <a:pt x="465745" y="132534"/>
                    <a:pt x="469501" y="128774"/>
                    <a:pt x="469501" y="124544"/>
                  </a:cubicBezTo>
                  <a:lnTo>
                    <a:pt x="469501" y="101515"/>
                  </a:lnTo>
                  <a:cubicBezTo>
                    <a:pt x="469501" y="97286"/>
                    <a:pt x="465745" y="93526"/>
                    <a:pt x="461050" y="93526"/>
                  </a:cubicBezTo>
                  <a:cubicBezTo>
                    <a:pt x="461050" y="93526"/>
                    <a:pt x="461050" y="93526"/>
                    <a:pt x="395320" y="93526"/>
                  </a:cubicBezTo>
                  <a:close/>
                  <a:moveTo>
                    <a:pt x="94839" y="0"/>
                  </a:moveTo>
                  <a:cubicBezTo>
                    <a:pt x="94839" y="0"/>
                    <a:pt x="94839" y="0"/>
                    <a:pt x="405649" y="0"/>
                  </a:cubicBezTo>
                  <a:cubicBezTo>
                    <a:pt x="409875" y="0"/>
                    <a:pt x="413161" y="3760"/>
                    <a:pt x="413161" y="7990"/>
                  </a:cubicBezTo>
                  <a:cubicBezTo>
                    <a:pt x="413161" y="7990"/>
                    <a:pt x="413161" y="7990"/>
                    <a:pt x="413161" y="41828"/>
                  </a:cubicBezTo>
                  <a:cubicBezTo>
                    <a:pt x="413161" y="46058"/>
                    <a:pt x="417856" y="46058"/>
                    <a:pt x="417856" y="46058"/>
                  </a:cubicBezTo>
                  <a:cubicBezTo>
                    <a:pt x="417856" y="46058"/>
                    <a:pt x="417856" y="46058"/>
                    <a:pt x="489690" y="46058"/>
                  </a:cubicBezTo>
                  <a:cubicBezTo>
                    <a:pt x="506592" y="46058"/>
                    <a:pt x="508000" y="55458"/>
                    <a:pt x="508000" y="67207"/>
                  </a:cubicBezTo>
                  <a:cubicBezTo>
                    <a:pt x="508000" y="67207"/>
                    <a:pt x="508000" y="67207"/>
                    <a:pt x="508000" y="398072"/>
                  </a:cubicBezTo>
                  <a:cubicBezTo>
                    <a:pt x="508000" y="407001"/>
                    <a:pt x="500958" y="414051"/>
                    <a:pt x="492037" y="414051"/>
                  </a:cubicBezTo>
                  <a:cubicBezTo>
                    <a:pt x="492037" y="414051"/>
                    <a:pt x="492037" y="414051"/>
                    <a:pt x="15963" y="414051"/>
                  </a:cubicBezTo>
                  <a:cubicBezTo>
                    <a:pt x="7043" y="414051"/>
                    <a:pt x="0" y="407001"/>
                    <a:pt x="0" y="398072"/>
                  </a:cubicBezTo>
                  <a:cubicBezTo>
                    <a:pt x="0" y="398072"/>
                    <a:pt x="0" y="398072"/>
                    <a:pt x="0" y="62037"/>
                  </a:cubicBezTo>
                  <a:cubicBezTo>
                    <a:pt x="0" y="53108"/>
                    <a:pt x="7982" y="46058"/>
                    <a:pt x="15963" y="46058"/>
                  </a:cubicBezTo>
                  <a:cubicBezTo>
                    <a:pt x="15963" y="46058"/>
                    <a:pt x="15963" y="46058"/>
                    <a:pt x="82632" y="46058"/>
                  </a:cubicBezTo>
                  <a:cubicBezTo>
                    <a:pt x="88266" y="46058"/>
                    <a:pt x="87327" y="41828"/>
                    <a:pt x="87327" y="41828"/>
                  </a:cubicBezTo>
                  <a:cubicBezTo>
                    <a:pt x="87327" y="41828"/>
                    <a:pt x="87327" y="41828"/>
                    <a:pt x="87327" y="7990"/>
                  </a:cubicBezTo>
                  <a:cubicBezTo>
                    <a:pt x="87327" y="3760"/>
                    <a:pt x="90614" y="0"/>
                    <a:pt x="9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7" name="ïšḻïďê-Freeform: Shape 27"/>
            <p:cNvSpPr>
              <a:spLocks noChangeAspect="1"/>
            </p:cNvSpPr>
            <p:nvPr/>
          </p:nvSpPr>
          <p:spPr bwMode="auto">
            <a:xfrm>
              <a:off x="1452209" y="4504595"/>
              <a:ext cx="346112" cy="494838"/>
            </a:xfrm>
            <a:custGeom>
              <a:avLst/>
              <a:gdLst>
                <a:gd name="T0" fmla="*/ 764 w 795"/>
                <a:gd name="T1" fmla="*/ 320 h 1138"/>
                <a:gd name="T2" fmla="*/ 307 w 795"/>
                <a:gd name="T3" fmla="*/ 320 h 1138"/>
                <a:gd name="T4" fmla="*/ 297 w 795"/>
                <a:gd name="T5" fmla="*/ 311 h 1138"/>
                <a:gd name="T6" fmla="*/ 215 w 795"/>
                <a:gd name="T7" fmla="*/ 115 h 1138"/>
                <a:gd name="T8" fmla="*/ 190 w 795"/>
                <a:gd name="T9" fmla="*/ 87 h 1138"/>
                <a:gd name="T10" fmla="*/ 50 w 795"/>
                <a:gd name="T11" fmla="*/ 5 h 1138"/>
                <a:gd name="T12" fmla="*/ 32 w 795"/>
                <a:gd name="T13" fmla="*/ 0 h 1138"/>
                <a:gd name="T14" fmla="*/ 5 w 795"/>
                <a:gd name="T15" fmla="*/ 14 h 1138"/>
                <a:gd name="T16" fmla="*/ 2 w 795"/>
                <a:gd name="T17" fmla="*/ 37 h 1138"/>
                <a:gd name="T18" fmla="*/ 18 w 795"/>
                <a:gd name="T19" fmla="*/ 58 h 1138"/>
                <a:gd name="T20" fmla="*/ 146 w 795"/>
                <a:gd name="T21" fmla="*/ 131 h 1138"/>
                <a:gd name="T22" fmla="*/ 153 w 795"/>
                <a:gd name="T23" fmla="*/ 140 h 1138"/>
                <a:gd name="T24" fmla="*/ 225 w 795"/>
                <a:gd name="T25" fmla="*/ 311 h 1138"/>
                <a:gd name="T26" fmla="*/ 220 w 795"/>
                <a:gd name="T27" fmla="*/ 320 h 1138"/>
                <a:gd name="T28" fmla="*/ 89 w 795"/>
                <a:gd name="T29" fmla="*/ 320 h 1138"/>
                <a:gd name="T30" fmla="*/ 60 w 795"/>
                <a:gd name="T31" fmla="*/ 352 h 1138"/>
                <a:gd name="T32" fmla="*/ 147 w 795"/>
                <a:gd name="T33" fmla="*/ 1107 h 1138"/>
                <a:gd name="T34" fmla="*/ 183 w 795"/>
                <a:gd name="T35" fmla="*/ 1138 h 1138"/>
                <a:gd name="T36" fmla="*/ 670 w 795"/>
                <a:gd name="T37" fmla="*/ 1138 h 1138"/>
                <a:gd name="T38" fmla="*/ 706 w 795"/>
                <a:gd name="T39" fmla="*/ 1107 h 1138"/>
                <a:gd name="T40" fmla="*/ 793 w 795"/>
                <a:gd name="T41" fmla="*/ 352 h 1138"/>
                <a:gd name="T42" fmla="*/ 764 w 795"/>
                <a:gd name="T43" fmla="*/ 320 h 1138"/>
                <a:gd name="T44" fmla="*/ 651 w 795"/>
                <a:gd name="T45" fmla="*/ 1043 h 1138"/>
                <a:gd name="T46" fmla="*/ 615 w 795"/>
                <a:gd name="T47" fmla="*/ 1074 h 1138"/>
                <a:gd name="T48" fmla="*/ 238 w 795"/>
                <a:gd name="T49" fmla="*/ 1074 h 1138"/>
                <a:gd name="T50" fmla="*/ 202 w 795"/>
                <a:gd name="T51" fmla="*/ 1043 h 1138"/>
                <a:gd name="T52" fmla="*/ 187 w 795"/>
                <a:gd name="T53" fmla="*/ 900 h 1138"/>
                <a:gd name="T54" fmla="*/ 666 w 795"/>
                <a:gd name="T55" fmla="*/ 900 h 1138"/>
                <a:gd name="T56" fmla="*/ 651 w 795"/>
                <a:gd name="T57" fmla="*/ 1043 h 1138"/>
                <a:gd name="T58" fmla="*/ 286 w 795"/>
                <a:gd name="T59" fmla="*/ 693 h 1138"/>
                <a:gd name="T60" fmla="*/ 362 w 795"/>
                <a:gd name="T61" fmla="*/ 618 h 1138"/>
                <a:gd name="T62" fmla="*/ 434 w 795"/>
                <a:gd name="T63" fmla="*/ 651 h 1138"/>
                <a:gd name="T64" fmla="*/ 506 w 795"/>
                <a:gd name="T65" fmla="*/ 618 h 1138"/>
                <a:gd name="T66" fmla="*/ 582 w 795"/>
                <a:gd name="T67" fmla="*/ 693 h 1138"/>
                <a:gd name="T68" fmla="*/ 565 w 795"/>
                <a:gd name="T69" fmla="*/ 749 h 1138"/>
                <a:gd name="T70" fmla="*/ 434 w 795"/>
                <a:gd name="T71" fmla="*/ 857 h 1138"/>
                <a:gd name="T72" fmla="*/ 303 w 795"/>
                <a:gd name="T73" fmla="*/ 749 h 1138"/>
                <a:gd name="T74" fmla="*/ 286 w 795"/>
                <a:gd name="T75" fmla="*/ 693 h 1138"/>
                <a:gd name="T76" fmla="*/ 718 w 795"/>
                <a:gd name="T77" fmla="*/ 416 h 1138"/>
                <a:gd name="T78" fmla="*/ 703 w 795"/>
                <a:gd name="T79" fmla="*/ 558 h 1138"/>
                <a:gd name="T80" fmla="*/ 150 w 795"/>
                <a:gd name="T81" fmla="*/ 558 h 1138"/>
                <a:gd name="T82" fmla="*/ 135 w 795"/>
                <a:gd name="T83" fmla="*/ 416 h 1138"/>
                <a:gd name="T84" fmla="*/ 163 w 795"/>
                <a:gd name="T85" fmla="*/ 384 h 1138"/>
                <a:gd name="T86" fmla="*/ 690 w 795"/>
                <a:gd name="T87" fmla="*/ 384 h 1138"/>
                <a:gd name="T88" fmla="*/ 718 w 795"/>
                <a:gd name="T89" fmla="*/ 416 h 1138"/>
                <a:gd name="T90" fmla="*/ 718 w 795"/>
                <a:gd name="T91" fmla="*/ 416 h 1138"/>
                <a:gd name="T92" fmla="*/ 718 w 795"/>
                <a:gd name="T93" fmla="*/ 41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5" h="1138">
                  <a:moveTo>
                    <a:pt x="764" y="320"/>
                  </a:moveTo>
                  <a:cubicBezTo>
                    <a:pt x="307" y="320"/>
                    <a:pt x="307" y="320"/>
                    <a:pt x="307" y="320"/>
                  </a:cubicBezTo>
                  <a:cubicBezTo>
                    <a:pt x="300" y="320"/>
                    <a:pt x="297" y="311"/>
                    <a:pt x="297" y="311"/>
                  </a:cubicBezTo>
                  <a:cubicBezTo>
                    <a:pt x="215" y="115"/>
                    <a:pt x="215" y="115"/>
                    <a:pt x="215" y="115"/>
                  </a:cubicBezTo>
                  <a:cubicBezTo>
                    <a:pt x="210" y="105"/>
                    <a:pt x="200" y="93"/>
                    <a:pt x="190" y="8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2"/>
                    <a:pt x="38" y="0"/>
                    <a:pt x="32" y="0"/>
                  </a:cubicBezTo>
                  <a:cubicBezTo>
                    <a:pt x="21" y="0"/>
                    <a:pt x="11" y="5"/>
                    <a:pt x="5" y="14"/>
                  </a:cubicBezTo>
                  <a:cubicBezTo>
                    <a:pt x="1" y="21"/>
                    <a:pt x="0" y="29"/>
                    <a:pt x="2" y="37"/>
                  </a:cubicBezTo>
                  <a:cubicBezTo>
                    <a:pt x="4" y="46"/>
                    <a:pt x="10" y="53"/>
                    <a:pt x="18" y="5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8" y="133"/>
                    <a:pt x="152" y="137"/>
                    <a:pt x="153" y="14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9" y="320"/>
                    <a:pt x="220" y="320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71" y="320"/>
                    <a:pt x="58" y="334"/>
                    <a:pt x="60" y="352"/>
                  </a:cubicBezTo>
                  <a:cubicBezTo>
                    <a:pt x="147" y="1107"/>
                    <a:pt x="147" y="1107"/>
                    <a:pt x="147" y="1107"/>
                  </a:cubicBezTo>
                  <a:cubicBezTo>
                    <a:pt x="149" y="1124"/>
                    <a:pt x="165" y="1138"/>
                    <a:pt x="183" y="1138"/>
                  </a:cubicBezTo>
                  <a:cubicBezTo>
                    <a:pt x="670" y="1138"/>
                    <a:pt x="670" y="1138"/>
                    <a:pt x="670" y="1138"/>
                  </a:cubicBezTo>
                  <a:cubicBezTo>
                    <a:pt x="688" y="1138"/>
                    <a:pt x="704" y="1124"/>
                    <a:pt x="706" y="1107"/>
                  </a:cubicBezTo>
                  <a:cubicBezTo>
                    <a:pt x="793" y="352"/>
                    <a:pt x="793" y="352"/>
                    <a:pt x="793" y="352"/>
                  </a:cubicBezTo>
                  <a:cubicBezTo>
                    <a:pt x="795" y="334"/>
                    <a:pt x="782" y="320"/>
                    <a:pt x="764" y="320"/>
                  </a:cubicBezTo>
                  <a:close/>
                  <a:moveTo>
                    <a:pt x="651" y="1043"/>
                  </a:moveTo>
                  <a:cubicBezTo>
                    <a:pt x="649" y="1060"/>
                    <a:pt x="633" y="1074"/>
                    <a:pt x="615" y="1074"/>
                  </a:cubicBezTo>
                  <a:cubicBezTo>
                    <a:pt x="238" y="1074"/>
                    <a:pt x="238" y="1074"/>
                    <a:pt x="238" y="1074"/>
                  </a:cubicBezTo>
                  <a:cubicBezTo>
                    <a:pt x="220" y="1074"/>
                    <a:pt x="204" y="1060"/>
                    <a:pt x="202" y="1043"/>
                  </a:cubicBezTo>
                  <a:cubicBezTo>
                    <a:pt x="187" y="900"/>
                    <a:pt x="187" y="900"/>
                    <a:pt x="187" y="900"/>
                  </a:cubicBezTo>
                  <a:cubicBezTo>
                    <a:pt x="666" y="900"/>
                    <a:pt x="666" y="900"/>
                    <a:pt x="666" y="900"/>
                  </a:cubicBezTo>
                  <a:lnTo>
                    <a:pt x="651" y="1043"/>
                  </a:lnTo>
                  <a:close/>
                  <a:moveTo>
                    <a:pt x="286" y="693"/>
                  </a:moveTo>
                  <a:cubicBezTo>
                    <a:pt x="288" y="652"/>
                    <a:pt x="322" y="618"/>
                    <a:pt x="362" y="618"/>
                  </a:cubicBezTo>
                  <a:cubicBezTo>
                    <a:pt x="404" y="618"/>
                    <a:pt x="429" y="651"/>
                    <a:pt x="434" y="651"/>
                  </a:cubicBezTo>
                  <a:cubicBezTo>
                    <a:pt x="440" y="651"/>
                    <a:pt x="465" y="618"/>
                    <a:pt x="506" y="618"/>
                  </a:cubicBezTo>
                  <a:cubicBezTo>
                    <a:pt x="546" y="618"/>
                    <a:pt x="580" y="652"/>
                    <a:pt x="582" y="693"/>
                  </a:cubicBezTo>
                  <a:cubicBezTo>
                    <a:pt x="583" y="716"/>
                    <a:pt x="576" y="733"/>
                    <a:pt x="565" y="749"/>
                  </a:cubicBezTo>
                  <a:cubicBezTo>
                    <a:pt x="544" y="781"/>
                    <a:pt x="454" y="857"/>
                    <a:pt x="434" y="857"/>
                  </a:cubicBezTo>
                  <a:cubicBezTo>
                    <a:pt x="415" y="857"/>
                    <a:pt x="324" y="781"/>
                    <a:pt x="303" y="749"/>
                  </a:cubicBezTo>
                  <a:cubicBezTo>
                    <a:pt x="292" y="733"/>
                    <a:pt x="285" y="716"/>
                    <a:pt x="286" y="693"/>
                  </a:cubicBezTo>
                  <a:close/>
                  <a:moveTo>
                    <a:pt x="718" y="416"/>
                  </a:moveTo>
                  <a:cubicBezTo>
                    <a:pt x="703" y="558"/>
                    <a:pt x="703" y="558"/>
                    <a:pt x="703" y="558"/>
                  </a:cubicBezTo>
                  <a:cubicBezTo>
                    <a:pt x="150" y="558"/>
                    <a:pt x="150" y="558"/>
                    <a:pt x="150" y="558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3" y="398"/>
                    <a:pt x="146" y="384"/>
                    <a:pt x="163" y="384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707" y="384"/>
                    <a:pt x="720" y="398"/>
                    <a:pt x="718" y="416"/>
                  </a:cubicBezTo>
                  <a:close/>
                  <a:moveTo>
                    <a:pt x="718" y="416"/>
                  </a:moveTo>
                  <a:cubicBezTo>
                    <a:pt x="718" y="416"/>
                    <a:pt x="718" y="416"/>
                    <a:pt x="718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8" name="ïšḻïďê-Freeform: Shape 28"/>
            <p:cNvSpPr>
              <a:spLocks noChangeAspect="1"/>
            </p:cNvSpPr>
            <p:nvPr/>
          </p:nvSpPr>
          <p:spPr bwMode="auto">
            <a:xfrm>
              <a:off x="2674949" y="2888337"/>
              <a:ext cx="381053" cy="381053"/>
            </a:xfrm>
            <a:custGeom>
              <a:avLst/>
              <a:gdLst>
                <a:gd name="T0" fmla="*/ 31 w 64"/>
                <a:gd name="T1" fmla="*/ 27 h 64"/>
                <a:gd name="T2" fmla="*/ 33 w 64"/>
                <a:gd name="T3" fmla="*/ 27 h 64"/>
                <a:gd name="T4" fmla="*/ 33 w 64"/>
                <a:gd name="T5" fmla="*/ 31 h 64"/>
                <a:gd name="T6" fmla="*/ 31 w 64"/>
                <a:gd name="T7" fmla="*/ 31 h 64"/>
                <a:gd name="T8" fmla="*/ 31 w 64"/>
                <a:gd name="T9" fmla="*/ 27 h 64"/>
                <a:gd name="T10" fmla="*/ 31 w 64"/>
                <a:gd name="T11" fmla="*/ 41 h 64"/>
                <a:gd name="T12" fmla="*/ 33 w 64"/>
                <a:gd name="T13" fmla="*/ 41 h 64"/>
                <a:gd name="T14" fmla="*/ 33 w 64"/>
                <a:gd name="T15" fmla="*/ 36 h 64"/>
                <a:gd name="T16" fmla="*/ 31 w 64"/>
                <a:gd name="T17" fmla="*/ 36 h 64"/>
                <a:gd name="T18" fmla="*/ 31 w 64"/>
                <a:gd name="T19" fmla="*/ 41 h 64"/>
                <a:gd name="T20" fmla="*/ 31 w 64"/>
                <a:gd name="T21" fmla="*/ 51 h 64"/>
                <a:gd name="T22" fmla="*/ 33 w 64"/>
                <a:gd name="T23" fmla="*/ 51 h 64"/>
                <a:gd name="T24" fmla="*/ 33 w 64"/>
                <a:gd name="T25" fmla="*/ 46 h 64"/>
                <a:gd name="T26" fmla="*/ 31 w 64"/>
                <a:gd name="T27" fmla="*/ 46 h 64"/>
                <a:gd name="T28" fmla="*/ 31 w 64"/>
                <a:gd name="T29" fmla="*/ 51 h 64"/>
                <a:gd name="T30" fmla="*/ 64 w 64"/>
                <a:gd name="T31" fmla="*/ 13 h 64"/>
                <a:gd name="T32" fmla="*/ 64 w 64"/>
                <a:gd name="T33" fmla="*/ 51 h 64"/>
                <a:gd name="T34" fmla="*/ 51 w 64"/>
                <a:gd name="T35" fmla="*/ 64 h 64"/>
                <a:gd name="T36" fmla="*/ 13 w 64"/>
                <a:gd name="T37" fmla="*/ 64 h 64"/>
                <a:gd name="T38" fmla="*/ 0 w 64"/>
                <a:gd name="T39" fmla="*/ 51 h 64"/>
                <a:gd name="T40" fmla="*/ 0 w 64"/>
                <a:gd name="T41" fmla="*/ 13 h 64"/>
                <a:gd name="T42" fmla="*/ 13 w 64"/>
                <a:gd name="T43" fmla="*/ 0 h 64"/>
                <a:gd name="T44" fmla="*/ 51 w 64"/>
                <a:gd name="T45" fmla="*/ 0 h 64"/>
                <a:gd name="T46" fmla="*/ 64 w 64"/>
                <a:gd name="T47" fmla="*/ 13 h 64"/>
                <a:gd name="T48" fmla="*/ 51 w 64"/>
                <a:gd name="T49" fmla="*/ 52 h 64"/>
                <a:gd name="T50" fmla="*/ 39 w 64"/>
                <a:gd name="T51" fmla="*/ 24 h 64"/>
                <a:gd name="T52" fmla="*/ 25 w 64"/>
                <a:gd name="T53" fmla="*/ 24 h 64"/>
                <a:gd name="T54" fmla="*/ 13 w 64"/>
                <a:gd name="T55" fmla="*/ 52 h 64"/>
                <a:gd name="T56" fmla="*/ 51 w 64"/>
                <a:gd name="T57" fmla="*/ 52 h 64"/>
                <a:gd name="T58" fmla="*/ 56 w 64"/>
                <a:gd name="T59" fmla="*/ 12 h 64"/>
                <a:gd name="T60" fmla="*/ 8 w 64"/>
                <a:gd name="T61" fmla="*/ 12 h 64"/>
                <a:gd name="T62" fmla="*/ 8 w 64"/>
                <a:gd name="T63" fmla="*/ 32 h 64"/>
                <a:gd name="T64" fmla="*/ 17 w 64"/>
                <a:gd name="T65" fmla="*/ 32 h 64"/>
                <a:gd name="T66" fmla="*/ 17 w 64"/>
                <a:gd name="T67" fmla="*/ 31 h 64"/>
                <a:gd name="T68" fmla="*/ 32 w 64"/>
                <a:gd name="T69" fmla="*/ 17 h 64"/>
                <a:gd name="T70" fmla="*/ 46 w 64"/>
                <a:gd name="T71" fmla="*/ 31 h 64"/>
                <a:gd name="T72" fmla="*/ 46 w 64"/>
                <a:gd name="T73" fmla="*/ 32 h 64"/>
                <a:gd name="T74" fmla="*/ 56 w 64"/>
                <a:gd name="T75" fmla="*/ 32 h 64"/>
                <a:gd name="T76" fmla="*/ 56 w 64"/>
                <a:gd name="T77" fmla="*/ 12 h 64"/>
                <a:gd name="T78" fmla="*/ 56 w 64"/>
                <a:gd name="T79" fmla="*/ 12 h 64"/>
                <a:gd name="T80" fmla="*/ 56 w 64"/>
                <a:gd name="T8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31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27"/>
                  </a:lnTo>
                  <a:close/>
                  <a:moveTo>
                    <a:pt x="31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1"/>
                  </a:lnTo>
                  <a:close/>
                  <a:moveTo>
                    <a:pt x="31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6"/>
                    <a:pt x="31" y="46"/>
                    <a:pt x="31" y="46"/>
                  </a:cubicBezTo>
                  <a:lnTo>
                    <a:pt x="31" y="51"/>
                  </a:lnTo>
                  <a:close/>
                  <a:moveTo>
                    <a:pt x="64" y="13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8"/>
                    <a:pt x="58" y="64"/>
                    <a:pt x="5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lose/>
                  <a:moveTo>
                    <a:pt x="51" y="5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3" y="52"/>
                    <a:pt x="13" y="52"/>
                    <a:pt x="13" y="52"/>
                  </a:cubicBezTo>
                  <a:lnTo>
                    <a:pt x="51" y="52"/>
                  </a:lnTo>
                  <a:close/>
                  <a:moveTo>
                    <a:pt x="56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23"/>
                    <a:pt x="24" y="17"/>
                    <a:pt x="32" y="17"/>
                  </a:cubicBezTo>
                  <a:cubicBezTo>
                    <a:pt x="40" y="17"/>
                    <a:pt x="46" y="23"/>
                    <a:pt x="46" y="31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9" name="ïšḻïďê-Freeform: Shape 29"/>
            <p:cNvSpPr>
              <a:spLocks noChangeAspect="1"/>
            </p:cNvSpPr>
            <p:nvPr/>
          </p:nvSpPr>
          <p:spPr bwMode="auto">
            <a:xfrm>
              <a:off x="6231427" y="1650848"/>
              <a:ext cx="381053" cy="381053"/>
            </a:xfrm>
            <a:custGeom>
              <a:avLst/>
              <a:gdLst>
                <a:gd name="T0" fmla="*/ 60 w 119"/>
                <a:gd name="T1" fmla="*/ 0 h 119"/>
                <a:gd name="T2" fmla="*/ 0 w 119"/>
                <a:gd name="T3" fmla="*/ 59 h 119"/>
                <a:gd name="T4" fmla="*/ 60 w 119"/>
                <a:gd name="T5" fmla="*/ 119 h 119"/>
                <a:gd name="T6" fmla="*/ 119 w 119"/>
                <a:gd name="T7" fmla="*/ 59 h 119"/>
                <a:gd name="T8" fmla="*/ 60 w 119"/>
                <a:gd name="T9" fmla="*/ 0 h 119"/>
                <a:gd name="T10" fmla="*/ 103 w 119"/>
                <a:gd name="T11" fmla="*/ 59 h 119"/>
                <a:gd name="T12" fmla="*/ 98 w 119"/>
                <a:gd name="T13" fmla="*/ 81 h 119"/>
                <a:gd name="T14" fmla="*/ 68 w 119"/>
                <a:gd name="T15" fmla="*/ 50 h 119"/>
                <a:gd name="T16" fmla="*/ 68 w 119"/>
                <a:gd name="T17" fmla="*/ 16 h 119"/>
                <a:gd name="T18" fmla="*/ 103 w 119"/>
                <a:gd name="T19" fmla="*/ 59 h 119"/>
                <a:gd name="T20" fmla="*/ 52 w 119"/>
                <a:gd name="T21" fmla="*/ 102 h 119"/>
                <a:gd name="T22" fmla="*/ 32 w 119"/>
                <a:gd name="T23" fmla="*/ 93 h 119"/>
                <a:gd name="T24" fmla="*/ 52 w 119"/>
                <a:gd name="T25" fmla="*/ 73 h 119"/>
                <a:gd name="T26" fmla="*/ 52 w 119"/>
                <a:gd name="T27" fmla="*/ 102 h 119"/>
                <a:gd name="T28" fmla="*/ 68 w 119"/>
                <a:gd name="T29" fmla="*/ 73 h 119"/>
                <a:gd name="T30" fmla="*/ 88 w 119"/>
                <a:gd name="T31" fmla="*/ 93 h 119"/>
                <a:gd name="T32" fmla="*/ 68 w 119"/>
                <a:gd name="T33" fmla="*/ 102 h 119"/>
                <a:gd name="T34" fmla="*/ 68 w 119"/>
                <a:gd name="T35" fmla="*/ 73 h 119"/>
                <a:gd name="T36" fmla="*/ 52 w 119"/>
                <a:gd name="T37" fmla="*/ 16 h 119"/>
                <a:gd name="T38" fmla="*/ 52 w 119"/>
                <a:gd name="T39" fmla="*/ 50 h 119"/>
                <a:gd name="T40" fmla="*/ 22 w 119"/>
                <a:gd name="T41" fmla="*/ 81 h 119"/>
                <a:gd name="T42" fmla="*/ 16 w 119"/>
                <a:gd name="T43" fmla="*/ 59 h 119"/>
                <a:gd name="T44" fmla="*/ 52 w 119"/>
                <a:gd name="T45" fmla="*/ 16 h 119"/>
                <a:gd name="T46" fmla="*/ 52 w 119"/>
                <a:gd name="T47" fmla="*/ 16 h 119"/>
                <a:gd name="T48" fmla="*/ 52 w 119"/>
                <a:gd name="T49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9"/>
                    <a:pt x="60" y="119"/>
                  </a:cubicBezTo>
                  <a:cubicBezTo>
                    <a:pt x="93" y="119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  <a:moveTo>
                    <a:pt x="103" y="59"/>
                  </a:moveTo>
                  <a:cubicBezTo>
                    <a:pt x="103" y="67"/>
                    <a:pt x="101" y="74"/>
                    <a:pt x="98" y="8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8" y="20"/>
                    <a:pt x="103" y="38"/>
                    <a:pt x="103" y="59"/>
                  </a:cubicBezTo>
                  <a:close/>
                  <a:moveTo>
                    <a:pt x="52" y="102"/>
                  </a:moveTo>
                  <a:cubicBezTo>
                    <a:pt x="44" y="101"/>
                    <a:pt x="37" y="98"/>
                    <a:pt x="32" y="93"/>
                  </a:cubicBezTo>
                  <a:cubicBezTo>
                    <a:pt x="52" y="73"/>
                    <a:pt x="52" y="73"/>
                    <a:pt x="52" y="73"/>
                  </a:cubicBezTo>
                  <a:lnTo>
                    <a:pt x="52" y="102"/>
                  </a:lnTo>
                  <a:close/>
                  <a:moveTo>
                    <a:pt x="68" y="73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82" y="98"/>
                    <a:pt x="75" y="101"/>
                    <a:pt x="68" y="102"/>
                  </a:cubicBezTo>
                  <a:lnTo>
                    <a:pt x="68" y="73"/>
                  </a:lnTo>
                  <a:close/>
                  <a:moveTo>
                    <a:pt x="52" y="16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4"/>
                    <a:pt x="16" y="67"/>
                    <a:pt x="16" y="59"/>
                  </a:cubicBezTo>
                  <a:cubicBezTo>
                    <a:pt x="16" y="38"/>
                    <a:pt x="31" y="20"/>
                    <a:pt x="52" y="16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40" name="išľíďè"/>
          <p:cNvSpPr/>
          <p:nvPr/>
        </p:nvSpPr>
        <p:spPr bwMode="auto">
          <a:xfrm>
            <a:off x="1856749" y="4758832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2236835" y="4339271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3076551" y="3233108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3456637" y="2813547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6701759" y="1714772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7081845" y="1295211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6" name="išľíďè"/>
          <p:cNvSpPr/>
          <p:nvPr/>
        </p:nvSpPr>
        <p:spPr bwMode="auto">
          <a:xfrm>
            <a:off x="7829304" y="356073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8209390" y="314117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8" name="išľíďè"/>
          <p:cNvSpPr/>
          <p:nvPr/>
        </p:nvSpPr>
        <p:spPr bwMode="auto">
          <a:xfrm>
            <a:off x="8570955" y="519382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951041" y="477426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381418" y="1489084"/>
            <a:ext cx="5129113" cy="3208178"/>
            <a:chOff x="1044693" y="1494984"/>
            <a:chExt cx="4429013" cy="2770277"/>
          </a:xfrm>
        </p:grpSpPr>
        <p:grpSp>
          <p:nvGrpSpPr>
            <p:cNvPr id="5" name="a34200a8-86da-497c-9111-9683dd99d103" descr="kwsAAB+LCAAAAAAABADdVNFu0zAU/RcDbxVKIthQ31KgW4XGJlptD6gPJrltvDl25NxMZVX+HTuJU4emI31A6vbWXp+be8718dmSt/g7AzIm85Qq/MLoWtF0hpCSEZnFZCwKzkdkwkTMxPpCySLLyfjntm1zT+4YJp8ll8r0CoaM8lvKCw3bw1vY3vn1asUiWCSQgsUsmMBQxPOExhrhvfc0H8XWCQrI86Zw/eseInTaxh8NqsgT/c030+mH4PwsDM3HqjFeWRqKMWz0b1skdmDD0WyhV6w5cLU25RuqVwcIqkdvp2UHHBm9OWAYRSCwYV4Lqup7Oi39dqjeSgbf9ecMUzKh0UNV8e1um3/LPZGahB7ZKZaj05MaHJJaqVvABoeKW/bIa21b+/CftrWwKyZYWqQNrKJ7RTdOyffqIotjDi5sJvQyHtsJvqnVF4VKD5hKlVLUA7de+W73Ps50b59jLZ+hjr2ROTIpjrvIpsm9yltQyCLKQ87WItWrNl0SUZrYuJSKPUmB3WOtDzBK9Pk3gKxZ4Jw96YErynNw/Wou2apr7fwDOEX22EF0aj455JW/YIeexm47Hf/US37mcRgXHrdS0+Hus+/yjzJ+Q6GP97O+P9G49rxPXydeb1z7rzGug44ng9cc10PFveS4PvfduPZPMq4XMvs/WR0MyepgWFYffhcvLKuDoVm9LP8A5fdChZMLAAA="/>
            <p:cNvGrpSpPr>
              <a:grpSpLocks noChangeAspect="1"/>
            </p:cNvGrpSpPr>
            <p:nvPr/>
          </p:nvGrpSpPr>
          <p:grpSpPr>
            <a:xfrm>
              <a:off x="1044693" y="1494984"/>
              <a:ext cx="962427" cy="2770277"/>
              <a:chOff x="2915267" y="1311544"/>
              <a:chExt cx="1283236" cy="3693703"/>
            </a:xfrm>
          </p:grpSpPr>
          <p:sp>
            <p:nvSpPr>
              <p:cNvPr id="6" name="BackShape"/>
              <p:cNvSpPr/>
              <p:nvPr/>
            </p:nvSpPr>
            <p:spPr>
              <a:xfrm rot="5400000" flipV="1">
                <a:off x="2214924" y="2929198"/>
                <a:ext cx="2446613" cy="473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7" name="RelativeShape1"/>
              <p:cNvSpPr/>
              <p:nvPr/>
            </p:nvSpPr>
            <p:spPr>
              <a:xfrm>
                <a:off x="3238344" y="2008500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8" name="RelativeShape2"/>
              <p:cNvSpPr/>
              <p:nvPr/>
            </p:nvSpPr>
            <p:spPr>
              <a:xfrm flipV="1">
                <a:off x="3238344" y="2952847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9" name="ValueShape2"/>
              <p:cNvSpPr/>
              <p:nvPr/>
            </p:nvSpPr>
            <p:spPr>
              <a:xfrm flipV="1">
                <a:off x="3238344" y="2952847"/>
                <a:ext cx="399773" cy="188869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0" name="ValueShape1"/>
              <p:cNvSpPr/>
              <p:nvPr/>
            </p:nvSpPr>
            <p:spPr>
              <a:xfrm>
                <a:off x="3238344" y="2169039"/>
                <a:ext cx="399773" cy="783808"/>
              </a:xfrm>
              <a:prstGeom prst="round2Same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1" name="ValueText1"/>
              <p:cNvSpPr/>
              <p:nvPr/>
            </p:nvSpPr>
            <p:spPr>
              <a:xfrm>
                <a:off x="3133136" y="1311544"/>
                <a:ext cx="610188" cy="300973"/>
              </a:xfrm>
              <a:prstGeom prst="rect">
                <a:avLst/>
              </a:prstGeom>
            </p:spPr>
            <p:txBody>
              <a:bodyPr wrap="none" anchor="ctr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83%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2" name="ValueText2"/>
              <p:cNvSpPr/>
              <p:nvPr/>
            </p:nvSpPr>
            <p:spPr>
              <a:xfrm>
                <a:off x="3133136" y="4293177"/>
                <a:ext cx="610188" cy="302449"/>
              </a:xfrm>
              <a:prstGeom prst="rect">
                <a:avLst/>
              </a:prstGeom>
            </p:spPr>
            <p:txBody>
              <a:bodyPr wrap="none" anchor="b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20%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915267" y="4728248"/>
                <a:ext cx="1045927" cy="276999"/>
              </a:xfrm>
              <a:prstGeom prst="rect">
                <a:avLst/>
              </a:prstGeom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altLang="zh-CN" sz="118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cxnSp>
            <p:nvCxnSpPr>
              <p:cNvPr id="14" name="LineShape"/>
              <p:cNvCxnSpPr/>
              <p:nvPr/>
            </p:nvCxnSpPr>
            <p:spPr>
              <a:xfrm flipH="1">
                <a:off x="3152576" y="4704924"/>
                <a:ext cx="1045927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5" name="a34200a8-86da-497c-9111-9683dd99d103" descr="kwsAAB+LCAAAAAAABADdVMGO0zAQ/RcDtwolASHRW5clUKFlV7TaPaAeTDJtBhw7ciarslX+HTuJ04SmS3pA2u6tHb/JvDd+fjv2kn5nwKZskXJNl8g3mqdzgpRN2DxmU1kIMWEXKGOUm09aFVnOpt93bVv35A4p+aCE0rZXIiEXt1wUBnaAd7CD8+v1GiNYJpCCwyxR0kzGi4THBuG99gwfjZuEJOR5U7j+8RMi6rRN31lUkSfmmy/CMPzoX74J7ceqMV5ZWooxbM1vV2RuYMPRbmFQrD3oam3KN9ysDgj0gN5eyx44sXpzoFkUgaSGeS2oqh/odPTboWYrGXw1n7NM2QWPflUV3+22+bc6EGlImJG9Yjl5elKDY1IrdUvY0lhxqwF5rW1rH/7Ttg52hRLTIm1gFd0rvu2UfK8uYhwL6MLm0izjvp3g21p9UaTNgFDplJMZuPPKV/v38db0DjnW8Rnr2BuVEyp52kU2Td2rvAVNGHExE7iRqVm17VJEysbGZ6XxQUnqHxt9QFFizr8AZM0CF/hgBq65yKHrV3vJTl1r528gOOF9D9Gr+eyYV/6CHXsa++30/FMv+ZHHYV142kptR3efQ5d/kvEbCkO8H/X9+cW1/xzjOuh5MnjOcT1W3DnH9fteXPtPMq6XKvs/WR2MyepgXFYffxdnltXB2KxelX8AiDrhBJMLAAA="/>
            <p:cNvGrpSpPr>
              <a:grpSpLocks noChangeAspect="1"/>
            </p:cNvGrpSpPr>
            <p:nvPr/>
          </p:nvGrpSpPr>
          <p:grpSpPr>
            <a:xfrm>
              <a:off x="1955834" y="1494984"/>
              <a:ext cx="784445" cy="2770277"/>
              <a:chOff x="2915267" y="1311544"/>
              <a:chExt cx="1045927" cy="3693703"/>
            </a:xfrm>
          </p:grpSpPr>
          <p:sp>
            <p:nvSpPr>
              <p:cNvPr id="16" name="BackShape"/>
              <p:cNvSpPr/>
              <p:nvPr/>
            </p:nvSpPr>
            <p:spPr>
              <a:xfrm rot="5400000" flipV="1">
                <a:off x="2214924" y="2929198"/>
                <a:ext cx="2446613" cy="473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7" name="RelativeShape1"/>
              <p:cNvSpPr/>
              <p:nvPr/>
            </p:nvSpPr>
            <p:spPr>
              <a:xfrm>
                <a:off x="3238344" y="2008500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8" name="RelativeShape2"/>
              <p:cNvSpPr/>
              <p:nvPr/>
            </p:nvSpPr>
            <p:spPr>
              <a:xfrm flipV="1">
                <a:off x="3238344" y="2952847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19" name="ValueShape2"/>
              <p:cNvSpPr/>
              <p:nvPr/>
            </p:nvSpPr>
            <p:spPr>
              <a:xfrm flipV="1">
                <a:off x="3238344" y="2952847"/>
                <a:ext cx="399773" cy="849912"/>
              </a:xfrm>
              <a:prstGeom prst="round2Same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0" name="ValueShape1"/>
              <p:cNvSpPr/>
              <p:nvPr/>
            </p:nvSpPr>
            <p:spPr>
              <a:xfrm>
                <a:off x="3238344" y="2575108"/>
                <a:ext cx="399773" cy="377739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1" name="ValueText1"/>
              <p:cNvSpPr/>
              <p:nvPr/>
            </p:nvSpPr>
            <p:spPr>
              <a:xfrm>
                <a:off x="3133136" y="1311544"/>
                <a:ext cx="610188" cy="300973"/>
              </a:xfrm>
              <a:prstGeom prst="rect">
                <a:avLst/>
              </a:prstGeom>
            </p:spPr>
            <p:txBody>
              <a:bodyPr wrap="none" anchor="ctr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40%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2" name="ValueText2"/>
              <p:cNvSpPr/>
              <p:nvPr/>
            </p:nvSpPr>
            <p:spPr>
              <a:xfrm>
                <a:off x="3133136" y="4293177"/>
                <a:ext cx="610188" cy="302449"/>
              </a:xfrm>
              <a:prstGeom prst="rect">
                <a:avLst/>
              </a:prstGeom>
            </p:spPr>
            <p:txBody>
              <a:bodyPr wrap="none" anchor="b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90%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915267" y="4728248"/>
                <a:ext cx="1045927" cy="276999"/>
              </a:xfrm>
              <a:prstGeom prst="rect">
                <a:avLst/>
              </a:prstGeom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altLang="zh-CN" sz="118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cxnSp>
            <p:nvCxnSpPr>
              <p:cNvPr id="24" name="LineShape"/>
              <p:cNvCxnSpPr/>
              <p:nvPr/>
            </p:nvCxnSpPr>
            <p:spPr>
              <a:xfrm flipH="1">
                <a:off x="2915267" y="4704924"/>
                <a:ext cx="1045927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a34200a8-86da-497c-9111-9683dd99d103" descr="kwsAAB+LCAAAAAAABADdVMGO0zAQ/RcDtwolAVroLQsqVGjZFa2WA+rBm0wbg2NHzmRVtsq/Yyd2mmzTJT0gdffWjt9k3hs/vx15iX8yIFOySKnCT4xuFE3nCCkZkXlMpqLgfEQumIiZ2HxWsshyMv25a9raJz8YJh8ll8r0CoaM8hvKCw07wDvYwfnVes0iWCaQgsMsmcBQxIuExhrhvfY0H8U2CQrIc1u4uv0FEbbapu8MqsgT/c0Xs9nbYDIOQ/OxaoxXloZiDFv92xWJG2g5mi30ijUHba22fE316gBB9ejttOyBI6M3BwyjCARa5rWgqn6g09FvhuqtZPBNf84wJRc0+l1VfLdb+291IFKT0CM7xXJ0flKDY1IrdUvY4lBxqx55jW1rH/7Ttg52yQRLi9TCKrqXdNsq+V5dZHHMoQ2bC72Mu2aCb2r1RaHSA2ZSpRT1wJ1Xvtq/j7Hu7XOs4zPUsdcyRybFaRdpm9pXeQMKWUR5yNlGpHrVpksiShMbX6Ri91Jg91jrA4wSff4VILMLXLB7PXBNeQ5tv5pLduoaO38HTpHddRCdmk+OeeUB7NjT2G+n4596yY88DuPC01ZqOtr77Lv8k4xvKfTxftT3ZxPXk25ce+H4w5veuPafY1wHHU8Gzzmuh4p7ynH9ftKOa/8s43ops/+T1cGQrA6GZfXxd/HEsjoYmtWr8i92TDNWkwsAAA=="/>
            <p:cNvGrpSpPr>
              <a:grpSpLocks noChangeAspect="1"/>
            </p:cNvGrpSpPr>
            <p:nvPr/>
          </p:nvGrpSpPr>
          <p:grpSpPr>
            <a:xfrm>
              <a:off x="2866976" y="1494984"/>
              <a:ext cx="784445" cy="2770277"/>
              <a:chOff x="2915267" y="1311544"/>
              <a:chExt cx="1045927" cy="3693703"/>
            </a:xfrm>
          </p:grpSpPr>
          <p:sp>
            <p:nvSpPr>
              <p:cNvPr id="26" name="BackShape"/>
              <p:cNvSpPr/>
              <p:nvPr/>
            </p:nvSpPr>
            <p:spPr>
              <a:xfrm rot="5400000" flipV="1">
                <a:off x="2214924" y="2929198"/>
                <a:ext cx="2446613" cy="473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7" name="RelativeShape1"/>
              <p:cNvSpPr/>
              <p:nvPr/>
            </p:nvSpPr>
            <p:spPr>
              <a:xfrm>
                <a:off x="3238344" y="2008500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8" name="RelativeShape2"/>
              <p:cNvSpPr/>
              <p:nvPr/>
            </p:nvSpPr>
            <p:spPr>
              <a:xfrm flipV="1">
                <a:off x="3238344" y="2952847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29" name="ValueShape2"/>
              <p:cNvSpPr/>
              <p:nvPr/>
            </p:nvSpPr>
            <p:spPr>
              <a:xfrm flipV="1">
                <a:off x="3238344" y="2952847"/>
                <a:ext cx="399773" cy="821582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0" name="ValueShape1"/>
              <p:cNvSpPr/>
              <p:nvPr/>
            </p:nvSpPr>
            <p:spPr>
              <a:xfrm>
                <a:off x="3238344" y="2169039"/>
                <a:ext cx="399773" cy="783808"/>
              </a:xfrm>
              <a:prstGeom prst="round2Same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1" name="ValueText1"/>
              <p:cNvSpPr/>
              <p:nvPr/>
            </p:nvSpPr>
            <p:spPr>
              <a:xfrm>
                <a:off x="3133136" y="1311544"/>
                <a:ext cx="610188" cy="300973"/>
              </a:xfrm>
              <a:prstGeom prst="rect">
                <a:avLst/>
              </a:prstGeom>
            </p:spPr>
            <p:txBody>
              <a:bodyPr wrap="none" anchor="ctr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83%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2" name="ValueText2"/>
              <p:cNvSpPr/>
              <p:nvPr/>
            </p:nvSpPr>
            <p:spPr>
              <a:xfrm>
                <a:off x="3133136" y="4293177"/>
                <a:ext cx="610188" cy="302449"/>
              </a:xfrm>
              <a:prstGeom prst="rect">
                <a:avLst/>
              </a:prstGeom>
            </p:spPr>
            <p:txBody>
              <a:bodyPr wrap="none" anchor="b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87%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915267" y="4728248"/>
                <a:ext cx="1045927" cy="276999"/>
              </a:xfrm>
              <a:prstGeom prst="rect">
                <a:avLst/>
              </a:prstGeom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altLang="zh-CN" sz="118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cxnSp>
            <p:nvCxnSpPr>
              <p:cNvPr id="34" name="LineShape"/>
              <p:cNvCxnSpPr/>
              <p:nvPr/>
            </p:nvCxnSpPr>
            <p:spPr>
              <a:xfrm flipH="1">
                <a:off x="2915267" y="4704924"/>
                <a:ext cx="1045927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5" name="a34200a8-86da-497c-9111-9683dd99d103" descr="kwsAAB+LCAAAAAAABADdVNFO2zAU/Rdve6tQEqRp61uBhVUTA60VPKA+mOS2MXPsyLlBHVX+fXZipwlNWfowifLWXp+be8718dmQj/gnAzIms5QqvGB0pWg6RUjJiExjMhYF5yNyxkTMxOpSySLLyfh+07S1T+4YJueSS2V6BUNG+S3lhYbt4B1s5/x6uWQRzBNIwWHmTOBExLOExhrhnXiaj2KrBAXkuS1cPzxChK228WeDKvJEf/NDGIbf/IvT0HysGuOVpaEYw1r/dkXiBlqOZgu9Ys1BW6st31C9OkBQPXo7LVvgyOjNASdRBAIt81pQVd/R6eg3Q/VWMvipP2eYkjMa/a4qvtut/bfYEalJ6JGdYjl6e1KDfVIrdXNY41Bxix55jW1rH/7Ttg52xQRLi9TCKrpXdN0q+V5dZHHMoQ2bCr2Mp2aCb2r1RaHSA0KpUop64MYrP23fx+mXE6/PsY7PUMfeyByZFIddpG1qX+UtKGQR5RPOViLVqzZdElGa2PguFXuWArvHWh9glOjzHwCZXeCMPeuBS8pzaPvVXLJT19j5F3CK7KmD6NR8ss8rL2D7nsZ2Ox3/1Et+5XEYFx62UtPR3mff5R9kfEuhj/ervj++uPbfY1wHHU8G7zmuh4o76rj+2o5r/03G9Vxm/yergyFZHQzL6v3v4siyOhia1YvyL77kcEqTCwAA"/>
            <p:cNvGrpSpPr>
              <a:grpSpLocks noChangeAspect="1"/>
            </p:cNvGrpSpPr>
            <p:nvPr/>
          </p:nvGrpSpPr>
          <p:grpSpPr>
            <a:xfrm>
              <a:off x="3778118" y="1494984"/>
              <a:ext cx="784445" cy="2770277"/>
              <a:chOff x="2915267" y="1311544"/>
              <a:chExt cx="1045927" cy="3693703"/>
            </a:xfrm>
          </p:grpSpPr>
          <p:sp>
            <p:nvSpPr>
              <p:cNvPr id="36" name="BackShape"/>
              <p:cNvSpPr/>
              <p:nvPr/>
            </p:nvSpPr>
            <p:spPr>
              <a:xfrm rot="5400000" flipV="1">
                <a:off x="2214924" y="2929198"/>
                <a:ext cx="2446613" cy="473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7" name="RelativeShape1"/>
              <p:cNvSpPr/>
              <p:nvPr/>
            </p:nvSpPr>
            <p:spPr>
              <a:xfrm>
                <a:off x="3238344" y="2008500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8" name="RelativeShape2"/>
              <p:cNvSpPr/>
              <p:nvPr/>
            </p:nvSpPr>
            <p:spPr>
              <a:xfrm flipV="1">
                <a:off x="3238344" y="2952847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39" name="ValueShape2"/>
              <p:cNvSpPr/>
              <p:nvPr/>
            </p:nvSpPr>
            <p:spPr>
              <a:xfrm flipV="1">
                <a:off x="3238344" y="2952847"/>
                <a:ext cx="399773" cy="368295"/>
              </a:xfrm>
              <a:prstGeom prst="round2Same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0" name="ValueShape1"/>
              <p:cNvSpPr/>
              <p:nvPr/>
            </p:nvSpPr>
            <p:spPr>
              <a:xfrm>
                <a:off x="3238344" y="2593995"/>
                <a:ext cx="399773" cy="358852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1" name="ValueText1"/>
              <p:cNvSpPr/>
              <p:nvPr/>
            </p:nvSpPr>
            <p:spPr>
              <a:xfrm>
                <a:off x="3133136" y="1311544"/>
                <a:ext cx="610188" cy="300973"/>
              </a:xfrm>
              <a:prstGeom prst="rect">
                <a:avLst/>
              </a:prstGeom>
            </p:spPr>
            <p:txBody>
              <a:bodyPr wrap="none" anchor="ctr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38%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2" name="ValueText2"/>
              <p:cNvSpPr/>
              <p:nvPr/>
            </p:nvSpPr>
            <p:spPr>
              <a:xfrm>
                <a:off x="3133136" y="4293177"/>
                <a:ext cx="610188" cy="302449"/>
              </a:xfrm>
              <a:prstGeom prst="rect">
                <a:avLst/>
              </a:prstGeom>
            </p:spPr>
            <p:txBody>
              <a:bodyPr wrap="none" anchor="b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39%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915267" y="4728248"/>
                <a:ext cx="1045927" cy="276999"/>
              </a:xfrm>
              <a:prstGeom prst="rect">
                <a:avLst/>
              </a:prstGeom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altLang="zh-CN" sz="118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cxnSp>
            <p:nvCxnSpPr>
              <p:cNvPr id="44" name="LineShape"/>
              <p:cNvCxnSpPr/>
              <p:nvPr/>
            </p:nvCxnSpPr>
            <p:spPr>
              <a:xfrm flipH="1">
                <a:off x="2915267" y="4704924"/>
                <a:ext cx="1045927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a34200a8-86da-497c-9111-9683dd99d103" descr="kwsAAB+LCAAAAAAABADdVNFu0zAU/RfD3qopCdBB3zJQoUJjE63GA+qDl9w2BseOnJuprMq/z07i1KHpSB+Qur211+fmnnN9fLbkNf7JgEzIPKUKPzG6VjSdIaRkRGYxmYiC8xG5ZCJmYv1ZySLLyeTntm1zT34wTD5KLpXpFQwZ5beUFxq2h7ewvfPr1YpFsEggBYtZMIGhiOcJjTXCO/c0H8XWCQrI86ZwffcLInTaJu8MqsgT/c1X0+nb4GIchuZj1RivLA3FGDb6ty0SO7DhaLbQK9YcuFqb8g3VqwME1aO307IDjozeHDCMIhDYMK8FVfU9nZZ+O1RvJYNv+nOGKbmk0e+q4tvdNv+WeyI1CT2yUyxHpyc1OCS1UreADQ4Vt+yR19q29uE/bWthV0ywtEgbWEX3im6cku/VRRbHHFzYTOhl3LcTfFOrLwqVHjCVKqWoB2698mz3Pt6Pz70+x1o+Qx17I3NkUhx3kU2Te5W3oJBFlIecrUWqV226JKI0sfFFKvYgBXaPtT7AKNHnXwGyZoFz9qAHrijPwfWruWSrrrXzd+AU2X0H0an55JBX/oIdehq77XT8Uy/5icdhXHjcSk2Hu8++yz/K+A2FPt5P+v5k4vqiG9deOP7wpjeu/ZcY10HHk8FLjuuh4p51XPtuXPsnGdcLmf2frA6GZHUwLKsPv4tnltXB0Kxelo/7wl/2kwsAAA=="/>
            <p:cNvGrpSpPr>
              <a:grpSpLocks noChangeAspect="1"/>
            </p:cNvGrpSpPr>
            <p:nvPr/>
          </p:nvGrpSpPr>
          <p:grpSpPr>
            <a:xfrm>
              <a:off x="4689261" y="1494984"/>
              <a:ext cx="784445" cy="2770277"/>
              <a:chOff x="2915267" y="1311544"/>
              <a:chExt cx="1045927" cy="3693703"/>
            </a:xfrm>
          </p:grpSpPr>
          <p:sp>
            <p:nvSpPr>
              <p:cNvPr id="46" name="BackShape"/>
              <p:cNvSpPr/>
              <p:nvPr/>
            </p:nvSpPr>
            <p:spPr>
              <a:xfrm rot="5400000" flipV="1">
                <a:off x="2214924" y="2929198"/>
                <a:ext cx="2446613" cy="473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7" name="RelativeShape1"/>
              <p:cNvSpPr/>
              <p:nvPr/>
            </p:nvSpPr>
            <p:spPr>
              <a:xfrm>
                <a:off x="3238344" y="2008500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8" name="RelativeShape2"/>
              <p:cNvSpPr/>
              <p:nvPr/>
            </p:nvSpPr>
            <p:spPr>
              <a:xfrm flipV="1">
                <a:off x="3238344" y="2952847"/>
                <a:ext cx="399773" cy="944347"/>
              </a:xfrm>
              <a:prstGeom prst="round2Same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49" name="ValueShape2"/>
              <p:cNvSpPr/>
              <p:nvPr/>
            </p:nvSpPr>
            <p:spPr>
              <a:xfrm flipV="1">
                <a:off x="3238344" y="2952847"/>
                <a:ext cx="399773" cy="764921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50" name="ValueShape1"/>
              <p:cNvSpPr/>
              <p:nvPr/>
            </p:nvSpPr>
            <p:spPr>
              <a:xfrm>
                <a:off x="3238344" y="2140709"/>
                <a:ext cx="399773" cy="812138"/>
              </a:xfrm>
              <a:prstGeom prst="round2Same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3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51" name="ValueText1"/>
              <p:cNvSpPr/>
              <p:nvPr/>
            </p:nvSpPr>
            <p:spPr>
              <a:xfrm>
                <a:off x="3133136" y="1311544"/>
                <a:ext cx="610188" cy="300973"/>
              </a:xfrm>
              <a:prstGeom prst="rect">
                <a:avLst/>
              </a:prstGeom>
            </p:spPr>
            <p:txBody>
              <a:bodyPr wrap="none" anchor="ctr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86%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52" name="ValueText2"/>
              <p:cNvSpPr/>
              <p:nvPr/>
            </p:nvSpPr>
            <p:spPr>
              <a:xfrm>
                <a:off x="3133136" y="4293177"/>
                <a:ext cx="610188" cy="302449"/>
              </a:xfrm>
              <a:prstGeom prst="rect">
                <a:avLst/>
              </a:prstGeom>
            </p:spPr>
            <p:txBody>
              <a:bodyPr wrap="none" anchor="b">
                <a:prstTxWarp prst="textPlain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155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</a:rPr>
                  <a:t>81%</a:t>
                </a:r>
                <a:endParaRPr lang="en-US" altLang="zh-CN" sz="3155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915267" y="4728248"/>
                <a:ext cx="1045927" cy="276999"/>
              </a:xfrm>
              <a:prstGeom prst="rect">
                <a:avLst/>
              </a:prstGeom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US" altLang="zh-CN" sz="118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endParaRPr>
              </a:p>
            </p:txBody>
          </p:sp>
          <p:cxnSp>
            <p:nvCxnSpPr>
              <p:cNvPr id="54" name="LineShape"/>
              <p:cNvCxnSpPr/>
              <p:nvPr/>
            </p:nvCxnSpPr>
            <p:spPr>
              <a:xfrm flipH="1">
                <a:off x="2915267" y="4704924"/>
                <a:ext cx="1045927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81" name="矩形 80"/>
          <p:cNvSpPr/>
          <p:nvPr/>
        </p:nvSpPr>
        <p:spPr>
          <a:xfrm>
            <a:off x="809626" y="4539256"/>
            <a:ext cx="10382250" cy="17748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5" name="išľíďè"/>
          <p:cNvSpPr/>
          <p:nvPr/>
        </p:nvSpPr>
        <p:spPr bwMode="auto">
          <a:xfrm>
            <a:off x="1644121" y="4998783"/>
            <a:ext cx="8785754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1036" y="3181300"/>
            <a:ext cx="10404218" cy="2387169"/>
            <a:chOff x="879991" y="3489012"/>
            <a:chExt cx="10432019" cy="2393548"/>
          </a:xfrm>
        </p:grpSpPr>
        <p:sp>
          <p:nvSpPr>
            <p:cNvPr id="7" name="Rectangle: Rounded Corners 14"/>
            <p:cNvSpPr/>
            <p:nvPr/>
          </p:nvSpPr>
          <p:spPr>
            <a:xfrm>
              <a:off x="879992" y="3778501"/>
              <a:ext cx="10432018" cy="208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8" name="Rectangle: Rounded Corners 15"/>
            <p:cNvSpPr/>
            <p:nvPr/>
          </p:nvSpPr>
          <p:spPr>
            <a:xfrm>
              <a:off x="879991" y="3778501"/>
              <a:ext cx="8980335" cy="2084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/>
            </a:p>
          </p:txBody>
        </p:sp>
        <p:sp>
          <p:nvSpPr>
            <p:cNvPr id="9" name="TextBox 16"/>
            <p:cNvSpPr txBox="1"/>
            <p:nvPr/>
          </p:nvSpPr>
          <p:spPr bwMode="auto">
            <a:xfrm>
              <a:off x="1054583" y="3489012"/>
              <a:ext cx="3554079" cy="2894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5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17"/>
            <p:cNvSpPr txBox="1"/>
            <p:nvPr/>
          </p:nvSpPr>
          <p:spPr bwMode="auto">
            <a:xfrm>
              <a:off x="9954375" y="3781684"/>
              <a:ext cx="227626" cy="2087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2100"/>
                <a:t>80</a:t>
              </a:r>
              <a:endParaRPr lang="en-US" altLang="ko-KR" sz="2100"/>
            </a:p>
          </p:txBody>
        </p:sp>
        <p:sp>
          <p:nvSpPr>
            <p:cNvPr id="11" name="Rectangle: Rounded Corners 19"/>
            <p:cNvSpPr/>
            <p:nvPr/>
          </p:nvSpPr>
          <p:spPr>
            <a:xfrm>
              <a:off x="879992" y="4410070"/>
              <a:ext cx="10432016" cy="2084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12" name="Rectangle: Rounded Corners 20"/>
            <p:cNvSpPr/>
            <p:nvPr/>
          </p:nvSpPr>
          <p:spPr>
            <a:xfrm>
              <a:off x="879992" y="4410070"/>
              <a:ext cx="5567076" cy="2084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13" name="TextBox 22"/>
            <p:cNvSpPr txBox="1"/>
            <p:nvPr/>
          </p:nvSpPr>
          <p:spPr bwMode="auto">
            <a:xfrm>
              <a:off x="6563326" y="4412085"/>
              <a:ext cx="227626" cy="2087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2100"/>
                <a:t>55</a:t>
              </a:r>
              <a:endParaRPr lang="en-US" altLang="ko-KR" sz="2100"/>
            </a:p>
          </p:txBody>
        </p:sp>
        <p:sp>
          <p:nvSpPr>
            <p:cNvPr id="14" name="Rectangle: Rounded Corners 24"/>
            <p:cNvSpPr/>
            <p:nvPr/>
          </p:nvSpPr>
          <p:spPr>
            <a:xfrm>
              <a:off x="879992" y="5041932"/>
              <a:ext cx="10432016" cy="208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15" name="Rectangle: Rounded Corners 25"/>
            <p:cNvSpPr/>
            <p:nvPr/>
          </p:nvSpPr>
          <p:spPr>
            <a:xfrm>
              <a:off x="879992" y="5041932"/>
              <a:ext cx="6200858" cy="20846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solidFill>
                <a:srgbClr val="010101"/>
              </a:solidFill>
            </a:ln>
          </p:spPr>
          <p:txBody>
            <a:bodyPr anchor="ctr"/>
            <a:lstStyle/>
            <a:p>
              <a:pPr algn="ctr"/>
              <a:endParaRPr sz="2365" dirty="0"/>
            </a:p>
          </p:txBody>
        </p:sp>
        <p:sp>
          <p:nvSpPr>
            <p:cNvPr id="16" name="TextBox 27"/>
            <p:cNvSpPr txBox="1"/>
            <p:nvPr/>
          </p:nvSpPr>
          <p:spPr bwMode="auto">
            <a:xfrm>
              <a:off x="7155786" y="5042781"/>
              <a:ext cx="227626" cy="2087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2100"/>
                <a:t>60</a:t>
              </a:r>
              <a:endParaRPr lang="en-US" altLang="ko-KR" sz="2100"/>
            </a:p>
          </p:txBody>
        </p:sp>
        <p:sp>
          <p:nvSpPr>
            <p:cNvPr id="17" name="Rectangle: Rounded Corners 29"/>
            <p:cNvSpPr/>
            <p:nvPr/>
          </p:nvSpPr>
          <p:spPr>
            <a:xfrm>
              <a:off x="879992" y="5674097"/>
              <a:ext cx="10432016" cy="208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18" name="Rectangle: Rounded Corners 30"/>
            <p:cNvSpPr/>
            <p:nvPr/>
          </p:nvSpPr>
          <p:spPr>
            <a:xfrm>
              <a:off x="879992" y="5674097"/>
              <a:ext cx="3737933" cy="2084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/>
            </a:p>
          </p:txBody>
        </p:sp>
        <p:sp>
          <p:nvSpPr>
            <p:cNvPr id="19" name="TextBox 32"/>
            <p:cNvSpPr txBox="1"/>
            <p:nvPr/>
          </p:nvSpPr>
          <p:spPr bwMode="auto">
            <a:xfrm>
              <a:off x="4723587" y="5673778"/>
              <a:ext cx="227626" cy="2087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2100"/>
                <a:t>37</a:t>
              </a:r>
              <a:endParaRPr lang="en-US" altLang="ko-KR" sz="2100"/>
            </a:p>
          </p:txBody>
        </p:sp>
        <p:sp>
          <p:nvSpPr>
            <p:cNvPr id="20" name="TextBox 58"/>
            <p:cNvSpPr txBox="1"/>
            <p:nvPr/>
          </p:nvSpPr>
          <p:spPr bwMode="auto">
            <a:xfrm>
              <a:off x="1054583" y="4120581"/>
              <a:ext cx="3554079" cy="2894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57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TextBox 59"/>
            <p:cNvSpPr txBox="1"/>
            <p:nvPr/>
          </p:nvSpPr>
          <p:spPr bwMode="auto">
            <a:xfrm>
              <a:off x="1054583" y="4752443"/>
              <a:ext cx="3554079" cy="2894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57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60"/>
            <p:cNvSpPr txBox="1"/>
            <p:nvPr/>
          </p:nvSpPr>
          <p:spPr bwMode="auto">
            <a:xfrm>
              <a:off x="1063846" y="5384608"/>
              <a:ext cx="3554079" cy="28948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p3d contourW="127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57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  <a:endPara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0926" y="1498659"/>
            <a:ext cx="10394329" cy="1156053"/>
            <a:chOff x="1316193" y="4582505"/>
            <a:chExt cx="9763766" cy="1085922"/>
          </a:xfrm>
        </p:grpSpPr>
        <p:sp>
          <p:nvSpPr>
            <p:cNvPr id="24" name="TextBox 11"/>
            <p:cNvSpPr txBox="1"/>
            <p:nvPr/>
          </p:nvSpPr>
          <p:spPr>
            <a:xfrm>
              <a:off x="1316193" y="5121295"/>
              <a:ext cx="9763766" cy="547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Far </a:t>
              </a:r>
              <a:r>
                <a:rPr lang="en-US" sz="157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far</a:t>
              </a: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away, behind the word mountains, far from the countries Far </a:t>
              </a:r>
              <a:r>
                <a:rPr lang="en-US" sz="157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far</a:t>
              </a: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away, behind the word mountains, far from the countries </a:t>
              </a:r>
              <a:r>
                <a:rPr lang="en-US" sz="157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Vokalia</a:t>
              </a: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and </a:t>
              </a:r>
              <a:r>
                <a:rPr lang="en-US" sz="157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Consonantia,Vokalia</a:t>
              </a: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and </a:t>
              </a:r>
              <a:r>
                <a:rPr lang="en-US" sz="157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Consonantia</a:t>
              </a:r>
              <a:r>
                <a:rPr lang="en-US" sz="15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endParaRPr lang="en-US" sz="157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335646" y="4582505"/>
              <a:ext cx="2449035" cy="4557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sz="315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36464" y="1207217"/>
            <a:ext cx="6488261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5" b="1" dirty="0">
                <a:ea typeface="+mj-ea"/>
              </a:rPr>
              <a:t>ADD YOUR TITLE HERE</a:t>
            </a:r>
            <a:endParaRPr lang="zh-CN" altLang="en-US" sz="4205" b="1" dirty="0"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>
            <a:cxnSpLocks noChangeShapeType="1"/>
          </p:cNvCxnSpPr>
          <p:nvPr/>
        </p:nvCxnSpPr>
        <p:spPr bwMode="auto">
          <a:xfrm flipV="1">
            <a:off x="2015617" y="1701275"/>
            <a:ext cx="0" cy="447748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tailEnd type="triangle" w="med" len="med"/>
          </a:ln>
        </p:spPr>
      </p:cxnSp>
      <p:cxnSp>
        <p:nvCxnSpPr>
          <p:cNvPr id="5" name="直接箭头连接符 4"/>
          <p:cNvCxnSpPr>
            <a:cxnSpLocks noChangeShapeType="1"/>
          </p:cNvCxnSpPr>
          <p:nvPr/>
        </p:nvCxnSpPr>
        <p:spPr bwMode="auto">
          <a:xfrm>
            <a:off x="2015618" y="6178759"/>
            <a:ext cx="8958641" cy="211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tailEnd type="triangle" w="med" len="med"/>
          </a:ln>
        </p:spPr>
      </p:cxnSp>
      <p:grpSp>
        <p:nvGrpSpPr>
          <p:cNvPr id="2" name="组合 5"/>
          <p:cNvGrpSpPr/>
          <p:nvPr/>
        </p:nvGrpSpPr>
        <p:grpSpPr bwMode="auto">
          <a:xfrm>
            <a:off x="2301331" y="4894340"/>
            <a:ext cx="1851832" cy="785040"/>
            <a:chOff x="2582250" y="5541358"/>
            <a:chExt cx="2076669" cy="882316"/>
          </a:xfrm>
        </p:grpSpPr>
        <p:grpSp>
          <p:nvGrpSpPr>
            <p:cNvPr id="3" name="组合 6"/>
            <p:cNvGrpSpPr/>
            <p:nvPr/>
          </p:nvGrpSpPr>
          <p:grpSpPr bwMode="auto">
            <a:xfrm>
              <a:off x="2582250" y="5541358"/>
              <a:ext cx="2076669" cy="882316"/>
              <a:chOff x="2582250" y="5541358"/>
              <a:chExt cx="2076669" cy="882316"/>
            </a:xfrm>
          </p:grpSpPr>
          <p:sp>
            <p:nvSpPr>
              <p:cNvPr id="9" name="圆角矩形 8"/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 bwMode="auto">
              <a:xfrm>
                <a:off x="2674809" y="5619838"/>
                <a:ext cx="1896297" cy="727733"/>
              </a:xfrm>
              <a:prstGeom prst="roundRect">
                <a:avLst>
                  <a:gd name="adj" fmla="val 10568"/>
                </a:avLst>
              </a:prstGeom>
              <a:solidFill>
                <a:schemeClr val="accent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810090" y="5755397"/>
              <a:ext cx="1635228" cy="482776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8F8F8"/>
                  </a:solidFill>
                  <a:latin typeface="+mj-ea"/>
                  <a:ea typeface="+mj-ea"/>
                </a:rPr>
                <a:t>一月份</a:t>
              </a:r>
              <a:endParaRPr lang="zh-CN" altLang="en-US" sz="1865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11"/>
          <p:cNvGrpSpPr/>
          <p:nvPr/>
        </p:nvGrpSpPr>
        <p:grpSpPr bwMode="auto">
          <a:xfrm>
            <a:off x="4557392" y="4041589"/>
            <a:ext cx="1849717" cy="785041"/>
            <a:chOff x="5112345" y="4583380"/>
            <a:chExt cx="2076669" cy="882316"/>
          </a:xfrm>
        </p:grpSpPr>
        <p:grpSp>
          <p:nvGrpSpPr>
            <p:cNvPr id="7" name="组合 12"/>
            <p:cNvGrpSpPr/>
            <p:nvPr/>
          </p:nvGrpSpPr>
          <p:grpSpPr bwMode="auto">
            <a:xfrm>
              <a:off x="5112345" y="4583380"/>
              <a:ext cx="2076669" cy="882316"/>
              <a:chOff x="2582250" y="5541358"/>
              <a:chExt cx="2076669" cy="882316"/>
            </a:xfrm>
          </p:grpSpPr>
          <p:sp>
            <p:nvSpPr>
              <p:cNvPr id="15" name="圆角矩形 14"/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 bwMode="auto">
              <a:xfrm>
                <a:off x="2674915" y="5619840"/>
                <a:ext cx="1896089" cy="727732"/>
              </a:xfrm>
              <a:prstGeom prst="roundRect">
                <a:avLst>
                  <a:gd name="adj" fmla="val 10568"/>
                </a:avLst>
              </a:prstGeom>
              <a:solidFill>
                <a:schemeClr val="accent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5295300" y="4806932"/>
              <a:ext cx="1634723" cy="482777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8F8F8"/>
                  </a:solidFill>
                  <a:latin typeface="+mj-ea"/>
                  <a:ea typeface="+mj-ea"/>
                </a:rPr>
                <a:t>二月份</a:t>
              </a:r>
              <a:endParaRPr lang="en-US" altLang="zh-CN" sz="1865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4421946" y="1701277"/>
            <a:ext cx="2116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</a:ln>
        </p:spPr>
      </p:cxnSp>
      <p:grpSp>
        <p:nvGrpSpPr>
          <p:cNvPr id="12" name="组合 18"/>
          <p:cNvGrpSpPr/>
          <p:nvPr/>
        </p:nvGrpSpPr>
        <p:grpSpPr bwMode="auto">
          <a:xfrm>
            <a:off x="6684356" y="3229036"/>
            <a:ext cx="1851833" cy="787157"/>
            <a:chOff x="7500172" y="3672780"/>
            <a:chExt cx="2076669" cy="882316"/>
          </a:xfrm>
        </p:grpSpPr>
        <p:grpSp>
          <p:nvGrpSpPr>
            <p:cNvPr id="13" name="组合 19"/>
            <p:cNvGrpSpPr/>
            <p:nvPr/>
          </p:nvGrpSpPr>
          <p:grpSpPr bwMode="auto">
            <a:xfrm>
              <a:off x="7500172" y="3672780"/>
              <a:ext cx="2076669" cy="882316"/>
              <a:chOff x="2582250" y="5541358"/>
              <a:chExt cx="2076669" cy="882316"/>
            </a:xfrm>
          </p:grpSpPr>
          <p:sp>
            <p:nvSpPr>
              <p:cNvPr id="22" name="圆角矩形 21"/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 bwMode="auto">
              <a:xfrm>
                <a:off x="2674811" y="5619629"/>
                <a:ext cx="1896294" cy="728147"/>
              </a:xfrm>
              <a:prstGeom prst="roundRect">
                <a:avLst>
                  <a:gd name="adj" fmla="val 10568"/>
                </a:avLst>
              </a:prstGeom>
              <a:solidFill>
                <a:schemeClr val="accent3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7647319" y="3924193"/>
              <a:ext cx="1635229" cy="483851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8F8F8"/>
                  </a:solidFill>
                  <a:latin typeface="+mj-ea"/>
                  <a:ea typeface="+mj-ea"/>
                </a:rPr>
                <a:t>三月份</a:t>
              </a:r>
              <a:endParaRPr lang="zh-CN" altLang="en-US" sz="1865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 flipH="1">
            <a:off x="6540440" y="1701277"/>
            <a:ext cx="2117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</a:ln>
        </p:spPr>
      </p:cxnSp>
      <p:grpSp>
        <p:nvGrpSpPr>
          <p:cNvPr id="19" name="组合 25"/>
          <p:cNvGrpSpPr/>
          <p:nvPr/>
        </p:nvGrpSpPr>
        <p:grpSpPr bwMode="auto">
          <a:xfrm>
            <a:off x="8762642" y="2378402"/>
            <a:ext cx="1851833" cy="785041"/>
            <a:chOff x="9832547" y="2718456"/>
            <a:chExt cx="2076669" cy="882316"/>
          </a:xfrm>
        </p:grpSpPr>
        <p:grpSp>
          <p:nvGrpSpPr>
            <p:cNvPr id="20" name="组合 26"/>
            <p:cNvGrpSpPr/>
            <p:nvPr/>
          </p:nvGrpSpPr>
          <p:grpSpPr bwMode="auto">
            <a:xfrm>
              <a:off x="9832547" y="2718456"/>
              <a:ext cx="2076669" cy="882316"/>
              <a:chOff x="2582250" y="5541358"/>
              <a:chExt cx="2076669" cy="882316"/>
            </a:xfrm>
          </p:grpSpPr>
          <p:sp>
            <p:nvSpPr>
              <p:cNvPr id="29" name="圆角矩形 28"/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  <p:sp>
            <p:nvSpPr>
              <p:cNvPr id="30" name="圆角矩形 29"/>
              <p:cNvSpPr>
                <a:spLocks noChangeArrowheads="1"/>
              </p:cNvSpPr>
              <p:nvPr/>
            </p:nvSpPr>
            <p:spPr bwMode="auto">
              <a:xfrm>
                <a:off x="2674811" y="5619840"/>
                <a:ext cx="1896294" cy="727732"/>
              </a:xfrm>
              <a:prstGeom prst="roundRect">
                <a:avLst>
                  <a:gd name="adj" fmla="val 10569"/>
                </a:avLst>
              </a:prstGeom>
              <a:solidFill>
                <a:schemeClr val="accent4"/>
              </a:solidFill>
              <a:ln w="8001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10053268" y="2961033"/>
              <a:ext cx="1635227" cy="48515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8F8F8"/>
                  </a:solidFill>
                  <a:latin typeface="+mj-ea"/>
                  <a:ea typeface="+mj-ea"/>
                </a:rPr>
                <a:t>四月份</a:t>
              </a:r>
              <a:endParaRPr lang="zh-CN" altLang="en-US" sz="1865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8686449" y="1701277"/>
            <a:ext cx="0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</a:ln>
        </p:spPr>
      </p:cxnSp>
      <p:sp>
        <p:nvSpPr>
          <p:cNvPr id="33" name="TextBox 31"/>
          <p:cNvSpPr txBox="1"/>
          <p:nvPr/>
        </p:nvSpPr>
        <p:spPr>
          <a:xfrm>
            <a:off x="1494853" y="1974243"/>
            <a:ext cx="533463" cy="2482083"/>
          </a:xfrm>
          <a:prstGeom prst="rect">
            <a:avLst/>
          </a:prstGeom>
          <a:noFill/>
        </p:spPr>
        <p:txBody>
          <a:bodyPr vert="eaVert" lIns="121880" tIns="60940" rIns="121880" bIns="60940">
            <a:spAutoFit/>
          </a:bodyPr>
          <a:lstStyle/>
          <a:p>
            <a:pPr>
              <a:defRPr/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添加标题文字内容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išľíďè"/>
          <p:cNvSpPr/>
          <p:nvPr/>
        </p:nvSpPr>
        <p:spPr bwMode="auto">
          <a:xfrm>
            <a:off x="2570721" y="3526981"/>
            <a:ext cx="1236580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2617336" y="3176896"/>
            <a:ext cx="1272506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išľíďè"/>
          <p:cNvSpPr/>
          <p:nvPr/>
        </p:nvSpPr>
        <p:spPr bwMode="auto">
          <a:xfrm>
            <a:off x="4857301" y="2692894"/>
            <a:ext cx="1236580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4903916" y="2342809"/>
            <a:ext cx="1272506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išľíďè"/>
          <p:cNvSpPr/>
          <p:nvPr/>
        </p:nvSpPr>
        <p:spPr bwMode="auto">
          <a:xfrm>
            <a:off x="7034630" y="1955288"/>
            <a:ext cx="1236580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7034255" y="1621713"/>
            <a:ext cx="1272506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šľíďè"/>
          <p:cNvSpPr/>
          <p:nvPr/>
        </p:nvSpPr>
        <p:spPr bwMode="auto">
          <a:xfrm>
            <a:off x="9192990" y="1117973"/>
            <a:ext cx="1236580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9174835" y="816148"/>
            <a:ext cx="1272506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30162" y="305638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未来规划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03855" y="3986715"/>
            <a:ext cx="312440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Summary of work</a:t>
            </a:r>
            <a:endParaRPr lang="zh-CN" altLang="en-US" sz="1315" spc="788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3821507" y="4293638"/>
            <a:ext cx="5171607" cy="77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57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57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Calibri" panose="020F0502020204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00748" y="1960749"/>
            <a:ext cx="3754960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Part  04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793878" y="1707114"/>
            <a:ext cx="4584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CONTENTS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41402" y="4209390"/>
            <a:ext cx="1152880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岗位需求</a:t>
            </a:r>
            <a:endParaRPr lang="zh-CN" altLang="en-US" sz="184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17092" y="3061397"/>
            <a:ext cx="1152880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岗位介绍</a:t>
            </a:r>
            <a:endParaRPr lang="zh-CN" altLang="en-US" sz="184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35564" y="4118240"/>
            <a:ext cx="1152880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未来规划</a:t>
            </a:r>
            <a:endParaRPr lang="zh-CN" altLang="en-US" sz="184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34111" y="3098495"/>
            <a:ext cx="466794" cy="39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65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01</a:t>
            </a:r>
            <a:endParaRPr lang="zh-CN" altLang="en-US" sz="1965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82087" y="3130350"/>
            <a:ext cx="466794" cy="39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65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02</a:t>
            </a:r>
            <a:endParaRPr lang="zh-CN" altLang="en-US" sz="1965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89291" y="4172445"/>
            <a:ext cx="466794" cy="39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65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03</a:t>
            </a:r>
            <a:endParaRPr lang="zh-CN" altLang="en-US" sz="1965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82087" y="4200205"/>
            <a:ext cx="466794" cy="39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65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04</a:t>
            </a:r>
            <a:endParaRPr lang="zh-CN" altLang="en-US" sz="1965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20217" y="3661124"/>
            <a:ext cx="2761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 your title</a:t>
            </a:r>
            <a:endParaRPr lang="en-US" altLang="zh-CN" sz="1400" spc="394" dirty="0">
              <a:solidFill>
                <a:schemeClr val="tx1">
                  <a:lumMod val="85000"/>
                  <a:lumOff val="1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32520" y="4672585"/>
            <a:ext cx="2761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 your title</a:t>
            </a:r>
            <a:endParaRPr lang="en-US" altLang="zh-CN" sz="1400" spc="394" dirty="0">
              <a:solidFill>
                <a:schemeClr val="tx1">
                  <a:lumMod val="85000"/>
                  <a:lumOff val="1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691357" y="4630905"/>
            <a:ext cx="2761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 your title</a:t>
            </a:r>
            <a:endParaRPr lang="en-US" altLang="zh-CN" sz="1400" spc="394" dirty="0">
              <a:solidFill>
                <a:schemeClr val="tx1">
                  <a:lumMod val="85000"/>
                  <a:lumOff val="1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59875" y="3084462"/>
            <a:ext cx="1152880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公司介绍</a:t>
            </a:r>
            <a:endParaRPr lang="zh-CN" altLang="en-US" sz="184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54796" y="3649579"/>
            <a:ext cx="3595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 your title</a:t>
            </a:r>
            <a:endParaRPr lang="en-US" altLang="zh-CN" sz="1400" spc="394" dirty="0">
              <a:solidFill>
                <a:schemeClr val="tx1">
                  <a:lumMod val="85000"/>
                  <a:lumOff val="1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564" y="1736436"/>
            <a:ext cx="5320145" cy="36021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3" y="1819563"/>
            <a:ext cx="5097319" cy="338974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96553" y="1803480"/>
            <a:ext cx="5143382" cy="1509636"/>
            <a:chOff x="6449884" y="1594463"/>
            <a:chExt cx="6428386" cy="1886797"/>
          </a:xfrm>
        </p:grpSpPr>
        <p:sp>
          <p:nvSpPr>
            <p:cNvPr id="6" name="TextBox 4"/>
            <p:cNvSpPr txBox="1"/>
            <p:nvPr/>
          </p:nvSpPr>
          <p:spPr>
            <a:xfrm>
              <a:off x="7244201" y="1594463"/>
              <a:ext cx="5225030" cy="72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365" b="1" dirty="0">
                  <a:solidFill>
                    <a:schemeClr val="bg2">
                      <a:lumMod val="10000"/>
                    </a:schemeClr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微软雅黑" panose="020B0503020204020204" charset="-122"/>
                </a:rPr>
                <a:t>Take a look our new office</a:t>
              </a:r>
              <a:endParaRPr lang="en-US" sz="2365" b="1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6449884" y="2963082"/>
              <a:ext cx="6428386" cy="518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353810" y="2957195"/>
            <a:ext cx="182753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0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 击 填 加 标 题</a:t>
            </a:r>
            <a:endParaRPr lang="zh-CN" altLang="en-US" sz="1570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353679" y="3801587"/>
            <a:ext cx="4790398" cy="12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575" b="1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WRITE YOUR GREAT TITLE HERE</a:t>
            </a:r>
            <a:endParaRPr lang="zh-CN" altLang="en-US" sz="1575" b="1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50" b="1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15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We have many PowerPoint </a:t>
            </a:r>
            <a:r>
              <a:rPr lang="zh-CN" altLang="en-US" sz="1315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templates</a:t>
            </a:r>
            <a:r>
              <a:rPr lang="en-US" altLang="zh-CN" sz="1315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315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>
            <a:off x="7157706" y="1197308"/>
            <a:ext cx="2903483" cy="1750826"/>
            <a:chOff x="8164553" y="724895"/>
            <a:chExt cx="3543117" cy="2136531"/>
          </a:xfrm>
          <a:solidFill>
            <a:schemeClr val="accent6">
              <a:alpha val="80000"/>
            </a:schemeClr>
          </a:solidFill>
        </p:grpSpPr>
        <p:sp>
          <p:nvSpPr>
            <p:cNvPr id="29" name="Rectangle: Rounded Corners 2"/>
            <p:cNvSpPr/>
            <p:nvPr/>
          </p:nvSpPr>
          <p:spPr>
            <a:xfrm flipH="1">
              <a:off x="9134475" y="724895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0" name="Rectangle: Rounded Corners 3"/>
            <p:cNvSpPr/>
            <p:nvPr/>
          </p:nvSpPr>
          <p:spPr>
            <a:xfrm rot="16200000" flipH="1">
              <a:off x="9925782" y="1516203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1" name="Rectangle: Rounded Corners 1"/>
            <p:cNvSpPr/>
            <p:nvPr/>
          </p:nvSpPr>
          <p:spPr>
            <a:xfrm rot="18900000" flipH="1">
              <a:off x="8164553" y="1781692"/>
              <a:ext cx="3543117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3694782" y="2068983"/>
            <a:ext cx="2903483" cy="1750826"/>
            <a:chOff x="8164553" y="724895"/>
            <a:chExt cx="3543117" cy="2136531"/>
          </a:xfrm>
          <a:solidFill>
            <a:schemeClr val="accent2">
              <a:alpha val="80000"/>
            </a:schemeClr>
          </a:solidFill>
        </p:grpSpPr>
        <p:sp>
          <p:nvSpPr>
            <p:cNvPr id="23" name="Rectangle: Rounded Corners 18"/>
            <p:cNvSpPr/>
            <p:nvPr/>
          </p:nvSpPr>
          <p:spPr>
            <a:xfrm flipH="1">
              <a:off x="9134475" y="724895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4" name="Rectangle: Rounded Corners 19"/>
            <p:cNvSpPr/>
            <p:nvPr/>
          </p:nvSpPr>
          <p:spPr>
            <a:xfrm rot="16200000" flipH="1">
              <a:off x="9925782" y="1516203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5" name="Rectangle: Rounded Corners 20"/>
            <p:cNvSpPr/>
            <p:nvPr/>
          </p:nvSpPr>
          <p:spPr>
            <a:xfrm rot="18900000" flipH="1">
              <a:off x="8164553" y="1781692"/>
              <a:ext cx="3543117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1961718" y="2507156"/>
            <a:ext cx="2903483" cy="1750826"/>
            <a:chOff x="8164553" y="724895"/>
            <a:chExt cx="3543117" cy="2136531"/>
          </a:xfrm>
          <a:solidFill>
            <a:schemeClr val="accent1">
              <a:alpha val="80000"/>
            </a:schemeClr>
          </a:solidFill>
        </p:grpSpPr>
        <p:sp>
          <p:nvSpPr>
            <p:cNvPr id="20" name="Rectangle: Rounded Corners 22"/>
            <p:cNvSpPr/>
            <p:nvPr/>
          </p:nvSpPr>
          <p:spPr>
            <a:xfrm flipH="1">
              <a:off x="9134475" y="724895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1" name="Rectangle: Rounded Corners 23"/>
            <p:cNvSpPr/>
            <p:nvPr/>
          </p:nvSpPr>
          <p:spPr>
            <a:xfrm rot="16200000" flipH="1">
              <a:off x="9925782" y="1516203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2" name="Rectangle: Rounded Corners 24"/>
            <p:cNvSpPr/>
            <p:nvPr/>
          </p:nvSpPr>
          <p:spPr>
            <a:xfrm rot="18900000" flipH="1">
              <a:off x="8164553" y="1781692"/>
              <a:ext cx="3543117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427245" y="1636782"/>
            <a:ext cx="2903483" cy="1750826"/>
            <a:chOff x="8164553" y="724895"/>
            <a:chExt cx="3543117" cy="2136531"/>
          </a:xfrm>
          <a:solidFill>
            <a:schemeClr val="accent1">
              <a:alpha val="80000"/>
            </a:schemeClr>
          </a:solidFill>
        </p:grpSpPr>
        <p:sp>
          <p:nvSpPr>
            <p:cNvPr id="26" name="Rectangle: Rounded Corners 14"/>
            <p:cNvSpPr/>
            <p:nvPr/>
          </p:nvSpPr>
          <p:spPr>
            <a:xfrm flipH="1">
              <a:off x="9134475" y="724895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7" name="Rectangle: Rounded Corners 15"/>
            <p:cNvSpPr/>
            <p:nvPr/>
          </p:nvSpPr>
          <p:spPr>
            <a:xfrm rot="16200000" flipH="1">
              <a:off x="9925782" y="1516203"/>
              <a:ext cx="2136531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8" name="Rectangle: Rounded Corners 16"/>
            <p:cNvSpPr/>
            <p:nvPr/>
          </p:nvSpPr>
          <p:spPr>
            <a:xfrm rot="18900000" flipH="1">
              <a:off x="8164553" y="1781692"/>
              <a:ext cx="3543117" cy="553916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35" name="išľíďè"/>
          <p:cNvSpPr/>
          <p:nvPr/>
        </p:nvSpPr>
        <p:spPr bwMode="auto">
          <a:xfrm>
            <a:off x="606641" y="517767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1093048" y="47942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3531093" y="517767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4017500" y="47942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6503404" y="517767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6998952" y="478886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1" name="išľíďè"/>
          <p:cNvSpPr/>
          <p:nvPr/>
        </p:nvSpPr>
        <p:spPr bwMode="auto">
          <a:xfrm>
            <a:off x="9237691" y="517767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9724098" y="47942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27448" y="1563589"/>
            <a:ext cx="9793088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  <a:defRPr/>
            </a:pPr>
            <a:endParaRPr lang="zh-CN" altLang="en-US" kern="0" dirty="0">
              <a:solidFill>
                <a:srgbClr val="4D4D4D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71465" y="1552737"/>
            <a:ext cx="975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50000"/>
              </a:spcBef>
              <a:defRPr/>
            </a:pPr>
            <a:r>
              <a:rPr lang="en-US" altLang="zh-CN" sz="4000" b="1" kern="0" dirty="0">
                <a:solidFill>
                  <a:srgbClr val="414455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1</a:t>
            </a:r>
            <a:endParaRPr lang="en-US" altLang="zh-CN" sz="4000" b="1" kern="0" dirty="0">
              <a:solidFill>
                <a:srgbClr val="414455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27448" y="2835177"/>
            <a:ext cx="9793088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</a:pPr>
            <a:endParaRPr lang="zh-CN" altLang="en-US" kern="0" dirty="0">
              <a:solidFill>
                <a:srgbClr val="4D4D4D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71465" y="2823401"/>
            <a:ext cx="975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50000"/>
              </a:spcBef>
              <a:defRPr/>
            </a:pPr>
            <a:r>
              <a:rPr lang="en-US" altLang="zh-CN" sz="4000" b="1" kern="0" dirty="0">
                <a:solidFill>
                  <a:srgbClr val="414455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2</a:t>
            </a:r>
            <a:endParaRPr lang="en-US" altLang="zh-CN" sz="4000" b="1" kern="0" dirty="0">
              <a:solidFill>
                <a:srgbClr val="414455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27448" y="4133036"/>
            <a:ext cx="9793088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</a:pPr>
            <a:endParaRPr lang="zh-CN" altLang="en-US" kern="0" dirty="0">
              <a:solidFill>
                <a:srgbClr val="4D4D4D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71465" y="4121259"/>
            <a:ext cx="975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50000"/>
              </a:spcBef>
              <a:defRPr/>
            </a:pPr>
            <a:r>
              <a:rPr lang="en-US" altLang="zh-CN" sz="4000" b="1" kern="0" dirty="0">
                <a:solidFill>
                  <a:srgbClr val="414455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3</a:t>
            </a:r>
            <a:endParaRPr lang="en-US" altLang="zh-CN" sz="4000" b="1" kern="0" dirty="0">
              <a:solidFill>
                <a:srgbClr val="414455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27448" y="5401397"/>
            <a:ext cx="9793088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>
              <a:lnSpc>
                <a:spcPct val="120000"/>
              </a:lnSpc>
            </a:pPr>
            <a:endParaRPr lang="zh-CN" altLang="en-US" kern="0" dirty="0">
              <a:solidFill>
                <a:srgbClr val="4D4D4D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71465" y="5389620"/>
            <a:ext cx="975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50000"/>
              </a:spcBef>
              <a:defRPr/>
            </a:pPr>
            <a:r>
              <a:rPr lang="en-US" altLang="zh-CN" sz="4000" b="1" kern="0" dirty="0">
                <a:solidFill>
                  <a:srgbClr val="414455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4</a:t>
            </a:r>
            <a:endParaRPr lang="en-US" altLang="zh-CN" sz="4000" b="1" kern="0" dirty="0">
              <a:solidFill>
                <a:srgbClr val="414455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8" name="矩形 1"/>
          <p:cNvSpPr/>
          <p:nvPr/>
        </p:nvSpPr>
        <p:spPr>
          <a:xfrm>
            <a:off x="2238698" y="1130204"/>
            <a:ext cx="2343151" cy="1557337"/>
          </a:xfrm>
          <a:custGeom>
            <a:avLst/>
            <a:gdLst/>
            <a:ahLst/>
            <a:cxnLst/>
            <a:rect l="l" t="t" r="r" b="b"/>
            <a:pathLst>
              <a:path w="2343150" h="1557337">
                <a:moveTo>
                  <a:pt x="0" y="0"/>
                </a:moveTo>
                <a:lnTo>
                  <a:pt x="2343150" y="0"/>
                </a:lnTo>
                <a:lnTo>
                  <a:pt x="2343150" y="1168003"/>
                </a:lnTo>
                <a:lnTo>
                  <a:pt x="1171575" y="1557337"/>
                </a:lnTo>
                <a:lnTo>
                  <a:pt x="0" y="116800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0" rIns="0" anchor="ctr"/>
          <a:lstStyle/>
          <a:p>
            <a:pPr algn="ctr" defTabSz="913765">
              <a:defRPr/>
            </a:pPr>
            <a:r>
              <a:rPr lang="zh-CN" altLang="en-US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添加标题文字</a:t>
            </a:r>
            <a:endParaRPr lang="zh-CN" altLang="en-US" kern="10" dirty="0">
              <a:ln w="9525">
                <a:solidFill>
                  <a:sysClr val="window" lastClr="FFFFFF"/>
                </a:solidFill>
                <a:round/>
              </a:ln>
              <a:solidFill>
                <a:sysClr val="window" lastClr="FFFFFF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38698" y="2401787"/>
            <a:ext cx="2343151" cy="1557339"/>
          </a:xfrm>
          <a:custGeom>
            <a:avLst/>
            <a:gdLst/>
            <a:ahLst/>
            <a:cxnLst/>
            <a:rect l="l" t="t" r="r" b="b"/>
            <a:pathLst>
              <a:path w="2343150" h="1557338">
                <a:moveTo>
                  <a:pt x="0" y="0"/>
                </a:moveTo>
                <a:lnTo>
                  <a:pt x="1171575" y="389335"/>
                </a:lnTo>
                <a:lnTo>
                  <a:pt x="2343150" y="0"/>
                </a:ln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vert="horz" lIns="0" rIns="0" anchor="ctr"/>
          <a:lstStyle/>
          <a:p>
            <a:pPr algn="ctr" defTabSz="913765">
              <a:defRPr/>
            </a:pPr>
            <a:r>
              <a:rPr lang="zh-CN" altLang="en-US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添加标题文字</a:t>
            </a:r>
            <a:endParaRPr lang="zh-CN" altLang="en-US" kern="10" dirty="0">
              <a:ln w="9525">
                <a:solidFill>
                  <a:sysClr val="window" lastClr="FFFFFF"/>
                </a:solidFill>
                <a:round/>
              </a:ln>
              <a:solidFill>
                <a:sysClr val="window" lastClr="FFFFFF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38698" y="3699645"/>
            <a:ext cx="2343151" cy="1557339"/>
          </a:xfrm>
          <a:custGeom>
            <a:avLst/>
            <a:gdLst/>
            <a:ahLst/>
            <a:cxnLst/>
            <a:rect l="l" t="t" r="r" b="b"/>
            <a:pathLst>
              <a:path w="2343150" h="1557338">
                <a:moveTo>
                  <a:pt x="2343150" y="0"/>
                </a:move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lnTo>
                  <a:pt x="0" y="560040"/>
                </a:lnTo>
                <a:lnTo>
                  <a:pt x="17388" y="560040"/>
                </a:lnTo>
                <a:lnTo>
                  <a:pt x="17388" y="5778"/>
                </a:lnTo>
                <a:lnTo>
                  <a:pt x="1171575" y="389335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vert="horz" lIns="0" rIns="0" anchor="ctr"/>
          <a:lstStyle/>
          <a:p>
            <a:pPr algn="ctr" defTabSz="913765">
              <a:defRPr/>
            </a:pPr>
            <a:r>
              <a:rPr lang="zh-CN" altLang="en-US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添加标题文字</a:t>
            </a:r>
            <a:endParaRPr lang="zh-CN" altLang="en-US" kern="10" dirty="0">
              <a:ln w="9525">
                <a:solidFill>
                  <a:sysClr val="window" lastClr="FFFFFF"/>
                </a:solidFill>
                <a:round/>
              </a:ln>
              <a:solidFill>
                <a:sysClr val="window" lastClr="FFFFFF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38698" y="4968005"/>
            <a:ext cx="2343151" cy="1557339"/>
          </a:xfrm>
          <a:custGeom>
            <a:avLst/>
            <a:gdLst/>
            <a:ahLst/>
            <a:cxnLst/>
            <a:rect l="l" t="t" r="r" b="b"/>
            <a:pathLst>
              <a:path w="2343150" h="1557338">
                <a:moveTo>
                  <a:pt x="0" y="0"/>
                </a:moveTo>
                <a:lnTo>
                  <a:pt x="1171575" y="389335"/>
                </a:lnTo>
                <a:lnTo>
                  <a:pt x="2343150" y="0"/>
                </a:lnTo>
                <a:lnTo>
                  <a:pt x="2343150" y="1168004"/>
                </a:lnTo>
                <a:lnTo>
                  <a:pt x="1171575" y="1557338"/>
                </a:lnTo>
                <a:lnTo>
                  <a:pt x="0" y="1168004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vert="horz" lIns="0" rIns="0" anchor="ctr"/>
          <a:lstStyle/>
          <a:p>
            <a:pPr algn="ctr" defTabSz="913765">
              <a:defRPr/>
            </a:pPr>
            <a:r>
              <a:rPr lang="zh-CN" altLang="en-US" kern="10" dirty="0">
                <a:ln w="9525">
                  <a:solidFill>
                    <a:sysClr val="window" lastClr="FFFFFF"/>
                  </a:solidFill>
                  <a:round/>
                </a:ln>
                <a:solidFill>
                  <a:sysClr val="window" lastClr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添加标题文字</a:t>
            </a:r>
            <a:endParaRPr lang="zh-CN" altLang="en-US" kern="10" dirty="0">
              <a:ln w="9525">
                <a:solidFill>
                  <a:sysClr val="window" lastClr="FFFFFF"/>
                </a:solidFill>
                <a:round/>
              </a:ln>
              <a:solidFill>
                <a:sysClr val="window" lastClr="FFFFFF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5" name="išľíďè"/>
          <p:cNvSpPr/>
          <p:nvPr/>
        </p:nvSpPr>
        <p:spPr bwMode="auto">
          <a:xfrm>
            <a:off x="5227313" y="1766946"/>
            <a:ext cx="504775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išľíďè"/>
          <p:cNvSpPr/>
          <p:nvPr/>
        </p:nvSpPr>
        <p:spPr bwMode="auto">
          <a:xfrm>
            <a:off x="5205515" y="3023785"/>
            <a:ext cx="504775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8" name="išľíďè"/>
          <p:cNvSpPr/>
          <p:nvPr/>
        </p:nvSpPr>
        <p:spPr bwMode="auto">
          <a:xfrm>
            <a:off x="5227313" y="4321644"/>
            <a:ext cx="504775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išľíďè"/>
          <p:cNvSpPr/>
          <p:nvPr/>
        </p:nvSpPr>
        <p:spPr bwMode="auto">
          <a:xfrm>
            <a:off x="5227313" y="5638976"/>
            <a:ext cx="504775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 animBg="1"/>
          <p:bldP spid="11" grpId="0"/>
          <p:bldP spid="13" grpId="0" animBg="1"/>
          <p:bldP spid="14" grpId="0"/>
          <p:bldP spid="16" grpId="0" animBg="1"/>
          <p:bldP spid="17" grpId="0"/>
          <p:bldP spid="18" grpId="0" animBg="1"/>
          <p:bldP spid="19" grpId="0" animBg="1"/>
          <p:bldP spid="20" grpId="0" animBg="1"/>
          <p:bldP spid="21" grpId="0" animBg="1"/>
          <p:bldP spid="25" grpId="0"/>
          <p:bldP spid="27" grpId="0"/>
          <p:bldP spid="28" grpId="0"/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 animBg="1"/>
          <p:bldP spid="11" grpId="0"/>
          <p:bldP spid="13" grpId="0" animBg="1"/>
          <p:bldP spid="14" grpId="0"/>
          <p:bldP spid="16" grpId="0" animBg="1"/>
          <p:bldP spid="17" grpId="0"/>
          <p:bldP spid="18" grpId="0" animBg="1"/>
          <p:bldP spid="19" grpId="0" animBg="1"/>
          <p:bldP spid="20" grpId="0" animBg="1"/>
          <p:bldP spid="21" grpId="0" animBg="1"/>
          <p:bldP spid="25" grpId="0"/>
          <p:bldP spid="27" grpId="0"/>
          <p:bldP spid="28" grpId="0"/>
          <p:bldP spid="2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9516745" y="2545080"/>
            <a:ext cx="2147570" cy="2178050"/>
            <a:chOff x="14987" y="4008"/>
            <a:chExt cx="3382" cy="3430"/>
          </a:xfrm>
        </p:grpSpPr>
        <p:sp>
          <p:nvSpPr>
            <p:cNvPr id="4" name="椭圆 3"/>
            <p:cNvSpPr/>
            <p:nvPr/>
          </p:nvSpPr>
          <p:spPr>
            <a:xfrm>
              <a:off x="14987" y="4008"/>
              <a:ext cx="3383" cy="34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grpSp>
          <p:nvGrpSpPr>
            <p:cNvPr id="2310" name="组合 2309"/>
            <p:cNvGrpSpPr/>
            <p:nvPr/>
          </p:nvGrpSpPr>
          <p:grpSpPr>
            <a:xfrm>
              <a:off x="15924" y="5030"/>
              <a:ext cx="1486" cy="1455"/>
              <a:chOff x="3987800" y="3690938"/>
              <a:chExt cx="846138" cy="847725"/>
            </a:xfrm>
          </p:grpSpPr>
          <p:sp>
            <p:nvSpPr>
              <p:cNvPr id="27" name="Oval 228"/>
              <p:cNvSpPr>
                <a:spLocks noChangeArrowheads="1"/>
              </p:cNvSpPr>
              <p:nvPr/>
            </p:nvSpPr>
            <p:spPr bwMode="auto">
              <a:xfrm>
                <a:off x="3987800" y="3690938"/>
                <a:ext cx="846138" cy="8477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4187825" y="3929063"/>
                <a:ext cx="638175" cy="609600"/>
              </a:xfrm>
              <a:custGeom>
                <a:avLst/>
                <a:gdLst>
                  <a:gd name="T0" fmla="*/ 185 w 274"/>
                  <a:gd name="T1" fmla="*/ 32 h 262"/>
                  <a:gd name="T2" fmla="*/ 185 w 274"/>
                  <a:gd name="T3" fmla="*/ 41 h 262"/>
                  <a:gd name="T4" fmla="*/ 203 w 274"/>
                  <a:gd name="T5" fmla="*/ 66 h 262"/>
                  <a:gd name="T6" fmla="*/ 203 w 274"/>
                  <a:gd name="T7" fmla="*/ 139 h 262"/>
                  <a:gd name="T8" fmla="*/ 181 w 274"/>
                  <a:gd name="T9" fmla="*/ 161 h 262"/>
                  <a:gd name="T10" fmla="*/ 157 w 274"/>
                  <a:gd name="T11" fmla="*/ 161 h 262"/>
                  <a:gd name="T12" fmla="*/ 132 w 274"/>
                  <a:gd name="T13" fmla="*/ 161 h 262"/>
                  <a:gd name="T14" fmla="*/ 107 w 274"/>
                  <a:gd name="T15" fmla="*/ 161 h 262"/>
                  <a:gd name="T16" fmla="*/ 85 w 274"/>
                  <a:gd name="T17" fmla="*/ 161 h 262"/>
                  <a:gd name="T18" fmla="*/ 60 w 274"/>
                  <a:gd name="T19" fmla="*/ 161 h 262"/>
                  <a:gd name="T20" fmla="*/ 36 w 274"/>
                  <a:gd name="T21" fmla="*/ 161 h 262"/>
                  <a:gd name="T22" fmla="*/ 11 w 274"/>
                  <a:gd name="T23" fmla="*/ 161 h 262"/>
                  <a:gd name="T24" fmla="*/ 0 w 274"/>
                  <a:gd name="T25" fmla="*/ 158 h 262"/>
                  <a:gd name="T26" fmla="*/ 103 w 274"/>
                  <a:gd name="T27" fmla="*/ 262 h 262"/>
                  <a:gd name="T28" fmla="*/ 274 w 274"/>
                  <a:gd name="T29" fmla="*/ 121 h 262"/>
                  <a:gd name="T30" fmla="*/ 185 w 274"/>
                  <a:gd name="T31" fmla="*/ 32 h 262"/>
                  <a:gd name="T32" fmla="*/ 28 w 274"/>
                  <a:gd name="T33" fmla="*/ 32 h 262"/>
                  <a:gd name="T34" fmla="*/ 28 w 274"/>
                  <a:gd name="T35" fmla="*/ 37 h 262"/>
                  <a:gd name="T36" fmla="*/ 31 w 274"/>
                  <a:gd name="T37" fmla="*/ 37 h 262"/>
                  <a:gd name="T38" fmla="*/ 34 w 274"/>
                  <a:gd name="T39" fmla="*/ 36 h 262"/>
                  <a:gd name="T40" fmla="*/ 28 w 274"/>
                  <a:gd name="T41" fmla="*/ 32 h 262"/>
                  <a:gd name="T42" fmla="*/ 185 w 274"/>
                  <a:gd name="T43" fmla="*/ 32 h 262"/>
                  <a:gd name="T44" fmla="*/ 185 w 274"/>
                  <a:gd name="T45" fmla="*/ 32 h 262"/>
                  <a:gd name="T46" fmla="*/ 185 w 274"/>
                  <a:gd name="T47" fmla="*/ 32 h 262"/>
                  <a:gd name="T48" fmla="*/ 185 w 274"/>
                  <a:gd name="T49" fmla="*/ 32 h 262"/>
                  <a:gd name="T50" fmla="*/ 131 w 274"/>
                  <a:gd name="T51" fmla="*/ 10 h 262"/>
                  <a:gd name="T52" fmla="*/ 138 w 274"/>
                  <a:gd name="T53" fmla="*/ 19 h 262"/>
                  <a:gd name="T54" fmla="*/ 162 w 274"/>
                  <a:gd name="T55" fmla="*/ 37 h 262"/>
                  <a:gd name="T56" fmla="*/ 165 w 274"/>
                  <a:gd name="T57" fmla="*/ 37 h 262"/>
                  <a:gd name="T58" fmla="*/ 165 w 274"/>
                  <a:gd name="T59" fmla="*/ 36 h 262"/>
                  <a:gd name="T60" fmla="*/ 132 w 274"/>
                  <a:gd name="T61" fmla="*/ 11 h 262"/>
                  <a:gd name="T62" fmla="*/ 131 w 274"/>
                  <a:gd name="T63" fmla="*/ 10 h 262"/>
                  <a:gd name="T64" fmla="*/ 85 w 274"/>
                  <a:gd name="T65" fmla="*/ 0 h 262"/>
                  <a:gd name="T66" fmla="*/ 85 w 274"/>
                  <a:gd name="T67" fmla="*/ 5 h 262"/>
                  <a:gd name="T68" fmla="*/ 93 w 274"/>
                  <a:gd name="T69" fmla="*/ 5 h 262"/>
                  <a:gd name="T70" fmla="*/ 85 w 274"/>
                  <a:gd name="T71" fmla="*/ 0 h 262"/>
                  <a:gd name="T72" fmla="*/ 115 w 274"/>
                  <a:gd name="T73" fmla="*/ 0 h 262"/>
                  <a:gd name="T74" fmla="*/ 115 w 274"/>
                  <a:gd name="T75" fmla="*/ 5 h 262"/>
                  <a:gd name="T76" fmla="*/ 128 w 274"/>
                  <a:gd name="T77" fmla="*/ 8 h 262"/>
                  <a:gd name="T78" fmla="*/ 115 w 274"/>
                  <a:gd name="T7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4" h="262">
                    <a:moveTo>
                      <a:pt x="185" y="32"/>
                    </a:moveTo>
                    <a:cubicBezTo>
                      <a:pt x="185" y="41"/>
                      <a:pt x="185" y="41"/>
                      <a:pt x="185" y="41"/>
                    </a:cubicBezTo>
                    <a:cubicBezTo>
                      <a:pt x="195" y="44"/>
                      <a:pt x="203" y="55"/>
                      <a:pt x="203" y="66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3" y="151"/>
                      <a:pt x="193" y="161"/>
                      <a:pt x="181" y="161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145" y="161"/>
                      <a:pt x="133" y="161"/>
                      <a:pt x="132" y="161"/>
                    </a:cubicBezTo>
                    <a:cubicBezTo>
                      <a:pt x="130" y="161"/>
                      <a:pt x="119" y="161"/>
                      <a:pt x="107" y="161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73" y="161"/>
                      <a:pt x="62" y="161"/>
                      <a:pt x="60" y="161"/>
                    </a:cubicBezTo>
                    <a:cubicBezTo>
                      <a:pt x="59" y="161"/>
                      <a:pt x="48" y="161"/>
                      <a:pt x="36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7" y="161"/>
                      <a:pt x="3" y="160"/>
                      <a:pt x="0" y="158"/>
                    </a:cubicBezTo>
                    <a:cubicBezTo>
                      <a:pt x="103" y="262"/>
                      <a:pt x="103" y="262"/>
                      <a:pt x="103" y="262"/>
                    </a:cubicBezTo>
                    <a:cubicBezTo>
                      <a:pt x="187" y="259"/>
                      <a:pt x="256" y="200"/>
                      <a:pt x="274" y="121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28" y="32"/>
                    </a:move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4" y="36"/>
                    </a:cubicBezTo>
                    <a:cubicBezTo>
                      <a:pt x="28" y="32"/>
                      <a:pt x="28" y="32"/>
                      <a:pt x="28" y="32"/>
                    </a:cubicBezTo>
                    <a:moveTo>
                      <a:pt x="185" y="32"/>
                    </a:move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131" y="10"/>
                    </a:moveTo>
                    <a:cubicBezTo>
                      <a:pt x="134" y="12"/>
                      <a:pt x="137" y="15"/>
                      <a:pt x="138" y="19"/>
                    </a:cubicBezTo>
                    <a:cubicBezTo>
                      <a:pt x="139" y="27"/>
                      <a:pt x="150" y="35"/>
                      <a:pt x="162" y="37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1" y="10"/>
                      <a:pt x="131" y="10"/>
                      <a:pt x="131" y="10"/>
                    </a:cubicBezTo>
                    <a:moveTo>
                      <a:pt x="85" y="0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5" y="0"/>
                      <a:pt x="85" y="0"/>
                      <a:pt x="85" y="0"/>
                    </a:cubicBezTo>
                    <a:moveTo>
                      <a:pt x="115" y="0"/>
                    </a:moveTo>
                    <a:cubicBezTo>
                      <a:pt x="115" y="5"/>
                      <a:pt x="115" y="5"/>
                      <a:pt x="115" y="5"/>
                    </a:cubicBezTo>
                    <a:cubicBezTo>
                      <a:pt x="120" y="5"/>
                      <a:pt x="124" y="6"/>
                      <a:pt x="128" y="8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9" name="Freeform 230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0" name="Freeform 231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48" name="Freeform 233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49" name="Freeform 234"/>
              <p:cNvSpPr>
                <a:spLocks noEditPoints="1"/>
              </p:cNvSpPr>
              <p:nvPr/>
            </p:nvSpPr>
            <p:spPr bwMode="auto">
              <a:xfrm>
                <a:off x="4302125" y="4037013"/>
                <a:ext cx="220663" cy="222250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81 h 95"/>
                  <a:gd name="T12" fmla="*/ 14 w 95"/>
                  <a:gd name="T13" fmla="*/ 48 h 95"/>
                  <a:gd name="T14" fmla="*/ 47 w 95"/>
                  <a:gd name="T15" fmla="*/ 14 h 95"/>
                  <a:gd name="T16" fmla="*/ 80 w 95"/>
                  <a:gd name="T17" fmla="*/ 48 h 95"/>
                  <a:gd name="T18" fmla="*/ 47 w 95"/>
                  <a:gd name="T1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81"/>
                    </a:moveTo>
                    <a:cubicBezTo>
                      <a:pt x="29" y="81"/>
                      <a:pt x="14" y="66"/>
                      <a:pt x="14" y="48"/>
                    </a:cubicBezTo>
                    <a:cubicBezTo>
                      <a:pt x="14" y="29"/>
                      <a:pt x="29" y="14"/>
                      <a:pt x="47" y="14"/>
                    </a:cubicBezTo>
                    <a:cubicBezTo>
                      <a:pt x="65" y="14"/>
                      <a:pt x="80" y="29"/>
                      <a:pt x="80" y="48"/>
                    </a:cubicBezTo>
                    <a:cubicBezTo>
                      <a:pt x="80" y="66"/>
                      <a:pt x="65" y="81"/>
                      <a:pt x="47" y="81"/>
                    </a:cubicBezTo>
                    <a:close/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1" name="Freeform 235"/>
              <p:cNvSpPr>
                <a:spLocks noEditPoints="1"/>
              </p:cNvSpPr>
              <p:nvPr/>
            </p:nvSpPr>
            <p:spPr bwMode="auto">
              <a:xfrm>
                <a:off x="4162425" y="3929063"/>
                <a:ext cx="498475" cy="374650"/>
              </a:xfrm>
              <a:custGeom>
                <a:avLst/>
                <a:gdLst>
                  <a:gd name="T0" fmla="*/ 196 w 214"/>
                  <a:gd name="T1" fmla="*/ 41 h 161"/>
                  <a:gd name="T2" fmla="*/ 196 w 214"/>
                  <a:gd name="T3" fmla="*/ 32 h 161"/>
                  <a:gd name="T4" fmla="*/ 176 w 214"/>
                  <a:gd name="T5" fmla="*/ 32 h 161"/>
                  <a:gd name="T6" fmla="*/ 176 w 214"/>
                  <a:gd name="T7" fmla="*/ 37 h 161"/>
                  <a:gd name="T8" fmla="*/ 173 w 214"/>
                  <a:gd name="T9" fmla="*/ 37 h 161"/>
                  <a:gd name="T10" fmla="*/ 149 w 214"/>
                  <a:gd name="T11" fmla="*/ 19 h 161"/>
                  <a:gd name="T12" fmla="*/ 126 w 214"/>
                  <a:gd name="T13" fmla="*/ 5 h 161"/>
                  <a:gd name="T14" fmla="*/ 126 w 214"/>
                  <a:gd name="T15" fmla="*/ 0 h 161"/>
                  <a:gd name="T16" fmla="*/ 116 w 214"/>
                  <a:gd name="T17" fmla="*/ 0 h 161"/>
                  <a:gd name="T18" fmla="*/ 116 w 214"/>
                  <a:gd name="T19" fmla="*/ 5 h 161"/>
                  <a:gd name="T20" fmla="*/ 96 w 214"/>
                  <a:gd name="T21" fmla="*/ 5 h 161"/>
                  <a:gd name="T22" fmla="*/ 96 w 214"/>
                  <a:gd name="T23" fmla="*/ 0 h 161"/>
                  <a:gd name="T24" fmla="*/ 86 w 214"/>
                  <a:gd name="T25" fmla="*/ 0 h 161"/>
                  <a:gd name="T26" fmla="*/ 86 w 214"/>
                  <a:gd name="T27" fmla="*/ 5 h 161"/>
                  <a:gd name="T28" fmla="*/ 66 w 214"/>
                  <a:gd name="T29" fmla="*/ 19 h 161"/>
                  <a:gd name="T30" fmla="*/ 42 w 214"/>
                  <a:gd name="T31" fmla="*/ 37 h 161"/>
                  <a:gd name="T32" fmla="*/ 39 w 214"/>
                  <a:gd name="T33" fmla="*/ 37 h 161"/>
                  <a:gd name="T34" fmla="*/ 39 w 214"/>
                  <a:gd name="T35" fmla="*/ 32 h 161"/>
                  <a:gd name="T36" fmla="*/ 19 w 214"/>
                  <a:gd name="T37" fmla="*/ 32 h 161"/>
                  <a:gd name="T38" fmla="*/ 19 w 214"/>
                  <a:gd name="T39" fmla="*/ 41 h 161"/>
                  <a:gd name="T40" fmla="*/ 0 w 214"/>
                  <a:gd name="T41" fmla="*/ 66 h 161"/>
                  <a:gd name="T42" fmla="*/ 0 w 214"/>
                  <a:gd name="T43" fmla="*/ 139 h 161"/>
                  <a:gd name="T44" fmla="*/ 22 w 214"/>
                  <a:gd name="T45" fmla="*/ 161 h 161"/>
                  <a:gd name="T46" fmla="*/ 47 w 214"/>
                  <a:gd name="T47" fmla="*/ 161 h 161"/>
                  <a:gd name="T48" fmla="*/ 71 w 214"/>
                  <a:gd name="T49" fmla="*/ 161 h 161"/>
                  <a:gd name="T50" fmla="*/ 96 w 214"/>
                  <a:gd name="T51" fmla="*/ 161 h 161"/>
                  <a:gd name="T52" fmla="*/ 118 w 214"/>
                  <a:gd name="T53" fmla="*/ 161 h 161"/>
                  <a:gd name="T54" fmla="*/ 143 w 214"/>
                  <a:gd name="T55" fmla="*/ 161 h 161"/>
                  <a:gd name="T56" fmla="*/ 168 w 214"/>
                  <a:gd name="T57" fmla="*/ 161 h 161"/>
                  <a:gd name="T58" fmla="*/ 192 w 214"/>
                  <a:gd name="T59" fmla="*/ 161 h 161"/>
                  <a:gd name="T60" fmla="*/ 214 w 214"/>
                  <a:gd name="T61" fmla="*/ 139 h 161"/>
                  <a:gd name="T62" fmla="*/ 214 w 214"/>
                  <a:gd name="T63" fmla="*/ 66 h 161"/>
                  <a:gd name="T64" fmla="*/ 196 w 214"/>
                  <a:gd name="T65" fmla="*/ 41 h 161"/>
                  <a:gd name="T66" fmla="*/ 86 w 214"/>
                  <a:gd name="T67" fmla="*/ 19 h 161"/>
                  <a:gd name="T68" fmla="*/ 126 w 214"/>
                  <a:gd name="T69" fmla="*/ 19 h 161"/>
                  <a:gd name="T70" fmla="*/ 126 w 214"/>
                  <a:gd name="T71" fmla="*/ 26 h 161"/>
                  <a:gd name="T72" fmla="*/ 86 w 214"/>
                  <a:gd name="T73" fmla="*/ 26 h 161"/>
                  <a:gd name="T74" fmla="*/ 86 w 214"/>
                  <a:gd name="T75" fmla="*/ 19 h 161"/>
                  <a:gd name="T76" fmla="*/ 107 w 214"/>
                  <a:gd name="T77" fmla="*/ 151 h 161"/>
                  <a:gd name="T78" fmla="*/ 51 w 214"/>
                  <a:gd name="T79" fmla="*/ 95 h 161"/>
                  <a:gd name="T80" fmla="*/ 107 w 214"/>
                  <a:gd name="T81" fmla="*/ 39 h 161"/>
                  <a:gd name="T82" fmla="*/ 163 w 214"/>
                  <a:gd name="T83" fmla="*/ 95 h 161"/>
                  <a:gd name="T84" fmla="*/ 107 w 214"/>
                  <a:gd name="T85" fmla="*/ 1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4" h="161">
                    <a:moveTo>
                      <a:pt x="196" y="41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1" y="35"/>
                      <a:pt x="150" y="27"/>
                      <a:pt x="149" y="19"/>
                    </a:cubicBezTo>
                    <a:cubicBezTo>
                      <a:pt x="147" y="12"/>
                      <a:pt x="137" y="6"/>
                      <a:pt x="126" y="5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6" y="6"/>
                      <a:pt x="67" y="12"/>
                      <a:pt x="66" y="19"/>
                    </a:cubicBezTo>
                    <a:cubicBezTo>
                      <a:pt x="64" y="27"/>
                      <a:pt x="53" y="35"/>
                      <a:pt x="42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4"/>
                      <a:pt x="0" y="55"/>
                      <a:pt x="0" y="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10" y="161"/>
                      <a:pt x="22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59" y="161"/>
                      <a:pt x="70" y="161"/>
                      <a:pt x="71" y="161"/>
                    </a:cubicBezTo>
                    <a:cubicBezTo>
                      <a:pt x="73" y="161"/>
                      <a:pt x="84" y="161"/>
                      <a:pt x="96" y="161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30" y="161"/>
                      <a:pt x="141" y="161"/>
                      <a:pt x="143" y="161"/>
                    </a:cubicBezTo>
                    <a:cubicBezTo>
                      <a:pt x="144" y="161"/>
                      <a:pt x="156" y="161"/>
                      <a:pt x="168" y="161"/>
                    </a:cubicBezTo>
                    <a:cubicBezTo>
                      <a:pt x="192" y="161"/>
                      <a:pt x="192" y="161"/>
                      <a:pt x="192" y="161"/>
                    </a:cubicBezTo>
                    <a:cubicBezTo>
                      <a:pt x="204" y="161"/>
                      <a:pt x="214" y="151"/>
                      <a:pt x="214" y="139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55"/>
                      <a:pt x="206" y="44"/>
                      <a:pt x="196" y="41"/>
                    </a:cubicBezTo>
                    <a:moveTo>
                      <a:pt x="86" y="19"/>
                    </a:move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19"/>
                      <a:pt x="86" y="19"/>
                      <a:pt x="86" y="19"/>
                    </a:cubicBezTo>
                    <a:moveTo>
                      <a:pt x="107" y="151"/>
                    </a:moveTo>
                    <a:cubicBezTo>
                      <a:pt x="76" y="151"/>
                      <a:pt x="51" y="125"/>
                      <a:pt x="51" y="95"/>
                    </a:cubicBezTo>
                    <a:cubicBezTo>
                      <a:pt x="51" y="64"/>
                      <a:pt x="76" y="39"/>
                      <a:pt x="107" y="39"/>
                    </a:cubicBezTo>
                    <a:cubicBezTo>
                      <a:pt x="138" y="39"/>
                      <a:pt x="163" y="64"/>
                      <a:pt x="163" y="95"/>
                    </a:cubicBezTo>
                    <a:cubicBezTo>
                      <a:pt x="163" y="125"/>
                      <a:pt x="138" y="151"/>
                      <a:pt x="107" y="151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2" name="Freeform 236"/>
              <p:cNvSpPr/>
              <p:nvPr/>
            </p:nvSpPr>
            <p:spPr bwMode="auto">
              <a:xfrm>
                <a:off x="4318000" y="3944938"/>
                <a:ext cx="44450" cy="30163"/>
              </a:xfrm>
              <a:custGeom>
                <a:avLst/>
                <a:gdLst>
                  <a:gd name="T0" fmla="*/ 19 w 19"/>
                  <a:gd name="T1" fmla="*/ 0 h 13"/>
                  <a:gd name="T2" fmla="*/ 0 w 19"/>
                  <a:gd name="T3" fmla="*/ 11 h 13"/>
                  <a:gd name="T4" fmla="*/ 6 w 19"/>
                  <a:gd name="T5" fmla="*/ 13 h 13"/>
                  <a:gd name="T6" fmla="*/ 9 w 19"/>
                  <a:gd name="T7" fmla="*/ 13 h 13"/>
                  <a:gd name="T8" fmla="*/ 19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9" y="0"/>
                      <a:pt x="5" y="0"/>
                      <a:pt x="0" y="11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2" y="1"/>
                      <a:pt x="1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3" name="Freeform 237"/>
              <p:cNvSpPr/>
              <p:nvPr/>
            </p:nvSpPr>
            <p:spPr bwMode="auto">
              <a:xfrm>
                <a:off x="4459288" y="3944938"/>
                <a:ext cx="44450" cy="30163"/>
              </a:xfrm>
              <a:custGeom>
                <a:avLst/>
                <a:gdLst>
                  <a:gd name="T0" fmla="*/ 0 w 19"/>
                  <a:gd name="T1" fmla="*/ 0 h 13"/>
                  <a:gd name="T2" fmla="*/ 10 w 19"/>
                  <a:gd name="T3" fmla="*/ 13 h 13"/>
                  <a:gd name="T4" fmla="*/ 13 w 19"/>
                  <a:gd name="T5" fmla="*/ 13 h 13"/>
                  <a:gd name="T6" fmla="*/ 19 w 19"/>
                  <a:gd name="T7" fmla="*/ 11 h 13"/>
                  <a:gd name="T8" fmla="*/ 0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7" y="1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6" y="13"/>
                      <a:pt x="19" y="11"/>
                      <a:pt x="19" y="11"/>
                    </a:cubicBez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4" name="Freeform 238"/>
              <p:cNvSpPr/>
              <p:nvPr/>
            </p:nvSpPr>
            <p:spPr bwMode="auto">
              <a:xfrm>
                <a:off x="4167188" y="4025901"/>
                <a:ext cx="39688" cy="79375"/>
              </a:xfrm>
              <a:custGeom>
                <a:avLst/>
                <a:gdLst>
                  <a:gd name="T0" fmla="*/ 17 w 17"/>
                  <a:gd name="T1" fmla="*/ 0 h 34"/>
                  <a:gd name="T2" fmla="*/ 0 w 17"/>
                  <a:gd name="T3" fmla="*/ 28 h 34"/>
                  <a:gd name="T4" fmla="*/ 12 w 17"/>
                  <a:gd name="T5" fmla="*/ 34 h 34"/>
                  <a:gd name="T6" fmla="*/ 14 w 17"/>
                  <a:gd name="T7" fmla="*/ 34 h 34"/>
                  <a:gd name="T8" fmla="*/ 17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cubicBezTo>
                      <a:pt x="17" y="0"/>
                      <a:pt x="1" y="5"/>
                      <a:pt x="0" y="28"/>
                    </a:cubicBezTo>
                    <a:cubicBezTo>
                      <a:pt x="0" y="28"/>
                      <a:pt x="6" y="34"/>
                      <a:pt x="12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2" y="5"/>
                      <a:pt x="17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5" name="Freeform 239"/>
              <p:cNvSpPr/>
              <p:nvPr/>
            </p:nvSpPr>
            <p:spPr bwMode="auto">
              <a:xfrm>
                <a:off x="4616450" y="4029076"/>
                <a:ext cx="39688" cy="77788"/>
              </a:xfrm>
              <a:custGeom>
                <a:avLst/>
                <a:gdLst>
                  <a:gd name="T0" fmla="*/ 0 w 17"/>
                  <a:gd name="T1" fmla="*/ 0 h 34"/>
                  <a:gd name="T2" fmla="*/ 3 w 17"/>
                  <a:gd name="T3" fmla="*/ 34 h 34"/>
                  <a:gd name="T4" fmla="*/ 5 w 17"/>
                  <a:gd name="T5" fmla="*/ 34 h 34"/>
                  <a:gd name="T6" fmla="*/ 17 w 17"/>
                  <a:gd name="T7" fmla="*/ 28 h 34"/>
                  <a:gd name="T8" fmla="*/ 0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6" y="5"/>
                      <a:pt x="3" y="34"/>
                      <a:pt x="3" y="34"/>
                    </a:cubicBezTo>
                    <a:cubicBezTo>
                      <a:pt x="4" y="34"/>
                      <a:pt x="4" y="34"/>
                      <a:pt x="5" y="34"/>
                    </a:cubicBezTo>
                    <a:cubicBezTo>
                      <a:pt x="11" y="34"/>
                      <a:pt x="17" y="28"/>
                      <a:pt x="17" y="28"/>
                    </a:cubicBezTo>
                    <a:cubicBezTo>
                      <a:pt x="16" y="5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6" name="Freeform 240"/>
              <p:cNvSpPr/>
              <p:nvPr/>
            </p:nvSpPr>
            <p:spPr bwMode="auto">
              <a:xfrm>
                <a:off x="4197350" y="4279901"/>
                <a:ext cx="434975" cy="20638"/>
              </a:xfrm>
              <a:custGeom>
                <a:avLst/>
                <a:gdLst>
                  <a:gd name="T0" fmla="*/ 187 w 187"/>
                  <a:gd name="T1" fmla="*/ 0 h 9"/>
                  <a:gd name="T2" fmla="*/ 87 w 187"/>
                  <a:gd name="T3" fmla="*/ 5 h 9"/>
                  <a:gd name="T4" fmla="*/ 0 w 187"/>
                  <a:gd name="T5" fmla="*/ 1 h 9"/>
                  <a:gd name="T6" fmla="*/ 17 w 187"/>
                  <a:gd name="T7" fmla="*/ 9 h 9"/>
                  <a:gd name="T8" fmla="*/ 174 w 187"/>
                  <a:gd name="T9" fmla="*/ 9 h 9"/>
                  <a:gd name="T10" fmla="*/ 187 w 18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9">
                    <a:moveTo>
                      <a:pt x="187" y="0"/>
                    </a:moveTo>
                    <a:cubicBezTo>
                      <a:pt x="187" y="0"/>
                      <a:pt x="146" y="5"/>
                      <a:pt x="87" y="5"/>
                    </a:cubicBezTo>
                    <a:cubicBezTo>
                      <a:pt x="61" y="5"/>
                      <a:pt x="31" y="4"/>
                      <a:pt x="0" y="1"/>
                    </a:cubicBezTo>
                    <a:cubicBezTo>
                      <a:pt x="0" y="1"/>
                      <a:pt x="5" y="9"/>
                      <a:pt x="17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84" y="8"/>
                      <a:pt x="18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7" name="Freeform 241"/>
              <p:cNvSpPr/>
              <p:nvPr/>
            </p:nvSpPr>
            <p:spPr bwMode="auto">
              <a:xfrm>
                <a:off x="4454525" y="4170363"/>
                <a:ext cx="123825" cy="104775"/>
              </a:xfrm>
              <a:custGeom>
                <a:avLst/>
                <a:gdLst>
                  <a:gd name="T0" fmla="*/ 37 w 53"/>
                  <a:gd name="T1" fmla="*/ 0 h 45"/>
                  <a:gd name="T2" fmla="*/ 0 w 53"/>
                  <a:gd name="T3" fmla="*/ 45 h 45"/>
                  <a:gd name="T4" fmla="*/ 37 w 5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5">
                    <a:moveTo>
                      <a:pt x="37" y="0"/>
                    </a:moveTo>
                    <a:cubicBezTo>
                      <a:pt x="32" y="34"/>
                      <a:pt x="0" y="45"/>
                      <a:pt x="0" y="45"/>
                    </a:cubicBezTo>
                    <a:cubicBezTo>
                      <a:pt x="53" y="45"/>
                      <a:pt x="37" y="0"/>
                      <a:pt x="3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sp>
        <p:nvSpPr>
          <p:cNvPr id="11" name="椭圆 10"/>
          <p:cNvSpPr/>
          <p:nvPr/>
        </p:nvSpPr>
        <p:spPr>
          <a:xfrm rot="2100000" flipH="1">
            <a:off x="347091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2100000" flipH="1">
            <a:off x="41910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100000" flipH="1">
            <a:off x="563118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2100000" flipH="1">
            <a:off x="49276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2100000" flipH="1">
            <a:off x="635063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2100000" flipH="1">
            <a:off x="707517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2100000" flipH="1">
            <a:off x="779081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 rot="2100000" flipH="1">
            <a:off x="851090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32175" y="2188845"/>
            <a:ext cx="234315" cy="1833880"/>
            <a:chOff x="5405" y="3447"/>
            <a:chExt cx="369" cy="2888"/>
          </a:xfrm>
        </p:grpSpPr>
        <p:sp>
          <p:nvSpPr>
            <p:cNvPr id="22" name="矩形 21"/>
            <p:cNvSpPr/>
            <p:nvPr/>
          </p:nvSpPr>
          <p:spPr>
            <a:xfrm>
              <a:off x="5406" y="4627"/>
              <a:ext cx="369" cy="17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406" y="4038"/>
              <a:ext cx="369" cy="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05" y="3447"/>
              <a:ext cx="369" cy="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2585" y="1880235"/>
            <a:ext cx="234950" cy="2142490"/>
            <a:chOff x="6571" y="2961"/>
            <a:chExt cx="370" cy="3374"/>
          </a:xfrm>
        </p:grpSpPr>
        <p:sp>
          <p:nvSpPr>
            <p:cNvPr id="33" name="矩形 32"/>
            <p:cNvSpPr/>
            <p:nvPr/>
          </p:nvSpPr>
          <p:spPr>
            <a:xfrm>
              <a:off x="6571" y="4299"/>
              <a:ext cx="369" cy="20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2" y="3825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73" y="2961"/>
              <a:ext cx="369" cy="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130" y="1839595"/>
            <a:ext cx="235585" cy="2183765"/>
            <a:chOff x="8838" y="2897"/>
            <a:chExt cx="371" cy="3439"/>
          </a:xfrm>
        </p:grpSpPr>
        <p:sp>
          <p:nvSpPr>
            <p:cNvPr id="39" name="矩形 38"/>
            <p:cNvSpPr/>
            <p:nvPr/>
          </p:nvSpPr>
          <p:spPr>
            <a:xfrm>
              <a:off x="8838" y="4004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40" y="3501"/>
              <a:ext cx="369" cy="5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41" y="2897"/>
              <a:ext cx="369" cy="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11900" y="1709420"/>
            <a:ext cx="234315" cy="2335530"/>
            <a:chOff x="9940" y="2692"/>
            <a:chExt cx="369" cy="3678"/>
          </a:xfrm>
        </p:grpSpPr>
        <p:sp>
          <p:nvSpPr>
            <p:cNvPr id="42" name="矩形 41"/>
            <p:cNvSpPr/>
            <p:nvPr/>
          </p:nvSpPr>
          <p:spPr>
            <a:xfrm>
              <a:off x="9940" y="403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41" y="3462"/>
              <a:ext cx="369" cy="6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41" y="2692"/>
              <a:ext cx="369" cy="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56755" y="2066925"/>
            <a:ext cx="234950" cy="1955800"/>
            <a:chOff x="11113" y="3255"/>
            <a:chExt cx="370" cy="3080"/>
          </a:xfrm>
        </p:grpSpPr>
        <p:sp>
          <p:nvSpPr>
            <p:cNvPr id="45" name="矩形 44"/>
            <p:cNvSpPr/>
            <p:nvPr/>
          </p:nvSpPr>
          <p:spPr>
            <a:xfrm>
              <a:off x="11113" y="4317"/>
              <a:ext cx="369" cy="20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114" y="4009"/>
              <a:ext cx="369" cy="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115" y="3255"/>
              <a:ext cx="369" cy="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81060" y="2242820"/>
            <a:ext cx="248920" cy="1778000"/>
            <a:chOff x="13356" y="3532"/>
            <a:chExt cx="392" cy="2800"/>
          </a:xfrm>
        </p:grpSpPr>
        <p:sp>
          <p:nvSpPr>
            <p:cNvPr id="51" name="矩形 50"/>
            <p:cNvSpPr/>
            <p:nvPr/>
          </p:nvSpPr>
          <p:spPr>
            <a:xfrm>
              <a:off x="13365" y="4608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366" y="4062"/>
              <a:ext cx="381" cy="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356" y="3532"/>
              <a:ext cx="392" cy="5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66685" y="2545080"/>
            <a:ext cx="241300" cy="1475105"/>
            <a:chOff x="12239" y="4082"/>
            <a:chExt cx="380" cy="2323"/>
          </a:xfrm>
        </p:grpSpPr>
        <p:sp>
          <p:nvSpPr>
            <p:cNvPr id="48" name="矩形 47"/>
            <p:cNvSpPr/>
            <p:nvPr/>
          </p:nvSpPr>
          <p:spPr>
            <a:xfrm>
              <a:off x="12239" y="4681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239" y="4540"/>
              <a:ext cx="381" cy="2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240" y="4082"/>
              <a:ext cx="373" cy="4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88230" y="2242820"/>
            <a:ext cx="234315" cy="1783080"/>
            <a:chOff x="7698" y="3532"/>
            <a:chExt cx="369" cy="2808"/>
          </a:xfrm>
        </p:grpSpPr>
        <p:sp>
          <p:nvSpPr>
            <p:cNvPr id="36" name="矩形 35"/>
            <p:cNvSpPr/>
            <p:nvPr/>
          </p:nvSpPr>
          <p:spPr>
            <a:xfrm>
              <a:off x="7699" y="400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8" y="3771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8" y="3532"/>
              <a:ext cx="369" cy="2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94840" y="836930"/>
            <a:ext cx="7621905" cy="3455670"/>
            <a:chOff x="2984" y="3654"/>
            <a:chExt cx="12003" cy="5442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3989" y="3654"/>
              <a:ext cx="0" cy="54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751" y="8656"/>
              <a:ext cx="11236" cy="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058" y="7457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20%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58" y="6539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40%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058" y="5591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60%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58" y="4738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80%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984" y="4008"/>
              <a:ext cx="998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100%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989" y="7781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989" y="6760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989" y="5853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989" y="4946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89" y="4008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1911985" y="4925694"/>
            <a:ext cx="1647190" cy="368300"/>
            <a:chOff x="3591" y="7201"/>
            <a:chExt cx="2594" cy="580"/>
          </a:xfrm>
        </p:grpSpPr>
        <p:sp>
          <p:nvSpPr>
            <p:cNvPr id="87" name="矩形 86"/>
            <p:cNvSpPr/>
            <p:nvPr/>
          </p:nvSpPr>
          <p:spPr>
            <a:xfrm>
              <a:off x="3591" y="7438"/>
              <a:ext cx="907" cy="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646" y="7201"/>
              <a:ext cx="1539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The items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911985" y="5359399"/>
            <a:ext cx="1914525" cy="368300"/>
            <a:chOff x="3591" y="7884"/>
            <a:chExt cx="3015" cy="580"/>
          </a:xfrm>
        </p:grpSpPr>
        <p:sp>
          <p:nvSpPr>
            <p:cNvPr id="88" name="矩形 87"/>
            <p:cNvSpPr/>
            <p:nvPr/>
          </p:nvSpPr>
          <p:spPr>
            <a:xfrm>
              <a:off x="3591" y="8121"/>
              <a:ext cx="907" cy="3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647" y="7884"/>
              <a:ext cx="1959" cy="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Article two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911985" y="5791834"/>
            <a:ext cx="3210560" cy="368300"/>
            <a:chOff x="3591" y="8565"/>
            <a:chExt cx="5056" cy="580"/>
          </a:xfrm>
        </p:grpSpPr>
        <p:sp>
          <p:nvSpPr>
            <p:cNvPr id="89" name="矩形 88"/>
            <p:cNvSpPr/>
            <p:nvPr/>
          </p:nvSpPr>
          <p:spPr>
            <a:xfrm>
              <a:off x="3591" y="8802"/>
              <a:ext cx="907" cy="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647" y="8565"/>
              <a:ext cx="4000" cy="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Article three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96" name="išľíďè"/>
          <p:cNvSpPr/>
          <p:nvPr/>
        </p:nvSpPr>
        <p:spPr bwMode="auto">
          <a:xfrm>
            <a:off x="3686111" y="4913845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8" name="išľíďè"/>
          <p:cNvSpPr/>
          <p:nvPr/>
        </p:nvSpPr>
        <p:spPr bwMode="auto">
          <a:xfrm>
            <a:off x="3694635" y="5418990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0" name="išľíďè"/>
          <p:cNvSpPr/>
          <p:nvPr/>
        </p:nvSpPr>
        <p:spPr bwMode="auto">
          <a:xfrm>
            <a:off x="3694635" y="5891529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childTnLst>
                                    <p:animMotion origin="layout" path="M -0.894219 -0.565278 L 0.009323 0.264074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5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30" presetClass="entr" presetSubtype="0" fill="hold" nodeType="afterEffect"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7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1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8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6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96" grpId="0"/>
      <p:bldP spid="98" grpId="0"/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371274" y="4310827"/>
            <a:ext cx="5240480" cy="7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For year-end summary report/business/projects/New Year </a:t>
            </a: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</a:t>
            </a: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plan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830387" y="3935300"/>
            <a:ext cx="4647337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 汇报时间：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20XX</a:t>
            </a: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X</a:t>
            </a:r>
            <a:r>
              <a:rPr lang="zh-CN" altLang="en-US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月     汇报人：</a:t>
            </a:r>
            <a:r>
              <a:rPr lang="en-US" altLang="zh-CN" sz="1705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Arial" panose="020B0604020202020204" pitchFamily="34" charset="0"/>
              </a:rPr>
              <a:t>XXX</a:t>
            </a:r>
            <a:endParaRPr lang="en-US" altLang="zh-CN" sz="1705" cap="all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569540" y="1889996"/>
            <a:ext cx="66668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简约校园招聘</a:t>
            </a:r>
            <a:r>
              <a:rPr lang="en-US" altLang="zh-CN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6000" b="1" cap="all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Arial" panose="020B0604020202020204" pitchFamily="34" charset="0"/>
              </a:rPr>
              <a:t>模板</a:t>
            </a:r>
            <a:endParaRPr lang="zh-CN" altLang="en-US" sz="6000" b="1" cap="all" spc="569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30162" y="305638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公司介绍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03855" y="3986715"/>
            <a:ext cx="312440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Summary of work</a:t>
            </a:r>
            <a:endParaRPr lang="zh-CN" altLang="en-US" sz="1315" spc="788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3821507" y="4293638"/>
            <a:ext cx="5171607" cy="77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57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57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Calibri" panose="020F0502020204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00748" y="1960749"/>
            <a:ext cx="3754960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Part  01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2"/>
          <p:cNvGraphicFramePr/>
          <p:nvPr/>
        </p:nvGraphicFramePr>
        <p:xfrm>
          <a:off x="830169" y="2057121"/>
          <a:ext cx="2651742" cy="20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8" name="Content Placeholder 2"/>
          <p:cNvSpPr txBox="1"/>
          <p:nvPr/>
        </p:nvSpPr>
        <p:spPr>
          <a:xfrm>
            <a:off x="1623863" y="2830699"/>
            <a:ext cx="1066183" cy="396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73%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aphicFrame>
        <p:nvGraphicFramePr>
          <p:cNvPr id="49" name="Chart 39"/>
          <p:cNvGraphicFramePr/>
          <p:nvPr/>
        </p:nvGraphicFramePr>
        <p:xfrm>
          <a:off x="3264285" y="2057121"/>
          <a:ext cx="2651742" cy="20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Content Placeholder 2"/>
          <p:cNvSpPr txBox="1"/>
          <p:nvPr/>
        </p:nvSpPr>
        <p:spPr>
          <a:xfrm>
            <a:off x="4061637" y="2830699"/>
            <a:ext cx="1066183" cy="396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87%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104356" y="1100256"/>
            <a:ext cx="2339102" cy="658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市场占有比例：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aphicFrame>
        <p:nvGraphicFramePr>
          <p:cNvPr id="57" name="图表 56"/>
          <p:cNvGraphicFramePr/>
          <p:nvPr/>
        </p:nvGraphicFramePr>
        <p:xfrm>
          <a:off x="5998732" y="1685294"/>
          <a:ext cx="5425736" cy="555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išľíďè"/>
          <p:cNvSpPr/>
          <p:nvPr/>
        </p:nvSpPr>
        <p:spPr bwMode="auto">
          <a:xfrm>
            <a:off x="564137" y="46294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1005228" y="42951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3481911" y="46349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3923002" y="43005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4801" y="381134"/>
            <a:ext cx="2560321" cy="22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2154" y="1444542"/>
            <a:ext cx="9448168" cy="1258871"/>
          </a:xfrm>
          <a:prstGeom prst="rect">
            <a:avLst/>
          </a:prstGeom>
          <a:solidFill>
            <a:schemeClr val="accent2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2" tIns="42715" rIns="85432" bIns="42715" rtlCol="0" anchor="ctr"/>
          <a:lstStyle/>
          <a:p>
            <a:pPr algn="ctr"/>
            <a:endParaRPr lang="zh-CN" altLang="en-US" sz="2365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6403584" y="3400943"/>
            <a:ext cx="4363585" cy="234829"/>
            <a:chOff x="6625882" y="3545058"/>
            <a:chExt cx="4428474" cy="196948"/>
          </a:xfrm>
          <a:solidFill>
            <a:srgbClr val="EDB146"/>
          </a:solidFill>
        </p:grpSpPr>
        <p:sp>
          <p:nvSpPr>
            <p:cNvPr id="11" name="Rectangle 6"/>
            <p:cNvSpPr/>
            <p:nvPr/>
          </p:nvSpPr>
          <p:spPr>
            <a:xfrm>
              <a:off x="6625882" y="354505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6625882" y="3545058"/>
              <a:ext cx="2227606" cy="196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6403583" y="4154589"/>
            <a:ext cx="4363586" cy="234829"/>
            <a:chOff x="6625881" y="4239620"/>
            <a:chExt cx="4428475" cy="196948"/>
          </a:xfrm>
          <a:solidFill>
            <a:schemeClr val="bg1">
              <a:lumMod val="65000"/>
            </a:schemeClr>
          </a:solidFill>
        </p:grpSpPr>
        <p:sp>
          <p:nvSpPr>
            <p:cNvPr id="14" name="Rectangle 22"/>
            <p:cNvSpPr/>
            <p:nvPr/>
          </p:nvSpPr>
          <p:spPr>
            <a:xfrm>
              <a:off x="6625882" y="4239620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6625881" y="4239620"/>
              <a:ext cx="3451569" cy="196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6403584" y="4903777"/>
            <a:ext cx="4363585" cy="234829"/>
            <a:chOff x="6625882" y="4999908"/>
            <a:chExt cx="4428474" cy="196948"/>
          </a:xfrm>
          <a:solidFill>
            <a:srgbClr val="EDB146"/>
          </a:solidFill>
        </p:grpSpPr>
        <p:sp>
          <p:nvSpPr>
            <p:cNvPr id="17" name="Rectangle 24"/>
            <p:cNvSpPr/>
            <p:nvPr/>
          </p:nvSpPr>
          <p:spPr>
            <a:xfrm>
              <a:off x="6625882" y="499990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25"/>
            <p:cNvSpPr/>
            <p:nvPr/>
          </p:nvSpPr>
          <p:spPr>
            <a:xfrm>
              <a:off x="6625883" y="4999908"/>
              <a:ext cx="3109788" cy="19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6403584" y="5670354"/>
            <a:ext cx="4363585" cy="234829"/>
            <a:chOff x="6625882" y="5777842"/>
            <a:chExt cx="4428474" cy="196948"/>
          </a:xfrm>
          <a:solidFill>
            <a:schemeClr val="bg1">
              <a:lumMod val="65000"/>
            </a:schemeClr>
          </a:solidFill>
        </p:grpSpPr>
        <p:sp>
          <p:nvSpPr>
            <p:cNvPr id="20" name="Rectangle 26"/>
            <p:cNvSpPr/>
            <p:nvPr/>
          </p:nvSpPr>
          <p:spPr>
            <a:xfrm>
              <a:off x="6625882" y="5777842"/>
              <a:ext cx="4428474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625882" y="5777842"/>
              <a:ext cx="4246906" cy="196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32"/>
          <p:cNvSpPr txBox="1"/>
          <p:nvPr/>
        </p:nvSpPr>
        <p:spPr>
          <a:xfrm>
            <a:off x="8022566" y="3366713"/>
            <a:ext cx="507561" cy="288499"/>
          </a:xfrm>
          <a:prstGeom prst="rect">
            <a:avLst/>
          </a:prstGeom>
          <a:noFill/>
        </p:spPr>
        <p:txBody>
          <a:bodyPr wrap="none" lIns="85432" tIns="42715" rIns="85432" bIns="42715" rtlCol="0">
            <a:spAutoFit/>
          </a:bodyPr>
          <a:lstStyle/>
          <a:p>
            <a:r>
              <a:rPr lang="en-US" sz="131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50%</a:t>
            </a:r>
            <a:endParaRPr lang="en-US" sz="1315" b="1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9206237" y="4120359"/>
            <a:ext cx="507561" cy="288499"/>
          </a:xfrm>
          <a:prstGeom prst="rect">
            <a:avLst/>
          </a:prstGeom>
          <a:noFill/>
        </p:spPr>
        <p:txBody>
          <a:bodyPr wrap="none" lIns="85432" tIns="42715" rIns="85432" bIns="42715" rtlCol="0">
            <a:spAutoFit/>
          </a:bodyPr>
          <a:lstStyle/>
          <a:p>
            <a:r>
              <a:rPr lang="en-US" sz="1315" b="1" dirty="0">
                <a:solidFill>
                  <a:schemeClr val="bg2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70%</a:t>
            </a:r>
            <a:endParaRPr lang="en-US" sz="1315" b="1" dirty="0">
              <a:solidFill>
                <a:schemeClr val="bg2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8944669" y="4874006"/>
            <a:ext cx="507561" cy="288499"/>
          </a:xfrm>
          <a:prstGeom prst="rect">
            <a:avLst/>
          </a:prstGeom>
          <a:noFill/>
        </p:spPr>
        <p:txBody>
          <a:bodyPr wrap="none" lIns="85432" tIns="42715" rIns="85432" bIns="42715" rtlCol="0">
            <a:spAutoFit/>
          </a:bodyPr>
          <a:lstStyle/>
          <a:p>
            <a:r>
              <a:rPr lang="en-US" sz="131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60%</a:t>
            </a:r>
            <a:endParaRPr lang="en-US" sz="1315" b="1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10000150" y="5637515"/>
            <a:ext cx="507561" cy="288499"/>
          </a:xfrm>
          <a:prstGeom prst="rect">
            <a:avLst/>
          </a:prstGeom>
          <a:noFill/>
        </p:spPr>
        <p:txBody>
          <a:bodyPr wrap="none" lIns="85432" tIns="42715" rIns="85432" bIns="42715" rtlCol="0">
            <a:spAutoFit/>
          </a:bodyPr>
          <a:lstStyle/>
          <a:p>
            <a:r>
              <a:rPr lang="en-US" sz="1315" b="1" dirty="0">
                <a:solidFill>
                  <a:schemeClr val="bg2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90%</a:t>
            </a:r>
            <a:endParaRPr lang="en-US" sz="1315" b="1" dirty="0">
              <a:solidFill>
                <a:schemeClr val="bg2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1900709" y="1574363"/>
            <a:ext cx="8390582" cy="909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40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840" b="1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4075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075" dirty="0">
              <a:solidFill>
                <a:schemeClr val="bg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63" y="2994819"/>
            <a:ext cx="4543945" cy="3029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974201" y="1709985"/>
            <a:ext cx="3984127" cy="3964625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4613" tIns="1030449" rIns="593211" bIns="2298279" numCol="1" spcCol="1270" anchor="ctr" anchorCtr="0">
              <a:noAutofit/>
            </a:bodyPr>
            <a:lstStyle/>
            <a:p>
              <a:pPr algn="just" defTabSz="2310765">
                <a:lnSpc>
                  <a:spcPct val="120000"/>
                </a:lnSpc>
                <a:spcAft>
                  <a:spcPct val="35000"/>
                </a:spcAft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156" tIns="3035389" rIns="1111974" bIns="488897" numCol="1" spcCol="1270" anchor="ctr" anchorCtr="0">
              <a:noAutofit/>
            </a:bodyPr>
            <a:lstStyle/>
            <a:p>
              <a:pPr algn="just" defTabSz="2887980">
                <a:lnSpc>
                  <a:spcPct val="120000"/>
                </a:lnSpc>
                <a:spcAft>
                  <a:spcPct val="35000"/>
                </a:spcAft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13" tIns="1030449" rIns="2464613" bIns="2298279" numCol="1" spcCol="1270" anchor="ctr" anchorCtr="0">
              <a:noAutofit/>
            </a:bodyPr>
            <a:lstStyle/>
            <a:p>
              <a:pPr algn="just" defTabSz="2310765">
                <a:lnSpc>
                  <a:spcPct val="120000"/>
                </a:lnSpc>
                <a:spcAft>
                  <a:spcPct val="35000"/>
                </a:spcAft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0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0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0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592358" y="4489777"/>
            <a:ext cx="747812" cy="437134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00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61079" y="2949637"/>
            <a:ext cx="657714" cy="515538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510584" y="2818148"/>
            <a:ext cx="487529" cy="721755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00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53449" y="1657815"/>
            <a:ext cx="2914327" cy="161449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tx1">
                  <a:lumMod val="65000"/>
                  <a:lumOff val="3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493375" y="4370958"/>
            <a:ext cx="755621" cy="755621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6" tIns="22858" rIns="45716" bIns="2285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6" tIns="22858" rIns="45716" bIns="2285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484006" y="3477590"/>
            <a:ext cx="755621" cy="755621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6" tIns="22858" rIns="45716" bIns="2285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6" tIns="22858" rIns="45716" bIns="2285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 dirty="0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297429" y="3615321"/>
            <a:ext cx="635110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40" b="1" dirty="0">
                <a:solidFill>
                  <a:schemeClr val="bg1">
                    <a:lumMod val="6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1.234K</a:t>
            </a:r>
            <a:endParaRPr lang="en-GB" sz="1140" b="1" dirty="0">
              <a:solidFill>
                <a:schemeClr val="bg1">
                  <a:lumMod val="6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297803" y="3863919"/>
            <a:ext cx="877163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40" dirty="0">
                <a:solidFill>
                  <a:schemeClr val="bg1">
                    <a:lumMod val="6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Male Users</a:t>
            </a:r>
            <a:endParaRPr lang="en-GB" sz="1140" dirty="0">
              <a:solidFill>
                <a:schemeClr val="bg1">
                  <a:lumMod val="6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14730" y="4508690"/>
            <a:ext cx="635110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40" b="1" dirty="0">
                <a:solidFill>
                  <a:schemeClr val="bg1">
                    <a:lumMod val="6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1.234K</a:t>
            </a:r>
            <a:endParaRPr lang="en-GB" sz="1140" b="1" dirty="0">
              <a:solidFill>
                <a:schemeClr val="bg1">
                  <a:lumMod val="6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15550" y="4757288"/>
            <a:ext cx="1047082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40" dirty="0">
                <a:solidFill>
                  <a:schemeClr val="bg1">
                    <a:lumMod val="6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Female Users</a:t>
            </a:r>
            <a:endParaRPr lang="en-GB" sz="1140" dirty="0">
              <a:solidFill>
                <a:schemeClr val="bg1">
                  <a:lumMod val="6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38" name="išľíďè"/>
          <p:cNvSpPr/>
          <p:nvPr/>
        </p:nvSpPr>
        <p:spPr bwMode="auto">
          <a:xfrm>
            <a:off x="799905" y="2379338"/>
            <a:ext cx="259514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2" name="iSlíďè"/>
          <p:cNvSpPr txBox="1"/>
          <p:nvPr/>
        </p:nvSpPr>
        <p:spPr bwMode="auto">
          <a:xfrm>
            <a:off x="799905" y="20714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3" name="išľíďè"/>
          <p:cNvSpPr/>
          <p:nvPr/>
        </p:nvSpPr>
        <p:spPr bwMode="auto">
          <a:xfrm>
            <a:off x="789343" y="3355603"/>
            <a:ext cx="259514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4" name="iSlíďè"/>
          <p:cNvSpPr txBox="1"/>
          <p:nvPr/>
        </p:nvSpPr>
        <p:spPr bwMode="auto">
          <a:xfrm>
            <a:off x="789343" y="304773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1" name="išľíďè"/>
          <p:cNvSpPr/>
          <p:nvPr/>
        </p:nvSpPr>
        <p:spPr bwMode="auto">
          <a:xfrm>
            <a:off x="805941" y="4359029"/>
            <a:ext cx="259514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2" name="iSlíďè"/>
          <p:cNvSpPr txBox="1"/>
          <p:nvPr/>
        </p:nvSpPr>
        <p:spPr bwMode="auto">
          <a:xfrm>
            <a:off x="805941" y="405116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80" name="išľíďè"/>
          <p:cNvSpPr/>
          <p:nvPr/>
        </p:nvSpPr>
        <p:spPr bwMode="auto">
          <a:xfrm>
            <a:off x="8345969" y="2311437"/>
            <a:ext cx="259514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81" name="iSlíďè"/>
          <p:cNvSpPr txBox="1"/>
          <p:nvPr/>
        </p:nvSpPr>
        <p:spPr bwMode="auto">
          <a:xfrm>
            <a:off x="8345969" y="200357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73" grpId="0"/>
      <p:bldP spid="74" grpId="0"/>
      <p:bldP spid="75" grpId="0"/>
      <p:bldP spid="76" grpId="0"/>
      <p:bldP spid="38" grpId="0"/>
      <p:bldP spid="52" grpId="0"/>
      <p:bldP spid="53" grpId="0"/>
      <p:bldP spid="54" grpId="0"/>
      <p:bldP spid="61" grpId="0"/>
      <p:bldP spid="62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96979" y="1782335"/>
            <a:ext cx="1548899" cy="1522502"/>
            <a:chOff x="1077445" y="1599650"/>
            <a:chExt cx="1178884" cy="1158793"/>
          </a:xfrm>
        </p:grpSpPr>
        <p:sp>
          <p:nvSpPr>
            <p:cNvPr id="6" name="Rectangle: Rounded Corners 2"/>
            <p:cNvSpPr/>
            <p:nvPr/>
          </p:nvSpPr>
          <p:spPr>
            <a:xfrm rot="2702816">
              <a:off x="1077445" y="1599650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7" name="Freeform: Shape 8"/>
            <p:cNvSpPr/>
            <p:nvPr/>
          </p:nvSpPr>
          <p:spPr>
            <a:xfrm rot="2702816">
              <a:off x="1142491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1860547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01</a:t>
              </a:r>
              <a:endParaRPr lang="en-US" sz="315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08399" y="1782334"/>
            <a:ext cx="1548900" cy="1522502"/>
            <a:chOff x="2532247" y="1599649"/>
            <a:chExt cx="1178885" cy="1158793"/>
          </a:xfrm>
        </p:grpSpPr>
        <p:sp>
          <p:nvSpPr>
            <p:cNvPr id="10" name="Rectangle: Rounded Corners 3"/>
            <p:cNvSpPr/>
            <p:nvPr/>
          </p:nvSpPr>
          <p:spPr>
            <a:xfrm rot="2702816">
              <a:off x="2532247" y="1599649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2702816">
              <a:off x="2597294" y="1664700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5350" y="2005925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02</a:t>
              </a:r>
              <a:endParaRPr lang="en-US" sz="315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19819" y="1782333"/>
            <a:ext cx="1548900" cy="1522502"/>
            <a:chOff x="3987050" y="1599648"/>
            <a:chExt cx="1178885" cy="1158793"/>
          </a:xfrm>
        </p:grpSpPr>
        <p:sp>
          <p:nvSpPr>
            <p:cNvPr id="14" name="Rectangle: Rounded Corners 4"/>
            <p:cNvSpPr/>
            <p:nvPr/>
          </p:nvSpPr>
          <p:spPr>
            <a:xfrm rot="2702816">
              <a:off x="3987050" y="1599648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5" name="Freeform: Shape 12"/>
            <p:cNvSpPr/>
            <p:nvPr/>
          </p:nvSpPr>
          <p:spPr>
            <a:xfrm rot="2702816">
              <a:off x="4052097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4770153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03</a:t>
              </a:r>
              <a:endParaRPr lang="en-US" sz="315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31235" y="1782330"/>
            <a:ext cx="1548901" cy="1522502"/>
            <a:chOff x="5441852" y="1599646"/>
            <a:chExt cx="1178886" cy="1158793"/>
          </a:xfrm>
        </p:grpSpPr>
        <p:sp>
          <p:nvSpPr>
            <p:cNvPr id="18" name="Rectangle: Rounded Corners 5"/>
            <p:cNvSpPr/>
            <p:nvPr/>
          </p:nvSpPr>
          <p:spPr>
            <a:xfrm rot="2702816">
              <a:off x="5441852" y="1599646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9" name="Freeform: Shape 14"/>
            <p:cNvSpPr/>
            <p:nvPr/>
          </p:nvSpPr>
          <p:spPr>
            <a:xfrm rot="2702816">
              <a:off x="5506900" y="1664697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6224956" y="2005922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04</a:t>
              </a:r>
              <a:endParaRPr lang="en-US" sz="315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30852" y="1782325"/>
            <a:ext cx="1548901" cy="1522502"/>
            <a:chOff x="6887671" y="1599642"/>
            <a:chExt cx="1178886" cy="1158793"/>
          </a:xfrm>
        </p:grpSpPr>
        <p:sp>
          <p:nvSpPr>
            <p:cNvPr id="22" name="Freeform: Shape 16"/>
            <p:cNvSpPr/>
            <p:nvPr/>
          </p:nvSpPr>
          <p:spPr>
            <a:xfrm rot="2702816">
              <a:off x="6952719" y="1664693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7670775" y="2005918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05</a:t>
              </a:r>
              <a:endParaRPr lang="en-US" sz="3155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4" name="Rectangle: Rounded Corners 7"/>
            <p:cNvSpPr/>
            <p:nvPr/>
          </p:nvSpPr>
          <p:spPr>
            <a:xfrm rot="2702816">
              <a:off x="6887671" y="1599642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85508" y="436757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26926" y="4096474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10240" y="4348899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2951658" y="4077796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25307" y="434839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066725" y="407729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40374" y="434839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181792" y="407729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55441" y="436757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9296859" y="4096474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430390" y="1553851"/>
            <a:ext cx="4071494" cy="3616239"/>
            <a:chOff x="5625793" y="1599766"/>
            <a:chExt cx="4594903" cy="4080928"/>
          </a:xfrm>
          <a:solidFill>
            <a:srgbClr val="DC4415"/>
          </a:solidFill>
        </p:grpSpPr>
        <p:grpSp>
          <p:nvGrpSpPr>
            <p:cNvPr id="3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21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" name="Group 59"/>
            <p:cNvGrpSpPr/>
            <p:nvPr/>
          </p:nvGrpSpPr>
          <p:grpSpPr>
            <a:xfrm flipV="1">
              <a:off x="6191251" y="4611080"/>
              <a:ext cx="3473482" cy="1069614"/>
              <a:chOff x="6191251" y="1599766"/>
              <a:chExt cx="3473482" cy="1069614"/>
            </a:xfrm>
            <a:grpFill/>
          </p:grpSpPr>
          <p:sp>
            <p:nvSpPr>
              <p:cNvPr id="19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 flipH="1">
                <a:off x="8043102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Freeform 60"/>
            <p:cNvSpPr/>
            <p:nvPr/>
          </p:nvSpPr>
          <p:spPr bwMode="auto">
            <a:xfrm rot="17954294">
              <a:off x="5349784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32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32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90"/>
          <p:cNvGrpSpPr/>
          <p:nvPr/>
        </p:nvGrpSpPr>
        <p:grpSpPr>
          <a:xfrm>
            <a:off x="6226461" y="3089781"/>
            <a:ext cx="844867" cy="750596"/>
            <a:chOff x="8698531" y="2391463"/>
            <a:chExt cx="828966" cy="736049"/>
          </a:xfrm>
          <a:solidFill>
            <a:schemeClr val="accent2"/>
          </a:solidFill>
        </p:grpSpPr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8933547" y="2599629"/>
              <a:ext cx="358934" cy="319717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9" name="Group 92"/>
            <p:cNvGrpSpPr/>
            <p:nvPr/>
          </p:nvGrpSpPr>
          <p:grpSpPr>
            <a:xfrm>
              <a:off x="8698531" y="2391463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10" name="Group 93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35" name="Freeform 99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Freeform 100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1" name="Group 94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33" name="Freeform 97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Freeform 98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1" name="Freeform 95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Freeform 96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2" name="Group 101"/>
          <p:cNvGrpSpPr/>
          <p:nvPr/>
        </p:nvGrpSpPr>
        <p:grpSpPr>
          <a:xfrm>
            <a:off x="6226461" y="4560457"/>
            <a:ext cx="844867" cy="750596"/>
            <a:chOff x="8698531" y="3979675"/>
            <a:chExt cx="828966" cy="736049"/>
          </a:xfrm>
          <a:solidFill>
            <a:schemeClr val="accent3"/>
          </a:solidFill>
        </p:grpSpPr>
        <p:sp>
          <p:nvSpPr>
            <p:cNvPr id="38" name="Freeform 100"/>
            <p:cNvSpPr>
              <a:spLocks noEditPoints="1"/>
            </p:cNvSpPr>
            <p:nvPr/>
          </p:nvSpPr>
          <p:spPr bwMode="black">
            <a:xfrm>
              <a:off x="8957393" y="4225167"/>
              <a:ext cx="371203" cy="245065"/>
            </a:xfrm>
            <a:custGeom>
              <a:avLst/>
              <a:gdLst>
                <a:gd name="T0" fmla="*/ 103 w 103"/>
                <a:gd name="T1" fmla="*/ 33 h 68"/>
                <a:gd name="T2" fmla="*/ 56 w 103"/>
                <a:gd name="T3" fmla="*/ 68 h 68"/>
                <a:gd name="T4" fmla="*/ 56 w 103"/>
                <a:gd name="T5" fmla="*/ 0 h 68"/>
                <a:gd name="T6" fmla="*/ 103 w 103"/>
                <a:gd name="T7" fmla="*/ 33 h 68"/>
                <a:gd name="T8" fmla="*/ 0 w 103"/>
                <a:gd name="T9" fmla="*/ 0 h 68"/>
                <a:gd name="T10" fmla="*/ 0 w 103"/>
                <a:gd name="T11" fmla="*/ 68 h 68"/>
                <a:gd name="T12" fmla="*/ 47 w 103"/>
                <a:gd name="T13" fmla="*/ 33 h 68"/>
                <a:gd name="T14" fmla="*/ 0 w 10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8">
                  <a:moveTo>
                    <a:pt x="103" y="33"/>
                  </a:moveTo>
                  <a:lnTo>
                    <a:pt x="56" y="68"/>
                  </a:lnTo>
                  <a:lnTo>
                    <a:pt x="56" y="0"/>
                  </a:lnTo>
                  <a:lnTo>
                    <a:pt x="103" y="33"/>
                  </a:lnTo>
                  <a:close/>
                  <a:moveTo>
                    <a:pt x="0" y="0"/>
                  </a:moveTo>
                  <a:lnTo>
                    <a:pt x="0" y="68"/>
                  </a:lnTo>
                  <a:lnTo>
                    <a:pt x="47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13" name="Group 103"/>
            <p:cNvGrpSpPr/>
            <p:nvPr/>
          </p:nvGrpSpPr>
          <p:grpSpPr>
            <a:xfrm>
              <a:off x="8698531" y="3979675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14" name="Group 104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46" name="Freeform 11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7" name="Freeform 111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5" name="Group 105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44" name="Freeform 108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5" name="Freeform 109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2" name="Freeform 106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8" name="Right Brace 112"/>
          <p:cNvSpPr/>
          <p:nvPr/>
        </p:nvSpPr>
        <p:spPr>
          <a:xfrm rot="10800000">
            <a:off x="5461594" y="1951958"/>
            <a:ext cx="569884" cy="3011425"/>
          </a:xfrm>
          <a:prstGeom prst="rightBrace">
            <a:avLst>
              <a:gd name="adj1" fmla="val 47292"/>
              <a:gd name="adj2" fmla="val 50110"/>
            </a:avLst>
          </a:prstGeom>
          <a:ln w="127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66" tIns="46584" rIns="93166" bIns="46584" rtlCol="0" anchor="ctr"/>
          <a:lstStyle/>
          <a:p>
            <a:pPr algn="ctr" defTabSz="931545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6" name="Group 113"/>
          <p:cNvGrpSpPr/>
          <p:nvPr/>
        </p:nvGrpSpPr>
        <p:grpSpPr>
          <a:xfrm>
            <a:off x="6213355" y="1841882"/>
            <a:ext cx="844867" cy="750596"/>
            <a:chOff x="2393096" y="3314046"/>
            <a:chExt cx="828750" cy="736049"/>
          </a:xfrm>
          <a:solidFill>
            <a:schemeClr val="accent1"/>
          </a:solidFill>
        </p:grpSpPr>
        <p:sp>
          <p:nvSpPr>
            <p:cNvPr id="50" name="Donut 1"/>
            <p:cNvSpPr/>
            <p:nvPr/>
          </p:nvSpPr>
          <p:spPr bwMode="auto">
            <a:xfrm>
              <a:off x="2627474" y="3511580"/>
              <a:ext cx="359995" cy="358073"/>
            </a:xfrm>
            <a:custGeom>
              <a:avLst/>
              <a:gdLst/>
              <a:ahLst/>
              <a:cxnLst/>
              <a:rect l="l" t="t" r="r" b="b"/>
              <a:pathLst>
                <a:path w="359995" h="358073">
                  <a:moveTo>
                    <a:pt x="1123" y="199707"/>
                  </a:moveTo>
                  <a:lnTo>
                    <a:pt x="124671" y="200830"/>
                  </a:lnTo>
                  <a:lnTo>
                    <a:pt x="166228" y="236771"/>
                  </a:lnTo>
                  <a:cubicBezTo>
                    <a:pt x="147787" y="236941"/>
                    <a:pt x="129346" y="237110"/>
                    <a:pt x="110905" y="237279"/>
                  </a:cubicBezTo>
                  <a:cubicBezTo>
                    <a:pt x="126331" y="262471"/>
                    <a:pt x="154567" y="277062"/>
                    <a:pt x="186212" y="277062"/>
                  </a:cubicBezTo>
                  <a:cubicBezTo>
                    <a:pt x="225799" y="277062"/>
                    <a:pt x="260053" y="254227"/>
                    <a:pt x="276157" y="220830"/>
                  </a:cubicBezTo>
                  <a:lnTo>
                    <a:pt x="356653" y="220830"/>
                  </a:lnTo>
                  <a:cubicBezTo>
                    <a:pt x="337124" y="296696"/>
                    <a:pt x="268203" y="352658"/>
                    <a:pt x="186212" y="352658"/>
                  </a:cubicBezTo>
                  <a:cubicBezTo>
                    <a:pt x="127185" y="352658"/>
                    <a:pt x="74933" y="323655"/>
                    <a:pt x="43803" y="278531"/>
                  </a:cubicBezTo>
                  <a:lnTo>
                    <a:pt x="43803" y="289560"/>
                  </a:lnTo>
                  <a:lnTo>
                    <a:pt x="38188" y="358073"/>
                  </a:lnTo>
                  <a:lnTo>
                    <a:pt x="0" y="326625"/>
                  </a:lnTo>
                  <a:close/>
                  <a:moveTo>
                    <a:pt x="186212" y="0"/>
                  </a:moveTo>
                  <a:cubicBezTo>
                    <a:pt x="241995" y="0"/>
                    <a:pt x="291729" y="25904"/>
                    <a:pt x="321951" y="67970"/>
                  </a:cubicBezTo>
                  <a:cubicBezTo>
                    <a:pt x="322151" y="46267"/>
                    <a:pt x="322350" y="24565"/>
                    <a:pt x="322549" y="2862"/>
                  </a:cubicBezTo>
                  <a:lnTo>
                    <a:pt x="358490" y="44419"/>
                  </a:lnTo>
                  <a:lnTo>
                    <a:pt x="359413" y="145933"/>
                  </a:lnTo>
                  <a:cubicBezTo>
                    <a:pt x="359808" y="146450"/>
                    <a:pt x="359903" y="147019"/>
                    <a:pt x="359995" y="147588"/>
                  </a:cubicBezTo>
                  <a:lnTo>
                    <a:pt x="359428" y="147588"/>
                  </a:lnTo>
                  <a:lnTo>
                    <a:pt x="359613" y="167968"/>
                  </a:lnTo>
                  <a:lnTo>
                    <a:pt x="232696" y="169091"/>
                  </a:lnTo>
                  <a:lnTo>
                    <a:pt x="201247" y="130903"/>
                  </a:lnTo>
                  <a:lnTo>
                    <a:pt x="269760" y="125288"/>
                  </a:lnTo>
                  <a:lnTo>
                    <a:pt x="271731" y="125288"/>
                  </a:lnTo>
                  <a:cubicBezTo>
                    <a:pt x="255176" y="95313"/>
                    <a:pt x="222996" y="75596"/>
                    <a:pt x="186212" y="75596"/>
                  </a:cubicBezTo>
                  <a:cubicBezTo>
                    <a:pt x="140615" y="75596"/>
                    <a:pt x="102095" y="105890"/>
                    <a:pt x="90145" y="147588"/>
                  </a:cubicBezTo>
                  <a:lnTo>
                    <a:pt x="12428" y="147588"/>
                  </a:lnTo>
                  <a:cubicBezTo>
                    <a:pt x="25957" y="63857"/>
                    <a:pt x="98627" y="0"/>
                    <a:pt x="186212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26" name="Group 115"/>
            <p:cNvGrpSpPr/>
            <p:nvPr/>
          </p:nvGrpSpPr>
          <p:grpSpPr>
            <a:xfrm>
              <a:off x="2393096" y="3314046"/>
              <a:ext cx="828750" cy="736049"/>
              <a:chOff x="5625794" y="1599766"/>
              <a:chExt cx="4594902" cy="4080930"/>
            </a:xfrm>
            <a:grpFill/>
          </p:grpSpPr>
          <p:grpSp>
            <p:nvGrpSpPr>
              <p:cNvPr id="28" name="Group 116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58" name="Freeform 122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9" name="Freeform 123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9" name="Group 117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56" name="Freeform 12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Freeform 121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S Chinese Thin" panose="020B0200000000000000" pitchFamily="34" charset="-122"/>
                    <a:ea typeface="Noto Sans S Chinese Thin" panose="020B0200000000000000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4" name="Freeform 118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Freeform 119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1" name="išľíďè"/>
          <p:cNvSpPr/>
          <p:nvPr/>
        </p:nvSpPr>
        <p:spPr bwMode="auto">
          <a:xfrm>
            <a:off x="2211213" y="322013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2" name="iSlíďè"/>
          <p:cNvSpPr txBox="1"/>
          <p:nvPr/>
        </p:nvSpPr>
        <p:spPr bwMode="auto">
          <a:xfrm>
            <a:off x="2687686" y="270769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53" name="išľíďè"/>
          <p:cNvSpPr/>
          <p:nvPr/>
        </p:nvSpPr>
        <p:spPr bwMode="auto">
          <a:xfrm>
            <a:off x="7150184" y="2099094"/>
            <a:ext cx="332925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0" name="iSlíďè"/>
          <p:cNvSpPr txBox="1"/>
          <p:nvPr/>
        </p:nvSpPr>
        <p:spPr bwMode="auto">
          <a:xfrm>
            <a:off x="7127565" y="175451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3" name="išľíďè"/>
          <p:cNvSpPr/>
          <p:nvPr/>
        </p:nvSpPr>
        <p:spPr bwMode="auto">
          <a:xfrm>
            <a:off x="7162701" y="3464425"/>
            <a:ext cx="332925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7140082" y="311984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5" name="išľíďè"/>
          <p:cNvSpPr/>
          <p:nvPr/>
        </p:nvSpPr>
        <p:spPr bwMode="auto">
          <a:xfrm>
            <a:off x="7150184" y="4883466"/>
            <a:ext cx="332925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66" name="iSlíďè"/>
          <p:cNvSpPr txBox="1"/>
          <p:nvPr/>
        </p:nvSpPr>
        <p:spPr bwMode="auto">
          <a:xfrm>
            <a:off x="7127565" y="453888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91805E-6 1.9110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15216E-6 1.91103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2412 -2.38765E-6 L -2.15216E-6 -2.3876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10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2" grpId="0"/>
      <p:bldP spid="53" grpId="0"/>
      <p:bldP spid="60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225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30162" y="305638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岗位介绍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03855" y="3986715"/>
            <a:ext cx="312440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Summary of work</a:t>
            </a:r>
            <a:endParaRPr lang="zh-CN" altLang="en-US" sz="1315" spc="788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3821507" y="4293638"/>
            <a:ext cx="5171607" cy="77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57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57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Calibri" panose="020F0502020204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00748" y="1960749"/>
            <a:ext cx="3754960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Part  02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主题">
  <a:themeElements>
    <a:clrScheme name="自定义 9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CE9242"/>
      </a:accent2>
      <a:accent3>
        <a:srgbClr val="262626"/>
      </a:accent3>
      <a:accent4>
        <a:srgbClr val="CE9242"/>
      </a:accent4>
      <a:accent5>
        <a:srgbClr val="262626"/>
      </a:accent5>
      <a:accent6>
        <a:srgbClr val="CE9242"/>
      </a:accent6>
      <a:hlink>
        <a:srgbClr val="262626"/>
      </a:hlink>
      <a:folHlink>
        <a:srgbClr val="CE924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3370</Words>
  <Application>WPS 演示</Application>
  <PresentationFormat>宽屏</PresentationFormat>
  <Paragraphs>416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Noto Sans S Chinese Thin</vt:lpstr>
      <vt:lpstr>Noto Sans S Chinese Bold</vt:lpstr>
      <vt:lpstr>Noto Sans S Chinese Medium</vt:lpstr>
      <vt:lpstr>Noto Sans S Chinese Light</vt:lpstr>
      <vt:lpstr>Montserrat</vt:lpstr>
      <vt:lpstr>Calibri</vt:lpstr>
      <vt:lpstr>Hiragino Sans GB W3</vt:lpstr>
      <vt:lpstr>Segoe UI</vt:lpstr>
      <vt:lpstr>等线</vt:lpstr>
      <vt:lpstr>微软雅黑</vt:lpstr>
      <vt:lpstr>Arial Unicode MS</vt:lpstr>
      <vt:lpstr>等线 Light</vt:lpstr>
      <vt:lpstr>Helvetica Light</vt:lpstr>
      <vt:lpstr>Lato Light</vt:lpstr>
      <vt:lpstr>Segoe Print</vt:lpstr>
      <vt:lpstr>Simply City Light</vt:lpstr>
      <vt:lpstr>SimSun-ExtB</vt:lpstr>
      <vt:lpstr>DejaVu Math TeX Gyre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南蛮姑娘</cp:lastModifiedBy>
  <cp:revision>5</cp:revision>
  <dcterms:created xsi:type="dcterms:W3CDTF">2019-01-24T01:43:00Z</dcterms:created>
  <dcterms:modified xsi:type="dcterms:W3CDTF">2021-09-10T08:52:08Z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D896B5DF3765458CA0946F467F529084</vt:lpwstr>
  </property>
</Properties>
</file>