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65" r:id="rId4"/>
    <p:sldId id="266" r:id="rId5"/>
    <p:sldId id="270" r:id="rId6"/>
    <p:sldId id="271" r:id="rId7"/>
    <p:sldId id="272" r:id="rId8"/>
    <p:sldId id="267" r:id="rId9"/>
    <p:sldId id="273" r:id="rId10"/>
    <p:sldId id="274" r:id="rId11"/>
    <p:sldId id="275" r:id="rId12"/>
    <p:sldId id="268" r:id="rId13"/>
    <p:sldId id="276" r:id="rId14"/>
    <p:sldId id="277" r:id="rId15"/>
    <p:sldId id="269" r:id="rId16"/>
    <p:sldId id="278" r:id="rId17"/>
    <p:sldId id="279" r:id="rId18"/>
    <p:sldId id="280" r:id="rId19"/>
    <p:sldId id="26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A399"/>
    <a:srgbClr val="A8BE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34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4CC9-D7C4-4389-8DC2-D20998ED97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3B8B-60B9-4058-992F-B07E12E12F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4CC9-D7C4-4389-8DC2-D20998ED97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3B8B-60B9-4058-992F-B07E12E12F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4CC9-D7C4-4389-8DC2-D20998ED97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3B8B-60B9-4058-992F-B07E12E12F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4CC9-D7C4-4389-8DC2-D20998ED97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3B8B-60B9-4058-992F-B07E12E12F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4CC9-D7C4-4389-8DC2-D20998ED97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3B8B-60B9-4058-992F-B07E12E12F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4CC9-D7C4-4389-8DC2-D20998ED97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3B8B-60B9-4058-992F-B07E12E12F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4CC9-D7C4-4389-8DC2-D20998ED97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3B8B-60B9-4058-992F-B07E12E12F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4CC9-D7C4-4389-8DC2-D20998ED97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3B8B-60B9-4058-992F-B07E12E12F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4CC9-D7C4-4389-8DC2-D20998ED97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3B8B-60B9-4058-992F-B07E12E12F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4CC9-D7C4-4389-8DC2-D20998ED97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3B8B-60B9-4058-992F-B07E12E12F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4CC9-D7C4-4389-8DC2-D20998ED97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3B8B-60B9-4058-992F-B07E12E12F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C4CC9-D7C4-4389-8DC2-D20998ED97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63B8B-60B9-4058-992F-B07E12E12F2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A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9"/>
          <p:cNvSpPr/>
          <p:nvPr/>
        </p:nvSpPr>
        <p:spPr bwMode="auto">
          <a:xfrm>
            <a:off x="-60325" y="2271563"/>
            <a:ext cx="12312650" cy="2833637"/>
          </a:xfrm>
          <a:custGeom>
            <a:avLst/>
            <a:gdLst>
              <a:gd name="T0" fmla="*/ 3112 w 3242"/>
              <a:gd name="T1" fmla="*/ 94 h 681"/>
              <a:gd name="T2" fmla="*/ 2931 w 3242"/>
              <a:gd name="T3" fmla="*/ 13 h 681"/>
              <a:gd name="T4" fmla="*/ 2808 w 3242"/>
              <a:gd name="T5" fmla="*/ 31 h 681"/>
              <a:gd name="T6" fmla="*/ 2615 w 3242"/>
              <a:gd name="T7" fmla="*/ 73 h 681"/>
              <a:gd name="T8" fmla="*/ 2548 w 3242"/>
              <a:gd name="T9" fmla="*/ 101 h 681"/>
              <a:gd name="T10" fmla="*/ 2387 w 3242"/>
              <a:gd name="T11" fmla="*/ 211 h 681"/>
              <a:gd name="T12" fmla="*/ 2238 w 3242"/>
              <a:gd name="T13" fmla="*/ 324 h 681"/>
              <a:gd name="T14" fmla="*/ 2192 w 3242"/>
              <a:gd name="T15" fmla="*/ 394 h 681"/>
              <a:gd name="T16" fmla="*/ 2125 w 3242"/>
              <a:gd name="T17" fmla="*/ 466 h 681"/>
              <a:gd name="T18" fmla="*/ 1993 w 3242"/>
              <a:gd name="T19" fmla="*/ 526 h 681"/>
              <a:gd name="T20" fmla="*/ 1865 w 3242"/>
              <a:gd name="T21" fmla="*/ 530 h 681"/>
              <a:gd name="T22" fmla="*/ 1788 w 3242"/>
              <a:gd name="T23" fmla="*/ 523 h 681"/>
              <a:gd name="T24" fmla="*/ 1711 w 3242"/>
              <a:gd name="T25" fmla="*/ 515 h 681"/>
              <a:gd name="T26" fmla="*/ 1436 w 3242"/>
              <a:gd name="T27" fmla="*/ 546 h 681"/>
              <a:gd name="T28" fmla="*/ 1287 w 3242"/>
              <a:gd name="T29" fmla="*/ 592 h 681"/>
              <a:gd name="T30" fmla="*/ 1267 w 3242"/>
              <a:gd name="T31" fmla="*/ 602 h 681"/>
              <a:gd name="T32" fmla="*/ 1257 w 3242"/>
              <a:gd name="T33" fmla="*/ 607 h 681"/>
              <a:gd name="T34" fmla="*/ 1095 w 3242"/>
              <a:gd name="T35" fmla="*/ 660 h 681"/>
              <a:gd name="T36" fmla="*/ 1036 w 3242"/>
              <a:gd name="T37" fmla="*/ 673 h 681"/>
              <a:gd name="T38" fmla="*/ 908 w 3242"/>
              <a:gd name="T39" fmla="*/ 681 h 681"/>
              <a:gd name="T40" fmla="*/ 721 w 3242"/>
              <a:gd name="T41" fmla="*/ 661 h 681"/>
              <a:gd name="T42" fmla="*/ 531 w 3242"/>
              <a:gd name="T43" fmla="*/ 584 h 681"/>
              <a:gd name="T44" fmla="*/ 392 w 3242"/>
              <a:gd name="T45" fmla="*/ 442 h 681"/>
              <a:gd name="T46" fmla="*/ 328 w 3242"/>
              <a:gd name="T47" fmla="*/ 370 h 681"/>
              <a:gd name="T48" fmla="*/ 264 w 3242"/>
              <a:gd name="T49" fmla="*/ 295 h 681"/>
              <a:gd name="T50" fmla="*/ 190 w 3242"/>
              <a:gd name="T51" fmla="*/ 180 h 681"/>
              <a:gd name="T52" fmla="*/ 186 w 3242"/>
              <a:gd name="T53" fmla="*/ 174 h 681"/>
              <a:gd name="T54" fmla="*/ 42 w 3242"/>
              <a:gd name="T55" fmla="*/ 20 h 681"/>
              <a:gd name="T56" fmla="*/ 11 w 3242"/>
              <a:gd name="T57" fmla="*/ 17 h 681"/>
              <a:gd name="T58" fmla="*/ 11 w 3242"/>
              <a:gd name="T59" fmla="*/ 14 h 681"/>
              <a:gd name="T60" fmla="*/ 44 w 3242"/>
              <a:gd name="T61" fmla="*/ 17 h 681"/>
              <a:gd name="T62" fmla="*/ 172 w 3242"/>
              <a:gd name="T63" fmla="*/ 142 h 681"/>
              <a:gd name="T64" fmla="*/ 196 w 3242"/>
              <a:gd name="T65" fmla="*/ 170 h 681"/>
              <a:gd name="T66" fmla="*/ 201 w 3242"/>
              <a:gd name="T67" fmla="*/ 178 h 681"/>
              <a:gd name="T68" fmla="*/ 275 w 3242"/>
              <a:gd name="T69" fmla="*/ 286 h 681"/>
              <a:gd name="T70" fmla="*/ 388 w 3242"/>
              <a:gd name="T71" fmla="*/ 413 h 681"/>
              <a:gd name="T72" fmla="*/ 539 w 3242"/>
              <a:gd name="T73" fmla="*/ 566 h 681"/>
              <a:gd name="T74" fmla="*/ 725 w 3242"/>
              <a:gd name="T75" fmla="*/ 640 h 681"/>
              <a:gd name="T76" fmla="*/ 1034 w 3242"/>
              <a:gd name="T77" fmla="*/ 653 h 681"/>
              <a:gd name="T78" fmla="*/ 1090 w 3242"/>
              <a:gd name="T79" fmla="*/ 642 h 681"/>
              <a:gd name="T80" fmla="*/ 1253 w 3242"/>
              <a:gd name="T81" fmla="*/ 589 h 681"/>
              <a:gd name="T82" fmla="*/ 1260 w 3242"/>
              <a:gd name="T83" fmla="*/ 586 h 681"/>
              <a:gd name="T84" fmla="*/ 1343 w 3242"/>
              <a:gd name="T85" fmla="*/ 551 h 681"/>
              <a:gd name="T86" fmla="*/ 1433 w 3242"/>
              <a:gd name="T87" fmla="*/ 532 h 681"/>
              <a:gd name="T88" fmla="*/ 1523 w 3242"/>
              <a:gd name="T89" fmla="*/ 513 h 681"/>
              <a:gd name="T90" fmla="*/ 1712 w 3242"/>
              <a:gd name="T91" fmla="*/ 507 h 681"/>
              <a:gd name="T92" fmla="*/ 1865 w 3242"/>
              <a:gd name="T93" fmla="*/ 524 h 681"/>
              <a:gd name="T94" fmla="*/ 1991 w 3242"/>
              <a:gd name="T95" fmla="*/ 520 h 681"/>
              <a:gd name="T96" fmla="*/ 2120 w 3242"/>
              <a:gd name="T97" fmla="*/ 460 h 681"/>
              <a:gd name="T98" fmla="*/ 2229 w 3242"/>
              <a:gd name="T99" fmla="*/ 316 h 681"/>
              <a:gd name="T100" fmla="*/ 2375 w 3242"/>
              <a:gd name="T101" fmla="*/ 201 h 681"/>
              <a:gd name="T102" fmla="*/ 2405 w 3242"/>
              <a:gd name="T103" fmla="*/ 144 h 681"/>
              <a:gd name="T104" fmla="*/ 2575 w 3242"/>
              <a:gd name="T105" fmla="*/ 70 h 681"/>
              <a:gd name="T106" fmla="*/ 2677 w 3242"/>
              <a:gd name="T107" fmla="*/ 31 h 681"/>
              <a:gd name="T108" fmla="*/ 2806 w 3242"/>
              <a:gd name="T109" fmla="*/ 15 h 681"/>
              <a:gd name="T110" fmla="*/ 2935 w 3242"/>
              <a:gd name="T111" fmla="*/ 0 h 681"/>
              <a:gd name="T112" fmla="*/ 3116 w 3242"/>
              <a:gd name="T113" fmla="*/ 87 h 681"/>
              <a:gd name="T114" fmla="*/ 3179 w 3242"/>
              <a:gd name="T115" fmla="*/ 129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42" h="681">
                <a:moveTo>
                  <a:pt x="3240" y="172"/>
                </a:moveTo>
                <a:cubicBezTo>
                  <a:pt x="3219" y="159"/>
                  <a:pt x="3198" y="146"/>
                  <a:pt x="3176" y="133"/>
                </a:cubicBezTo>
                <a:cubicBezTo>
                  <a:pt x="3112" y="94"/>
                  <a:pt x="3112" y="94"/>
                  <a:pt x="3112" y="94"/>
                </a:cubicBezTo>
                <a:cubicBezTo>
                  <a:pt x="3112" y="95"/>
                  <a:pt x="3112" y="95"/>
                  <a:pt x="3112" y="95"/>
                </a:cubicBezTo>
                <a:cubicBezTo>
                  <a:pt x="3082" y="81"/>
                  <a:pt x="3052" y="68"/>
                  <a:pt x="3022" y="54"/>
                </a:cubicBezTo>
                <a:cubicBezTo>
                  <a:pt x="2931" y="13"/>
                  <a:pt x="2931" y="13"/>
                  <a:pt x="2931" y="13"/>
                </a:cubicBezTo>
                <a:cubicBezTo>
                  <a:pt x="2934" y="14"/>
                  <a:pt x="2934" y="14"/>
                  <a:pt x="2934" y="14"/>
                </a:cubicBezTo>
                <a:cubicBezTo>
                  <a:pt x="2871" y="22"/>
                  <a:pt x="2871" y="22"/>
                  <a:pt x="2871" y="22"/>
                </a:cubicBezTo>
                <a:cubicBezTo>
                  <a:pt x="2808" y="31"/>
                  <a:pt x="2808" y="31"/>
                  <a:pt x="2808" y="31"/>
                </a:cubicBezTo>
                <a:cubicBezTo>
                  <a:pt x="2681" y="47"/>
                  <a:pt x="2681" y="47"/>
                  <a:pt x="2681" y="47"/>
                </a:cubicBezTo>
                <a:cubicBezTo>
                  <a:pt x="2683" y="47"/>
                  <a:pt x="2683" y="47"/>
                  <a:pt x="2683" y="47"/>
                </a:cubicBezTo>
                <a:cubicBezTo>
                  <a:pt x="2615" y="73"/>
                  <a:pt x="2615" y="73"/>
                  <a:pt x="2615" y="73"/>
                </a:cubicBezTo>
                <a:cubicBezTo>
                  <a:pt x="2598" y="79"/>
                  <a:pt x="2598" y="79"/>
                  <a:pt x="2598" y="79"/>
                </a:cubicBezTo>
                <a:cubicBezTo>
                  <a:pt x="2581" y="87"/>
                  <a:pt x="2581" y="87"/>
                  <a:pt x="2581" y="87"/>
                </a:cubicBezTo>
                <a:cubicBezTo>
                  <a:pt x="2548" y="101"/>
                  <a:pt x="2548" y="101"/>
                  <a:pt x="2548" y="101"/>
                </a:cubicBezTo>
                <a:cubicBezTo>
                  <a:pt x="2503" y="121"/>
                  <a:pt x="2459" y="140"/>
                  <a:pt x="2414" y="159"/>
                </a:cubicBezTo>
                <a:cubicBezTo>
                  <a:pt x="2418" y="155"/>
                  <a:pt x="2418" y="155"/>
                  <a:pt x="2418" y="155"/>
                </a:cubicBezTo>
                <a:cubicBezTo>
                  <a:pt x="2387" y="211"/>
                  <a:pt x="2387" y="211"/>
                  <a:pt x="2387" y="211"/>
                </a:cubicBezTo>
                <a:cubicBezTo>
                  <a:pt x="2386" y="212"/>
                  <a:pt x="2386" y="212"/>
                  <a:pt x="2386" y="212"/>
                </a:cubicBezTo>
                <a:cubicBezTo>
                  <a:pt x="2385" y="213"/>
                  <a:pt x="2385" y="213"/>
                  <a:pt x="2385" y="213"/>
                </a:cubicBezTo>
                <a:cubicBezTo>
                  <a:pt x="2238" y="324"/>
                  <a:pt x="2238" y="324"/>
                  <a:pt x="2238" y="324"/>
                </a:cubicBezTo>
                <a:cubicBezTo>
                  <a:pt x="2239" y="322"/>
                  <a:pt x="2239" y="322"/>
                  <a:pt x="2239" y="322"/>
                </a:cubicBezTo>
                <a:cubicBezTo>
                  <a:pt x="2192" y="394"/>
                  <a:pt x="2192" y="394"/>
                  <a:pt x="2192" y="394"/>
                </a:cubicBezTo>
                <a:cubicBezTo>
                  <a:pt x="2192" y="394"/>
                  <a:pt x="2192" y="394"/>
                  <a:pt x="2192" y="394"/>
                </a:cubicBezTo>
                <a:cubicBezTo>
                  <a:pt x="2192" y="394"/>
                  <a:pt x="2192" y="394"/>
                  <a:pt x="2192" y="394"/>
                </a:cubicBezTo>
                <a:cubicBezTo>
                  <a:pt x="2169" y="418"/>
                  <a:pt x="2147" y="442"/>
                  <a:pt x="2125" y="466"/>
                </a:cubicBezTo>
                <a:cubicBezTo>
                  <a:pt x="2125" y="466"/>
                  <a:pt x="2125" y="466"/>
                  <a:pt x="2125" y="466"/>
                </a:cubicBezTo>
                <a:cubicBezTo>
                  <a:pt x="2124" y="466"/>
                  <a:pt x="2124" y="466"/>
                  <a:pt x="2124" y="466"/>
                </a:cubicBezTo>
                <a:cubicBezTo>
                  <a:pt x="2059" y="496"/>
                  <a:pt x="2059" y="496"/>
                  <a:pt x="2059" y="496"/>
                </a:cubicBezTo>
                <a:cubicBezTo>
                  <a:pt x="1993" y="526"/>
                  <a:pt x="1993" y="526"/>
                  <a:pt x="1993" y="526"/>
                </a:cubicBezTo>
                <a:cubicBezTo>
                  <a:pt x="1993" y="526"/>
                  <a:pt x="1993" y="526"/>
                  <a:pt x="1993" y="526"/>
                </a:cubicBezTo>
                <a:cubicBezTo>
                  <a:pt x="1992" y="526"/>
                  <a:pt x="1992" y="526"/>
                  <a:pt x="1992" y="526"/>
                </a:cubicBezTo>
                <a:cubicBezTo>
                  <a:pt x="1950" y="527"/>
                  <a:pt x="1907" y="529"/>
                  <a:pt x="1865" y="530"/>
                </a:cubicBezTo>
                <a:cubicBezTo>
                  <a:pt x="1865" y="530"/>
                  <a:pt x="1865" y="530"/>
                  <a:pt x="1865" y="530"/>
                </a:cubicBezTo>
                <a:cubicBezTo>
                  <a:pt x="1865" y="530"/>
                  <a:pt x="1865" y="530"/>
                  <a:pt x="1865" y="530"/>
                </a:cubicBezTo>
                <a:cubicBezTo>
                  <a:pt x="1788" y="523"/>
                  <a:pt x="1788" y="523"/>
                  <a:pt x="1788" y="523"/>
                </a:cubicBezTo>
                <a:cubicBezTo>
                  <a:pt x="1749" y="519"/>
                  <a:pt x="1749" y="519"/>
                  <a:pt x="1749" y="519"/>
                </a:cubicBezTo>
                <a:cubicBezTo>
                  <a:pt x="1711" y="515"/>
                  <a:pt x="1711" y="515"/>
                  <a:pt x="1711" y="515"/>
                </a:cubicBezTo>
                <a:cubicBezTo>
                  <a:pt x="1711" y="515"/>
                  <a:pt x="1711" y="515"/>
                  <a:pt x="1711" y="515"/>
                </a:cubicBezTo>
                <a:cubicBezTo>
                  <a:pt x="1523" y="525"/>
                  <a:pt x="1523" y="525"/>
                  <a:pt x="1523" y="525"/>
                </a:cubicBezTo>
                <a:cubicBezTo>
                  <a:pt x="1524" y="525"/>
                  <a:pt x="1524" y="525"/>
                  <a:pt x="1524" y="525"/>
                </a:cubicBezTo>
                <a:cubicBezTo>
                  <a:pt x="1495" y="532"/>
                  <a:pt x="1466" y="539"/>
                  <a:pt x="1436" y="546"/>
                </a:cubicBezTo>
                <a:cubicBezTo>
                  <a:pt x="1348" y="567"/>
                  <a:pt x="1348" y="567"/>
                  <a:pt x="1348" y="567"/>
                </a:cubicBezTo>
                <a:cubicBezTo>
                  <a:pt x="1349" y="567"/>
                  <a:pt x="1349" y="567"/>
                  <a:pt x="1349" y="567"/>
                </a:cubicBezTo>
                <a:cubicBezTo>
                  <a:pt x="1328" y="574"/>
                  <a:pt x="1307" y="583"/>
                  <a:pt x="1287" y="592"/>
                </a:cubicBezTo>
                <a:cubicBezTo>
                  <a:pt x="1282" y="594"/>
                  <a:pt x="1277" y="597"/>
                  <a:pt x="1272" y="599"/>
                </a:cubicBezTo>
                <a:cubicBezTo>
                  <a:pt x="1271" y="600"/>
                  <a:pt x="1270" y="600"/>
                  <a:pt x="1269" y="601"/>
                </a:cubicBezTo>
                <a:cubicBezTo>
                  <a:pt x="1267" y="602"/>
                  <a:pt x="1267" y="602"/>
                  <a:pt x="1267" y="602"/>
                </a:cubicBezTo>
                <a:cubicBezTo>
                  <a:pt x="1267" y="602"/>
                  <a:pt x="1266" y="602"/>
                  <a:pt x="1265" y="603"/>
                </a:cubicBezTo>
                <a:cubicBezTo>
                  <a:pt x="1261" y="605"/>
                  <a:pt x="1261" y="605"/>
                  <a:pt x="1261" y="605"/>
                </a:cubicBezTo>
                <a:cubicBezTo>
                  <a:pt x="1259" y="606"/>
                  <a:pt x="1258" y="606"/>
                  <a:pt x="1257" y="607"/>
                </a:cubicBezTo>
                <a:cubicBezTo>
                  <a:pt x="1246" y="612"/>
                  <a:pt x="1235" y="616"/>
                  <a:pt x="1224" y="619"/>
                </a:cubicBezTo>
                <a:cubicBezTo>
                  <a:pt x="1182" y="634"/>
                  <a:pt x="1138" y="647"/>
                  <a:pt x="1095" y="660"/>
                </a:cubicBezTo>
                <a:cubicBezTo>
                  <a:pt x="1095" y="660"/>
                  <a:pt x="1095" y="660"/>
                  <a:pt x="1095" y="660"/>
                </a:cubicBezTo>
                <a:cubicBezTo>
                  <a:pt x="1094" y="660"/>
                  <a:pt x="1094" y="660"/>
                  <a:pt x="1094" y="660"/>
                </a:cubicBezTo>
                <a:cubicBezTo>
                  <a:pt x="1037" y="673"/>
                  <a:pt x="1037" y="673"/>
                  <a:pt x="1037" y="673"/>
                </a:cubicBezTo>
                <a:cubicBezTo>
                  <a:pt x="1036" y="673"/>
                  <a:pt x="1036" y="673"/>
                  <a:pt x="1036" y="673"/>
                </a:cubicBezTo>
                <a:cubicBezTo>
                  <a:pt x="1035" y="673"/>
                  <a:pt x="1035" y="673"/>
                  <a:pt x="1035" y="673"/>
                </a:cubicBezTo>
                <a:cubicBezTo>
                  <a:pt x="909" y="681"/>
                  <a:pt x="909" y="681"/>
                  <a:pt x="909" y="681"/>
                </a:cubicBezTo>
                <a:cubicBezTo>
                  <a:pt x="908" y="681"/>
                  <a:pt x="908" y="681"/>
                  <a:pt x="908" y="681"/>
                </a:cubicBezTo>
                <a:cubicBezTo>
                  <a:pt x="907" y="681"/>
                  <a:pt x="907" y="681"/>
                  <a:pt x="907" y="681"/>
                </a:cubicBezTo>
                <a:cubicBezTo>
                  <a:pt x="845" y="675"/>
                  <a:pt x="784" y="668"/>
                  <a:pt x="722" y="662"/>
                </a:cubicBezTo>
                <a:cubicBezTo>
                  <a:pt x="721" y="661"/>
                  <a:pt x="721" y="661"/>
                  <a:pt x="721" y="661"/>
                </a:cubicBezTo>
                <a:cubicBezTo>
                  <a:pt x="720" y="661"/>
                  <a:pt x="720" y="661"/>
                  <a:pt x="720" y="661"/>
                </a:cubicBezTo>
                <a:cubicBezTo>
                  <a:pt x="625" y="623"/>
                  <a:pt x="625" y="623"/>
                  <a:pt x="625" y="623"/>
                </a:cubicBezTo>
                <a:cubicBezTo>
                  <a:pt x="531" y="584"/>
                  <a:pt x="531" y="584"/>
                  <a:pt x="531" y="584"/>
                </a:cubicBezTo>
                <a:cubicBezTo>
                  <a:pt x="529" y="584"/>
                  <a:pt x="529" y="584"/>
                  <a:pt x="529" y="584"/>
                </a:cubicBezTo>
                <a:cubicBezTo>
                  <a:pt x="528" y="582"/>
                  <a:pt x="528" y="582"/>
                  <a:pt x="528" y="582"/>
                </a:cubicBezTo>
                <a:cubicBezTo>
                  <a:pt x="392" y="442"/>
                  <a:pt x="392" y="442"/>
                  <a:pt x="392" y="442"/>
                </a:cubicBezTo>
                <a:cubicBezTo>
                  <a:pt x="376" y="425"/>
                  <a:pt x="376" y="425"/>
                  <a:pt x="376" y="425"/>
                </a:cubicBezTo>
                <a:cubicBezTo>
                  <a:pt x="370" y="419"/>
                  <a:pt x="364" y="413"/>
                  <a:pt x="359" y="407"/>
                </a:cubicBezTo>
                <a:cubicBezTo>
                  <a:pt x="328" y="370"/>
                  <a:pt x="328" y="370"/>
                  <a:pt x="328" y="370"/>
                </a:cubicBezTo>
                <a:cubicBezTo>
                  <a:pt x="265" y="296"/>
                  <a:pt x="265" y="296"/>
                  <a:pt x="265" y="296"/>
                </a:cubicBezTo>
                <a:cubicBezTo>
                  <a:pt x="264" y="295"/>
                  <a:pt x="264" y="295"/>
                  <a:pt x="264" y="295"/>
                </a:cubicBezTo>
                <a:cubicBezTo>
                  <a:pt x="264" y="295"/>
                  <a:pt x="264" y="295"/>
                  <a:pt x="264" y="295"/>
                </a:cubicBezTo>
                <a:cubicBezTo>
                  <a:pt x="247" y="271"/>
                  <a:pt x="231" y="246"/>
                  <a:pt x="215" y="221"/>
                </a:cubicBezTo>
                <a:cubicBezTo>
                  <a:pt x="207" y="208"/>
                  <a:pt x="198" y="196"/>
                  <a:pt x="191" y="183"/>
                </a:cubicBezTo>
                <a:cubicBezTo>
                  <a:pt x="191" y="182"/>
                  <a:pt x="190" y="181"/>
                  <a:pt x="190" y="180"/>
                </a:cubicBezTo>
                <a:cubicBezTo>
                  <a:pt x="188" y="177"/>
                  <a:pt x="188" y="177"/>
                  <a:pt x="188" y="177"/>
                </a:cubicBezTo>
                <a:cubicBezTo>
                  <a:pt x="188" y="176"/>
                  <a:pt x="188" y="177"/>
                  <a:pt x="187" y="176"/>
                </a:cubicBezTo>
                <a:cubicBezTo>
                  <a:pt x="187" y="175"/>
                  <a:pt x="187" y="175"/>
                  <a:pt x="186" y="174"/>
                </a:cubicBezTo>
                <a:cubicBezTo>
                  <a:pt x="184" y="171"/>
                  <a:pt x="182" y="168"/>
                  <a:pt x="179" y="165"/>
                </a:cubicBezTo>
                <a:cubicBezTo>
                  <a:pt x="175" y="160"/>
                  <a:pt x="170" y="154"/>
                  <a:pt x="165" y="149"/>
                </a:cubicBezTo>
                <a:cubicBezTo>
                  <a:pt x="125" y="105"/>
                  <a:pt x="83" y="63"/>
                  <a:pt x="42" y="20"/>
                </a:cubicBezTo>
                <a:cubicBezTo>
                  <a:pt x="43" y="21"/>
                  <a:pt x="43" y="21"/>
                  <a:pt x="43" y="21"/>
                </a:cubicBezTo>
                <a:cubicBezTo>
                  <a:pt x="36" y="19"/>
                  <a:pt x="29" y="18"/>
                  <a:pt x="22" y="17"/>
                </a:cubicBezTo>
                <a:cubicBezTo>
                  <a:pt x="18" y="17"/>
                  <a:pt x="15" y="17"/>
                  <a:pt x="11" y="17"/>
                </a:cubicBezTo>
                <a:cubicBezTo>
                  <a:pt x="8" y="17"/>
                  <a:pt x="4" y="18"/>
                  <a:pt x="2" y="20"/>
                </a:cubicBezTo>
                <a:cubicBezTo>
                  <a:pt x="0" y="18"/>
                  <a:pt x="0" y="18"/>
                  <a:pt x="0" y="18"/>
                </a:cubicBezTo>
                <a:cubicBezTo>
                  <a:pt x="3" y="15"/>
                  <a:pt x="7" y="15"/>
                  <a:pt x="11" y="14"/>
                </a:cubicBezTo>
                <a:cubicBezTo>
                  <a:pt x="15" y="14"/>
                  <a:pt x="18" y="14"/>
                  <a:pt x="22" y="14"/>
                </a:cubicBezTo>
                <a:cubicBezTo>
                  <a:pt x="29" y="15"/>
                  <a:pt x="37" y="16"/>
                  <a:pt x="44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8"/>
                  <a:pt x="45" y="18"/>
                  <a:pt x="45" y="18"/>
                </a:cubicBezTo>
                <a:cubicBezTo>
                  <a:pt x="66" y="38"/>
                  <a:pt x="87" y="59"/>
                  <a:pt x="109" y="79"/>
                </a:cubicBezTo>
                <a:cubicBezTo>
                  <a:pt x="130" y="100"/>
                  <a:pt x="151" y="121"/>
                  <a:pt x="172" y="142"/>
                </a:cubicBezTo>
                <a:cubicBezTo>
                  <a:pt x="177" y="148"/>
                  <a:pt x="182" y="153"/>
                  <a:pt x="187" y="159"/>
                </a:cubicBezTo>
                <a:cubicBezTo>
                  <a:pt x="190" y="161"/>
                  <a:pt x="192" y="164"/>
                  <a:pt x="195" y="167"/>
                </a:cubicBezTo>
                <a:cubicBezTo>
                  <a:pt x="195" y="168"/>
                  <a:pt x="196" y="169"/>
                  <a:pt x="196" y="170"/>
                </a:cubicBezTo>
                <a:cubicBezTo>
                  <a:pt x="197" y="170"/>
                  <a:pt x="198" y="173"/>
                  <a:pt x="198" y="174"/>
                </a:cubicBezTo>
                <a:cubicBezTo>
                  <a:pt x="199" y="175"/>
                  <a:pt x="199" y="175"/>
                  <a:pt x="199" y="175"/>
                </a:cubicBezTo>
                <a:cubicBezTo>
                  <a:pt x="200" y="176"/>
                  <a:pt x="200" y="177"/>
                  <a:pt x="201" y="178"/>
                </a:cubicBezTo>
                <a:cubicBezTo>
                  <a:pt x="208" y="190"/>
                  <a:pt x="216" y="202"/>
                  <a:pt x="225" y="214"/>
                </a:cubicBezTo>
                <a:cubicBezTo>
                  <a:pt x="241" y="239"/>
                  <a:pt x="259" y="263"/>
                  <a:pt x="276" y="287"/>
                </a:cubicBezTo>
                <a:cubicBezTo>
                  <a:pt x="275" y="286"/>
                  <a:pt x="275" y="286"/>
                  <a:pt x="275" y="286"/>
                </a:cubicBezTo>
                <a:cubicBezTo>
                  <a:pt x="339" y="359"/>
                  <a:pt x="339" y="359"/>
                  <a:pt x="339" y="359"/>
                </a:cubicBezTo>
                <a:cubicBezTo>
                  <a:pt x="371" y="396"/>
                  <a:pt x="371" y="396"/>
                  <a:pt x="371" y="396"/>
                </a:cubicBezTo>
                <a:cubicBezTo>
                  <a:pt x="377" y="402"/>
                  <a:pt x="383" y="407"/>
                  <a:pt x="388" y="413"/>
                </a:cubicBezTo>
                <a:cubicBezTo>
                  <a:pt x="405" y="430"/>
                  <a:pt x="405" y="430"/>
                  <a:pt x="405" y="430"/>
                </a:cubicBezTo>
                <a:cubicBezTo>
                  <a:pt x="542" y="568"/>
                  <a:pt x="542" y="568"/>
                  <a:pt x="542" y="568"/>
                </a:cubicBezTo>
                <a:cubicBezTo>
                  <a:pt x="539" y="566"/>
                  <a:pt x="539" y="566"/>
                  <a:pt x="539" y="566"/>
                </a:cubicBezTo>
                <a:cubicBezTo>
                  <a:pt x="633" y="603"/>
                  <a:pt x="633" y="603"/>
                  <a:pt x="633" y="603"/>
                </a:cubicBezTo>
                <a:cubicBezTo>
                  <a:pt x="728" y="641"/>
                  <a:pt x="728" y="641"/>
                  <a:pt x="728" y="641"/>
                </a:cubicBezTo>
                <a:cubicBezTo>
                  <a:pt x="725" y="640"/>
                  <a:pt x="725" y="640"/>
                  <a:pt x="725" y="640"/>
                </a:cubicBezTo>
                <a:cubicBezTo>
                  <a:pt x="786" y="647"/>
                  <a:pt x="848" y="654"/>
                  <a:pt x="909" y="661"/>
                </a:cubicBezTo>
                <a:cubicBezTo>
                  <a:pt x="907" y="661"/>
                  <a:pt x="907" y="661"/>
                  <a:pt x="907" y="661"/>
                </a:cubicBezTo>
                <a:cubicBezTo>
                  <a:pt x="1034" y="653"/>
                  <a:pt x="1034" y="653"/>
                  <a:pt x="1034" y="653"/>
                </a:cubicBezTo>
                <a:cubicBezTo>
                  <a:pt x="1033" y="653"/>
                  <a:pt x="1033" y="653"/>
                  <a:pt x="1033" y="653"/>
                </a:cubicBezTo>
                <a:cubicBezTo>
                  <a:pt x="1091" y="642"/>
                  <a:pt x="1091" y="642"/>
                  <a:pt x="1091" y="642"/>
                </a:cubicBezTo>
                <a:cubicBezTo>
                  <a:pt x="1090" y="642"/>
                  <a:pt x="1090" y="642"/>
                  <a:pt x="1090" y="642"/>
                </a:cubicBezTo>
                <a:cubicBezTo>
                  <a:pt x="1133" y="629"/>
                  <a:pt x="1176" y="616"/>
                  <a:pt x="1219" y="602"/>
                </a:cubicBezTo>
                <a:cubicBezTo>
                  <a:pt x="1229" y="599"/>
                  <a:pt x="1240" y="595"/>
                  <a:pt x="1250" y="591"/>
                </a:cubicBezTo>
                <a:cubicBezTo>
                  <a:pt x="1251" y="590"/>
                  <a:pt x="1252" y="590"/>
                  <a:pt x="1253" y="589"/>
                </a:cubicBezTo>
                <a:cubicBezTo>
                  <a:pt x="1256" y="588"/>
                  <a:pt x="1256" y="588"/>
                  <a:pt x="1256" y="588"/>
                </a:cubicBezTo>
                <a:cubicBezTo>
                  <a:pt x="1257" y="588"/>
                  <a:pt x="1257" y="587"/>
                  <a:pt x="1258" y="587"/>
                </a:cubicBezTo>
                <a:cubicBezTo>
                  <a:pt x="1260" y="586"/>
                  <a:pt x="1260" y="586"/>
                  <a:pt x="1260" y="586"/>
                </a:cubicBezTo>
                <a:cubicBezTo>
                  <a:pt x="1262" y="585"/>
                  <a:pt x="1263" y="584"/>
                  <a:pt x="1264" y="584"/>
                </a:cubicBezTo>
                <a:cubicBezTo>
                  <a:pt x="1270" y="581"/>
                  <a:pt x="1275" y="579"/>
                  <a:pt x="1280" y="576"/>
                </a:cubicBezTo>
                <a:cubicBezTo>
                  <a:pt x="1301" y="567"/>
                  <a:pt x="1322" y="559"/>
                  <a:pt x="1343" y="551"/>
                </a:cubicBezTo>
                <a:cubicBezTo>
                  <a:pt x="1344" y="551"/>
                  <a:pt x="1344" y="551"/>
                  <a:pt x="1344" y="551"/>
                </a:cubicBezTo>
                <a:cubicBezTo>
                  <a:pt x="1344" y="551"/>
                  <a:pt x="1344" y="551"/>
                  <a:pt x="1344" y="551"/>
                </a:cubicBezTo>
                <a:cubicBezTo>
                  <a:pt x="1433" y="532"/>
                  <a:pt x="1433" y="532"/>
                  <a:pt x="1433" y="532"/>
                </a:cubicBezTo>
                <a:cubicBezTo>
                  <a:pt x="1463" y="526"/>
                  <a:pt x="1492" y="519"/>
                  <a:pt x="1522" y="513"/>
                </a:cubicBezTo>
                <a:cubicBezTo>
                  <a:pt x="1522" y="513"/>
                  <a:pt x="1522" y="513"/>
                  <a:pt x="1522" y="513"/>
                </a:cubicBezTo>
                <a:cubicBezTo>
                  <a:pt x="1523" y="513"/>
                  <a:pt x="1523" y="513"/>
                  <a:pt x="1523" y="513"/>
                </a:cubicBezTo>
                <a:cubicBezTo>
                  <a:pt x="1711" y="507"/>
                  <a:pt x="1711" y="507"/>
                  <a:pt x="1711" y="507"/>
                </a:cubicBezTo>
                <a:cubicBezTo>
                  <a:pt x="1711" y="507"/>
                  <a:pt x="1711" y="507"/>
                  <a:pt x="1711" y="507"/>
                </a:cubicBezTo>
                <a:cubicBezTo>
                  <a:pt x="1712" y="507"/>
                  <a:pt x="1712" y="507"/>
                  <a:pt x="1712" y="507"/>
                </a:cubicBezTo>
                <a:cubicBezTo>
                  <a:pt x="1750" y="511"/>
                  <a:pt x="1750" y="511"/>
                  <a:pt x="1750" y="511"/>
                </a:cubicBezTo>
                <a:cubicBezTo>
                  <a:pt x="1789" y="515"/>
                  <a:pt x="1789" y="515"/>
                  <a:pt x="1789" y="515"/>
                </a:cubicBezTo>
                <a:cubicBezTo>
                  <a:pt x="1865" y="524"/>
                  <a:pt x="1865" y="524"/>
                  <a:pt x="1865" y="524"/>
                </a:cubicBezTo>
                <a:cubicBezTo>
                  <a:pt x="1865" y="524"/>
                  <a:pt x="1865" y="524"/>
                  <a:pt x="1865" y="524"/>
                </a:cubicBezTo>
                <a:cubicBezTo>
                  <a:pt x="1907" y="522"/>
                  <a:pt x="1950" y="521"/>
                  <a:pt x="1992" y="520"/>
                </a:cubicBezTo>
                <a:cubicBezTo>
                  <a:pt x="1991" y="520"/>
                  <a:pt x="1991" y="520"/>
                  <a:pt x="1991" y="520"/>
                </a:cubicBezTo>
                <a:cubicBezTo>
                  <a:pt x="2056" y="490"/>
                  <a:pt x="2056" y="490"/>
                  <a:pt x="2056" y="490"/>
                </a:cubicBezTo>
                <a:cubicBezTo>
                  <a:pt x="2121" y="460"/>
                  <a:pt x="2121" y="460"/>
                  <a:pt x="2121" y="460"/>
                </a:cubicBezTo>
                <a:cubicBezTo>
                  <a:pt x="2120" y="460"/>
                  <a:pt x="2120" y="460"/>
                  <a:pt x="2120" y="460"/>
                </a:cubicBezTo>
                <a:cubicBezTo>
                  <a:pt x="2141" y="436"/>
                  <a:pt x="2163" y="412"/>
                  <a:pt x="2184" y="388"/>
                </a:cubicBezTo>
                <a:cubicBezTo>
                  <a:pt x="2184" y="388"/>
                  <a:pt x="2184" y="388"/>
                  <a:pt x="2184" y="388"/>
                </a:cubicBezTo>
                <a:cubicBezTo>
                  <a:pt x="2229" y="316"/>
                  <a:pt x="2229" y="316"/>
                  <a:pt x="2229" y="316"/>
                </a:cubicBezTo>
                <a:cubicBezTo>
                  <a:pt x="2230" y="315"/>
                  <a:pt x="2230" y="315"/>
                  <a:pt x="2230" y="315"/>
                </a:cubicBezTo>
                <a:cubicBezTo>
                  <a:pt x="2230" y="314"/>
                  <a:pt x="2230" y="314"/>
                  <a:pt x="2230" y="314"/>
                </a:cubicBezTo>
                <a:cubicBezTo>
                  <a:pt x="2375" y="201"/>
                  <a:pt x="2375" y="201"/>
                  <a:pt x="2375" y="201"/>
                </a:cubicBezTo>
                <a:cubicBezTo>
                  <a:pt x="2373" y="203"/>
                  <a:pt x="2373" y="203"/>
                  <a:pt x="2373" y="203"/>
                </a:cubicBezTo>
                <a:cubicBezTo>
                  <a:pt x="2403" y="147"/>
                  <a:pt x="2403" y="147"/>
                  <a:pt x="2403" y="147"/>
                </a:cubicBezTo>
                <a:cubicBezTo>
                  <a:pt x="2405" y="144"/>
                  <a:pt x="2405" y="144"/>
                  <a:pt x="2405" y="144"/>
                </a:cubicBezTo>
                <a:cubicBezTo>
                  <a:pt x="2407" y="143"/>
                  <a:pt x="2407" y="143"/>
                  <a:pt x="2407" y="143"/>
                </a:cubicBezTo>
                <a:cubicBezTo>
                  <a:pt x="2452" y="123"/>
                  <a:pt x="2497" y="104"/>
                  <a:pt x="2541" y="85"/>
                </a:cubicBezTo>
                <a:cubicBezTo>
                  <a:pt x="2575" y="70"/>
                  <a:pt x="2575" y="70"/>
                  <a:pt x="2575" y="70"/>
                </a:cubicBezTo>
                <a:cubicBezTo>
                  <a:pt x="2591" y="63"/>
                  <a:pt x="2591" y="63"/>
                  <a:pt x="2591" y="63"/>
                </a:cubicBezTo>
                <a:cubicBezTo>
                  <a:pt x="2608" y="57"/>
                  <a:pt x="2608" y="57"/>
                  <a:pt x="2608" y="57"/>
                </a:cubicBezTo>
                <a:cubicBezTo>
                  <a:pt x="2677" y="31"/>
                  <a:pt x="2677" y="31"/>
                  <a:pt x="2677" y="31"/>
                </a:cubicBezTo>
                <a:cubicBezTo>
                  <a:pt x="2678" y="31"/>
                  <a:pt x="2678" y="31"/>
                  <a:pt x="2678" y="31"/>
                </a:cubicBezTo>
                <a:cubicBezTo>
                  <a:pt x="2679" y="31"/>
                  <a:pt x="2679" y="31"/>
                  <a:pt x="2679" y="31"/>
                </a:cubicBezTo>
                <a:cubicBezTo>
                  <a:pt x="2806" y="15"/>
                  <a:pt x="2806" y="15"/>
                  <a:pt x="2806" y="15"/>
                </a:cubicBezTo>
                <a:cubicBezTo>
                  <a:pt x="2869" y="8"/>
                  <a:pt x="2869" y="8"/>
                  <a:pt x="2869" y="8"/>
                </a:cubicBezTo>
                <a:cubicBezTo>
                  <a:pt x="2933" y="0"/>
                  <a:pt x="2933" y="0"/>
                  <a:pt x="2933" y="0"/>
                </a:cubicBezTo>
                <a:cubicBezTo>
                  <a:pt x="2935" y="0"/>
                  <a:pt x="2935" y="0"/>
                  <a:pt x="2935" y="0"/>
                </a:cubicBezTo>
                <a:cubicBezTo>
                  <a:pt x="2936" y="1"/>
                  <a:pt x="2936" y="1"/>
                  <a:pt x="2936" y="1"/>
                </a:cubicBezTo>
                <a:cubicBezTo>
                  <a:pt x="3026" y="44"/>
                  <a:pt x="3026" y="44"/>
                  <a:pt x="3026" y="44"/>
                </a:cubicBezTo>
                <a:cubicBezTo>
                  <a:pt x="3056" y="58"/>
                  <a:pt x="3086" y="73"/>
                  <a:pt x="3116" y="87"/>
                </a:cubicBezTo>
                <a:cubicBezTo>
                  <a:pt x="3116" y="88"/>
                  <a:pt x="3116" y="88"/>
                  <a:pt x="3116" y="88"/>
                </a:cubicBezTo>
                <a:cubicBezTo>
                  <a:pt x="3116" y="88"/>
                  <a:pt x="3116" y="88"/>
                  <a:pt x="3116" y="88"/>
                </a:cubicBezTo>
                <a:cubicBezTo>
                  <a:pt x="3179" y="129"/>
                  <a:pt x="3179" y="129"/>
                  <a:pt x="3179" y="129"/>
                </a:cubicBezTo>
                <a:cubicBezTo>
                  <a:pt x="3200" y="142"/>
                  <a:pt x="3221" y="156"/>
                  <a:pt x="3242" y="170"/>
                </a:cubicBezTo>
                <a:lnTo>
                  <a:pt x="3240" y="172"/>
                </a:lnTo>
                <a:close/>
              </a:path>
            </a:pathLst>
          </a:custGeom>
          <a:solidFill>
            <a:srgbClr val="A8BEB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任意多边形 19"/>
          <p:cNvSpPr/>
          <p:nvPr/>
        </p:nvSpPr>
        <p:spPr bwMode="auto">
          <a:xfrm rot="1099559">
            <a:off x="-819544" y="754227"/>
            <a:ext cx="13358154" cy="5610278"/>
          </a:xfrm>
          <a:custGeom>
            <a:avLst/>
            <a:gdLst>
              <a:gd name="connsiteX0" fmla="*/ 0 w 13358154"/>
              <a:gd name="connsiteY0" fmla="*/ 1267862 h 5610278"/>
              <a:gd name="connsiteX1" fmla="*/ 3827837 w 13358154"/>
              <a:gd name="connsiteY1" fmla="*/ 0 h 5610278"/>
              <a:gd name="connsiteX2" fmla="*/ 3829529 w 13358154"/>
              <a:gd name="connsiteY2" fmla="*/ 395 h 5610278"/>
              <a:gd name="connsiteX3" fmla="*/ 3921041 w 13358154"/>
              <a:gd name="connsiteY3" fmla="*/ 21761 h 5610278"/>
              <a:gd name="connsiteX4" fmla="*/ 4250892 w 13358154"/>
              <a:gd name="connsiteY4" fmla="*/ 80105 h 5610278"/>
              <a:gd name="connsiteX5" fmla="*/ 4685696 w 13358154"/>
              <a:gd name="connsiteY5" fmla="*/ 211379 h 5610278"/>
              <a:gd name="connsiteX6" fmla="*/ 5000554 w 13358154"/>
              <a:gd name="connsiteY6" fmla="*/ 400997 h 5610278"/>
              <a:gd name="connsiteX7" fmla="*/ 5315412 w 13358154"/>
              <a:gd name="connsiteY7" fmla="*/ 780231 h 5610278"/>
              <a:gd name="connsiteX8" fmla="*/ 5334154 w 13358154"/>
              <a:gd name="connsiteY8" fmla="*/ 1112062 h 5610278"/>
              <a:gd name="connsiteX9" fmla="*/ 5390377 w 13358154"/>
              <a:gd name="connsiteY9" fmla="*/ 1538702 h 5610278"/>
              <a:gd name="connsiteX10" fmla="*/ 5360391 w 13358154"/>
              <a:gd name="connsiteY10" fmla="*/ 1830421 h 5610278"/>
              <a:gd name="connsiteX11" fmla="*/ 5420364 w 13358154"/>
              <a:gd name="connsiteY11" fmla="*/ 2224242 h 5610278"/>
              <a:gd name="connsiteX12" fmla="*/ 5570296 w 13358154"/>
              <a:gd name="connsiteY12" fmla="*/ 2486790 h 5610278"/>
              <a:gd name="connsiteX13" fmla="*/ 5780203 w 13358154"/>
              <a:gd name="connsiteY13" fmla="*/ 2690993 h 5610278"/>
              <a:gd name="connsiteX14" fmla="*/ 5930134 w 13358154"/>
              <a:gd name="connsiteY14" fmla="*/ 2807681 h 5610278"/>
              <a:gd name="connsiteX15" fmla="*/ 6293720 w 13358154"/>
              <a:gd name="connsiteY15" fmla="*/ 2902490 h 5610278"/>
              <a:gd name="connsiteX16" fmla="*/ 6604830 w 13358154"/>
              <a:gd name="connsiteY16" fmla="*/ 2924369 h 5610278"/>
              <a:gd name="connsiteX17" fmla="*/ 7009647 w 13358154"/>
              <a:gd name="connsiteY17" fmla="*/ 2822267 h 5610278"/>
              <a:gd name="connsiteX18" fmla="*/ 7399471 w 13358154"/>
              <a:gd name="connsiteY18" fmla="*/ 2676407 h 5610278"/>
              <a:gd name="connsiteX19" fmla="*/ 7714329 w 13358154"/>
              <a:gd name="connsiteY19" fmla="*/ 2443031 h 5610278"/>
              <a:gd name="connsiteX20" fmla="*/ 7984208 w 13358154"/>
              <a:gd name="connsiteY20" fmla="*/ 2340930 h 5610278"/>
              <a:gd name="connsiteX21" fmla="*/ 8269079 w 13358154"/>
              <a:gd name="connsiteY21" fmla="*/ 2209656 h 5610278"/>
              <a:gd name="connsiteX22" fmla="*/ 8508971 w 13358154"/>
              <a:gd name="connsiteY22" fmla="*/ 2151312 h 5610278"/>
              <a:gd name="connsiteX23" fmla="*/ 9033734 w 13358154"/>
              <a:gd name="connsiteY23" fmla="*/ 2049211 h 5610278"/>
              <a:gd name="connsiteX24" fmla="*/ 10008294 w 13358154"/>
              <a:gd name="connsiteY24" fmla="*/ 2092969 h 5610278"/>
              <a:gd name="connsiteX25" fmla="*/ 10727969 w 13358154"/>
              <a:gd name="connsiteY25" fmla="*/ 2165898 h 5610278"/>
              <a:gd name="connsiteX26" fmla="*/ 11470134 w 13358154"/>
              <a:gd name="connsiteY26" fmla="*/ 2541487 h 5610278"/>
              <a:gd name="connsiteX27" fmla="*/ 11672543 w 13358154"/>
              <a:gd name="connsiteY27" fmla="*/ 3230674 h 5610278"/>
              <a:gd name="connsiteX28" fmla="*/ 11927428 w 13358154"/>
              <a:gd name="connsiteY28" fmla="*/ 3580737 h 5610278"/>
              <a:gd name="connsiteX29" fmla="*/ 12407212 w 13358154"/>
              <a:gd name="connsiteY29" fmla="*/ 3741183 h 5610278"/>
              <a:gd name="connsiteX30" fmla="*/ 12692083 w 13358154"/>
              <a:gd name="connsiteY30" fmla="*/ 3668253 h 5610278"/>
              <a:gd name="connsiteX31" fmla="*/ 12988199 w 13358154"/>
              <a:gd name="connsiteY31" fmla="*/ 3135865 h 5610278"/>
              <a:gd name="connsiteX32" fmla="*/ 13293746 w 13358154"/>
              <a:gd name="connsiteY32" fmla="*/ 2676293 h 5610278"/>
              <a:gd name="connsiteX33" fmla="*/ 13302720 w 13358154"/>
              <a:gd name="connsiteY33" fmla="*/ 2662795 h 5610278"/>
              <a:gd name="connsiteX34" fmla="*/ 13358154 w 13358154"/>
              <a:gd name="connsiteY34" fmla="*/ 2830157 h 5610278"/>
              <a:gd name="connsiteX35" fmla="*/ 13308679 w 13358154"/>
              <a:gd name="connsiteY35" fmla="*/ 2896336 h 5610278"/>
              <a:gd name="connsiteX36" fmla="*/ 13156873 w 13358154"/>
              <a:gd name="connsiteY36" fmla="*/ 3099400 h 5610278"/>
              <a:gd name="connsiteX37" fmla="*/ 12901988 w 13358154"/>
              <a:gd name="connsiteY37" fmla="*/ 3609909 h 5610278"/>
              <a:gd name="connsiteX38" fmla="*/ 12707076 w 13358154"/>
              <a:gd name="connsiteY38" fmla="*/ 4091246 h 5610278"/>
              <a:gd name="connsiteX39" fmla="*/ 12152327 w 13358154"/>
              <a:gd name="connsiteY39" fmla="*/ 4032902 h 5610278"/>
              <a:gd name="connsiteX40" fmla="*/ 11567590 w 13358154"/>
              <a:gd name="connsiteY40" fmla="*/ 3843284 h 5610278"/>
              <a:gd name="connsiteX41" fmla="*/ 11102800 w 13358154"/>
              <a:gd name="connsiteY41" fmla="*/ 3376533 h 5610278"/>
              <a:gd name="connsiteX42" fmla="*/ 10742963 w 13358154"/>
              <a:gd name="connsiteY42" fmla="*/ 3259846 h 5610278"/>
              <a:gd name="connsiteX43" fmla="*/ 9633463 w 13358154"/>
              <a:gd name="connsiteY43" fmla="*/ 3201502 h 5610278"/>
              <a:gd name="connsiteX44" fmla="*/ 9063720 w 13358154"/>
              <a:gd name="connsiteY44" fmla="*/ 3391119 h 5610278"/>
              <a:gd name="connsiteX45" fmla="*/ 8520216 w 13358154"/>
              <a:gd name="connsiteY45" fmla="*/ 3631788 h 5610278"/>
              <a:gd name="connsiteX46" fmla="*/ 7639363 w 13358154"/>
              <a:gd name="connsiteY46" fmla="*/ 4295449 h 5610278"/>
              <a:gd name="connsiteX47" fmla="*/ 6829729 w 13358154"/>
              <a:gd name="connsiteY47" fmla="*/ 4980990 h 5610278"/>
              <a:gd name="connsiteX48" fmla="*/ 6289972 w 13358154"/>
              <a:gd name="connsiteY48" fmla="*/ 5199779 h 5610278"/>
              <a:gd name="connsiteX49" fmla="*/ 5540310 w 13358154"/>
              <a:gd name="connsiteY49" fmla="*/ 5112264 h 5610278"/>
              <a:gd name="connsiteX50" fmla="*/ 5045534 w 13358154"/>
              <a:gd name="connsiteY50" fmla="*/ 4864302 h 5610278"/>
              <a:gd name="connsiteX51" fmla="*/ 4880608 w 13358154"/>
              <a:gd name="connsiteY51" fmla="*/ 4514239 h 5610278"/>
              <a:gd name="connsiteX52" fmla="*/ 4760662 w 13358154"/>
              <a:gd name="connsiteY52" fmla="*/ 4032902 h 5610278"/>
              <a:gd name="connsiteX53" fmla="*/ 4670703 w 13358154"/>
              <a:gd name="connsiteY53" fmla="*/ 3580737 h 5610278"/>
              <a:gd name="connsiteX54" fmla="*/ 4520770 w 13358154"/>
              <a:gd name="connsiteY54" fmla="*/ 3289017 h 5610278"/>
              <a:gd name="connsiteX55" fmla="*/ 4250892 w 13358154"/>
              <a:gd name="connsiteY55" fmla="*/ 3113986 h 5610278"/>
              <a:gd name="connsiteX56" fmla="*/ 3906048 w 13358154"/>
              <a:gd name="connsiteY56" fmla="*/ 3026470 h 5610278"/>
              <a:gd name="connsiteX57" fmla="*/ 3531217 w 13358154"/>
              <a:gd name="connsiteY57" fmla="*/ 3186916 h 5610278"/>
              <a:gd name="connsiteX58" fmla="*/ 3186372 w 13358154"/>
              <a:gd name="connsiteY58" fmla="*/ 3624495 h 5610278"/>
              <a:gd name="connsiteX59" fmla="*/ 2706589 w 13358154"/>
              <a:gd name="connsiteY59" fmla="*/ 4135004 h 5610278"/>
              <a:gd name="connsiteX60" fmla="*/ 2211812 w 13358154"/>
              <a:gd name="connsiteY60" fmla="*/ 4966404 h 5610278"/>
              <a:gd name="connsiteX61" fmla="*/ 1863219 w 13358154"/>
              <a:gd name="connsiteY61" fmla="*/ 5371165 h 5610278"/>
              <a:gd name="connsiteX62" fmla="*/ 1446689 w 13358154"/>
              <a:gd name="connsiteY62" fmla="*/ 5604084 h 5610278"/>
              <a:gd name="connsiteX63" fmla="*/ 1435612 w 13358154"/>
              <a:gd name="connsiteY63" fmla="*/ 5610278 h 5610278"/>
              <a:gd name="connsiteX64" fmla="*/ 928 w 13358154"/>
              <a:gd name="connsiteY64" fmla="*/ 1278786 h 561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3358154" h="5610278">
                <a:moveTo>
                  <a:pt x="0" y="1267862"/>
                </a:moveTo>
                <a:lnTo>
                  <a:pt x="3827837" y="0"/>
                </a:lnTo>
                <a:lnTo>
                  <a:pt x="3829529" y="395"/>
                </a:lnTo>
                <a:cubicBezTo>
                  <a:pt x="3921041" y="21761"/>
                  <a:pt x="3921041" y="21761"/>
                  <a:pt x="3921041" y="21761"/>
                </a:cubicBezTo>
                <a:cubicBezTo>
                  <a:pt x="4250892" y="80105"/>
                  <a:pt x="4250892" y="80105"/>
                  <a:pt x="4250892" y="80105"/>
                </a:cubicBezTo>
                <a:cubicBezTo>
                  <a:pt x="4685696" y="211379"/>
                  <a:pt x="4685696" y="211379"/>
                  <a:pt x="4685696" y="211379"/>
                </a:cubicBezTo>
                <a:cubicBezTo>
                  <a:pt x="4685696" y="211379"/>
                  <a:pt x="5000554" y="371824"/>
                  <a:pt x="5000554" y="400997"/>
                </a:cubicBezTo>
                <a:cubicBezTo>
                  <a:pt x="5000554" y="430168"/>
                  <a:pt x="5315412" y="780231"/>
                  <a:pt x="5315412" y="780231"/>
                </a:cubicBezTo>
                <a:cubicBezTo>
                  <a:pt x="5334154" y="1112062"/>
                  <a:pt x="5334154" y="1112062"/>
                  <a:pt x="5334154" y="1112062"/>
                </a:cubicBezTo>
                <a:cubicBezTo>
                  <a:pt x="5390377" y="1538702"/>
                  <a:pt x="5390377" y="1538702"/>
                  <a:pt x="5390377" y="1538702"/>
                </a:cubicBezTo>
                <a:cubicBezTo>
                  <a:pt x="5360391" y="1830421"/>
                  <a:pt x="5360391" y="1830421"/>
                  <a:pt x="5360391" y="1830421"/>
                </a:cubicBezTo>
                <a:cubicBezTo>
                  <a:pt x="5420364" y="2224242"/>
                  <a:pt x="5420364" y="2224242"/>
                  <a:pt x="5420364" y="2224242"/>
                </a:cubicBezTo>
                <a:cubicBezTo>
                  <a:pt x="5570296" y="2486790"/>
                  <a:pt x="5570296" y="2486790"/>
                  <a:pt x="5570296" y="2486790"/>
                </a:cubicBezTo>
                <a:cubicBezTo>
                  <a:pt x="5780203" y="2690993"/>
                  <a:pt x="5780203" y="2690993"/>
                  <a:pt x="5780203" y="2690993"/>
                </a:cubicBezTo>
                <a:cubicBezTo>
                  <a:pt x="5930134" y="2807681"/>
                  <a:pt x="5930134" y="2807681"/>
                  <a:pt x="5930134" y="2807681"/>
                </a:cubicBezTo>
                <a:cubicBezTo>
                  <a:pt x="6293720" y="2902490"/>
                  <a:pt x="6293720" y="2902490"/>
                  <a:pt x="6293720" y="2902490"/>
                </a:cubicBezTo>
                <a:cubicBezTo>
                  <a:pt x="6604830" y="2924369"/>
                  <a:pt x="6604830" y="2924369"/>
                  <a:pt x="6604830" y="2924369"/>
                </a:cubicBezTo>
                <a:cubicBezTo>
                  <a:pt x="7009647" y="2822267"/>
                  <a:pt x="7009647" y="2822267"/>
                  <a:pt x="7009647" y="2822267"/>
                </a:cubicBezTo>
                <a:cubicBezTo>
                  <a:pt x="7399471" y="2676407"/>
                  <a:pt x="7399471" y="2676407"/>
                  <a:pt x="7399471" y="2676407"/>
                </a:cubicBezTo>
                <a:cubicBezTo>
                  <a:pt x="7714329" y="2443031"/>
                  <a:pt x="7714329" y="2443031"/>
                  <a:pt x="7714329" y="2443031"/>
                </a:cubicBezTo>
                <a:cubicBezTo>
                  <a:pt x="7984208" y="2340930"/>
                  <a:pt x="7984208" y="2340930"/>
                  <a:pt x="7984208" y="2340930"/>
                </a:cubicBezTo>
                <a:cubicBezTo>
                  <a:pt x="8269079" y="2209656"/>
                  <a:pt x="8269079" y="2209656"/>
                  <a:pt x="8269079" y="2209656"/>
                </a:cubicBezTo>
                <a:cubicBezTo>
                  <a:pt x="8508971" y="2151312"/>
                  <a:pt x="8508971" y="2151312"/>
                  <a:pt x="8508971" y="2151312"/>
                </a:cubicBezTo>
                <a:cubicBezTo>
                  <a:pt x="9033734" y="2049211"/>
                  <a:pt x="9033734" y="2049211"/>
                  <a:pt x="9033734" y="2049211"/>
                </a:cubicBezTo>
                <a:cubicBezTo>
                  <a:pt x="10008294" y="2092969"/>
                  <a:pt x="10008294" y="2092969"/>
                  <a:pt x="10008294" y="2092969"/>
                </a:cubicBezTo>
                <a:cubicBezTo>
                  <a:pt x="10727969" y="2165898"/>
                  <a:pt x="10727969" y="2165898"/>
                  <a:pt x="10727969" y="2165898"/>
                </a:cubicBezTo>
                <a:cubicBezTo>
                  <a:pt x="11470134" y="2541487"/>
                  <a:pt x="11470134" y="2541487"/>
                  <a:pt x="11470134" y="2541487"/>
                </a:cubicBezTo>
                <a:cubicBezTo>
                  <a:pt x="11470134" y="2541487"/>
                  <a:pt x="11672543" y="3172330"/>
                  <a:pt x="11672543" y="3230674"/>
                </a:cubicBezTo>
                <a:cubicBezTo>
                  <a:pt x="11672543" y="3289018"/>
                  <a:pt x="11927428" y="3580737"/>
                  <a:pt x="11927428" y="3580737"/>
                </a:cubicBezTo>
                <a:cubicBezTo>
                  <a:pt x="12407212" y="3741183"/>
                  <a:pt x="12407212" y="3741183"/>
                  <a:pt x="12407212" y="3741183"/>
                </a:cubicBezTo>
                <a:cubicBezTo>
                  <a:pt x="12692083" y="3668253"/>
                  <a:pt x="12692083" y="3668253"/>
                  <a:pt x="12692083" y="3668253"/>
                </a:cubicBezTo>
                <a:cubicBezTo>
                  <a:pt x="12988199" y="3135865"/>
                  <a:pt x="12988199" y="3135865"/>
                  <a:pt x="12988199" y="3135865"/>
                </a:cubicBezTo>
                <a:cubicBezTo>
                  <a:pt x="13120327" y="2937131"/>
                  <a:pt x="13219423" y="2788081"/>
                  <a:pt x="13293746" y="2676293"/>
                </a:cubicBezTo>
                <a:lnTo>
                  <a:pt x="13302720" y="2662795"/>
                </a:lnTo>
                <a:lnTo>
                  <a:pt x="13358154" y="2830157"/>
                </a:lnTo>
                <a:lnTo>
                  <a:pt x="13308679" y="2896336"/>
                </a:lnTo>
                <a:cubicBezTo>
                  <a:pt x="13156873" y="3099400"/>
                  <a:pt x="13156873" y="3099400"/>
                  <a:pt x="13156873" y="3099400"/>
                </a:cubicBezTo>
                <a:cubicBezTo>
                  <a:pt x="12901988" y="3609909"/>
                  <a:pt x="12901988" y="3609909"/>
                  <a:pt x="12901988" y="3609909"/>
                </a:cubicBezTo>
                <a:cubicBezTo>
                  <a:pt x="12707076" y="4091246"/>
                  <a:pt x="12707076" y="4091246"/>
                  <a:pt x="12707076" y="4091246"/>
                </a:cubicBezTo>
                <a:cubicBezTo>
                  <a:pt x="12152327" y="4032902"/>
                  <a:pt x="12152327" y="4032902"/>
                  <a:pt x="12152327" y="4032902"/>
                </a:cubicBezTo>
                <a:cubicBezTo>
                  <a:pt x="11567590" y="3843284"/>
                  <a:pt x="11567590" y="3843284"/>
                  <a:pt x="11567590" y="3843284"/>
                </a:cubicBezTo>
                <a:cubicBezTo>
                  <a:pt x="11102800" y="3376533"/>
                  <a:pt x="11102800" y="3376533"/>
                  <a:pt x="11102800" y="3376533"/>
                </a:cubicBezTo>
                <a:cubicBezTo>
                  <a:pt x="10742963" y="3259846"/>
                  <a:pt x="10742963" y="3259846"/>
                  <a:pt x="10742963" y="3259846"/>
                </a:cubicBezTo>
                <a:cubicBezTo>
                  <a:pt x="9633463" y="3201502"/>
                  <a:pt x="9633463" y="3201502"/>
                  <a:pt x="9633463" y="3201502"/>
                </a:cubicBezTo>
                <a:cubicBezTo>
                  <a:pt x="9063720" y="3391119"/>
                  <a:pt x="9063720" y="3391119"/>
                  <a:pt x="9063720" y="3391119"/>
                </a:cubicBezTo>
                <a:cubicBezTo>
                  <a:pt x="8520216" y="3631788"/>
                  <a:pt x="8520216" y="3631788"/>
                  <a:pt x="8520216" y="3631788"/>
                </a:cubicBezTo>
                <a:cubicBezTo>
                  <a:pt x="7639363" y="4295449"/>
                  <a:pt x="7639363" y="4295449"/>
                  <a:pt x="7639363" y="4295449"/>
                </a:cubicBezTo>
                <a:cubicBezTo>
                  <a:pt x="6829729" y="4980990"/>
                  <a:pt x="6829729" y="4980990"/>
                  <a:pt x="6829729" y="4980990"/>
                </a:cubicBezTo>
                <a:cubicBezTo>
                  <a:pt x="6289972" y="5199779"/>
                  <a:pt x="6289972" y="5199779"/>
                  <a:pt x="6289972" y="5199779"/>
                </a:cubicBezTo>
                <a:cubicBezTo>
                  <a:pt x="5540310" y="5112264"/>
                  <a:pt x="5540310" y="5112264"/>
                  <a:pt x="5540310" y="5112264"/>
                </a:cubicBezTo>
                <a:cubicBezTo>
                  <a:pt x="5045534" y="4864302"/>
                  <a:pt x="5045534" y="4864302"/>
                  <a:pt x="5045534" y="4864302"/>
                </a:cubicBezTo>
                <a:cubicBezTo>
                  <a:pt x="4880608" y="4514239"/>
                  <a:pt x="4880608" y="4514239"/>
                  <a:pt x="4880608" y="4514239"/>
                </a:cubicBezTo>
                <a:cubicBezTo>
                  <a:pt x="4760662" y="4032902"/>
                  <a:pt x="4760662" y="4032902"/>
                  <a:pt x="4760662" y="4032902"/>
                </a:cubicBezTo>
                <a:cubicBezTo>
                  <a:pt x="4670703" y="3580737"/>
                  <a:pt x="4670703" y="3580737"/>
                  <a:pt x="4670703" y="3580737"/>
                </a:cubicBezTo>
                <a:cubicBezTo>
                  <a:pt x="4520770" y="3289017"/>
                  <a:pt x="4520770" y="3289017"/>
                  <a:pt x="4520770" y="3289017"/>
                </a:cubicBezTo>
                <a:cubicBezTo>
                  <a:pt x="4520770" y="3289017"/>
                  <a:pt x="4295872" y="3113986"/>
                  <a:pt x="4250892" y="3113986"/>
                </a:cubicBezTo>
                <a:cubicBezTo>
                  <a:pt x="4205912" y="3113986"/>
                  <a:pt x="3906048" y="3026470"/>
                  <a:pt x="3906048" y="3026470"/>
                </a:cubicBezTo>
                <a:cubicBezTo>
                  <a:pt x="3531217" y="3186916"/>
                  <a:pt x="3531217" y="3186916"/>
                  <a:pt x="3531217" y="3186916"/>
                </a:cubicBezTo>
                <a:cubicBezTo>
                  <a:pt x="3186372" y="3624495"/>
                  <a:pt x="3186372" y="3624495"/>
                  <a:pt x="3186372" y="3624495"/>
                </a:cubicBezTo>
                <a:cubicBezTo>
                  <a:pt x="2706589" y="4135004"/>
                  <a:pt x="2706589" y="4135004"/>
                  <a:pt x="2706589" y="4135004"/>
                </a:cubicBezTo>
                <a:cubicBezTo>
                  <a:pt x="2211812" y="4966404"/>
                  <a:pt x="2211812" y="4966404"/>
                  <a:pt x="2211812" y="4966404"/>
                </a:cubicBezTo>
                <a:cubicBezTo>
                  <a:pt x="1863219" y="5371165"/>
                  <a:pt x="1863219" y="5371165"/>
                  <a:pt x="1863219" y="5371165"/>
                </a:cubicBezTo>
                <a:cubicBezTo>
                  <a:pt x="1625202" y="5504262"/>
                  <a:pt x="1506193" y="5570810"/>
                  <a:pt x="1446689" y="5604084"/>
                </a:cubicBezTo>
                <a:lnTo>
                  <a:pt x="1435612" y="5610278"/>
                </a:lnTo>
                <a:lnTo>
                  <a:pt x="928" y="1278786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598456" y="2640895"/>
            <a:ext cx="4955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MORIMOTO</a:t>
            </a:r>
            <a:endParaRPr lang="zh-CN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330558" y="3642583"/>
            <a:ext cx="7541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994730" y="4604333"/>
            <a:ext cx="2234433" cy="3946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84A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</a:t>
            </a:r>
            <a:endParaRPr lang="zh-CN" altLang="en-US" sz="1600" dirty="0">
              <a:solidFill>
                <a:srgbClr val="84A3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428796" y="2325424"/>
            <a:ext cx="5366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REPORT TEMPLATE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88516" y="1202912"/>
            <a:ext cx="261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Analysis of work difficulties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PA_文本框 2"/>
          <p:cNvSpPr txBox="1"/>
          <p:nvPr>
            <p:custDataLst>
              <p:tags r:id="rId1"/>
            </p:custDataLst>
          </p:nvPr>
        </p:nvSpPr>
        <p:spPr>
          <a:xfrm>
            <a:off x="4644816" y="644662"/>
            <a:ext cx="2902367" cy="6331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4A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工作难点分析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84A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5912" y="1891220"/>
            <a:ext cx="6851491" cy="400411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26865" y="1891220"/>
            <a:ext cx="3989223" cy="4004110"/>
          </a:xfrm>
          <a:prstGeom prst="rect">
            <a:avLst/>
          </a:prstGeom>
          <a:solidFill>
            <a:srgbClr val="84A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26865" y="5144559"/>
            <a:ext cx="3989223" cy="750771"/>
          </a:xfrm>
          <a:prstGeom prst="rect">
            <a:avLst/>
          </a:prstGeom>
          <a:solidFill>
            <a:srgbClr val="A8B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11209" y="5289111"/>
            <a:ext cx="142053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工作难点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 bwMode="auto">
          <a:xfrm>
            <a:off x="8212931" y="3177843"/>
            <a:ext cx="28363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quotation-mark_32371"/>
          <p:cNvSpPr>
            <a:spLocks noChangeAspect="1"/>
          </p:cNvSpPr>
          <p:nvPr/>
        </p:nvSpPr>
        <p:spPr bwMode="auto">
          <a:xfrm>
            <a:off x="7957377" y="2298150"/>
            <a:ext cx="705359" cy="654659"/>
          </a:xfrm>
          <a:custGeom>
            <a:avLst/>
            <a:gdLst>
              <a:gd name="T0" fmla="*/ 2004 w 4654"/>
              <a:gd name="T1" fmla="*/ 191 h 4326"/>
              <a:gd name="T2" fmla="*/ 2004 w 4654"/>
              <a:gd name="T3" fmla="*/ 968 h 4326"/>
              <a:gd name="T4" fmla="*/ 1813 w 4654"/>
              <a:gd name="T5" fmla="*/ 1158 h 4326"/>
              <a:gd name="T6" fmla="*/ 1205 w 4654"/>
              <a:gd name="T7" fmla="*/ 2305 h 4326"/>
              <a:gd name="T8" fmla="*/ 1813 w 4654"/>
              <a:gd name="T9" fmla="*/ 2305 h 4326"/>
              <a:gd name="T10" fmla="*/ 2004 w 4654"/>
              <a:gd name="T11" fmla="*/ 2495 h 4326"/>
              <a:gd name="T12" fmla="*/ 2004 w 4654"/>
              <a:gd name="T13" fmla="*/ 4135 h 4326"/>
              <a:gd name="T14" fmla="*/ 1813 w 4654"/>
              <a:gd name="T15" fmla="*/ 4326 h 4326"/>
              <a:gd name="T16" fmla="*/ 191 w 4654"/>
              <a:gd name="T17" fmla="*/ 4326 h 4326"/>
              <a:gd name="T18" fmla="*/ 0 w 4654"/>
              <a:gd name="T19" fmla="*/ 4135 h 4326"/>
              <a:gd name="T20" fmla="*/ 0 w 4654"/>
              <a:gd name="T21" fmla="*/ 2495 h 4326"/>
              <a:gd name="T22" fmla="*/ 109 w 4654"/>
              <a:gd name="T23" fmla="*/ 1501 h 4326"/>
              <a:gd name="T24" fmla="*/ 448 w 4654"/>
              <a:gd name="T25" fmla="*/ 713 h 4326"/>
              <a:gd name="T26" fmla="*/ 1023 w 4654"/>
              <a:gd name="T27" fmla="*/ 187 h 4326"/>
              <a:gd name="T28" fmla="*/ 1813 w 4654"/>
              <a:gd name="T29" fmla="*/ 0 h 4326"/>
              <a:gd name="T30" fmla="*/ 2004 w 4654"/>
              <a:gd name="T31" fmla="*/ 191 h 4326"/>
              <a:gd name="T32" fmla="*/ 4464 w 4654"/>
              <a:gd name="T33" fmla="*/ 1158 h 4326"/>
              <a:gd name="T34" fmla="*/ 4654 w 4654"/>
              <a:gd name="T35" fmla="*/ 968 h 4326"/>
              <a:gd name="T36" fmla="*/ 4654 w 4654"/>
              <a:gd name="T37" fmla="*/ 191 h 4326"/>
              <a:gd name="T38" fmla="*/ 4464 w 4654"/>
              <a:gd name="T39" fmla="*/ 0 h 4326"/>
              <a:gd name="T40" fmla="*/ 3674 w 4654"/>
              <a:gd name="T41" fmla="*/ 187 h 4326"/>
              <a:gd name="T42" fmla="*/ 3098 w 4654"/>
              <a:gd name="T43" fmla="*/ 713 h 4326"/>
              <a:gd name="T44" fmla="*/ 2759 w 4654"/>
              <a:gd name="T45" fmla="*/ 1501 h 4326"/>
              <a:gd name="T46" fmla="*/ 2650 w 4654"/>
              <a:gd name="T47" fmla="*/ 2495 h 4326"/>
              <a:gd name="T48" fmla="*/ 2650 w 4654"/>
              <a:gd name="T49" fmla="*/ 4135 h 4326"/>
              <a:gd name="T50" fmla="*/ 2841 w 4654"/>
              <a:gd name="T51" fmla="*/ 4326 h 4326"/>
              <a:gd name="T52" fmla="*/ 4464 w 4654"/>
              <a:gd name="T53" fmla="*/ 4326 h 4326"/>
              <a:gd name="T54" fmla="*/ 4654 w 4654"/>
              <a:gd name="T55" fmla="*/ 4135 h 4326"/>
              <a:gd name="T56" fmla="*/ 4654 w 4654"/>
              <a:gd name="T57" fmla="*/ 2495 h 4326"/>
              <a:gd name="T58" fmla="*/ 4464 w 4654"/>
              <a:gd name="T59" fmla="*/ 2305 h 4326"/>
              <a:gd name="T60" fmla="*/ 3864 w 4654"/>
              <a:gd name="T61" fmla="*/ 2305 h 4326"/>
              <a:gd name="T62" fmla="*/ 4464 w 4654"/>
              <a:gd name="T63" fmla="*/ 1158 h 4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54" h="4326">
                <a:moveTo>
                  <a:pt x="2004" y="191"/>
                </a:moveTo>
                <a:lnTo>
                  <a:pt x="2004" y="968"/>
                </a:lnTo>
                <a:cubicBezTo>
                  <a:pt x="2004" y="1073"/>
                  <a:pt x="1919" y="1158"/>
                  <a:pt x="1813" y="1158"/>
                </a:cubicBezTo>
                <a:cubicBezTo>
                  <a:pt x="1437" y="1158"/>
                  <a:pt x="1233" y="1544"/>
                  <a:pt x="1205" y="2305"/>
                </a:cubicBezTo>
                <a:lnTo>
                  <a:pt x="1813" y="2305"/>
                </a:lnTo>
                <a:cubicBezTo>
                  <a:pt x="1919" y="2305"/>
                  <a:pt x="2004" y="2390"/>
                  <a:pt x="2004" y="2495"/>
                </a:cubicBezTo>
                <a:lnTo>
                  <a:pt x="2004" y="4135"/>
                </a:lnTo>
                <a:cubicBezTo>
                  <a:pt x="2004" y="4241"/>
                  <a:pt x="1919" y="4326"/>
                  <a:pt x="1813" y="4326"/>
                </a:cubicBezTo>
                <a:lnTo>
                  <a:pt x="191" y="4326"/>
                </a:lnTo>
                <a:cubicBezTo>
                  <a:pt x="85" y="4326"/>
                  <a:pt x="0" y="4241"/>
                  <a:pt x="0" y="4135"/>
                </a:cubicBezTo>
                <a:lnTo>
                  <a:pt x="0" y="2495"/>
                </a:lnTo>
                <a:cubicBezTo>
                  <a:pt x="0" y="2131"/>
                  <a:pt x="37" y="1796"/>
                  <a:pt x="109" y="1501"/>
                </a:cubicBezTo>
                <a:cubicBezTo>
                  <a:pt x="183" y="1198"/>
                  <a:pt x="297" y="933"/>
                  <a:pt x="448" y="713"/>
                </a:cubicBezTo>
                <a:cubicBezTo>
                  <a:pt x="602" y="488"/>
                  <a:pt x="796" y="311"/>
                  <a:pt x="1023" y="187"/>
                </a:cubicBezTo>
                <a:cubicBezTo>
                  <a:pt x="1252" y="63"/>
                  <a:pt x="1518" y="0"/>
                  <a:pt x="1813" y="0"/>
                </a:cubicBezTo>
                <a:cubicBezTo>
                  <a:pt x="1919" y="0"/>
                  <a:pt x="2004" y="86"/>
                  <a:pt x="2004" y="191"/>
                </a:cubicBezTo>
                <a:close/>
                <a:moveTo>
                  <a:pt x="4464" y="1158"/>
                </a:moveTo>
                <a:cubicBezTo>
                  <a:pt x="4569" y="1158"/>
                  <a:pt x="4654" y="1073"/>
                  <a:pt x="4654" y="968"/>
                </a:cubicBezTo>
                <a:lnTo>
                  <a:pt x="4654" y="191"/>
                </a:lnTo>
                <a:cubicBezTo>
                  <a:pt x="4654" y="86"/>
                  <a:pt x="4569" y="0"/>
                  <a:pt x="4464" y="0"/>
                </a:cubicBezTo>
                <a:cubicBezTo>
                  <a:pt x="4168" y="0"/>
                  <a:pt x="3902" y="63"/>
                  <a:pt x="3674" y="187"/>
                </a:cubicBezTo>
                <a:cubicBezTo>
                  <a:pt x="3447" y="311"/>
                  <a:pt x="3253" y="488"/>
                  <a:pt x="3098" y="713"/>
                </a:cubicBezTo>
                <a:cubicBezTo>
                  <a:pt x="2948" y="933"/>
                  <a:pt x="2834" y="1198"/>
                  <a:pt x="2759" y="1501"/>
                </a:cubicBezTo>
                <a:cubicBezTo>
                  <a:pt x="2687" y="1796"/>
                  <a:pt x="2650" y="2131"/>
                  <a:pt x="2650" y="2495"/>
                </a:cubicBezTo>
                <a:lnTo>
                  <a:pt x="2650" y="4135"/>
                </a:lnTo>
                <a:cubicBezTo>
                  <a:pt x="2650" y="4241"/>
                  <a:pt x="2736" y="4326"/>
                  <a:pt x="2841" y="4326"/>
                </a:cubicBezTo>
                <a:lnTo>
                  <a:pt x="4464" y="4326"/>
                </a:lnTo>
                <a:cubicBezTo>
                  <a:pt x="4569" y="4326"/>
                  <a:pt x="4654" y="4241"/>
                  <a:pt x="4654" y="4135"/>
                </a:cubicBezTo>
                <a:lnTo>
                  <a:pt x="4654" y="2495"/>
                </a:lnTo>
                <a:cubicBezTo>
                  <a:pt x="4654" y="2390"/>
                  <a:pt x="4569" y="2305"/>
                  <a:pt x="4464" y="2305"/>
                </a:cubicBezTo>
                <a:lnTo>
                  <a:pt x="3864" y="2305"/>
                </a:lnTo>
                <a:cubicBezTo>
                  <a:pt x="3892" y="1544"/>
                  <a:pt x="4093" y="1158"/>
                  <a:pt x="4464" y="1158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A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9"/>
          <p:cNvSpPr/>
          <p:nvPr/>
        </p:nvSpPr>
        <p:spPr bwMode="auto">
          <a:xfrm>
            <a:off x="-60325" y="2271563"/>
            <a:ext cx="12312650" cy="2833637"/>
          </a:xfrm>
          <a:custGeom>
            <a:avLst/>
            <a:gdLst>
              <a:gd name="T0" fmla="*/ 3112 w 3242"/>
              <a:gd name="T1" fmla="*/ 94 h 681"/>
              <a:gd name="T2" fmla="*/ 2931 w 3242"/>
              <a:gd name="T3" fmla="*/ 13 h 681"/>
              <a:gd name="T4" fmla="*/ 2808 w 3242"/>
              <a:gd name="T5" fmla="*/ 31 h 681"/>
              <a:gd name="T6" fmla="*/ 2615 w 3242"/>
              <a:gd name="T7" fmla="*/ 73 h 681"/>
              <a:gd name="T8" fmla="*/ 2548 w 3242"/>
              <a:gd name="T9" fmla="*/ 101 h 681"/>
              <a:gd name="T10" fmla="*/ 2387 w 3242"/>
              <a:gd name="T11" fmla="*/ 211 h 681"/>
              <a:gd name="T12" fmla="*/ 2238 w 3242"/>
              <a:gd name="T13" fmla="*/ 324 h 681"/>
              <a:gd name="T14" fmla="*/ 2192 w 3242"/>
              <a:gd name="T15" fmla="*/ 394 h 681"/>
              <a:gd name="T16" fmla="*/ 2125 w 3242"/>
              <a:gd name="T17" fmla="*/ 466 h 681"/>
              <a:gd name="T18" fmla="*/ 1993 w 3242"/>
              <a:gd name="T19" fmla="*/ 526 h 681"/>
              <a:gd name="T20" fmla="*/ 1865 w 3242"/>
              <a:gd name="T21" fmla="*/ 530 h 681"/>
              <a:gd name="T22" fmla="*/ 1788 w 3242"/>
              <a:gd name="T23" fmla="*/ 523 h 681"/>
              <a:gd name="T24" fmla="*/ 1711 w 3242"/>
              <a:gd name="T25" fmla="*/ 515 h 681"/>
              <a:gd name="T26" fmla="*/ 1436 w 3242"/>
              <a:gd name="T27" fmla="*/ 546 h 681"/>
              <a:gd name="T28" fmla="*/ 1287 w 3242"/>
              <a:gd name="T29" fmla="*/ 592 h 681"/>
              <a:gd name="T30" fmla="*/ 1267 w 3242"/>
              <a:gd name="T31" fmla="*/ 602 h 681"/>
              <a:gd name="T32" fmla="*/ 1257 w 3242"/>
              <a:gd name="T33" fmla="*/ 607 h 681"/>
              <a:gd name="T34" fmla="*/ 1095 w 3242"/>
              <a:gd name="T35" fmla="*/ 660 h 681"/>
              <a:gd name="T36" fmla="*/ 1036 w 3242"/>
              <a:gd name="T37" fmla="*/ 673 h 681"/>
              <a:gd name="T38" fmla="*/ 908 w 3242"/>
              <a:gd name="T39" fmla="*/ 681 h 681"/>
              <a:gd name="T40" fmla="*/ 721 w 3242"/>
              <a:gd name="T41" fmla="*/ 661 h 681"/>
              <a:gd name="T42" fmla="*/ 531 w 3242"/>
              <a:gd name="T43" fmla="*/ 584 h 681"/>
              <a:gd name="T44" fmla="*/ 392 w 3242"/>
              <a:gd name="T45" fmla="*/ 442 h 681"/>
              <a:gd name="T46" fmla="*/ 328 w 3242"/>
              <a:gd name="T47" fmla="*/ 370 h 681"/>
              <a:gd name="T48" fmla="*/ 264 w 3242"/>
              <a:gd name="T49" fmla="*/ 295 h 681"/>
              <a:gd name="T50" fmla="*/ 190 w 3242"/>
              <a:gd name="T51" fmla="*/ 180 h 681"/>
              <a:gd name="T52" fmla="*/ 186 w 3242"/>
              <a:gd name="T53" fmla="*/ 174 h 681"/>
              <a:gd name="T54" fmla="*/ 42 w 3242"/>
              <a:gd name="T55" fmla="*/ 20 h 681"/>
              <a:gd name="T56" fmla="*/ 11 w 3242"/>
              <a:gd name="T57" fmla="*/ 17 h 681"/>
              <a:gd name="T58" fmla="*/ 11 w 3242"/>
              <a:gd name="T59" fmla="*/ 14 h 681"/>
              <a:gd name="T60" fmla="*/ 44 w 3242"/>
              <a:gd name="T61" fmla="*/ 17 h 681"/>
              <a:gd name="T62" fmla="*/ 172 w 3242"/>
              <a:gd name="T63" fmla="*/ 142 h 681"/>
              <a:gd name="T64" fmla="*/ 196 w 3242"/>
              <a:gd name="T65" fmla="*/ 170 h 681"/>
              <a:gd name="T66" fmla="*/ 201 w 3242"/>
              <a:gd name="T67" fmla="*/ 178 h 681"/>
              <a:gd name="T68" fmla="*/ 275 w 3242"/>
              <a:gd name="T69" fmla="*/ 286 h 681"/>
              <a:gd name="T70" fmla="*/ 388 w 3242"/>
              <a:gd name="T71" fmla="*/ 413 h 681"/>
              <a:gd name="T72" fmla="*/ 539 w 3242"/>
              <a:gd name="T73" fmla="*/ 566 h 681"/>
              <a:gd name="T74" fmla="*/ 725 w 3242"/>
              <a:gd name="T75" fmla="*/ 640 h 681"/>
              <a:gd name="T76" fmla="*/ 1034 w 3242"/>
              <a:gd name="T77" fmla="*/ 653 h 681"/>
              <a:gd name="T78" fmla="*/ 1090 w 3242"/>
              <a:gd name="T79" fmla="*/ 642 h 681"/>
              <a:gd name="T80" fmla="*/ 1253 w 3242"/>
              <a:gd name="T81" fmla="*/ 589 h 681"/>
              <a:gd name="T82" fmla="*/ 1260 w 3242"/>
              <a:gd name="T83" fmla="*/ 586 h 681"/>
              <a:gd name="T84" fmla="*/ 1343 w 3242"/>
              <a:gd name="T85" fmla="*/ 551 h 681"/>
              <a:gd name="T86" fmla="*/ 1433 w 3242"/>
              <a:gd name="T87" fmla="*/ 532 h 681"/>
              <a:gd name="T88" fmla="*/ 1523 w 3242"/>
              <a:gd name="T89" fmla="*/ 513 h 681"/>
              <a:gd name="T90" fmla="*/ 1712 w 3242"/>
              <a:gd name="T91" fmla="*/ 507 h 681"/>
              <a:gd name="T92" fmla="*/ 1865 w 3242"/>
              <a:gd name="T93" fmla="*/ 524 h 681"/>
              <a:gd name="T94" fmla="*/ 1991 w 3242"/>
              <a:gd name="T95" fmla="*/ 520 h 681"/>
              <a:gd name="T96" fmla="*/ 2120 w 3242"/>
              <a:gd name="T97" fmla="*/ 460 h 681"/>
              <a:gd name="T98" fmla="*/ 2229 w 3242"/>
              <a:gd name="T99" fmla="*/ 316 h 681"/>
              <a:gd name="T100" fmla="*/ 2375 w 3242"/>
              <a:gd name="T101" fmla="*/ 201 h 681"/>
              <a:gd name="T102" fmla="*/ 2405 w 3242"/>
              <a:gd name="T103" fmla="*/ 144 h 681"/>
              <a:gd name="T104" fmla="*/ 2575 w 3242"/>
              <a:gd name="T105" fmla="*/ 70 h 681"/>
              <a:gd name="T106" fmla="*/ 2677 w 3242"/>
              <a:gd name="T107" fmla="*/ 31 h 681"/>
              <a:gd name="T108" fmla="*/ 2806 w 3242"/>
              <a:gd name="T109" fmla="*/ 15 h 681"/>
              <a:gd name="T110" fmla="*/ 2935 w 3242"/>
              <a:gd name="T111" fmla="*/ 0 h 681"/>
              <a:gd name="T112" fmla="*/ 3116 w 3242"/>
              <a:gd name="T113" fmla="*/ 87 h 681"/>
              <a:gd name="T114" fmla="*/ 3179 w 3242"/>
              <a:gd name="T115" fmla="*/ 129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42" h="681">
                <a:moveTo>
                  <a:pt x="3240" y="172"/>
                </a:moveTo>
                <a:cubicBezTo>
                  <a:pt x="3219" y="159"/>
                  <a:pt x="3198" y="146"/>
                  <a:pt x="3176" y="133"/>
                </a:cubicBezTo>
                <a:cubicBezTo>
                  <a:pt x="3112" y="94"/>
                  <a:pt x="3112" y="94"/>
                  <a:pt x="3112" y="94"/>
                </a:cubicBezTo>
                <a:cubicBezTo>
                  <a:pt x="3112" y="95"/>
                  <a:pt x="3112" y="95"/>
                  <a:pt x="3112" y="95"/>
                </a:cubicBezTo>
                <a:cubicBezTo>
                  <a:pt x="3082" y="81"/>
                  <a:pt x="3052" y="68"/>
                  <a:pt x="3022" y="54"/>
                </a:cubicBezTo>
                <a:cubicBezTo>
                  <a:pt x="2931" y="13"/>
                  <a:pt x="2931" y="13"/>
                  <a:pt x="2931" y="13"/>
                </a:cubicBezTo>
                <a:cubicBezTo>
                  <a:pt x="2934" y="14"/>
                  <a:pt x="2934" y="14"/>
                  <a:pt x="2934" y="14"/>
                </a:cubicBezTo>
                <a:cubicBezTo>
                  <a:pt x="2871" y="22"/>
                  <a:pt x="2871" y="22"/>
                  <a:pt x="2871" y="22"/>
                </a:cubicBezTo>
                <a:cubicBezTo>
                  <a:pt x="2808" y="31"/>
                  <a:pt x="2808" y="31"/>
                  <a:pt x="2808" y="31"/>
                </a:cubicBezTo>
                <a:cubicBezTo>
                  <a:pt x="2681" y="47"/>
                  <a:pt x="2681" y="47"/>
                  <a:pt x="2681" y="47"/>
                </a:cubicBezTo>
                <a:cubicBezTo>
                  <a:pt x="2683" y="47"/>
                  <a:pt x="2683" y="47"/>
                  <a:pt x="2683" y="47"/>
                </a:cubicBezTo>
                <a:cubicBezTo>
                  <a:pt x="2615" y="73"/>
                  <a:pt x="2615" y="73"/>
                  <a:pt x="2615" y="73"/>
                </a:cubicBezTo>
                <a:cubicBezTo>
                  <a:pt x="2598" y="79"/>
                  <a:pt x="2598" y="79"/>
                  <a:pt x="2598" y="79"/>
                </a:cubicBezTo>
                <a:cubicBezTo>
                  <a:pt x="2581" y="87"/>
                  <a:pt x="2581" y="87"/>
                  <a:pt x="2581" y="87"/>
                </a:cubicBezTo>
                <a:cubicBezTo>
                  <a:pt x="2548" y="101"/>
                  <a:pt x="2548" y="101"/>
                  <a:pt x="2548" y="101"/>
                </a:cubicBezTo>
                <a:cubicBezTo>
                  <a:pt x="2503" y="121"/>
                  <a:pt x="2459" y="140"/>
                  <a:pt x="2414" y="159"/>
                </a:cubicBezTo>
                <a:cubicBezTo>
                  <a:pt x="2418" y="155"/>
                  <a:pt x="2418" y="155"/>
                  <a:pt x="2418" y="155"/>
                </a:cubicBezTo>
                <a:cubicBezTo>
                  <a:pt x="2387" y="211"/>
                  <a:pt x="2387" y="211"/>
                  <a:pt x="2387" y="211"/>
                </a:cubicBezTo>
                <a:cubicBezTo>
                  <a:pt x="2386" y="212"/>
                  <a:pt x="2386" y="212"/>
                  <a:pt x="2386" y="212"/>
                </a:cubicBezTo>
                <a:cubicBezTo>
                  <a:pt x="2385" y="213"/>
                  <a:pt x="2385" y="213"/>
                  <a:pt x="2385" y="213"/>
                </a:cubicBezTo>
                <a:cubicBezTo>
                  <a:pt x="2238" y="324"/>
                  <a:pt x="2238" y="324"/>
                  <a:pt x="2238" y="324"/>
                </a:cubicBezTo>
                <a:cubicBezTo>
                  <a:pt x="2239" y="322"/>
                  <a:pt x="2239" y="322"/>
                  <a:pt x="2239" y="322"/>
                </a:cubicBezTo>
                <a:cubicBezTo>
                  <a:pt x="2192" y="394"/>
                  <a:pt x="2192" y="394"/>
                  <a:pt x="2192" y="394"/>
                </a:cubicBezTo>
                <a:cubicBezTo>
                  <a:pt x="2192" y="394"/>
                  <a:pt x="2192" y="394"/>
                  <a:pt x="2192" y="394"/>
                </a:cubicBezTo>
                <a:cubicBezTo>
                  <a:pt x="2192" y="394"/>
                  <a:pt x="2192" y="394"/>
                  <a:pt x="2192" y="394"/>
                </a:cubicBezTo>
                <a:cubicBezTo>
                  <a:pt x="2169" y="418"/>
                  <a:pt x="2147" y="442"/>
                  <a:pt x="2125" y="466"/>
                </a:cubicBezTo>
                <a:cubicBezTo>
                  <a:pt x="2125" y="466"/>
                  <a:pt x="2125" y="466"/>
                  <a:pt x="2125" y="466"/>
                </a:cubicBezTo>
                <a:cubicBezTo>
                  <a:pt x="2124" y="466"/>
                  <a:pt x="2124" y="466"/>
                  <a:pt x="2124" y="466"/>
                </a:cubicBezTo>
                <a:cubicBezTo>
                  <a:pt x="2059" y="496"/>
                  <a:pt x="2059" y="496"/>
                  <a:pt x="2059" y="496"/>
                </a:cubicBezTo>
                <a:cubicBezTo>
                  <a:pt x="1993" y="526"/>
                  <a:pt x="1993" y="526"/>
                  <a:pt x="1993" y="526"/>
                </a:cubicBezTo>
                <a:cubicBezTo>
                  <a:pt x="1993" y="526"/>
                  <a:pt x="1993" y="526"/>
                  <a:pt x="1993" y="526"/>
                </a:cubicBezTo>
                <a:cubicBezTo>
                  <a:pt x="1992" y="526"/>
                  <a:pt x="1992" y="526"/>
                  <a:pt x="1992" y="526"/>
                </a:cubicBezTo>
                <a:cubicBezTo>
                  <a:pt x="1950" y="527"/>
                  <a:pt x="1907" y="529"/>
                  <a:pt x="1865" y="530"/>
                </a:cubicBezTo>
                <a:cubicBezTo>
                  <a:pt x="1865" y="530"/>
                  <a:pt x="1865" y="530"/>
                  <a:pt x="1865" y="530"/>
                </a:cubicBezTo>
                <a:cubicBezTo>
                  <a:pt x="1865" y="530"/>
                  <a:pt x="1865" y="530"/>
                  <a:pt x="1865" y="530"/>
                </a:cubicBezTo>
                <a:cubicBezTo>
                  <a:pt x="1788" y="523"/>
                  <a:pt x="1788" y="523"/>
                  <a:pt x="1788" y="523"/>
                </a:cubicBezTo>
                <a:cubicBezTo>
                  <a:pt x="1749" y="519"/>
                  <a:pt x="1749" y="519"/>
                  <a:pt x="1749" y="519"/>
                </a:cubicBezTo>
                <a:cubicBezTo>
                  <a:pt x="1711" y="515"/>
                  <a:pt x="1711" y="515"/>
                  <a:pt x="1711" y="515"/>
                </a:cubicBezTo>
                <a:cubicBezTo>
                  <a:pt x="1711" y="515"/>
                  <a:pt x="1711" y="515"/>
                  <a:pt x="1711" y="515"/>
                </a:cubicBezTo>
                <a:cubicBezTo>
                  <a:pt x="1523" y="525"/>
                  <a:pt x="1523" y="525"/>
                  <a:pt x="1523" y="525"/>
                </a:cubicBezTo>
                <a:cubicBezTo>
                  <a:pt x="1524" y="525"/>
                  <a:pt x="1524" y="525"/>
                  <a:pt x="1524" y="525"/>
                </a:cubicBezTo>
                <a:cubicBezTo>
                  <a:pt x="1495" y="532"/>
                  <a:pt x="1466" y="539"/>
                  <a:pt x="1436" y="546"/>
                </a:cubicBezTo>
                <a:cubicBezTo>
                  <a:pt x="1348" y="567"/>
                  <a:pt x="1348" y="567"/>
                  <a:pt x="1348" y="567"/>
                </a:cubicBezTo>
                <a:cubicBezTo>
                  <a:pt x="1349" y="567"/>
                  <a:pt x="1349" y="567"/>
                  <a:pt x="1349" y="567"/>
                </a:cubicBezTo>
                <a:cubicBezTo>
                  <a:pt x="1328" y="574"/>
                  <a:pt x="1307" y="583"/>
                  <a:pt x="1287" y="592"/>
                </a:cubicBezTo>
                <a:cubicBezTo>
                  <a:pt x="1282" y="594"/>
                  <a:pt x="1277" y="597"/>
                  <a:pt x="1272" y="599"/>
                </a:cubicBezTo>
                <a:cubicBezTo>
                  <a:pt x="1271" y="600"/>
                  <a:pt x="1270" y="600"/>
                  <a:pt x="1269" y="601"/>
                </a:cubicBezTo>
                <a:cubicBezTo>
                  <a:pt x="1267" y="602"/>
                  <a:pt x="1267" y="602"/>
                  <a:pt x="1267" y="602"/>
                </a:cubicBezTo>
                <a:cubicBezTo>
                  <a:pt x="1267" y="602"/>
                  <a:pt x="1266" y="602"/>
                  <a:pt x="1265" y="603"/>
                </a:cubicBezTo>
                <a:cubicBezTo>
                  <a:pt x="1261" y="605"/>
                  <a:pt x="1261" y="605"/>
                  <a:pt x="1261" y="605"/>
                </a:cubicBezTo>
                <a:cubicBezTo>
                  <a:pt x="1259" y="606"/>
                  <a:pt x="1258" y="606"/>
                  <a:pt x="1257" y="607"/>
                </a:cubicBezTo>
                <a:cubicBezTo>
                  <a:pt x="1246" y="612"/>
                  <a:pt x="1235" y="616"/>
                  <a:pt x="1224" y="619"/>
                </a:cubicBezTo>
                <a:cubicBezTo>
                  <a:pt x="1182" y="634"/>
                  <a:pt x="1138" y="647"/>
                  <a:pt x="1095" y="660"/>
                </a:cubicBezTo>
                <a:cubicBezTo>
                  <a:pt x="1095" y="660"/>
                  <a:pt x="1095" y="660"/>
                  <a:pt x="1095" y="660"/>
                </a:cubicBezTo>
                <a:cubicBezTo>
                  <a:pt x="1094" y="660"/>
                  <a:pt x="1094" y="660"/>
                  <a:pt x="1094" y="660"/>
                </a:cubicBezTo>
                <a:cubicBezTo>
                  <a:pt x="1037" y="673"/>
                  <a:pt x="1037" y="673"/>
                  <a:pt x="1037" y="673"/>
                </a:cubicBezTo>
                <a:cubicBezTo>
                  <a:pt x="1036" y="673"/>
                  <a:pt x="1036" y="673"/>
                  <a:pt x="1036" y="673"/>
                </a:cubicBezTo>
                <a:cubicBezTo>
                  <a:pt x="1035" y="673"/>
                  <a:pt x="1035" y="673"/>
                  <a:pt x="1035" y="673"/>
                </a:cubicBezTo>
                <a:cubicBezTo>
                  <a:pt x="909" y="681"/>
                  <a:pt x="909" y="681"/>
                  <a:pt x="909" y="681"/>
                </a:cubicBezTo>
                <a:cubicBezTo>
                  <a:pt x="908" y="681"/>
                  <a:pt x="908" y="681"/>
                  <a:pt x="908" y="681"/>
                </a:cubicBezTo>
                <a:cubicBezTo>
                  <a:pt x="907" y="681"/>
                  <a:pt x="907" y="681"/>
                  <a:pt x="907" y="681"/>
                </a:cubicBezTo>
                <a:cubicBezTo>
                  <a:pt x="845" y="675"/>
                  <a:pt x="784" y="668"/>
                  <a:pt x="722" y="662"/>
                </a:cubicBezTo>
                <a:cubicBezTo>
                  <a:pt x="721" y="661"/>
                  <a:pt x="721" y="661"/>
                  <a:pt x="721" y="661"/>
                </a:cubicBezTo>
                <a:cubicBezTo>
                  <a:pt x="720" y="661"/>
                  <a:pt x="720" y="661"/>
                  <a:pt x="720" y="661"/>
                </a:cubicBezTo>
                <a:cubicBezTo>
                  <a:pt x="625" y="623"/>
                  <a:pt x="625" y="623"/>
                  <a:pt x="625" y="623"/>
                </a:cubicBezTo>
                <a:cubicBezTo>
                  <a:pt x="531" y="584"/>
                  <a:pt x="531" y="584"/>
                  <a:pt x="531" y="584"/>
                </a:cubicBezTo>
                <a:cubicBezTo>
                  <a:pt x="529" y="584"/>
                  <a:pt x="529" y="584"/>
                  <a:pt x="529" y="584"/>
                </a:cubicBezTo>
                <a:cubicBezTo>
                  <a:pt x="528" y="582"/>
                  <a:pt x="528" y="582"/>
                  <a:pt x="528" y="582"/>
                </a:cubicBezTo>
                <a:cubicBezTo>
                  <a:pt x="392" y="442"/>
                  <a:pt x="392" y="442"/>
                  <a:pt x="392" y="442"/>
                </a:cubicBezTo>
                <a:cubicBezTo>
                  <a:pt x="376" y="425"/>
                  <a:pt x="376" y="425"/>
                  <a:pt x="376" y="425"/>
                </a:cubicBezTo>
                <a:cubicBezTo>
                  <a:pt x="370" y="419"/>
                  <a:pt x="364" y="413"/>
                  <a:pt x="359" y="407"/>
                </a:cubicBezTo>
                <a:cubicBezTo>
                  <a:pt x="328" y="370"/>
                  <a:pt x="328" y="370"/>
                  <a:pt x="328" y="370"/>
                </a:cubicBezTo>
                <a:cubicBezTo>
                  <a:pt x="265" y="296"/>
                  <a:pt x="265" y="296"/>
                  <a:pt x="265" y="296"/>
                </a:cubicBezTo>
                <a:cubicBezTo>
                  <a:pt x="264" y="295"/>
                  <a:pt x="264" y="295"/>
                  <a:pt x="264" y="295"/>
                </a:cubicBezTo>
                <a:cubicBezTo>
                  <a:pt x="264" y="295"/>
                  <a:pt x="264" y="295"/>
                  <a:pt x="264" y="295"/>
                </a:cubicBezTo>
                <a:cubicBezTo>
                  <a:pt x="247" y="271"/>
                  <a:pt x="231" y="246"/>
                  <a:pt x="215" y="221"/>
                </a:cubicBezTo>
                <a:cubicBezTo>
                  <a:pt x="207" y="208"/>
                  <a:pt x="198" y="196"/>
                  <a:pt x="191" y="183"/>
                </a:cubicBezTo>
                <a:cubicBezTo>
                  <a:pt x="191" y="182"/>
                  <a:pt x="190" y="181"/>
                  <a:pt x="190" y="180"/>
                </a:cubicBezTo>
                <a:cubicBezTo>
                  <a:pt x="188" y="177"/>
                  <a:pt x="188" y="177"/>
                  <a:pt x="188" y="177"/>
                </a:cubicBezTo>
                <a:cubicBezTo>
                  <a:pt x="188" y="176"/>
                  <a:pt x="188" y="177"/>
                  <a:pt x="187" y="176"/>
                </a:cubicBezTo>
                <a:cubicBezTo>
                  <a:pt x="187" y="175"/>
                  <a:pt x="187" y="175"/>
                  <a:pt x="186" y="174"/>
                </a:cubicBezTo>
                <a:cubicBezTo>
                  <a:pt x="184" y="171"/>
                  <a:pt x="182" y="168"/>
                  <a:pt x="179" y="165"/>
                </a:cubicBezTo>
                <a:cubicBezTo>
                  <a:pt x="175" y="160"/>
                  <a:pt x="170" y="154"/>
                  <a:pt x="165" y="149"/>
                </a:cubicBezTo>
                <a:cubicBezTo>
                  <a:pt x="125" y="105"/>
                  <a:pt x="83" y="63"/>
                  <a:pt x="42" y="20"/>
                </a:cubicBezTo>
                <a:cubicBezTo>
                  <a:pt x="43" y="21"/>
                  <a:pt x="43" y="21"/>
                  <a:pt x="43" y="21"/>
                </a:cubicBezTo>
                <a:cubicBezTo>
                  <a:pt x="36" y="19"/>
                  <a:pt x="29" y="18"/>
                  <a:pt x="22" y="17"/>
                </a:cubicBezTo>
                <a:cubicBezTo>
                  <a:pt x="18" y="17"/>
                  <a:pt x="15" y="17"/>
                  <a:pt x="11" y="17"/>
                </a:cubicBezTo>
                <a:cubicBezTo>
                  <a:pt x="8" y="17"/>
                  <a:pt x="4" y="18"/>
                  <a:pt x="2" y="20"/>
                </a:cubicBezTo>
                <a:cubicBezTo>
                  <a:pt x="0" y="18"/>
                  <a:pt x="0" y="18"/>
                  <a:pt x="0" y="18"/>
                </a:cubicBezTo>
                <a:cubicBezTo>
                  <a:pt x="3" y="15"/>
                  <a:pt x="7" y="15"/>
                  <a:pt x="11" y="14"/>
                </a:cubicBezTo>
                <a:cubicBezTo>
                  <a:pt x="15" y="14"/>
                  <a:pt x="18" y="14"/>
                  <a:pt x="22" y="14"/>
                </a:cubicBezTo>
                <a:cubicBezTo>
                  <a:pt x="29" y="15"/>
                  <a:pt x="37" y="16"/>
                  <a:pt x="44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8"/>
                  <a:pt x="45" y="18"/>
                  <a:pt x="45" y="18"/>
                </a:cubicBezTo>
                <a:cubicBezTo>
                  <a:pt x="66" y="38"/>
                  <a:pt x="87" y="59"/>
                  <a:pt x="109" y="79"/>
                </a:cubicBezTo>
                <a:cubicBezTo>
                  <a:pt x="130" y="100"/>
                  <a:pt x="151" y="121"/>
                  <a:pt x="172" y="142"/>
                </a:cubicBezTo>
                <a:cubicBezTo>
                  <a:pt x="177" y="148"/>
                  <a:pt x="182" y="153"/>
                  <a:pt x="187" y="159"/>
                </a:cubicBezTo>
                <a:cubicBezTo>
                  <a:pt x="190" y="161"/>
                  <a:pt x="192" y="164"/>
                  <a:pt x="195" y="167"/>
                </a:cubicBezTo>
                <a:cubicBezTo>
                  <a:pt x="195" y="168"/>
                  <a:pt x="196" y="169"/>
                  <a:pt x="196" y="170"/>
                </a:cubicBezTo>
                <a:cubicBezTo>
                  <a:pt x="197" y="170"/>
                  <a:pt x="198" y="173"/>
                  <a:pt x="198" y="174"/>
                </a:cubicBezTo>
                <a:cubicBezTo>
                  <a:pt x="199" y="175"/>
                  <a:pt x="199" y="175"/>
                  <a:pt x="199" y="175"/>
                </a:cubicBezTo>
                <a:cubicBezTo>
                  <a:pt x="200" y="176"/>
                  <a:pt x="200" y="177"/>
                  <a:pt x="201" y="178"/>
                </a:cubicBezTo>
                <a:cubicBezTo>
                  <a:pt x="208" y="190"/>
                  <a:pt x="216" y="202"/>
                  <a:pt x="225" y="214"/>
                </a:cubicBezTo>
                <a:cubicBezTo>
                  <a:pt x="241" y="239"/>
                  <a:pt x="259" y="263"/>
                  <a:pt x="276" y="287"/>
                </a:cubicBezTo>
                <a:cubicBezTo>
                  <a:pt x="275" y="286"/>
                  <a:pt x="275" y="286"/>
                  <a:pt x="275" y="286"/>
                </a:cubicBezTo>
                <a:cubicBezTo>
                  <a:pt x="339" y="359"/>
                  <a:pt x="339" y="359"/>
                  <a:pt x="339" y="359"/>
                </a:cubicBezTo>
                <a:cubicBezTo>
                  <a:pt x="371" y="396"/>
                  <a:pt x="371" y="396"/>
                  <a:pt x="371" y="396"/>
                </a:cubicBezTo>
                <a:cubicBezTo>
                  <a:pt x="377" y="402"/>
                  <a:pt x="383" y="407"/>
                  <a:pt x="388" y="413"/>
                </a:cubicBezTo>
                <a:cubicBezTo>
                  <a:pt x="405" y="430"/>
                  <a:pt x="405" y="430"/>
                  <a:pt x="405" y="430"/>
                </a:cubicBezTo>
                <a:cubicBezTo>
                  <a:pt x="542" y="568"/>
                  <a:pt x="542" y="568"/>
                  <a:pt x="542" y="568"/>
                </a:cubicBezTo>
                <a:cubicBezTo>
                  <a:pt x="539" y="566"/>
                  <a:pt x="539" y="566"/>
                  <a:pt x="539" y="566"/>
                </a:cubicBezTo>
                <a:cubicBezTo>
                  <a:pt x="633" y="603"/>
                  <a:pt x="633" y="603"/>
                  <a:pt x="633" y="603"/>
                </a:cubicBezTo>
                <a:cubicBezTo>
                  <a:pt x="728" y="641"/>
                  <a:pt x="728" y="641"/>
                  <a:pt x="728" y="641"/>
                </a:cubicBezTo>
                <a:cubicBezTo>
                  <a:pt x="725" y="640"/>
                  <a:pt x="725" y="640"/>
                  <a:pt x="725" y="640"/>
                </a:cubicBezTo>
                <a:cubicBezTo>
                  <a:pt x="786" y="647"/>
                  <a:pt x="848" y="654"/>
                  <a:pt x="909" y="661"/>
                </a:cubicBezTo>
                <a:cubicBezTo>
                  <a:pt x="907" y="661"/>
                  <a:pt x="907" y="661"/>
                  <a:pt x="907" y="661"/>
                </a:cubicBezTo>
                <a:cubicBezTo>
                  <a:pt x="1034" y="653"/>
                  <a:pt x="1034" y="653"/>
                  <a:pt x="1034" y="653"/>
                </a:cubicBezTo>
                <a:cubicBezTo>
                  <a:pt x="1033" y="653"/>
                  <a:pt x="1033" y="653"/>
                  <a:pt x="1033" y="653"/>
                </a:cubicBezTo>
                <a:cubicBezTo>
                  <a:pt x="1091" y="642"/>
                  <a:pt x="1091" y="642"/>
                  <a:pt x="1091" y="642"/>
                </a:cubicBezTo>
                <a:cubicBezTo>
                  <a:pt x="1090" y="642"/>
                  <a:pt x="1090" y="642"/>
                  <a:pt x="1090" y="642"/>
                </a:cubicBezTo>
                <a:cubicBezTo>
                  <a:pt x="1133" y="629"/>
                  <a:pt x="1176" y="616"/>
                  <a:pt x="1219" y="602"/>
                </a:cubicBezTo>
                <a:cubicBezTo>
                  <a:pt x="1229" y="599"/>
                  <a:pt x="1240" y="595"/>
                  <a:pt x="1250" y="591"/>
                </a:cubicBezTo>
                <a:cubicBezTo>
                  <a:pt x="1251" y="590"/>
                  <a:pt x="1252" y="590"/>
                  <a:pt x="1253" y="589"/>
                </a:cubicBezTo>
                <a:cubicBezTo>
                  <a:pt x="1256" y="588"/>
                  <a:pt x="1256" y="588"/>
                  <a:pt x="1256" y="588"/>
                </a:cubicBezTo>
                <a:cubicBezTo>
                  <a:pt x="1257" y="588"/>
                  <a:pt x="1257" y="587"/>
                  <a:pt x="1258" y="587"/>
                </a:cubicBezTo>
                <a:cubicBezTo>
                  <a:pt x="1260" y="586"/>
                  <a:pt x="1260" y="586"/>
                  <a:pt x="1260" y="586"/>
                </a:cubicBezTo>
                <a:cubicBezTo>
                  <a:pt x="1262" y="585"/>
                  <a:pt x="1263" y="584"/>
                  <a:pt x="1264" y="584"/>
                </a:cubicBezTo>
                <a:cubicBezTo>
                  <a:pt x="1270" y="581"/>
                  <a:pt x="1275" y="579"/>
                  <a:pt x="1280" y="576"/>
                </a:cubicBezTo>
                <a:cubicBezTo>
                  <a:pt x="1301" y="567"/>
                  <a:pt x="1322" y="559"/>
                  <a:pt x="1343" y="551"/>
                </a:cubicBezTo>
                <a:cubicBezTo>
                  <a:pt x="1344" y="551"/>
                  <a:pt x="1344" y="551"/>
                  <a:pt x="1344" y="551"/>
                </a:cubicBezTo>
                <a:cubicBezTo>
                  <a:pt x="1344" y="551"/>
                  <a:pt x="1344" y="551"/>
                  <a:pt x="1344" y="551"/>
                </a:cubicBezTo>
                <a:cubicBezTo>
                  <a:pt x="1433" y="532"/>
                  <a:pt x="1433" y="532"/>
                  <a:pt x="1433" y="532"/>
                </a:cubicBezTo>
                <a:cubicBezTo>
                  <a:pt x="1463" y="526"/>
                  <a:pt x="1492" y="519"/>
                  <a:pt x="1522" y="513"/>
                </a:cubicBezTo>
                <a:cubicBezTo>
                  <a:pt x="1522" y="513"/>
                  <a:pt x="1522" y="513"/>
                  <a:pt x="1522" y="513"/>
                </a:cubicBezTo>
                <a:cubicBezTo>
                  <a:pt x="1523" y="513"/>
                  <a:pt x="1523" y="513"/>
                  <a:pt x="1523" y="513"/>
                </a:cubicBezTo>
                <a:cubicBezTo>
                  <a:pt x="1711" y="507"/>
                  <a:pt x="1711" y="507"/>
                  <a:pt x="1711" y="507"/>
                </a:cubicBezTo>
                <a:cubicBezTo>
                  <a:pt x="1711" y="507"/>
                  <a:pt x="1711" y="507"/>
                  <a:pt x="1711" y="507"/>
                </a:cubicBezTo>
                <a:cubicBezTo>
                  <a:pt x="1712" y="507"/>
                  <a:pt x="1712" y="507"/>
                  <a:pt x="1712" y="507"/>
                </a:cubicBezTo>
                <a:cubicBezTo>
                  <a:pt x="1750" y="511"/>
                  <a:pt x="1750" y="511"/>
                  <a:pt x="1750" y="511"/>
                </a:cubicBezTo>
                <a:cubicBezTo>
                  <a:pt x="1789" y="515"/>
                  <a:pt x="1789" y="515"/>
                  <a:pt x="1789" y="515"/>
                </a:cubicBezTo>
                <a:cubicBezTo>
                  <a:pt x="1865" y="524"/>
                  <a:pt x="1865" y="524"/>
                  <a:pt x="1865" y="524"/>
                </a:cubicBezTo>
                <a:cubicBezTo>
                  <a:pt x="1865" y="524"/>
                  <a:pt x="1865" y="524"/>
                  <a:pt x="1865" y="524"/>
                </a:cubicBezTo>
                <a:cubicBezTo>
                  <a:pt x="1907" y="522"/>
                  <a:pt x="1950" y="521"/>
                  <a:pt x="1992" y="520"/>
                </a:cubicBezTo>
                <a:cubicBezTo>
                  <a:pt x="1991" y="520"/>
                  <a:pt x="1991" y="520"/>
                  <a:pt x="1991" y="520"/>
                </a:cubicBezTo>
                <a:cubicBezTo>
                  <a:pt x="2056" y="490"/>
                  <a:pt x="2056" y="490"/>
                  <a:pt x="2056" y="490"/>
                </a:cubicBezTo>
                <a:cubicBezTo>
                  <a:pt x="2121" y="460"/>
                  <a:pt x="2121" y="460"/>
                  <a:pt x="2121" y="460"/>
                </a:cubicBezTo>
                <a:cubicBezTo>
                  <a:pt x="2120" y="460"/>
                  <a:pt x="2120" y="460"/>
                  <a:pt x="2120" y="460"/>
                </a:cubicBezTo>
                <a:cubicBezTo>
                  <a:pt x="2141" y="436"/>
                  <a:pt x="2163" y="412"/>
                  <a:pt x="2184" y="388"/>
                </a:cubicBezTo>
                <a:cubicBezTo>
                  <a:pt x="2184" y="388"/>
                  <a:pt x="2184" y="388"/>
                  <a:pt x="2184" y="388"/>
                </a:cubicBezTo>
                <a:cubicBezTo>
                  <a:pt x="2229" y="316"/>
                  <a:pt x="2229" y="316"/>
                  <a:pt x="2229" y="316"/>
                </a:cubicBezTo>
                <a:cubicBezTo>
                  <a:pt x="2230" y="315"/>
                  <a:pt x="2230" y="315"/>
                  <a:pt x="2230" y="315"/>
                </a:cubicBezTo>
                <a:cubicBezTo>
                  <a:pt x="2230" y="314"/>
                  <a:pt x="2230" y="314"/>
                  <a:pt x="2230" y="314"/>
                </a:cubicBezTo>
                <a:cubicBezTo>
                  <a:pt x="2375" y="201"/>
                  <a:pt x="2375" y="201"/>
                  <a:pt x="2375" y="201"/>
                </a:cubicBezTo>
                <a:cubicBezTo>
                  <a:pt x="2373" y="203"/>
                  <a:pt x="2373" y="203"/>
                  <a:pt x="2373" y="203"/>
                </a:cubicBezTo>
                <a:cubicBezTo>
                  <a:pt x="2403" y="147"/>
                  <a:pt x="2403" y="147"/>
                  <a:pt x="2403" y="147"/>
                </a:cubicBezTo>
                <a:cubicBezTo>
                  <a:pt x="2405" y="144"/>
                  <a:pt x="2405" y="144"/>
                  <a:pt x="2405" y="144"/>
                </a:cubicBezTo>
                <a:cubicBezTo>
                  <a:pt x="2407" y="143"/>
                  <a:pt x="2407" y="143"/>
                  <a:pt x="2407" y="143"/>
                </a:cubicBezTo>
                <a:cubicBezTo>
                  <a:pt x="2452" y="123"/>
                  <a:pt x="2497" y="104"/>
                  <a:pt x="2541" y="85"/>
                </a:cubicBezTo>
                <a:cubicBezTo>
                  <a:pt x="2575" y="70"/>
                  <a:pt x="2575" y="70"/>
                  <a:pt x="2575" y="70"/>
                </a:cubicBezTo>
                <a:cubicBezTo>
                  <a:pt x="2591" y="63"/>
                  <a:pt x="2591" y="63"/>
                  <a:pt x="2591" y="63"/>
                </a:cubicBezTo>
                <a:cubicBezTo>
                  <a:pt x="2608" y="57"/>
                  <a:pt x="2608" y="57"/>
                  <a:pt x="2608" y="57"/>
                </a:cubicBezTo>
                <a:cubicBezTo>
                  <a:pt x="2677" y="31"/>
                  <a:pt x="2677" y="31"/>
                  <a:pt x="2677" y="31"/>
                </a:cubicBezTo>
                <a:cubicBezTo>
                  <a:pt x="2678" y="31"/>
                  <a:pt x="2678" y="31"/>
                  <a:pt x="2678" y="31"/>
                </a:cubicBezTo>
                <a:cubicBezTo>
                  <a:pt x="2679" y="31"/>
                  <a:pt x="2679" y="31"/>
                  <a:pt x="2679" y="31"/>
                </a:cubicBezTo>
                <a:cubicBezTo>
                  <a:pt x="2806" y="15"/>
                  <a:pt x="2806" y="15"/>
                  <a:pt x="2806" y="15"/>
                </a:cubicBezTo>
                <a:cubicBezTo>
                  <a:pt x="2869" y="8"/>
                  <a:pt x="2869" y="8"/>
                  <a:pt x="2869" y="8"/>
                </a:cubicBezTo>
                <a:cubicBezTo>
                  <a:pt x="2933" y="0"/>
                  <a:pt x="2933" y="0"/>
                  <a:pt x="2933" y="0"/>
                </a:cubicBezTo>
                <a:cubicBezTo>
                  <a:pt x="2935" y="0"/>
                  <a:pt x="2935" y="0"/>
                  <a:pt x="2935" y="0"/>
                </a:cubicBezTo>
                <a:cubicBezTo>
                  <a:pt x="2936" y="1"/>
                  <a:pt x="2936" y="1"/>
                  <a:pt x="2936" y="1"/>
                </a:cubicBezTo>
                <a:cubicBezTo>
                  <a:pt x="3026" y="44"/>
                  <a:pt x="3026" y="44"/>
                  <a:pt x="3026" y="44"/>
                </a:cubicBezTo>
                <a:cubicBezTo>
                  <a:pt x="3056" y="58"/>
                  <a:pt x="3086" y="73"/>
                  <a:pt x="3116" y="87"/>
                </a:cubicBezTo>
                <a:cubicBezTo>
                  <a:pt x="3116" y="88"/>
                  <a:pt x="3116" y="88"/>
                  <a:pt x="3116" y="88"/>
                </a:cubicBezTo>
                <a:cubicBezTo>
                  <a:pt x="3116" y="88"/>
                  <a:pt x="3116" y="88"/>
                  <a:pt x="3116" y="88"/>
                </a:cubicBezTo>
                <a:cubicBezTo>
                  <a:pt x="3179" y="129"/>
                  <a:pt x="3179" y="129"/>
                  <a:pt x="3179" y="129"/>
                </a:cubicBezTo>
                <a:cubicBezTo>
                  <a:pt x="3200" y="142"/>
                  <a:pt x="3221" y="156"/>
                  <a:pt x="3242" y="170"/>
                </a:cubicBezTo>
                <a:lnTo>
                  <a:pt x="3240" y="172"/>
                </a:lnTo>
                <a:close/>
              </a:path>
            </a:pathLst>
          </a:custGeom>
          <a:solidFill>
            <a:srgbClr val="A8BEB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任意多边形 19"/>
          <p:cNvSpPr/>
          <p:nvPr/>
        </p:nvSpPr>
        <p:spPr bwMode="auto">
          <a:xfrm rot="1099559">
            <a:off x="-819544" y="754227"/>
            <a:ext cx="13358154" cy="5610278"/>
          </a:xfrm>
          <a:custGeom>
            <a:avLst/>
            <a:gdLst>
              <a:gd name="connsiteX0" fmla="*/ 0 w 13358154"/>
              <a:gd name="connsiteY0" fmla="*/ 1267862 h 5610278"/>
              <a:gd name="connsiteX1" fmla="*/ 3827837 w 13358154"/>
              <a:gd name="connsiteY1" fmla="*/ 0 h 5610278"/>
              <a:gd name="connsiteX2" fmla="*/ 3829529 w 13358154"/>
              <a:gd name="connsiteY2" fmla="*/ 395 h 5610278"/>
              <a:gd name="connsiteX3" fmla="*/ 3921041 w 13358154"/>
              <a:gd name="connsiteY3" fmla="*/ 21761 h 5610278"/>
              <a:gd name="connsiteX4" fmla="*/ 4250892 w 13358154"/>
              <a:gd name="connsiteY4" fmla="*/ 80105 h 5610278"/>
              <a:gd name="connsiteX5" fmla="*/ 4685696 w 13358154"/>
              <a:gd name="connsiteY5" fmla="*/ 211379 h 5610278"/>
              <a:gd name="connsiteX6" fmla="*/ 5000554 w 13358154"/>
              <a:gd name="connsiteY6" fmla="*/ 400997 h 5610278"/>
              <a:gd name="connsiteX7" fmla="*/ 5315412 w 13358154"/>
              <a:gd name="connsiteY7" fmla="*/ 780231 h 5610278"/>
              <a:gd name="connsiteX8" fmla="*/ 5334154 w 13358154"/>
              <a:gd name="connsiteY8" fmla="*/ 1112062 h 5610278"/>
              <a:gd name="connsiteX9" fmla="*/ 5390377 w 13358154"/>
              <a:gd name="connsiteY9" fmla="*/ 1538702 h 5610278"/>
              <a:gd name="connsiteX10" fmla="*/ 5360391 w 13358154"/>
              <a:gd name="connsiteY10" fmla="*/ 1830421 h 5610278"/>
              <a:gd name="connsiteX11" fmla="*/ 5420364 w 13358154"/>
              <a:gd name="connsiteY11" fmla="*/ 2224242 h 5610278"/>
              <a:gd name="connsiteX12" fmla="*/ 5570296 w 13358154"/>
              <a:gd name="connsiteY12" fmla="*/ 2486790 h 5610278"/>
              <a:gd name="connsiteX13" fmla="*/ 5780203 w 13358154"/>
              <a:gd name="connsiteY13" fmla="*/ 2690993 h 5610278"/>
              <a:gd name="connsiteX14" fmla="*/ 5930134 w 13358154"/>
              <a:gd name="connsiteY14" fmla="*/ 2807681 h 5610278"/>
              <a:gd name="connsiteX15" fmla="*/ 6293720 w 13358154"/>
              <a:gd name="connsiteY15" fmla="*/ 2902490 h 5610278"/>
              <a:gd name="connsiteX16" fmla="*/ 6604830 w 13358154"/>
              <a:gd name="connsiteY16" fmla="*/ 2924369 h 5610278"/>
              <a:gd name="connsiteX17" fmla="*/ 7009647 w 13358154"/>
              <a:gd name="connsiteY17" fmla="*/ 2822267 h 5610278"/>
              <a:gd name="connsiteX18" fmla="*/ 7399471 w 13358154"/>
              <a:gd name="connsiteY18" fmla="*/ 2676407 h 5610278"/>
              <a:gd name="connsiteX19" fmla="*/ 7714329 w 13358154"/>
              <a:gd name="connsiteY19" fmla="*/ 2443031 h 5610278"/>
              <a:gd name="connsiteX20" fmla="*/ 7984208 w 13358154"/>
              <a:gd name="connsiteY20" fmla="*/ 2340930 h 5610278"/>
              <a:gd name="connsiteX21" fmla="*/ 8269079 w 13358154"/>
              <a:gd name="connsiteY21" fmla="*/ 2209656 h 5610278"/>
              <a:gd name="connsiteX22" fmla="*/ 8508971 w 13358154"/>
              <a:gd name="connsiteY22" fmla="*/ 2151312 h 5610278"/>
              <a:gd name="connsiteX23" fmla="*/ 9033734 w 13358154"/>
              <a:gd name="connsiteY23" fmla="*/ 2049211 h 5610278"/>
              <a:gd name="connsiteX24" fmla="*/ 10008294 w 13358154"/>
              <a:gd name="connsiteY24" fmla="*/ 2092969 h 5610278"/>
              <a:gd name="connsiteX25" fmla="*/ 10727969 w 13358154"/>
              <a:gd name="connsiteY25" fmla="*/ 2165898 h 5610278"/>
              <a:gd name="connsiteX26" fmla="*/ 11470134 w 13358154"/>
              <a:gd name="connsiteY26" fmla="*/ 2541487 h 5610278"/>
              <a:gd name="connsiteX27" fmla="*/ 11672543 w 13358154"/>
              <a:gd name="connsiteY27" fmla="*/ 3230674 h 5610278"/>
              <a:gd name="connsiteX28" fmla="*/ 11927428 w 13358154"/>
              <a:gd name="connsiteY28" fmla="*/ 3580737 h 5610278"/>
              <a:gd name="connsiteX29" fmla="*/ 12407212 w 13358154"/>
              <a:gd name="connsiteY29" fmla="*/ 3741183 h 5610278"/>
              <a:gd name="connsiteX30" fmla="*/ 12692083 w 13358154"/>
              <a:gd name="connsiteY30" fmla="*/ 3668253 h 5610278"/>
              <a:gd name="connsiteX31" fmla="*/ 12988199 w 13358154"/>
              <a:gd name="connsiteY31" fmla="*/ 3135865 h 5610278"/>
              <a:gd name="connsiteX32" fmla="*/ 13293746 w 13358154"/>
              <a:gd name="connsiteY32" fmla="*/ 2676293 h 5610278"/>
              <a:gd name="connsiteX33" fmla="*/ 13302720 w 13358154"/>
              <a:gd name="connsiteY33" fmla="*/ 2662795 h 5610278"/>
              <a:gd name="connsiteX34" fmla="*/ 13358154 w 13358154"/>
              <a:gd name="connsiteY34" fmla="*/ 2830157 h 5610278"/>
              <a:gd name="connsiteX35" fmla="*/ 13308679 w 13358154"/>
              <a:gd name="connsiteY35" fmla="*/ 2896336 h 5610278"/>
              <a:gd name="connsiteX36" fmla="*/ 13156873 w 13358154"/>
              <a:gd name="connsiteY36" fmla="*/ 3099400 h 5610278"/>
              <a:gd name="connsiteX37" fmla="*/ 12901988 w 13358154"/>
              <a:gd name="connsiteY37" fmla="*/ 3609909 h 5610278"/>
              <a:gd name="connsiteX38" fmla="*/ 12707076 w 13358154"/>
              <a:gd name="connsiteY38" fmla="*/ 4091246 h 5610278"/>
              <a:gd name="connsiteX39" fmla="*/ 12152327 w 13358154"/>
              <a:gd name="connsiteY39" fmla="*/ 4032902 h 5610278"/>
              <a:gd name="connsiteX40" fmla="*/ 11567590 w 13358154"/>
              <a:gd name="connsiteY40" fmla="*/ 3843284 h 5610278"/>
              <a:gd name="connsiteX41" fmla="*/ 11102800 w 13358154"/>
              <a:gd name="connsiteY41" fmla="*/ 3376533 h 5610278"/>
              <a:gd name="connsiteX42" fmla="*/ 10742963 w 13358154"/>
              <a:gd name="connsiteY42" fmla="*/ 3259846 h 5610278"/>
              <a:gd name="connsiteX43" fmla="*/ 9633463 w 13358154"/>
              <a:gd name="connsiteY43" fmla="*/ 3201502 h 5610278"/>
              <a:gd name="connsiteX44" fmla="*/ 9063720 w 13358154"/>
              <a:gd name="connsiteY44" fmla="*/ 3391119 h 5610278"/>
              <a:gd name="connsiteX45" fmla="*/ 8520216 w 13358154"/>
              <a:gd name="connsiteY45" fmla="*/ 3631788 h 5610278"/>
              <a:gd name="connsiteX46" fmla="*/ 7639363 w 13358154"/>
              <a:gd name="connsiteY46" fmla="*/ 4295449 h 5610278"/>
              <a:gd name="connsiteX47" fmla="*/ 6829729 w 13358154"/>
              <a:gd name="connsiteY47" fmla="*/ 4980990 h 5610278"/>
              <a:gd name="connsiteX48" fmla="*/ 6289972 w 13358154"/>
              <a:gd name="connsiteY48" fmla="*/ 5199779 h 5610278"/>
              <a:gd name="connsiteX49" fmla="*/ 5540310 w 13358154"/>
              <a:gd name="connsiteY49" fmla="*/ 5112264 h 5610278"/>
              <a:gd name="connsiteX50" fmla="*/ 5045534 w 13358154"/>
              <a:gd name="connsiteY50" fmla="*/ 4864302 h 5610278"/>
              <a:gd name="connsiteX51" fmla="*/ 4880608 w 13358154"/>
              <a:gd name="connsiteY51" fmla="*/ 4514239 h 5610278"/>
              <a:gd name="connsiteX52" fmla="*/ 4760662 w 13358154"/>
              <a:gd name="connsiteY52" fmla="*/ 4032902 h 5610278"/>
              <a:gd name="connsiteX53" fmla="*/ 4670703 w 13358154"/>
              <a:gd name="connsiteY53" fmla="*/ 3580737 h 5610278"/>
              <a:gd name="connsiteX54" fmla="*/ 4520770 w 13358154"/>
              <a:gd name="connsiteY54" fmla="*/ 3289017 h 5610278"/>
              <a:gd name="connsiteX55" fmla="*/ 4250892 w 13358154"/>
              <a:gd name="connsiteY55" fmla="*/ 3113986 h 5610278"/>
              <a:gd name="connsiteX56" fmla="*/ 3906048 w 13358154"/>
              <a:gd name="connsiteY56" fmla="*/ 3026470 h 5610278"/>
              <a:gd name="connsiteX57" fmla="*/ 3531217 w 13358154"/>
              <a:gd name="connsiteY57" fmla="*/ 3186916 h 5610278"/>
              <a:gd name="connsiteX58" fmla="*/ 3186372 w 13358154"/>
              <a:gd name="connsiteY58" fmla="*/ 3624495 h 5610278"/>
              <a:gd name="connsiteX59" fmla="*/ 2706589 w 13358154"/>
              <a:gd name="connsiteY59" fmla="*/ 4135004 h 5610278"/>
              <a:gd name="connsiteX60" fmla="*/ 2211812 w 13358154"/>
              <a:gd name="connsiteY60" fmla="*/ 4966404 h 5610278"/>
              <a:gd name="connsiteX61" fmla="*/ 1863219 w 13358154"/>
              <a:gd name="connsiteY61" fmla="*/ 5371165 h 5610278"/>
              <a:gd name="connsiteX62" fmla="*/ 1446689 w 13358154"/>
              <a:gd name="connsiteY62" fmla="*/ 5604084 h 5610278"/>
              <a:gd name="connsiteX63" fmla="*/ 1435612 w 13358154"/>
              <a:gd name="connsiteY63" fmla="*/ 5610278 h 5610278"/>
              <a:gd name="connsiteX64" fmla="*/ 928 w 13358154"/>
              <a:gd name="connsiteY64" fmla="*/ 1278786 h 561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3358154" h="5610278">
                <a:moveTo>
                  <a:pt x="0" y="1267862"/>
                </a:moveTo>
                <a:lnTo>
                  <a:pt x="3827837" y="0"/>
                </a:lnTo>
                <a:lnTo>
                  <a:pt x="3829529" y="395"/>
                </a:lnTo>
                <a:cubicBezTo>
                  <a:pt x="3921041" y="21761"/>
                  <a:pt x="3921041" y="21761"/>
                  <a:pt x="3921041" y="21761"/>
                </a:cubicBezTo>
                <a:cubicBezTo>
                  <a:pt x="4250892" y="80105"/>
                  <a:pt x="4250892" y="80105"/>
                  <a:pt x="4250892" y="80105"/>
                </a:cubicBezTo>
                <a:cubicBezTo>
                  <a:pt x="4685696" y="211379"/>
                  <a:pt x="4685696" y="211379"/>
                  <a:pt x="4685696" y="211379"/>
                </a:cubicBezTo>
                <a:cubicBezTo>
                  <a:pt x="4685696" y="211379"/>
                  <a:pt x="5000554" y="371824"/>
                  <a:pt x="5000554" y="400997"/>
                </a:cubicBezTo>
                <a:cubicBezTo>
                  <a:pt x="5000554" y="430168"/>
                  <a:pt x="5315412" y="780231"/>
                  <a:pt x="5315412" y="780231"/>
                </a:cubicBezTo>
                <a:cubicBezTo>
                  <a:pt x="5334154" y="1112062"/>
                  <a:pt x="5334154" y="1112062"/>
                  <a:pt x="5334154" y="1112062"/>
                </a:cubicBezTo>
                <a:cubicBezTo>
                  <a:pt x="5390377" y="1538702"/>
                  <a:pt x="5390377" y="1538702"/>
                  <a:pt x="5390377" y="1538702"/>
                </a:cubicBezTo>
                <a:cubicBezTo>
                  <a:pt x="5360391" y="1830421"/>
                  <a:pt x="5360391" y="1830421"/>
                  <a:pt x="5360391" y="1830421"/>
                </a:cubicBezTo>
                <a:cubicBezTo>
                  <a:pt x="5420364" y="2224242"/>
                  <a:pt x="5420364" y="2224242"/>
                  <a:pt x="5420364" y="2224242"/>
                </a:cubicBezTo>
                <a:cubicBezTo>
                  <a:pt x="5570296" y="2486790"/>
                  <a:pt x="5570296" y="2486790"/>
                  <a:pt x="5570296" y="2486790"/>
                </a:cubicBezTo>
                <a:cubicBezTo>
                  <a:pt x="5780203" y="2690993"/>
                  <a:pt x="5780203" y="2690993"/>
                  <a:pt x="5780203" y="2690993"/>
                </a:cubicBezTo>
                <a:cubicBezTo>
                  <a:pt x="5930134" y="2807681"/>
                  <a:pt x="5930134" y="2807681"/>
                  <a:pt x="5930134" y="2807681"/>
                </a:cubicBezTo>
                <a:cubicBezTo>
                  <a:pt x="6293720" y="2902490"/>
                  <a:pt x="6293720" y="2902490"/>
                  <a:pt x="6293720" y="2902490"/>
                </a:cubicBezTo>
                <a:cubicBezTo>
                  <a:pt x="6604830" y="2924369"/>
                  <a:pt x="6604830" y="2924369"/>
                  <a:pt x="6604830" y="2924369"/>
                </a:cubicBezTo>
                <a:cubicBezTo>
                  <a:pt x="7009647" y="2822267"/>
                  <a:pt x="7009647" y="2822267"/>
                  <a:pt x="7009647" y="2822267"/>
                </a:cubicBezTo>
                <a:cubicBezTo>
                  <a:pt x="7399471" y="2676407"/>
                  <a:pt x="7399471" y="2676407"/>
                  <a:pt x="7399471" y="2676407"/>
                </a:cubicBezTo>
                <a:cubicBezTo>
                  <a:pt x="7714329" y="2443031"/>
                  <a:pt x="7714329" y="2443031"/>
                  <a:pt x="7714329" y="2443031"/>
                </a:cubicBezTo>
                <a:cubicBezTo>
                  <a:pt x="7984208" y="2340930"/>
                  <a:pt x="7984208" y="2340930"/>
                  <a:pt x="7984208" y="2340930"/>
                </a:cubicBezTo>
                <a:cubicBezTo>
                  <a:pt x="8269079" y="2209656"/>
                  <a:pt x="8269079" y="2209656"/>
                  <a:pt x="8269079" y="2209656"/>
                </a:cubicBezTo>
                <a:cubicBezTo>
                  <a:pt x="8508971" y="2151312"/>
                  <a:pt x="8508971" y="2151312"/>
                  <a:pt x="8508971" y="2151312"/>
                </a:cubicBezTo>
                <a:cubicBezTo>
                  <a:pt x="9033734" y="2049211"/>
                  <a:pt x="9033734" y="2049211"/>
                  <a:pt x="9033734" y="2049211"/>
                </a:cubicBezTo>
                <a:cubicBezTo>
                  <a:pt x="10008294" y="2092969"/>
                  <a:pt x="10008294" y="2092969"/>
                  <a:pt x="10008294" y="2092969"/>
                </a:cubicBezTo>
                <a:cubicBezTo>
                  <a:pt x="10727969" y="2165898"/>
                  <a:pt x="10727969" y="2165898"/>
                  <a:pt x="10727969" y="2165898"/>
                </a:cubicBezTo>
                <a:cubicBezTo>
                  <a:pt x="11470134" y="2541487"/>
                  <a:pt x="11470134" y="2541487"/>
                  <a:pt x="11470134" y="2541487"/>
                </a:cubicBezTo>
                <a:cubicBezTo>
                  <a:pt x="11470134" y="2541487"/>
                  <a:pt x="11672543" y="3172330"/>
                  <a:pt x="11672543" y="3230674"/>
                </a:cubicBezTo>
                <a:cubicBezTo>
                  <a:pt x="11672543" y="3289018"/>
                  <a:pt x="11927428" y="3580737"/>
                  <a:pt x="11927428" y="3580737"/>
                </a:cubicBezTo>
                <a:cubicBezTo>
                  <a:pt x="12407212" y="3741183"/>
                  <a:pt x="12407212" y="3741183"/>
                  <a:pt x="12407212" y="3741183"/>
                </a:cubicBezTo>
                <a:cubicBezTo>
                  <a:pt x="12692083" y="3668253"/>
                  <a:pt x="12692083" y="3668253"/>
                  <a:pt x="12692083" y="3668253"/>
                </a:cubicBezTo>
                <a:cubicBezTo>
                  <a:pt x="12988199" y="3135865"/>
                  <a:pt x="12988199" y="3135865"/>
                  <a:pt x="12988199" y="3135865"/>
                </a:cubicBezTo>
                <a:cubicBezTo>
                  <a:pt x="13120327" y="2937131"/>
                  <a:pt x="13219423" y="2788081"/>
                  <a:pt x="13293746" y="2676293"/>
                </a:cubicBezTo>
                <a:lnTo>
                  <a:pt x="13302720" y="2662795"/>
                </a:lnTo>
                <a:lnTo>
                  <a:pt x="13358154" y="2830157"/>
                </a:lnTo>
                <a:lnTo>
                  <a:pt x="13308679" y="2896336"/>
                </a:lnTo>
                <a:cubicBezTo>
                  <a:pt x="13156873" y="3099400"/>
                  <a:pt x="13156873" y="3099400"/>
                  <a:pt x="13156873" y="3099400"/>
                </a:cubicBezTo>
                <a:cubicBezTo>
                  <a:pt x="12901988" y="3609909"/>
                  <a:pt x="12901988" y="3609909"/>
                  <a:pt x="12901988" y="3609909"/>
                </a:cubicBezTo>
                <a:cubicBezTo>
                  <a:pt x="12707076" y="4091246"/>
                  <a:pt x="12707076" y="4091246"/>
                  <a:pt x="12707076" y="4091246"/>
                </a:cubicBezTo>
                <a:cubicBezTo>
                  <a:pt x="12152327" y="4032902"/>
                  <a:pt x="12152327" y="4032902"/>
                  <a:pt x="12152327" y="4032902"/>
                </a:cubicBezTo>
                <a:cubicBezTo>
                  <a:pt x="11567590" y="3843284"/>
                  <a:pt x="11567590" y="3843284"/>
                  <a:pt x="11567590" y="3843284"/>
                </a:cubicBezTo>
                <a:cubicBezTo>
                  <a:pt x="11102800" y="3376533"/>
                  <a:pt x="11102800" y="3376533"/>
                  <a:pt x="11102800" y="3376533"/>
                </a:cubicBezTo>
                <a:cubicBezTo>
                  <a:pt x="10742963" y="3259846"/>
                  <a:pt x="10742963" y="3259846"/>
                  <a:pt x="10742963" y="3259846"/>
                </a:cubicBezTo>
                <a:cubicBezTo>
                  <a:pt x="9633463" y="3201502"/>
                  <a:pt x="9633463" y="3201502"/>
                  <a:pt x="9633463" y="3201502"/>
                </a:cubicBezTo>
                <a:cubicBezTo>
                  <a:pt x="9063720" y="3391119"/>
                  <a:pt x="9063720" y="3391119"/>
                  <a:pt x="9063720" y="3391119"/>
                </a:cubicBezTo>
                <a:cubicBezTo>
                  <a:pt x="8520216" y="3631788"/>
                  <a:pt x="8520216" y="3631788"/>
                  <a:pt x="8520216" y="3631788"/>
                </a:cubicBezTo>
                <a:cubicBezTo>
                  <a:pt x="7639363" y="4295449"/>
                  <a:pt x="7639363" y="4295449"/>
                  <a:pt x="7639363" y="4295449"/>
                </a:cubicBezTo>
                <a:cubicBezTo>
                  <a:pt x="6829729" y="4980990"/>
                  <a:pt x="6829729" y="4980990"/>
                  <a:pt x="6829729" y="4980990"/>
                </a:cubicBezTo>
                <a:cubicBezTo>
                  <a:pt x="6289972" y="5199779"/>
                  <a:pt x="6289972" y="5199779"/>
                  <a:pt x="6289972" y="5199779"/>
                </a:cubicBezTo>
                <a:cubicBezTo>
                  <a:pt x="5540310" y="5112264"/>
                  <a:pt x="5540310" y="5112264"/>
                  <a:pt x="5540310" y="5112264"/>
                </a:cubicBezTo>
                <a:cubicBezTo>
                  <a:pt x="5045534" y="4864302"/>
                  <a:pt x="5045534" y="4864302"/>
                  <a:pt x="5045534" y="4864302"/>
                </a:cubicBezTo>
                <a:cubicBezTo>
                  <a:pt x="4880608" y="4514239"/>
                  <a:pt x="4880608" y="4514239"/>
                  <a:pt x="4880608" y="4514239"/>
                </a:cubicBezTo>
                <a:cubicBezTo>
                  <a:pt x="4760662" y="4032902"/>
                  <a:pt x="4760662" y="4032902"/>
                  <a:pt x="4760662" y="4032902"/>
                </a:cubicBezTo>
                <a:cubicBezTo>
                  <a:pt x="4670703" y="3580737"/>
                  <a:pt x="4670703" y="3580737"/>
                  <a:pt x="4670703" y="3580737"/>
                </a:cubicBezTo>
                <a:cubicBezTo>
                  <a:pt x="4520770" y="3289017"/>
                  <a:pt x="4520770" y="3289017"/>
                  <a:pt x="4520770" y="3289017"/>
                </a:cubicBezTo>
                <a:cubicBezTo>
                  <a:pt x="4520770" y="3289017"/>
                  <a:pt x="4295872" y="3113986"/>
                  <a:pt x="4250892" y="3113986"/>
                </a:cubicBezTo>
                <a:cubicBezTo>
                  <a:pt x="4205912" y="3113986"/>
                  <a:pt x="3906048" y="3026470"/>
                  <a:pt x="3906048" y="3026470"/>
                </a:cubicBezTo>
                <a:cubicBezTo>
                  <a:pt x="3531217" y="3186916"/>
                  <a:pt x="3531217" y="3186916"/>
                  <a:pt x="3531217" y="3186916"/>
                </a:cubicBezTo>
                <a:cubicBezTo>
                  <a:pt x="3186372" y="3624495"/>
                  <a:pt x="3186372" y="3624495"/>
                  <a:pt x="3186372" y="3624495"/>
                </a:cubicBezTo>
                <a:cubicBezTo>
                  <a:pt x="2706589" y="4135004"/>
                  <a:pt x="2706589" y="4135004"/>
                  <a:pt x="2706589" y="4135004"/>
                </a:cubicBezTo>
                <a:cubicBezTo>
                  <a:pt x="2211812" y="4966404"/>
                  <a:pt x="2211812" y="4966404"/>
                  <a:pt x="2211812" y="4966404"/>
                </a:cubicBezTo>
                <a:cubicBezTo>
                  <a:pt x="1863219" y="5371165"/>
                  <a:pt x="1863219" y="5371165"/>
                  <a:pt x="1863219" y="5371165"/>
                </a:cubicBezTo>
                <a:cubicBezTo>
                  <a:pt x="1625202" y="5504262"/>
                  <a:pt x="1506193" y="5570810"/>
                  <a:pt x="1446689" y="5604084"/>
                </a:cubicBezTo>
                <a:lnTo>
                  <a:pt x="1435612" y="5610278"/>
                </a:lnTo>
                <a:lnTo>
                  <a:pt x="928" y="1278786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578103" y="3254399"/>
            <a:ext cx="50314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Overview of market conditions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80645" y="3745537"/>
            <a:ext cx="738899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PA_文本框 2"/>
          <p:cNvSpPr txBox="1"/>
          <p:nvPr>
            <p:custDataLst>
              <p:tags r:id="rId1"/>
            </p:custDataLst>
          </p:nvPr>
        </p:nvSpPr>
        <p:spPr>
          <a:xfrm>
            <a:off x="3225677" y="2242622"/>
            <a:ext cx="5768922" cy="9036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48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市场状况概述</a:t>
            </a:r>
            <a:endParaRPr lang="zh-CN" altLang="en-US" sz="48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153500" y="4553494"/>
            <a:ext cx="1894457" cy="40141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spc="300" dirty="0">
                <a:solidFill>
                  <a:srgbClr val="84A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PART.03</a:t>
            </a:r>
            <a:endParaRPr lang="zh-CN" altLang="en-US" sz="1600" spc="300" dirty="0">
              <a:solidFill>
                <a:srgbClr val="84A3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24887" y="1202912"/>
            <a:ext cx="2959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Overview of market conditions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PA_文本框 2"/>
          <p:cNvSpPr txBox="1"/>
          <p:nvPr>
            <p:custDataLst>
              <p:tags r:id="rId1"/>
            </p:custDataLst>
          </p:nvPr>
        </p:nvSpPr>
        <p:spPr>
          <a:xfrm>
            <a:off x="4644816" y="644662"/>
            <a:ext cx="2902367" cy="6331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4A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市场状况分析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84A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538807" y="1848442"/>
            <a:ext cx="0" cy="36485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78"/>
          <p:cNvSpPr txBox="1"/>
          <p:nvPr/>
        </p:nvSpPr>
        <p:spPr>
          <a:xfrm>
            <a:off x="832841" y="224677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业务一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TextBox 79"/>
          <p:cNvSpPr txBox="1"/>
          <p:nvPr/>
        </p:nvSpPr>
        <p:spPr>
          <a:xfrm>
            <a:off x="826143" y="3012285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业务二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TextBox 80"/>
          <p:cNvSpPr txBox="1"/>
          <p:nvPr/>
        </p:nvSpPr>
        <p:spPr>
          <a:xfrm>
            <a:off x="832841" y="377240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业务三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TextBox 81"/>
          <p:cNvSpPr txBox="1"/>
          <p:nvPr/>
        </p:nvSpPr>
        <p:spPr>
          <a:xfrm>
            <a:off x="839540" y="4593338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业务四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45505" y="2155555"/>
            <a:ext cx="2736438" cy="273644"/>
          </a:xfrm>
          <a:prstGeom prst="rect">
            <a:avLst/>
          </a:prstGeom>
          <a:solidFill>
            <a:srgbClr val="84A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45505" y="2429199"/>
            <a:ext cx="4164508" cy="273644"/>
          </a:xfrm>
          <a:prstGeom prst="rect">
            <a:avLst/>
          </a:prstGeom>
          <a:solidFill>
            <a:srgbClr val="A8B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45505" y="2946082"/>
            <a:ext cx="2082254" cy="273644"/>
          </a:xfrm>
          <a:prstGeom prst="rect">
            <a:avLst/>
          </a:prstGeom>
          <a:solidFill>
            <a:srgbClr val="84A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45505" y="3219725"/>
            <a:ext cx="3101297" cy="273644"/>
          </a:xfrm>
          <a:prstGeom prst="rect">
            <a:avLst/>
          </a:prstGeom>
          <a:solidFill>
            <a:srgbClr val="A8B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45505" y="3736608"/>
            <a:ext cx="3374941" cy="273644"/>
          </a:xfrm>
          <a:prstGeom prst="rect">
            <a:avLst/>
          </a:prstGeom>
          <a:solidFill>
            <a:srgbClr val="84A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45505" y="4010252"/>
            <a:ext cx="3739799" cy="273644"/>
          </a:xfrm>
          <a:prstGeom prst="rect">
            <a:avLst/>
          </a:prstGeom>
          <a:solidFill>
            <a:srgbClr val="A8B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45505" y="4527135"/>
            <a:ext cx="2554009" cy="273644"/>
          </a:xfrm>
          <a:prstGeom prst="rect">
            <a:avLst/>
          </a:prstGeom>
          <a:solidFill>
            <a:srgbClr val="84A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45505" y="4800779"/>
            <a:ext cx="4743160" cy="273644"/>
          </a:xfrm>
          <a:prstGeom prst="rect">
            <a:avLst/>
          </a:prstGeom>
          <a:solidFill>
            <a:srgbClr val="A8B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90"/>
          <p:cNvSpPr txBox="1"/>
          <p:nvPr/>
        </p:nvSpPr>
        <p:spPr>
          <a:xfrm>
            <a:off x="4347142" y="2081488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60%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TextBox 91"/>
          <p:cNvSpPr txBox="1"/>
          <p:nvPr/>
        </p:nvSpPr>
        <p:spPr>
          <a:xfrm>
            <a:off x="5775212" y="2432371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80%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TextBox 92"/>
          <p:cNvSpPr txBox="1"/>
          <p:nvPr/>
        </p:nvSpPr>
        <p:spPr>
          <a:xfrm>
            <a:off x="6366273" y="4746997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95%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TextBox 93"/>
          <p:cNvSpPr txBox="1"/>
          <p:nvPr/>
        </p:nvSpPr>
        <p:spPr>
          <a:xfrm>
            <a:off x="4164713" y="4498675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56%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TextBox 94"/>
          <p:cNvSpPr txBox="1"/>
          <p:nvPr/>
        </p:nvSpPr>
        <p:spPr>
          <a:xfrm>
            <a:off x="4985645" y="3708148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70%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TextBox 95"/>
          <p:cNvSpPr txBox="1"/>
          <p:nvPr/>
        </p:nvSpPr>
        <p:spPr>
          <a:xfrm>
            <a:off x="3692958" y="2917622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40%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TextBox 96"/>
          <p:cNvSpPr txBox="1"/>
          <p:nvPr/>
        </p:nvSpPr>
        <p:spPr>
          <a:xfrm>
            <a:off x="5406417" y="3990008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75%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97"/>
          <p:cNvSpPr txBox="1"/>
          <p:nvPr/>
        </p:nvSpPr>
        <p:spPr>
          <a:xfrm>
            <a:off x="4726741" y="3197885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65%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246214" y="5843358"/>
            <a:ext cx="467265" cy="182429"/>
          </a:xfrm>
          <a:prstGeom prst="rect">
            <a:avLst/>
          </a:prstGeom>
          <a:solidFill>
            <a:srgbClr val="84A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103"/>
          <p:cNvSpPr txBox="1"/>
          <p:nvPr/>
        </p:nvSpPr>
        <p:spPr>
          <a:xfrm>
            <a:off x="2851205" y="5805147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计划数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845110" y="5843378"/>
            <a:ext cx="467265" cy="182429"/>
          </a:xfrm>
          <a:prstGeom prst="rect">
            <a:avLst/>
          </a:prstGeom>
          <a:solidFill>
            <a:srgbClr val="A8B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101"/>
          <p:cNvSpPr txBox="1"/>
          <p:nvPr/>
        </p:nvSpPr>
        <p:spPr>
          <a:xfrm>
            <a:off x="4491746" y="5824661"/>
            <a:ext cx="569387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实际数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1"/>
          <p:cNvSpPr txBox="1">
            <a:spLocks noChangeArrowheads="1"/>
          </p:cNvSpPr>
          <p:nvPr/>
        </p:nvSpPr>
        <p:spPr bwMode="auto">
          <a:xfrm>
            <a:off x="8415760" y="2095080"/>
            <a:ext cx="8972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1"/>
          <p:cNvSpPr txBox="1">
            <a:spLocks noChangeArrowheads="1"/>
          </p:cNvSpPr>
          <p:nvPr/>
        </p:nvSpPr>
        <p:spPr bwMode="auto">
          <a:xfrm>
            <a:off x="8425056" y="2363722"/>
            <a:ext cx="2354703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604376" y="2094595"/>
            <a:ext cx="621355" cy="621355"/>
          </a:xfrm>
          <a:prstGeom prst="ellipse">
            <a:avLst/>
          </a:prstGeom>
          <a:solidFill>
            <a:srgbClr val="84A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659413" y="2220606"/>
            <a:ext cx="51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1"/>
          <p:cNvSpPr txBox="1">
            <a:spLocks noChangeArrowheads="1"/>
          </p:cNvSpPr>
          <p:nvPr/>
        </p:nvSpPr>
        <p:spPr bwMode="auto">
          <a:xfrm>
            <a:off x="8415760" y="3407326"/>
            <a:ext cx="8972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1"/>
          <p:cNvSpPr txBox="1">
            <a:spLocks noChangeArrowheads="1"/>
          </p:cNvSpPr>
          <p:nvPr/>
        </p:nvSpPr>
        <p:spPr bwMode="auto">
          <a:xfrm>
            <a:off x="8425056" y="3675968"/>
            <a:ext cx="2354703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7604376" y="3406841"/>
            <a:ext cx="621355" cy="621355"/>
          </a:xfrm>
          <a:prstGeom prst="ellipse">
            <a:avLst/>
          </a:prstGeom>
          <a:solidFill>
            <a:srgbClr val="84A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659413" y="3532852"/>
            <a:ext cx="51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1"/>
          <p:cNvSpPr txBox="1">
            <a:spLocks noChangeArrowheads="1"/>
          </p:cNvSpPr>
          <p:nvPr/>
        </p:nvSpPr>
        <p:spPr bwMode="auto">
          <a:xfrm>
            <a:off x="8406464" y="4733895"/>
            <a:ext cx="8972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1"/>
          <p:cNvSpPr txBox="1">
            <a:spLocks noChangeArrowheads="1"/>
          </p:cNvSpPr>
          <p:nvPr/>
        </p:nvSpPr>
        <p:spPr bwMode="auto">
          <a:xfrm>
            <a:off x="8415760" y="5002537"/>
            <a:ext cx="2354703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7595080" y="4733410"/>
            <a:ext cx="621355" cy="621355"/>
          </a:xfrm>
          <a:prstGeom prst="ellipse">
            <a:avLst/>
          </a:prstGeom>
          <a:solidFill>
            <a:srgbClr val="84A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650117" y="4859421"/>
            <a:ext cx="51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4191422" cy="6858000"/>
          </a:xfrm>
          <a:prstGeom prst="rect">
            <a:avLst/>
          </a:prstGeom>
          <a:solidFill>
            <a:srgbClr val="84A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91420" y="0"/>
            <a:ext cx="3758779" cy="6858000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555233" y="1828725"/>
            <a:ext cx="709834" cy="709834"/>
          </a:xfrm>
          <a:prstGeom prst="ellipse">
            <a:avLst/>
          </a:prstGeom>
          <a:solidFill>
            <a:srgbClr val="A8B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1"/>
          <p:cNvSpPr txBox="1">
            <a:spLocks noChangeArrowheads="1"/>
          </p:cNvSpPr>
          <p:nvPr/>
        </p:nvSpPr>
        <p:spPr bwMode="auto">
          <a:xfrm>
            <a:off x="9453101" y="1831402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 bwMode="auto">
          <a:xfrm>
            <a:off x="9453102" y="2094632"/>
            <a:ext cx="22816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555232" y="4109623"/>
            <a:ext cx="709834" cy="709834"/>
          </a:xfrm>
          <a:prstGeom prst="ellipse">
            <a:avLst/>
          </a:prstGeom>
          <a:solidFill>
            <a:srgbClr val="A8B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 bwMode="auto">
          <a:xfrm>
            <a:off x="9453100" y="4112300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 bwMode="auto">
          <a:xfrm>
            <a:off x="9453101" y="4375530"/>
            <a:ext cx="22816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placeholder_286118"/>
          <p:cNvSpPr>
            <a:spLocks noChangeAspect="1"/>
          </p:cNvSpPr>
          <p:nvPr/>
        </p:nvSpPr>
        <p:spPr bwMode="auto">
          <a:xfrm>
            <a:off x="8721940" y="1954811"/>
            <a:ext cx="363653" cy="426620"/>
          </a:xfrm>
          <a:custGeom>
            <a:avLst/>
            <a:gdLst>
              <a:gd name="T0" fmla="*/ 4448 w 5811"/>
              <a:gd name="T1" fmla="*/ 4374 h 6827"/>
              <a:gd name="T2" fmla="*/ 4640 w 5811"/>
              <a:gd name="T3" fmla="*/ 4074 h 6827"/>
              <a:gd name="T4" fmla="*/ 5160 w 5811"/>
              <a:gd name="T5" fmla="*/ 2255 h 6827"/>
              <a:gd name="T6" fmla="*/ 2905 w 5811"/>
              <a:gd name="T7" fmla="*/ 0 h 6827"/>
              <a:gd name="T8" fmla="*/ 650 w 5811"/>
              <a:gd name="T9" fmla="*/ 2255 h 6827"/>
              <a:gd name="T10" fmla="*/ 1363 w 5811"/>
              <a:gd name="T11" fmla="*/ 4373 h 6827"/>
              <a:gd name="T12" fmla="*/ 0 w 5811"/>
              <a:gd name="T13" fmla="*/ 5506 h 6827"/>
              <a:gd name="T14" fmla="*/ 939 w 5811"/>
              <a:gd name="T15" fmla="*/ 6498 h 6827"/>
              <a:gd name="T16" fmla="*/ 2905 w 5811"/>
              <a:gd name="T17" fmla="*/ 6827 h 6827"/>
              <a:gd name="T18" fmla="*/ 4871 w 5811"/>
              <a:gd name="T19" fmla="*/ 6498 h 6827"/>
              <a:gd name="T20" fmla="*/ 5811 w 5811"/>
              <a:gd name="T21" fmla="*/ 5506 h 6827"/>
              <a:gd name="T22" fmla="*/ 4448 w 5811"/>
              <a:gd name="T23" fmla="*/ 4374 h 6827"/>
              <a:gd name="T24" fmla="*/ 2905 w 5811"/>
              <a:gd name="T25" fmla="*/ 1551 h 6827"/>
              <a:gd name="T26" fmla="*/ 3610 w 5811"/>
              <a:gd name="T27" fmla="*/ 2255 h 6827"/>
              <a:gd name="T28" fmla="*/ 2905 w 5811"/>
              <a:gd name="T29" fmla="*/ 2960 h 6827"/>
              <a:gd name="T30" fmla="*/ 2201 w 5811"/>
              <a:gd name="T31" fmla="*/ 2255 h 6827"/>
              <a:gd name="T32" fmla="*/ 2905 w 5811"/>
              <a:gd name="T33" fmla="*/ 1551 h 6827"/>
              <a:gd name="T34" fmla="*/ 4675 w 5811"/>
              <a:gd name="T35" fmla="*/ 6008 h 6827"/>
              <a:gd name="T36" fmla="*/ 2905 w 5811"/>
              <a:gd name="T37" fmla="*/ 6298 h 6827"/>
              <a:gd name="T38" fmla="*/ 1136 w 5811"/>
              <a:gd name="T39" fmla="*/ 6008 h 6827"/>
              <a:gd name="T40" fmla="*/ 528 w 5811"/>
              <a:gd name="T41" fmla="*/ 5506 h 6827"/>
              <a:gd name="T42" fmla="*/ 1719 w 5811"/>
              <a:gd name="T43" fmla="*/ 4831 h 6827"/>
              <a:gd name="T44" fmla="*/ 2761 w 5811"/>
              <a:gd name="T45" fmla="*/ 5768 h 6827"/>
              <a:gd name="T46" fmla="*/ 2905 w 5811"/>
              <a:gd name="T47" fmla="*/ 5812 h 6827"/>
              <a:gd name="T48" fmla="*/ 3050 w 5811"/>
              <a:gd name="T49" fmla="*/ 5768 h 6827"/>
              <a:gd name="T50" fmla="*/ 3666 w 5811"/>
              <a:gd name="T51" fmla="*/ 5270 h 6827"/>
              <a:gd name="T52" fmla="*/ 4092 w 5811"/>
              <a:gd name="T53" fmla="*/ 4831 h 6827"/>
              <a:gd name="T54" fmla="*/ 5283 w 5811"/>
              <a:gd name="T55" fmla="*/ 5506 h 6827"/>
              <a:gd name="T56" fmla="*/ 4675 w 5811"/>
              <a:gd name="T57" fmla="*/ 600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11" h="6827">
                <a:moveTo>
                  <a:pt x="4448" y="4374"/>
                </a:moveTo>
                <a:cubicBezTo>
                  <a:pt x="4517" y="4275"/>
                  <a:pt x="4581" y="4175"/>
                  <a:pt x="4640" y="4074"/>
                </a:cubicBezTo>
                <a:cubicBezTo>
                  <a:pt x="4985" y="3483"/>
                  <a:pt x="5160" y="2871"/>
                  <a:pt x="5160" y="2255"/>
                </a:cubicBezTo>
                <a:cubicBezTo>
                  <a:pt x="5160" y="1012"/>
                  <a:pt x="4149" y="0"/>
                  <a:pt x="2905" y="0"/>
                </a:cubicBezTo>
                <a:cubicBezTo>
                  <a:pt x="1662" y="0"/>
                  <a:pt x="650" y="1012"/>
                  <a:pt x="650" y="2255"/>
                </a:cubicBezTo>
                <a:cubicBezTo>
                  <a:pt x="650" y="2973"/>
                  <a:pt x="895" y="3696"/>
                  <a:pt x="1363" y="4373"/>
                </a:cubicBezTo>
                <a:cubicBezTo>
                  <a:pt x="501" y="4604"/>
                  <a:pt x="0" y="5014"/>
                  <a:pt x="0" y="5506"/>
                </a:cubicBezTo>
                <a:cubicBezTo>
                  <a:pt x="0" y="5903"/>
                  <a:pt x="333" y="6256"/>
                  <a:pt x="939" y="6498"/>
                </a:cubicBezTo>
                <a:cubicBezTo>
                  <a:pt x="1469" y="6710"/>
                  <a:pt x="2167" y="6827"/>
                  <a:pt x="2905" y="6827"/>
                </a:cubicBezTo>
                <a:cubicBezTo>
                  <a:pt x="3644" y="6827"/>
                  <a:pt x="4342" y="6710"/>
                  <a:pt x="4871" y="6498"/>
                </a:cubicBezTo>
                <a:cubicBezTo>
                  <a:pt x="5477" y="6256"/>
                  <a:pt x="5811" y="5903"/>
                  <a:pt x="5811" y="5506"/>
                </a:cubicBezTo>
                <a:cubicBezTo>
                  <a:pt x="5811" y="5014"/>
                  <a:pt x="5310" y="4604"/>
                  <a:pt x="4448" y="4374"/>
                </a:cubicBezTo>
                <a:close/>
                <a:moveTo>
                  <a:pt x="2905" y="1551"/>
                </a:moveTo>
                <a:cubicBezTo>
                  <a:pt x="3294" y="1551"/>
                  <a:pt x="3610" y="1866"/>
                  <a:pt x="3610" y="2255"/>
                </a:cubicBezTo>
                <a:cubicBezTo>
                  <a:pt x="3610" y="2644"/>
                  <a:pt x="3294" y="2960"/>
                  <a:pt x="2905" y="2960"/>
                </a:cubicBezTo>
                <a:cubicBezTo>
                  <a:pt x="2516" y="2960"/>
                  <a:pt x="2201" y="2644"/>
                  <a:pt x="2201" y="2255"/>
                </a:cubicBezTo>
                <a:cubicBezTo>
                  <a:pt x="2201" y="1866"/>
                  <a:pt x="2516" y="1551"/>
                  <a:pt x="2905" y="1551"/>
                </a:cubicBezTo>
                <a:close/>
                <a:moveTo>
                  <a:pt x="4675" y="6008"/>
                </a:moveTo>
                <a:cubicBezTo>
                  <a:pt x="4207" y="6195"/>
                  <a:pt x="3578" y="6298"/>
                  <a:pt x="2905" y="6298"/>
                </a:cubicBezTo>
                <a:cubicBezTo>
                  <a:pt x="2233" y="6298"/>
                  <a:pt x="1604" y="6195"/>
                  <a:pt x="1136" y="6008"/>
                </a:cubicBezTo>
                <a:cubicBezTo>
                  <a:pt x="766" y="5860"/>
                  <a:pt x="528" y="5663"/>
                  <a:pt x="528" y="5506"/>
                </a:cubicBezTo>
                <a:cubicBezTo>
                  <a:pt x="528" y="5295"/>
                  <a:pt x="944" y="4996"/>
                  <a:pt x="1719" y="4831"/>
                </a:cubicBezTo>
                <a:cubicBezTo>
                  <a:pt x="2232" y="5420"/>
                  <a:pt x="2739" y="5754"/>
                  <a:pt x="2761" y="5768"/>
                </a:cubicBezTo>
                <a:cubicBezTo>
                  <a:pt x="2805" y="5797"/>
                  <a:pt x="2855" y="5812"/>
                  <a:pt x="2905" y="5812"/>
                </a:cubicBezTo>
                <a:cubicBezTo>
                  <a:pt x="2956" y="5812"/>
                  <a:pt x="3006" y="5797"/>
                  <a:pt x="3050" y="5768"/>
                </a:cubicBezTo>
                <a:cubicBezTo>
                  <a:pt x="3061" y="5761"/>
                  <a:pt x="3327" y="5586"/>
                  <a:pt x="3666" y="5270"/>
                </a:cubicBezTo>
                <a:cubicBezTo>
                  <a:pt x="3819" y="5128"/>
                  <a:pt x="3961" y="4982"/>
                  <a:pt x="4092" y="4831"/>
                </a:cubicBezTo>
                <a:cubicBezTo>
                  <a:pt x="4866" y="4997"/>
                  <a:pt x="5283" y="5295"/>
                  <a:pt x="5283" y="5506"/>
                </a:cubicBezTo>
                <a:cubicBezTo>
                  <a:pt x="5283" y="5663"/>
                  <a:pt x="5044" y="5860"/>
                  <a:pt x="4675" y="60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pSp>
        <p:nvGrpSpPr>
          <p:cNvPr id="13" name="Group 51"/>
          <p:cNvGrpSpPr/>
          <p:nvPr/>
        </p:nvGrpSpPr>
        <p:grpSpPr>
          <a:xfrm>
            <a:off x="8703841" y="4286054"/>
            <a:ext cx="397826" cy="344065"/>
            <a:chOff x="2084388" y="3051175"/>
            <a:chExt cx="293688" cy="254001"/>
          </a:xfrm>
          <a:solidFill>
            <a:schemeClr val="bg1"/>
          </a:solidFill>
        </p:grpSpPr>
        <p:sp>
          <p:nvSpPr>
            <p:cNvPr id="14" name="Freeform 154"/>
            <p:cNvSpPr/>
            <p:nvPr/>
          </p:nvSpPr>
          <p:spPr bwMode="auto">
            <a:xfrm>
              <a:off x="2084388" y="3106738"/>
              <a:ext cx="36513" cy="19843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65"/>
                </a:cxn>
                <a:cxn ang="0">
                  <a:pos x="14" y="79"/>
                </a:cxn>
                <a:cxn ang="0">
                  <a:pos x="14" y="0"/>
                </a:cxn>
                <a:cxn ang="0">
                  <a:pos x="0" y="14"/>
                </a:cxn>
              </a:cxnLst>
              <a:rect l="0" t="0" r="r" b="b"/>
              <a:pathLst>
                <a:path w="14" h="79">
                  <a:moveTo>
                    <a:pt x="0" y="14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73"/>
                    <a:pt x="6" y="79"/>
                    <a:pt x="14" y="7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55"/>
            <p:cNvSpPr>
              <a:spLocks noEditPoints="1"/>
            </p:cNvSpPr>
            <p:nvPr/>
          </p:nvSpPr>
          <p:spPr bwMode="auto">
            <a:xfrm>
              <a:off x="2139951" y="3051175"/>
              <a:ext cx="182563" cy="254000"/>
            </a:xfrm>
            <a:custGeom>
              <a:avLst/>
              <a:gdLst/>
              <a:ahLst/>
              <a:cxnLst>
                <a:cxn ang="0">
                  <a:pos x="58" y="7"/>
                </a:cxn>
                <a:cxn ang="0">
                  <a:pos x="50" y="0"/>
                </a:cxn>
                <a:cxn ang="0">
                  <a:pos x="21" y="0"/>
                </a:cxn>
                <a:cxn ang="0">
                  <a:pos x="14" y="7"/>
                </a:cxn>
                <a:cxn ang="0">
                  <a:pos x="14" y="22"/>
                </a:cxn>
                <a:cxn ang="0">
                  <a:pos x="0" y="22"/>
                </a:cxn>
                <a:cxn ang="0">
                  <a:pos x="0" y="101"/>
                </a:cxn>
                <a:cxn ang="0">
                  <a:pos x="72" y="101"/>
                </a:cxn>
                <a:cxn ang="0">
                  <a:pos x="72" y="22"/>
                </a:cxn>
                <a:cxn ang="0">
                  <a:pos x="58" y="22"/>
                </a:cxn>
                <a:cxn ang="0">
                  <a:pos x="58" y="7"/>
                </a:cxn>
                <a:cxn ang="0">
                  <a:pos x="50" y="22"/>
                </a:cxn>
                <a:cxn ang="0">
                  <a:pos x="21" y="22"/>
                </a:cxn>
                <a:cxn ang="0">
                  <a:pos x="21" y="7"/>
                </a:cxn>
                <a:cxn ang="0">
                  <a:pos x="50" y="7"/>
                </a:cxn>
                <a:cxn ang="0">
                  <a:pos x="50" y="22"/>
                </a:cxn>
              </a:cxnLst>
              <a:rect l="0" t="0" r="r" b="b"/>
              <a:pathLst>
                <a:path w="72" h="101">
                  <a:moveTo>
                    <a:pt x="58" y="7"/>
                  </a:moveTo>
                  <a:cubicBezTo>
                    <a:pt x="58" y="3"/>
                    <a:pt x="54" y="0"/>
                    <a:pt x="5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0"/>
                    <a:pt x="14" y="3"/>
                    <a:pt x="14" y="7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58" y="22"/>
                    <a:pt x="58" y="22"/>
                    <a:pt x="58" y="22"/>
                  </a:cubicBezTo>
                  <a:lnTo>
                    <a:pt x="58" y="7"/>
                  </a:lnTo>
                  <a:close/>
                  <a:moveTo>
                    <a:pt x="50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50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56"/>
            <p:cNvSpPr/>
            <p:nvPr/>
          </p:nvSpPr>
          <p:spPr bwMode="auto">
            <a:xfrm>
              <a:off x="2339976" y="3106738"/>
              <a:ext cx="38100" cy="198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"/>
                </a:cxn>
                <a:cxn ang="0">
                  <a:pos x="15" y="65"/>
                </a:cxn>
                <a:cxn ang="0">
                  <a:pos x="15" y="14"/>
                </a:cxn>
                <a:cxn ang="0">
                  <a:pos x="0" y="0"/>
                </a:cxn>
              </a:cxnLst>
              <a:rect l="0" t="0" r="r" b="b"/>
              <a:pathLst>
                <a:path w="1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8" y="79"/>
                    <a:pt x="15" y="73"/>
                    <a:pt x="15" y="6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6"/>
                    <a:pt x="8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49474" y="2023599"/>
            <a:ext cx="308611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市场状况分析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1"/>
          <p:cNvSpPr txBox="1">
            <a:spLocks noChangeArrowheads="1"/>
          </p:cNvSpPr>
          <p:nvPr/>
        </p:nvSpPr>
        <p:spPr bwMode="auto">
          <a:xfrm>
            <a:off x="553378" y="3455480"/>
            <a:ext cx="3231223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1"/>
          <p:cNvSpPr txBox="1">
            <a:spLocks noChangeArrowheads="1"/>
          </p:cNvSpPr>
          <p:nvPr/>
        </p:nvSpPr>
        <p:spPr bwMode="auto">
          <a:xfrm>
            <a:off x="553378" y="2721619"/>
            <a:ext cx="32312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A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9"/>
          <p:cNvSpPr/>
          <p:nvPr/>
        </p:nvSpPr>
        <p:spPr bwMode="auto">
          <a:xfrm>
            <a:off x="-60325" y="2271563"/>
            <a:ext cx="12312650" cy="2833637"/>
          </a:xfrm>
          <a:custGeom>
            <a:avLst/>
            <a:gdLst>
              <a:gd name="T0" fmla="*/ 3112 w 3242"/>
              <a:gd name="T1" fmla="*/ 94 h 681"/>
              <a:gd name="T2" fmla="*/ 2931 w 3242"/>
              <a:gd name="T3" fmla="*/ 13 h 681"/>
              <a:gd name="T4" fmla="*/ 2808 w 3242"/>
              <a:gd name="T5" fmla="*/ 31 h 681"/>
              <a:gd name="T6" fmla="*/ 2615 w 3242"/>
              <a:gd name="T7" fmla="*/ 73 h 681"/>
              <a:gd name="T8" fmla="*/ 2548 w 3242"/>
              <a:gd name="T9" fmla="*/ 101 h 681"/>
              <a:gd name="T10" fmla="*/ 2387 w 3242"/>
              <a:gd name="T11" fmla="*/ 211 h 681"/>
              <a:gd name="T12" fmla="*/ 2238 w 3242"/>
              <a:gd name="T13" fmla="*/ 324 h 681"/>
              <a:gd name="T14" fmla="*/ 2192 w 3242"/>
              <a:gd name="T15" fmla="*/ 394 h 681"/>
              <a:gd name="T16" fmla="*/ 2125 w 3242"/>
              <a:gd name="T17" fmla="*/ 466 h 681"/>
              <a:gd name="T18" fmla="*/ 1993 w 3242"/>
              <a:gd name="T19" fmla="*/ 526 h 681"/>
              <a:gd name="T20" fmla="*/ 1865 w 3242"/>
              <a:gd name="T21" fmla="*/ 530 h 681"/>
              <a:gd name="T22" fmla="*/ 1788 w 3242"/>
              <a:gd name="T23" fmla="*/ 523 h 681"/>
              <a:gd name="T24" fmla="*/ 1711 w 3242"/>
              <a:gd name="T25" fmla="*/ 515 h 681"/>
              <a:gd name="T26" fmla="*/ 1436 w 3242"/>
              <a:gd name="T27" fmla="*/ 546 h 681"/>
              <a:gd name="T28" fmla="*/ 1287 w 3242"/>
              <a:gd name="T29" fmla="*/ 592 h 681"/>
              <a:gd name="T30" fmla="*/ 1267 w 3242"/>
              <a:gd name="T31" fmla="*/ 602 h 681"/>
              <a:gd name="T32" fmla="*/ 1257 w 3242"/>
              <a:gd name="T33" fmla="*/ 607 h 681"/>
              <a:gd name="T34" fmla="*/ 1095 w 3242"/>
              <a:gd name="T35" fmla="*/ 660 h 681"/>
              <a:gd name="T36" fmla="*/ 1036 w 3242"/>
              <a:gd name="T37" fmla="*/ 673 h 681"/>
              <a:gd name="T38" fmla="*/ 908 w 3242"/>
              <a:gd name="T39" fmla="*/ 681 h 681"/>
              <a:gd name="T40" fmla="*/ 721 w 3242"/>
              <a:gd name="T41" fmla="*/ 661 h 681"/>
              <a:gd name="T42" fmla="*/ 531 w 3242"/>
              <a:gd name="T43" fmla="*/ 584 h 681"/>
              <a:gd name="T44" fmla="*/ 392 w 3242"/>
              <a:gd name="T45" fmla="*/ 442 h 681"/>
              <a:gd name="T46" fmla="*/ 328 w 3242"/>
              <a:gd name="T47" fmla="*/ 370 h 681"/>
              <a:gd name="T48" fmla="*/ 264 w 3242"/>
              <a:gd name="T49" fmla="*/ 295 h 681"/>
              <a:gd name="T50" fmla="*/ 190 w 3242"/>
              <a:gd name="T51" fmla="*/ 180 h 681"/>
              <a:gd name="T52" fmla="*/ 186 w 3242"/>
              <a:gd name="T53" fmla="*/ 174 h 681"/>
              <a:gd name="T54" fmla="*/ 42 w 3242"/>
              <a:gd name="T55" fmla="*/ 20 h 681"/>
              <a:gd name="T56" fmla="*/ 11 w 3242"/>
              <a:gd name="T57" fmla="*/ 17 h 681"/>
              <a:gd name="T58" fmla="*/ 11 w 3242"/>
              <a:gd name="T59" fmla="*/ 14 h 681"/>
              <a:gd name="T60" fmla="*/ 44 w 3242"/>
              <a:gd name="T61" fmla="*/ 17 h 681"/>
              <a:gd name="T62" fmla="*/ 172 w 3242"/>
              <a:gd name="T63" fmla="*/ 142 h 681"/>
              <a:gd name="T64" fmla="*/ 196 w 3242"/>
              <a:gd name="T65" fmla="*/ 170 h 681"/>
              <a:gd name="T66" fmla="*/ 201 w 3242"/>
              <a:gd name="T67" fmla="*/ 178 h 681"/>
              <a:gd name="T68" fmla="*/ 275 w 3242"/>
              <a:gd name="T69" fmla="*/ 286 h 681"/>
              <a:gd name="T70" fmla="*/ 388 w 3242"/>
              <a:gd name="T71" fmla="*/ 413 h 681"/>
              <a:gd name="T72" fmla="*/ 539 w 3242"/>
              <a:gd name="T73" fmla="*/ 566 h 681"/>
              <a:gd name="T74" fmla="*/ 725 w 3242"/>
              <a:gd name="T75" fmla="*/ 640 h 681"/>
              <a:gd name="T76" fmla="*/ 1034 w 3242"/>
              <a:gd name="T77" fmla="*/ 653 h 681"/>
              <a:gd name="T78" fmla="*/ 1090 w 3242"/>
              <a:gd name="T79" fmla="*/ 642 h 681"/>
              <a:gd name="T80" fmla="*/ 1253 w 3242"/>
              <a:gd name="T81" fmla="*/ 589 h 681"/>
              <a:gd name="T82" fmla="*/ 1260 w 3242"/>
              <a:gd name="T83" fmla="*/ 586 h 681"/>
              <a:gd name="T84" fmla="*/ 1343 w 3242"/>
              <a:gd name="T85" fmla="*/ 551 h 681"/>
              <a:gd name="T86" fmla="*/ 1433 w 3242"/>
              <a:gd name="T87" fmla="*/ 532 h 681"/>
              <a:gd name="T88" fmla="*/ 1523 w 3242"/>
              <a:gd name="T89" fmla="*/ 513 h 681"/>
              <a:gd name="T90" fmla="*/ 1712 w 3242"/>
              <a:gd name="T91" fmla="*/ 507 h 681"/>
              <a:gd name="T92" fmla="*/ 1865 w 3242"/>
              <a:gd name="T93" fmla="*/ 524 h 681"/>
              <a:gd name="T94" fmla="*/ 1991 w 3242"/>
              <a:gd name="T95" fmla="*/ 520 h 681"/>
              <a:gd name="T96" fmla="*/ 2120 w 3242"/>
              <a:gd name="T97" fmla="*/ 460 h 681"/>
              <a:gd name="T98" fmla="*/ 2229 w 3242"/>
              <a:gd name="T99" fmla="*/ 316 h 681"/>
              <a:gd name="T100" fmla="*/ 2375 w 3242"/>
              <a:gd name="T101" fmla="*/ 201 h 681"/>
              <a:gd name="T102" fmla="*/ 2405 w 3242"/>
              <a:gd name="T103" fmla="*/ 144 h 681"/>
              <a:gd name="T104" fmla="*/ 2575 w 3242"/>
              <a:gd name="T105" fmla="*/ 70 h 681"/>
              <a:gd name="T106" fmla="*/ 2677 w 3242"/>
              <a:gd name="T107" fmla="*/ 31 h 681"/>
              <a:gd name="T108" fmla="*/ 2806 w 3242"/>
              <a:gd name="T109" fmla="*/ 15 h 681"/>
              <a:gd name="T110" fmla="*/ 2935 w 3242"/>
              <a:gd name="T111" fmla="*/ 0 h 681"/>
              <a:gd name="T112" fmla="*/ 3116 w 3242"/>
              <a:gd name="T113" fmla="*/ 87 h 681"/>
              <a:gd name="T114" fmla="*/ 3179 w 3242"/>
              <a:gd name="T115" fmla="*/ 129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42" h="681">
                <a:moveTo>
                  <a:pt x="3240" y="172"/>
                </a:moveTo>
                <a:cubicBezTo>
                  <a:pt x="3219" y="159"/>
                  <a:pt x="3198" y="146"/>
                  <a:pt x="3176" y="133"/>
                </a:cubicBezTo>
                <a:cubicBezTo>
                  <a:pt x="3112" y="94"/>
                  <a:pt x="3112" y="94"/>
                  <a:pt x="3112" y="94"/>
                </a:cubicBezTo>
                <a:cubicBezTo>
                  <a:pt x="3112" y="95"/>
                  <a:pt x="3112" y="95"/>
                  <a:pt x="3112" y="95"/>
                </a:cubicBezTo>
                <a:cubicBezTo>
                  <a:pt x="3082" y="81"/>
                  <a:pt x="3052" y="68"/>
                  <a:pt x="3022" y="54"/>
                </a:cubicBezTo>
                <a:cubicBezTo>
                  <a:pt x="2931" y="13"/>
                  <a:pt x="2931" y="13"/>
                  <a:pt x="2931" y="13"/>
                </a:cubicBezTo>
                <a:cubicBezTo>
                  <a:pt x="2934" y="14"/>
                  <a:pt x="2934" y="14"/>
                  <a:pt x="2934" y="14"/>
                </a:cubicBezTo>
                <a:cubicBezTo>
                  <a:pt x="2871" y="22"/>
                  <a:pt x="2871" y="22"/>
                  <a:pt x="2871" y="22"/>
                </a:cubicBezTo>
                <a:cubicBezTo>
                  <a:pt x="2808" y="31"/>
                  <a:pt x="2808" y="31"/>
                  <a:pt x="2808" y="31"/>
                </a:cubicBezTo>
                <a:cubicBezTo>
                  <a:pt x="2681" y="47"/>
                  <a:pt x="2681" y="47"/>
                  <a:pt x="2681" y="47"/>
                </a:cubicBezTo>
                <a:cubicBezTo>
                  <a:pt x="2683" y="47"/>
                  <a:pt x="2683" y="47"/>
                  <a:pt x="2683" y="47"/>
                </a:cubicBezTo>
                <a:cubicBezTo>
                  <a:pt x="2615" y="73"/>
                  <a:pt x="2615" y="73"/>
                  <a:pt x="2615" y="73"/>
                </a:cubicBezTo>
                <a:cubicBezTo>
                  <a:pt x="2598" y="79"/>
                  <a:pt x="2598" y="79"/>
                  <a:pt x="2598" y="79"/>
                </a:cubicBezTo>
                <a:cubicBezTo>
                  <a:pt x="2581" y="87"/>
                  <a:pt x="2581" y="87"/>
                  <a:pt x="2581" y="87"/>
                </a:cubicBezTo>
                <a:cubicBezTo>
                  <a:pt x="2548" y="101"/>
                  <a:pt x="2548" y="101"/>
                  <a:pt x="2548" y="101"/>
                </a:cubicBezTo>
                <a:cubicBezTo>
                  <a:pt x="2503" y="121"/>
                  <a:pt x="2459" y="140"/>
                  <a:pt x="2414" y="159"/>
                </a:cubicBezTo>
                <a:cubicBezTo>
                  <a:pt x="2418" y="155"/>
                  <a:pt x="2418" y="155"/>
                  <a:pt x="2418" y="155"/>
                </a:cubicBezTo>
                <a:cubicBezTo>
                  <a:pt x="2387" y="211"/>
                  <a:pt x="2387" y="211"/>
                  <a:pt x="2387" y="211"/>
                </a:cubicBezTo>
                <a:cubicBezTo>
                  <a:pt x="2386" y="212"/>
                  <a:pt x="2386" y="212"/>
                  <a:pt x="2386" y="212"/>
                </a:cubicBezTo>
                <a:cubicBezTo>
                  <a:pt x="2385" y="213"/>
                  <a:pt x="2385" y="213"/>
                  <a:pt x="2385" y="213"/>
                </a:cubicBezTo>
                <a:cubicBezTo>
                  <a:pt x="2238" y="324"/>
                  <a:pt x="2238" y="324"/>
                  <a:pt x="2238" y="324"/>
                </a:cubicBezTo>
                <a:cubicBezTo>
                  <a:pt x="2239" y="322"/>
                  <a:pt x="2239" y="322"/>
                  <a:pt x="2239" y="322"/>
                </a:cubicBezTo>
                <a:cubicBezTo>
                  <a:pt x="2192" y="394"/>
                  <a:pt x="2192" y="394"/>
                  <a:pt x="2192" y="394"/>
                </a:cubicBezTo>
                <a:cubicBezTo>
                  <a:pt x="2192" y="394"/>
                  <a:pt x="2192" y="394"/>
                  <a:pt x="2192" y="394"/>
                </a:cubicBezTo>
                <a:cubicBezTo>
                  <a:pt x="2192" y="394"/>
                  <a:pt x="2192" y="394"/>
                  <a:pt x="2192" y="394"/>
                </a:cubicBezTo>
                <a:cubicBezTo>
                  <a:pt x="2169" y="418"/>
                  <a:pt x="2147" y="442"/>
                  <a:pt x="2125" y="466"/>
                </a:cubicBezTo>
                <a:cubicBezTo>
                  <a:pt x="2125" y="466"/>
                  <a:pt x="2125" y="466"/>
                  <a:pt x="2125" y="466"/>
                </a:cubicBezTo>
                <a:cubicBezTo>
                  <a:pt x="2124" y="466"/>
                  <a:pt x="2124" y="466"/>
                  <a:pt x="2124" y="466"/>
                </a:cubicBezTo>
                <a:cubicBezTo>
                  <a:pt x="2059" y="496"/>
                  <a:pt x="2059" y="496"/>
                  <a:pt x="2059" y="496"/>
                </a:cubicBezTo>
                <a:cubicBezTo>
                  <a:pt x="1993" y="526"/>
                  <a:pt x="1993" y="526"/>
                  <a:pt x="1993" y="526"/>
                </a:cubicBezTo>
                <a:cubicBezTo>
                  <a:pt x="1993" y="526"/>
                  <a:pt x="1993" y="526"/>
                  <a:pt x="1993" y="526"/>
                </a:cubicBezTo>
                <a:cubicBezTo>
                  <a:pt x="1992" y="526"/>
                  <a:pt x="1992" y="526"/>
                  <a:pt x="1992" y="526"/>
                </a:cubicBezTo>
                <a:cubicBezTo>
                  <a:pt x="1950" y="527"/>
                  <a:pt x="1907" y="529"/>
                  <a:pt x="1865" y="530"/>
                </a:cubicBezTo>
                <a:cubicBezTo>
                  <a:pt x="1865" y="530"/>
                  <a:pt x="1865" y="530"/>
                  <a:pt x="1865" y="530"/>
                </a:cubicBezTo>
                <a:cubicBezTo>
                  <a:pt x="1865" y="530"/>
                  <a:pt x="1865" y="530"/>
                  <a:pt x="1865" y="530"/>
                </a:cubicBezTo>
                <a:cubicBezTo>
                  <a:pt x="1788" y="523"/>
                  <a:pt x="1788" y="523"/>
                  <a:pt x="1788" y="523"/>
                </a:cubicBezTo>
                <a:cubicBezTo>
                  <a:pt x="1749" y="519"/>
                  <a:pt x="1749" y="519"/>
                  <a:pt x="1749" y="519"/>
                </a:cubicBezTo>
                <a:cubicBezTo>
                  <a:pt x="1711" y="515"/>
                  <a:pt x="1711" y="515"/>
                  <a:pt x="1711" y="515"/>
                </a:cubicBezTo>
                <a:cubicBezTo>
                  <a:pt x="1711" y="515"/>
                  <a:pt x="1711" y="515"/>
                  <a:pt x="1711" y="515"/>
                </a:cubicBezTo>
                <a:cubicBezTo>
                  <a:pt x="1523" y="525"/>
                  <a:pt x="1523" y="525"/>
                  <a:pt x="1523" y="525"/>
                </a:cubicBezTo>
                <a:cubicBezTo>
                  <a:pt x="1524" y="525"/>
                  <a:pt x="1524" y="525"/>
                  <a:pt x="1524" y="525"/>
                </a:cubicBezTo>
                <a:cubicBezTo>
                  <a:pt x="1495" y="532"/>
                  <a:pt x="1466" y="539"/>
                  <a:pt x="1436" y="546"/>
                </a:cubicBezTo>
                <a:cubicBezTo>
                  <a:pt x="1348" y="567"/>
                  <a:pt x="1348" y="567"/>
                  <a:pt x="1348" y="567"/>
                </a:cubicBezTo>
                <a:cubicBezTo>
                  <a:pt x="1349" y="567"/>
                  <a:pt x="1349" y="567"/>
                  <a:pt x="1349" y="567"/>
                </a:cubicBezTo>
                <a:cubicBezTo>
                  <a:pt x="1328" y="574"/>
                  <a:pt x="1307" y="583"/>
                  <a:pt x="1287" y="592"/>
                </a:cubicBezTo>
                <a:cubicBezTo>
                  <a:pt x="1282" y="594"/>
                  <a:pt x="1277" y="597"/>
                  <a:pt x="1272" y="599"/>
                </a:cubicBezTo>
                <a:cubicBezTo>
                  <a:pt x="1271" y="600"/>
                  <a:pt x="1270" y="600"/>
                  <a:pt x="1269" y="601"/>
                </a:cubicBezTo>
                <a:cubicBezTo>
                  <a:pt x="1267" y="602"/>
                  <a:pt x="1267" y="602"/>
                  <a:pt x="1267" y="602"/>
                </a:cubicBezTo>
                <a:cubicBezTo>
                  <a:pt x="1267" y="602"/>
                  <a:pt x="1266" y="602"/>
                  <a:pt x="1265" y="603"/>
                </a:cubicBezTo>
                <a:cubicBezTo>
                  <a:pt x="1261" y="605"/>
                  <a:pt x="1261" y="605"/>
                  <a:pt x="1261" y="605"/>
                </a:cubicBezTo>
                <a:cubicBezTo>
                  <a:pt x="1259" y="606"/>
                  <a:pt x="1258" y="606"/>
                  <a:pt x="1257" y="607"/>
                </a:cubicBezTo>
                <a:cubicBezTo>
                  <a:pt x="1246" y="612"/>
                  <a:pt x="1235" y="616"/>
                  <a:pt x="1224" y="619"/>
                </a:cubicBezTo>
                <a:cubicBezTo>
                  <a:pt x="1182" y="634"/>
                  <a:pt x="1138" y="647"/>
                  <a:pt x="1095" y="660"/>
                </a:cubicBezTo>
                <a:cubicBezTo>
                  <a:pt x="1095" y="660"/>
                  <a:pt x="1095" y="660"/>
                  <a:pt x="1095" y="660"/>
                </a:cubicBezTo>
                <a:cubicBezTo>
                  <a:pt x="1094" y="660"/>
                  <a:pt x="1094" y="660"/>
                  <a:pt x="1094" y="660"/>
                </a:cubicBezTo>
                <a:cubicBezTo>
                  <a:pt x="1037" y="673"/>
                  <a:pt x="1037" y="673"/>
                  <a:pt x="1037" y="673"/>
                </a:cubicBezTo>
                <a:cubicBezTo>
                  <a:pt x="1036" y="673"/>
                  <a:pt x="1036" y="673"/>
                  <a:pt x="1036" y="673"/>
                </a:cubicBezTo>
                <a:cubicBezTo>
                  <a:pt x="1035" y="673"/>
                  <a:pt x="1035" y="673"/>
                  <a:pt x="1035" y="673"/>
                </a:cubicBezTo>
                <a:cubicBezTo>
                  <a:pt x="909" y="681"/>
                  <a:pt x="909" y="681"/>
                  <a:pt x="909" y="681"/>
                </a:cubicBezTo>
                <a:cubicBezTo>
                  <a:pt x="908" y="681"/>
                  <a:pt x="908" y="681"/>
                  <a:pt x="908" y="681"/>
                </a:cubicBezTo>
                <a:cubicBezTo>
                  <a:pt x="907" y="681"/>
                  <a:pt x="907" y="681"/>
                  <a:pt x="907" y="681"/>
                </a:cubicBezTo>
                <a:cubicBezTo>
                  <a:pt x="845" y="675"/>
                  <a:pt x="784" y="668"/>
                  <a:pt x="722" y="662"/>
                </a:cubicBezTo>
                <a:cubicBezTo>
                  <a:pt x="721" y="661"/>
                  <a:pt x="721" y="661"/>
                  <a:pt x="721" y="661"/>
                </a:cubicBezTo>
                <a:cubicBezTo>
                  <a:pt x="720" y="661"/>
                  <a:pt x="720" y="661"/>
                  <a:pt x="720" y="661"/>
                </a:cubicBezTo>
                <a:cubicBezTo>
                  <a:pt x="625" y="623"/>
                  <a:pt x="625" y="623"/>
                  <a:pt x="625" y="623"/>
                </a:cubicBezTo>
                <a:cubicBezTo>
                  <a:pt x="531" y="584"/>
                  <a:pt x="531" y="584"/>
                  <a:pt x="531" y="584"/>
                </a:cubicBezTo>
                <a:cubicBezTo>
                  <a:pt x="529" y="584"/>
                  <a:pt x="529" y="584"/>
                  <a:pt x="529" y="584"/>
                </a:cubicBezTo>
                <a:cubicBezTo>
                  <a:pt x="528" y="582"/>
                  <a:pt x="528" y="582"/>
                  <a:pt x="528" y="582"/>
                </a:cubicBezTo>
                <a:cubicBezTo>
                  <a:pt x="392" y="442"/>
                  <a:pt x="392" y="442"/>
                  <a:pt x="392" y="442"/>
                </a:cubicBezTo>
                <a:cubicBezTo>
                  <a:pt x="376" y="425"/>
                  <a:pt x="376" y="425"/>
                  <a:pt x="376" y="425"/>
                </a:cubicBezTo>
                <a:cubicBezTo>
                  <a:pt x="370" y="419"/>
                  <a:pt x="364" y="413"/>
                  <a:pt x="359" y="407"/>
                </a:cubicBezTo>
                <a:cubicBezTo>
                  <a:pt x="328" y="370"/>
                  <a:pt x="328" y="370"/>
                  <a:pt x="328" y="370"/>
                </a:cubicBezTo>
                <a:cubicBezTo>
                  <a:pt x="265" y="296"/>
                  <a:pt x="265" y="296"/>
                  <a:pt x="265" y="296"/>
                </a:cubicBezTo>
                <a:cubicBezTo>
                  <a:pt x="264" y="295"/>
                  <a:pt x="264" y="295"/>
                  <a:pt x="264" y="295"/>
                </a:cubicBezTo>
                <a:cubicBezTo>
                  <a:pt x="264" y="295"/>
                  <a:pt x="264" y="295"/>
                  <a:pt x="264" y="295"/>
                </a:cubicBezTo>
                <a:cubicBezTo>
                  <a:pt x="247" y="271"/>
                  <a:pt x="231" y="246"/>
                  <a:pt x="215" y="221"/>
                </a:cubicBezTo>
                <a:cubicBezTo>
                  <a:pt x="207" y="208"/>
                  <a:pt x="198" y="196"/>
                  <a:pt x="191" y="183"/>
                </a:cubicBezTo>
                <a:cubicBezTo>
                  <a:pt x="191" y="182"/>
                  <a:pt x="190" y="181"/>
                  <a:pt x="190" y="180"/>
                </a:cubicBezTo>
                <a:cubicBezTo>
                  <a:pt x="188" y="177"/>
                  <a:pt x="188" y="177"/>
                  <a:pt x="188" y="177"/>
                </a:cubicBezTo>
                <a:cubicBezTo>
                  <a:pt x="188" y="176"/>
                  <a:pt x="188" y="177"/>
                  <a:pt x="187" y="176"/>
                </a:cubicBezTo>
                <a:cubicBezTo>
                  <a:pt x="187" y="175"/>
                  <a:pt x="187" y="175"/>
                  <a:pt x="186" y="174"/>
                </a:cubicBezTo>
                <a:cubicBezTo>
                  <a:pt x="184" y="171"/>
                  <a:pt x="182" y="168"/>
                  <a:pt x="179" y="165"/>
                </a:cubicBezTo>
                <a:cubicBezTo>
                  <a:pt x="175" y="160"/>
                  <a:pt x="170" y="154"/>
                  <a:pt x="165" y="149"/>
                </a:cubicBezTo>
                <a:cubicBezTo>
                  <a:pt x="125" y="105"/>
                  <a:pt x="83" y="63"/>
                  <a:pt x="42" y="20"/>
                </a:cubicBezTo>
                <a:cubicBezTo>
                  <a:pt x="43" y="21"/>
                  <a:pt x="43" y="21"/>
                  <a:pt x="43" y="21"/>
                </a:cubicBezTo>
                <a:cubicBezTo>
                  <a:pt x="36" y="19"/>
                  <a:pt x="29" y="18"/>
                  <a:pt x="22" y="17"/>
                </a:cubicBezTo>
                <a:cubicBezTo>
                  <a:pt x="18" y="17"/>
                  <a:pt x="15" y="17"/>
                  <a:pt x="11" y="17"/>
                </a:cubicBezTo>
                <a:cubicBezTo>
                  <a:pt x="8" y="17"/>
                  <a:pt x="4" y="18"/>
                  <a:pt x="2" y="20"/>
                </a:cubicBezTo>
                <a:cubicBezTo>
                  <a:pt x="0" y="18"/>
                  <a:pt x="0" y="18"/>
                  <a:pt x="0" y="18"/>
                </a:cubicBezTo>
                <a:cubicBezTo>
                  <a:pt x="3" y="15"/>
                  <a:pt x="7" y="15"/>
                  <a:pt x="11" y="14"/>
                </a:cubicBezTo>
                <a:cubicBezTo>
                  <a:pt x="15" y="14"/>
                  <a:pt x="18" y="14"/>
                  <a:pt x="22" y="14"/>
                </a:cubicBezTo>
                <a:cubicBezTo>
                  <a:pt x="29" y="15"/>
                  <a:pt x="37" y="16"/>
                  <a:pt x="44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8"/>
                  <a:pt x="45" y="18"/>
                  <a:pt x="45" y="18"/>
                </a:cubicBezTo>
                <a:cubicBezTo>
                  <a:pt x="66" y="38"/>
                  <a:pt x="87" y="59"/>
                  <a:pt x="109" y="79"/>
                </a:cubicBezTo>
                <a:cubicBezTo>
                  <a:pt x="130" y="100"/>
                  <a:pt x="151" y="121"/>
                  <a:pt x="172" y="142"/>
                </a:cubicBezTo>
                <a:cubicBezTo>
                  <a:pt x="177" y="148"/>
                  <a:pt x="182" y="153"/>
                  <a:pt x="187" y="159"/>
                </a:cubicBezTo>
                <a:cubicBezTo>
                  <a:pt x="190" y="161"/>
                  <a:pt x="192" y="164"/>
                  <a:pt x="195" y="167"/>
                </a:cubicBezTo>
                <a:cubicBezTo>
                  <a:pt x="195" y="168"/>
                  <a:pt x="196" y="169"/>
                  <a:pt x="196" y="170"/>
                </a:cubicBezTo>
                <a:cubicBezTo>
                  <a:pt x="197" y="170"/>
                  <a:pt x="198" y="173"/>
                  <a:pt x="198" y="174"/>
                </a:cubicBezTo>
                <a:cubicBezTo>
                  <a:pt x="199" y="175"/>
                  <a:pt x="199" y="175"/>
                  <a:pt x="199" y="175"/>
                </a:cubicBezTo>
                <a:cubicBezTo>
                  <a:pt x="200" y="176"/>
                  <a:pt x="200" y="177"/>
                  <a:pt x="201" y="178"/>
                </a:cubicBezTo>
                <a:cubicBezTo>
                  <a:pt x="208" y="190"/>
                  <a:pt x="216" y="202"/>
                  <a:pt x="225" y="214"/>
                </a:cubicBezTo>
                <a:cubicBezTo>
                  <a:pt x="241" y="239"/>
                  <a:pt x="259" y="263"/>
                  <a:pt x="276" y="287"/>
                </a:cubicBezTo>
                <a:cubicBezTo>
                  <a:pt x="275" y="286"/>
                  <a:pt x="275" y="286"/>
                  <a:pt x="275" y="286"/>
                </a:cubicBezTo>
                <a:cubicBezTo>
                  <a:pt x="339" y="359"/>
                  <a:pt x="339" y="359"/>
                  <a:pt x="339" y="359"/>
                </a:cubicBezTo>
                <a:cubicBezTo>
                  <a:pt x="371" y="396"/>
                  <a:pt x="371" y="396"/>
                  <a:pt x="371" y="396"/>
                </a:cubicBezTo>
                <a:cubicBezTo>
                  <a:pt x="377" y="402"/>
                  <a:pt x="383" y="407"/>
                  <a:pt x="388" y="413"/>
                </a:cubicBezTo>
                <a:cubicBezTo>
                  <a:pt x="405" y="430"/>
                  <a:pt x="405" y="430"/>
                  <a:pt x="405" y="430"/>
                </a:cubicBezTo>
                <a:cubicBezTo>
                  <a:pt x="542" y="568"/>
                  <a:pt x="542" y="568"/>
                  <a:pt x="542" y="568"/>
                </a:cubicBezTo>
                <a:cubicBezTo>
                  <a:pt x="539" y="566"/>
                  <a:pt x="539" y="566"/>
                  <a:pt x="539" y="566"/>
                </a:cubicBezTo>
                <a:cubicBezTo>
                  <a:pt x="633" y="603"/>
                  <a:pt x="633" y="603"/>
                  <a:pt x="633" y="603"/>
                </a:cubicBezTo>
                <a:cubicBezTo>
                  <a:pt x="728" y="641"/>
                  <a:pt x="728" y="641"/>
                  <a:pt x="728" y="641"/>
                </a:cubicBezTo>
                <a:cubicBezTo>
                  <a:pt x="725" y="640"/>
                  <a:pt x="725" y="640"/>
                  <a:pt x="725" y="640"/>
                </a:cubicBezTo>
                <a:cubicBezTo>
                  <a:pt x="786" y="647"/>
                  <a:pt x="848" y="654"/>
                  <a:pt x="909" y="661"/>
                </a:cubicBezTo>
                <a:cubicBezTo>
                  <a:pt x="907" y="661"/>
                  <a:pt x="907" y="661"/>
                  <a:pt x="907" y="661"/>
                </a:cubicBezTo>
                <a:cubicBezTo>
                  <a:pt x="1034" y="653"/>
                  <a:pt x="1034" y="653"/>
                  <a:pt x="1034" y="653"/>
                </a:cubicBezTo>
                <a:cubicBezTo>
                  <a:pt x="1033" y="653"/>
                  <a:pt x="1033" y="653"/>
                  <a:pt x="1033" y="653"/>
                </a:cubicBezTo>
                <a:cubicBezTo>
                  <a:pt x="1091" y="642"/>
                  <a:pt x="1091" y="642"/>
                  <a:pt x="1091" y="642"/>
                </a:cubicBezTo>
                <a:cubicBezTo>
                  <a:pt x="1090" y="642"/>
                  <a:pt x="1090" y="642"/>
                  <a:pt x="1090" y="642"/>
                </a:cubicBezTo>
                <a:cubicBezTo>
                  <a:pt x="1133" y="629"/>
                  <a:pt x="1176" y="616"/>
                  <a:pt x="1219" y="602"/>
                </a:cubicBezTo>
                <a:cubicBezTo>
                  <a:pt x="1229" y="599"/>
                  <a:pt x="1240" y="595"/>
                  <a:pt x="1250" y="591"/>
                </a:cubicBezTo>
                <a:cubicBezTo>
                  <a:pt x="1251" y="590"/>
                  <a:pt x="1252" y="590"/>
                  <a:pt x="1253" y="589"/>
                </a:cubicBezTo>
                <a:cubicBezTo>
                  <a:pt x="1256" y="588"/>
                  <a:pt x="1256" y="588"/>
                  <a:pt x="1256" y="588"/>
                </a:cubicBezTo>
                <a:cubicBezTo>
                  <a:pt x="1257" y="588"/>
                  <a:pt x="1257" y="587"/>
                  <a:pt x="1258" y="587"/>
                </a:cubicBezTo>
                <a:cubicBezTo>
                  <a:pt x="1260" y="586"/>
                  <a:pt x="1260" y="586"/>
                  <a:pt x="1260" y="586"/>
                </a:cubicBezTo>
                <a:cubicBezTo>
                  <a:pt x="1262" y="585"/>
                  <a:pt x="1263" y="584"/>
                  <a:pt x="1264" y="584"/>
                </a:cubicBezTo>
                <a:cubicBezTo>
                  <a:pt x="1270" y="581"/>
                  <a:pt x="1275" y="579"/>
                  <a:pt x="1280" y="576"/>
                </a:cubicBezTo>
                <a:cubicBezTo>
                  <a:pt x="1301" y="567"/>
                  <a:pt x="1322" y="559"/>
                  <a:pt x="1343" y="551"/>
                </a:cubicBezTo>
                <a:cubicBezTo>
                  <a:pt x="1344" y="551"/>
                  <a:pt x="1344" y="551"/>
                  <a:pt x="1344" y="551"/>
                </a:cubicBezTo>
                <a:cubicBezTo>
                  <a:pt x="1344" y="551"/>
                  <a:pt x="1344" y="551"/>
                  <a:pt x="1344" y="551"/>
                </a:cubicBezTo>
                <a:cubicBezTo>
                  <a:pt x="1433" y="532"/>
                  <a:pt x="1433" y="532"/>
                  <a:pt x="1433" y="532"/>
                </a:cubicBezTo>
                <a:cubicBezTo>
                  <a:pt x="1463" y="526"/>
                  <a:pt x="1492" y="519"/>
                  <a:pt x="1522" y="513"/>
                </a:cubicBezTo>
                <a:cubicBezTo>
                  <a:pt x="1522" y="513"/>
                  <a:pt x="1522" y="513"/>
                  <a:pt x="1522" y="513"/>
                </a:cubicBezTo>
                <a:cubicBezTo>
                  <a:pt x="1523" y="513"/>
                  <a:pt x="1523" y="513"/>
                  <a:pt x="1523" y="513"/>
                </a:cubicBezTo>
                <a:cubicBezTo>
                  <a:pt x="1711" y="507"/>
                  <a:pt x="1711" y="507"/>
                  <a:pt x="1711" y="507"/>
                </a:cubicBezTo>
                <a:cubicBezTo>
                  <a:pt x="1711" y="507"/>
                  <a:pt x="1711" y="507"/>
                  <a:pt x="1711" y="507"/>
                </a:cubicBezTo>
                <a:cubicBezTo>
                  <a:pt x="1712" y="507"/>
                  <a:pt x="1712" y="507"/>
                  <a:pt x="1712" y="507"/>
                </a:cubicBezTo>
                <a:cubicBezTo>
                  <a:pt x="1750" y="511"/>
                  <a:pt x="1750" y="511"/>
                  <a:pt x="1750" y="511"/>
                </a:cubicBezTo>
                <a:cubicBezTo>
                  <a:pt x="1789" y="515"/>
                  <a:pt x="1789" y="515"/>
                  <a:pt x="1789" y="515"/>
                </a:cubicBezTo>
                <a:cubicBezTo>
                  <a:pt x="1865" y="524"/>
                  <a:pt x="1865" y="524"/>
                  <a:pt x="1865" y="524"/>
                </a:cubicBezTo>
                <a:cubicBezTo>
                  <a:pt x="1865" y="524"/>
                  <a:pt x="1865" y="524"/>
                  <a:pt x="1865" y="524"/>
                </a:cubicBezTo>
                <a:cubicBezTo>
                  <a:pt x="1907" y="522"/>
                  <a:pt x="1950" y="521"/>
                  <a:pt x="1992" y="520"/>
                </a:cubicBezTo>
                <a:cubicBezTo>
                  <a:pt x="1991" y="520"/>
                  <a:pt x="1991" y="520"/>
                  <a:pt x="1991" y="520"/>
                </a:cubicBezTo>
                <a:cubicBezTo>
                  <a:pt x="2056" y="490"/>
                  <a:pt x="2056" y="490"/>
                  <a:pt x="2056" y="490"/>
                </a:cubicBezTo>
                <a:cubicBezTo>
                  <a:pt x="2121" y="460"/>
                  <a:pt x="2121" y="460"/>
                  <a:pt x="2121" y="460"/>
                </a:cubicBezTo>
                <a:cubicBezTo>
                  <a:pt x="2120" y="460"/>
                  <a:pt x="2120" y="460"/>
                  <a:pt x="2120" y="460"/>
                </a:cubicBezTo>
                <a:cubicBezTo>
                  <a:pt x="2141" y="436"/>
                  <a:pt x="2163" y="412"/>
                  <a:pt x="2184" y="388"/>
                </a:cubicBezTo>
                <a:cubicBezTo>
                  <a:pt x="2184" y="388"/>
                  <a:pt x="2184" y="388"/>
                  <a:pt x="2184" y="388"/>
                </a:cubicBezTo>
                <a:cubicBezTo>
                  <a:pt x="2229" y="316"/>
                  <a:pt x="2229" y="316"/>
                  <a:pt x="2229" y="316"/>
                </a:cubicBezTo>
                <a:cubicBezTo>
                  <a:pt x="2230" y="315"/>
                  <a:pt x="2230" y="315"/>
                  <a:pt x="2230" y="315"/>
                </a:cubicBezTo>
                <a:cubicBezTo>
                  <a:pt x="2230" y="314"/>
                  <a:pt x="2230" y="314"/>
                  <a:pt x="2230" y="314"/>
                </a:cubicBezTo>
                <a:cubicBezTo>
                  <a:pt x="2375" y="201"/>
                  <a:pt x="2375" y="201"/>
                  <a:pt x="2375" y="201"/>
                </a:cubicBezTo>
                <a:cubicBezTo>
                  <a:pt x="2373" y="203"/>
                  <a:pt x="2373" y="203"/>
                  <a:pt x="2373" y="203"/>
                </a:cubicBezTo>
                <a:cubicBezTo>
                  <a:pt x="2403" y="147"/>
                  <a:pt x="2403" y="147"/>
                  <a:pt x="2403" y="147"/>
                </a:cubicBezTo>
                <a:cubicBezTo>
                  <a:pt x="2405" y="144"/>
                  <a:pt x="2405" y="144"/>
                  <a:pt x="2405" y="144"/>
                </a:cubicBezTo>
                <a:cubicBezTo>
                  <a:pt x="2407" y="143"/>
                  <a:pt x="2407" y="143"/>
                  <a:pt x="2407" y="143"/>
                </a:cubicBezTo>
                <a:cubicBezTo>
                  <a:pt x="2452" y="123"/>
                  <a:pt x="2497" y="104"/>
                  <a:pt x="2541" y="85"/>
                </a:cubicBezTo>
                <a:cubicBezTo>
                  <a:pt x="2575" y="70"/>
                  <a:pt x="2575" y="70"/>
                  <a:pt x="2575" y="70"/>
                </a:cubicBezTo>
                <a:cubicBezTo>
                  <a:pt x="2591" y="63"/>
                  <a:pt x="2591" y="63"/>
                  <a:pt x="2591" y="63"/>
                </a:cubicBezTo>
                <a:cubicBezTo>
                  <a:pt x="2608" y="57"/>
                  <a:pt x="2608" y="57"/>
                  <a:pt x="2608" y="57"/>
                </a:cubicBezTo>
                <a:cubicBezTo>
                  <a:pt x="2677" y="31"/>
                  <a:pt x="2677" y="31"/>
                  <a:pt x="2677" y="31"/>
                </a:cubicBezTo>
                <a:cubicBezTo>
                  <a:pt x="2678" y="31"/>
                  <a:pt x="2678" y="31"/>
                  <a:pt x="2678" y="31"/>
                </a:cubicBezTo>
                <a:cubicBezTo>
                  <a:pt x="2679" y="31"/>
                  <a:pt x="2679" y="31"/>
                  <a:pt x="2679" y="31"/>
                </a:cubicBezTo>
                <a:cubicBezTo>
                  <a:pt x="2806" y="15"/>
                  <a:pt x="2806" y="15"/>
                  <a:pt x="2806" y="15"/>
                </a:cubicBezTo>
                <a:cubicBezTo>
                  <a:pt x="2869" y="8"/>
                  <a:pt x="2869" y="8"/>
                  <a:pt x="2869" y="8"/>
                </a:cubicBezTo>
                <a:cubicBezTo>
                  <a:pt x="2933" y="0"/>
                  <a:pt x="2933" y="0"/>
                  <a:pt x="2933" y="0"/>
                </a:cubicBezTo>
                <a:cubicBezTo>
                  <a:pt x="2935" y="0"/>
                  <a:pt x="2935" y="0"/>
                  <a:pt x="2935" y="0"/>
                </a:cubicBezTo>
                <a:cubicBezTo>
                  <a:pt x="2936" y="1"/>
                  <a:pt x="2936" y="1"/>
                  <a:pt x="2936" y="1"/>
                </a:cubicBezTo>
                <a:cubicBezTo>
                  <a:pt x="3026" y="44"/>
                  <a:pt x="3026" y="44"/>
                  <a:pt x="3026" y="44"/>
                </a:cubicBezTo>
                <a:cubicBezTo>
                  <a:pt x="3056" y="58"/>
                  <a:pt x="3086" y="73"/>
                  <a:pt x="3116" y="87"/>
                </a:cubicBezTo>
                <a:cubicBezTo>
                  <a:pt x="3116" y="88"/>
                  <a:pt x="3116" y="88"/>
                  <a:pt x="3116" y="88"/>
                </a:cubicBezTo>
                <a:cubicBezTo>
                  <a:pt x="3116" y="88"/>
                  <a:pt x="3116" y="88"/>
                  <a:pt x="3116" y="88"/>
                </a:cubicBezTo>
                <a:cubicBezTo>
                  <a:pt x="3179" y="129"/>
                  <a:pt x="3179" y="129"/>
                  <a:pt x="3179" y="129"/>
                </a:cubicBezTo>
                <a:cubicBezTo>
                  <a:pt x="3200" y="142"/>
                  <a:pt x="3221" y="156"/>
                  <a:pt x="3242" y="170"/>
                </a:cubicBezTo>
                <a:lnTo>
                  <a:pt x="3240" y="172"/>
                </a:lnTo>
                <a:close/>
              </a:path>
            </a:pathLst>
          </a:custGeom>
          <a:solidFill>
            <a:srgbClr val="A8BEB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任意多边形 19"/>
          <p:cNvSpPr/>
          <p:nvPr/>
        </p:nvSpPr>
        <p:spPr bwMode="auto">
          <a:xfrm rot="1099559">
            <a:off x="-819544" y="754227"/>
            <a:ext cx="13358154" cy="5610278"/>
          </a:xfrm>
          <a:custGeom>
            <a:avLst/>
            <a:gdLst>
              <a:gd name="connsiteX0" fmla="*/ 0 w 13358154"/>
              <a:gd name="connsiteY0" fmla="*/ 1267862 h 5610278"/>
              <a:gd name="connsiteX1" fmla="*/ 3827837 w 13358154"/>
              <a:gd name="connsiteY1" fmla="*/ 0 h 5610278"/>
              <a:gd name="connsiteX2" fmla="*/ 3829529 w 13358154"/>
              <a:gd name="connsiteY2" fmla="*/ 395 h 5610278"/>
              <a:gd name="connsiteX3" fmla="*/ 3921041 w 13358154"/>
              <a:gd name="connsiteY3" fmla="*/ 21761 h 5610278"/>
              <a:gd name="connsiteX4" fmla="*/ 4250892 w 13358154"/>
              <a:gd name="connsiteY4" fmla="*/ 80105 h 5610278"/>
              <a:gd name="connsiteX5" fmla="*/ 4685696 w 13358154"/>
              <a:gd name="connsiteY5" fmla="*/ 211379 h 5610278"/>
              <a:gd name="connsiteX6" fmla="*/ 5000554 w 13358154"/>
              <a:gd name="connsiteY6" fmla="*/ 400997 h 5610278"/>
              <a:gd name="connsiteX7" fmla="*/ 5315412 w 13358154"/>
              <a:gd name="connsiteY7" fmla="*/ 780231 h 5610278"/>
              <a:gd name="connsiteX8" fmla="*/ 5334154 w 13358154"/>
              <a:gd name="connsiteY8" fmla="*/ 1112062 h 5610278"/>
              <a:gd name="connsiteX9" fmla="*/ 5390377 w 13358154"/>
              <a:gd name="connsiteY9" fmla="*/ 1538702 h 5610278"/>
              <a:gd name="connsiteX10" fmla="*/ 5360391 w 13358154"/>
              <a:gd name="connsiteY10" fmla="*/ 1830421 h 5610278"/>
              <a:gd name="connsiteX11" fmla="*/ 5420364 w 13358154"/>
              <a:gd name="connsiteY11" fmla="*/ 2224242 h 5610278"/>
              <a:gd name="connsiteX12" fmla="*/ 5570296 w 13358154"/>
              <a:gd name="connsiteY12" fmla="*/ 2486790 h 5610278"/>
              <a:gd name="connsiteX13" fmla="*/ 5780203 w 13358154"/>
              <a:gd name="connsiteY13" fmla="*/ 2690993 h 5610278"/>
              <a:gd name="connsiteX14" fmla="*/ 5930134 w 13358154"/>
              <a:gd name="connsiteY14" fmla="*/ 2807681 h 5610278"/>
              <a:gd name="connsiteX15" fmla="*/ 6293720 w 13358154"/>
              <a:gd name="connsiteY15" fmla="*/ 2902490 h 5610278"/>
              <a:gd name="connsiteX16" fmla="*/ 6604830 w 13358154"/>
              <a:gd name="connsiteY16" fmla="*/ 2924369 h 5610278"/>
              <a:gd name="connsiteX17" fmla="*/ 7009647 w 13358154"/>
              <a:gd name="connsiteY17" fmla="*/ 2822267 h 5610278"/>
              <a:gd name="connsiteX18" fmla="*/ 7399471 w 13358154"/>
              <a:gd name="connsiteY18" fmla="*/ 2676407 h 5610278"/>
              <a:gd name="connsiteX19" fmla="*/ 7714329 w 13358154"/>
              <a:gd name="connsiteY19" fmla="*/ 2443031 h 5610278"/>
              <a:gd name="connsiteX20" fmla="*/ 7984208 w 13358154"/>
              <a:gd name="connsiteY20" fmla="*/ 2340930 h 5610278"/>
              <a:gd name="connsiteX21" fmla="*/ 8269079 w 13358154"/>
              <a:gd name="connsiteY21" fmla="*/ 2209656 h 5610278"/>
              <a:gd name="connsiteX22" fmla="*/ 8508971 w 13358154"/>
              <a:gd name="connsiteY22" fmla="*/ 2151312 h 5610278"/>
              <a:gd name="connsiteX23" fmla="*/ 9033734 w 13358154"/>
              <a:gd name="connsiteY23" fmla="*/ 2049211 h 5610278"/>
              <a:gd name="connsiteX24" fmla="*/ 10008294 w 13358154"/>
              <a:gd name="connsiteY24" fmla="*/ 2092969 h 5610278"/>
              <a:gd name="connsiteX25" fmla="*/ 10727969 w 13358154"/>
              <a:gd name="connsiteY25" fmla="*/ 2165898 h 5610278"/>
              <a:gd name="connsiteX26" fmla="*/ 11470134 w 13358154"/>
              <a:gd name="connsiteY26" fmla="*/ 2541487 h 5610278"/>
              <a:gd name="connsiteX27" fmla="*/ 11672543 w 13358154"/>
              <a:gd name="connsiteY27" fmla="*/ 3230674 h 5610278"/>
              <a:gd name="connsiteX28" fmla="*/ 11927428 w 13358154"/>
              <a:gd name="connsiteY28" fmla="*/ 3580737 h 5610278"/>
              <a:gd name="connsiteX29" fmla="*/ 12407212 w 13358154"/>
              <a:gd name="connsiteY29" fmla="*/ 3741183 h 5610278"/>
              <a:gd name="connsiteX30" fmla="*/ 12692083 w 13358154"/>
              <a:gd name="connsiteY30" fmla="*/ 3668253 h 5610278"/>
              <a:gd name="connsiteX31" fmla="*/ 12988199 w 13358154"/>
              <a:gd name="connsiteY31" fmla="*/ 3135865 h 5610278"/>
              <a:gd name="connsiteX32" fmla="*/ 13293746 w 13358154"/>
              <a:gd name="connsiteY32" fmla="*/ 2676293 h 5610278"/>
              <a:gd name="connsiteX33" fmla="*/ 13302720 w 13358154"/>
              <a:gd name="connsiteY33" fmla="*/ 2662795 h 5610278"/>
              <a:gd name="connsiteX34" fmla="*/ 13358154 w 13358154"/>
              <a:gd name="connsiteY34" fmla="*/ 2830157 h 5610278"/>
              <a:gd name="connsiteX35" fmla="*/ 13308679 w 13358154"/>
              <a:gd name="connsiteY35" fmla="*/ 2896336 h 5610278"/>
              <a:gd name="connsiteX36" fmla="*/ 13156873 w 13358154"/>
              <a:gd name="connsiteY36" fmla="*/ 3099400 h 5610278"/>
              <a:gd name="connsiteX37" fmla="*/ 12901988 w 13358154"/>
              <a:gd name="connsiteY37" fmla="*/ 3609909 h 5610278"/>
              <a:gd name="connsiteX38" fmla="*/ 12707076 w 13358154"/>
              <a:gd name="connsiteY38" fmla="*/ 4091246 h 5610278"/>
              <a:gd name="connsiteX39" fmla="*/ 12152327 w 13358154"/>
              <a:gd name="connsiteY39" fmla="*/ 4032902 h 5610278"/>
              <a:gd name="connsiteX40" fmla="*/ 11567590 w 13358154"/>
              <a:gd name="connsiteY40" fmla="*/ 3843284 h 5610278"/>
              <a:gd name="connsiteX41" fmla="*/ 11102800 w 13358154"/>
              <a:gd name="connsiteY41" fmla="*/ 3376533 h 5610278"/>
              <a:gd name="connsiteX42" fmla="*/ 10742963 w 13358154"/>
              <a:gd name="connsiteY42" fmla="*/ 3259846 h 5610278"/>
              <a:gd name="connsiteX43" fmla="*/ 9633463 w 13358154"/>
              <a:gd name="connsiteY43" fmla="*/ 3201502 h 5610278"/>
              <a:gd name="connsiteX44" fmla="*/ 9063720 w 13358154"/>
              <a:gd name="connsiteY44" fmla="*/ 3391119 h 5610278"/>
              <a:gd name="connsiteX45" fmla="*/ 8520216 w 13358154"/>
              <a:gd name="connsiteY45" fmla="*/ 3631788 h 5610278"/>
              <a:gd name="connsiteX46" fmla="*/ 7639363 w 13358154"/>
              <a:gd name="connsiteY46" fmla="*/ 4295449 h 5610278"/>
              <a:gd name="connsiteX47" fmla="*/ 6829729 w 13358154"/>
              <a:gd name="connsiteY47" fmla="*/ 4980990 h 5610278"/>
              <a:gd name="connsiteX48" fmla="*/ 6289972 w 13358154"/>
              <a:gd name="connsiteY48" fmla="*/ 5199779 h 5610278"/>
              <a:gd name="connsiteX49" fmla="*/ 5540310 w 13358154"/>
              <a:gd name="connsiteY49" fmla="*/ 5112264 h 5610278"/>
              <a:gd name="connsiteX50" fmla="*/ 5045534 w 13358154"/>
              <a:gd name="connsiteY50" fmla="*/ 4864302 h 5610278"/>
              <a:gd name="connsiteX51" fmla="*/ 4880608 w 13358154"/>
              <a:gd name="connsiteY51" fmla="*/ 4514239 h 5610278"/>
              <a:gd name="connsiteX52" fmla="*/ 4760662 w 13358154"/>
              <a:gd name="connsiteY52" fmla="*/ 4032902 h 5610278"/>
              <a:gd name="connsiteX53" fmla="*/ 4670703 w 13358154"/>
              <a:gd name="connsiteY53" fmla="*/ 3580737 h 5610278"/>
              <a:gd name="connsiteX54" fmla="*/ 4520770 w 13358154"/>
              <a:gd name="connsiteY54" fmla="*/ 3289017 h 5610278"/>
              <a:gd name="connsiteX55" fmla="*/ 4250892 w 13358154"/>
              <a:gd name="connsiteY55" fmla="*/ 3113986 h 5610278"/>
              <a:gd name="connsiteX56" fmla="*/ 3906048 w 13358154"/>
              <a:gd name="connsiteY56" fmla="*/ 3026470 h 5610278"/>
              <a:gd name="connsiteX57" fmla="*/ 3531217 w 13358154"/>
              <a:gd name="connsiteY57" fmla="*/ 3186916 h 5610278"/>
              <a:gd name="connsiteX58" fmla="*/ 3186372 w 13358154"/>
              <a:gd name="connsiteY58" fmla="*/ 3624495 h 5610278"/>
              <a:gd name="connsiteX59" fmla="*/ 2706589 w 13358154"/>
              <a:gd name="connsiteY59" fmla="*/ 4135004 h 5610278"/>
              <a:gd name="connsiteX60" fmla="*/ 2211812 w 13358154"/>
              <a:gd name="connsiteY60" fmla="*/ 4966404 h 5610278"/>
              <a:gd name="connsiteX61" fmla="*/ 1863219 w 13358154"/>
              <a:gd name="connsiteY61" fmla="*/ 5371165 h 5610278"/>
              <a:gd name="connsiteX62" fmla="*/ 1446689 w 13358154"/>
              <a:gd name="connsiteY62" fmla="*/ 5604084 h 5610278"/>
              <a:gd name="connsiteX63" fmla="*/ 1435612 w 13358154"/>
              <a:gd name="connsiteY63" fmla="*/ 5610278 h 5610278"/>
              <a:gd name="connsiteX64" fmla="*/ 928 w 13358154"/>
              <a:gd name="connsiteY64" fmla="*/ 1278786 h 561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3358154" h="5610278">
                <a:moveTo>
                  <a:pt x="0" y="1267862"/>
                </a:moveTo>
                <a:lnTo>
                  <a:pt x="3827837" y="0"/>
                </a:lnTo>
                <a:lnTo>
                  <a:pt x="3829529" y="395"/>
                </a:lnTo>
                <a:cubicBezTo>
                  <a:pt x="3921041" y="21761"/>
                  <a:pt x="3921041" y="21761"/>
                  <a:pt x="3921041" y="21761"/>
                </a:cubicBezTo>
                <a:cubicBezTo>
                  <a:pt x="4250892" y="80105"/>
                  <a:pt x="4250892" y="80105"/>
                  <a:pt x="4250892" y="80105"/>
                </a:cubicBezTo>
                <a:cubicBezTo>
                  <a:pt x="4685696" y="211379"/>
                  <a:pt x="4685696" y="211379"/>
                  <a:pt x="4685696" y="211379"/>
                </a:cubicBezTo>
                <a:cubicBezTo>
                  <a:pt x="4685696" y="211379"/>
                  <a:pt x="5000554" y="371824"/>
                  <a:pt x="5000554" y="400997"/>
                </a:cubicBezTo>
                <a:cubicBezTo>
                  <a:pt x="5000554" y="430168"/>
                  <a:pt x="5315412" y="780231"/>
                  <a:pt x="5315412" y="780231"/>
                </a:cubicBezTo>
                <a:cubicBezTo>
                  <a:pt x="5334154" y="1112062"/>
                  <a:pt x="5334154" y="1112062"/>
                  <a:pt x="5334154" y="1112062"/>
                </a:cubicBezTo>
                <a:cubicBezTo>
                  <a:pt x="5390377" y="1538702"/>
                  <a:pt x="5390377" y="1538702"/>
                  <a:pt x="5390377" y="1538702"/>
                </a:cubicBezTo>
                <a:cubicBezTo>
                  <a:pt x="5360391" y="1830421"/>
                  <a:pt x="5360391" y="1830421"/>
                  <a:pt x="5360391" y="1830421"/>
                </a:cubicBezTo>
                <a:cubicBezTo>
                  <a:pt x="5420364" y="2224242"/>
                  <a:pt x="5420364" y="2224242"/>
                  <a:pt x="5420364" y="2224242"/>
                </a:cubicBezTo>
                <a:cubicBezTo>
                  <a:pt x="5570296" y="2486790"/>
                  <a:pt x="5570296" y="2486790"/>
                  <a:pt x="5570296" y="2486790"/>
                </a:cubicBezTo>
                <a:cubicBezTo>
                  <a:pt x="5780203" y="2690993"/>
                  <a:pt x="5780203" y="2690993"/>
                  <a:pt x="5780203" y="2690993"/>
                </a:cubicBezTo>
                <a:cubicBezTo>
                  <a:pt x="5930134" y="2807681"/>
                  <a:pt x="5930134" y="2807681"/>
                  <a:pt x="5930134" y="2807681"/>
                </a:cubicBezTo>
                <a:cubicBezTo>
                  <a:pt x="6293720" y="2902490"/>
                  <a:pt x="6293720" y="2902490"/>
                  <a:pt x="6293720" y="2902490"/>
                </a:cubicBezTo>
                <a:cubicBezTo>
                  <a:pt x="6604830" y="2924369"/>
                  <a:pt x="6604830" y="2924369"/>
                  <a:pt x="6604830" y="2924369"/>
                </a:cubicBezTo>
                <a:cubicBezTo>
                  <a:pt x="7009647" y="2822267"/>
                  <a:pt x="7009647" y="2822267"/>
                  <a:pt x="7009647" y="2822267"/>
                </a:cubicBezTo>
                <a:cubicBezTo>
                  <a:pt x="7399471" y="2676407"/>
                  <a:pt x="7399471" y="2676407"/>
                  <a:pt x="7399471" y="2676407"/>
                </a:cubicBezTo>
                <a:cubicBezTo>
                  <a:pt x="7714329" y="2443031"/>
                  <a:pt x="7714329" y="2443031"/>
                  <a:pt x="7714329" y="2443031"/>
                </a:cubicBezTo>
                <a:cubicBezTo>
                  <a:pt x="7984208" y="2340930"/>
                  <a:pt x="7984208" y="2340930"/>
                  <a:pt x="7984208" y="2340930"/>
                </a:cubicBezTo>
                <a:cubicBezTo>
                  <a:pt x="8269079" y="2209656"/>
                  <a:pt x="8269079" y="2209656"/>
                  <a:pt x="8269079" y="2209656"/>
                </a:cubicBezTo>
                <a:cubicBezTo>
                  <a:pt x="8508971" y="2151312"/>
                  <a:pt x="8508971" y="2151312"/>
                  <a:pt x="8508971" y="2151312"/>
                </a:cubicBezTo>
                <a:cubicBezTo>
                  <a:pt x="9033734" y="2049211"/>
                  <a:pt x="9033734" y="2049211"/>
                  <a:pt x="9033734" y="2049211"/>
                </a:cubicBezTo>
                <a:cubicBezTo>
                  <a:pt x="10008294" y="2092969"/>
                  <a:pt x="10008294" y="2092969"/>
                  <a:pt x="10008294" y="2092969"/>
                </a:cubicBezTo>
                <a:cubicBezTo>
                  <a:pt x="10727969" y="2165898"/>
                  <a:pt x="10727969" y="2165898"/>
                  <a:pt x="10727969" y="2165898"/>
                </a:cubicBezTo>
                <a:cubicBezTo>
                  <a:pt x="11470134" y="2541487"/>
                  <a:pt x="11470134" y="2541487"/>
                  <a:pt x="11470134" y="2541487"/>
                </a:cubicBezTo>
                <a:cubicBezTo>
                  <a:pt x="11470134" y="2541487"/>
                  <a:pt x="11672543" y="3172330"/>
                  <a:pt x="11672543" y="3230674"/>
                </a:cubicBezTo>
                <a:cubicBezTo>
                  <a:pt x="11672543" y="3289018"/>
                  <a:pt x="11927428" y="3580737"/>
                  <a:pt x="11927428" y="3580737"/>
                </a:cubicBezTo>
                <a:cubicBezTo>
                  <a:pt x="12407212" y="3741183"/>
                  <a:pt x="12407212" y="3741183"/>
                  <a:pt x="12407212" y="3741183"/>
                </a:cubicBezTo>
                <a:cubicBezTo>
                  <a:pt x="12692083" y="3668253"/>
                  <a:pt x="12692083" y="3668253"/>
                  <a:pt x="12692083" y="3668253"/>
                </a:cubicBezTo>
                <a:cubicBezTo>
                  <a:pt x="12988199" y="3135865"/>
                  <a:pt x="12988199" y="3135865"/>
                  <a:pt x="12988199" y="3135865"/>
                </a:cubicBezTo>
                <a:cubicBezTo>
                  <a:pt x="13120327" y="2937131"/>
                  <a:pt x="13219423" y="2788081"/>
                  <a:pt x="13293746" y="2676293"/>
                </a:cubicBezTo>
                <a:lnTo>
                  <a:pt x="13302720" y="2662795"/>
                </a:lnTo>
                <a:lnTo>
                  <a:pt x="13358154" y="2830157"/>
                </a:lnTo>
                <a:lnTo>
                  <a:pt x="13308679" y="2896336"/>
                </a:lnTo>
                <a:cubicBezTo>
                  <a:pt x="13156873" y="3099400"/>
                  <a:pt x="13156873" y="3099400"/>
                  <a:pt x="13156873" y="3099400"/>
                </a:cubicBezTo>
                <a:cubicBezTo>
                  <a:pt x="12901988" y="3609909"/>
                  <a:pt x="12901988" y="3609909"/>
                  <a:pt x="12901988" y="3609909"/>
                </a:cubicBezTo>
                <a:cubicBezTo>
                  <a:pt x="12707076" y="4091246"/>
                  <a:pt x="12707076" y="4091246"/>
                  <a:pt x="12707076" y="4091246"/>
                </a:cubicBezTo>
                <a:cubicBezTo>
                  <a:pt x="12152327" y="4032902"/>
                  <a:pt x="12152327" y="4032902"/>
                  <a:pt x="12152327" y="4032902"/>
                </a:cubicBezTo>
                <a:cubicBezTo>
                  <a:pt x="11567590" y="3843284"/>
                  <a:pt x="11567590" y="3843284"/>
                  <a:pt x="11567590" y="3843284"/>
                </a:cubicBezTo>
                <a:cubicBezTo>
                  <a:pt x="11102800" y="3376533"/>
                  <a:pt x="11102800" y="3376533"/>
                  <a:pt x="11102800" y="3376533"/>
                </a:cubicBezTo>
                <a:cubicBezTo>
                  <a:pt x="10742963" y="3259846"/>
                  <a:pt x="10742963" y="3259846"/>
                  <a:pt x="10742963" y="3259846"/>
                </a:cubicBezTo>
                <a:cubicBezTo>
                  <a:pt x="9633463" y="3201502"/>
                  <a:pt x="9633463" y="3201502"/>
                  <a:pt x="9633463" y="3201502"/>
                </a:cubicBezTo>
                <a:cubicBezTo>
                  <a:pt x="9063720" y="3391119"/>
                  <a:pt x="9063720" y="3391119"/>
                  <a:pt x="9063720" y="3391119"/>
                </a:cubicBezTo>
                <a:cubicBezTo>
                  <a:pt x="8520216" y="3631788"/>
                  <a:pt x="8520216" y="3631788"/>
                  <a:pt x="8520216" y="3631788"/>
                </a:cubicBezTo>
                <a:cubicBezTo>
                  <a:pt x="7639363" y="4295449"/>
                  <a:pt x="7639363" y="4295449"/>
                  <a:pt x="7639363" y="4295449"/>
                </a:cubicBezTo>
                <a:cubicBezTo>
                  <a:pt x="6829729" y="4980990"/>
                  <a:pt x="6829729" y="4980990"/>
                  <a:pt x="6829729" y="4980990"/>
                </a:cubicBezTo>
                <a:cubicBezTo>
                  <a:pt x="6289972" y="5199779"/>
                  <a:pt x="6289972" y="5199779"/>
                  <a:pt x="6289972" y="5199779"/>
                </a:cubicBezTo>
                <a:cubicBezTo>
                  <a:pt x="5540310" y="5112264"/>
                  <a:pt x="5540310" y="5112264"/>
                  <a:pt x="5540310" y="5112264"/>
                </a:cubicBezTo>
                <a:cubicBezTo>
                  <a:pt x="5045534" y="4864302"/>
                  <a:pt x="5045534" y="4864302"/>
                  <a:pt x="5045534" y="4864302"/>
                </a:cubicBezTo>
                <a:cubicBezTo>
                  <a:pt x="4880608" y="4514239"/>
                  <a:pt x="4880608" y="4514239"/>
                  <a:pt x="4880608" y="4514239"/>
                </a:cubicBezTo>
                <a:cubicBezTo>
                  <a:pt x="4760662" y="4032902"/>
                  <a:pt x="4760662" y="4032902"/>
                  <a:pt x="4760662" y="4032902"/>
                </a:cubicBezTo>
                <a:cubicBezTo>
                  <a:pt x="4670703" y="3580737"/>
                  <a:pt x="4670703" y="3580737"/>
                  <a:pt x="4670703" y="3580737"/>
                </a:cubicBezTo>
                <a:cubicBezTo>
                  <a:pt x="4520770" y="3289017"/>
                  <a:pt x="4520770" y="3289017"/>
                  <a:pt x="4520770" y="3289017"/>
                </a:cubicBezTo>
                <a:cubicBezTo>
                  <a:pt x="4520770" y="3289017"/>
                  <a:pt x="4295872" y="3113986"/>
                  <a:pt x="4250892" y="3113986"/>
                </a:cubicBezTo>
                <a:cubicBezTo>
                  <a:pt x="4205912" y="3113986"/>
                  <a:pt x="3906048" y="3026470"/>
                  <a:pt x="3906048" y="3026470"/>
                </a:cubicBezTo>
                <a:cubicBezTo>
                  <a:pt x="3531217" y="3186916"/>
                  <a:pt x="3531217" y="3186916"/>
                  <a:pt x="3531217" y="3186916"/>
                </a:cubicBezTo>
                <a:cubicBezTo>
                  <a:pt x="3186372" y="3624495"/>
                  <a:pt x="3186372" y="3624495"/>
                  <a:pt x="3186372" y="3624495"/>
                </a:cubicBezTo>
                <a:cubicBezTo>
                  <a:pt x="2706589" y="4135004"/>
                  <a:pt x="2706589" y="4135004"/>
                  <a:pt x="2706589" y="4135004"/>
                </a:cubicBezTo>
                <a:cubicBezTo>
                  <a:pt x="2211812" y="4966404"/>
                  <a:pt x="2211812" y="4966404"/>
                  <a:pt x="2211812" y="4966404"/>
                </a:cubicBezTo>
                <a:cubicBezTo>
                  <a:pt x="1863219" y="5371165"/>
                  <a:pt x="1863219" y="5371165"/>
                  <a:pt x="1863219" y="5371165"/>
                </a:cubicBezTo>
                <a:cubicBezTo>
                  <a:pt x="1625202" y="5504262"/>
                  <a:pt x="1506193" y="5570810"/>
                  <a:pt x="1446689" y="5604084"/>
                </a:cubicBezTo>
                <a:lnTo>
                  <a:pt x="1435612" y="5610278"/>
                </a:lnTo>
                <a:lnTo>
                  <a:pt x="928" y="1278786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963114" y="3254399"/>
            <a:ext cx="42704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Annual work plan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80645" y="3745537"/>
            <a:ext cx="738899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PA_文本框 2"/>
          <p:cNvSpPr txBox="1"/>
          <p:nvPr>
            <p:custDataLst>
              <p:tags r:id="rId1"/>
            </p:custDataLst>
          </p:nvPr>
        </p:nvSpPr>
        <p:spPr>
          <a:xfrm>
            <a:off x="3225677" y="2242622"/>
            <a:ext cx="5768922" cy="9036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48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工作目标计划</a:t>
            </a:r>
            <a:endParaRPr lang="zh-CN" altLang="en-US" sz="48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153500" y="4553494"/>
            <a:ext cx="1894457" cy="40141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spc="300" dirty="0">
                <a:solidFill>
                  <a:srgbClr val="84A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PART.04</a:t>
            </a:r>
            <a:endParaRPr lang="zh-CN" altLang="en-US" sz="1600" spc="300" dirty="0">
              <a:solidFill>
                <a:srgbClr val="84A3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88516" y="1202912"/>
            <a:ext cx="261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Annual work plan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PA_文本框 2"/>
          <p:cNvSpPr txBox="1"/>
          <p:nvPr>
            <p:custDataLst>
              <p:tags r:id="rId1"/>
            </p:custDataLst>
          </p:nvPr>
        </p:nvSpPr>
        <p:spPr>
          <a:xfrm>
            <a:off x="4644816" y="644662"/>
            <a:ext cx="2902367" cy="6331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4A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工作目标计划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84A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3467" y="1649893"/>
            <a:ext cx="10905066" cy="4563533"/>
          </a:xfrm>
          <a:prstGeom prst="rect">
            <a:avLst/>
          </a:prstGeom>
          <a:solidFill>
            <a:srgbClr val="84A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3667" y="1980093"/>
            <a:ext cx="2963333" cy="187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3666" y="4012093"/>
            <a:ext cx="2963333" cy="18796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97867" y="1980093"/>
            <a:ext cx="2963333" cy="1879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97866" y="4012093"/>
            <a:ext cx="2963333" cy="187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74967" y="2530491"/>
            <a:ext cx="142053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工作目标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 bwMode="auto">
          <a:xfrm>
            <a:off x="7563778" y="3835373"/>
            <a:ext cx="3442889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 bwMode="auto">
          <a:xfrm>
            <a:off x="7563778" y="3101512"/>
            <a:ext cx="34428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88516" y="1202912"/>
            <a:ext cx="261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Annual work plan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PA_文本框 2"/>
          <p:cNvSpPr txBox="1"/>
          <p:nvPr>
            <p:custDataLst>
              <p:tags r:id="rId1"/>
            </p:custDataLst>
          </p:nvPr>
        </p:nvSpPr>
        <p:spPr>
          <a:xfrm>
            <a:off x="4644816" y="644662"/>
            <a:ext cx="2902367" cy="6331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4A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工作目标计划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84A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7440742" y="2712699"/>
            <a:ext cx="1" cy="8180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4745869" y="4282026"/>
            <a:ext cx="0" cy="818340"/>
          </a:xfrm>
          <a:prstGeom prst="line">
            <a:avLst/>
          </a:prstGeom>
          <a:solidFill>
            <a:srgbClr val="375BA5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2050246" y="2712695"/>
            <a:ext cx="1" cy="81807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 flipV="1">
            <a:off x="10143304" y="4282030"/>
            <a:ext cx="1" cy="818341"/>
          </a:xfrm>
          <a:prstGeom prst="line">
            <a:avLst/>
          </a:prstGeom>
          <a:solidFill>
            <a:srgbClr val="375BA5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7216498" y="2323087"/>
            <a:ext cx="446918" cy="446916"/>
          </a:xfrm>
          <a:prstGeom prst="ellipse">
            <a:avLst/>
          </a:prstGeom>
          <a:solidFill>
            <a:srgbClr val="84A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 flipV="1">
            <a:off x="4521626" y="5017661"/>
            <a:ext cx="446920" cy="446918"/>
          </a:xfrm>
          <a:prstGeom prst="ellipse">
            <a:avLst/>
          </a:prstGeom>
          <a:solidFill>
            <a:srgbClr val="A8B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826004" y="2323083"/>
            <a:ext cx="446916" cy="446916"/>
          </a:xfrm>
          <a:prstGeom prst="ellipse">
            <a:avLst/>
          </a:prstGeom>
          <a:solidFill>
            <a:srgbClr val="84A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1" name="文本框 42"/>
          <p:cNvSpPr txBox="1"/>
          <p:nvPr/>
        </p:nvSpPr>
        <p:spPr>
          <a:xfrm>
            <a:off x="1829325" y="2384097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200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五边形 11"/>
          <p:cNvSpPr/>
          <p:nvPr/>
        </p:nvSpPr>
        <p:spPr>
          <a:xfrm rot="16200000">
            <a:off x="1680585" y="2375137"/>
            <a:ext cx="737770" cy="2703733"/>
          </a:xfrm>
          <a:prstGeom prst="homePlate">
            <a:avLst>
              <a:gd name="adj" fmla="val 48709"/>
            </a:avLst>
          </a:prstGeom>
          <a:solidFill>
            <a:srgbClr val="84A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3" name="五边形 12"/>
          <p:cNvSpPr/>
          <p:nvPr/>
        </p:nvSpPr>
        <p:spPr>
          <a:xfrm rot="16200000">
            <a:off x="7071077" y="2375136"/>
            <a:ext cx="737770" cy="2703733"/>
          </a:xfrm>
          <a:prstGeom prst="homePlate">
            <a:avLst>
              <a:gd name="adj" fmla="val 48709"/>
            </a:avLst>
          </a:prstGeom>
          <a:solidFill>
            <a:srgbClr val="84A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4" name="五边形 13"/>
          <p:cNvSpPr/>
          <p:nvPr/>
        </p:nvSpPr>
        <p:spPr>
          <a:xfrm rot="5400000" flipV="1">
            <a:off x="4376179" y="2733295"/>
            <a:ext cx="737770" cy="2703733"/>
          </a:xfrm>
          <a:prstGeom prst="homePlate">
            <a:avLst>
              <a:gd name="adj" fmla="val 48709"/>
            </a:avLst>
          </a:prstGeom>
          <a:solidFill>
            <a:srgbClr val="A8B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5" name="五边形 14"/>
          <p:cNvSpPr/>
          <p:nvPr/>
        </p:nvSpPr>
        <p:spPr>
          <a:xfrm rot="5400000" flipV="1">
            <a:off x="9773642" y="2733295"/>
            <a:ext cx="737770" cy="2703733"/>
          </a:xfrm>
          <a:prstGeom prst="homePlate">
            <a:avLst>
              <a:gd name="adj" fmla="val 48709"/>
            </a:avLst>
          </a:prstGeom>
          <a:solidFill>
            <a:srgbClr val="A8B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 flipV="1">
            <a:off x="9919061" y="5017665"/>
            <a:ext cx="446918" cy="446918"/>
          </a:xfrm>
          <a:prstGeom prst="ellipse">
            <a:avLst/>
          </a:prstGeom>
          <a:solidFill>
            <a:srgbClr val="A8B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7" name="文本框 42"/>
          <p:cNvSpPr txBox="1"/>
          <p:nvPr/>
        </p:nvSpPr>
        <p:spPr>
          <a:xfrm>
            <a:off x="4524335" y="5068666"/>
            <a:ext cx="42164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200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42"/>
          <p:cNvSpPr txBox="1"/>
          <p:nvPr/>
        </p:nvSpPr>
        <p:spPr>
          <a:xfrm>
            <a:off x="7223752" y="2380528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200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文本框 42"/>
          <p:cNvSpPr txBox="1"/>
          <p:nvPr/>
        </p:nvSpPr>
        <p:spPr>
          <a:xfrm>
            <a:off x="9921812" y="5068666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200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1"/>
          <p:cNvSpPr txBox="1">
            <a:spLocks noChangeArrowheads="1"/>
          </p:cNvSpPr>
          <p:nvPr/>
        </p:nvSpPr>
        <p:spPr bwMode="auto">
          <a:xfrm>
            <a:off x="1575340" y="4427105"/>
            <a:ext cx="96270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1"/>
          <p:cNvSpPr txBox="1">
            <a:spLocks noChangeArrowheads="1"/>
          </p:cNvSpPr>
          <p:nvPr/>
        </p:nvSpPr>
        <p:spPr bwMode="auto">
          <a:xfrm>
            <a:off x="884653" y="4767583"/>
            <a:ext cx="230595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您的内容打在这里，或者通过复制您的文本后，在此框中选择粘贴，并选择只保留文字，建议在此使用微软雅黑字体。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1"/>
          <p:cNvSpPr txBox="1">
            <a:spLocks noChangeArrowheads="1"/>
          </p:cNvSpPr>
          <p:nvPr/>
        </p:nvSpPr>
        <p:spPr bwMode="auto">
          <a:xfrm>
            <a:off x="4302715" y="2047954"/>
            <a:ext cx="96270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1"/>
          <p:cNvSpPr txBox="1">
            <a:spLocks noChangeArrowheads="1"/>
          </p:cNvSpPr>
          <p:nvPr/>
        </p:nvSpPr>
        <p:spPr bwMode="auto">
          <a:xfrm>
            <a:off x="3612029" y="2388432"/>
            <a:ext cx="230595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您的内容打在这里，或者通过复制您的文本后，在此框中选择粘贴，并选择只保留文字，建议在此使用微软雅黑字体。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1"/>
          <p:cNvSpPr txBox="1">
            <a:spLocks noChangeArrowheads="1"/>
          </p:cNvSpPr>
          <p:nvPr/>
        </p:nvSpPr>
        <p:spPr bwMode="auto">
          <a:xfrm>
            <a:off x="6945990" y="4427105"/>
            <a:ext cx="96270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1"/>
          <p:cNvSpPr txBox="1">
            <a:spLocks noChangeArrowheads="1"/>
          </p:cNvSpPr>
          <p:nvPr/>
        </p:nvSpPr>
        <p:spPr bwMode="auto">
          <a:xfrm>
            <a:off x="6255303" y="4767583"/>
            <a:ext cx="230595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您的内容打在这里，或者通过复制您的文本后，在此框中选择粘贴，并选择只保留文字，建议在此使用微软雅黑字体。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1"/>
          <p:cNvSpPr txBox="1">
            <a:spLocks noChangeArrowheads="1"/>
          </p:cNvSpPr>
          <p:nvPr/>
        </p:nvSpPr>
        <p:spPr bwMode="auto">
          <a:xfrm>
            <a:off x="9673365" y="2047954"/>
            <a:ext cx="96270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1"/>
          <p:cNvSpPr txBox="1">
            <a:spLocks noChangeArrowheads="1"/>
          </p:cNvSpPr>
          <p:nvPr/>
        </p:nvSpPr>
        <p:spPr bwMode="auto">
          <a:xfrm>
            <a:off x="8982679" y="2388432"/>
            <a:ext cx="230595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您的内容打在这里，或者通过复制您的文本后，在此框中选择粘贴，并选择只保留文字，建议在此使用微软雅黑字体。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7466" y="2277531"/>
            <a:ext cx="3946067" cy="2884731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quotation-mark_32371"/>
          <p:cNvSpPr>
            <a:spLocks noChangeAspect="1"/>
          </p:cNvSpPr>
          <p:nvPr/>
        </p:nvSpPr>
        <p:spPr bwMode="auto">
          <a:xfrm>
            <a:off x="406443" y="1632050"/>
            <a:ext cx="1032890" cy="958648"/>
          </a:xfrm>
          <a:custGeom>
            <a:avLst/>
            <a:gdLst>
              <a:gd name="T0" fmla="*/ 2004 w 4654"/>
              <a:gd name="T1" fmla="*/ 191 h 4326"/>
              <a:gd name="T2" fmla="*/ 2004 w 4654"/>
              <a:gd name="T3" fmla="*/ 968 h 4326"/>
              <a:gd name="T4" fmla="*/ 1813 w 4654"/>
              <a:gd name="T5" fmla="*/ 1158 h 4326"/>
              <a:gd name="T6" fmla="*/ 1205 w 4654"/>
              <a:gd name="T7" fmla="*/ 2305 h 4326"/>
              <a:gd name="T8" fmla="*/ 1813 w 4654"/>
              <a:gd name="T9" fmla="*/ 2305 h 4326"/>
              <a:gd name="T10" fmla="*/ 2004 w 4654"/>
              <a:gd name="T11" fmla="*/ 2495 h 4326"/>
              <a:gd name="T12" fmla="*/ 2004 w 4654"/>
              <a:gd name="T13" fmla="*/ 4135 h 4326"/>
              <a:gd name="T14" fmla="*/ 1813 w 4654"/>
              <a:gd name="T15" fmla="*/ 4326 h 4326"/>
              <a:gd name="T16" fmla="*/ 191 w 4654"/>
              <a:gd name="T17" fmla="*/ 4326 h 4326"/>
              <a:gd name="T18" fmla="*/ 0 w 4654"/>
              <a:gd name="T19" fmla="*/ 4135 h 4326"/>
              <a:gd name="T20" fmla="*/ 0 w 4654"/>
              <a:gd name="T21" fmla="*/ 2495 h 4326"/>
              <a:gd name="T22" fmla="*/ 109 w 4654"/>
              <a:gd name="T23" fmla="*/ 1501 h 4326"/>
              <a:gd name="T24" fmla="*/ 448 w 4654"/>
              <a:gd name="T25" fmla="*/ 713 h 4326"/>
              <a:gd name="T26" fmla="*/ 1023 w 4654"/>
              <a:gd name="T27" fmla="*/ 187 h 4326"/>
              <a:gd name="T28" fmla="*/ 1813 w 4654"/>
              <a:gd name="T29" fmla="*/ 0 h 4326"/>
              <a:gd name="T30" fmla="*/ 2004 w 4654"/>
              <a:gd name="T31" fmla="*/ 191 h 4326"/>
              <a:gd name="T32" fmla="*/ 4464 w 4654"/>
              <a:gd name="T33" fmla="*/ 1158 h 4326"/>
              <a:gd name="T34" fmla="*/ 4654 w 4654"/>
              <a:gd name="T35" fmla="*/ 968 h 4326"/>
              <a:gd name="T36" fmla="*/ 4654 w 4654"/>
              <a:gd name="T37" fmla="*/ 191 h 4326"/>
              <a:gd name="T38" fmla="*/ 4464 w 4654"/>
              <a:gd name="T39" fmla="*/ 0 h 4326"/>
              <a:gd name="T40" fmla="*/ 3674 w 4654"/>
              <a:gd name="T41" fmla="*/ 187 h 4326"/>
              <a:gd name="T42" fmla="*/ 3098 w 4654"/>
              <a:gd name="T43" fmla="*/ 713 h 4326"/>
              <a:gd name="T44" fmla="*/ 2759 w 4654"/>
              <a:gd name="T45" fmla="*/ 1501 h 4326"/>
              <a:gd name="T46" fmla="*/ 2650 w 4654"/>
              <a:gd name="T47" fmla="*/ 2495 h 4326"/>
              <a:gd name="T48" fmla="*/ 2650 w 4654"/>
              <a:gd name="T49" fmla="*/ 4135 h 4326"/>
              <a:gd name="T50" fmla="*/ 2841 w 4654"/>
              <a:gd name="T51" fmla="*/ 4326 h 4326"/>
              <a:gd name="T52" fmla="*/ 4464 w 4654"/>
              <a:gd name="T53" fmla="*/ 4326 h 4326"/>
              <a:gd name="T54" fmla="*/ 4654 w 4654"/>
              <a:gd name="T55" fmla="*/ 4135 h 4326"/>
              <a:gd name="T56" fmla="*/ 4654 w 4654"/>
              <a:gd name="T57" fmla="*/ 2495 h 4326"/>
              <a:gd name="T58" fmla="*/ 4464 w 4654"/>
              <a:gd name="T59" fmla="*/ 2305 h 4326"/>
              <a:gd name="T60" fmla="*/ 3864 w 4654"/>
              <a:gd name="T61" fmla="*/ 2305 h 4326"/>
              <a:gd name="T62" fmla="*/ 4464 w 4654"/>
              <a:gd name="T63" fmla="*/ 1158 h 4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54" h="4326">
                <a:moveTo>
                  <a:pt x="2004" y="191"/>
                </a:moveTo>
                <a:lnTo>
                  <a:pt x="2004" y="968"/>
                </a:lnTo>
                <a:cubicBezTo>
                  <a:pt x="2004" y="1073"/>
                  <a:pt x="1919" y="1158"/>
                  <a:pt x="1813" y="1158"/>
                </a:cubicBezTo>
                <a:cubicBezTo>
                  <a:pt x="1437" y="1158"/>
                  <a:pt x="1233" y="1544"/>
                  <a:pt x="1205" y="2305"/>
                </a:cubicBezTo>
                <a:lnTo>
                  <a:pt x="1813" y="2305"/>
                </a:lnTo>
                <a:cubicBezTo>
                  <a:pt x="1919" y="2305"/>
                  <a:pt x="2004" y="2390"/>
                  <a:pt x="2004" y="2495"/>
                </a:cubicBezTo>
                <a:lnTo>
                  <a:pt x="2004" y="4135"/>
                </a:lnTo>
                <a:cubicBezTo>
                  <a:pt x="2004" y="4241"/>
                  <a:pt x="1919" y="4326"/>
                  <a:pt x="1813" y="4326"/>
                </a:cubicBezTo>
                <a:lnTo>
                  <a:pt x="191" y="4326"/>
                </a:lnTo>
                <a:cubicBezTo>
                  <a:pt x="85" y="4326"/>
                  <a:pt x="0" y="4241"/>
                  <a:pt x="0" y="4135"/>
                </a:cubicBezTo>
                <a:lnTo>
                  <a:pt x="0" y="2495"/>
                </a:lnTo>
                <a:cubicBezTo>
                  <a:pt x="0" y="2131"/>
                  <a:pt x="37" y="1796"/>
                  <a:pt x="109" y="1501"/>
                </a:cubicBezTo>
                <a:cubicBezTo>
                  <a:pt x="183" y="1198"/>
                  <a:pt x="297" y="933"/>
                  <a:pt x="448" y="713"/>
                </a:cubicBezTo>
                <a:cubicBezTo>
                  <a:pt x="602" y="488"/>
                  <a:pt x="796" y="311"/>
                  <a:pt x="1023" y="187"/>
                </a:cubicBezTo>
                <a:cubicBezTo>
                  <a:pt x="1252" y="63"/>
                  <a:pt x="1518" y="0"/>
                  <a:pt x="1813" y="0"/>
                </a:cubicBezTo>
                <a:cubicBezTo>
                  <a:pt x="1919" y="0"/>
                  <a:pt x="2004" y="86"/>
                  <a:pt x="2004" y="191"/>
                </a:cubicBezTo>
                <a:close/>
                <a:moveTo>
                  <a:pt x="4464" y="1158"/>
                </a:moveTo>
                <a:cubicBezTo>
                  <a:pt x="4569" y="1158"/>
                  <a:pt x="4654" y="1073"/>
                  <a:pt x="4654" y="968"/>
                </a:cubicBezTo>
                <a:lnTo>
                  <a:pt x="4654" y="191"/>
                </a:lnTo>
                <a:cubicBezTo>
                  <a:pt x="4654" y="86"/>
                  <a:pt x="4569" y="0"/>
                  <a:pt x="4464" y="0"/>
                </a:cubicBezTo>
                <a:cubicBezTo>
                  <a:pt x="4168" y="0"/>
                  <a:pt x="3902" y="63"/>
                  <a:pt x="3674" y="187"/>
                </a:cubicBezTo>
                <a:cubicBezTo>
                  <a:pt x="3447" y="311"/>
                  <a:pt x="3253" y="488"/>
                  <a:pt x="3098" y="713"/>
                </a:cubicBezTo>
                <a:cubicBezTo>
                  <a:pt x="2948" y="933"/>
                  <a:pt x="2834" y="1198"/>
                  <a:pt x="2759" y="1501"/>
                </a:cubicBezTo>
                <a:cubicBezTo>
                  <a:pt x="2687" y="1796"/>
                  <a:pt x="2650" y="2131"/>
                  <a:pt x="2650" y="2495"/>
                </a:cubicBezTo>
                <a:lnTo>
                  <a:pt x="2650" y="4135"/>
                </a:lnTo>
                <a:cubicBezTo>
                  <a:pt x="2650" y="4241"/>
                  <a:pt x="2736" y="4326"/>
                  <a:pt x="2841" y="4326"/>
                </a:cubicBezTo>
                <a:lnTo>
                  <a:pt x="4464" y="4326"/>
                </a:lnTo>
                <a:cubicBezTo>
                  <a:pt x="4569" y="4326"/>
                  <a:pt x="4654" y="4241"/>
                  <a:pt x="4654" y="4135"/>
                </a:cubicBezTo>
                <a:lnTo>
                  <a:pt x="4654" y="2495"/>
                </a:lnTo>
                <a:cubicBezTo>
                  <a:pt x="4654" y="2390"/>
                  <a:pt x="4569" y="2305"/>
                  <a:pt x="4464" y="2305"/>
                </a:cubicBezTo>
                <a:lnTo>
                  <a:pt x="3864" y="2305"/>
                </a:lnTo>
                <a:cubicBezTo>
                  <a:pt x="3892" y="1544"/>
                  <a:pt x="4093" y="1158"/>
                  <a:pt x="4464" y="1158"/>
                </a:cubicBezTo>
                <a:close/>
              </a:path>
            </a:pathLst>
          </a:custGeom>
          <a:solidFill>
            <a:srgbClr val="D6C7BB"/>
          </a:solidFill>
          <a:ln>
            <a:noFill/>
          </a:ln>
        </p:spPr>
      </p:sp>
      <p:sp>
        <p:nvSpPr>
          <p:cNvPr id="6" name="1"/>
          <p:cNvSpPr txBox="1">
            <a:spLocks noChangeArrowheads="1"/>
          </p:cNvSpPr>
          <p:nvPr/>
        </p:nvSpPr>
        <p:spPr bwMode="auto">
          <a:xfrm>
            <a:off x="5164805" y="3426279"/>
            <a:ext cx="3357815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86333" y="0"/>
            <a:ext cx="3005667" cy="6858000"/>
          </a:xfrm>
          <a:prstGeom prst="rect">
            <a:avLst/>
          </a:prstGeom>
          <a:solidFill>
            <a:srgbClr val="84A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 bwMode="auto">
          <a:xfrm flipH="1">
            <a:off x="10102757" y="943605"/>
            <a:ext cx="11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 bwMode="auto">
          <a:xfrm flipH="1">
            <a:off x="9595014" y="1258885"/>
            <a:ext cx="2187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 bwMode="auto">
          <a:xfrm flipH="1">
            <a:off x="10102757" y="2875877"/>
            <a:ext cx="11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 bwMode="auto">
          <a:xfrm flipH="1">
            <a:off x="9595014" y="3191157"/>
            <a:ext cx="2187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1"/>
          <p:cNvSpPr txBox="1">
            <a:spLocks noChangeArrowheads="1"/>
          </p:cNvSpPr>
          <p:nvPr/>
        </p:nvSpPr>
        <p:spPr bwMode="auto">
          <a:xfrm flipH="1">
            <a:off x="10102757" y="4865180"/>
            <a:ext cx="11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1"/>
          <p:cNvSpPr txBox="1">
            <a:spLocks noChangeArrowheads="1"/>
          </p:cNvSpPr>
          <p:nvPr/>
        </p:nvSpPr>
        <p:spPr bwMode="auto">
          <a:xfrm flipH="1">
            <a:off x="9595014" y="5180460"/>
            <a:ext cx="2187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13196" y="2839557"/>
            <a:ext cx="1824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Annual work plan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PA_文本框 2"/>
          <p:cNvSpPr txBox="1"/>
          <p:nvPr>
            <p:custDataLst>
              <p:tags r:id="rId2"/>
            </p:custDataLst>
          </p:nvPr>
        </p:nvSpPr>
        <p:spPr>
          <a:xfrm>
            <a:off x="5075512" y="2281307"/>
            <a:ext cx="2902367" cy="6331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b="0" dirty="0">
                <a:solidFill>
                  <a:srgbClr val="84A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工作目标计划</a:t>
            </a:r>
            <a:endParaRPr lang="en-US" sz="3200" b="0" dirty="0">
              <a:solidFill>
                <a:srgbClr val="84A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A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9"/>
          <p:cNvSpPr/>
          <p:nvPr/>
        </p:nvSpPr>
        <p:spPr bwMode="auto">
          <a:xfrm>
            <a:off x="-60325" y="2271563"/>
            <a:ext cx="12312650" cy="2833637"/>
          </a:xfrm>
          <a:custGeom>
            <a:avLst/>
            <a:gdLst>
              <a:gd name="T0" fmla="*/ 3112 w 3242"/>
              <a:gd name="T1" fmla="*/ 94 h 681"/>
              <a:gd name="T2" fmla="*/ 2931 w 3242"/>
              <a:gd name="T3" fmla="*/ 13 h 681"/>
              <a:gd name="T4" fmla="*/ 2808 w 3242"/>
              <a:gd name="T5" fmla="*/ 31 h 681"/>
              <a:gd name="T6" fmla="*/ 2615 w 3242"/>
              <a:gd name="T7" fmla="*/ 73 h 681"/>
              <a:gd name="T8" fmla="*/ 2548 w 3242"/>
              <a:gd name="T9" fmla="*/ 101 h 681"/>
              <a:gd name="T10" fmla="*/ 2387 w 3242"/>
              <a:gd name="T11" fmla="*/ 211 h 681"/>
              <a:gd name="T12" fmla="*/ 2238 w 3242"/>
              <a:gd name="T13" fmla="*/ 324 h 681"/>
              <a:gd name="T14" fmla="*/ 2192 w 3242"/>
              <a:gd name="T15" fmla="*/ 394 h 681"/>
              <a:gd name="T16" fmla="*/ 2125 w 3242"/>
              <a:gd name="T17" fmla="*/ 466 h 681"/>
              <a:gd name="T18" fmla="*/ 1993 w 3242"/>
              <a:gd name="T19" fmla="*/ 526 h 681"/>
              <a:gd name="T20" fmla="*/ 1865 w 3242"/>
              <a:gd name="T21" fmla="*/ 530 h 681"/>
              <a:gd name="T22" fmla="*/ 1788 w 3242"/>
              <a:gd name="T23" fmla="*/ 523 h 681"/>
              <a:gd name="T24" fmla="*/ 1711 w 3242"/>
              <a:gd name="T25" fmla="*/ 515 h 681"/>
              <a:gd name="T26" fmla="*/ 1436 w 3242"/>
              <a:gd name="T27" fmla="*/ 546 h 681"/>
              <a:gd name="T28" fmla="*/ 1287 w 3242"/>
              <a:gd name="T29" fmla="*/ 592 h 681"/>
              <a:gd name="T30" fmla="*/ 1267 w 3242"/>
              <a:gd name="T31" fmla="*/ 602 h 681"/>
              <a:gd name="T32" fmla="*/ 1257 w 3242"/>
              <a:gd name="T33" fmla="*/ 607 h 681"/>
              <a:gd name="T34" fmla="*/ 1095 w 3242"/>
              <a:gd name="T35" fmla="*/ 660 h 681"/>
              <a:gd name="T36" fmla="*/ 1036 w 3242"/>
              <a:gd name="T37" fmla="*/ 673 h 681"/>
              <a:gd name="T38" fmla="*/ 908 w 3242"/>
              <a:gd name="T39" fmla="*/ 681 h 681"/>
              <a:gd name="T40" fmla="*/ 721 w 3242"/>
              <a:gd name="T41" fmla="*/ 661 h 681"/>
              <a:gd name="T42" fmla="*/ 531 w 3242"/>
              <a:gd name="T43" fmla="*/ 584 h 681"/>
              <a:gd name="T44" fmla="*/ 392 w 3242"/>
              <a:gd name="T45" fmla="*/ 442 h 681"/>
              <a:gd name="T46" fmla="*/ 328 w 3242"/>
              <a:gd name="T47" fmla="*/ 370 h 681"/>
              <a:gd name="T48" fmla="*/ 264 w 3242"/>
              <a:gd name="T49" fmla="*/ 295 h 681"/>
              <a:gd name="T50" fmla="*/ 190 w 3242"/>
              <a:gd name="T51" fmla="*/ 180 h 681"/>
              <a:gd name="T52" fmla="*/ 186 w 3242"/>
              <a:gd name="T53" fmla="*/ 174 h 681"/>
              <a:gd name="T54" fmla="*/ 42 w 3242"/>
              <a:gd name="T55" fmla="*/ 20 h 681"/>
              <a:gd name="T56" fmla="*/ 11 w 3242"/>
              <a:gd name="T57" fmla="*/ 17 h 681"/>
              <a:gd name="T58" fmla="*/ 11 w 3242"/>
              <a:gd name="T59" fmla="*/ 14 h 681"/>
              <a:gd name="T60" fmla="*/ 44 w 3242"/>
              <a:gd name="T61" fmla="*/ 17 h 681"/>
              <a:gd name="T62" fmla="*/ 172 w 3242"/>
              <a:gd name="T63" fmla="*/ 142 h 681"/>
              <a:gd name="T64" fmla="*/ 196 w 3242"/>
              <a:gd name="T65" fmla="*/ 170 h 681"/>
              <a:gd name="T66" fmla="*/ 201 w 3242"/>
              <a:gd name="T67" fmla="*/ 178 h 681"/>
              <a:gd name="T68" fmla="*/ 275 w 3242"/>
              <a:gd name="T69" fmla="*/ 286 h 681"/>
              <a:gd name="T70" fmla="*/ 388 w 3242"/>
              <a:gd name="T71" fmla="*/ 413 h 681"/>
              <a:gd name="T72" fmla="*/ 539 w 3242"/>
              <a:gd name="T73" fmla="*/ 566 h 681"/>
              <a:gd name="T74" fmla="*/ 725 w 3242"/>
              <a:gd name="T75" fmla="*/ 640 h 681"/>
              <a:gd name="T76" fmla="*/ 1034 w 3242"/>
              <a:gd name="T77" fmla="*/ 653 h 681"/>
              <a:gd name="T78" fmla="*/ 1090 w 3242"/>
              <a:gd name="T79" fmla="*/ 642 h 681"/>
              <a:gd name="T80" fmla="*/ 1253 w 3242"/>
              <a:gd name="T81" fmla="*/ 589 h 681"/>
              <a:gd name="T82" fmla="*/ 1260 w 3242"/>
              <a:gd name="T83" fmla="*/ 586 h 681"/>
              <a:gd name="T84" fmla="*/ 1343 w 3242"/>
              <a:gd name="T85" fmla="*/ 551 h 681"/>
              <a:gd name="T86" fmla="*/ 1433 w 3242"/>
              <a:gd name="T87" fmla="*/ 532 h 681"/>
              <a:gd name="T88" fmla="*/ 1523 w 3242"/>
              <a:gd name="T89" fmla="*/ 513 h 681"/>
              <a:gd name="T90" fmla="*/ 1712 w 3242"/>
              <a:gd name="T91" fmla="*/ 507 h 681"/>
              <a:gd name="T92" fmla="*/ 1865 w 3242"/>
              <a:gd name="T93" fmla="*/ 524 h 681"/>
              <a:gd name="T94" fmla="*/ 1991 w 3242"/>
              <a:gd name="T95" fmla="*/ 520 h 681"/>
              <a:gd name="T96" fmla="*/ 2120 w 3242"/>
              <a:gd name="T97" fmla="*/ 460 h 681"/>
              <a:gd name="T98" fmla="*/ 2229 w 3242"/>
              <a:gd name="T99" fmla="*/ 316 h 681"/>
              <a:gd name="T100" fmla="*/ 2375 w 3242"/>
              <a:gd name="T101" fmla="*/ 201 h 681"/>
              <a:gd name="T102" fmla="*/ 2405 w 3242"/>
              <a:gd name="T103" fmla="*/ 144 h 681"/>
              <a:gd name="T104" fmla="*/ 2575 w 3242"/>
              <a:gd name="T105" fmla="*/ 70 h 681"/>
              <a:gd name="T106" fmla="*/ 2677 w 3242"/>
              <a:gd name="T107" fmla="*/ 31 h 681"/>
              <a:gd name="T108" fmla="*/ 2806 w 3242"/>
              <a:gd name="T109" fmla="*/ 15 h 681"/>
              <a:gd name="T110" fmla="*/ 2935 w 3242"/>
              <a:gd name="T111" fmla="*/ 0 h 681"/>
              <a:gd name="T112" fmla="*/ 3116 w 3242"/>
              <a:gd name="T113" fmla="*/ 87 h 681"/>
              <a:gd name="T114" fmla="*/ 3179 w 3242"/>
              <a:gd name="T115" fmla="*/ 129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42" h="681">
                <a:moveTo>
                  <a:pt x="3240" y="172"/>
                </a:moveTo>
                <a:cubicBezTo>
                  <a:pt x="3219" y="159"/>
                  <a:pt x="3198" y="146"/>
                  <a:pt x="3176" y="133"/>
                </a:cubicBezTo>
                <a:cubicBezTo>
                  <a:pt x="3112" y="94"/>
                  <a:pt x="3112" y="94"/>
                  <a:pt x="3112" y="94"/>
                </a:cubicBezTo>
                <a:cubicBezTo>
                  <a:pt x="3112" y="95"/>
                  <a:pt x="3112" y="95"/>
                  <a:pt x="3112" y="95"/>
                </a:cubicBezTo>
                <a:cubicBezTo>
                  <a:pt x="3082" y="81"/>
                  <a:pt x="3052" y="68"/>
                  <a:pt x="3022" y="54"/>
                </a:cubicBezTo>
                <a:cubicBezTo>
                  <a:pt x="2931" y="13"/>
                  <a:pt x="2931" y="13"/>
                  <a:pt x="2931" y="13"/>
                </a:cubicBezTo>
                <a:cubicBezTo>
                  <a:pt x="2934" y="14"/>
                  <a:pt x="2934" y="14"/>
                  <a:pt x="2934" y="14"/>
                </a:cubicBezTo>
                <a:cubicBezTo>
                  <a:pt x="2871" y="22"/>
                  <a:pt x="2871" y="22"/>
                  <a:pt x="2871" y="22"/>
                </a:cubicBezTo>
                <a:cubicBezTo>
                  <a:pt x="2808" y="31"/>
                  <a:pt x="2808" y="31"/>
                  <a:pt x="2808" y="31"/>
                </a:cubicBezTo>
                <a:cubicBezTo>
                  <a:pt x="2681" y="47"/>
                  <a:pt x="2681" y="47"/>
                  <a:pt x="2681" y="47"/>
                </a:cubicBezTo>
                <a:cubicBezTo>
                  <a:pt x="2683" y="47"/>
                  <a:pt x="2683" y="47"/>
                  <a:pt x="2683" y="47"/>
                </a:cubicBezTo>
                <a:cubicBezTo>
                  <a:pt x="2615" y="73"/>
                  <a:pt x="2615" y="73"/>
                  <a:pt x="2615" y="73"/>
                </a:cubicBezTo>
                <a:cubicBezTo>
                  <a:pt x="2598" y="79"/>
                  <a:pt x="2598" y="79"/>
                  <a:pt x="2598" y="79"/>
                </a:cubicBezTo>
                <a:cubicBezTo>
                  <a:pt x="2581" y="87"/>
                  <a:pt x="2581" y="87"/>
                  <a:pt x="2581" y="87"/>
                </a:cubicBezTo>
                <a:cubicBezTo>
                  <a:pt x="2548" y="101"/>
                  <a:pt x="2548" y="101"/>
                  <a:pt x="2548" y="101"/>
                </a:cubicBezTo>
                <a:cubicBezTo>
                  <a:pt x="2503" y="121"/>
                  <a:pt x="2459" y="140"/>
                  <a:pt x="2414" y="159"/>
                </a:cubicBezTo>
                <a:cubicBezTo>
                  <a:pt x="2418" y="155"/>
                  <a:pt x="2418" y="155"/>
                  <a:pt x="2418" y="155"/>
                </a:cubicBezTo>
                <a:cubicBezTo>
                  <a:pt x="2387" y="211"/>
                  <a:pt x="2387" y="211"/>
                  <a:pt x="2387" y="211"/>
                </a:cubicBezTo>
                <a:cubicBezTo>
                  <a:pt x="2386" y="212"/>
                  <a:pt x="2386" y="212"/>
                  <a:pt x="2386" y="212"/>
                </a:cubicBezTo>
                <a:cubicBezTo>
                  <a:pt x="2385" y="213"/>
                  <a:pt x="2385" y="213"/>
                  <a:pt x="2385" y="213"/>
                </a:cubicBezTo>
                <a:cubicBezTo>
                  <a:pt x="2238" y="324"/>
                  <a:pt x="2238" y="324"/>
                  <a:pt x="2238" y="324"/>
                </a:cubicBezTo>
                <a:cubicBezTo>
                  <a:pt x="2239" y="322"/>
                  <a:pt x="2239" y="322"/>
                  <a:pt x="2239" y="322"/>
                </a:cubicBezTo>
                <a:cubicBezTo>
                  <a:pt x="2192" y="394"/>
                  <a:pt x="2192" y="394"/>
                  <a:pt x="2192" y="394"/>
                </a:cubicBezTo>
                <a:cubicBezTo>
                  <a:pt x="2192" y="394"/>
                  <a:pt x="2192" y="394"/>
                  <a:pt x="2192" y="394"/>
                </a:cubicBezTo>
                <a:cubicBezTo>
                  <a:pt x="2192" y="394"/>
                  <a:pt x="2192" y="394"/>
                  <a:pt x="2192" y="394"/>
                </a:cubicBezTo>
                <a:cubicBezTo>
                  <a:pt x="2169" y="418"/>
                  <a:pt x="2147" y="442"/>
                  <a:pt x="2125" y="466"/>
                </a:cubicBezTo>
                <a:cubicBezTo>
                  <a:pt x="2125" y="466"/>
                  <a:pt x="2125" y="466"/>
                  <a:pt x="2125" y="466"/>
                </a:cubicBezTo>
                <a:cubicBezTo>
                  <a:pt x="2124" y="466"/>
                  <a:pt x="2124" y="466"/>
                  <a:pt x="2124" y="466"/>
                </a:cubicBezTo>
                <a:cubicBezTo>
                  <a:pt x="2059" y="496"/>
                  <a:pt x="2059" y="496"/>
                  <a:pt x="2059" y="496"/>
                </a:cubicBezTo>
                <a:cubicBezTo>
                  <a:pt x="1993" y="526"/>
                  <a:pt x="1993" y="526"/>
                  <a:pt x="1993" y="526"/>
                </a:cubicBezTo>
                <a:cubicBezTo>
                  <a:pt x="1993" y="526"/>
                  <a:pt x="1993" y="526"/>
                  <a:pt x="1993" y="526"/>
                </a:cubicBezTo>
                <a:cubicBezTo>
                  <a:pt x="1992" y="526"/>
                  <a:pt x="1992" y="526"/>
                  <a:pt x="1992" y="526"/>
                </a:cubicBezTo>
                <a:cubicBezTo>
                  <a:pt x="1950" y="527"/>
                  <a:pt x="1907" y="529"/>
                  <a:pt x="1865" y="530"/>
                </a:cubicBezTo>
                <a:cubicBezTo>
                  <a:pt x="1865" y="530"/>
                  <a:pt x="1865" y="530"/>
                  <a:pt x="1865" y="530"/>
                </a:cubicBezTo>
                <a:cubicBezTo>
                  <a:pt x="1865" y="530"/>
                  <a:pt x="1865" y="530"/>
                  <a:pt x="1865" y="530"/>
                </a:cubicBezTo>
                <a:cubicBezTo>
                  <a:pt x="1788" y="523"/>
                  <a:pt x="1788" y="523"/>
                  <a:pt x="1788" y="523"/>
                </a:cubicBezTo>
                <a:cubicBezTo>
                  <a:pt x="1749" y="519"/>
                  <a:pt x="1749" y="519"/>
                  <a:pt x="1749" y="519"/>
                </a:cubicBezTo>
                <a:cubicBezTo>
                  <a:pt x="1711" y="515"/>
                  <a:pt x="1711" y="515"/>
                  <a:pt x="1711" y="515"/>
                </a:cubicBezTo>
                <a:cubicBezTo>
                  <a:pt x="1711" y="515"/>
                  <a:pt x="1711" y="515"/>
                  <a:pt x="1711" y="515"/>
                </a:cubicBezTo>
                <a:cubicBezTo>
                  <a:pt x="1523" y="525"/>
                  <a:pt x="1523" y="525"/>
                  <a:pt x="1523" y="525"/>
                </a:cubicBezTo>
                <a:cubicBezTo>
                  <a:pt x="1524" y="525"/>
                  <a:pt x="1524" y="525"/>
                  <a:pt x="1524" y="525"/>
                </a:cubicBezTo>
                <a:cubicBezTo>
                  <a:pt x="1495" y="532"/>
                  <a:pt x="1466" y="539"/>
                  <a:pt x="1436" y="546"/>
                </a:cubicBezTo>
                <a:cubicBezTo>
                  <a:pt x="1348" y="567"/>
                  <a:pt x="1348" y="567"/>
                  <a:pt x="1348" y="567"/>
                </a:cubicBezTo>
                <a:cubicBezTo>
                  <a:pt x="1349" y="567"/>
                  <a:pt x="1349" y="567"/>
                  <a:pt x="1349" y="567"/>
                </a:cubicBezTo>
                <a:cubicBezTo>
                  <a:pt x="1328" y="574"/>
                  <a:pt x="1307" y="583"/>
                  <a:pt x="1287" y="592"/>
                </a:cubicBezTo>
                <a:cubicBezTo>
                  <a:pt x="1282" y="594"/>
                  <a:pt x="1277" y="597"/>
                  <a:pt x="1272" y="599"/>
                </a:cubicBezTo>
                <a:cubicBezTo>
                  <a:pt x="1271" y="600"/>
                  <a:pt x="1270" y="600"/>
                  <a:pt x="1269" y="601"/>
                </a:cubicBezTo>
                <a:cubicBezTo>
                  <a:pt x="1267" y="602"/>
                  <a:pt x="1267" y="602"/>
                  <a:pt x="1267" y="602"/>
                </a:cubicBezTo>
                <a:cubicBezTo>
                  <a:pt x="1267" y="602"/>
                  <a:pt x="1266" y="602"/>
                  <a:pt x="1265" y="603"/>
                </a:cubicBezTo>
                <a:cubicBezTo>
                  <a:pt x="1261" y="605"/>
                  <a:pt x="1261" y="605"/>
                  <a:pt x="1261" y="605"/>
                </a:cubicBezTo>
                <a:cubicBezTo>
                  <a:pt x="1259" y="606"/>
                  <a:pt x="1258" y="606"/>
                  <a:pt x="1257" y="607"/>
                </a:cubicBezTo>
                <a:cubicBezTo>
                  <a:pt x="1246" y="612"/>
                  <a:pt x="1235" y="616"/>
                  <a:pt x="1224" y="619"/>
                </a:cubicBezTo>
                <a:cubicBezTo>
                  <a:pt x="1182" y="634"/>
                  <a:pt x="1138" y="647"/>
                  <a:pt x="1095" y="660"/>
                </a:cubicBezTo>
                <a:cubicBezTo>
                  <a:pt x="1095" y="660"/>
                  <a:pt x="1095" y="660"/>
                  <a:pt x="1095" y="660"/>
                </a:cubicBezTo>
                <a:cubicBezTo>
                  <a:pt x="1094" y="660"/>
                  <a:pt x="1094" y="660"/>
                  <a:pt x="1094" y="660"/>
                </a:cubicBezTo>
                <a:cubicBezTo>
                  <a:pt x="1037" y="673"/>
                  <a:pt x="1037" y="673"/>
                  <a:pt x="1037" y="673"/>
                </a:cubicBezTo>
                <a:cubicBezTo>
                  <a:pt x="1036" y="673"/>
                  <a:pt x="1036" y="673"/>
                  <a:pt x="1036" y="673"/>
                </a:cubicBezTo>
                <a:cubicBezTo>
                  <a:pt x="1035" y="673"/>
                  <a:pt x="1035" y="673"/>
                  <a:pt x="1035" y="673"/>
                </a:cubicBezTo>
                <a:cubicBezTo>
                  <a:pt x="909" y="681"/>
                  <a:pt x="909" y="681"/>
                  <a:pt x="909" y="681"/>
                </a:cubicBezTo>
                <a:cubicBezTo>
                  <a:pt x="908" y="681"/>
                  <a:pt x="908" y="681"/>
                  <a:pt x="908" y="681"/>
                </a:cubicBezTo>
                <a:cubicBezTo>
                  <a:pt x="907" y="681"/>
                  <a:pt x="907" y="681"/>
                  <a:pt x="907" y="681"/>
                </a:cubicBezTo>
                <a:cubicBezTo>
                  <a:pt x="845" y="675"/>
                  <a:pt x="784" y="668"/>
                  <a:pt x="722" y="662"/>
                </a:cubicBezTo>
                <a:cubicBezTo>
                  <a:pt x="721" y="661"/>
                  <a:pt x="721" y="661"/>
                  <a:pt x="721" y="661"/>
                </a:cubicBezTo>
                <a:cubicBezTo>
                  <a:pt x="720" y="661"/>
                  <a:pt x="720" y="661"/>
                  <a:pt x="720" y="661"/>
                </a:cubicBezTo>
                <a:cubicBezTo>
                  <a:pt x="625" y="623"/>
                  <a:pt x="625" y="623"/>
                  <a:pt x="625" y="623"/>
                </a:cubicBezTo>
                <a:cubicBezTo>
                  <a:pt x="531" y="584"/>
                  <a:pt x="531" y="584"/>
                  <a:pt x="531" y="584"/>
                </a:cubicBezTo>
                <a:cubicBezTo>
                  <a:pt x="529" y="584"/>
                  <a:pt x="529" y="584"/>
                  <a:pt x="529" y="584"/>
                </a:cubicBezTo>
                <a:cubicBezTo>
                  <a:pt x="528" y="582"/>
                  <a:pt x="528" y="582"/>
                  <a:pt x="528" y="582"/>
                </a:cubicBezTo>
                <a:cubicBezTo>
                  <a:pt x="392" y="442"/>
                  <a:pt x="392" y="442"/>
                  <a:pt x="392" y="442"/>
                </a:cubicBezTo>
                <a:cubicBezTo>
                  <a:pt x="376" y="425"/>
                  <a:pt x="376" y="425"/>
                  <a:pt x="376" y="425"/>
                </a:cubicBezTo>
                <a:cubicBezTo>
                  <a:pt x="370" y="419"/>
                  <a:pt x="364" y="413"/>
                  <a:pt x="359" y="407"/>
                </a:cubicBezTo>
                <a:cubicBezTo>
                  <a:pt x="328" y="370"/>
                  <a:pt x="328" y="370"/>
                  <a:pt x="328" y="370"/>
                </a:cubicBezTo>
                <a:cubicBezTo>
                  <a:pt x="265" y="296"/>
                  <a:pt x="265" y="296"/>
                  <a:pt x="265" y="296"/>
                </a:cubicBezTo>
                <a:cubicBezTo>
                  <a:pt x="264" y="295"/>
                  <a:pt x="264" y="295"/>
                  <a:pt x="264" y="295"/>
                </a:cubicBezTo>
                <a:cubicBezTo>
                  <a:pt x="264" y="295"/>
                  <a:pt x="264" y="295"/>
                  <a:pt x="264" y="295"/>
                </a:cubicBezTo>
                <a:cubicBezTo>
                  <a:pt x="247" y="271"/>
                  <a:pt x="231" y="246"/>
                  <a:pt x="215" y="221"/>
                </a:cubicBezTo>
                <a:cubicBezTo>
                  <a:pt x="207" y="208"/>
                  <a:pt x="198" y="196"/>
                  <a:pt x="191" y="183"/>
                </a:cubicBezTo>
                <a:cubicBezTo>
                  <a:pt x="191" y="182"/>
                  <a:pt x="190" y="181"/>
                  <a:pt x="190" y="180"/>
                </a:cubicBezTo>
                <a:cubicBezTo>
                  <a:pt x="188" y="177"/>
                  <a:pt x="188" y="177"/>
                  <a:pt x="188" y="177"/>
                </a:cubicBezTo>
                <a:cubicBezTo>
                  <a:pt x="188" y="176"/>
                  <a:pt x="188" y="177"/>
                  <a:pt x="187" y="176"/>
                </a:cubicBezTo>
                <a:cubicBezTo>
                  <a:pt x="187" y="175"/>
                  <a:pt x="187" y="175"/>
                  <a:pt x="186" y="174"/>
                </a:cubicBezTo>
                <a:cubicBezTo>
                  <a:pt x="184" y="171"/>
                  <a:pt x="182" y="168"/>
                  <a:pt x="179" y="165"/>
                </a:cubicBezTo>
                <a:cubicBezTo>
                  <a:pt x="175" y="160"/>
                  <a:pt x="170" y="154"/>
                  <a:pt x="165" y="149"/>
                </a:cubicBezTo>
                <a:cubicBezTo>
                  <a:pt x="125" y="105"/>
                  <a:pt x="83" y="63"/>
                  <a:pt x="42" y="20"/>
                </a:cubicBezTo>
                <a:cubicBezTo>
                  <a:pt x="43" y="21"/>
                  <a:pt x="43" y="21"/>
                  <a:pt x="43" y="21"/>
                </a:cubicBezTo>
                <a:cubicBezTo>
                  <a:pt x="36" y="19"/>
                  <a:pt x="29" y="18"/>
                  <a:pt x="22" y="17"/>
                </a:cubicBezTo>
                <a:cubicBezTo>
                  <a:pt x="18" y="17"/>
                  <a:pt x="15" y="17"/>
                  <a:pt x="11" y="17"/>
                </a:cubicBezTo>
                <a:cubicBezTo>
                  <a:pt x="8" y="17"/>
                  <a:pt x="4" y="18"/>
                  <a:pt x="2" y="20"/>
                </a:cubicBezTo>
                <a:cubicBezTo>
                  <a:pt x="0" y="18"/>
                  <a:pt x="0" y="18"/>
                  <a:pt x="0" y="18"/>
                </a:cubicBezTo>
                <a:cubicBezTo>
                  <a:pt x="3" y="15"/>
                  <a:pt x="7" y="15"/>
                  <a:pt x="11" y="14"/>
                </a:cubicBezTo>
                <a:cubicBezTo>
                  <a:pt x="15" y="14"/>
                  <a:pt x="18" y="14"/>
                  <a:pt x="22" y="14"/>
                </a:cubicBezTo>
                <a:cubicBezTo>
                  <a:pt x="29" y="15"/>
                  <a:pt x="37" y="16"/>
                  <a:pt x="44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8"/>
                  <a:pt x="45" y="18"/>
                  <a:pt x="45" y="18"/>
                </a:cubicBezTo>
                <a:cubicBezTo>
                  <a:pt x="66" y="38"/>
                  <a:pt x="87" y="59"/>
                  <a:pt x="109" y="79"/>
                </a:cubicBezTo>
                <a:cubicBezTo>
                  <a:pt x="130" y="100"/>
                  <a:pt x="151" y="121"/>
                  <a:pt x="172" y="142"/>
                </a:cubicBezTo>
                <a:cubicBezTo>
                  <a:pt x="177" y="148"/>
                  <a:pt x="182" y="153"/>
                  <a:pt x="187" y="159"/>
                </a:cubicBezTo>
                <a:cubicBezTo>
                  <a:pt x="190" y="161"/>
                  <a:pt x="192" y="164"/>
                  <a:pt x="195" y="167"/>
                </a:cubicBezTo>
                <a:cubicBezTo>
                  <a:pt x="195" y="168"/>
                  <a:pt x="196" y="169"/>
                  <a:pt x="196" y="170"/>
                </a:cubicBezTo>
                <a:cubicBezTo>
                  <a:pt x="197" y="170"/>
                  <a:pt x="198" y="173"/>
                  <a:pt x="198" y="174"/>
                </a:cubicBezTo>
                <a:cubicBezTo>
                  <a:pt x="199" y="175"/>
                  <a:pt x="199" y="175"/>
                  <a:pt x="199" y="175"/>
                </a:cubicBezTo>
                <a:cubicBezTo>
                  <a:pt x="200" y="176"/>
                  <a:pt x="200" y="177"/>
                  <a:pt x="201" y="178"/>
                </a:cubicBezTo>
                <a:cubicBezTo>
                  <a:pt x="208" y="190"/>
                  <a:pt x="216" y="202"/>
                  <a:pt x="225" y="214"/>
                </a:cubicBezTo>
                <a:cubicBezTo>
                  <a:pt x="241" y="239"/>
                  <a:pt x="259" y="263"/>
                  <a:pt x="276" y="287"/>
                </a:cubicBezTo>
                <a:cubicBezTo>
                  <a:pt x="275" y="286"/>
                  <a:pt x="275" y="286"/>
                  <a:pt x="275" y="286"/>
                </a:cubicBezTo>
                <a:cubicBezTo>
                  <a:pt x="339" y="359"/>
                  <a:pt x="339" y="359"/>
                  <a:pt x="339" y="359"/>
                </a:cubicBezTo>
                <a:cubicBezTo>
                  <a:pt x="371" y="396"/>
                  <a:pt x="371" y="396"/>
                  <a:pt x="371" y="396"/>
                </a:cubicBezTo>
                <a:cubicBezTo>
                  <a:pt x="377" y="402"/>
                  <a:pt x="383" y="407"/>
                  <a:pt x="388" y="413"/>
                </a:cubicBezTo>
                <a:cubicBezTo>
                  <a:pt x="405" y="430"/>
                  <a:pt x="405" y="430"/>
                  <a:pt x="405" y="430"/>
                </a:cubicBezTo>
                <a:cubicBezTo>
                  <a:pt x="542" y="568"/>
                  <a:pt x="542" y="568"/>
                  <a:pt x="542" y="568"/>
                </a:cubicBezTo>
                <a:cubicBezTo>
                  <a:pt x="539" y="566"/>
                  <a:pt x="539" y="566"/>
                  <a:pt x="539" y="566"/>
                </a:cubicBezTo>
                <a:cubicBezTo>
                  <a:pt x="633" y="603"/>
                  <a:pt x="633" y="603"/>
                  <a:pt x="633" y="603"/>
                </a:cubicBezTo>
                <a:cubicBezTo>
                  <a:pt x="728" y="641"/>
                  <a:pt x="728" y="641"/>
                  <a:pt x="728" y="641"/>
                </a:cubicBezTo>
                <a:cubicBezTo>
                  <a:pt x="725" y="640"/>
                  <a:pt x="725" y="640"/>
                  <a:pt x="725" y="640"/>
                </a:cubicBezTo>
                <a:cubicBezTo>
                  <a:pt x="786" y="647"/>
                  <a:pt x="848" y="654"/>
                  <a:pt x="909" y="661"/>
                </a:cubicBezTo>
                <a:cubicBezTo>
                  <a:pt x="907" y="661"/>
                  <a:pt x="907" y="661"/>
                  <a:pt x="907" y="661"/>
                </a:cubicBezTo>
                <a:cubicBezTo>
                  <a:pt x="1034" y="653"/>
                  <a:pt x="1034" y="653"/>
                  <a:pt x="1034" y="653"/>
                </a:cubicBezTo>
                <a:cubicBezTo>
                  <a:pt x="1033" y="653"/>
                  <a:pt x="1033" y="653"/>
                  <a:pt x="1033" y="653"/>
                </a:cubicBezTo>
                <a:cubicBezTo>
                  <a:pt x="1091" y="642"/>
                  <a:pt x="1091" y="642"/>
                  <a:pt x="1091" y="642"/>
                </a:cubicBezTo>
                <a:cubicBezTo>
                  <a:pt x="1090" y="642"/>
                  <a:pt x="1090" y="642"/>
                  <a:pt x="1090" y="642"/>
                </a:cubicBezTo>
                <a:cubicBezTo>
                  <a:pt x="1133" y="629"/>
                  <a:pt x="1176" y="616"/>
                  <a:pt x="1219" y="602"/>
                </a:cubicBezTo>
                <a:cubicBezTo>
                  <a:pt x="1229" y="599"/>
                  <a:pt x="1240" y="595"/>
                  <a:pt x="1250" y="591"/>
                </a:cubicBezTo>
                <a:cubicBezTo>
                  <a:pt x="1251" y="590"/>
                  <a:pt x="1252" y="590"/>
                  <a:pt x="1253" y="589"/>
                </a:cubicBezTo>
                <a:cubicBezTo>
                  <a:pt x="1256" y="588"/>
                  <a:pt x="1256" y="588"/>
                  <a:pt x="1256" y="588"/>
                </a:cubicBezTo>
                <a:cubicBezTo>
                  <a:pt x="1257" y="588"/>
                  <a:pt x="1257" y="587"/>
                  <a:pt x="1258" y="587"/>
                </a:cubicBezTo>
                <a:cubicBezTo>
                  <a:pt x="1260" y="586"/>
                  <a:pt x="1260" y="586"/>
                  <a:pt x="1260" y="586"/>
                </a:cubicBezTo>
                <a:cubicBezTo>
                  <a:pt x="1262" y="585"/>
                  <a:pt x="1263" y="584"/>
                  <a:pt x="1264" y="584"/>
                </a:cubicBezTo>
                <a:cubicBezTo>
                  <a:pt x="1270" y="581"/>
                  <a:pt x="1275" y="579"/>
                  <a:pt x="1280" y="576"/>
                </a:cubicBezTo>
                <a:cubicBezTo>
                  <a:pt x="1301" y="567"/>
                  <a:pt x="1322" y="559"/>
                  <a:pt x="1343" y="551"/>
                </a:cubicBezTo>
                <a:cubicBezTo>
                  <a:pt x="1344" y="551"/>
                  <a:pt x="1344" y="551"/>
                  <a:pt x="1344" y="551"/>
                </a:cubicBezTo>
                <a:cubicBezTo>
                  <a:pt x="1344" y="551"/>
                  <a:pt x="1344" y="551"/>
                  <a:pt x="1344" y="551"/>
                </a:cubicBezTo>
                <a:cubicBezTo>
                  <a:pt x="1433" y="532"/>
                  <a:pt x="1433" y="532"/>
                  <a:pt x="1433" y="532"/>
                </a:cubicBezTo>
                <a:cubicBezTo>
                  <a:pt x="1463" y="526"/>
                  <a:pt x="1492" y="519"/>
                  <a:pt x="1522" y="513"/>
                </a:cubicBezTo>
                <a:cubicBezTo>
                  <a:pt x="1522" y="513"/>
                  <a:pt x="1522" y="513"/>
                  <a:pt x="1522" y="513"/>
                </a:cubicBezTo>
                <a:cubicBezTo>
                  <a:pt x="1523" y="513"/>
                  <a:pt x="1523" y="513"/>
                  <a:pt x="1523" y="513"/>
                </a:cubicBezTo>
                <a:cubicBezTo>
                  <a:pt x="1711" y="507"/>
                  <a:pt x="1711" y="507"/>
                  <a:pt x="1711" y="507"/>
                </a:cubicBezTo>
                <a:cubicBezTo>
                  <a:pt x="1711" y="507"/>
                  <a:pt x="1711" y="507"/>
                  <a:pt x="1711" y="507"/>
                </a:cubicBezTo>
                <a:cubicBezTo>
                  <a:pt x="1712" y="507"/>
                  <a:pt x="1712" y="507"/>
                  <a:pt x="1712" y="507"/>
                </a:cubicBezTo>
                <a:cubicBezTo>
                  <a:pt x="1750" y="511"/>
                  <a:pt x="1750" y="511"/>
                  <a:pt x="1750" y="511"/>
                </a:cubicBezTo>
                <a:cubicBezTo>
                  <a:pt x="1789" y="515"/>
                  <a:pt x="1789" y="515"/>
                  <a:pt x="1789" y="515"/>
                </a:cubicBezTo>
                <a:cubicBezTo>
                  <a:pt x="1865" y="524"/>
                  <a:pt x="1865" y="524"/>
                  <a:pt x="1865" y="524"/>
                </a:cubicBezTo>
                <a:cubicBezTo>
                  <a:pt x="1865" y="524"/>
                  <a:pt x="1865" y="524"/>
                  <a:pt x="1865" y="524"/>
                </a:cubicBezTo>
                <a:cubicBezTo>
                  <a:pt x="1907" y="522"/>
                  <a:pt x="1950" y="521"/>
                  <a:pt x="1992" y="520"/>
                </a:cubicBezTo>
                <a:cubicBezTo>
                  <a:pt x="1991" y="520"/>
                  <a:pt x="1991" y="520"/>
                  <a:pt x="1991" y="520"/>
                </a:cubicBezTo>
                <a:cubicBezTo>
                  <a:pt x="2056" y="490"/>
                  <a:pt x="2056" y="490"/>
                  <a:pt x="2056" y="490"/>
                </a:cubicBezTo>
                <a:cubicBezTo>
                  <a:pt x="2121" y="460"/>
                  <a:pt x="2121" y="460"/>
                  <a:pt x="2121" y="460"/>
                </a:cubicBezTo>
                <a:cubicBezTo>
                  <a:pt x="2120" y="460"/>
                  <a:pt x="2120" y="460"/>
                  <a:pt x="2120" y="460"/>
                </a:cubicBezTo>
                <a:cubicBezTo>
                  <a:pt x="2141" y="436"/>
                  <a:pt x="2163" y="412"/>
                  <a:pt x="2184" y="388"/>
                </a:cubicBezTo>
                <a:cubicBezTo>
                  <a:pt x="2184" y="388"/>
                  <a:pt x="2184" y="388"/>
                  <a:pt x="2184" y="388"/>
                </a:cubicBezTo>
                <a:cubicBezTo>
                  <a:pt x="2229" y="316"/>
                  <a:pt x="2229" y="316"/>
                  <a:pt x="2229" y="316"/>
                </a:cubicBezTo>
                <a:cubicBezTo>
                  <a:pt x="2230" y="315"/>
                  <a:pt x="2230" y="315"/>
                  <a:pt x="2230" y="315"/>
                </a:cubicBezTo>
                <a:cubicBezTo>
                  <a:pt x="2230" y="314"/>
                  <a:pt x="2230" y="314"/>
                  <a:pt x="2230" y="314"/>
                </a:cubicBezTo>
                <a:cubicBezTo>
                  <a:pt x="2375" y="201"/>
                  <a:pt x="2375" y="201"/>
                  <a:pt x="2375" y="201"/>
                </a:cubicBezTo>
                <a:cubicBezTo>
                  <a:pt x="2373" y="203"/>
                  <a:pt x="2373" y="203"/>
                  <a:pt x="2373" y="203"/>
                </a:cubicBezTo>
                <a:cubicBezTo>
                  <a:pt x="2403" y="147"/>
                  <a:pt x="2403" y="147"/>
                  <a:pt x="2403" y="147"/>
                </a:cubicBezTo>
                <a:cubicBezTo>
                  <a:pt x="2405" y="144"/>
                  <a:pt x="2405" y="144"/>
                  <a:pt x="2405" y="144"/>
                </a:cubicBezTo>
                <a:cubicBezTo>
                  <a:pt x="2407" y="143"/>
                  <a:pt x="2407" y="143"/>
                  <a:pt x="2407" y="143"/>
                </a:cubicBezTo>
                <a:cubicBezTo>
                  <a:pt x="2452" y="123"/>
                  <a:pt x="2497" y="104"/>
                  <a:pt x="2541" y="85"/>
                </a:cubicBezTo>
                <a:cubicBezTo>
                  <a:pt x="2575" y="70"/>
                  <a:pt x="2575" y="70"/>
                  <a:pt x="2575" y="70"/>
                </a:cubicBezTo>
                <a:cubicBezTo>
                  <a:pt x="2591" y="63"/>
                  <a:pt x="2591" y="63"/>
                  <a:pt x="2591" y="63"/>
                </a:cubicBezTo>
                <a:cubicBezTo>
                  <a:pt x="2608" y="57"/>
                  <a:pt x="2608" y="57"/>
                  <a:pt x="2608" y="57"/>
                </a:cubicBezTo>
                <a:cubicBezTo>
                  <a:pt x="2677" y="31"/>
                  <a:pt x="2677" y="31"/>
                  <a:pt x="2677" y="31"/>
                </a:cubicBezTo>
                <a:cubicBezTo>
                  <a:pt x="2678" y="31"/>
                  <a:pt x="2678" y="31"/>
                  <a:pt x="2678" y="31"/>
                </a:cubicBezTo>
                <a:cubicBezTo>
                  <a:pt x="2679" y="31"/>
                  <a:pt x="2679" y="31"/>
                  <a:pt x="2679" y="31"/>
                </a:cubicBezTo>
                <a:cubicBezTo>
                  <a:pt x="2806" y="15"/>
                  <a:pt x="2806" y="15"/>
                  <a:pt x="2806" y="15"/>
                </a:cubicBezTo>
                <a:cubicBezTo>
                  <a:pt x="2869" y="8"/>
                  <a:pt x="2869" y="8"/>
                  <a:pt x="2869" y="8"/>
                </a:cubicBezTo>
                <a:cubicBezTo>
                  <a:pt x="2933" y="0"/>
                  <a:pt x="2933" y="0"/>
                  <a:pt x="2933" y="0"/>
                </a:cubicBezTo>
                <a:cubicBezTo>
                  <a:pt x="2935" y="0"/>
                  <a:pt x="2935" y="0"/>
                  <a:pt x="2935" y="0"/>
                </a:cubicBezTo>
                <a:cubicBezTo>
                  <a:pt x="2936" y="1"/>
                  <a:pt x="2936" y="1"/>
                  <a:pt x="2936" y="1"/>
                </a:cubicBezTo>
                <a:cubicBezTo>
                  <a:pt x="3026" y="44"/>
                  <a:pt x="3026" y="44"/>
                  <a:pt x="3026" y="44"/>
                </a:cubicBezTo>
                <a:cubicBezTo>
                  <a:pt x="3056" y="58"/>
                  <a:pt x="3086" y="73"/>
                  <a:pt x="3116" y="87"/>
                </a:cubicBezTo>
                <a:cubicBezTo>
                  <a:pt x="3116" y="88"/>
                  <a:pt x="3116" y="88"/>
                  <a:pt x="3116" y="88"/>
                </a:cubicBezTo>
                <a:cubicBezTo>
                  <a:pt x="3116" y="88"/>
                  <a:pt x="3116" y="88"/>
                  <a:pt x="3116" y="88"/>
                </a:cubicBezTo>
                <a:cubicBezTo>
                  <a:pt x="3179" y="129"/>
                  <a:pt x="3179" y="129"/>
                  <a:pt x="3179" y="129"/>
                </a:cubicBezTo>
                <a:cubicBezTo>
                  <a:pt x="3200" y="142"/>
                  <a:pt x="3221" y="156"/>
                  <a:pt x="3242" y="170"/>
                </a:cubicBezTo>
                <a:lnTo>
                  <a:pt x="3240" y="172"/>
                </a:lnTo>
                <a:close/>
              </a:path>
            </a:pathLst>
          </a:custGeom>
          <a:solidFill>
            <a:srgbClr val="A8BEB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任意多边形 19"/>
          <p:cNvSpPr/>
          <p:nvPr/>
        </p:nvSpPr>
        <p:spPr bwMode="auto">
          <a:xfrm rot="1099559">
            <a:off x="-819544" y="754227"/>
            <a:ext cx="13358154" cy="5610278"/>
          </a:xfrm>
          <a:custGeom>
            <a:avLst/>
            <a:gdLst>
              <a:gd name="connsiteX0" fmla="*/ 0 w 13358154"/>
              <a:gd name="connsiteY0" fmla="*/ 1267862 h 5610278"/>
              <a:gd name="connsiteX1" fmla="*/ 3827837 w 13358154"/>
              <a:gd name="connsiteY1" fmla="*/ 0 h 5610278"/>
              <a:gd name="connsiteX2" fmla="*/ 3829529 w 13358154"/>
              <a:gd name="connsiteY2" fmla="*/ 395 h 5610278"/>
              <a:gd name="connsiteX3" fmla="*/ 3921041 w 13358154"/>
              <a:gd name="connsiteY3" fmla="*/ 21761 h 5610278"/>
              <a:gd name="connsiteX4" fmla="*/ 4250892 w 13358154"/>
              <a:gd name="connsiteY4" fmla="*/ 80105 h 5610278"/>
              <a:gd name="connsiteX5" fmla="*/ 4685696 w 13358154"/>
              <a:gd name="connsiteY5" fmla="*/ 211379 h 5610278"/>
              <a:gd name="connsiteX6" fmla="*/ 5000554 w 13358154"/>
              <a:gd name="connsiteY6" fmla="*/ 400997 h 5610278"/>
              <a:gd name="connsiteX7" fmla="*/ 5315412 w 13358154"/>
              <a:gd name="connsiteY7" fmla="*/ 780231 h 5610278"/>
              <a:gd name="connsiteX8" fmla="*/ 5334154 w 13358154"/>
              <a:gd name="connsiteY8" fmla="*/ 1112062 h 5610278"/>
              <a:gd name="connsiteX9" fmla="*/ 5390377 w 13358154"/>
              <a:gd name="connsiteY9" fmla="*/ 1538702 h 5610278"/>
              <a:gd name="connsiteX10" fmla="*/ 5360391 w 13358154"/>
              <a:gd name="connsiteY10" fmla="*/ 1830421 h 5610278"/>
              <a:gd name="connsiteX11" fmla="*/ 5420364 w 13358154"/>
              <a:gd name="connsiteY11" fmla="*/ 2224242 h 5610278"/>
              <a:gd name="connsiteX12" fmla="*/ 5570296 w 13358154"/>
              <a:gd name="connsiteY12" fmla="*/ 2486790 h 5610278"/>
              <a:gd name="connsiteX13" fmla="*/ 5780203 w 13358154"/>
              <a:gd name="connsiteY13" fmla="*/ 2690993 h 5610278"/>
              <a:gd name="connsiteX14" fmla="*/ 5930134 w 13358154"/>
              <a:gd name="connsiteY14" fmla="*/ 2807681 h 5610278"/>
              <a:gd name="connsiteX15" fmla="*/ 6293720 w 13358154"/>
              <a:gd name="connsiteY15" fmla="*/ 2902490 h 5610278"/>
              <a:gd name="connsiteX16" fmla="*/ 6604830 w 13358154"/>
              <a:gd name="connsiteY16" fmla="*/ 2924369 h 5610278"/>
              <a:gd name="connsiteX17" fmla="*/ 7009647 w 13358154"/>
              <a:gd name="connsiteY17" fmla="*/ 2822267 h 5610278"/>
              <a:gd name="connsiteX18" fmla="*/ 7399471 w 13358154"/>
              <a:gd name="connsiteY18" fmla="*/ 2676407 h 5610278"/>
              <a:gd name="connsiteX19" fmla="*/ 7714329 w 13358154"/>
              <a:gd name="connsiteY19" fmla="*/ 2443031 h 5610278"/>
              <a:gd name="connsiteX20" fmla="*/ 7984208 w 13358154"/>
              <a:gd name="connsiteY20" fmla="*/ 2340930 h 5610278"/>
              <a:gd name="connsiteX21" fmla="*/ 8269079 w 13358154"/>
              <a:gd name="connsiteY21" fmla="*/ 2209656 h 5610278"/>
              <a:gd name="connsiteX22" fmla="*/ 8508971 w 13358154"/>
              <a:gd name="connsiteY22" fmla="*/ 2151312 h 5610278"/>
              <a:gd name="connsiteX23" fmla="*/ 9033734 w 13358154"/>
              <a:gd name="connsiteY23" fmla="*/ 2049211 h 5610278"/>
              <a:gd name="connsiteX24" fmla="*/ 10008294 w 13358154"/>
              <a:gd name="connsiteY24" fmla="*/ 2092969 h 5610278"/>
              <a:gd name="connsiteX25" fmla="*/ 10727969 w 13358154"/>
              <a:gd name="connsiteY25" fmla="*/ 2165898 h 5610278"/>
              <a:gd name="connsiteX26" fmla="*/ 11470134 w 13358154"/>
              <a:gd name="connsiteY26" fmla="*/ 2541487 h 5610278"/>
              <a:gd name="connsiteX27" fmla="*/ 11672543 w 13358154"/>
              <a:gd name="connsiteY27" fmla="*/ 3230674 h 5610278"/>
              <a:gd name="connsiteX28" fmla="*/ 11927428 w 13358154"/>
              <a:gd name="connsiteY28" fmla="*/ 3580737 h 5610278"/>
              <a:gd name="connsiteX29" fmla="*/ 12407212 w 13358154"/>
              <a:gd name="connsiteY29" fmla="*/ 3741183 h 5610278"/>
              <a:gd name="connsiteX30" fmla="*/ 12692083 w 13358154"/>
              <a:gd name="connsiteY30" fmla="*/ 3668253 h 5610278"/>
              <a:gd name="connsiteX31" fmla="*/ 12988199 w 13358154"/>
              <a:gd name="connsiteY31" fmla="*/ 3135865 h 5610278"/>
              <a:gd name="connsiteX32" fmla="*/ 13293746 w 13358154"/>
              <a:gd name="connsiteY32" fmla="*/ 2676293 h 5610278"/>
              <a:gd name="connsiteX33" fmla="*/ 13302720 w 13358154"/>
              <a:gd name="connsiteY33" fmla="*/ 2662795 h 5610278"/>
              <a:gd name="connsiteX34" fmla="*/ 13358154 w 13358154"/>
              <a:gd name="connsiteY34" fmla="*/ 2830157 h 5610278"/>
              <a:gd name="connsiteX35" fmla="*/ 13308679 w 13358154"/>
              <a:gd name="connsiteY35" fmla="*/ 2896336 h 5610278"/>
              <a:gd name="connsiteX36" fmla="*/ 13156873 w 13358154"/>
              <a:gd name="connsiteY36" fmla="*/ 3099400 h 5610278"/>
              <a:gd name="connsiteX37" fmla="*/ 12901988 w 13358154"/>
              <a:gd name="connsiteY37" fmla="*/ 3609909 h 5610278"/>
              <a:gd name="connsiteX38" fmla="*/ 12707076 w 13358154"/>
              <a:gd name="connsiteY38" fmla="*/ 4091246 h 5610278"/>
              <a:gd name="connsiteX39" fmla="*/ 12152327 w 13358154"/>
              <a:gd name="connsiteY39" fmla="*/ 4032902 h 5610278"/>
              <a:gd name="connsiteX40" fmla="*/ 11567590 w 13358154"/>
              <a:gd name="connsiteY40" fmla="*/ 3843284 h 5610278"/>
              <a:gd name="connsiteX41" fmla="*/ 11102800 w 13358154"/>
              <a:gd name="connsiteY41" fmla="*/ 3376533 h 5610278"/>
              <a:gd name="connsiteX42" fmla="*/ 10742963 w 13358154"/>
              <a:gd name="connsiteY42" fmla="*/ 3259846 h 5610278"/>
              <a:gd name="connsiteX43" fmla="*/ 9633463 w 13358154"/>
              <a:gd name="connsiteY43" fmla="*/ 3201502 h 5610278"/>
              <a:gd name="connsiteX44" fmla="*/ 9063720 w 13358154"/>
              <a:gd name="connsiteY44" fmla="*/ 3391119 h 5610278"/>
              <a:gd name="connsiteX45" fmla="*/ 8520216 w 13358154"/>
              <a:gd name="connsiteY45" fmla="*/ 3631788 h 5610278"/>
              <a:gd name="connsiteX46" fmla="*/ 7639363 w 13358154"/>
              <a:gd name="connsiteY46" fmla="*/ 4295449 h 5610278"/>
              <a:gd name="connsiteX47" fmla="*/ 6829729 w 13358154"/>
              <a:gd name="connsiteY47" fmla="*/ 4980990 h 5610278"/>
              <a:gd name="connsiteX48" fmla="*/ 6289972 w 13358154"/>
              <a:gd name="connsiteY48" fmla="*/ 5199779 h 5610278"/>
              <a:gd name="connsiteX49" fmla="*/ 5540310 w 13358154"/>
              <a:gd name="connsiteY49" fmla="*/ 5112264 h 5610278"/>
              <a:gd name="connsiteX50" fmla="*/ 5045534 w 13358154"/>
              <a:gd name="connsiteY50" fmla="*/ 4864302 h 5610278"/>
              <a:gd name="connsiteX51" fmla="*/ 4880608 w 13358154"/>
              <a:gd name="connsiteY51" fmla="*/ 4514239 h 5610278"/>
              <a:gd name="connsiteX52" fmla="*/ 4760662 w 13358154"/>
              <a:gd name="connsiteY52" fmla="*/ 4032902 h 5610278"/>
              <a:gd name="connsiteX53" fmla="*/ 4670703 w 13358154"/>
              <a:gd name="connsiteY53" fmla="*/ 3580737 h 5610278"/>
              <a:gd name="connsiteX54" fmla="*/ 4520770 w 13358154"/>
              <a:gd name="connsiteY54" fmla="*/ 3289017 h 5610278"/>
              <a:gd name="connsiteX55" fmla="*/ 4250892 w 13358154"/>
              <a:gd name="connsiteY55" fmla="*/ 3113986 h 5610278"/>
              <a:gd name="connsiteX56" fmla="*/ 3906048 w 13358154"/>
              <a:gd name="connsiteY56" fmla="*/ 3026470 h 5610278"/>
              <a:gd name="connsiteX57" fmla="*/ 3531217 w 13358154"/>
              <a:gd name="connsiteY57" fmla="*/ 3186916 h 5610278"/>
              <a:gd name="connsiteX58" fmla="*/ 3186372 w 13358154"/>
              <a:gd name="connsiteY58" fmla="*/ 3624495 h 5610278"/>
              <a:gd name="connsiteX59" fmla="*/ 2706589 w 13358154"/>
              <a:gd name="connsiteY59" fmla="*/ 4135004 h 5610278"/>
              <a:gd name="connsiteX60" fmla="*/ 2211812 w 13358154"/>
              <a:gd name="connsiteY60" fmla="*/ 4966404 h 5610278"/>
              <a:gd name="connsiteX61" fmla="*/ 1863219 w 13358154"/>
              <a:gd name="connsiteY61" fmla="*/ 5371165 h 5610278"/>
              <a:gd name="connsiteX62" fmla="*/ 1446689 w 13358154"/>
              <a:gd name="connsiteY62" fmla="*/ 5604084 h 5610278"/>
              <a:gd name="connsiteX63" fmla="*/ 1435612 w 13358154"/>
              <a:gd name="connsiteY63" fmla="*/ 5610278 h 5610278"/>
              <a:gd name="connsiteX64" fmla="*/ 928 w 13358154"/>
              <a:gd name="connsiteY64" fmla="*/ 1278786 h 561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3358154" h="5610278">
                <a:moveTo>
                  <a:pt x="0" y="1267862"/>
                </a:moveTo>
                <a:lnTo>
                  <a:pt x="3827837" y="0"/>
                </a:lnTo>
                <a:lnTo>
                  <a:pt x="3829529" y="395"/>
                </a:lnTo>
                <a:cubicBezTo>
                  <a:pt x="3921041" y="21761"/>
                  <a:pt x="3921041" y="21761"/>
                  <a:pt x="3921041" y="21761"/>
                </a:cubicBezTo>
                <a:cubicBezTo>
                  <a:pt x="4250892" y="80105"/>
                  <a:pt x="4250892" y="80105"/>
                  <a:pt x="4250892" y="80105"/>
                </a:cubicBezTo>
                <a:cubicBezTo>
                  <a:pt x="4685696" y="211379"/>
                  <a:pt x="4685696" y="211379"/>
                  <a:pt x="4685696" y="211379"/>
                </a:cubicBezTo>
                <a:cubicBezTo>
                  <a:pt x="4685696" y="211379"/>
                  <a:pt x="5000554" y="371824"/>
                  <a:pt x="5000554" y="400997"/>
                </a:cubicBezTo>
                <a:cubicBezTo>
                  <a:pt x="5000554" y="430168"/>
                  <a:pt x="5315412" y="780231"/>
                  <a:pt x="5315412" y="780231"/>
                </a:cubicBezTo>
                <a:cubicBezTo>
                  <a:pt x="5334154" y="1112062"/>
                  <a:pt x="5334154" y="1112062"/>
                  <a:pt x="5334154" y="1112062"/>
                </a:cubicBezTo>
                <a:cubicBezTo>
                  <a:pt x="5390377" y="1538702"/>
                  <a:pt x="5390377" y="1538702"/>
                  <a:pt x="5390377" y="1538702"/>
                </a:cubicBezTo>
                <a:cubicBezTo>
                  <a:pt x="5360391" y="1830421"/>
                  <a:pt x="5360391" y="1830421"/>
                  <a:pt x="5360391" y="1830421"/>
                </a:cubicBezTo>
                <a:cubicBezTo>
                  <a:pt x="5420364" y="2224242"/>
                  <a:pt x="5420364" y="2224242"/>
                  <a:pt x="5420364" y="2224242"/>
                </a:cubicBezTo>
                <a:cubicBezTo>
                  <a:pt x="5570296" y="2486790"/>
                  <a:pt x="5570296" y="2486790"/>
                  <a:pt x="5570296" y="2486790"/>
                </a:cubicBezTo>
                <a:cubicBezTo>
                  <a:pt x="5780203" y="2690993"/>
                  <a:pt x="5780203" y="2690993"/>
                  <a:pt x="5780203" y="2690993"/>
                </a:cubicBezTo>
                <a:cubicBezTo>
                  <a:pt x="5930134" y="2807681"/>
                  <a:pt x="5930134" y="2807681"/>
                  <a:pt x="5930134" y="2807681"/>
                </a:cubicBezTo>
                <a:cubicBezTo>
                  <a:pt x="6293720" y="2902490"/>
                  <a:pt x="6293720" y="2902490"/>
                  <a:pt x="6293720" y="2902490"/>
                </a:cubicBezTo>
                <a:cubicBezTo>
                  <a:pt x="6604830" y="2924369"/>
                  <a:pt x="6604830" y="2924369"/>
                  <a:pt x="6604830" y="2924369"/>
                </a:cubicBezTo>
                <a:cubicBezTo>
                  <a:pt x="7009647" y="2822267"/>
                  <a:pt x="7009647" y="2822267"/>
                  <a:pt x="7009647" y="2822267"/>
                </a:cubicBezTo>
                <a:cubicBezTo>
                  <a:pt x="7399471" y="2676407"/>
                  <a:pt x="7399471" y="2676407"/>
                  <a:pt x="7399471" y="2676407"/>
                </a:cubicBezTo>
                <a:cubicBezTo>
                  <a:pt x="7714329" y="2443031"/>
                  <a:pt x="7714329" y="2443031"/>
                  <a:pt x="7714329" y="2443031"/>
                </a:cubicBezTo>
                <a:cubicBezTo>
                  <a:pt x="7984208" y="2340930"/>
                  <a:pt x="7984208" y="2340930"/>
                  <a:pt x="7984208" y="2340930"/>
                </a:cubicBezTo>
                <a:cubicBezTo>
                  <a:pt x="8269079" y="2209656"/>
                  <a:pt x="8269079" y="2209656"/>
                  <a:pt x="8269079" y="2209656"/>
                </a:cubicBezTo>
                <a:cubicBezTo>
                  <a:pt x="8508971" y="2151312"/>
                  <a:pt x="8508971" y="2151312"/>
                  <a:pt x="8508971" y="2151312"/>
                </a:cubicBezTo>
                <a:cubicBezTo>
                  <a:pt x="9033734" y="2049211"/>
                  <a:pt x="9033734" y="2049211"/>
                  <a:pt x="9033734" y="2049211"/>
                </a:cubicBezTo>
                <a:cubicBezTo>
                  <a:pt x="10008294" y="2092969"/>
                  <a:pt x="10008294" y="2092969"/>
                  <a:pt x="10008294" y="2092969"/>
                </a:cubicBezTo>
                <a:cubicBezTo>
                  <a:pt x="10727969" y="2165898"/>
                  <a:pt x="10727969" y="2165898"/>
                  <a:pt x="10727969" y="2165898"/>
                </a:cubicBezTo>
                <a:cubicBezTo>
                  <a:pt x="11470134" y="2541487"/>
                  <a:pt x="11470134" y="2541487"/>
                  <a:pt x="11470134" y="2541487"/>
                </a:cubicBezTo>
                <a:cubicBezTo>
                  <a:pt x="11470134" y="2541487"/>
                  <a:pt x="11672543" y="3172330"/>
                  <a:pt x="11672543" y="3230674"/>
                </a:cubicBezTo>
                <a:cubicBezTo>
                  <a:pt x="11672543" y="3289018"/>
                  <a:pt x="11927428" y="3580737"/>
                  <a:pt x="11927428" y="3580737"/>
                </a:cubicBezTo>
                <a:cubicBezTo>
                  <a:pt x="12407212" y="3741183"/>
                  <a:pt x="12407212" y="3741183"/>
                  <a:pt x="12407212" y="3741183"/>
                </a:cubicBezTo>
                <a:cubicBezTo>
                  <a:pt x="12692083" y="3668253"/>
                  <a:pt x="12692083" y="3668253"/>
                  <a:pt x="12692083" y="3668253"/>
                </a:cubicBezTo>
                <a:cubicBezTo>
                  <a:pt x="12988199" y="3135865"/>
                  <a:pt x="12988199" y="3135865"/>
                  <a:pt x="12988199" y="3135865"/>
                </a:cubicBezTo>
                <a:cubicBezTo>
                  <a:pt x="13120327" y="2937131"/>
                  <a:pt x="13219423" y="2788081"/>
                  <a:pt x="13293746" y="2676293"/>
                </a:cubicBezTo>
                <a:lnTo>
                  <a:pt x="13302720" y="2662795"/>
                </a:lnTo>
                <a:lnTo>
                  <a:pt x="13358154" y="2830157"/>
                </a:lnTo>
                <a:lnTo>
                  <a:pt x="13308679" y="2896336"/>
                </a:lnTo>
                <a:cubicBezTo>
                  <a:pt x="13156873" y="3099400"/>
                  <a:pt x="13156873" y="3099400"/>
                  <a:pt x="13156873" y="3099400"/>
                </a:cubicBezTo>
                <a:cubicBezTo>
                  <a:pt x="12901988" y="3609909"/>
                  <a:pt x="12901988" y="3609909"/>
                  <a:pt x="12901988" y="3609909"/>
                </a:cubicBezTo>
                <a:cubicBezTo>
                  <a:pt x="12707076" y="4091246"/>
                  <a:pt x="12707076" y="4091246"/>
                  <a:pt x="12707076" y="4091246"/>
                </a:cubicBezTo>
                <a:cubicBezTo>
                  <a:pt x="12152327" y="4032902"/>
                  <a:pt x="12152327" y="4032902"/>
                  <a:pt x="12152327" y="4032902"/>
                </a:cubicBezTo>
                <a:cubicBezTo>
                  <a:pt x="11567590" y="3843284"/>
                  <a:pt x="11567590" y="3843284"/>
                  <a:pt x="11567590" y="3843284"/>
                </a:cubicBezTo>
                <a:cubicBezTo>
                  <a:pt x="11102800" y="3376533"/>
                  <a:pt x="11102800" y="3376533"/>
                  <a:pt x="11102800" y="3376533"/>
                </a:cubicBezTo>
                <a:cubicBezTo>
                  <a:pt x="10742963" y="3259846"/>
                  <a:pt x="10742963" y="3259846"/>
                  <a:pt x="10742963" y="3259846"/>
                </a:cubicBezTo>
                <a:cubicBezTo>
                  <a:pt x="9633463" y="3201502"/>
                  <a:pt x="9633463" y="3201502"/>
                  <a:pt x="9633463" y="3201502"/>
                </a:cubicBezTo>
                <a:cubicBezTo>
                  <a:pt x="9063720" y="3391119"/>
                  <a:pt x="9063720" y="3391119"/>
                  <a:pt x="9063720" y="3391119"/>
                </a:cubicBezTo>
                <a:cubicBezTo>
                  <a:pt x="8520216" y="3631788"/>
                  <a:pt x="8520216" y="3631788"/>
                  <a:pt x="8520216" y="3631788"/>
                </a:cubicBezTo>
                <a:cubicBezTo>
                  <a:pt x="7639363" y="4295449"/>
                  <a:pt x="7639363" y="4295449"/>
                  <a:pt x="7639363" y="4295449"/>
                </a:cubicBezTo>
                <a:cubicBezTo>
                  <a:pt x="6829729" y="4980990"/>
                  <a:pt x="6829729" y="4980990"/>
                  <a:pt x="6829729" y="4980990"/>
                </a:cubicBezTo>
                <a:cubicBezTo>
                  <a:pt x="6289972" y="5199779"/>
                  <a:pt x="6289972" y="5199779"/>
                  <a:pt x="6289972" y="5199779"/>
                </a:cubicBezTo>
                <a:cubicBezTo>
                  <a:pt x="5540310" y="5112264"/>
                  <a:pt x="5540310" y="5112264"/>
                  <a:pt x="5540310" y="5112264"/>
                </a:cubicBezTo>
                <a:cubicBezTo>
                  <a:pt x="5045534" y="4864302"/>
                  <a:pt x="5045534" y="4864302"/>
                  <a:pt x="5045534" y="4864302"/>
                </a:cubicBezTo>
                <a:cubicBezTo>
                  <a:pt x="4880608" y="4514239"/>
                  <a:pt x="4880608" y="4514239"/>
                  <a:pt x="4880608" y="4514239"/>
                </a:cubicBezTo>
                <a:cubicBezTo>
                  <a:pt x="4760662" y="4032902"/>
                  <a:pt x="4760662" y="4032902"/>
                  <a:pt x="4760662" y="4032902"/>
                </a:cubicBezTo>
                <a:cubicBezTo>
                  <a:pt x="4670703" y="3580737"/>
                  <a:pt x="4670703" y="3580737"/>
                  <a:pt x="4670703" y="3580737"/>
                </a:cubicBezTo>
                <a:cubicBezTo>
                  <a:pt x="4520770" y="3289017"/>
                  <a:pt x="4520770" y="3289017"/>
                  <a:pt x="4520770" y="3289017"/>
                </a:cubicBezTo>
                <a:cubicBezTo>
                  <a:pt x="4520770" y="3289017"/>
                  <a:pt x="4295872" y="3113986"/>
                  <a:pt x="4250892" y="3113986"/>
                </a:cubicBezTo>
                <a:cubicBezTo>
                  <a:pt x="4205912" y="3113986"/>
                  <a:pt x="3906048" y="3026470"/>
                  <a:pt x="3906048" y="3026470"/>
                </a:cubicBezTo>
                <a:cubicBezTo>
                  <a:pt x="3531217" y="3186916"/>
                  <a:pt x="3531217" y="3186916"/>
                  <a:pt x="3531217" y="3186916"/>
                </a:cubicBezTo>
                <a:cubicBezTo>
                  <a:pt x="3186372" y="3624495"/>
                  <a:pt x="3186372" y="3624495"/>
                  <a:pt x="3186372" y="3624495"/>
                </a:cubicBezTo>
                <a:cubicBezTo>
                  <a:pt x="2706589" y="4135004"/>
                  <a:pt x="2706589" y="4135004"/>
                  <a:pt x="2706589" y="4135004"/>
                </a:cubicBezTo>
                <a:cubicBezTo>
                  <a:pt x="2211812" y="4966404"/>
                  <a:pt x="2211812" y="4966404"/>
                  <a:pt x="2211812" y="4966404"/>
                </a:cubicBezTo>
                <a:cubicBezTo>
                  <a:pt x="1863219" y="5371165"/>
                  <a:pt x="1863219" y="5371165"/>
                  <a:pt x="1863219" y="5371165"/>
                </a:cubicBezTo>
                <a:cubicBezTo>
                  <a:pt x="1625202" y="5504262"/>
                  <a:pt x="1506193" y="5570810"/>
                  <a:pt x="1446689" y="5604084"/>
                </a:cubicBezTo>
                <a:lnTo>
                  <a:pt x="1435612" y="5610278"/>
                </a:lnTo>
                <a:lnTo>
                  <a:pt x="928" y="1278786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975637" y="2654515"/>
            <a:ext cx="8240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THEAK YOU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330558" y="3642583"/>
            <a:ext cx="7541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994730" y="4604333"/>
            <a:ext cx="2234433" cy="3946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84A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</a:t>
            </a:r>
            <a:endParaRPr lang="zh-CN" altLang="en-US" sz="1600" dirty="0">
              <a:solidFill>
                <a:srgbClr val="84A3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428796" y="2392905"/>
            <a:ext cx="5366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REPORT TEMPLATE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A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9"/>
          <p:cNvSpPr/>
          <p:nvPr/>
        </p:nvSpPr>
        <p:spPr bwMode="auto">
          <a:xfrm rot="16200000" flipV="1">
            <a:off x="-1485515" y="2209414"/>
            <a:ext cx="6857999" cy="2439171"/>
          </a:xfrm>
          <a:custGeom>
            <a:avLst/>
            <a:gdLst>
              <a:gd name="T0" fmla="*/ 3112 w 3242"/>
              <a:gd name="T1" fmla="*/ 94 h 681"/>
              <a:gd name="T2" fmla="*/ 2931 w 3242"/>
              <a:gd name="T3" fmla="*/ 13 h 681"/>
              <a:gd name="T4" fmla="*/ 2808 w 3242"/>
              <a:gd name="T5" fmla="*/ 31 h 681"/>
              <a:gd name="T6" fmla="*/ 2615 w 3242"/>
              <a:gd name="T7" fmla="*/ 73 h 681"/>
              <a:gd name="T8" fmla="*/ 2548 w 3242"/>
              <a:gd name="T9" fmla="*/ 101 h 681"/>
              <a:gd name="T10" fmla="*/ 2387 w 3242"/>
              <a:gd name="T11" fmla="*/ 211 h 681"/>
              <a:gd name="T12" fmla="*/ 2238 w 3242"/>
              <a:gd name="T13" fmla="*/ 324 h 681"/>
              <a:gd name="T14" fmla="*/ 2192 w 3242"/>
              <a:gd name="T15" fmla="*/ 394 h 681"/>
              <a:gd name="T16" fmla="*/ 2125 w 3242"/>
              <a:gd name="T17" fmla="*/ 466 h 681"/>
              <a:gd name="T18" fmla="*/ 1993 w 3242"/>
              <a:gd name="T19" fmla="*/ 526 h 681"/>
              <a:gd name="T20" fmla="*/ 1865 w 3242"/>
              <a:gd name="T21" fmla="*/ 530 h 681"/>
              <a:gd name="T22" fmla="*/ 1788 w 3242"/>
              <a:gd name="T23" fmla="*/ 523 h 681"/>
              <a:gd name="T24" fmla="*/ 1711 w 3242"/>
              <a:gd name="T25" fmla="*/ 515 h 681"/>
              <a:gd name="T26" fmla="*/ 1436 w 3242"/>
              <a:gd name="T27" fmla="*/ 546 h 681"/>
              <a:gd name="T28" fmla="*/ 1287 w 3242"/>
              <a:gd name="T29" fmla="*/ 592 h 681"/>
              <a:gd name="T30" fmla="*/ 1267 w 3242"/>
              <a:gd name="T31" fmla="*/ 602 h 681"/>
              <a:gd name="T32" fmla="*/ 1257 w 3242"/>
              <a:gd name="T33" fmla="*/ 607 h 681"/>
              <a:gd name="T34" fmla="*/ 1095 w 3242"/>
              <a:gd name="T35" fmla="*/ 660 h 681"/>
              <a:gd name="T36" fmla="*/ 1036 w 3242"/>
              <a:gd name="T37" fmla="*/ 673 h 681"/>
              <a:gd name="T38" fmla="*/ 908 w 3242"/>
              <a:gd name="T39" fmla="*/ 681 h 681"/>
              <a:gd name="T40" fmla="*/ 721 w 3242"/>
              <a:gd name="T41" fmla="*/ 661 h 681"/>
              <a:gd name="T42" fmla="*/ 531 w 3242"/>
              <a:gd name="T43" fmla="*/ 584 h 681"/>
              <a:gd name="T44" fmla="*/ 392 w 3242"/>
              <a:gd name="T45" fmla="*/ 442 h 681"/>
              <a:gd name="T46" fmla="*/ 328 w 3242"/>
              <a:gd name="T47" fmla="*/ 370 h 681"/>
              <a:gd name="T48" fmla="*/ 264 w 3242"/>
              <a:gd name="T49" fmla="*/ 295 h 681"/>
              <a:gd name="T50" fmla="*/ 190 w 3242"/>
              <a:gd name="T51" fmla="*/ 180 h 681"/>
              <a:gd name="T52" fmla="*/ 186 w 3242"/>
              <a:gd name="T53" fmla="*/ 174 h 681"/>
              <a:gd name="T54" fmla="*/ 42 w 3242"/>
              <a:gd name="T55" fmla="*/ 20 h 681"/>
              <a:gd name="T56" fmla="*/ 11 w 3242"/>
              <a:gd name="T57" fmla="*/ 17 h 681"/>
              <a:gd name="T58" fmla="*/ 11 w 3242"/>
              <a:gd name="T59" fmla="*/ 14 h 681"/>
              <a:gd name="T60" fmla="*/ 44 w 3242"/>
              <a:gd name="T61" fmla="*/ 17 h 681"/>
              <a:gd name="T62" fmla="*/ 172 w 3242"/>
              <a:gd name="T63" fmla="*/ 142 h 681"/>
              <a:gd name="T64" fmla="*/ 196 w 3242"/>
              <a:gd name="T65" fmla="*/ 170 h 681"/>
              <a:gd name="T66" fmla="*/ 201 w 3242"/>
              <a:gd name="T67" fmla="*/ 178 h 681"/>
              <a:gd name="T68" fmla="*/ 275 w 3242"/>
              <a:gd name="T69" fmla="*/ 286 h 681"/>
              <a:gd name="T70" fmla="*/ 388 w 3242"/>
              <a:gd name="T71" fmla="*/ 413 h 681"/>
              <a:gd name="T72" fmla="*/ 539 w 3242"/>
              <a:gd name="T73" fmla="*/ 566 h 681"/>
              <a:gd name="T74" fmla="*/ 725 w 3242"/>
              <a:gd name="T75" fmla="*/ 640 h 681"/>
              <a:gd name="T76" fmla="*/ 1034 w 3242"/>
              <a:gd name="T77" fmla="*/ 653 h 681"/>
              <a:gd name="T78" fmla="*/ 1090 w 3242"/>
              <a:gd name="T79" fmla="*/ 642 h 681"/>
              <a:gd name="T80" fmla="*/ 1253 w 3242"/>
              <a:gd name="T81" fmla="*/ 589 h 681"/>
              <a:gd name="T82" fmla="*/ 1260 w 3242"/>
              <a:gd name="T83" fmla="*/ 586 h 681"/>
              <a:gd name="T84" fmla="*/ 1343 w 3242"/>
              <a:gd name="T85" fmla="*/ 551 h 681"/>
              <a:gd name="T86" fmla="*/ 1433 w 3242"/>
              <a:gd name="T87" fmla="*/ 532 h 681"/>
              <a:gd name="T88" fmla="*/ 1523 w 3242"/>
              <a:gd name="T89" fmla="*/ 513 h 681"/>
              <a:gd name="T90" fmla="*/ 1712 w 3242"/>
              <a:gd name="T91" fmla="*/ 507 h 681"/>
              <a:gd name="T92" fmla="*/ 1865 w 3242"/>
              <a:gd name="T93" fmla="*/ 524 h 681"/>
              <a:gd name="T94" fmla="*/ 1991 w 3242"/>
              <a:gd name="T95" fmla="*/ 520 h 681"/>
              <a:gd name="T96" fmla="*/ 2120 w 3242"/>
              <a:gd name="T97" fmla="*/ 460 h 681"/>
              <a:gd name="T98" fmla="*/ 2229 w 3242"/>
              <a:gd name="T99" fmla="*/ 316 h 681"/>
              <a:gd name="T100" fmla="*/ 2375 w 3242"/>
              <a:gd name="T101" fmla="*/ 201 h 681"/>
              <a:gd name="T102" fmla="*/ 2405 w 3242"/>
              <a:gd name="T103" fmla="*/ 144 h 681"/>
              <a:gd name="T104" fmla="*/ 2575 w 3242"/>
              <a:gd name="T105" fmla="*/ 70 h 681"/>
              <a:gd name="T106" fmla="*/ 2677 w 3242"/>
              <a:gd name="T107" fmla="*/ 31 h 681"/>
              <a:gd name="T108" fmla="*/ 2806 w 3242"/>
              <a:gd name="T109" fmla="*/ 15 h 681"/>
              <a:gd name="T110" fmla="*/ 2935 w 3242"/>
              <a:gd name="T111" fmla="*/ 0 h 681"/>
              <a:gd name="T112" fmla="*/ 3116 w 3242"/>
              <a:gd name="T113" fmla="*/ 87 h 681"/>
              <a:gd name="T114" fmla="*/ 3179 w 3242"/>
              <a:gd name="T115" fmla="*/ 129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42" h="681">
                <a:moveTo>
                  <a:pt x="3240" y="172"/>
                </a:moveTo>
                <a:cubicBezTo>
                  <a:pt x="3219" y="159"/>
                  <a:pt x="3198" y="146"/>
                  <a:pt x="3176" y="133"/>
                </a:cubicBezTo>
                <a:cubicBezTo>
                  <a:pt x="3112" y="94"/>
                  <a:pt x="3112" y="94"/>
                  <a:pt x="3112" y="94"/>
                </a:cubicBezTo>
                <a:cubicBezTo>
                  <a:pt x="3112" y="95"/>
                  <a:pt x="3112" y="95"/>
                  <a:pt x="3112" y="95"/>
                </a:cubicBezTo>
                <a:cubicBezTo>
                  <a:pt x="3082" y="81"/>
                  <a:pt x="3052" y="68"/>
                  <a:pt x="3022" y="54"/>
                </a:cubicBezTo>
                <a:cubicBezTo>
                  <a:pt x="2931" y="13"/>
                  <a:pt x="2931" y="13"/>
                  <a:pt x="2931" y="13"/>
                </a:cubicBezTo>
                <a:cubicBezTo>
                  <a:pt x="2934" y="14"/>
                  <a:pt x="2934" y="14"/>
                  <a:pt x="2934" y="14"/>
                </a:cubicBezTo>
                <a:cubicBezTo>
                  <a:pt x="2871" y="22"/>
                  <a:pt x="2871" y="22"/>
                  <a:pt x="2871" y="22"/>
                </a:cubicBezTo>
                <a:cubicBezTo>
                  <a:pt x="2808" y="31"/>
                  <a:pt x="2808" y="31"/>
                  <a:pt x="2808" y="31"/>
                </a:cubicBezTo>
                <a:cubicBezTo>
                  <a:pt x="2681" y="47"/>
                  <a:pt x="2681" y="47"/>
                  <a:pt x="2681" y="47"/>
                </a:cubicBezTo>
                <a:cubicBezTo>
                  <a:pt x="2683" y="47"/>
                  <a:pt x="2683" y="47"/>
                  <a:pt x="2683" y="47"/>
                </a:cubicBezTo>
                <a:cubicBezTo>
                  <a:pt x="2615" y="73"/>
                  <a:pt x="2615" y="73"/>
                  <a:pt x="2615" y="73"/>
                </a:cubicBezTo>
                <a:cubicBezTo>
                  <a:pt x="2598" y="79"/>
                  <a:pt x="2598" y="79"/>
                  <a:pt x="2598" y="79"/>
                </a:cubicBezTo>
                <a:cubicBezTo>
                  <a:pt x="2581" y="87"/>
                  <a:pt x="2581" y="87"/>
                  <a:pt x="2581" y="87"/>
                </a:cubicBezTo>
                <a:cubicBezTo>
                  <a:pt x="2548" y="101"/>
                  <a:pt x="2548" y="101"/>
                  <a:pt x="2548" y="101"/>
                </a:cubicBezTo>
                <a:cubicBezTo>
                  <a:pt x="2503" y="121"/>
                  <a:pt x="2459" y="140"/>
                  <a:pt x="2414" y="159"/>
                </a:cubicBezTo>
                <a:cubicBezTo>
                  <a:pt x="2418" y="155"/>
                  <a:pt x="2418" y="155"/>
                  <a:pt x="2418" y="155"/>
                </a:cubicBezTo>
                <a:cubicBezTo>
                  <a:pt x="2387" y="211"/>
                  <a:pt x="2387" y="211"/>
                  <a:pt x="2387" y="211"/>
                </a:cubicBezTo>
                <a:cubicBezTo>
                  <a:pt x="2386" y="212"/>
                  <a:pt x="2386" y="212"/>
                  <a:pt x="2386" y="212"/>
                </a:cubicBezTo>
                <a:cubicBezTo>
                  <a:pt x="2385" y="213"/>
                  <a:pt x="2385" y="213"/>
                  <a:pt x="2385" y="213"/>
                </a:cubicBezTo>
                <a:cubicBezTo>
                  <a:pt x="2238" y="324"/>
                  <a:pt x="2238" y="324"/>
                  <a:pt x="2238" y="324"/>
                </a:cubicBezTo>
                <a:cubicBezTo>
                  <a:pt x="2239" y="322"/>
                  <a:pt x="2239" y="322"/>
                  <a:pt x="2239" y="322"/>
                </a:cubicBezTo>
                <a:cubicBezTo>
                  <a:pt x="2192" y="394"/>
                  <a:pt x="2192" y="394"/>
                  <a:pt x="2192" y="394"/>
                </a:cubicBezTo>
                <a:cubicBezTo>
                  <a:pt x="2192" y="394"/>
                  <a:pt x="2192" y="394"/>
                  <a:pt x="2192" y="394"/>
                </a:cubicBezTo>
                <a:cubicBezTo>
                  <a:pt x="2192" y="394"/>
                  <a:pt x="2192" y="394"/>
                  <a:pt x="2192" y="394"/>
                </a:cubicBezTo>
                <a:cubicBezTo>
                  <a:pt x="2169" y="418"/>
                  <a:pt x="2147" y="442"/>
                  <a:pt x="2125" y="466"/>
                </a:cubicBezTo>
                <a:cubicBezTo>
                  <a:pt x="2125" y="466"/>
                  <a:pt x="2125" y="466"/>
                  <a:pt x="2125" y="466"/>
                </a:cubicBezTo>
                <a:cubicBezTo>
                  <a:pt x="2124" y="466"/>
                  <a:pt x="2124" y="466"/>
                  <a:pt x="2124" y="466"/>
                </a:cubicBezTo>
                <a:cubicBezTo>
                  <a:pt x="2059" y="496"/>
                  <a:pt x="2059" y="496"/>
                  <a:pt x="2059" y="496"/>
                </a:cubicBezTo>
                <a:cubicBezTo>
                  <a:pt x="1993" y="526"/>
                  <a:pt x="1993" y="526"/>
                  <a:pt x="1993" y="526"/>
                </a:cubicBezTo>
                <a:cubicBezTo>
                  <a:pt x="1993" y="526"/>
                  <a:pt x="1993" y="526"/>
                  <a:pt x="1993" y="526"/>
                </a:cubicBezTo>
                <a:cubicBezTo>
                  <a:pt x="1992" y="526"/>
                  <a:pt x="1992" y="526"/>
                  <a:pt x="1992" y="526"/>
                </a:cubicBezTo>
                <a:cubicBezTo>
                  <a:pt x="1950" y="527"/>
                  <a:pt x="1907" y="529"/>
                  <a:pt x="1865" y="530"/>
                </a:cubicBezTo>
                <a:cubicBezTo>
                  <a:pt x="1865" y="530"/>
                  <a:pt x="1865" y="530"/>
                  <a:pt x="1865" y="530"/>
                </a:cubicBezTo>
                <a:cubicBezTo>
                  <a:pt x="1865" y="530"/>
                  <a:pt x="1865" y="530"/>
                  <a:pt x="1865" y="530"/>
                </a:cubicBezTo>
                <a:cubicBezTo>
                  <a:pt x="1788" y="523"/>
                  <a:pt x="1788" y="523"/>
                  <a:pt x="1788" y="523"/>
                </a:cubicBezTo>
                <a:cubicBezTo>
                  <a:pt x="1749" y="519"/>
                  <a:pt x="1749" y="519"/>
                  <a:pt x="1749" y="519"/>
                </a:cubicBezTo>
                <a:cubicBezTo>
                  <a:pt x="1711" y="515"/>
                  <a:pt x="1711" y="515"/>
                  <a:pt x="1711" y="515"/>
                </a:cubicBezTo>
                <a:cubicBezTo>
                  <a:pt x="1711" y="515"/>
                  <a:pt x="1711" y="515"/>
                  <a:pt x="1711" y="515"/>
                </a:cubicBezTo>
                <a:cubicBezTo>
                  <a:pt x="1523" y="525"/>
                  <a:pt x="1523" y="525"/>
                  <a:pt x="1523" y="525"/>
                </a:cubicBezTo>
                <a:cubicBezTo>
                  <a:pt x="1524" y="525"/>
                  <a:pt x="1524" y="525"/>
                  <a:pt x="1524" y="525"/>
                </a:cubicBezTo>
                <a:cubicBezTo>
                  <a:pt x="1495" y="532"/>
                  <a:pt x="1466" y="539"/>
                  <a:pt x="1436" y="546"/>
                </a:cubicBezTo>
                <a:cubicBezTo>
                  <a:pt x="1348" y="567"/>
                  <a:pt x="1348" y="567"/>
                  <a:pt x="1348" y="567"/>
                </a:cubicBezTo>
                <a:cubicBezTo>
                  <a:pt x="1349" y="567"/>
                  <a:pt x="1349" y="567"/>
                  <a:pt x="1349" y="567"/>
                </a:cubicBezTo>
                <a:cubicBezTo>
                  <a:pt x="1328" y="574"/>
                  <a:pt x="1307" y="583"/>
                  <a:pt x="1287" y="592"/>
                </a:cubicBezTo>
                <a:cubicBezTo>
                  <a:pt x="1282" y="594"/>
                  <a:pt x="1277" y="597"/>
                  <a:pt x="1272" y="599"/>
                </a:cubicBezTo>
                <a:cubicBezTo>
                  <a:pt x="1271" y="600"/>
                  <a:pt x="1270" y="600"/>
                  <a:pt x="1269" y="601"/>
                </a:cubicBezTo>
                <a:cubicBezTo>
                  <a:pt x="1267" y="602"/>
                  <a:pt x="1267" y="602"/>
                  <a:pt x="1267" y="602"/>
                </a:cubicBezTo>
                <a:cubicBezTo>
                  <a:pt x="1267" y="602"/>
                  <a:pt x="1266" y="602"/>
                  <a:pt x="1265" y="603"/>
                </a:cubicBezTo>
                <a:cubicBezTo>
                  <a:pt x="1261" y="605"/>
                  <a:pt x="1261" y="605"/>
                  <a:pt x="1261" y="605"/>
                </a:cubicBezTo>
                <a:cubicBezTo>
                  <a:pt x="1259" y="606"/>
                  <a:pt x="1258" y="606"/>
                  <a:pt x="1257" y="607"/>
                </a:cubicBezTo>
                <a:cubicBezTo>
                  <a:pt x="1246" y="612"/>
                  <a:pt x="1235" y="616"/>
                  <a:pt x="1224" y="619"/>
                </a:cubicBezTo>
                <a:cubicBezTo>
                  <a:pt x="1182" y="634"/>
                  <a:pt x="1138" y="647"/>
                  <a:pt x="1095" y="660"/>
                </a:cubicBezTo>
                <a:cubicBezTo>
                  <a:pt x="1095" y="660"/>
                  <a:pt x="1095" y="660"/>
                  <a:pt x="1095" y="660"/>
                </a:cubicBezTo>
                <a:cubicBezTo>
                  <a:pt x="1094" y="660"/>
                  <a:pt x="1094" y="660"/>
                  <a:pt x="1094" y="660"/>
                </a:cubicBezTo>
                <a:cubicBezTo>
                  <a:pt x="1037" y="673"/>
                  <a:pt x="1037" y="673"/>
                  <a:pt x="1037" y="673"/>
                </a:cubicBezTo>
                <a:cubicBezTo>
                  <a:pt x="1036" y="673"/>
                  <a:pt x="1036" y="673"/>
                  <a:pt x="1036" y="673"/>
                </a:cubicBezTo>
                <a:cubicBezTo>
                  <a:pt x="1035" y="673"/>
                  <a:pt x="1035" y="673"/>
                  <a:pt x="1035" y="673"/>
                </a:cubicBezTo>
                <a:cubicBezTo>
                  <a:pt x="909" y="681"/>
                  <a:pt x="909" y="681"/>
                  <a:pt x="909" y="681"/>
                </a:cubicBezTo>
                <a:cubicBezTo>
                  <a:pt x="908" y="681"/>
                  <a:pt x="908" y="681"/>
                  <a:pt x="908" y="681"/>
                </a:cubicBezTo>
                <a:cubicBezTo>
                  <a:pt x="907" y="681"/>
                  <a:pt x="907" y="681"/>
                  <a:pt x="907" y="681"/>
                </a:cubicBezTo>
                <a:cubicBezTo>
                  <a:pt x="845" y="675"/>
                  <a:pt x="784" y="668"/>
                  <a:pt x="722" y="662"/>
                </a:cubicBezTo>
                <a:cubicBezTo>
                  <a:pt x="721" y="661"/>
                  <a:pt x="721" y="661"/>
                  <a:pt x="721" y="661"/>
                </a:cubicBezTo>
                <a:cubicBezTo>
                  <a:pt x="720" y="661"/>
                  <a:pt x="720" y="661"/>
                  <a:pt x="720" y="661"/>
                </a:cubicBezTo>
                <a:cubicBezTo>
                  <a:pt x="625" y="623"/>
                  <a:pt x="625" y="623"/>
                  <a:pt x="625" y="623"/>
                </a:cubicBezTo>
                <a:cubicBezTo>
                  <a:pt x="531" y="584"/>
                  <a:pt x="531" y="584"/>
                  <a:pt x="531" y="584"/>
                </a:cubicBezTo>
                <a:cubicBezTo>
                  <a:pt x="529" y="584"/>
                  <a:pt x="529" y="584"/>
                  <a:pt x="529" y="584"/>
                </a:cubicBezTo>
                <a:cubicBezTo>
                  <a:pt x="528" y="582"/>
                  <a:pt x="528" y="582"/>
                  <a:pt x="528" y="582"/>
                </a:cubicBezTo>
                <a:cubicBezTo>
                  <a:pt x="392" y="442"/>
                  <a:pt x="392" y="442"/>
                  <a:pt x="392" y="442"/>
                </a:cubicBezTo>
                <a:cubicBezTo>
                  <a:pt x="376" y="425"/>
                  <a:pt x="376" y="425"/>
                  <a:pt x="376" y="425"/>
                </a:cubicBezTo>
                <a:cubicBezTo>
                  <a:pt x="370" y="419"/>
                  <a:pt x="364" y="413"/>
                  <a:pt x="359" y="407"/>
                </a:cubicBezTo>
                <a:cubicBezTo>
                  <a:pt x="328" y="370"/>
                  <a:pt x="328" y="370"/>
                  <a:pt x="328" y="370"/>
                </a:cubicBezTo>
                <a:cubicBezTo>
                  <a:pt x="265" y="296"/>
                  <a:pt x="265" y="296"/>
                  <a:pt x="265" y="296"/>
                </a:cubicBezTo>
                <a:cubicBezTo>
                  <a:pt x="264" y="295"/>
                  <a:pt x="264" y="295"/>
                  <a:pt x="264" y="295"/>
                </a:cubicBezTo>
                <a:cubicBezTo>
                  <a:pt x="264" y="295"/>
                  <a:pt x="264" y="295"/>
                  <a:pt x="264" y="295"/>
                </a:cubicBezTo>
                <a:cubicBezTo>
                  <a:pt x="247" y="271"/>
                  <a:pt x="231" y="246"/>
                  <a:pt x="215" y="221"/>
                </a:cubicBezTo>
                <a:cubicBezTo>
                  <a:pt x="207" y="208"/>
                  <a:pt x="198" y="196"/>
                  <a:pt x="191" y="183"/>
                </a:cubicBezTo>
                <a:cubicBezTo>
                  <a:pt x="191" y="182"/>
                  <a:pt x="190" y="181"/>
                  <a:pt x="190" y="180"/>
                </a:cubicBezTo>
                <a:cubicBezTo>
                  <a:pt x="188" y="177"/>
                  <a:pt x="188" y="177"/>
                  <a:pt x="188" y="177"/>
                </a:cubicBezTo>
                <a:cubicBezTo>
                  <a:pt x="188" y="176"/>
                  <a:pt x="188" y="177"/>
                  <a:pt x="187" y="176"/>
                </a:cubicBezTo>
                <a:cubicBezTo>
                  <a:pt x="187" y="175"/>
                  <a:pt x="187" y="175"/>
                  <a:pt x="186" y="174"/>
                </a:cubicBezTo>
                <a:cubicBezTo>
                  <a:pt x="184" y="171"/>
                  <a:pt x="182" y="168"/>
                  <a:pt x="179" y="165"/>
                </a:cubicBezTo>
                <a:cubicBezTo>
                  <a:pt x="175" y="160"/>
                  <a:pt x="170" y="154"/>
                  <a:pt x="165" y="149"/>
                </a:cubicBezTo>
                <a:cubicBezTo>
                  <a:pt x="125" y="105"/>
                  <a:pt x="83" y="63"/>
                  <a:pt x="42" y="20"/>
                </a:cubicBezTo>
                <a:cubicBezTo>
                  <a:pt x="43" y="21"/>
                  <a:pt x="43" y="21"/>
                  <a:pt x="43" y="21"/>
                </a:cubicBezTo>
                <a:cubicBezTo>
                  <a:pt x="36" y="19"/>
                  <a:pt x="29" y="18"/>
                  <a:pt x="22" y="17"/>
                </a:cubicBezTo>
                <a:cubicBezTo>
                  <a:pt x="18" y="17"/>
                  <a:pt x="15" y="17"/>
                  <a:pt x="11" y="17"/>
                </a:cubicBezTo>
                <a:cubicBezTo>
                  <a:pt x="8" y="17"/>
                  <a:pt x="4" y="18"/>
                  <a:pt x="2" y="20"/>
                </a:cubicBezTo>
                <a:cubicBezTo>
                  <a:pt x="0" y="18"/>
                  <a:pt x="0" y="18"/>
                  <a:pt x="0" y="18"/>
                </a:cubicBezTo>
                <a:cubicBezTo>
                  <a:pt x="3" y="15"/>
                  <a:pt x="7" y="15"/>
                  <a:pt x="11" y="14"/>
                </a:cubicBezTo>
                <a:cubicBezTo>
                  <a:pt x="15" y="14"/>
                  <a:pt x="18" y="14"/>
                  <a:pt x="22" y="14"/>
                </a:cubicBezTo>
                <a:cubicBezTo>
                  <a:pt x="29" y="15"/>
                  <a:pt x="37" y="16"/>
                  <a:pt x="44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8"/>
                  <a:pt x="45" y="18"/>
                  <a:pt x="45" y="18"/>
                </a:cubicBezTo>
                <a:cubicBezTo>
                  <a:pt x="66" y="38"/>
                  <a:pt x="87" y="59"/>
                  <a:pt x="109" y="79"/>
                </a:cubicBezTo>
                <a:cubicBezTo>
                  <a:pt x="130" y="100"/>
                  <a:pt x="151" y="121"/>
                  <a:pt x="172" y="142"/>
                </a:cubicBezTo>
                <a:cubicBezTo>
                  <a:pt x="177" y="148"/>
                  <a:pt x="182" y="153"/>
                  <a:pt x="187" y="159"/>
                </a:cubicBezTo>
                <a:cubicBezTo>
                  <a:pt x="190" y="161"/>
                  <a:pt x="192" y="164"/>
                  <a:pt x="195" y="167"/>
                </a:cubicBezTo>
                <a:cubicBezTo>
                  <a:pt x="195" y="168"/>
                  <a:pt x="196" y="169"/>
                  <a:pt x="196" y="170"/>
                </a:cubicBezTo>
                <a:cubicBezTo>
                  <a:pt x="197" y="170"/>
                  <a:pt x="198" y="173"/>
                  <a:pt x="198" y="174"/>
                </a:cubicBezTo>
                <a:cubicBezTo>
                  <a:pt x="199" y="175"/>
                  <a:pt x="199" y="175"/>
                  <a:pt x="199" y="175"/>
                </a:cubicBezTo>
                <a:cubicBezTo>
                  <a:pt x="200" y="176"/>
                  <a:pt x="200" y="177"/>
                  <a:pt x="201" y="178"/>
                </a:cubicBezTo>
                <a:cubicBezTo>
                  <a:pt x="208" y="190"/>
                  <a:pt x="216" y="202"/>
                  <a:pt x="225" y="214"/>
                </a:cubicBezTo>
                <a:cubicBezTo>
                  <a:pt x="241" y="239"/>
                  <a:pt x="259" y="263"/>
                  <a:pt x="276" y="287"/>
                </a:cubicBezTo>
                <a:cubicBezTo>
                  <a:pt x="275" y="286"/>
                  <a:pt x="275" y="286"/>
                  <a:pt x="275" y="286"/>
                </a:cubicBezTo>
                <a:cubicBezTo>
                  <a:pt x="339" y="359"/>
                  <a:pt x="339" y="359"/>
                  <a:pt x="339" y="359"/>
                </a:cubicBezTo>
                <a:cubicBezTo>
                  <a:pt x="371" y="396"/>
                  <a:pt x="371" y="396"/>
                  <a:pt x="371" y="396"/>
                </a:cubicBezTo>
                <a:cubicBezTo>
                  <a:pt x="377" y="402"/>
                  <a:pt x="383" y="407"/>
                  <a:pt x="388" y="413"/>
                </a:cubicBezTo>
                <a:cubicBezTo>
                  <a:pt x="405" y="430"/>
                  <a:pt x="405" y="430"/>
                  <a:pt x="405" y="430"/>
                </a:cubicBezTo>
                <a:cubicBezTo>
                  <a:pt x="542" y="568"/>
                  <a:pt x="542" y="568"/>
                  <a:pt x="542" y="568"/>
                </a:cubicBezTo>
                <a:cubicBezTo>
                  <a:pt x="539" y="566"/>
                  <a:pt x="539" y="566"/>
                  <a:pt x="539" y="566"/>
                </a:cubicBezTo>
                <a:cubicBezTo>
                  <a:pt x="633" y="603"/>
                  <a:pt x="633" y="603"/>
                  <a:pt x="633" y="603"/>
                </a:cubicBezTo>
                <a:cubicBezTo>
                  <a:pt x="728" y="641"/>
                  <a:pt x="728" y="641"/>
                  <a:pt x="728" y="641"/>
                </a:cubicBezTo>
                <a:cubicBezTo>
                  <a:pt x="725" y="640"/>
                  <a:pt x="725" y="640"/>
                  <a:pt x="725" y="640"/>
                </a:cubicBezTo>
                <a:cubicBezTo>
                  <a:pt x="786" y="647"/>
                  <a:pt x="848" y="654"/>
                  <a:pt x="909" y="661"/>
                </a:cubicBezTo>
                <a:cubicBezTo>
                  <a:pt x="907" y="661"/>
                  <a:pt x="907" y="661"/>
                  <a:pt x="907" y="661"/>
                </a:cubicBezTo>
                <a:cubicBezTo>
                  <a:pt x="1034" y="653"/>
                  <a:pt x="1034" y="653"/>
                  <a:pt x="1034" y="653"/>
                </a:cubicBezTo>
                <a:cubicBezTo>
                  <a:pt x="1033" y="653"/>
                  <a:pt x="1033" y="653"/>
                  <a:pt x="1033" y="653"/>
                </a:cubicBezTo>
                <a:cubicBezTo>
                  <a:pt x="1091" y="642"/>
                  <a:pt x="1091" y="642"/>
                  <a:pt x="1091" y="642"/>
                </a:cubicBezTo>
                <a:cubicBezTo>
                  <a:pt x="1090" y="642"/>
                  <a:pt x="1090" y="642"/>
                  <a:pt x="1090" y="642"/>
                </a:cubicBezTo>
                <a:cubicBezTo>
                  <a:pt x="1133" y="629"/>
                  <a:pt x="1176" y="616"/>
                  <a:pt x="1219" y="602"/>
                </a:cubicBezTo>
                <a:cubicBezTo>
                  <a:pt x="1229" y="599"/>
                  <a:pt x="1240" y="595"/>
                  <a:pt x="1250" y="591"/>
                </a:cubicBezTo>
                <a:cubicBezTo>
                  <a:pt x="1251" y="590"/>
                  <a:pt x="1252" y="590"/>
                  <a:pt x="1253" y="589"/>
                </a:cubicBezTo>
                <a:cubicBezTo>
                  <a:pt x="1256" y="588"/>
                  <a:pt x="1256" y="588"/>
                  <a:pt x="1256" y="588"/>
                </a:cubicBezTo>
                <a:cubicBezTo>
                  <a:pt x="1257" y="588"/>
                  <a:pt x="1257" y="587"/>
                  <a:pt x="1258" y="587"/>
                </a:cubicBezTo>
                <a:cubicBezTo>
                  <a:pt x="1260" y="586"/>
                  <a:pt x="1260" y="586"/>
                  <a:pt x="1260" y="586"/>
                </a:cubicBezTo>
                <a:cubicBezTo>
                  <a:pt x="1262" y="585"/>
                  <a:pt x="1263" y="584"/>
                  <a:pt x="1264" y="584"/>
                </a:cubicBezTo>
                <a:cubicBezTo>
                  <a:pt x="1270" y="581"/>
                  <a:pt x="1275" y="579"/>
                  <a:pt x="1280" y="576"/>
                </a:cubicBezTo>
                <a:cubicBezTo>
                  <a:pt x="1301" y="567"/>
                  <a:pt x="1322" y="559"/>
                  <a:pt x="1343" y="551"/>
                </a:cubicBezTo>
                <a:cubicBezTo>
                  <a:pt x="1344" y="551"/>
                  <a:pt x="1344" y="551"/>
                  <a:pt x="1344" y="551"/>
                </a:cubicBezTo>
                <a:cubicBezTo>
                  <a:pt x="1344" y="551"/>
                  <a:pt x="1344" y="551"/>
                  <a:pt x="1344" y="551"/>
                </a:cubicBezTo>
                <a:cubicBezTo>
                  <a:pt x="1433" y="532"/>
                  <a:pt x="1433" y="532"/>
                  <a:pt x="1433" y="532"/>
                </a:cubicBezTo>
                <a:cubicBezTo>
                  <a:pt x="1463" y="526"/>
                  <a:pt x="1492" y="519"/>
                  <a:pt x="1522" y="513"/>
                </a:cubicBezTo>
                <a:cubicBezTo>
                  <a:pt x="1522" y="513"/>
                  <a:pt x="1522" y="513"/>
                  <a:pt x="1522" y="513"/>
                </a:cubicBezTo>
                <a:cubicBezTo>
                  <a:pt x="1523" y="513"/>
                  <a:pt x="1523" y="513"/>
                  <a:pt x="1523" y="513"/>
                </a:cubicBezTo>
                <a:cubicBezTo>
                  <a:pt x="1711" y="507"/>
                  <a:pt x="1711" y="507"/>
                  <a:pt x="1711" y="507"/>
                </a:cubicBezTo>
                <a:cubicBezTo>
                  <a:pt x="1711" y="507"/>
                  <a:pt x="1711" y="507"/>
                  <a:pt x="1711" y="507"/>
                </a:cubicBezTo>
                <a:cubicBezTo>
                  <a:pt x="1712" y="507"/>
                  <a:pt x="1712" y="507"/>
                  <a:pt x="1712" y="507"/>
                </a:cubicBezTo>
                <a:cubicBezTo>
                  <a:pt x="1750" y="511"/>
                  <a:pt x="1750" y="511"/>
                  <a:pt x="1750" y="511"/>
                </a:cubicBezTo>
                <a:cubicBezTo>
                  <a:pt x="1789" y="515"/>
                  <a:pt x="1789" y="515"/>
                  <a:pt x="1789" y="515"/>
                </a:cubicBezTo>
                <a:cubicBezTo>
                  <a:pt x="1865" y="524"/>
                  <a:pt x="1865" y="524"/>
                  <a:pt x="1865" y="524"/>
                </a:cubicBezTo>
                <a:cubicBezTo>
                  <a:pt x="1865" y="524"/>
                  <a:pt x="1865" y="524"/>
                  <a:pt x="1865" y="524"/>
                </a:cubicBezTo>
                <a:cubicBezTo>
                  <a:pt x="1907" y="522"/>
                  <a:pt x="1950" y="521"/>
                  <a:pt x="1992" y="520"/>
                </a:cubicBezTo>
                <a:cubicBezTo>
                  <a:pt x="1991" y="520"/>
                  <a:pt x="1991" y="520"/>
                  <a:pt x="1991" y="520"/>
                </a:cubicBezTo>
                <a:cubicBezTo>
                  <a:pt x="2056" y="490"/>
                  <a:pt x="2056" y="490"/>
                  <a:pt x="2056" y="490"/>
                </a:cubicBezTo>
                <a:cubicBezTo>
                  <a:pt x="2121" y="460"/>
                  <a:pt x="2121" y="460"/>
                  <a:pt x="2121" y="460"/>
                </a:cubicBezTo>
                <a:cubicBezTo>
                  <a:pt x="2120" y="460"/>
                  <a:pt x="2120" y="460"/>
                  <a:pt x="2120" y="460"/>
                </a:cubicBezTo>
                <a:cubicBezTo>
                  <a:pt x="2141" y="436"/>
                  <a:pt x="2163" y="412"/>
                  <a:pt x="2184" y="388"/>
                </a:cubicBezTo>
                <a:cubicBezTo>
                  <a:pt x="2184" y="388"/>
                  <a:pt x="2184" y="388"/>
                  <a:pt x="2184" y="388"/>
                </a:cubicBezTo>
                <a:cubicBezTo>
                  <a:pt x="2229" y="316"/>
                  <a:pt x="2229" y="316"/>
                  <a:pt x="2229" y="316"/>
                </a:cubicBezTo>
                <a:cubicBezTo>
                  <a:pt x="2230" y="315"/>
                  <a:pt x="2230" y="315"/>
                  <a:pt x="2230" y="315"/>
                </a:cubicBezTo>
                <a:cubicBezTo>
                  <a:pt x="2230" y="314"/>
                  <a:pt x="2230" y="314"/>
                  <a:pt x="2230" y="314"/>
                </a:cubicBezTo>
                <a:cubicBezTo>
                  <a:pt x="2375" y="201"/>
                  <a:pt x="2375" y="201"/>
                  <a:pt x="2375" y="201"/>
                </a:cubicBezTo>
                <a:cubicBezTo>
                  <a:pt x="2373" y="203"/>
                  <a:pt x="2373" y="203"/>
                  <a:pt x="2373" y="203"/>
                </a:cubicBezTo>
                <a:cubicBezTo>
                  <a:pt x="2403" y="147"/>
                  <a:pt x="2403" y="147"/>
                  <a:pt x="2403" y="147"/>
                </a:cubicBezTo>
                <a:cubicBezTo>
                  <a:pt x="2405" y="144"/>
                  <a:pt x="2405" y="144"/>
                  <a:pt x="2405" y="144"/>
                </a:cubicBezTo>
                <a:cubicBezTo>
                  <a:pt x="2407" y="143"/>
                  <a:pt x="2407" y="143"/>
                  <a:pt x="2407" y="143"/>
                </a:cubicBezTo>
                <a:cubicBezTo>
                  <a:pt x="2452" y="123"/>
                  <a:pt x="2497" y="104"/>
                  <a:pt x="2541" y="85"/>
                </a:cubicBezTo>
                <a:cubicBezTo>
                  <a:pt x="2575" y="70"/>
                  <a:pt x="2575" y="70"/>
                  <a:pt x="2575" y="70"/>
                </a:cubicBezTo>
                <a:cubicBezTo>
                  <a:pt x="2591" y="63"/>
                  <a:pt x="2591" y="63"/>
                  <a:pt x="2591" y="63"/>
                </a:cubicBezTo>
                <a:cubicBezTo>
                  <a:pt x="2608" y="57"/>
                  <a:pt x="2608" y="57"/>
                  <a:pt x="2608" y="57"/>
                </a:cubicBezTo>
                <a:cubicBezTo>
                  <a:pt x="2677" y="31"/>
                  <a:pt x="2677" y="31"/>
                  <a:pt x="2677" y="31"/>
                </a:cubicBezTo>
                <a:cubicBezTo>
                  <a:pt x="2678" y="31"/>
                  <a:pt x="2678" y="31"/>
                  <a:pt x="2678" y="31"/>
                </a:cubicBezTo>
                <a:cubicBezTo>
                  <a:pt x="2679" y="31"/>
                  <a:pt x="2679" y="31"/>
                  <a:pt x="2679" y="31"/>
                </a:cubicBezTo>
                <a:cubicBezTo>
                  <a:pt x="2806" y="15"/>
                  <a:pt x="2806" y="15"/>
                  <a:pt x="2806" y="15"/>
                </a:cubicBezTo>
                <a:cubicBezTo>
                  <a:pt x="2869" y="8"/>
                  <a:pt x="2869" y="8"/>
                  <a:pt x="2869" y="8"/>
                </a:cubicBezTo>
                <a:cubicBezTo>
                  <a:pt x="2933" y="0"/>
                  <a:pt x="2933" y="0"/>
                  <a:pt x="2933" y="0"/>
                </a:cubicBezTo>
                <a:cubicBezTo>
                  <a:pt x="2935" y="0"/>
                  <a:pt x="2935" y="0"/>
                  <a:pt x="2935" y="0"/>
                </a:cubicBezTo>
                <a:cubicBezTo>
                  <a:pt x="2936" y="1"/>
                  <a:pt x="2936" y="1"/>
                  <a:pt x="2936" y="1"/>
                </a:cubicBezTo>
                <a:cubicBezTo>
                  <a:pt x="3026" y="44"/>
                  <a:pt x="3026" y="44"/>
                  <a:pt x="3026" y="44"/>
                </a:cubicBezTo>
                <a:cubicBezTo>
                  <a:pt x="3056" y="58"/>
                  <a:pt x="3086" y="73"/>
                  <a:pt x="3116" y="87"/>
                </a:cubicBezTo>
                <a:cubicBezTo>
                  <a:pt x="3116" y="88"/>
                  <a:pt x="3116" y="88"/>
                  <a:pt x="3116" y="88"/>
                </a:cubicBezTo>
                <a:cubicBezTo>
                  <a:pt x="3116" y="88"/>
                  <a:pt x="3116" y="88"/>
                  <a:pt x="3116" y="88"/>
                </a:cubicBezTo>
                <a:cubicBezTo>
                  <a:pt x="3179" y="129"/>
                  <a:pt x="3179" y="129"/>
                  <a:pt x="3179" y="129"/>
                </a:cubicBezTo>
                <a:cubicBezTo>
                  <a:pt x="3200" y="142"/>
                  <a:pt x="3221" y="156"/>
                  <a:pt x="3242" y="170"/>
                </a:cubicBezTo>
                <a:lnTo>
                  <a:pt x="3240" y="172"/>
                </a:lnTo>
                <a:close/>
              </a:path>
            </a:pathLst>
          </a:custGeom>
          <a:solidFill>
            <a:srgbClr val="A8BEB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任意多边形 9"/>
          <p:cNvSpPr/>
          <p:nvPr/>
        </p:nvSpPr>
        <p:spPr bwMode="auto">
          <a:xfrm rot="17601601">
            <a:off x="-2013325" y="1624101"/>
            <a:ext cx="8023195" cy="3454381"/>
          </a:xfrm>
          <a:custGeom>
            <a:avLst/>
            <a:gdLst>
              <a:gd name="connsiteX0" fmla="*/ 7898333 w 8023195"/>
              <a:gd name="connsiteY0" fmla="*/ 2274101 h 3454381"/>
              <a:gd name="connsiteX1" fmla="*/ 8023195 w 8023195"/>
              <a:gd name="connsiteY1" fmla="*/ 2563194 h 3454381"/>
              <a:gd name="connsiteX2" fmla="*/ 8022150 w 8023195"/>
              <a:gd name="connsiteY2" fmla="*/ 2563084 h 3454381"/>
              <a:gd name="connsiteX3" fmla="*/ 7974601 w 8023195"/>
              <a:gd name="connsiteY3" fmla="*/ 2558083 h 3454381"/>
              <a:gd name="connsiteX4" fmla="*/ 7573648 w 8023195"/>
              <a:gd name="connsiteY4" fmla="*/ 2428063 h 3454381"/>
              <a:gd name="connsiteX5" fmla="*/ 7254944 w 8023195"/>
              <a:gd name="connsiteY5" fmla="*/ 2108013 h 3454381"/>
              <a:gd name="connsiteX6" fmla="*/ 7008205 w 8023195"/>
              <a:gd name="connsiteY6" fmla="*/ 2028002 h 3454381"/>
              <a:gd name="connsiteX7" fmla="*/ 6247425 w 8023195"/>
              <a:gd name="connsiteY7" fmla="*/ 1987995 h 3454381"/>
              <a:gd name="connsiteX8" fmla="*/ 5856754 w 8023195"/>
              <a:gd name="connsiteY8" fmla="*/ 2118015 h 3454381"/>
              <a:gd name="connsiteX9" fmla="*/ 5484075 w 8023195"/>
              <a:gd name="connsiteY9" fmla="*/ 2283041 h 3454381"/>
              <a:gd name="connsiteX10" fmla="*/ 4880077 w 8023195"/>
              <a:gd name="connsiteY10" fmla="*/ 2738111 h 3454381"/>
              <a:gd name="connsiteX11" fmla="*/ 4324914 w 8023195"/>
              <a:gd name="connsiteY11" fmla="*/ 3208183 h 3454381"/>
              <a:gd name="connsiteX12" fmla="*/ 3954805 w 8023195"/>
              <a:gd name="connsiteY12" fmla="*/ 3358206 h 3454381"/>
              <a:gd name="connsiteX13" fmla="*/ 3440765 w 8023195"/>
              <a:gd name="connsiteY13" fmla="*/ 3298198 h 3454381"/>
              <a:gd name="connsiteX14" fmla="*/ 3101499 w 8023195"/>
              <a:gd name="connsiteY14" fmla="*/ 3128171 h 3454381"/>
              <a:gd name="connsiteX15" fmla="*/ 2988409 w 8023195"/>
              <a:gd name="connsiteY15" fmla="*/ 2888134 h 3454381"/>
              <a:gd name="connsiteX16" fmla="*/ 2906163 w 8023195"/>
              <a:gd name="connsiteY16" fmla="*/ 2558083 h 3454381"/>
              <a:gd name="connsiteX17" fmla="*/ 2844478 w 8023195"/>
              <a:gd name="connsiteY17" fmla="*/ 2248035 h 3454381"/>
              <a:gd name="connsiteX18" fmla="*/ 2741670 w 8023195"/>
              <a:gd name="connsiteY18" fmla="*/ 2048004 h 3454381"/>
              <a:gd name="connsiteX19" fmla="*/ 2556615 w 8023195"/>
              <a:gd name="connsiteY19" fmla="*/ 1927986 h 3454381"/>
              <a:gd name="connsiteX20" fmla="*/ 2320157 w 8023195"/>
              <a:gd name="connsiteY20" fmla="*/ 1867976 h 3454381"/>
              <a:gd name="connsiteX21" fmla="*/ 2063137 w 8023195"/>
              <a:gd name="connsiteY21" fmla="*/ 1977994 h 3454381"/>
              <a:gd name="connsiteX22" fmla="*/ 1826678 w 8023195"/>
              <a:gd name="connsiteY22" fmla="*/ 2278040 h 3454381"/>
              <a:gd name="connsiteX23" fmla="*/ 1497692 w 8023195"/>
              <a:gd name="connsiteY23" fmla="*/ 2628094 h 3454381"/>
              <a:gd name="connsiteX24" fmla="*/ 1158425 w 8023195"/>
              <a:gd name="connsiteY24" fmla="*/ 3198182 h 3454381"/>
              <a:gd name="connsiteX25" fmla="*/ 949275 w 8023195"/>
              <a:gd name="connsiteY25" fmla="*/ 3441032 h 3454381"/>
              <a:gd name="connsiteX26" fmla="*/ 937778 w 8023195"/>
              <a:gd name="connsiteY26" fmla="*/ 3454381 h 3454381"/>
              <a:gd name="connsiteX27" fmla="*/ 0 w 8023195"/>
              <a:gd name="connsiteY27" fmla="*/ 1283149 h 3454381"/>
              <a:gd name="connsiteX28" fmla="*/ 2970869 w 8023195"/>
              <a:gd name="connsiteY28" fmla="*/ 0 h 3454381"/>
              <a:gd name="connsiteX29" fmla="*/ 3036922 w 8023195"/>
              <a:gd name="connsiteY29" fmla="*/ 38944 h 3454381"/>
              <a:gd name="connsiteX30" fmla="*/ 3070656 w 8023195"/>
              <a:gd name="connsiteY30" fmla="*/ 67699 h 3454381"/>
              <a:gd name="connsiteX31" fmla="*/ 3286553 w 8023195"/>
              <a:gd name="connsiteY31" fmla="*/ 327739 h 3454381"/>
              <a:gd name="connsiteX32" fmla="*/ 3299404 w 8023195"/>
              <a:gd name="connsiteY32" fmla="*/ 555274 h 3454381"/>
              <a:gd name="connsiteX33" fmla="*/ 3337956 w 8023195"/>
              <a:gd name="connsiteY33" fmla="*/ 847819 h 3454381"/>
              <a:gd name="connsiteX34" fmla="*/ 3317395 w 8023195"/>
              <a:gd name="connsiteY34" fmla="*/ 1047850 h 3454381"/>
              <a:gd name="connsiteX35" fmla="*/ 3358518 w 8023195"/>
              <a:gd name="connsiteY35" fmla="*/ 1317892 h 3454381"/>
              <a:gd name="connsiteX36" fmla="*/ 3461326 w 8023195"/>
              <a:gd name="connsiteY36" fmla="*/ 1497920 h 3454381"/>
              <a:gd name="connsiteX37" fmla="*/ 3605258 w 8023195"/>
              <a:gd name="connsiteY37" fmla="*/ 1637941 h 3454381"/>
              <a:gd name="connsiteX38" fmla="*/ 3708065 w 8023195"/>
              <a:gd name="connsiteY38" fmla="*/ 1717954 h 3454381"/>
              <a:gd name="connsiteX39" fmla="*/ 3957375 w 8023195"/>
              <a:gd name="connsiteY39" fmla="*/ 1782964 h 3454381"/>
              <a:gd name="connsiteX40" fmla="*/ 4170702 w 8023195"/>
              <a:gd name="connsiteY40" fmla="*/ 1797966 h 3454381"/>
              <a:gd name="connsiteX41" fmla="*/ 4448283 w 8023195"/>
              <a:gd name="connsiteY41" fmla="*/ 1727955 h 3454381"/>
              <a:gd name="connsiteX42" fmla="*/ 4715584 w 8023195"/>
              <a:gd name="connsiteY42" fmla="*/ 1627939 h 3454381"/>
              <a:gd name="connsiteX43" fmla="*/ 4931482 w 8023195"/>
              <a:gd name="connsiteY43" fmla="*/ 1467914 h 3454381"/>
              <a:gd name="connsiteX44" fmla="*/ 5116536 w 8023195"/>
              <a:gd name="connsiteY44" fmla="*/ 1397904 h 3454381"/>
              <a:gd name="connsiteX45" fmla="*/ 5311871 w 8023195"/>
              <a:gd name="connsiteY45" fmla="*/ 1307890 h 3454381"/>
              <a:gd name="connsiteX46" fmla="*/ 5476364 w 8023195"/>
              <a:gd name="connsiteY46" fmla="*/ 1267884 h 3454381"/>
              <a:gd name="connsiteX47" fmla="*/ 5836193 w 8023195"/>
              <a:gd name="connsiteY47" fmla="*/ 1197873 h 3454381"/>
              <a:gd name="connsiteX48" fmla="*/ 6504445 w 8023195"/>
              <a:gd name="connsiteY48" fmla="*/ 1227878 h 3454381"/>
              <a:gd name="connsiteX49" fmla="*/ 6997923 w 8023195"/>
              <a:gd name="connsiteY49" fmla="*/ 1277885 h 3454381"/>
              <a:gd name="connsiteX50" fmla="*/ 7506823 w 8023195"/>
              <a:gd name="connsiteY50" fmla="*/ 1535425 h 3454381"/>
              <a:gd name="connsiteX51" fmla="*/ 7645614 w 8023195"/>
              <a:gd name="connsiteY51" fmla="*/ 2007998 h 3454381"/>
              <a:gd name="connsiteX52" fmla="*/ 7820388 w 8023195"/>
              <a:gd name="connsiteY52" fmla="*/ 2248035 h 345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023195" h="3454381">
                <a:moveTo>
                  <a:pt x="7898333" y="2274101"/>
                </a:moveTo>
                <a:lnTo>
                  <a:pt x="8023195" y="2563194"/>
                </a:lnTo>
                <a:lnTo>
                  <a:pt x="8022150" y="2563084"/>
                </a:lnTo>
                <a:cubicBezTo>
                  <a:pt x="7974601" y="2558083"/>
                  <a:pt x="7974601" y="2558083"/>
                  <a:pt x="7974601" y="2558083"/>
                </a:cubicBezTo>
                <a:cubicBezTo>
                  <a:pt x="7573648" y="2428063"/>
                  <a:pt x="7573648" y="2428063"/>
                  <a:pt x="7573648" y="2428063"/>
                </a:cubicBezTo>
                <a:cubicBezTo>
                  <a:pt x="7254944" y="2108013"/>
                  <a:pt x="7254944" y="2108013"/>
                  <a:pt x="7254944" y="2108013"/>
                </a:cubicBezTo>
                <a:cubicBezTo>
                  <a:pt x="7008205" y="2028002"/>
                  <a:pt x="7008205" y="2028002"/>
                  <a:pt x="7008205" y="2028002"/>
                </a:cubicBezTo>
                <a:cubicBezTo>
                  <a:pt x="6247425" y="1987995"/>
                  <a:pt x="6247425" y="1987995"/>
                  <a:pt x="6247425" y="1987995"/>
                </a:cubicBezTo>
                <a:cubicBezTo>
                  <a:pt x="5856754" y="2118015"/>
                  <a:pt x="5856754" y="2118015"/>
                  <a:pt x="5856754" y="2118015"/>
                </a:cubicBezTo>
                <a:cubicBezTo>
                  <a:pt x="5484075" y="2283041"/>
                  <a:pt x="5484075" y="2283041"/>
                  <a:pt x="5484075" y="2283041"/>
                </a:cubicBezTo>
                <a:cubicBezTo>
                  <a:pt x="4880077" y="2738111"/>
                  <a:pt x="4880077" y="2738111"/>
                  <a:pt x="4880077" y="2738111"/>
                </a:cubicBezTo>
                <a:cubicBezTo>
                  <a:pt x="4324914" y="3208183"/>
                  <a:pt x="4324914" y="3208183"/>
                  <a:pt x="4324914" y="3208183"/>
                </a:cubicBezTo>
                <a:cubicBezTo>
                  <a:pt x="3954805" y="3358206"/>
                  <a:pt x="3954805" y="3358206"/>
                  <a:pt x="3954805" y="3358206"/>
                </a:cubicBezTo>
                <a:cubicBezTo>
                  <a:pt x="3440765" y="3298198"/>
                  <a:pt x="3440765" y="3298198"/>
                  <a:pt x="3440765" y="3298198"/>
                </a:cubicBezTo>
                <a:cubicBezTo>
                  <a:pt x="3101499" y="3128171"/>
                  <a:pt x="3101499" y="3128171"/>
                  <a:pt x="3101499" y="3128171"/>
                </a:cubicBezTo>
                <a:cubicBezTo>
                  <a:pt x="2988409" y="2888134"/>
                  <a:pt x="2988409" y="2888134"/>
                  <a:pt x="2988409" y="2888134"/>
                </a:cubicBezTo>
                <a:cubicBezTo>
                  <a:pt x="2906163" y="2558083"/>
                  <a:pt x="2906163" y="2558083"/>
                  <a:pt x="2906163" y="2558083"/>
                </a:cubicBezTo>
                <a:cubicBezTo>
                  <a:pt x="2844478" y="2248035"/>
                  <a:pt x="2844478" y="2248035"/>
                  <a:pt x="2844478" y="2248035"/>
                </a:cubicBezTo>
                <a:cubicBezTo>
                  <a:pt x="2741670" y="2048004"/>
                  <a:pt x="2741670" y="2048004"/>
                  <a:pt x="2741670" y="2048004"/>
                </a:cubicBezTo>
                <a:cubicBezTo>
                  <a:pt x="2741670" y="2048004"/>
                  <a:pt x="2587458" y="1927986"/>
                  <a:pt x="2556615" y="1927986"/>
                </a:cubicBezTo>
                <a:cubicBezTo>
                  <a:pt x="2525773" y="1927986"/>
                  <a:pt x="2320157" y="1867976"/>
                  <a:pt x="2320157" y="1867976"/>
                </a:cubicBezTo>
                <a:cubicBezTo>
                  <a:pt x="2063137" y="1977994"/>
                  <a:pt x="2063137" y="1977994"/>
                  <a:pt x="2063137" y="1977994"/>
                </a:cubicBezTo>
                <a:cubicBezTo>
                  <a:pt x="1826678" y="2278040"/>
                  <a:pt x="1826678" y="2278040"/>
                  <a:pt x="1826678" y="2278040"/>
                </a:cubicBezTo>
                <a:cubicBezTo>
                  <a:pt x="1497692" y="2628094"/>
                  <a:pt x="1497692" y="2628094"/>
                  <a:pt x="1497692" y="2628094"/>
                </a:cubicBezTo>
                <a:cubicBezTo>
                  <a:pt x="1158425" y="3198182"/>
                  <a:pt x="1158425" y="3198182"/>
                  <a:pt x="1158425" y="3198182"/>
                </a:cubicBezTo>
                <a:cubicBezTo>
                  <a:pt x="1038911" y="3336954"/>
                  <a:pt x="979154" y="3406339"/>
                  <a:pt x="949275" y="3441032"/>
                </a:cubicBezTo>
                <a:lnTo>
                  <a:pt x="937778" y="3454381"/>
                </a:lnTo>
                <a:lnTo>
                  <a:pt x="0" y="1283149"/>
                </a:lnTo>
                <a:lnTo>
                  <a:pt x="2970869" y="0"/>
                </a:lnTo>
                <a:lnTo>
                  <a:pt x="3036922" y="38944"/>
                </a:lnTo>
                <a:cubicBezTo>
                  <a:pt x="3057162" y="52072"/>
                  <a:pt x="3070656" y="62698"/>
                  <a:pt x="3070656" y="67699"/>
                </a:cubicBezTo>
                <a:cubicBezTo>
                  <a:pt x="3070656" y="87702"/>
                  <a:pt x="3286553" y="327739"/>
                  <a:pt x="3286553" y="327739"/>
                </a:cubicBezTo>
                <a:cubicBezTo>
                  <a:pt x="3299404" y="555274"/>
                  <a:pt x="3299404" y="555274"/>
                  <a:pt x="3299404" y="555274"/>
                </a:cubicBezTo>
                <a:cubicBezTo>
                  <a:pt x="3337956" y="847819"/>
                  <a:pt x="3337956" y="847819"/>
                  <a:pt x="3337956" y="847819"/>
                </a:cubicBezTo>
                <a:cubicBezTo>
                  <a:pt x="3317395" y="1047850"/>
                  <a:pt x="3317395" y="1047850"/>
                  <a:pt x="3317395" y="1047850"/>
                </a:cubicBezTo>
                <a:cubicBezTo>
                  <a:pt x="3358518" y="1317892"/>
                  <a:pt x="3358518" y="1317892"/>
                  <a:pt x="3358518" y="1317892"/>
                </a:cubicBezTo>
                <a:cubicBezTo>
                  <a:pt x="3461326" y="1497920"/>
                  <a:pt x="3461326" y="1497920"/>
                  <a:pt x="3461326" y="1497920"/>
                </a:cubicBezTo>
                <a:cubicBezTo>
                  <a:pt x="3605258" y="1637941"/>
                  <a:pt x="3605258" y="1637941"/>
                  <a:pt x="3605258" y="1637941"/>
                </a:cubicBezTo>
                <a:cubicBezTo>
                  <a:pt x="3708065" y="1717954"/>
                  <a:pt x="3708065" y="1717954"/>
                  <a:pt x="3708065" y="1717954"/>
                </a:cubicBezTo>
                <a:cubicBezTo>
                  <a:pt x="3957375" y="1782964"/>
                  <a:pt x="3957375" y="1782964"/>
                  <a:pt x="3957375" y="1782964"/>
                </a:cubicBezTo>
                <a:cubicBezTo>
                  <a:pt x="4170702" y="1797966"/>
                  <a:pt x="4170702" y="1797966"/>
                  <a:pt x="4170702" y="1797966"/>
                </a:cubicBezTo>
                <a:cubicBezTo>
                  <a:pt x="4448283" y="1727955"/>
                  <a:pt x="4448283" y="1727955"/>
                  <a:pt x="4448283" y="1727955"/>
                </a:cubicBezTo>
                <a:cubicBezTo>
                  <a:pt x="4715584" y="1627939"/>
                  <a:pt x="4715584" y="1627939"/>
                  <a:pt x="4715584" y="1627939"/>
                </a:cubicBezTo>
                <a:cubicBezTo>
                  <a:pt x="4931482" y="1467914"/>
                  <a:pt x="4931482" y="1467914"/>
                  <a:pt x="4931482" y="1467914"/>
                </a:cubicBezTo>
                <a:cubicBezTo>
                  <a:pt x="5116536" y="1397904"/>
                  <a:pt x="5116536" y="1397904"/>
                  <a:pt x="5116536" y="1397904"/>
                </a:cubicBezTo>
                <a:cubicBezTo>
                  <a:pt x="5311871" y="1307890"/>
                  <a:pt x="5311871" y="1307890"/>
                  <a:pt x="5311871" y="1307890"/>
                </a:cubicBezTo>
                <a:cubicBezTo>
                  <a:pt x="5476364" y="1267884"/>
                  <a:pt x="5476364" y="1267884"/>
                  <a:pt x="5476364" y="1267884"/>
                </a:cubicBezTo>
                <a:cubicBezTo>
                  <a:pt x="5836193" y="1197873"/>
                  <a:pt x="5836193" y="1197873"/>
                  <a:pt x="5836193" y="1197873"/>
                </a:cubicBezTo>
                <a:cubicBezTo>
                  <a:pt x="6504445" y="1227878"/>
                  <a:pt x="6504445" y="1227878"/>
                  <a:pt x="6504445" y="1227878"/>
                </a:cubicBezTo>
                <a:cubicBezTo>
                  <a:pt x="6997923" y="1277885"/>
                  <a:pt x="6997923" y="1277885"/>
                  <a:pt x="6997923" y="1277885"/>
                </a:cubicBezTo>
                <a:cubicBezTo>
                  <a:pt x="7506823" y="1535425"/>
                  <a:pt x="7506823" y="1535425"/>
                  <a:pt x="7506823" y="1535425"/>
                </a:cubicBezTo>
                <a:cubicBezTo>
                  <a:pt x="7506823" y="1535425"/>
                  <a:pt x="7645614" y="1967992"/>
                  <a:pt x="7645614" y="2007998"/>
                </a:cubicBezTo>
                <a:cubicBezTo>
                  <a:pt x="7645614" y="2048004"/>
                  <a:pt x="7820388" y="2248035"/>
                  <a:pt x="7820388" y="2248035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1" name="文本框 32"/>
          <p:cNvSpPr txBox="1"/>
          <p:nvPr/>
        </p:nvSpPr>
        <p:spPr>
          <a:xfrm>
            <a:off x="1756998" y="3649919"/>
            <a:ext cx="1910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PA_文本框 2"/>
          <p:cNvSpPr txBox="1"/>
          <p:nvPr/>
        </p:nvSpPr>
        <p:spPr>
          <a:xfrm>
            <a:off x="1704213" y="2773272"/>
            <a:ext cx="1982964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6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sz="56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96298" y="1258441"/>
            <a:ext cx="2329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年中工作概述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057034" y="1266615"/>
            <a:ext cx="682908" cy="68290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17031" y="1411829"/>
            <a:ext cx="555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017191" y="1715503"/>
            <a:ext cx="343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600" dirty="0">
                <a:solidFill>
                  <a:schemeClr val="bg1">
                    <a:alpha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Review of work content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6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996298" y="2464335"/>
            <a:ext cx="2329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工作难点分析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057034" y="2472509"/>
            <a:ext cx="682908" cy="68290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117031" y="2617723"/>
            <a:ext cx="555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17191" y="2921397"/>
            <a:ext cx="343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600" dirty="0">
                <a:solidFill>
                  <a:schemeClr val="bg1">
                    <a:alpha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Analysis of work difficulties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6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996298" y="3752566"/>
            <a:ext cx="2329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市场状况概述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6057034" y="3760740"/>
            <a:ext cx="682908" cy="68290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117031" y="3905954"/>
            <a:ext cx="555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017191" y="4209628"/>
            <a:ext cx="343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600" dirty="0">
                <a:solidFill>
                  <a:schemeClr val="bg1">
                    <a:alpha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Overview of market conditions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6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996298" y="4936263"/>
            <a:ext cx="2329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工作目标计划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057034" y="4944437"/>
            <a:ext cx="682908" cy="68290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117031" y="5089651"/>
            <a:ext cx="555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017191" y="5393325"/>
            <a:ext cx="343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600" dirty="0">
                <a:solidFill>
                  <a:schemeClr val="bg1">
                    <a:alpha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Annual work plan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6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A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9"/>
          <p:cNvSpPr/>
          <p:nvPr/>
        </p:nvSpPr>
        <p:spPr bwMode="auto">
          <a:xfrm>
            <a:off x="-60325" y="2271563"/>
            <a:ext cx="12312650" cy="2833637"/>
          </a:xfrm>
          <a:custGeom>
            <a:avLst/>
            <a:gdLst>
              <a:gd name="T0" fmla="*/ 3112 w 3242"/>
              <a:gd name="T1" fmla="*/ 94 h 681"/>
              <a:gd name="T2" fmla="*/ 2931 w 3242"/>
              <a:gd name="T3" fmla="*/ 13 h 681"/>
              <a:gd name="T4" fmla="*/ 2808 w 3242"/>
              <a:gd name="T5" fmla="*/ 31 h 681"/>
              <a:gd name="T6" fmla="*/ 2615 w 3242"/>
              <a:gd name="T7" fmla="*/ 73 h 681"/>
              <a:gd name="T8" fmla="*/ 2548 w 3242"/>
              <a:gd name="T9" fmla="*/ 101 h 681"/>
              <a:gd name="T10" fmla="*/ 2387 w 3242"/>
              <a:gd name="T11" fmla="*/ 211 h 681"/>
              <a:gd name="T12" fmla="*/ 2238 w 3242"/>
              <a:gd name="T13" fmla="*/ 324 h 681"/>
              <a:gd name="T14" fmla="*/ 2192 w 3242"/>
              <a:gd name="T15" fmla="*/ 394 h 681"/>
              <a:gd name="T16" fmla="*/ 2125 w 3242"/>
              <a:gd name="T17" fmla="*/ 466 h 681"/>
              <a:gd name="T18" fmla="*/ 1993 w 3242"/>
              <a:gd name="T19" fmla="*/ 526 h 681"/>
              <a:gd name="T20" fmla="*/ 1865 w 3242"/>
              <a:gd name="T21" fmla="*/ 530 h 681"/>
              <a:gd name="T22" fmla="*/ 1788 w 3242"/>
              <a:gd name="T23" fmla="*/ 523 h 681"/>
              <a:gd name="T24" fmla="*/ 1711 w 3242"/>
              <a:gd name="T25" fmla="*/ 515 h 681"/>
              <a:gd name="T26" fmla="*/ 1436 w 3242"/>
              <a:gd name="T27" fmla="*/ 546 h 681"/>
              <a:gd name="T28" fmla="*/ 1287 w 3242"/>
              <a:gd name="T29" fmla="*/ 592 h 681"/>
              <a:gd name="T30" fmla="*/ 1267 w 3242"/>
              <a:gd name="T31" fmla="*/ 602 h 681"/>
              <a:gd name="T32" fmla="*/ 1257 w 3242"/>
              <a:gd name="T33" fmla="*/ 607 h 681"/>
              <a:gd name="T34" fmla="*/ 1095 w 3242"/>
              <a:gd name="T35" fmla="*/ 660 h 681"/>
              <a:gd name="T36" fmla="*/ 1036 w 3242"/>
              <a:gd name="T37" fmla="*/ 673 h 681"/>
              <a:gd name="T38" fmla="*/ 908 w 3242"/>
              <a:gd name="T39" fmla="*/ 681 h 681"/>
              <a:gd name="T40" fmla="*/ 721 w 3242"/>
              <a:gd name="T41" fmla="*/ 661 h 681"/>
              <a:gd name="T42" fmla="*/ 531 w 3242"/>
              <a:gd name="T43" fmla="*/ 584 h 681"/>
              <a:gd name="T44" fmla="*/ 392 w 3242"/>
              <a:gd name="T45" fmla="*/ 442 h 681"/>
              <a:gd name="T46" fmla="*/ 328 w 3242"/>
              <a:gd name="T47" fmla="*/ 370 h 681"/>
              <a:gd name="T48" fmla="*/ 264 w 3242"/>
              <a:gd name="T49" fmla="*/ 295 h 681"/>
              <a:gd name="T50" fmla="*/ 190 w 3242"/>
              <a:gd name="T51" fmla="*/ 180 h 681"/>
              <a:gd name="T52" fmla="*/ 186 w 3242"/>
              <a:gd name="T53" fmla="*/ 174 h 681"/>
              <a:gd name="T54" fmla="*/ 42 w 3242"/>
              <a:gd name="T55" fmla="*/ 20 h 681"/>
              <a:gd name="T56" fmla="*/ 11 w 3242"/>
              <a:gd name="T57" fmla="*/ 17 h 681"/>
              <a:gd name="T58" fmla="*/ 11 w 3242"/>
              <a:gd name="T59" fmla="*/ 14 h 681"/>
              <a:gd name="T60" fmla="*/ 44 w 3242"/>
              <a:gd name="T61" fmla="*/ 17 h 681"/>
              <a:gd name="T62" fmla="*/ 172 w 3242"/>
              <a:gd name="T63" fmla="*/ 142 h 681"/>
              <a:gd name="T64" fmla="*/ 196 w 3242"/>
              <a:gd name="T65" fmla="*/ 170 h 681"/>
              <a:gd name="T66" fmla="*/ 201 w 3242"/>
              <a:gd name="T67" fmla="*/ 178 h 681"/>
              <a:gd name="T68" fmla="*/ 275 w 3242"/>
              <a:gd name="T69" fmla="*/ 286 h 681"/>
              <a:gd name="T70" fmla="*/ 388 w 3242"/>
              <a:gd name="T71" fmla="*/ 413 h 681"/>
              <a:gd name="T72" fmla="*/ 539 w 3242"/>
              <a:gd name="T73" fmla="*/ 566 h 681"/>
              <a:gd name="T74" fmla="*/ 725 w 3242"/>
              <a:gd name="T75" fmla="*/ 640 h 681"/>
              <a:gd name="T76" fmla="*/ 1034 w 3242"/>
              <a:gd name="T77" fmla="*/ 653 h 681"/>
              <a:gd name="T78" fmla="*/ 1090 w 3242"/>
              <a:gd name="T79" fmla="*/ 642 h 681"/>
              <a:gd name="T80" fmla="*/ 1253 w 3242"/>
              <a:gd name="T81" fmla="*/ 589 h 681"/>
              <a:gd name="T82" fmla="*/ 1260 w 3242"/>
              <a:gd name="T83" fmla="*/ 586 h 681"/>
              <a:gd name="T84" fmla="*/ 1343 w 3242"/>
              <a:gd name="T85" fmla="*/ 551 h 681"/>
              <a:gd name="T86" fmla="*/ 1433 w 3242"/>
              <a:gd name="T87" fmla="*/ 532 h 681"/>
              <a:gd name="T88" fmla="*/ 1523 w 3242"/>
              <a:gd name="T89" fmla="*/ 513 h 681"/>
              <a:gd name="T90" fmla="*/ 1712 w 3242"/>
              <a:gd name="T91" fmla="*/ 507 h 681"/>
              <a:gd name="T92" fmla="*/ 1865 w 3242"/>
              <a:gd name="T93" fmla="*/ 524 h 681"/>
              <a:gd name="T94" fmla="*/ 1991 w 3242"/>
              <a:gd name="T95" fmla="*/ 520 h 681"/>
              <a:gd name="T96" fmla="*/ 2120 w 3242"/>
              <a:gd name="T97" fmla="*/ 460 h 681"/>
              <a:gd name="T98" fmla="*/ 2229 w 3242"/>
              <a:gd name="T99" fmla="*/ 316 h 681"/>
              <a:gd name="T100" fmla="*/ 2375 w 3242"/>
              <a:gd name="T101" fmla="*/ 201 h 681"/>
              <a:gd name="T102" fmla="*/ 2405 w 3242"/>
              <a:gd name="T103" fmla="*/ 144 h 681"/>
              <a:gd name="T104" fmla="*/ 2575 w 3242"/>
              <a:gd name="T105" fmla="*/ 70 h 681"/>
              <a:gd name="T106" fmla="*/ 2677 w 3242"/>
              <a:gd name="T107" fmla="*/ 31 h 681"/>
              <a:gd name="T108" fmla="*/ 2806 w 3242"/>
              <a:gd name="T109" fmla="*/ 15 h 681"/>
              <a:gd name="T110" fmla="*/ 2935 w 3242"/>
              <a:gd name="T111" fmla="*/ 0 h 681"/>
              <a:gd name="T112" fmla="*/ 3116 w 3242"/>
              <a:gd name="T113" fmla="*/ 87 h 681"/>
              <a:gd name="T114" fmla="*/ 3179 w 3242"/>
              <a:gd name="T115" fmla="*/ 129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42" h="681">
                <a:moveTo>
                  <a:pt x="3240" y="172"/>
                </a:moveTo>
                <a:cubicBezTo>
                  <a:pt x="3219" y="159"/>
                  <a:pt x="3198" y="146"/>
                  <a:pt x="3176" y="133"/>
                </a:cubicBezTo>
                <a:cubicBezTo>
                  <a:pt x="3112" y="94"/>
                  <a:pt x="3112" y="94"/>
                  <a:pt x="3112" y="94"/>
                </a:cubicBezTo>
                <a:cubicBezTo>
                  <a:pt x="3112" y="95"/>
                  <a:pt x="3112" y="95"/>
                  <a:pt x="3112" y="95"/>
                </a:cubicBezTo>
                <a:cubicBezTo>
                  <a:pt x="3082" y="81"/>
                  <a:pt x="3052" y="68"/>
                  <a:pt x="3022" y="54"/>
                </a:cubicBezTo>
                <a:cubicBezTo>
                  <a:pt x="2931" y="13"/>
                  <a:pt x="2931" y="13"/>
                  <a:pt x="2931" y="13"/>
                </a:cubicBezTo>
                <a:cubicBezTo>
                  <a:pt x="2934" y="14"/>
                  <a:pt x="2934" y="14"/>
                  <a:pt x="2934" y="14"/>
                </a:cubicBezTo>
                <a:cubicBezTo>
                  <a:pt x="2871" y="22"/>
                  <a:pt x="2871" y="22"/>
                  <a:pt x="2871" y="22"/>
                </a:cubicBezTo>
                <a:cubicBezTo>
                  <a:pt x="2808" y="31"/>
                  <a:pt x="2808" y="31"/>
                  <a:pt x="2808" y="31"/>
                </a:cubicBezTo>
                <a:cubicBezTo>
                  <a:pt x="2681" y="47"/>
                  <a:pt x="2681" y="47"/>
                  <a:pt x="2681" y="47"/>
                </a:cubicBezTo>
                <a:cubicBezTo>
                  <a:pt x="2683" y="47"/>
                  <a:pt x="2683" y="47"/>
                  <a:pt x="2683" y="47"/>
                </a:cubicBezTo>
                <a:cubicBezTo>
                  <a:pt x="2615" y="73"/>
                  <a:pt x="2615" y="73"/>
                  <a:pt x="2615" y="73"/>
                </a:cubicBezTo>
                <a:cubicBezTo>
                  <a:pt x="2598" y="79"/>
                  <a:pt x="2598" y="79"/>
                  <a:pt x="2598" y="79"/>
                </a:cubicBezTo>
                <a:cubicBezTo>
                  <a:pt x="2581" y="87"/>
                  <a:pt x="2581" y="87"/>
                  <a:pt x="2581" y="87"/>
                </a:cubicBezTo>
                <a:cubicBezTo>
                  <a:pt x="2548" y="101"/>
                  <a:pt x="2548" y="101"/>
                  <a:pt x="2548" y="101"/>
                </a:cubicBezTo>
                <a:cubicBezTo>
                  <a:pt x="2503" y="121"/>
                  <a:pt x="2459" y="140"/>
                  <a:pt x="2414" y="159"/>
                </a:cubicBezTo>
                <a:cubicBezTo>
                  <a:pt x="2418" y="155"/>
                  <a:pt x="2418" y="155"/>
                  <a:pt x="2418" y="155"/>
                </a:cubicBezTo>
                <a:cubicBezTo>
                  <a:pt x="2387" y="211"/>
                  <a:pt x="2387" y="211"/>
                  <a:pt x="2387" y="211"/>
                </a:cubicBezTo>
                <a:cubicBezTo>
                  <a:pt x="2386" y="212"/>
                  <a:pt x="2386" y="212"/>
                  <a:pt x="2386" y="212"/>
                </a:cubicBezTo>
                <a:cubicBezTo>
                  <a:pt x="2385" y="213"/>
                  <a:pt x="2385" y="213"/>
                  <a:pt x="2385" y="213"/>
                </a:cubicBezTo>
                <a:cubicBezTo>
                  <a:pt x="2238" y="324"/>
                  <a:pt x="2238" y="324"/>
                  <a:pt x="2238" y="324"/>
                </a:cubicBezTo>
                <a:cubicBezTo>
                  <a:pt x="2239" y="322"/>
                  <a:pt x="2239" y="322"/>
                  <a:pt x="2239" y="322"/>
                </a:cubicBezTo>
                <a:cubicBezTo>
                  <a:pt x="2192" y="394"/>
                  <a:pt x="2192" y="394"/>
                  <a:pt x="2192" y="394"/>
                </a:cubicBezTo>
                <a:cubicBezTo>
                  <a:pt x="2192" y="394"/>
                  <a:pt x="2192" y="394"/>
                  <a:pt x="2192" y="394"/>
                </a:cubicBezTo>
                <a:cubicBezTo>
                  <a:pt x="2192" y="394"/>
                  <a:pt x="2192" y="394"/>
                  <a:pt x="2192" y="394"/>
                </a:cubicBezTo>
                <a:cubicBezTo>
                  <a:pt x="2169" y="418"/>
                  <a:pt x="2147" y="442"/>
                  <a:pt x="2125" y="466"/>
                </a:cubicBezTo>
                <a:cubicBezTo>
                  <a:pt x="2125" y="466"/>
                  <a:pt x="2125" y="466"/>
                  <a:pt x="2125" y="466"/>
                </a:cubicBezTo>
                <a:cubicBezTo>
                  <a:pt x="2124" y="466"/>
                  <a:pt x="2124" y="466"/>
                  <a:pt x="2124" y="466"/>
                </a:cubicBezTo>
                <a:cubicBezTo>
                  <a:pt x="2059" y="496"/>
                  <a:pt x="2059" y="496"/>
                  <a:pt x="2059" y="496"/>
                </a:cubicBezTo>
                <a:cubicBezTo>
                  <a:pt x="1993" y="526"/>
                  <a:pt x="1993" y="526"/>
                  <a:pt x="1993" y="526"/>
                </a:cubicBezTo>
                <a:cubicBezTo>
                  <a:pt x="1993" y="526"/>
                  <a:pt x="1993" y="526"/>
                  <a:pt x="1993" y="526"/>
                </a:cubicBezTo>
                <a:cubicBezTo>
                  <a:pt x="1992" y="526"/>
                  <a:pt x="1992" y="526"/>
                  <a:pt x="1992" y="526"/>
                </a:cubicBezTo>
                <a:cubicBezTo>
                  <a:pt x="1950" y="527"/>
                  <a:pt x="1907" y="529"/>
                  <a:pt x="1865" y="530"/>
                </a:cubicBezTo>
                <a:cubicBezTo>
                  <a:pt x="1865" y="530"/>
                  <a:pt x="1865" y="530"/>
                  <a:pt x="1865" y="530"/>
                </a:cubicBezTo>
                <a:cubicBezTo>
                  <a:pt x="1865" y="530"/>
                  <a:pt x="1865" y="530"/>
                  <a:pt x="1865" y="530"/>
                </a:cubicBezTo>
                <a:cubicBezTo>
                  <a:pt x="1788" y="523"/>
                  <a:pt x="1788" y="523"/>
                  <a:pt x="1788" y="523"/>
                </a:cubicBezTo>
                <a:cubicBezTo>
                  <a:pt x="1749" y="519"/>
                  <a:pt x="1749" y="519"/>
                  <a:pt x="1749" y="519"/>
                </a:cubicBezTo>
                <a:cubicBezTo>
                  <a:pt x="1711" y="515"/>
                  <a:pt x="1711" y="515"/>
                  <a:pt x="1711" y="515"/>
                </a:cubicBezTo>
                <a:cubicBezTo>
                  <a:pt x="1711" y="515"/>
                  <a:pt x="1711" y="515"/>
                  <a:pt x="1711" y="515"/>
                </a:cubicBezTo>
                <a:cubicBezTo>
                  <a:pt x="1523" y="525"/>
                  <a:pt x="1523" y="525"/>
                  <a:pt x="1523" y="525"/>
                </a:cubicBezTo>
                <a:cubicBezTo>
                  <a:pt x="1524" y="525"/>
                  <a:pt x="1524" y="525"/>
                  <a:pt x="1524" y="525"/>
                </a:cubicBezTo>
                <a:cubicBezTo>
                  <a:pt x="1495" y="532"/>
                  <a:pt x="1466" y="539"/>
                  <a:pt x="1436" y="546"/>
                </a:cubicBezTo>
                <a:cubicBezTo>
                  <a:pt x="1348" y="567"/>
                  <a:pt x="1348" y="567"/>
                  <a:pt x="1348" y="567"/>
                </a:cubicBezTo>
                <a:cubicBezTo>
                  <a:pt x="1349" y="567"/>
                  <a:pt x="1349" y="567"/>
                  <a:pt x="1349" y="567"/>
                </a:cubicBezTo>
                <a:cubicBezTo>
                  <a:pt x="1328" y="574"/>
                  <a:pt x="1307" y="583"/>
                  <a:pt x="1287" y="592"/>
                </a:cubicBezTo>
                <a:cubicBezTo>
                  <a:pt x="1282" y="594"/>
                  <a:pt x="1277" y="597"/>
                  <a:pt x="1272" y="599"/>
                </a:cubicBezTo>
                <a:cubicBezTo>
                  <a:pt x="1271" y="600"/>
                  <a:pt x="1270" y="600"/>
                  <a:pt x="1269" y="601"/>
                </a:cubicBezTo>
                <a:cubicBezTo>
                  <a:pt x="1267" y="602"/>
                  <a:pt x="1267" y="602"/>
                  <a:pt x="1267" y="602"/>
                </a:cubicBezTo>
                <a:cubicBezTo>
                  <a:pt x="1267" y="602"/>
                  <a:pt x="1266" y="602"/>
                  <a:pt x="1265" y="603"/>
                </a:cubicBezTo>
                <a:cubicBezTo>
                  <a:pt x="1261" y="605"/>
                  <a:pt x="1261" y="605"/>
                  <a:pt x="1261" y="605"/>
                </a:cubicBezTo>
                <a:cubicBezTo>
                  <a:pt x="1259" y="606"/>
                  <a:pt x="1258" y="606"/>
                  <a:pt x="1257" y="607"/>
                </a:cubicBezTo>
                <a:cubicBezTo>
                  <a:pt x="1246" y="612"/>
                  <a:pt x="1235" y="616"/>
                  <a:pt x="1224" y="619"/>
                </a:cubicBezTo>
                <a:cubicBezTo>
                  <a:pt x="1182" y="634"/>
                  <a:pt x="1138" y="647"/>
                  <a:pt x="1095" y="660"/>
                </a:cubicBezTo>
                <a:cubicBezTo>
                  <a:pt x="1095" y="660"/>
                  <a:pt x="1095" y="660"/>
                  <a:pt x="1095" y="660"/>
                </a:cubicBezTo>
                <a:cubicBezTo>
                  <a:pt x="1094" y="660"/>
                  <a:pt x="1094" y="660"/>
                  <a:pt x="1094" y="660"/>
                </a:cubicBezTo>
                <a:cubicBezTo>
                  <a:pt x="1037" y="673"/>
                  <a:pt x="1037" y="673"/>
                  <a:pt x="1037" y="673"/>
                </a:cubicBezTo>
                <a:cubicBezTo>
                  <a:pt x="1036" y="673"/>
                  <a:pt x="1036" y="673"/>
                  <a:pt x="1036" y="673"/>
                </a:cubicBezTo>
                <a:cubicBezTo>
                  <a:pt x="1035" y="673"/>
                  <a:pt x="1035" y="673"/>
                  <a:pt x="1035" y="673"/>
                </a:cubicBezTo>
                <a:cubicBezTo>
                  <a:pt x="909" y="681"/>
                  <a:pt x="909" y="681"/>
                  <a:pt x="909" y="681"/>
                </a:cubicBezTo>
                <a:cubicBezTo>
                  <a:pt x="908" y="681"/>
                  <a:pt x="908" y="681"/>
                  <a:pt x="908" y="681"/>
                </a:cubicBezTo>
                <a:cubicBezTo>
                  <a:pt x="907" y="681"/>
                  <a:pt x="907" y="681"/>
                  <a:pt x="907" y="681"/>
                </a:cubicBezTo>
                <a:cubicBezTo>
                  <a:pt x="845" y="675"/>
                  <a:pt x="784" y="668"/>
                  <a:pt x="722" y="662"/>
                </a:cubicBezTo>
                <a:cubicBezTo>
                  <a:pt x="721" y="661"/>
                  <a:pt x="721" y="661"/>
                  <a:pt x="721" y="661"/>
                </a:cubicBezTo>
                <a:cubicBezTo>
                  <a:pt x="720" y="661"/>
                  <a:pt x="720" y="661"/>
                  <a:pt x="720" y="661"/>
                </a:cubicBezTo>
                <a:cubicBezTo>
                  <a:pt x="625" y="623"/>
                  <a:pt x="625" y="623"/>
                  <a:pt x="625" y="623"/>
                </a:cubicBezTo>
                <a:cubicBezTo>
                  <a:pt x="531" y="584"/>
                  <a:pt x="531" y="584"/>
                  <a:pt x="531" y="584"/>
                </a:cubicBezTo>
                <a:cubicBezTo>
                  <a:pt x="529" y="584"/>
                  <a:pt x="529" y="584"/>
                  <a:pt x="529" y="584"/>
                </a:cubicBezTo>
                <a:cubicBezTo>
                  <a:pt x="528" y="582"/>
                  <a:pt x="528" y="582"/>
                  <a:pt x="528" y="582"/>
                </a:cubicBezTo>
                <a:cubicBezTo>
                  <a:pt x="392" y="442"/>
                  <a:pt x="392" y="442"/>
                  <a:pt x="392" y="442"/>
                </a:cubicBezTo>
                <a:cubicBezTo>
                  <a:pt x="376" y="425"/>
                  <a:pt x="376" y="425"/>
                  <a:pt x="376" y="425"/>
                </a:cubicBezTo>
                <a:cubicBezTo>
                  <a:pt x="370" y="419"/>
                  <a:pt x="364" y="413"/>
                  <a:pt x="359" y="407"/>
                </a:cubicBezTo>
                <a:cubicBezTo>
                  <a:pt x="328" y="370"/>
                  <a:pt x="328" y="370"/>
                  <a:pt x="328" y="370"/>
                </a:cubicBezTo>
                <a:cubicBezTo>
                  <a:pt x="265" y="296"/>
                  <a:pt x="265" y="296"/>
                  <a:pt x="265" y="296"/>
                </a:cubicBezTo>
                <a:cubicBezTo>
                  <a:pt x="264" y="295"/>
                  <a:pt x="264" y="295"/>
                  <a:pt x="264" y="295"/>
                </a:cubicBezTo>
                <a:cubicBezTo>
                  <a:pt x="264" y="295"/>
                  <a:pt x="264" y="295"/>
                  <a:pt x="264" y="295"/>
                </a:cubicBezTo>
                <a:cubicBezTo>
                  <a:pt x="247" y="271"/>
                  <a:pt x="231" y="246"/>
                  <a:pt x="215" y="221"/>
                </a:cubicBezTo>
                <a:cubicBezTo>
                  <a:pt x="207" y="208"/>
                  <a:pt x="198" y="196"/>
                  <a:pt x="191" y="183"/>
                </a:cubicBezTo>
                <a:cubicBezTo>
                  <a:pt x="191" y="182"/>
                  <a:pt x="190" y="181"/>
                  <a:pt x="190" y="180"/>
                </a:cubicBezTo>
                <a:cubicBezTo>
                  <a:pt x="188" y="177"/>
                  <a:pt x="188" y="177"/>
                  <a:pt x="188" y="177"/>
                </a:cubicBezTo>
                <a:cubicBezTo>
                  <a:pt x="188" y="176"/>
                  <a:pt x="188" y="177"/>
                  <a:pt x="187" y="176"/>
                </a:cubicBezTo>
                <a:cubicBezTo>
                  <a:pt x="187" y="175"/>
                  <a:pt x="187" y="175"/>
                  <a:pt x="186" y="174"/>
                </a:cubicBezTo>
                <a:cubicBezTo>
                  <a:pt x="184" y="171"/>
                  <a:pt x="182" y="168"/>
                  <a:pt x="179" y="165"/>
                </a:cubicBezTo>
                <a:cubicBezTo>
                  <a:pt x="175" y="160"/>
                  <a:pt x="170" y="154"/>
                  <a:pt x="165" y="149"/>
                </a:cubicBezTo>
                <a:cubicBezTo>
                  <a:pt x="125" y="105"/>
                  <a:pt x="83" y="63"/>
                  <a:pt x="42" y="20"/>
                </a:cubicBezTo>
                <a:cubicBezTo>
                  <a:pt x="43" y="21"/>
                  <a:pt x="43" y="21"/>
                  <a:pt x="43" y="21"/>
                </a:cubicBezTo>
                <a:cubicBezTo>
                  <a:pt x="36" y="19"/>
                  <a:pt x="29" y="18"/>
                  <a:pt x="22" y="17"/>
                </a:cubicBezTo>
                <a:cubicBezTo>
                  <a:pt x="18" y="17"/>
                  <a:pt x="15" y="17"/>
                  <a:pt x="11" y="17"/>
                </a:cubicBezTo>
                <a:cubicBezTo>
                  <a:pt x="8" y="17"/>
                  <a:pt x="4" y="18"/>
                  <a:pt x="2" y="20"/>
                </a:cubicBezTo>
                <a:cubicBezTo>
                  <a:pt x="0" y="18"/>
                  <a:pt x="0" y="18"/>
                  <a:pt x="0" y="18"/>
                </a:cubicBezTo>
                <a:cubicBezTo>
                  <a:pt x="3" y="15"/>
                  <a:pt x="7" y="15"/>
                  <a:pt x="11" y="14"/>
                </a:cubicBezTo>
                <a:cubicBezTo>
                  <a:pt x="15" y="14"/>
                  <a:pt x="18" y="14"/>
                  <a:pt x="22" y="14"/>
                </a:cubicBezTo>
                <a:cubicBezTo>
                  <a:pt x="29" y="15"/>
                  <a:pt x="37" y="16"/>
                  <a:pt x="44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8"/>
                  <a:pt x="45" y="18"/>
                  <a:pt x="45" y="18"/>
                </a:cubicBezTo>
                <a:cubicBezTo>
                  <a:pt x="66" y="38"/>
                  <a:pt x="87" y="59"/>
                  <a:pt x="109" y="79"/>
                </a:cubicBezTo>
                <a:cubicBezTo>
                  <a:pt x="130" y="100"/>
                  <a:pt x="151" y="121"/>
                  <a:pt x="172" y="142"/>
                </a:cubicBezTo>
                <a:cubicBezTo>
                  <a:pt x="177" y="148"/>
                  <a:pt x="182" y="153"/>
                  <a:pt x="187" y="159"/>
                </a:cubicBezTo>
                <a:cubicBezTo>
                  <a:pt x="190" y="161"/>
                  <a:pt x="192" y="164"/>
                  <a:pt x="195" y="167"/>
                </a:cubicBezTo>
                <a:cubicBezTo>
                  <a:pt x="195" y="168"/>
                  <a:pt x="196" y="169"/>
                  <a:pt x="196" y="170"/>
                </a:cubicBezTo>
                <a:cubicBezTo>
                  <a:pt x="197" y="170"/>
                  <a:pt x="198" y="173"/>
                  <a:pt x="198" y="174"/>
                </a:cubicBezTo>
                <a:cubicBezTo>
                  <a:pt x="199" y="175"/>
                  <a:pt x="199" y="175"/>
                  <a:pt x="199" y="175"/>
                </a:cubicBezTo>
                <a:cubicBezTo>
                  <a:pt x="200" y="176"/>
                  <a:pt x="200" y="177"/>
                  <a:pt x="201" y="178"/>
                </a:cubicBezTo>
                <a:cubicBezTo>
                  <a:pt x="208" y="190"/>
                  <a:pt x="216" y="202"/>
                  <a:pt x="225" y="214"/>
                </a:cubicBezTo>
                <a:cubicBezTo>
                  <a:pt x="241" y="239"/>
                  <a:pt x="259" y="263"/>
                  <a:pt x="276" y="287"/>
                </a:cubicBezTo>
                <a:cubicBezTo>
                  <a:pt x="275" y="286"/>
                  <a:pt x="275" y="286"/>
                  <a:pt x="275" y="286"/>
                </a:cubicBezTo>
                <a:cubicBezTo>
                  <a:pt x="339" y="359"/>
                  <a:pt x="339" y="359"/>
                  <a:pt x="339" y="359"/>
                </a:cubicBezTo>
                <a:cubicBezTo>
                  <a:pt x="371" y="396"/>
                  <a:pt x="371" y="396"/>
                  <a:pt x="371" y="396"/>
                </a:cubicBezTo>
                <a:cubicBezTo>
                  <a:pt x="377" y="402"/>
                  <a:pt x="383" y="407"/>
                  <a:pt x="388" y="413"/>
                </a:cubicBezTo>
                <a:cubicBezTo>
                  <a:pt x="405" y="430"/>
                  <a:pt x="405" y="430"/>
                  <a:pt x="405" y="430"/>
                </a:cubicBezTo>
                <a:cubicBezTo>
                  <a:pt x="542" y="568"/>
                  <a:pt x="542" y="568"/>
                  <a:pt x="542" y="568"/>
                </a:cubicBezTo>
                <a:cubicBezTo>
                  <a:pt x="539" y="566"/>
                  <a:pt x="539" y="566"/>
                  <a:pt x="539" y="566"/>
                </a:cubicBezTo>
                <a:cubicBezTo>
                  <a:pt x="633" y="603"/>
                  <a:pt x="633" y="603"/>
                  <a:pt x="633" y="603"/>
                </a:cubicBezTo>
                <a:cubicBezTo>
                  <a:pt x="728" y="641"/>
                  <a:pt x="728" y="641"/>
                  <a:pt x="728" y="641"/>
                </a:cubicBezTo>
                <a:cubicBezTo>
                  <a:pt x="725" y="640"/>
                  <a:pt x="725" y="640"/>
                  <a:pt x="725" y="640"/>
                </a:cubicBezTo>
                <a:cubicBezTo>
                  <a:pt x="786" y="647"/>
                  <a:pt x="848" y="654"/>
                  <a:pt x="909" y="661"/>
                </a:cubicBezTo>
                <a:cubicBezTo>
                  <a:pt x="907" y="661"/>
                  <a:pt x="907" y="661"/>
                  <a:pt x="907" y="661"/>
                </a:cubicBezTo>
                <a:cubicBezTo>
                  <a:pt x="1034" y="653"/>
                  <a:pt x="1034" y="653"/>
                  <a:pt x="1034" y="653"/>
                </a:cubicBezTo>
                <a:cubicBezTo>
                  <a:pt x="1033" y="653"/>
                  <a:pt x="1033" y="653"/>
                  <a:pt x="1033" y="653"/>
                </a:cubicBezTo>
                <a:cubicBezTo>
                  <a:pt x="1091" y="642"/>
                  <a:pt x="1091" y="642"/>
                  <a:pt x="1091" y="642"/>
                </a:cubicBezTo>
                <a:cubicBezTo>
                  <a:pt x="1090" y="642"/>
                  <a:pt x="1090" y="642"/>
                  <a:pt x="1090" y="642"/>
                </a:cubicBezTo>
                <a:cubicBezTo>
                  <a:pt x="1133" y="629"/>
                  <a:pt x="1176" y="616"/>
                  <a:pt x="1219" y="602"/>
                </a:cubicBezTo>
                <a:cubicBezTo>
                  <a:pt x="1229" y="599"/>
                  <a:pt x="1240" y="595"/>
                  <a:pt x="1250" y="591"/>
                </a:cubicBezTo>
                <a:cubicBezTo>
                  <a:pt x="1251" y="590"/>
                  <a:pt x="1252" y="590"/>
                  <a:pt x="1253" y="589"/>
                </a:cubicBezTo>
                <a:cubicBezTo>
                  <a:pt x="1256" y="588"/>
                  <a:pt x="1256" y="588"/>
                  <a:pt x="1256" y="588"/>
                </a:cubicBezTo>
                <a:cubicBezTo>
                  <a:pt x="1257" y="588"/>
                  <a:pt x="1257" y="587"/>
                  <a:pt x="1258" y="587"/>
                </a:cubicBezTo>
                <a:cubicBezTo>
                  <a:pt x="1260" y="586"/>
                  <a:pt x="1260" y="586"/>
                  <a:pt x="1260" y="586"/>
                </a:cubicBezTo>
                <a:cubicBezTo>
                  <a:pt x="1262" y="585"/>
                  <a:pt x="1263" y="584"/>
                  <a:pt x="1264" y="584"/>
                </a:cubicBezTo>
                <a:cubicBezTo>
                  <a:pt x="1270" y="581"/>
                  <a:pt x="1275" y="579"/>
                  <a:pt x="1280" y="576"/>
                </a:cubicBezTo>
                <a:cubicBezTo>
                  <a:pt x="1301" y="567"/>
                  <a:pt x="1322" y="559"/>
                  <a:pt x="1343" y="551"/>
                </a:cubicBezTo>
                <a:cubicBezTo>
                  <a:pt x="1344" y="551"/>
                  <a:pt x="1344" y="551"/>
                  <a:pt x="1344" y="551"/>
                </a:cubicBezTo>
                <a:cubicBezTo>
                  <a:pt x="1344" y="551"/>
                  <a:pt x="1344" y="551"/>
                  <a:pt x="1344" y="551"/>
                </a:cubicBezTo>
                <a:cubicBezTo>
                  <a:pt x="1433" y="532"/>
                  <a:pt x="1433" y="532"/>
                  <a:pt x="1433" y="532"/>
                </a:cubicBezTo>
                <a:cubicBezTo>
                  <a:pt x="1463" y="526"/>
                  <a:pt x="1492" y="519"/>
                  <a:pt x="1522" y="513"/>
                </a:cubicBezTo>
                <a:cubicBezTo>
                  <a:pt x="1522" y="513"/>
                  <a:pt x="1522" y="513"/>
                  <a:pt x="1522" y="513"/>
                </a:cubicBezTo>
                <a:cubicBezTo>
                  <a:pt x="1523" y="513"/>
                  <a:pt x="1523" y="513"/>
                  <a:pt x="1523" y="513"/>
                </a:cubicBezTo>
                <a:cubicBezTo>
                  <a:pt x="1711" y="507"/>
                  <a:pt x="1711" y="507"/>
                  <a:pt x="1711" y="507"/>
                </a:cubicBezTo>
                <a:cubicBezTo>
                  <a:pt x="1711" y="507"/>
                  <a:pt x="1711" y="507"/>
                  <a:pt x="1711" y="507"/>
                </a:cubicBezTo>
                <a:cubicBezTo>
                  <a:pt x="1712" y="507"/>
                  <a:pt x="1712" y="507"/>
                  <a:pt x="1712" y="507"/>
                </a:cubicBezTo>
                <a:cubicBezTo>
                  <a:pt x="1750" y="511"/>
                  <a:pt x="1750" y="511"/>
                  <a:pt x="1750" y="511"/>
                </a:cubicBezTo>
                <a:cubicBezTo>
                  <a:pt x="1789" y="515"/>
                  <a:pt x="1789" y="515"/>
                  <a:pt x="1789" y="515"/>
                </a:cubicBezTo>
                <a:cubicBezTo>
                  <a:pt x="1865" y="524"/>
                  <a:pt x="1865" y="524"/>
                  <a:pt x="1865" y="524"/>
                </a:cubicBezTo>
                <a:cubicBezTo>
                  <a:pt x="1865" y="524"/>
                  <a:pt x="1865" y="524"/>
                  <a:pt x="1865" y="524"/>
                </a:cubicBezTo>
                <a:cubicBezTo>
                  <a:pt x="1907" y="522"/>
                  <a:pt x="1950" y="521"/>
                  <a:pt x="1992" y="520"/>
                </a:cubicBezTo>
                <a:cubicBezTo>
                  <a:pt x="1991" y="520"/>
                  <a:pt x="1991" y="520"/>
                  <a:pt x="1991" y="520"/>
                </a:cubicBezTo>
                <a:cubicBezTo>
                  <a:pt x="2056" y="490"/>
                  <a:pt x="2056" y="490"/>
                  <a:pt x="2056" y="490"/>
                </a:cubicBezTo>
                <a:cubicBezTo>
                  <a:pt x="2121" y="460"/>
                  <a:pt x="2121" y="460"/>
                  <a:pt x="2121" y="460"/>
                </a:cubicBezTo>
                <a:cubicBezTo>
                  <a:pt x="2120" y="460"/>
                  <a:pt x="2120" y="460"/>
                  <a:pt x="2120" y="460"/>
                </a:cubicBezTo>
                <a:cubicBezTo>
                  <a:pt x="2141" y="436"/>
                  <a:pt x="2163" y="412"/>
                  <a:pt x="2184" y="388"/>
                </a:cubicBezTo>
                <a:cubicBezTo>
                  <a:pt x="2184" y="388"/>
                  <a:pt x="2184" y="388"/>
                  <a:pt x="2184" y="388"/>
                </a:cubicBezTo>
                <a:cubicBezTo>
                  <a:pt x="2229" y="316"/>
                  <a:pt x="2229" y="316"/>
                  <a:pt x="2229" y="316"/>
                </a:cubicBezTo>
                <a:cubicBezTo>
                  <a:pt x="2230" y="315"/>
                  <a:pt x="2230" y="315"/>
                  <a:pt x="2230" y="315"/>
                </a:cubicBezTo>
                <a:cubicBezTo>
                  <a:pt x="2230" y="314"/>
                  <a:pt x="2230" y="314"/>
                  <a:pt x="2230" y="314"/>
                </a:cubicBezTo>
                <a:cubicBezTo>
                  <a:pt x="2375" y="201"/>
                  <a:pt x="2375" y="201"/>
                  <a:pt x="2375" y="201"/>
                </a:cubicBezTo>
                <a:cubicBezTo>
                  <a:pt x="2373" y="203"/>
                  <a:pt x="2373" y="203"/>
                  <a:pt x="2373" y="203"/>
                </a:cubicBezTo>
                <a:cubicBezTo>
                  <a:pt x="2403" y="147"/>
                  <a:pt x="2403" y="147"/>
                  <a:pt x="2403" y="147"/>
                </a:cubicBezTo>
                <a:cubicBezTo>
                  <a:pt x="2405" y="144"/>
                  <a:pt x="2405" y="144"/>
                  <a:pt x="2405" y="144"/>
                </a:cubicBezTo>
                <a:cubicBezTo>
                  <a:pt x="2407" y="143"/>
                  <a:pt x="2407" y="143"/>
                  <a:pt x="2407" y="143"/>
                </a:cubicBezTo>
                <a:cubicBezTo>
                  <a:pt x="2452" y="123"/>
                  <a:pt x="2497" y="104"/>
                  <a:pt x="2541" y="85"/>
                </a:cubicBezTo>
                <a:cubicBezTo>
                  <a:pt x="2575" y="70"/>
                  <a:pt x="2575" y="70"/>
                  <a:pt x="2575" y="70"/>
                </a:cubicBezTo>
                <a:cubicBezTo>
                  <a:pt x="2591" y="63"/>
                  <a:pt x="2591" y="63"/>
                  <a:pt x="2591" y="63"/>
                </a:cubicBezTo>
                <a:cubicBezTo>
                  <a:pt x="2608" y="57"/>
                  <a:pt x="2608" y="57"/>
                  <a:pt x="2608" y="57"/>
                </a:cubicBezTo>
                <a:cubicBezTo>
                  <a:pt x="2677" y="31"/>
                  <a:pt x="2677" y="31"/>
                  <a:pt x="2677" y="31"/>
                </a:cubicBezTo>
                <a:cubicBezTo>
                  <a:pt x="2678" y="31"/>
                  <a:pt x="2678" y="31"/>
                  <a:pt x="2678" y="31"/>
                </a:cubicBezTo>
                <a:cubicBezTo>
                  <a:pt x="2679" y="31"/>
                  <a:pt x="2679" y="31"/>
                  <a:pt x="2679" y="31"/>
                </a:cubicBezTo>
                <a:cubicBezTo>
                  <a:pt x="2806" y="15"/>
                  <a:pt x="2806" y="15"/>
                  <a:pt x="2806" y="15"/>
                </a:cubicBezTo>
                <a:cubicBezTo>
                  <a:pt x="2869" y="8"/>
                  <a:pt x="2869" y="8"/>
                  <a:pt x="2869" y="8"/>
                </a:cubicBezTo>
                <a:cubicBezTo>
                  <a:pt x="2933" y="0"/>
                  <a:pt x="2933" y="0"/>
                  <a:pt x="2933" y="0"/>
                </a:cubicBezTo>
                <a:cubicBezTo>
                  <a:pt x="2935" y="0"/>
                  <a:pt x="2935" y="0"/>
                  <a:pt x="2935" y="0"/>
                </a:cubicBezTo>
                <a:cubicBezTo>
                  <a:pt x="2936" y="1"/>
                  <a:pt x="2936" y="1"/>
                  <a:pt x="2936" y="1"/>
                </a:cubicBezTo>
                <a:cubicBezTo>
                  <a:pt x="3026" y="44"/>
                  <a:pt x="3026" y="44"/>
                  <a:pt x="3026" y="44"/>
                </a:cubicBezTo>
                <a:cubicBezTo>
                  <a:pt x="3056" y="58"/>
                  <a:pt x="3086" y="73"/>
                  <a:pt x="3116" y="87"/>
                </a:cubicBezTo>
                <a:cubicBezTo>
                  <a:pt x="3116" y="88"/>
                  <a:pt x="3116" y="88"/>
                  <a:pt x="3116" y="88"/>
                </a:cubicBezTo>
                <a:cubicBezTo>
                  <a:pt x="3116" y="88"/>
                  <a:pt x="3116" y="88"/>
                  <a:pt x="3116" y="88"/>
                </a:cubicBezTo>
                <a:cubicBezTo>
                  <a:pt x="3179" y="129"/>
                  <a:pt x="3179" y="129"/>
                  <a:pt x="3179" y="129"/>
                </a:cubicBezTo>
                <a:cubicBezTo>
                  <a:pt x="3200" y="142"/>
                  <a:pt x="3221" y="156"/>
                  <a:pt x="3242" y="170"/>
                </a:cubicBezTo>
                <a:lnTo>
                  <a:pt x="3240" y="172"/>
                </a:lnTo>
                <a:close/>
              </a:path>
            </a:pathLst>
          </a:custGeom>
          <a:solidFill>
            <a:srgbClr val="A8BEB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任意多边形 19"/>
          <p:cNvSpPr/>
          <p:nvPr/>
        </p:nvSpPr>
        <p:spPr bwMode="auto">
          <a:xfrm rot="1099559">
            <a:off x="-819544" y="754227"/>
            <a:ext cx="13358154" cy="5610278"/>
          </a:xfrm>
          <a:custGeom>
            <a:avLst/>
            <a:gdLst>
              <a:gd name="connsiteX0" fmla="*/ 0 w 13358154"/>
              <a:gd name="connsiteY0" fmla="*/ 1267862 h 5610278"/>
              <a:gd name="connsiteX1" fmla="*/ 3827837 w 13358154"/>
              <a:gd name="connsiteY1" fmla="*/ 0 h 5610278"/>
              <a:gd name="connsiteX2" fmla="*/ 3829529 w 13358154"/>
              <a:gd name="connsiteY2" fmla="*/ 395 h 5610278"/>
              <a:gd name="connsiteX3" fmla="*/ 3921041 w 13358154"/>
              <a:gd name="connsiteY3" fmla="*/ 21761 h 5610278"/>
              <a:gd name="connsiteX4" fmla="*/ 4250892 w 13358154"/>
              <a:gd name="connsiteY4" fmla="*/ 80105 h 5610278"/>
              <a:gd name="connsiteX5" fmla="*/ 4685696 w 13358154"/>
              <a:gd name="connsiteY5" fmla="*/ 211379 h 5610278"/>
              <a:gd name="connsiteX6" fmla="*/ 5000554 w 13358154"/>
              <a:gd name="connsiteY6" fmla="*/ 400997 h 5610278"/>
              <a:gd name="connsiteX7" fmla="*/ 5315412 w 13358154"/>
              <a:gd name="connsiteY7" fmla="*/ 780231 h 5610278"/>
              <a:gd name="connsiteX8" fmla="*/ 5334154 w 13358154"/>
              <a:gd name="connsiteY8" fmla="*/ 1112062 h 5610278"/>
              <a:gd name="connsiteX9" fmla="*/ 5390377 w 13358154"/>
              <a:gd name="connsiteY9" fmla="*/ 1538702 h 5610278"/>
              <a:gd name="connsiteX10" fmla="*/ 5360391 w 13358154"/>
              <a:gd name="connsiteY10" fmla="*/ 1830421 h 5610278"/>
              <a:gd name="connsiteX11" fmla="*/ 5420364 w 13358154"/>
              <a:gd name="connsiteY11" fmla="*/ 2224242 h 5610278"/>
              <a:gd name="connsiteX12" fmla="*/ 5570296 w 13358154"/>
              <a:gd name="connsiteY12" fmla="*/ 2486790 h 5610278"/>
              <a:gd name="connsiteX13" fmla="*/ 5780203 w 13358154"/>
              <a:gd name="connsiteY13" fmla="*/ 2690993 h 5610278"/>
              <a:gd name="connsiteX14" fmla="*/ 5930134 w 13358154"/>
              <a:gd name="connsiteY14" fmla="*/ 2807681 h 5610278"/>
              <a:gd name="connsiteX15" fmla="*/ 6293720 w 13358154"/>
              <a:gd name="connsiteY15" fmla="*/ 2902490 h 5610278"/>
              <a:gd name="connsiteX16" fmla="*/ 6604830 w 13358154"/>
              <a:gd name="connsiteY16" fmla="*/ 2924369 h 5610278"/>
              <a:gd name="connsiteX17" fmla="*/ 7009647 w 13358154"/>
              <a:gd name="connsiteY17" fmla="*/ 2822267 h 5610278"/>
              <a:gd name="connsiteX18" fmla="*/ 7399471 w 13358154"/>
              <a:gd name="connsiteY18" fmla="*/ 2676407 h 5610278"/>
              <a:gd name="connsiteX19" fmla="*/ 7714329 w 13358154"/>
              <a:gd name="connsiteY19" fmla="*/ 2443031 h 5610278"/>
              <a:gd name="connsiteX20" fmla="*/ 7984208 w 13358154"/>
              <a:gd name="connsiteY20" fmla="*/ 2340930 h 5610278"/>
              <a:gd name="connsiteX21" fmla="*/ 8269079 w 13358154"/>
              <a:gd name="connsiteY21" fmla="*/ 2209656 h 5610278"/>
              <a:gd name="connsiteX22" fmla="*/ 8508971 w 13358154"/>
              <a:gd name="connsiteY22" fmla="*/ 2151312 h 5610278"/>
              <a:gd name="connsiteX23" fmla="*/ 9033734 w 13358154"/>
              <a:gd name="connsiteY23" fmla="*/ 2049211 h 5610278"/>
              <a:gd name="connsiteX24" fmla="*/ 10008294 w 13358154"/>
              <a:gd name="connsiteY24" fmla="*/ 2092969 h 5610278"/>
              <a:gd name="connsiteX25" fmla="*/ 10727969 w 13358154"/>
              <a:gd name="connsiteY25" fmla="*/ 2165898 h 5610278"/>
              <a:gd name="connsiteX26" fmla="*/ 11470134 w 13358154"/>
              <a:gd name="connsiteY26" fmla="*/ 2541487 h 5610278"/>
              <a:gd name="connsiteX27" fmla="*/ 11672543 w 13358154"/>
              <a:gd name="connsiteY27" fmla="*/ 3230674 h 5610278"/>
              <a:gd name="connsiteX28" fmla="*/ 11927428 w 13358154"/>
              <a:gd name="connsiteY28" fmla="*/ 3580737 h 5610278"/>
              <a:gd name="connsiteX29" fmla="*/ 12407212 w 13358154"/>
              <a:gd name="connsiteY29" fmla="*/ 3741183 h 5610278"/>
              <a:gd name="connsiteX30" fmla="*/ 12692083 w 13358154"/>
              <a:gd name="connsiteY30" fmla="*/ 3668253 h 5610278"/>
              <a:gd name="connsiteX31" fmla="*/ 12988199 w 13358154"/>
              <a:gd name="connsiteY31" fmla="*/ 3135865 h 5610278"/>
              <a:gd name="connsiteX32" fmla="*/ 13293746 w 13358154"/>
              <a:gd name="connsiteY32" fmla="*/ 2676293 h 5610278"/>
              <a:gd name="connsiteX33" fmla="*/ 13302720 w 13358154"/>
              <a:gd name="connsiteY33" fmla="*/ 2662795 h 5610278"/>
              <a:gd name="connsiteX34" fmla="*/ 13358154 w 13358154"/>
              <a:gd name="connsiteY34" fmla="*/ 2830157 h 5610278"/>
              <a:gd name="connsiteX35" fmla="*/ 13308679 w 13358154"/>
              <a:gd name="connsiteY35" fmla="*/ 2896336 h 5610278"/>
              <a:gd name="connsiteX36" fmla="*/ 13156873 w 13358154"/>
              <a:gd name="connsiteY36" fmla="*/ 3099400 h 5610278"/>
              <a:gd name="connsiteX37" fmla="*/ 12901988 w 13358154"/>
              <a:gd name="connsiteY37" fmla="*/ 3609909 h 5610278"/>
              <a:gd name="connsiteX38" fmla="*/ 12707076 w 13358154"/>
              <a:gd name="connsiteY38" fmla="*/ 4091246 h 5610278"/>
              <a:gd name="connsiteX39" fmla="*/ 12152327 w 13358154"/>
              <a:gd name="connsiteY39" fmla="*/ 4032902 h 5610278"/>
              <a:gd name="connsiteX40" fmla="*/ 11567590 w 13358154"/>
              <a:gd name="connsiteY40" fmla="*/ 3843284 h 5610278"/>
              <a:gd name="connsiteX41" fmla="*/ 11102800 w 13358154"/>
              <a:gd name="connsiteY41" fmla="*/ 3376533 h 5610278"/>
              <a:gd name="connsiteX42" fmla="*/ 10742963 w 13358154"/>
              <a:gd name="connsiteY42" fmla="*/ 3259846 h 5610278"/>
              <a:gd name="connsiteX43" fmla="*/ 9633463 w 13358154"/>
              <a:gd name="connsiteY43" fmla="*/ 3201502 h 5610278"/>
              <a:gd name="connsiteX44" fmla="*/ 9063720 w 13358154"/>
              <a:gd name="connsiteY44" fmla="*/ 3391119 h 5610278"/>
              <a:gd name="connsiteX45" fmla="*/ 8520216 w 13358154"/>
              <a:gd name="connsiteY45" fmla="*/ 3631788 h 5610278"/>
              <a:gd name="connsiteX46" fmla="*/ 7639363 w 13358154"/>
              <a:gd name="connsiteY46" fmla="*/ 4295449 h 5610278"/>
              <a:gd name="connsiteX47" fmla="*/ 6829729 w 13358154"/>
              <a:gd name="connsiteY47" fmla="*/ 4980990 h 5610278"/>
              <a:gd name="connsiteX48" fmla="*/ 6289972 w 13358154"/>
              <a:gd name="connsiteY48" fmla="*/ 5199779 h 5610278"/>
              <a:gd name="connsiteX49" fmla="*/ 5540310 w 13358154"/>
              <a:gd name="connsiteY49" fmla="*/ 5112264 h 5610278"/>
              <a:gd name="connsiteX50" fmla="*/ 5045534 w 13358154"/>
              <a:gd name="connsiteY50" fmla="*/ 4864302 h 5610278"/>
              <a:gd name="connsiteX51" fmla="*/ 4880608 w 13358154"/>
              <a:gd name="connsiteY51" fmla="*/ 4514239 h 5610278"/>
              <a:gd name="connsiteX52" fmla="*/ 4760662 w 13358154"/>
              <a:gd name="connsiteY52" fmla="*/ 4032902 h 5610278"/>
              <a:gd name="connsiteX53" fmla="*/ 4670703 w 13358154"/>
              <a:gd name="connsiteY53" fmla="*/ 3580737 h 5610278"/>
              <a:gd name="connsiteX54" fmla="*/ 4520770 w 13358154"/>
              <a:gd name="connsiteY54" fmla="*/ 3289017 h 5610278"/>
              <a:gd name="connsiteX55" fmla="*/ 4250892 w 13358154"/>
              <a:gd name="connsiteY55" fmla="*/ 3113986 h 5610278"/>
              <a:gd name="connsiteX56" fmla="*/ 3906048 w 13358154"/>
              <a:gd name="connsiteY56" fmla="*/ 3026470 h 5610278"/>
              <a:gd name="connsiteX57" fmla="*/ 3531217 w 13358154"/>
              <a:gd name="connsiteY57" fmla="*/ 3186916 h 5610278"/>
              <a:gd name="connsiteX58" fmla="*/ 3186372 w 13358154"/>
              <a:gd name="connsiteY58" fmla="*/ 3624495 h 5610278"/>
              <a:gd name="connsiteX59" fmla="*/ 2706589 w 13358154"/>
              <a:gd name="connsiteY59" fmla="*/ 4135004 h 5610278"/>
              <a:gd name="connsiteX60" fmla="*/ 2211812 w 13358154"/>
              <a:gd name="connsiteY60" fmla="*/ 4966404 h 5610278"/>
              <a:gd name="connsiteX61" fmla="*/ 1863219 w 13358154"/>
              <a:gd name="connsiteY61" fmla="*/ 5371165 h 5610278"/>
              <a:gd name="connsiteX62" fmla="*/ 1446689 w 13358154"/>
              <a:gd name="connsiteY62" fmla="*/ 5604084 h 5610278"/>
              <a:gd name="connsiteX63" fmla="*/ 1435612 w 13358154"/>
              <a:gd name="connsiteY63" fmla="*/ 5610278 h 5610278"/>
              <a:gd name="connsiteX64" fmla="*/ 928 w 13358154"/>
              <a:gd name="connsiteY64" fmla="*/ 1278786 h 561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3358154" h="5610278">
                <a:moveTo>
                  <a:pt x="0" y="1267862"/>
                </a:moveTo>
                <a:lnTo>
                  <a:pt x="3827837" y="0"/>
                </a:lnTo>
                <a:lnTo>
                  <a:pt x="3829529" y="395"/>
                </a:lnTo>
                <a:cubicBezTo>
                  <a:pt x="3921041" y="21761"/>
                  <a:pt x="3921041" y="21761"/>
                  <a:pt x="3921041" y="21761"/>
                </a:cubicBezTo>
                <a:cubicBezTo>
                  <a:pt x="4250892" y="80105"/>
                  <a:pt x="4250892" y="80105"/>
                  <a:pt x="4250892" y="80105"/>
                </a:cubicBezTo>
                <a:cubicBezTo>
                  <a:pt x="4685696" y="211379"/>
                  <a:pt x="4685696" y="211379"/>
                  <a:pt x="4685696" y="211379"/>
                </a:cubicBezTo>
                <a:cubicBezTo>
                  <a:pt x="4685696" y="211379"/>
                  <a:pt x="5000554" y="371824"/>
                  <a:pt x="5000554" y="400997"/>
                </a:cubicBezTo>
                <a:cubicBezTo>
                  <a:pt x="5000554" y="430168"/>
                  <a:pt x="5315412" y="780231"/>
                  <a:pt x="5315412" y="780231"/>
                </a:cubicBezTo>
                <a:cubicBezTo>
                  <a:pt x="5334154" y="1112062"/>
                  <a:pt x="5334154" y="1112062"/>
                  <a:pt x="5334154" y="1112062"/>
                </a:cubicBezTo>
                <a:cubicBezTo>
                  <a:pt x="5390377" y="1538702"/>
                  <a:pt x="5390377" y="1538702"/>
                  <a:pt x="5390377" y="1538702"/>
                </a:cubicBezTo>
                <a:cubicBezTo>
                  <a:pt x="5360391" y="1830421"/>
                  <a:pt x="5360391" y="1830421"/>
                  <a:pt x="5360391" y="1830421"/>
                </a:cubicBezTo>
                <a:cubicBezTo>
                  <a:pt x="5420364" y="2224242"/>
                  <a:pt x="5420364" y="2224242"/>
                  <a:pt x="5420364" y="2224242"/>
                </a:cubicBezTo>
                <a:cubicBezTo>
                  <a:pt x="5570296" y="2486790"/>
                  <a:pt x="5570296" y="2486790"/>
                  <a:pt x="5570296" y="2486790"/>
                </a:cubicBezTo>
                <a:cubicBezTo>
                  <a:pt x="5780203" y="2690993"/>
                  <a:pt x="5780203" y="2690993"/>
                  <a:pt x="5780203" y="2690993"/>
                </a:cubicBezTo>
                <a:cubicBezTo>
                  <a:pt x="5930134" y="2807681"/>
                  <a:pt x="5930134" y="2807681"/>
                  <a:pt x="5930134" y="2807681"/>
                </a:cubicBezTo>
                <a:cubicBezTo>
                  <a:pt x="6293720" y="2902490"/>
                  <a:pt x="6293720" y="2902490"/>
                  <a:pt x="6293720" y="2902490"/>
                </a:cubicBezTo>
                <a:cubicBezTo>
                  <a:pt x="6604830" y="2924369"/>
                  <a:pt x="6604830" y="2924369"/>
                  <a:pt x="6604830" y="2924369"/>
                </a:cubicBezTo>
                <a:cubicBezTo>
                  <a:pt x="7009647" y="2822267"/>
                  <a:pt x="7009647" y="2822267"/>
                  <a:pt x="7009647" y="2822267"/>
                </a:cubicBezTo>
                <a:cubicBezTo>
                  <a:pt x="7399471" y="2676407"/>
                  <a:pt x="7399471" y="2676407"/>
                  <a:pt x="7399471" y="2676407"/>
                </a:cubicBezTo>
                <a:cubicBezTo>
                  <a:pt x="7714329" y="2443031"/>
                  <a:pt x="7714329" y="2443031"/>
                  <a:pt x="7714329" y="2443031"/>
                </a:cubicBezTo>
                <a:cubicBezTo>
                  <a:pt x="7984208" y="2340930"/>
                  <a:pt x="7984208" y="2340930"/>
                  <a:pt x="7984208" y="2340930"/>
                </a:cubicBezTo>
                <a:cubicBezTo>
                  <a:pt x="8269079" y="2209656"/>
                  <a:pt x="8269079" y="2209656"/>
                  <a:pt x="8269079" y="2209656"/>
                </a:cubicBezTo>
                <a:cubicBezTo>
                  <a:pt x="8508971" y="2151312"/>
                  <a:pt x="8508971" y="2151312"/>
                  <a:pt x="8508971" y="2151312"/>
                </a:cubicBezTo>
                <a:cubicBezTo>
                  <a:pt x="9033734" y="2049211"/>
                  <a:pt x="9033734" y="2049211"/>
                  <a:pt x="9033734" y="2049211"/>
                </a:cubicBezTo>
                <a:cubicBezTo>
                  <a:pt x="10008294" y="2092969"/>
                  <a:pt x="10008294" y="2092969"/>
                  <a:pt x="10008294" y="2092969"/>
                </a:cubicBezTo>
                <a:cubicBezTo>
                  <a:pt x="10727969" y="2165898"/>
                  <a:pt x="10727969" y="2165898"/>
                  <a:pt x="10727969" y="2165898"/>
                </a:cubicBezTo>
                <a:cubicBezTo>
                  <a:pt x="11470134" y="2541487"/>
                  <a:pt x="11470134" y="2541487"/>
                  <a:pt x="11470134" y="2541487"/>
                </a:cubicBezTo>
                <a:cubicBezTo>
                  <a:pt x="11470134" y="2541487"/>
                  <a:pt x="11672543" y="3172330"/>
                  <a:pt x="11672543" y="3230674"/>
                </a:cubicBezTo>
                <a:cubicBezTo>
                  <a:pt x="11672543" y="3289018"/>
                  <a:pt x="11927428" y="3580737"/>
                  <a:pt x="11927428" y="3580737"/>
                </a:cubicBezTo>
                <a:cubicBezTo>
                  <a:pt x="12407212" y="3741183"/>
                  <a:pt x="12407212" y="3741183"/>
                  <a:pt x="12407212" y="3741183"/>
                </a:cubicBezTo>
                <a:cubicBezTo>
                  <a:pt x="12692083" y="3668253"/>
                  <a:pt x="12692083" y="3668253"/>
                  <a:pt x="12692083" y="3668253"/>
                </a:cubicBezTo>
                <a:cubicBezTo>
                  <a:pt x="12988199" y="3135865"/>
                  <a:pt x="12988199" y="3135865"/>
                  <a:pt x="12988199" y="3135865"/>
                </a:cubicBezTo>
                <a:cubicBezTo>
                  <a:pt x="13120327" y="2937131"/>
                  <a:pt x="13219423" y="2788081"/>
                  <a:pt x="13293746" y="2676293"/>
                </a:cubicBezTo>
                <a:lnTo>
                  <a:pt x="13302720" y="2662795"/>
                </a:lnTo>
                <a:lnTo>
                  <a:pt x="13358154" y="2830157"/>
                </a:lnTo>
                <a:lnTo>
                  <a:pt x="13308679" y="2896336"/>
                </a:lnTo>
                <a:cubicBezTo>
                  <a:pt x="13156873" y="3099400"/>
                  <a:pt x="13156873" y="3099400"/>
                  <a:pt x="13156873" y="3099400"/>
                </a:cubicBezTo>
                <a:cubicBezTo>
                  <a:pt x="12901988" y="3609909"/>
                  <a:pt x="12901988" y="3609909"/>
                  <a:pt x="12901988" y="3609909"/>
                </a:cubicBezTo>
                <a:cubicBezTo>
                  <a:pt x="12707076" y="4091246"/>
                  <a:pt x="12707076" y="4091246"/>
                  <a:pt x="12707076" y="4091246"/>
                </a:cubicBezTo>
                <a:cubicBezTo>
                  <a:pt x="12152327" y="4032902"/>
                  <a:pt x="12152327" y="4032902"/>
                  <a:pt x="12152327" y="4032902"/>
                </a:cubicBezTo>
                <a:cubicBezTo>
                  <a:pt x="11567590" y="3843284"/>
                  <a:pt x="11567590" y="3843284"/>
                  <a:pt x="11567590" y="3843284"/>
                </a:cubicBezTo>
                <a:cubicBezTo>
                  <a:pt x="11102800" y="3376533"/>
                  <a:pt x="11102800" y="3376533"/>
                  <a:pt x="11102800" y="3376533"/>
                </a:cubicBezTo>
                <a:cubicBezTo>
                  <a:pt x="10742963" y="3259846"/>
                  <a:pt x="10742963" y="3259846"/>
                  <a:pt x="10742963" y="3259846"/>
                </a:cubicBezTo>
                <a:cubicBezTo>
                  <a:pt x="9633463" y="3201502"/>
                  <a:pt x="9633463" y="3201502"/>
                  <a:pt x="9633463" y="3201502"/>
                </a:cubicBezTo>
                <a:cubicBezTo>
                  <a:pt x="9063720" y="3391119"/>
                  <a:pt x="9063720" y="3391119"/>
                  <a:pt x="9063720" y="3391119"/>
                </a:cubicBezTo>
                <a:cubicBezTo>
                  <a:pt x="8520216" y="3631788"/>
                  <a:pt x="8520216" y="3631788"/>
                  <a:pt x="8520216" y="3631788"/>
                </a:cubicBezTo>
                <a:cubicBezTo>
                  <a:pt x="7639363" y="4295449"/>
                  <a:pt x="7639363" y="4295449"/>
                  <a:pt x="7639363" y="4295449"/>
                </a:cubicBezTo>
                <a:cubicBezTo>
                  <a:pt x="6829729" y="4980990"/>
                  <a:pt x="6829729" y="4980990"/>
                  <a:pt x="6829729" y="4980990"/>
                </a:cubicBezTo>
                <a:cubicBezTo>
                  <a:pt x="6289972" y="5199779"/>
                  <a:pt x="6289972" y="5199779"/>
                  <a:pt x="6289972" y="5199779"/>
                </a:cubicBezTo>
                <a:cubicBezTo>
                  <a:pt x="5540310" y="5112264"/>
                  <a:pt x="5540310" y="5112264"/>
                  <a:pt x="5540310" y="5112264"/>
                </a:cubicBezTo>
                <a:cubicBezTo>
                  <a:pt x="5045534" y="4864302"/>
                  <a:pt x="5045534" y="4864302"/>
                  <a:pt x="5045534" y="4864302"/>
                </a:cubicBezTo>
                <a:cubicBezTo>
                  <a:pt x="4880608" y="4514239"/>
                  <a:pt x="4880608" y="4514239"/>
                  <a:pt x="4880608" y="4514239"/>
                </a:cubicBezTo>
                <a:cubicBezTo>
                  <a:pt x="4760662" y="4032902"/>
                  <a:pt x="4760662" y="4032902"/>
                  <a:pt x="4760662" y="4032902"/>
                </a:cubicBezTo>
                <a:cubicBezTo>
                  <a:pt x="4670703" y="3580737"/>
                  <a:pt x="4670703" y="3580737"/>
                  <a:pt x="4670703" y="3580737"/>
                </a:cubicBezTo>
                <a:cubicBezTo>
                  <a:pt x="4520770" y="3289017"/>
                  <a:pt x="4520770" y="3289017"/>
                  <a:pt x="4520770" y="3289017"/>
                </a:cubicBezTo>
                <a:cubicBezTo>
                  <a:pt x="4520770" y="3289017"/>
                  <a:pt x="4295872" y="3113986"/>
                  <a:pt x="4250892" y="3113986"/>
                </a:cubicBezTo>
                <a:cubicBezTo>
                  <a:pt x="4205912" y="3113986"/>
                  <a:pt x="3906048" y="3026470"/>
                  <a:pt x="3906048" y="3026470"/>
                </a:cubicBezTo>
                <a:cubicBezTo>
                  <a:pt x="3531217" y="3186916"/>
                  <a:pt x="3531217" y="3186916"/>
                  <a:pt x="3531217" y="3186916"/>
                </a:cubicBezTo>
                <a:cubicBezTo>
                  <a:pt x="3186372" y="3624495"/>
                  <a:pt x="3186372" y="3624495"/>
                  <a:pt x="3186372" y="3624495"/>
                </a:cubicBezTo>
                <a:cubicBezTo>
                  <a:pt x="2706589" y="4135004"/>
                  <a:pt x="2706589" y="4135004"/>
                  <a:pt x="2706589" y="4135004"/>
                </a:cubicBezTo>
                <a:cubicBezTo>
                  <a:pt x="2211812" y="4966404"/>
                  <a:pt x="2211812" y="4966404"/>
                  <a:pt x="2211812" y="4966404"/>
                </a:cubicBezTo>
                <a:cubicBezTo>
                  <a:pt x="1863219" y="5371165"/>
                  <a:pt x="1863219" y="5371165"/>
                  <a:pt x="1863219" y="5371165"/>
                </a:cubicBezTo>
                <a:cubicBezTo>
                  <a:pt x="1625202" y="5504262"/>
                  <a:pt x="1506193" y="5570810"/>
                  <a:pt x="1446689" y="5604084"/>
                </a:cubicBezTo>
                <a:lnTo>
                  <a:pt x="1435612" y="5610278"/>
                </a:lnTo>
                <a:lnTo>
                  <a:pt x="928" y="1278786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963114" y="3254399"/>
            <a:ext cx="42704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Review of work content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80645" y="3745537"/>
            <a:ext cx="738899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PA_文本框 2"/>
          <p:cNvSpPr txBox="1"/>
          <p:nvPr>
            <p:custDataLst>
              <p:tags r:id="rId1"/>
            </p:custDataLst>
          </p:nvPr>
        </p:nvSpPr>
        <p:spPr>
          <a:xfrm>
            <a:off x="3225677" y="2242622"/>
            <a:ext cx="5768922" cy="9036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48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年中工作概述</a:t>
            </a:r>
            <a:endParaRPr lang="zh-CN" altLang="en-US" sz="48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153500" y="4553494"/>
            <a:ext cx="1894457" cy="40141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spc="300" dirty="0">
                <a:solidFill>
                  <a:srgbClr val="84A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PART.01</a:t>
            </a:r>
            <a:endParaRPr lang="zh-CN" altLang="en-US" sz="1600" spc="300" dirty="0">
              <a:solidFill>
                <a:srgbClr val="84A3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22333" y="0"/>
            <a:ext cx="7069667" cy="6858000"/>
          </a:xfrm>
          <a:prstGeom prst="rect">
            <a:avLst/>
          </a:prstGeom>
          <a:solidFill>
            <a:srgbClr val="84A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17533" y="4605867"/>
            <a:ext cx="626533" cy="2252133"/>
          </a:xfrm>
          <a:prstGeom prst="rect">
            <a:avLst/>
          </a:prstGeom>
          <a:solidFill>
            <a:srgbClr val="A8B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14533" y="1200168"/>
            <a:ext cx="4783667" cy="4656667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quotation-mark_32371"/>
          <p:cNvSpPr>
            <a:spLocks noChangeAspect="1"/>
          </p:cNvSpPr>
          <p:nvPr/>
        </p:nvSpPr>
        <p:spPr bwMode="auto">
          <a:xfrm>
            <a:off x="304844" y="934142"/>
            <a:ext cx="1158282" cy="1075027"/>
          </a:xfrm>
          <a:custGeom>
            <a:avLst/>
            <a:gdLst>
              <a:gd name="T0" fmla="*/ 2004 w 4654"/>
              <a:gd name="T1" fmla="*/ 191 h 4326"/>
              <a:gd name="T2" fmla="*/ 2004 w 4654"/>
              <a:gd name="T3" fmla="*/ 968 h 4326"/>
              <a:gd name="T4" fmla="*/ 1813 w 4654"/>
              <a:gd name="T5" fmla="*/ 1158 h 4326"/>
              <a:gd name="T6" fmla="*/ 1205 w 4654"/>
              <a:gd name="T7" fmla="*/ 2305 h 4326"/>
              <a:gd name="T8" fmla="*/ 1813 w 4654"/>
              <a:gd name="T9" fmla="*/ 2305 h 4326"/>
              <a:gd name="T10" fmla="*/ 2004 w 4654"/>
              <a:gd name="T11" fmla="*/ 2495 h 4326"/>
              <a:gd name="T12" fmla="*/ 2004 w 4654"/>
              <a:gd name="T13" fmla="*/ 4135 h 4326"/>
              <a:gd name="T14" fmla="*/ 1813 w 4654"/>
              <a:gd name="T15" fmla="*/ 4326 h 4326"/>
              <a:gd name="T16" fmla="*/ 191 w 4654"/>
              <a:gd name="T17" fmla="*/ 4326 h 4326"/>
              <a:gd name="T18" fmla="*/ 0 w 4654"/>
              <a:gd name="T19" fmla="*/ 4135 h 4326"/>
              <a:gd name="T20" fmla="*/ 0 w 4654"/>
              <a:gd name="T21" fmla="*/ 2495 h 4326"/>
              <a:gd name="T22" fmla="*/ 109 w 4654"/>
              <a:gd name="T23" fmla="*/ 1501 h 4326"/>
              <a:gd name="T24" fmla="*/ 448 w 4654"/>
              <a:gd name="T25" fmla="*/ 713 h 4326"/>
              <a:gd name="T26" fmla="*/ 1023 w 4654"/>
              <a:gd name="T27" fmla="*/ 187 h 4326"/>
              <a:gd name="T28" fmla="*/ 1813 w 4654"/>
              <a:gd name="T29" fmla="*/ 0 h 4326"/>
              <a:gd name="T30" fmla="*/ 2004 w 4654"/>
              <a:gd name="T31" fmla="*/ 191 h 4326"/>
              <a:gd name="T32" fmla="*/ 4464 w 4654"/>
              <a:gd name="T33" fmla="*/ 1158 h 4326"/>
              <a:gd name="T34" fmla="*/ 4654 w 4654"/>
              <a:gd name="T35" fmla="*/ 968 h 4326"/>
              <a:gd name="T36" fmla="*/ 4654 w 4654"/>
              <a:gd name="T37" fmla="*/ 191 h 4326"/>
              <a:gd name="T38" fmla="*/ 4464 w 4654"/>
              <a:gd name="T39" fmla="*/ 0 h 4326"/>
              <a:gd name="T40" fmla="*/ 3674 w 4654"/>
              <a:gd name="T41" fmla="*/ 187 h 4326"/>
              <a:gd name="T42" fmla="*/ 3098 w 4654"/>
              <a:gd name="T43" fmla="*/ 713 h 4326"/>
              <a:gd name="T44" fmla="*/ 2759 w 4654"/>
              <a:gd name="T45" fmla="*/ 1501 h 4326"/>
              <a:gd name="T46" fmla="*/ 2650 w 4654"/>
              <a:gd name="T47" fmla="*/ 2495 h 4326"/>
              <a:gd name="T48" fmla="*/ 2650 w 4654"/>
              <a:gd name="T49" fmla="*/ 4135 h 4326"/>
              <a:gd name="T50" fmla="*/ 2841 w 4654"/>
              <a:gd name="T51" fmla="*/ 4326 h 4326"/>
              <a:gd name="T52" fmla="*/ 4464 w 4654"/>
              <a:gd name="T53" fmla="*/ 4326 h 4326"/>
              <a:gd name="T54" fmla="*/ 4654 w 4654"/>
              <a:gd name="T55" fmla="*/ 4135 h 4326"/>
              <a:gd name="T56" fmla="*/ 4654 w 4654"/>
              <a:gd name="T57" fmla="*/ 2495 h 4326"/>
              <a:gd name="T58" fmla="*/ 4464 w 4654"/>
              <a:gd name="T59" fmla="*/ 2305 h 4326"/>
              <a:gd name="T60" fmla="*/ 3864 w 4654"/>
              <a:gd name="T61" fmla="*/ 2305 h 4326"/>
              <a:gd name="T62" fmla="*/ 4464 w 4654"/>
              <a:gd name="T63" fmla="*/ 1158 h 4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54" h="4326">
                <a:moveTo>
                  <a:pt x="2004" y="191"/>
                </a:moveTo>
                <a:lnTo>
                  <a:pt x="2004" y="968"/>
                </a:lnTo>
                <a:cubicBezTo>
                  <a:pt x="2004" y="1073"/>
                  <a:pt x="1919" y="1158"/>
                  <a:pt x="1813" y="1158"/>
                </a:cubicBezTo>
                <a:cubicBezTo>
                  <a:pt x="1437" y="1158"/>
                  <a:pt x="1233" y="1544"/>
                  <a:pt x="1205" y="2305"/>
                </a:cubicBezTo>
                <a:lnTo>
                  <a:pt x="1813" y="2305"/>
                </a:lnTo>
                <a:cubicBezTo>
                  <a:pt x="1919" y="2305"/>
                  <a:pt x="2004" y="2390"/>
                  <a:pt x="2004" y="2495"/>
                </a:cubicBezTo>
                <a:lnTo>
                  <a:pt x="2004" y="4135"/>
                </a:lnTo>
                <a:cubicBezTo>
                  <a:pt x="2004" y="4241"/>
                  <a:pt x="1919" y="4326"/>
                  <a:pt x="1813" y="4326"/>
                </a:cubicBezTo>
                <a:lnTo>
                  <a:pt x="191" y="4326"/>
                </a:lnTo>
                <a:cubicBezTo>
                  <a:pt x="85" y="4326"/>
                  <a:pt x="0" y="4241"/>
                  <a:pt x="0" y="4135"/>
                </a:cubicBezTo>
                <a:lnTo>
                  <a:pt x="0" y="2495"/>
                </a:lnTo>
                <a:cubicBezTo>
                  <a:pt x="0" y="2131"/>
                  <a:pt x="37" y="1796"/>
                  <a:pt x="109" y="1501"/>
                </a:cubicBezTo>
                <a:cubicBezTo>
                  <a:pt x="183" y="1198"/>
                  <a:pt x="297" y="933"/>
                  <a:pt x="448" y="713"/>
                </a:cubicBezTo>
                <a:cubicBezTo>
                  <a:pt x="602" y="488"/>
                  <a:pt x="796" y="311"/>
                  <a:pt x="1023" y="187"/>
                </a:cubicBezTo>
                <a:cubicBezTo>
                  <a:pt x="1252" y="63"/>
                  <a:pt x="1518" y="0"/>
                  <a:pt x="1813" y="0"/>
                </a:cubicBezTo>
                <a:cubicBezTo>
                  <a:pt x="1919" y="0"/>
                  <a:pt x="2004" y="86"/>
                  <a:pt x="2004" y="191"/>
                </a:cubicBezTo>
                <a:close/>
                <a:moveTo>
                  <a:pt x="4464" y="1158"/>
                </a:moveTo>
                <a:cubicBezTo>
                  <a:pt x="4569" y="1158"/>
                  <a:pt x="4654" y="1073"/>
                  <a:pt x="4654" y="968"/>
                </a:cubicBezTo>
                <a:lnTo>
                  <a:pt x="4654" y="191"/>
                </a:lnTo>
                <a:cubicBezTo>
                  <a:pt x="4654" y="86"/>
                  <a:pt x="4569" y="0"/>
                  <a:pt x="4464" y="0"/>
                </a:cubicBezTo>
                <a:cubicBezTo>
                  <a:pt x="4168" y="0"/>
                  <a:pt x="3902" y="63"/>
                  <a:pt x="3674" y="187"/>
                </a:cubicBezTo>
                <a:cubicBezTo>
                  <a:pt x="3447" y="311"/>
                  <a:pt x="3253" y="488"/>
                  <a:pt x="3098" y="713"/>
                </a:cubicBezTo>
                <a:cubicBezTo>
                  <a:pt x="2948" y="933"/>
                  <a:pt x="2834" y="1198"/>
                  <a:pt x="2759" y="1501"/>
                </a:cubicBezTo>
                <a:cubicBezTo>
                  <a:pt x="2687" y="1796"/>
                  <a:pt x="2650" y="2131"/>
                  <a:pt x="2650" y="2495"/>
                </a:cubicBezTo>
                <a:lnTo>
                  <a:pt x="2650" y="4135"/>
                </a:lnTo>
                <a:cubicBezTo>
                  <a:pt x="2650" y="4241"/>
                  <a:pt x="2736" y="4326"/>
                  <a:pt x="2841" y="4326"/>
                </a:cubicBezTo>
                <a:lnTo>
                  <a:pt x="4464" y="4326"/>
                </a:lnTo>
                <a:cubicBezTo>
                  <a:pt x="4569" y="4326"/>
                  <a:pt x="4654" y="4241"/>
                  <a:pt x="4654" y="4135"/>
                </a:cubicBezTo>
                <a:lnTo>
                  <a:pt x="4654" y="2495"/>
                </a:lnTo>
                <a:cubicBezTo>
                  <a:pt x="4654" y="2390"/>
                  <a:pt x="4569" y="2305"/>
                  <a:pt x="4464" y="2305"/>
                </a:cubicBezTo>
                <a:lnTo>
                  <a:pt x="3864" y="2305"/>
                </a:lnTo>
                <a:cubicBezTo>
                  <a:pt x="3892" y="1544"/>
                  <a:pt x="4093" y="1158"/>
                  <a:pt x="4464" y="1158"/>
                </a:cubicBezTo>
                <a:close/>
              </a:path>
            </a:pathLst>
          </a:custGeom>
          <a:solidFill>
            <a:srgbClr val="A8B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1"/>
          <p:cNvSpPr txBox="1">
            <a:spLocks noChangeArrowheads="1"/>
          </p:cNvSpPr>
          <p:nvPr/>
        </p:nvSpPr>
        <p:spPr bwMode="auto">
          <a:xfrm>
            <a:off x="683362" y="3991307"/>
            <a:ext cx="393607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 bwMode="auto">
          <a:xfrm>
            <a:off x="683362" y="3356836"/>
            <a:ext cx="393607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1055" y="2946928"/>
            <a:ext cx="261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Review of work content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PA_文本框 2"/>
          <p:cNvSpPr txBox="1"/>
          <p:nvPr>
            <p:custDataLst>
              <p:tags r:id="rId2"/>
            </p:custDataLst>
          </p:nvPr>
        </p:nvSpPr>
        <p:spPr>
          <a:xfrm>
            <a:off x="566623" y="2379053"/>
            <a:ext cx="2902367" cy="6331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lvl="0">
              <a:defRPr/>
            </a:pPr>
            <a:r>
              <a:rPr lang="zh-CN" altLang="en-US" sz="3200" b="0" dirty="0">
                <a:solidFill>
                  <a:srgbClr val="84A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年中工作概述</a:t>
            </a:r>
            <a:endParaRPr lang="zh-CN" altLang="en-US" sz="3200" b="0" dirty="0">
              <a:solidFill>
                <a:srgbClr val="84A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01239" y="4468835"/>
            <a:ext cx="1380604" cy="356047"/>
          </a:xfrm>
          <a:prstGeom prst="rect">
            <a:avLst/>
          </a:prstGeom>
          <a:solidFill>
            <a:srgbClr val="84A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Teardrop 1"/>
          <p:cNvSpPr/>
          <p:nvPr/>
        </p:nvSpPr>
        <p:spPr>
          <a:xfrm rot="8100000">
            <a:off x="1220940" y="2044315"/>
            <a:ext cx="1573468" cy="1573468"/>
          </a:xfrm>
          <a:prstGeom prst="teardrop">
            <a:avLst>
              <a:gd name="adj" fmla="val 112856"/>
            </a:avLst>
          </a:prstGeom>
          <a:solidFill>
            <a:srgbClr val="84A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" name="Teardrop 72"/>
          <p:cNvSpPr/>
          <p:nvPr/>
        </p:nvSpPr>
        <p:spPr>
          <a:xfrm rot="8100000">
            <a:off x="3955804" y="2044315"/>
            <a:ext cx="1573468" cy="1573468"/>
          </a:xfrm>
          <a:prstGeom prst="teardrop">
            <a:avLst>
              <a:gd name="adj" fmla="val 112856"/>
            </a:avLst>
          </a:prstGeom>
          <a:solidFill>
            <a:srgbClr val="A8BE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Teardrop 73"/>
          <p:cNvSpPr/>
          <p:nvPr/>
        </p:nvSpPr>
        <p:spPr>
          <a:xfrm rot="8100000">
            <a:off x="6690668" y="2044315"/>
            <a:ext cx="1573468" cy="1573468"/>
          </a:xfrm>
          <a:prstGeom prst="teardrop">
            <a:avLst>
              <a:gd name="adj" fmla="val 112856"/>
            </a:avLst>
          </a:prstGeom>
          <a:solidFill>
            <a:srgbClr val="84A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Teardrop 74"/>
          <p:cNvSpPr/>
          <p:nvPr/>
        </p:nvSpPr>
        <p:spPr>
          <a:xfrm rot="8100000">
            <a:off x="9425532" y="2044315"/>
            <a:ext cx="1573468" cy="1573468"/>
          </a:xfrm>
          <a:prstGeom prst="teardrop">
            <a:avLst>
              <a:gd name="adj" fmla="val 112856"/>
            </a:avLst>
          </a:prstGeom>
          <a:solidFill>
            <a:srgbClr val="A8BE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Group 575"/>
          <p:cNvGrpSpPr>
            <a:grpSpLocks noChangeAspect="1"/>
          </p:cNvGrpSpPr>
          <p:nvPr/>
        </p:nvGrpSpPr>
        <p:grpSpPr bwMode="auto">
          <a:xfrm>
            <a:off x="1733133" y="2651800"/>
            <a:ext cx="549082" cy="607378"/>
            <a:chOff x="-63" y="1666"/>
            <a:chExt cx="1846" cy="2042"/>
          </a:xfrm>
          <a:solidFill>
            <a:schemeClr val="bg1"/>
          </a:solidFill>
        </p:grpSpPr>
        <p:sp>
          <p:nvSpPr>
            <p:cNvPr id="10" name="Freeform 577"/>
            <p:cNvSpPr/>
            <p:nvPr/>
          </p:nvSpPr>
          <p:spPr bwMode="auto">
            <a:xfrm>
              <a:off x="-63" y="1666"/>
              <a:ext cx="205" cy="2042"/>
            </a:xfrm>
            <a:custGeom>
              <a:avLst/>
              <a:gdLst>
                <a:gd name="T0" fmla="*/ 205 w 410"/>
                <a:gd name="T1" fmla="*/ 0 h 4083"/>
                <a:gd name="T2" fmla="*/ 242 w 410"/>
                <a:gd name="T3" fmla="*/ 2 h 4083"/>
                <a:gd name="T4" fmla="*/ 276 w 410"/>
                <a:gd name="T5" fmla="*/ 12 h 4083"/>
                <a:gd name="T6" fmla="*/ 308 w 410"/>
                <a:gd name="T7" fmla="*/ 27 h 4083"/>
                <a:gd name="T8" fmla="*/ 337 w 410"/>
                <a:gd name="T9" fmla="*/ 48 h 4083"/>
                <a:gd name="T10" fmla="*/ 362 w 410"/>
                <a:gd name="T11" fmla="*/ 72 h 4083"/>
                <a:gd name="T12" fmla="*/ 382 w 410"/>
                <a:gd name="T13" fmla="*/ 102 h 4083"/>
                <a:gd name="T14" fmla="*/ 398 w 410"/>
                <a:gd name="T15" fmla="*/ 133 h 4083"/>
                <a:gd name="T16" fmla="*/ 406 w 410"/>
                <a:gd name="T17" fmla="*/ 168 h 4083"/>
                <a:gd name="T18" fmla="*/ 410 w 410"/>
                <a:gd name="T19" fmla="*/ 205 h 4083"/>
                <a:gd name="T20" fmla="*/ 410 w 410"/>
                <a:gd name="T21" fmla="*/ 3878 h 4083"/>
                <a:gd name="T22" fmla="*/ 406 w 410"/>
                <a:gd name="T23" fmla="*/ 3914 h 4083"/>
                <a:gd name="T24" fmla="*/ 398 w 410"/>
                <a:gd name="T25" fmla="*/ 3949 h 4083"/>
                <a:gd name="T26" fmla="*/ 382 w 410"/>
                <a:gd name="T27" fmla="*/ 3981 h 4083"/>
                <a:gd name="T28" fmla="*/ 362 w 410"/>
                <a:gd name="T29" fmla="*/ 4010 h 4083"/>
                <a:gd name="T30" fmla="*/ 337 w 410"/>
                <a:gd name="T31" fmla="*/ 4035 h 4083"/>
                <a:gd name="T32" fmla="*/ 308 w 410"/>
                <a:gd name="T33" fmla="*/ 4054 h 4083"/>
                <a:gd name="T34" fmla="*/ 276 w 410"/>
                <a:gd name="T35" fmla="*/ 4069 h 4083"/>
                <a:gd name="T36" fmla="*/ 242 w 410"/>
                <a:gd name="T37" fmla="*/ 4079 h 4083"/>
                <a:gd name="T38" fmla="*/ 205 w 410"/>
                <a:gd name="T39" fmla="*/ 4083 h 4083"/>
                <a:gd name="T40" fmla="*/ 168 w 410"/>
                <a:gd name="T41" fmla="*/ 4079 h 4083"/>
                <a:gd name="T42" fmla="*/ 133 w 410"/>
                <a:gd name="T43" fmla="*/ 4069 h 4083"/>
                <a:gd name="T44" fmla="*/ 102 w 410"/>
                <a:gd name="T45" fmla="*/ 4054 h 4083"/>
                <a:gd name="T46" fmla="*/ 73 w 410"/>
                <a:gd name="T47" fmla="*/ 4035 h 4083"/>
                <a:gd name="T48" fmla="*/ 48 w 410"/>
                <a:gd name="T49" fmla="*/ 4010 h 4083"/>
                <a:gd name="T50" fmla="*/ 27 w 410"/>
                <a:gd name="T51" fmla="*/ 3981 h 4083"/>
                <a:gd name="T52" fmla="*/ 12 w 410"/>
                <a:gd name="T53" fmla="*/ 3949 h 4083"/>
                <a:gd name="T54" fmla="*/ 4 w 410"/>
                <a:gd name="T55" fmla="*/ 3914 h 4083"/>
                <a:gd name="T56" fmla="*/ 0 w 410"/>
                <a:gd name="T57" fmla="*/ 3878 h 4083"/>
                <a:gd name="T58" fmla="*/ 0 w 410"/>
                <a:gd name="T59" fmla="*/ 2043 h 4083"/>
                <a:gd name="T60" fmla="*/ 0 w 410"/>
                <a:gd name="T61" fmla="*/ 205 h 4083"/>
                <a:gd name="T62" fmla="*/ 4 w 410"/>
                <a:gd name="T63" fmla="*/ 168 h 4083"/>
                <a:gd name="T64" fmla="*/ 12 w 410"/>
                <a:gd name="T65" fmla="*/ 133 h 4083"/>
                <a:gd name="T66" fmla="*/ 27 w 410"/>
                <a:gd name="T67" fmla="*/ 102 h 4083"/>
                <a:gd name="T68" fmla="*/ 48 w 410"/>
                <a:gd name="T69" fmla="*/ 72 h 4083"/>
                <a:gd name="T70" fmla="*/ 73 w 410"/>
                <a:gd name="T71" fmla="*/ 48 h 4083"/>
                <a:gd name="T72" fmla="*/ 102 w 410"/>
                <a:gd name="T73" fmla="*/ 27 h 4083"/>
                <a:gd name="T74" fmla="*/ 133 w 410"/>
                <a:gd name="T75" fmla="*/ 12 h 4083"/>
                <a:gd name="T76" fmla="*/ 168 w 410"/>
                <a:gd name="T77" fmla="*/ 2 h 4083"/>
                <a:gd name="T78" fmla="*/ 205 w 410"/>
                <a:gd name="T79" fmla="*/ 0 h 4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0" h="4083">
                  <a:moveTo>
                    <a:pt x="205" y="0"/>
                  </a:moveTo>
                  <a:lnTo>
                    <a:pt x="242" y="2"/>
                  </a:lnTo>
                  <a:lnTo>
                    <a:pt x="276" y="12"/>
                  </a:lnTo>
                  <a:lnTo>
                    <a:pt x="308" y="27"/>
                  </a:lnTo>
                  <a:lnTo>
                    <a:pt x="337" y="48"/>
                  </a:lnTo>
                  <a:lnTo>
                    <a:pt x="362" y="72"/>
                  </a:lnTo>
                  <a:lnTo>
                    <a:pt x="382" y="102"/>
                  </a:lnTo>
                  <a:lnTo>
                    <a:pt x="398" y="133"/>
                  </a:lnTo>
                  <a:lnTo>
                    <a:pt x="406" y="168"/>
                  </a:lnTo>
                  <a:lnTo>
                    <a:pt x="410" y="205"/>
                  </a:lnTo>
                  <a:lnTo>
                    <a:pt x="410" y="3878"/>
                  </a:lnTo>
                  <a:lnTo>
                    <a:pt x="406" y="3914"/>
                  </a:lnTo>
                  <a:lnTo>
                    <a:pt x="398" y="3949"/>
                  </a:lnTo>
                  <a:lnTo>
                    <a:pt x="382" y="3981"/>
                  </a:lnTo>
                  <a:lnTo>
                    <a:pt x="362" y="4010"/>
                  </a:lnTo>
                  <a:lnTo>
                    <a:pt x="337" y="4035"/>
                  </a:lnTo>
                  <a:lnTo>
                    <a:pt x="308" y="4054"/>
                  </a:lnTo>
                  <a:lnTo>
                    <a:pt x="276" y="4069"/>
                  </a:lnTo>
                  <a:lnTo>
                    <a:pt x="242" y="4079"/>
                  </a:lnTo>
                  <a:lnTo>
                    <a:pt x="205" y="4083"/>
                  </a:lnTo>
                  <a:lnTo>
                    <a:pt x="168" y="4079"/>
                  </a:lnTo>
                  <a:lnTo>
                    <a:pt x="133" y="4069"/>
                  </a:lnTo>
                  <a:lnTo>
                    <a:pt x="102" y="4054"/>
                  </a:lnTo>
                  <a:lnTo>
                    <a:pt x="73" y="4035"/>
                  </a:lnTo>
                  <a:lnTo>
                    <a:pt x="48" y="4010"/>
                  </a:lnTo>
                  <a:lnTo>
                    <a:pt x="27" y="3981"/>
                  </a:lnTo>
                  <a:lnTo>
                    <a:pt x="12" y="3949"/>
                  </a:lnTo>
                  <a:lnTo>
                    <a:pt x="4" y="3914"/>
                  </a:lnTo>
                  <a:lnTo>
                    <a:pt x="0" y="3878"/>
                  </a:lnTo>
                  <a:lnTo>
                    <a:pt x="0" y="2043"/>
                  </a:lnTo>
                  <a:lnTo>
                    <a:pt x="0" y="205"/>
                  </a:lnTo>
                  <a:lnTo>
                    <a:pt x="4" y="168"/>
                  </a:lnTo>
                  <a:lnTo>
                    <a:pt x="12" y="133"/>
                  </a:lnTo>
                  <a:lnTo>
                    <a:pt x="27" y="102"/>
                  </a:lnTo>
                  <a:lnTo>
                    <a:pt x="48" y="72"/>
                  </a:lnTo>
                  <a:lnTo>
                    <a:pt x="73" y="48"/>
                  </a:lnTo>
                  <a:lnTo>
                    <a:pt x="102" y="27"/>
                  </a:lnTo>
                  <a:lnTo>
                    <a:pt x="133" y="12"/>
                  </a:lnTo>
                  <a:lnTo>
                    <a:pt x="168" y="2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Freeform 578"/>
            <p:cNvSpPr/>
            <p:nvPr/>
          </p:nvSpPr>
          <p:spPr bwMode="auto">
            <a:xfrm>
              <a:off x="245" y="1797"/>
              <a:ext cx="1538" cy="344"/>
            </a:xfrm>
            <a:custGeom>
              <a:avLst/>
              <a:gdLst>
                <a:gd name="T0" fmla="*/ 0 w 3076"/>
                <a:gd name="T1" fmla="*/ 0 h 686"/>
                <a:gd name="T2" fmla="*/ 2893 w 3076"/>
                <a:gd name="T3" fmla="*/ 0 h 686"/>
                <a:gd name="T4" fmla="*/ 2929 w 3076"/>
                <a:gd name="T5" fmla="*/ 4 h 686"/>
                <a:gd name="T6" fmla="*/ 2964 w 3076"/>
                <a:gd name="T7" fmla="*/ 15 h 686"/>
                <a:gd name="T8" fmla="*/ 2995 w 3076"/>
                <a:gd name="T9" fmla="*/ 31 h 686"/>
                <a:gd name="T10" fmla="*/ 3023 w 3076"/>
                <a:gd name="T11" fmla="*/ 53 h 686"/>
                <a:gd name="T12" fmla="*/ 3045 w 3076"/>
                <a:gd name="T13" fmla="*/ 81 h 686"/>
                <a:gd name="T14" fmla="*/ 3061 w 3076"/>
                <a:gd name="T15" fmla="*/ 112 h 686"/>
                <a:gd name="T16" fmla="*/ 3072 w 3076"/>
                <a:gd name="T17" fmla="*/ 147 h 686"/>
                <a:gd name="T18" fmla="*/ 3076 w 3076"/>
                <a:gd name="T19" fmla="*/ 183 h 686"/>
                <a:gd name="T20" fmla="*/ 3076 w 3076"/>
                <a:gd name="T21" fmla="*/ 503 h 686"/>
                <a:gd name="T22" fmla="*/ 3072 w 3076"/>
                <a:gd name="T23" fmla="*/ 541 h 686"/>
                <a:gd name="T24" fmla="*/ 3061 w 3076"/>
                <a:gd name="T25" fmla="*/ 576 h 686"/>
                <a:gd name="T26" fmla="*/ 3045 w 3076"/>
                <a:gd name="T27" fmla="*/ 607 h 686"/>
                <a:gd name="T28" fmla="*/ 3023 w 3076"/>
                <a:gd name="T29" fmla="*/ 633 h 686"/>
                <a:gd name="T30" fmla="*/ 2995 w 3076"/>
                <a:gd name="T31" fmla="*/ 655 h 686"/>
                <a:gd name="T32" fmla="*/ 2964 w 3076"/>
                <a:gd name="T33" fmla="*/ 672 h 686"/>
                <a:gd name="T34" fmla="*/ 2929 w 3076"/>
                <a:gd name="T35" fmla="*/ 682 h 686"/>
                <a:gd name="T36" fmla="*/ 2893 w 3076"/>
                <a:gd name="T37" fmla="*/ 686 h 686"/>
                <a:gd name="T38" fmla="*/ 0 w 3076"/>
                <a:gd name="T39" fmla="*/ 686 h 686"/>
                <a:gd name="T40" fmla="*/ 0 w 3076"/>
                <a:gd name="T41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76" h="686">
                  <a:moveTo>
                    <a:pt x="0" y="0"/>
                  </a:moveTo>
                  <a:lnTo>
                    <a:pt x="2893" y="0"/>
                  </a:lnTo>
                  <a:lnTo>
                    <a:pt x="2929" y="4"/>
                  </a:lnTo>
                  <a:lnTo>
                    <a:pt x="2964" y="15"/>
                  </a:lnTo>
                  <a:lnTo>
                    <a:pt x="2995" y="31"/>
                  </a:lnTo>
                  <a:lnTo>
                    <a:pt x="3023" y="53"/>
                  </a:lnTo>
                  <a:lnTo>
                    <a:pt x="3045" y="81"/>
                  </a:lnTo>
                  <a:lnTo>
                    <a:pt x="3061" y="112"/>
                  </a:lnTo>
                  <a:lnTo>
                    <a:pt x="3072" y="147"/>
                  </a:lnTo>
                  <a:lnTo>
                    <a:pt x="3076" y="183"/>
                  </a:lnTo>
                  <a:lnTo>
                    <a:pt x="3076" y="503"/>
                  </a:lnTo>
                  <a:lnTo>
                    <a:pt x="3072" y="541"/>
                  </a:lnTo>
                  <a:lnTo>
                    <a:pt x="3061" y="576"/>
                  </a:lnTo>
                  <a:lnTo>
                    <a:pt x="3045" y="607"/>
                  </a:lnTo>
                  <a:lnTo>
                    <a:pt x="3023" y="633"/>
                  </a:lnTo>
                  <a:lnTo>
                    <a:pt x="2995" y="655"/>
                  </a:lnTo>
                  <a:lnTo>
                    <a:pt x="2964" y="672"/>
                  </a:lnTo>
                  <a:lnTo>
                    <a:pt x="2929" y="682"/>
                  </a:lnTo>
                  <a:lnTo>
                    <a:pt x="2893" y="686"/>
                  </a:lnTo>
                  <a:lnTo>
                    <a:pt x="0" y="6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Freeform 579"/>
            <p:cNvSpPr>
              <a:spLocks noEditPoints="1"/>
            </p:cNvSpPr>
            <p:nvPr/>
          </p:nvSpPr>
          <p:spPr bwMode="auto">
            <a:xfrm>
              <a:off x="245" y="2276"/>
              <a:ext cx="1163" cy="343"/>
            </a:xfrm>
            <a:custGeom>
              <a:avLst/>
              <a:gdLst>
                <a:gd name="T0" fmla="*/ 205 w 2328"/>
                <a:gd name="T1" fmla="*/ 205 h 686"/>
                <a:gd name="T2" fmla="*/ 205 w 2328"/>
                <a:gd name="T3" fmla="*/ 481 h 686"/>
                <a:gd name="T4" fmla="*/ 2123 w 2328"/>
                <a:gd name="T5" fmla="*/ 481 h 686"/>
                <a:gd name="T6" fmla="*/ 2123 w 2328"/>
                <a:gd name="T7" fmla="*/ 205 h 686"/>
                <a:gd name="T8" fmla="*/ 205 w 2328"/>
                <a:gd name="T9" fmla="*/ 205 h 686"/>
                <a:gd name="T10" fmla="*/ 0 w 2328"/>
                <a:gd name="T11" fmla="*/ 0 h 686"/>
                <a:gd name="T12" fmla="*/ 2144 w 2328"/>
                <a:gd name="T13" fmla="*/ 0 h 686"/>
                <a:gd name="T14" fmla="*/ 2181 w 2328"/>
                <a:gd name="T15" fmla="*/ 4 h 686"/>
                <a:gd name="T16" fmla="*/ 2216 w 2328"/>
                <a:gd name="T17" fmla="*/ 15 h 686"/>
                <a:gd name="T18" fmla="*/ 2247 w 2328"/>
                <a:gd name="T19" fmla="*/ 31 h 686"/>
                <a:gd name="T20" fmla="*/ 2273 w 2328"/>
                <a:gd name="T21" fmla="*/ 54 h 686"/>
                <a:gd name="T22" fmla="*/ 2296 w 2328"/>
                <a:gd name="T23" fmla="*/ 81 h 686"/>
                <a:gd name="T24" fmla="*/ 2313 w 2328"/>
                <a:gd name="T25" fmla="*/ 112 h 686"/>
                <a:gd name="T26" fmla="*/ 2324 w 2328"/>
                <a:gd name="T27" fmla="*/ 147 h 686"/>
                <a:gd name="T28" fmla="*/ 2328 w 2328"/>
                <a:gd name="T29" fmla="*/ 183 h 686"/>
                <a:gd name="T30" fmla="*/ 2328 w 2328"/>
                <a:gd name="T31" fmla="*/ 504 h 686"/>
                <a:gd name="T32" fmla="*/ 2324 w 2328"/>
                <a:gd name="T33" fmla="*/ 541 h 686"/>
                <a:gd name="T34" fmla="*/ 2313 w 2328"/>
                <a:gd name="T35" fmla="*/ 574 h 686"/>
                <a:gd name="T36" fmla="*/ 2296 w 2328"/>
                <a:gd name="T37" fmla="*/ 605 h 686"/>
                <a:gd name="T38" fmla="*/ 2273 w 2328"/>
                <a:gd name="T39" fmla="*/ 633 h 686"/>
                <a:gd name="T40" fmla="*/ 2247 w 2328"/>
                <a:gd name="T41" fmla="*/ 655 h 686"/>
                <a:gd name="T42" fmla="*/ 2216 w 2328"/>
                <a:gd name="T43" fmla="*/ 673 h 686"/>
                <a:gd name="T44" fmla="*/ 2181 w 2328"/>
                <a:gd name="T45" fmla="*/ 683 h 686"/>
                <a:gd name="T46" fmla="*/ 2144 w 2328"/>
                <a:gd name="T47" fmla="*/ 686 h 686"/>
                <a:gd name="T48" fmla="*/ 0 w 2328"/>
                <a:gd name="T49" fmla="*/ 686 h 686"/>
                <a:gd name="T50" fmla="*/ 0 w 2328"/>
                <a:gd name="T51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28" h="686">
                  <a:moveTo>
                    <a:pt x="205" y="205"/>
                  </a:moveTo>
                  <a:lnTo>
                    <a:pt x="205" y="481"/>
                  </a:lnTo>
                  <a:lnTo>
                    <a:pt x="2123" y="481"/>
                  </a:lnTo>
                  <a:lnTo>
                    <a:pt x="2123" y="205"/>
                  </a:lnTo>
                  <a:lnTo>
                    <a:pt x="205" y="205"/>
                  </a:lnTo>
                  <a:close/>
                  <a:moveTo>
                    <a:pt x="0" y="0"/>
                  </a:moveTo>
                  <a:lnTo>
                    <a:pt x="2144" y="0"/>
                  </a:lnTo>
                  <a:lnTo>
                    <a:pt x="2181" y="4"/>
                  </a:lnTo>
                  <a:lnTo>
                    <a:pt x="2216" y="15"/>
                  </a:lnTo>
                  <a:lnTo>
                    <a:pt x="2247" y="31"/>
                  </a:lnTo>
                  <a:lnTo>
                    <a:pt x="2273" y="54"/>
                  </a:lnTo>
                  <a:lnTo>
                    <a:pt x="2296" y="81"/>
                  </a:lnTo>
                  <a:lnTo>
                    <a:pt x="2313" y="112"/>
                  </a:lnTo>
                  <a:lnTo>
                    <a:pt x="2324" y="147"/>
                  </a:lnTo>
                  <a:lnTo>
                    <a:pt x="2328" y="183"/>
                  </a:lnTo>
                  <a:lnTo>
                    <a:pt x="2328" y="504"/>
                  </a:lnTo>
                  <a:lnTo>
                    <a:pt x="2324" y="541"/>
                  </a:lnTo>
                  <a:lnTo>
                    <a:pt x="2313" y="574"/>
                  </a:lnTo>
                  <a:lnTo>
                    <a:pt x="2296" y="605"/>
                  </a:lnTo>
                  <a:lnTo>
                    <a:pt x="2273" y="633"/>
                  </a:lnTo>
                  <a:lnTo>
                    <a:pt x="2247" y="655"/>
                  </a:lnTo>
                  <a:lnTo>
                    <a:pt x="2216" y="673"/>
                  </a:lnTo>
                  <a:lnTo>
                    <a:pt x="2181" y="683"/>
                  </a:lnTo>
                  <a:lnTo>
                    <a:pt x="2144" y="686"/>
                  </a:lnTo>
                  <a:lnTo>
                    <a:pt x="0" y="6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Freeform 580"/>
            <p:cNvSpPr>
              <a:spLocks noEditPoints="1"/>
            </p:cNvSpPr>
            <p:nvPr/>
          </p:nvSpPr>
          <p:spPr bwMode="auto">
            <a:xfrm>
              <a:off x="245" y="2755"/>
              <a:ext cx="1538" cy="343"/>
            </a:xfrm>
            <a:custGeom>
              <a:avLst/>
              <a:gdLst>
                <a:gd name="T0" fmla="*/ 205 w 3076"/>
                <a:gd name="T1" fmla="*/ 205 h 686"/>
                <a:gd name="T2" fmla="*/ 205 w 3076"/>
                <a:gd name="T3" fmla="*/ 481 h 686"/>
                <a:gd name="T4" fmla="*/ 2871 w 3076"/>
                <a:gd name="T5" fmla="*/ 481 h 686"/>
                <a:gd name="T6" fmla="*/ 2871 w 3076"/>
                <a:gd name="T7" fmla="*/ 205 h 686"/>
                <a:gd name="T8" fmla="*/ 205 w 3076"/>
                <a:gd name="T9" fmla="*/ 205 h 686"/>
                <a:gd name="T10" fmla="*/ 0 w 3076"/>
                <a:gd name="T11" fmla="*/ 0 h 686"/>
                <a:gd name="T12" fmla="*/ 2893 w 3076"/>
                <a:gd name="T13" fmla="*/ 0 h 686"/>
                <a:gd name="T14" fmla="*/ 2929 w 3076"/>
                <a:gd name="T15" fmla="*/ 4 h 686"/>
                <a:gd name="T16" fmla="*/ 2964 w 3076"/>
                <a:gd name="T17" fmla="*/ 15 h 686"/>
                <a:gd name="T18" fmla="*/ 2995 w 3076"/>
                <a:gd name="T19" fmla="*/ 31 h 686"/>
                <a:gd name="T20" fmla="*/ 3023 w 3076"/>
                <a:gd name="T21" fmla="*/ 54 h 686"/>
                <a:gd name="T22" fmla="*/ 3045 w 3076"/>
                <a:gd name="T23" fmla="*/ 81 h 686"/>
                <a:gd name="T24" fmla="*/ 3061 w 3076"/>
                <a:gd name="T25" fmla="*/ 112 h 686"/>
                <a:gd name="T26" fmla="*/ 3072 w 3076"/>
                <a:gd name="T27" fmla="*/ 147 h 686"/>
                <a:gd name="T28" fmla="*/ 3076 w 3076"/>
                <a:gd name="T29" fmla="*/ 183 h 686"/>
                <a:gd name="T30" fmla="*/ 3076 w 3076"/>
                <a:gd name="T31" fmla="*/ 504 h 686"/>
                <a:gd name="T32" fmla="*/ 3072 w 3076"/>
                <a:gd name="T33" fmla="*/ 541 h 686"/>
                <a:gd name="T34" fmla="*/ 3061 w 3076"/>
                <a:gd name="T35" fmla="*/ 575 h 686"/>
                <a:gd name="T36" fmla="*/ 3045 w 3076"/>
                <a:gd name="T37" fmla="*/ 606 h 686"/>
                <a:gd name="T38" fmla="*/ 3023 w 3076"/>
                <a:gd name="T39" fmla="*/ 633 h 686"/>
                <a:gd name="T40" fmla="*/ 2995 w 3076"/>
                <a:gd name="T41" fmla="*/ 655 h 686"/>
                <a:gd name="T42" fmla="*/ 2964 w 3076"/>
                <a:gd name="T43" fmla="*/ 673 h 686"/>
                <a:gd name="T44" fmla="*/ 2929 w 3076"/>
                <a:gd name="T45" fmla="*/ 683 h 686"/>
                <a:gd name="T46" fmla="*/ 2893 w 3076"/>
                <a:gd name="T47" fmla="*/ 686 h 686"/>
                <a:gd name="T48" fmla="*/ 0 w 3076"/>
                <a:gd name="T49" fmla="*/ 686 h 686"/>
                <a:gd name="T50" fmla="*/ 0 w 3076"/>
                <a:gd name="T51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76" h="686">
                  <a:moveTo>
                    <a:pt x="205" y="205"/>
                  </a:moveTo>
                  <a:lnTo>
                    <a:pt x="205" y="481"/>
                  </a:lnTo>
                  <a:lnTo>
                    <a:pt x="2871" y="481"/>
                  </a:lnTo>
                  <a:lnTo>
                    <a:pt x="2871" y="205"/>
                  </a:lnTo>
                  <a:lnTo>
                    <a:pt x="205" y="205"/>
                  </a:lnTo>
                  <a:close/>
                  <a:moveTo>
                    <a:pt x="0" y="0"/>
                  </a:moveTo>
                  <a:lnTo>
                    <a:pt x="2893" y="0"/>
                  </a:lnTo>
                  <a:lnTo>
                    <a:pt x="2929" y="4"/>
                  </a:lnTo>
                  <a:lnTo>
                    <a:pt x="2964" y="15"/>
                  </a:lnTo>
                  <a:lnTo>
                    <a:pt x="2995" y="31"/>
                  </a:lnTo>
                  <a:lnTo>
                    <a:pt x="3023" y="54"/>
                  </a:lnTo>
                  <a:lnTo>
                    <a:pt x="3045" y="81"/>
                  </a:lnTo>
                  <a:lnTo>
                    <a:pt x="3061" y="112"/>
                  </a:lnTo>
                  <a:lnTo>
                    <a:pt x="3072" y="147"/>
                  </a:lnTo>
                  <a:lnTo>
                    <a:pt x="3076" y="183"/>
                  </a:lnTo>
                  <a:lnTo>
                    <a:pt x="3076" y="504"/>
                  </a:lnTo>
                  <a:lnTo>
                    <a:pt x="3072" y="541"/>
                  </a:lnTo>
                  <a:lnTo>
                    <a:pt x="3061" y="575"/>
                  </a:lnTo>
                  <a:lnTo>
                    <a:pt x="3045" y="606"/>
                  </a:lnTo>
                  <a:lnTo>
                    <a:pt x="3023" y="633"/>
                  </a:lnTo>
                  <a:lnTo>
                    <a:pt x="2995" y="655"/>
                  </a:lnTo>
                  <a:lnTo>
                    <a:pt x="2964" y="673"/>
                  </a:lnTo>
                  <a:lnTo>
                    <a:pt x="2929" y="683"/>
                  </a:lnTo>
                  <a:lnTo>
                    <a:pt x="2893" y="686"/>
                  </a:lnTo>
                  <a:lnTo>
                    <a:pt x="0" y="6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Freeform 581"/>
            <p:cNvSpPr/>
            <p:nvPr/>
          </p:nvSpPr>
          <p:spPr bwMode="auto">
            <a:xfrm>
              <a:off x="245" y="3233"/>
              <a:ext cx="991" cy="343"/>
            </a:xfrm>
            <a:custGeom>
              <a:avLst/>
              <a:gdLst>
                <a:gd name="T0" fmla="*/ 0 w 1982"/>
                <a:gd name="T1" fmla="*/ 0 h 687"/>
                <a:gd name="T2" fmla="*/ 1800 w 1982"/>
                <a:gd name="T3" fmla="*/ 0 h 687"/>
                <a:gd name="T4" fmla="*/ 1836 w 1982"/>
                <a:gd name="T5" fmla="*/ 4 h 687"/>
                <a:gd name="T6" fmla="*/ 1871 w 1982"/>
                <a:gd name="T7" fmla="*/ 15 h 687"/>
                <a:gd name="T8" fmla="*/ 1902 w 1982"/>
                <a:gd name="T9" fmla="*/ 31 h 687"/>
                <a:gd name="T10" fmla="*/ 1929 w 1982"/>
                <a:gd name="T11" fmla="*/ 54 h 687"/>
                <a:gd name="T12" fmla="*/ 1951 w 1982"/>
                <a:gd name="T13" fmla="*/ 81 h 687"/>
                <a:gd name="T14" fmla="*/ 1967 w 1982"/>
                <a:gd name="T15" fmla="*/ 112 h 687"/>
                <a:gd name="T16" fmla="*/ 1979 w 1982"/>
                <a:gd name="T17" fmla="*/ 147 h 687"/>
                <a:gd name="T18" fmla="*/ 1982 w 1982"/>
                <a:gd name="T19" fmla="*/ 183 h 687"/>
                <a:gd name="T20" fmla="*/ 1982 w 1982"/>
                <a:gd name="T21" fmla="*/ 504 h 687"/>
                <a:gd name="T22" fmla="*/ 1979 w 1982"/>
                <a:gd name="T23" fmla="*/ 541 h 687"/>
                <a:gd name="T24" fmla="*/ 1967 w 1982"/>
                <a:gd name="T25" fmla="*/ 575 h 687"/>
                <a:gd name="T26" fmla="*/ 1951 w 1982"/>
                <a:gd name="T27" fmla="*/ 606 h 687"/>
                <a:gd name="T28" fmla="*/ 1929 w 1982"/>
                <a:gd name="T29" fmla="*/ 633 h 687"/>
                <a:gd name="T30" fmla="*/ 1902 w 1982"/>
                <a:gd name="T31" fmla="*/ 655 h 687"/>
                <a:gd name="T32" fmla="*/ 1871 w 1982"/>
                <a:gd name="T33" fmla="*/ 673 h 687"/>
                <a:gd name="T34" fmla="*/ 1836 w 1982"/>
                <a:gd name="T35" fmla="*/ 683 h 687"/>
                <a:gd name="T36" fmla="*/ 1800 w 1982"/>
                <a:gd name="T37" fmla="*/ 687 h 687"/>
                <a:gd name="T38" fmla="*/ 0 w 1982"/>
                <a:gd name="T39" fmla="*/ 687 h 687"/>
                <a:gd name="T40" fmla="*/ 0 w 1982"/>
                <a:gd name="T41" fmla="*/ 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82" h="687">
                  <a:moveTo>
                    <a:pt x="0" y="0"/>
                  </a:moveTo>
                  <a:lnTo>
                    <a:pt x="1800" y="0"/>
                  </a:lnTo>
                  <a:lnTo>
                    <a:pt x="1836" y="4"/>
                  </a:lnTo>
                  <a:lnTo>
                    <a:pt x="1871" y="15"/>
                  </a:lnTo>
                  <a:lnTo>
                    <a:pt x="1902" y="31"/>
                  </a:lnTo>
                  <a:lnTo>
                    <a:pt x="1929" y="54"/>
                  </a:lnTo>
                  <a:lnTo>
                    <a:pt x="1951" y="81"/>
                  </a:lnTo>
                  <a:lnTo>
                    <a:pt x="1967" y="112"/>
                  </a:lnTo>
                  <a:lnTo>
                    <a:pt x="1979" y="147"/>
                  </a:lnTo>
                  <a:lnTo>
                    <a:pt x="1982" y="183"/>
                  </a:lnTo>
                  <a:lnTo>
                    <a:pt x="1982" y="504"/>
                  </a:lnTo>
                  <a:lnTo>
                    <a:pt x="1979" y="541"/>
                  </a:lnTo>
                  <a:lnTo>
                    <a:pt x="1967" y="575"/>
                  </a:lnTo>
                  <a:lnTo>
                    <a:pt x="1951" y="606"/>
                  </a:lnTo>
                  <a:lnTo>
                    <a:pt x="1929" y="633"/>
                  </a:lnTo>
                  <a:lnTo>
                    <a:pt x="1902" y="655"/>
                  </a:lnTo>
                  <a:lnTo>
                    <a:pt x="1871" y="673"/>
                  </a:lnTo>
                  <a:lnTo>
                    <a:pt x="1836" y="683"/>
                  </a:lnTo>
                  <a:lnTo>
                    <a:pt x="1800" y="687"/>
                  </a:lnTo>
                  <a:lnTo>
                    <a:pt x="0" y="6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5" name="Group 388"/>
          <p:cNvGrpSpPr>
            <a:grpSpLocks noChangeAspect="1"/>
          </p:cNvGrpSpPr>
          <p:nvPr/>
        </p:nvGrpSpPr>
        <p:grpSpPr bwMode="auto">
          <a:xfrm>
            <a:off x="9784730" y="2480329"/>
            <a:ext cx="838136" cy="780632"/>
            <a:chOff x="3376" y="1259"/>
            <a:chExt cx="1545" cy="1439"/>
          </a:xfrm>
          <a:solidFill>
            <a:schemeClr val="bg1"/>
          </a:solidFill>
        </p:grpSpPr>
        <p:sp>
          <p:nvSpPr>
            <p:cNvPr id="16" name="Freeform 390"/>
            <p:cNvSpPr/>
            <p:nvPr/>
          </p:nvSpPr>
          <p:spPr bwMode="auto">
            <a:xfrm>
              <a:off x="3376" y="2059"/>
              <a:ext cx="1545" cy="639"/>
            </a:xfrm>
            <a:custGeom>
              <a:avLst/>
              <a:gdLst>
                <a:gd name="T0" fmla="*/ 4372 w 4634"/>
                <a:gd name="T1" fmla="*/ 12 h 1917"/>
                <a:gd name="T2" fmla="*/ 4496 w 4634"/>
                <a:gd name="T3" fmla="*/ 74 h 1917"/>
                <a:gd name="T4" fmla="*/ 4587 w 4634"/>
                <a:gd name="T5" fmla="*/ 180 h 1917"/>
                <a:gd name="T6" fmla="*/ 4631 w 4634"/>
                <a:gd name="T7" fmla="*/ 313 h 1917"/>
                <a:gd name="T8" fmla="*/ 4620 w 4634"/>
                <a:gd name="T9" fmla="*/ 450 h 1917"/>
                <a:gd name="T10" fmla="*/ 4559 w 4634"/>
                <a:gd name="T11" fmla="*/ 571 h 1917"/>
                <a:gd name="T12" fmla="*/ 4452 w 4634"/>
                <a:gd name="T13" fmla="*/ 664 h 1917"/>
                <a:gd name="T14" fmla="*/ 2735 w 4634"/>
                <a:gd name="T15" fmla="*/ 1615 h 1917"/>
                <a:gd name="T16" fmla="*/ 2577 w 4634"/>
                <a:gd name="T17" fmla="*/ 1614 h 1917"/>
                <a:gd name="T18" fmla="*/ 1381 w 4634"/>
                <a:gd name="T19" fmla="*/ 1342 h 1917"/>
                <a:gd name="T20" fmla="*/ 631 w 4634"/>
                <a:gd name="T21" fmla="*/ 1914 h 1917"/>
                <a:gd name="T22" fmla="*/ 591 w 4634"/>
                <a:gd name="T23" fmla="*/ 1912 h 1917"/>
                <a:gd name="T24" fmla="*/ 11 w 4634"/>
                <a:gd name="T25" fmla="*/ 1158 h 1917"/>
                <a:gd name="T26" fmla="*/ 1 w 4634"/>
                <a:gd name="T27" fmla="*/ 1109 h 1917"/>
                <a:gd name="T28" fmla="*/ 1048 w 4634"/>
                <a:gd name="T29" fmla="*/ 247 h 1917"/>
                <a:gd name="T30" fmla="*/ 1271 w 4634"/>
                <a:gd name="T31" fmla="*/ 109 h 1917"/>
                <a:gd name="T32" fmla="*/ 1485 w 4634"/>
                <a:gd name="T33" fmla="*/ 38 h 1917"/>
                <a:gd name="T34" fmla="*/ 1673 w 4634"/>
                <a:gd name="T35" fmla="*/ 12 h 1917"/>
                <a:gd name="T36" fmla="*/ 1837 w 4634"/>
                <a:gd name="T37" fmla="*/ 17 h 1917"/>
                <a:gd name="T38" fmla="*/ 1947 w 4634"/>
                <a:gd name="T39" fmla="*/ 35 h 1917"/>
                <a:gd name="T40" fmla="*/ 2066 w 4634"/>
                <a:gd name="T41" fmla="*/ 69 h 1917"/>
                <a:gd name="T42" fmla="*/ 2225 w 4634"/>
                <a:gd name="T43" fmla="*/ 116 h 1917"/>
                <a:gd name="T44" fmla="*/ 2382 w 4634"/>
                <a:gd name="T45" fmla="*/ 166 h 1917"/>
                <a:gd name="T46" fmla="*/ 2523 w 4634"/>
                <a:gd name="T47" fmla="*/ 211 h 1917"/>
                <a:gd name="T48" fmla="*/ 2629 w 4634"/>
                <a:gd name="T49" fmla="*/ 246 h 1917"/>
                <a:gd name="T50" fmla="*/ 2685 w 4634"/>
                <a:gd name="T51" fmla="*/ 263 h 1917"/>
                <a:gd name="T52" fmla="*/ 2737 w 4634"/>
                <a:gd name="T53" fmla="*/ 283 h 1917"/>
                <a:gd name="T54" fmla="*/ 2850 w 4634"/>
                <a:gd name="T55" fmla="*/ 370 h 1917"/>
                <a:gd name="T56" fmla="*/ 2912 w 4634"/>
                <a:gd name="T57" fmla="*/ 495 h 1917"/>
                <a:gd name="T58" fmla="*/ 2919 w 4634"/>
                <a:gd name="T59" fmla="*/ 591 h 1917"/>
                <a:gd name="T60" fmla="*/ 2919 w 4634"/>
                <a:gd name="T61" fmla="*/ 594 h 1917"/>
                <a:gd name="T62" fmla="*/ 2910 w 4634"/>
                <a:gd name="T63" fmla="*/ 640 h 1917"/>
                <a:gd name="T64" fmla="*/ 2877 w 4634"/>
                <a:gd name="T65" fmla="*/ 720 h 1917"/>
                <a:gd name="T66" fmla="*/ 2805 w 4634"/>
                <a:gd name="T67" fmla="*/ 800 h 1917"/>
                <a:gd name="T68" fmla="*/ 2690 w 4634"/>
                <a:gd name="T69" fmla="*/ 845 h 1917"/>
                <a:gd name="T70" fmla="*/ 2539 w 4634"/>
                <a:gd name="T71" fmla="*/ 841 h 1917"/>
                <a:gd name="T72" fmla="*/ 1885 w 4634"/>
                <a:gd name="T73" fmla="*/ 643 h 1917"/>
                <a:gd name="T74" fmla="*/ 1843 w 4634"/>
                <a:gd name="T75" fmla="*/ 644 h 1917"/>
                <a:gd name="T76" fmla="*/ 1799 w 4634"/>
                <a:gd name="T77" fmla="*/ 689 h 1917"/>
                <a:gd name="T78" fmla="*/ 1810 w 4634"/>
                <a:gd name="T79" fmla="*/ 750 h 1917"/>
                <a:gd name="T80" fmla="*/ 2441 w 4634"/>
                <a:gd name="T81" fmla="*/ 959 h 1917"/>
                <a:gd name="T82" fmla="*/ 2575 w 4634"/>
                <a:gd name="T83" fmla="*/ 983 h 1917"/>
                <a:gd name="T84" fmla="*/ 2744 w 4634"/>
                <a:gd name="T85" fmla="*/ 975 h 1917"/>
                <a:gd name="T86" fmla="*/ 2885 w 4634"/>
                <a:gd name="T87" fmla="*/ 912 h 1917"/>
                <a:gd name="T88" fmla="*/ 2985 w 4634"/>
                <a:gd name="T89" fmla="*/ 807 h 1917"/>
                <a:gd name="T90" fmla="*/ 3035 w 4634"/>
                <a:gd name="T91" fmla="*/ 696 h 1917"/>
                <a:gd name="T92" fmla="*/ 3061 w 4634"/>
                <a:gd name="T93" fmla="*/ 637 h 1917"/>
                <a:gd name="T94" fmla="*/ 4146 w 4634"/>
                <a:gd name="T95" fmla="*/ 25 h 1917"/>
                <a:gd name="T96" fmla="*/ 4278 w 4634"/>
                <a:gd name="T97" fmla="*/ 0 h 1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34" h="1917">
                  <a:moveTo>
                    <a:pt x="4278" y="0"/>
                  </a:moveTo>
                  <a:lnTo>
                    <a:pt x="4326" y="2"/>
                  </a:lnTo>
                  <a:lnTo>
                    <a:pt x="4372" y="12"/>
                  </a:lnTo>
                  <a:lnTo>
                    <a:pt x="4416" y="26"/>
                  </a:lnTo>
                  <a:lnTo>
                    <a:pt x="4458" y="47"/>
                  </a:lnTo>
                  <a:lnTo>
                    <a:pt x="4496" y="74"/>
                  </a:lnTo>
                  <a:lnTo>
                    <a:pt x="4531" y="105"/>
                  </a:lnTo>
                  <a:lnTo>
                    <a:pt x="4562" y="140"/>
                  </a:lnTo>
                  <a:lnTo>
                    <a:pt x="4587" y="180"/>
                  </a:lnTo>
                  <a:lnTo>
                    <a:pt x="4608" y="223"/>
                  </a:lnTo>
                  <a:lnTo>
                    <a:pt x="4622" y="268"/>
                  </a:lnTo>
                  <a:lnTo>
                    <a:pt x="4631" y="313"/>
                  </a:lnTo>
                  <a:lnTo>
                    <a:pt x="4634" y="360"/>
                  </a:lnTo>
                  <a:lnTo>
                    <a:pt x="4629" y="405"/>
                  </a:lnTo>
                  <a:lnTo>
                    <a:pt x="4620" y="450"/>
                  </a:lnTo>
                  <a:lnTo>
                    <a:pt x="4606" y="492"/>
                  </a:lnTo>
                  <a:lnTo>
                    <a:pt x="4584" y="533"/>
                  </a:lnTo>
                  <a:lnTo>
                    <a:pt x="4559" y="571"/>
                  </a:lnTo>
                  <a:lnTo>
                    <a:pt x="4528" y="606"/>
                  </a:lnTo>
                  <a:lnTo>
                    <a:pt x="4493" y="637"/>
                  </a:lnTo>
                  <a:lnTo>
                    <a:pt x="4452" y="664"/>
                  </a:lnTo>
                  <a:lnTo>
                    <a:pt x="2833" y="1577"/>
                  </a:lnTo>
                  <a:lnTo>
                    <a:pt x="2785" y="1600"/>
                  </a:lnTo>
                  <a:lnTo>
                    <a:pt x="2735" y="1615"/>
                  </a:lnTo>
                  <a:lnTo>
                    <a:pt x="2683" y="1622"/>
                  </a:lnTo>
                  <a:lnTo>
                    <a:pt x="2631" y="1622"/>
                  </a:lnTo>
                  <a:lnTo>
                    <a:pt x="2577" y="1614"/>
                  </a:lnTo>
                  <a:lnTo>
                    <a:pt x="1420" y="1339"/>
                  </a:lnTo>
                  <a:lnTo>
                    <a:pt x="1400" y="1338"/>
                  </a:lnTo>
                  <a:lnTo>
                    <a:pt x="1381" y="1342"/>
                  </a:lnTo>
                  <a:lnTo>
                    <a:pt x="1364" y="1352"/>
                  </a:lnTo>
                  <a:lnTo>
                    <a:pt x="646" y="1905"/>
                  </a:lnTo>
                  <a:lnTo>
                    <a:pt x="631" y="1914"/>
                  </a:lnTo>
                  <a:lnTo>
                    <a:pt x="612" y="1917"/>
                  </a:lnTo>
                  <a:lnTo>
                    <a:pt x="605" y="1917"/>
                  </a:lnTo>
                  <a:lnTo>
                    <a:pt x="591" y="1912"/>
                  </a:lnTo>
                  <a:lnTo>
                    <a:pt x="579" y="1905"/>
                  </a:lnTo>
                  <a:lnTo>
                    <a:pt x="567" y="1894"/>
                  </a:lnTo>
                  <a:lnTo>
                    <a:pt x="11" y="1158"/>
                  </a:lnTo>
                  <a:lnTo>
                    <a:pt x="3" y="1142"/>
                  </a:lnTo>
                  <a:lnTo>
                    <a:pt x="0" y="1126"/>
                  </a:lnTo>
                  <a:lnTo>
                    <a:pt x="1" y="1109"/>
                  </a:lnTo>
                  <a:lnTo>
                    <a:pt x="8" y="1093"/>
                  </a:lnTo>
                  <a:lnTo>
                    <a:pt x="21" y="1081"/>
                  </a:lnTo>
                  <a:lnTo>
                    <a:pt x="1048" y="247"/>
                  </a:lnTo>
                  <a:lnTo>
                    <a:pt x="1122" y="194"/>
                  </a:lnTo>
                  <a:lnTo>
                    <a:pt x="1197" y="147"/>
                  </a:lnTo>
                  <a:lnTo>
                    <a:pt x="1271" y="109"/>
                  </a:lnTo>
                  <a:lnTo>
                    <a:pt x="1344" y="80"/>
                  </a:lnTo>
                  <a:lnTo>
                    <a:pt x="1416" y="56"/>
                  </a:lnTo>
                  <a:lnTo>
                    <a:pt x="1485" y="38"/>
                  </a:lnTo>
                  <a:lnTo>
                    <a:pt x="1551" y="25"/>
                  </a:lnTo>
                  <a:lnTo>
                    <a:pt x="1614" y="17"/>
                  </a:lnTo>
                  <a:lnTo>
                    <a:pt x="1673" y="12"/>
                  </a:lnTo>
                  <a:lnTo>
                    <a:pt x="1728" y="11"/>
                  </a:lnTo>
                  <a:lnTo>
                    <a:pt x="1785" y="12"/>
                  </a:lnTo>
                  <a:lnTo>
                    <a:pt x="1837" y="17"/>
                  </a:lnTo>
                  <a:lnTo>
                    <a:pt x="1882" y="22"/>
                  </a:lnTo>
                  <a:lnTo>
                    <a:pt x="1919" y="29"/>
                  </a:lnTo>
                  <a:lnTo>
                    <a:pt x="1947" y="35"/>
                  </a:lnTo>
                  <a:lnTo>
                    <a:pt x="1968" y="40"/>
                  </a:lnTo>
                  <a:lnTo>
                    <a:pt x="2016" y="55"/>
                  </a:lnTo>
                  <a:lnTo>
                    <a:pt x="2066" y="69"/>
                  </a:lnTo>
                  <a:lnTo>
                    <a:pt x="2118" y="84"/>
                  </a:lnTo>
                  <a:lnTo>
                    <a:pt x="2170" y="101"/>
                  </a:lnTo>
                  <a:lnTo>
                    <a:pt x="2225" y="116"/>
                  </a:lnTo>
                  <a:lnTo>
                    <a:pt x="2278" y="133"/>
                  </a:lnTo>
                  <a:lnTo>
                    <a:pt x="2330" y="150"/>
                  </a:lnTo>
                  <a:lnTo>
                    <a:pt x="2382" y="166"/>
                  </a:lnTo>
                  <a:lnTo>
                    <a:pt x="2431" y="183"/>
                  </a:lnTo>
                  <a:lnTo>
                    <a:pt x="2479" y="197"/>
                  </a:lnTo>
                  <a:lnTo>
                    <a:pt x="2523" y="211"/>
                  </a:lnTo>
                  <a:lnTo>
                    <a:pt x="2563" y="223"/>
                  </a:lnTo>
                  <a:lnTo>
                    <a:pt x="2598" y="235"/>
                  </a:lnTo>
                  <a:lnTo>
                    <a:pt x="2629" y="246"/>
                  </a:lnTo>
                  <a:lnTo>
                    <a:pt x="2655" y="253"/>
                  </a:lnTo>
                  <a:lnTo>
                    <a:pt x="2673" y="260"/>
                  </a:lnTo>
                  <a:lnTo>
                    <a:pt x="2685" y="263"/>
                  </a:lnTo>
                  <a:lnTo>
                    <a:pt x="2690" y="266"/>
                  </a:lnTo>
                  <a:lnTo>
                    <a:pt x="2693" y="266"/>
                  </a:lnTo>
                  <a:lnTo>
                    <a:pt x="2737" y="283"/>
                  </a:lnTo>
                  <a:lnTo>
                    <a:pt x="2780" y="306"/>
                  </a:lnTo>
                  <a:lnTo>
                    <a:pt x="2818" y="335"/>
                  </a:lnTo>
                  <a:lnTo>
                    <a:pt x="2850" y="370"/>
                  </a:lnTo>
                  <a:lnTo>
                    <a:pt x="2877" y="408"/>
                  </a:lnTo>
                  <a:lnTo>
                    <a:pt x="2898" y="450"/>
                  </a:lnTo>
                  <a:lnTo>
                    <a:pt x="2912" y="495"/>
                  </a:lnTo>
                  <a:lnTo>
                    <a:pt x="2919" y="543"/>
                  </a:lnTo>
                  <a:lnTo>
                    <a:pt x="2919" y="591"/>
                  </a:lnTo>
                  <a:lnTo>
                    <a:pt x="2919" y="591"/>
                  </a:lnTo>
                  <a:lnTo>
                    <a:pt x="2919" y="592"/>
                  </a:lnTo>
                  <a:lnTo>
                    <a:pt x="2919" y="592"/>
                  </a:lnTo>
                  <a:lnTo>
                    <a:pt x="2919" y="594"/>
                  </a:lnTo>
                  <a:lnTo>
                    <a:pt x="2917" y="603"/>
                  </a:lnTo>
                  <a:lnTo>
                    <a:pt x="2914" y="619"/>
                  </a:lnTo>
                  <a:lnTo>
                    <a:pt x="2910" y="640"/>
                  </a:lnTo>
                  <a:lnTo>
                    <a:pt x="2902" y="665"/>
                  </a:lnTo>
                  <a:lnTo>
                    <a:pt x="2891" y="692"/>
                  </a:lnTo>
                  <a:lnTo>
                    <a:pt x="2877" y="720"/>
                  </a:lnTo>
                  <a:lnTo>
                    <a:pt x="2858" y="748"/>
                  </a:lnTo>
                  <a:lnTo>
                    <a:pt x="2834" y="775"/>
                  </a:lnTo>
                  <a:lnTo>
                    <a:pt x="2805" y="800"/>
                  </a:lnTo>
                  <a:lnTo>
                    <a:pt x="2771" y="820"/>
                  </a:lnTo>
                  <a:lnTo>
                    <a:pt x="2732" y="836"/>
                  </a:lnTo>
                  <a:lnTo>
                    <a:pt x="2690" y="845"/>
                  </a:lnTo>
                  <a:lnTo>
                    <a:pt x="2643" y="850"/>
                  </a:lnTo>
                  <a:lnTo>
                    <a:pt x="2593" y="848"/>
                  </a:lnTo>
                  <a:lnTo>
                    <a:pt x="2539" y="841"/>
                  </a:lnTo>
                  <a:lnTo>
                    <a:pt x="2480" y="829"/>
                  </a:lnTo>
                  <a:lnTo>
                    <a:pt x="2478" y="829"/>
                  </a:lnTo>
                  <a:lnTo>
                    <a:pt x="1885" y="643"/>
                  </a:lnTo>
                  <a:lnTo>
                    <a:pt x="1875" y="641"/>
                  </a:lnTo>
                  <a:lnTo>
                    <a:pt x="1865" y="640"/>
                  </a:lnTo>
                  <a:lnTo>
                    <a:pt x="1843" y="644"/>
                  </a:lnTo>
                  <a:lnTo>
                    <a:pt x="1825" y="654"/>
                  </a:lnTo>
                  <a:lnTo>
                    <a:pt x="1809" y="670"/>
                  </a:lnTo>
                  <a:lnTo>
                    <a:pt x="1799" y="689"/>
                  </a:lnTo>
                  <a:lnTo>
                    <a:pt x="1796" y="710"/>
                  </a:lnTo>
                  <a:lnTo>
                    <a:pt x="1801" y="731"/>
                  </a:lnTo>
                  <a:lnTo>
                    <a:pt x="1810" y="750"/>
                  </a:lnTo>
                  <a:lnTo>
                    <a:pt x="1825" y="765"/>
                  </a:lnTo>
                  <a:lnTo>
                    <a:pt x="1844" y="775"/>
                  </a:lnTo>
                  <a:lnTo>
                    <a:pt x="2441" y="959"/>
                  </a:lnTo>
                  <a:lnTo>
                    <a:pt x="2444" y="961"/>
                  </a:lnTo>
                  <a:lnTo>
                    <a:pt x="2510" y="975"/>
                  </a:lnTo>
                  <a:lnTo>
                    <a:pt x="2575" y="983"/>
                  </a:lnTo>
                  <a:lnTo>
                    <a:pt x="2634" y="986"/>
                  </a:lnTo>
                  <a:lnTo>
                    <a:pt x="2691" y="983"/>
                  </a:lnTo>
                  <a:lnTo>
                    <a:pt x="2744" y="975"/>
                  </a:lnTo>
                  <a:lnTo>
                    <a:pt x="2795" y="959"/>
                  </a:lnTo>
                  <a:lnTo>
                    <a:pt x="2841" y="938"/>
                  </a:lnTo>
                  <a:lnTo>
                    <a:pt x="2885" y="912"/>
                  </a:lnTo>
                  <a:lnTo>
                    <a:pt x="2924" y="879"/>
                  </a:lnTo>
                  <a:lnTo>
                    <a:pt x="2957" y="844"/>
                  </a:lnTo>
                  <a:lnTo>
                    <a:pt x="2985" y="807"/>
                  </a:lnTo>
                  <a:lnTo>
                    <a:pt x="3006" y="769"/>
                  </a:lnTo>
                  <a:lnTo>
                    <a:pt x="3023" y="733"/>
                  </a:lnTo>
                  <a:lnTo>
                    <a:pt x="3035" y="696"/>
                  </a:lnTo>
                  <a:lnTo>
                    <a:pt x="3045" y="664"/>
                  </a:lnTo>
                  <a:lnTo>
                    <a:pt x="3051" y="650"/>
                  </a:lnTo>
                  <a:lnTo>
                    <a:pt x="3061" y="637"/>
                  </a:lnTo>
                  <a:lnTo>
                    <a:pt x="3072" y="627"/>
                  </a:lnTo>
                  <a:lnTo>
                    <a:pt x="4105" y="45"/>
                  </a:lnTo>
                  <a:lnTo>
                    <a:pt x="4146" y="25"/>
                  </a:lnTo>
                  <a:lnTo>
                    <a:pt x="4190" y="11"/>
                  </a:lnTo>
                  <a:lnTo>
                    <a:pt x="4233" y="2"/>
                  </a:lnTo>
                  <a:lnTo>
                    <a:pt x="42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Freeform 391"/>
            <p:cNvSpPr>
              <a:spLocks noEditPoints="1"/>
            </p:cNvSpPr>
            <p:nvPr/>
          </p:nvSpPr>
          <p:spPr bwMode="auto">
            <a:xfrm>
              <a:off x="3944" y="1259"/>
              <a:ext cx="788" cy="716"/>
            </a:xfrm>
            <a:custGeom>
              <a:avLst/>
              <a:gdLst>
                <a:gd name="T0" fmla="*/ 893 w 2364"/>
                <a:gd name="T1" fmla="*/ 918 h 2147"/>
                <a:gd name="T2" fmla="*/ 850 w 2364"/>
                <a:gd name="T3" fmla="*/ 943 h 2147"/>
                <a:gd name="T4" fmla="*/ 823 w 2364"/>
                <a:gd name="T5" fmla="*/ 987 h 2147"/>
                <a:gd name="T6" fmla="*/ 823 w 2364"/>
                <a:gd name="T7" fmla="*/ 1040 h 2147"/>
                <a:gd name="T8" fmla="*/ 850 w 2364"/>
                <a:gd name="T9" fmla="*/ 1084 h 2147"/>
                <a:gd name="T10" fmla="*/ 893 w 2364"/>
                <a:gd name="T11" fmla="*/ 1111 h 2147"/>
                <a:gd name="T12" fmla="*/ 1443 w 2364"/>
                <a:gd name="T13" fmla="*/ 1114 h 2147"/>
                <a:gd name="T14" fmla="*/ 1493 w 2364"/>
                <a:gd name="T15" fmla="*/ 1100 h 2147"/>
                <a:gd name="T16" fmla="*/ 1530 w 2364"/>
                <a:gd name="T17" fmla="*/ 1064 h 2147"/>
                <a:gd name="T18" fmla="*/ 1542 w 2364"/>
                <a:gd name="T19" fmla="*/ 1014 h 2147"/>
                <a:gd name="T20" fmla="*/ 1530 w 2364"/>
                <a:gd name="T21" fmla="*/ 964 h 2147"/>
                <a:gd name="T22" fmla="*/ 1493 w 2364"/>
                <a:gd name="T23" fmla="*/ 928 h 2147"/>
                <a:gd name="T24" fmla="*/ 1443 w 2364"/>
                <a:gd name="T25" fmla="*/ 914 h 2147"/>
                <a:gd name="T26" fmla="*/ 249 w 2364"/>
                <a:gd name="T27" fmla="*/ 251 h 2147"/>
                <a:gd name="T28" fmla="*/ 2115 w 2364"/>
                <a:gd name="T29" fmla="*/ 569 h 2147"/>
                <a:gd name="T30" fmla="*/ 249 w 2364"/>
                <a:gd name="T31" fmla="*/ 251 h 2147"/>
                <a:gd name="T32" fmla="*/ 2239 w 2364"/>
                <a:gd name="T33" fmla="*/ 0 h 2147"/>
                <a:gd name="T34" fmla="*/ 2294 w 2364"/>
                <a:gd name="T35" fmla="*/ 13 h 2147"/>
                <a:gd name="T36" fmla="*/ 2336 w 2364"/>
                <a:gd name="T37" fmla="*/ 48 h 2147"/>
                <a:gd name="T38" fmla="*/ 2360 w 2364"/>
                <a:gd name="T39" fmla="*/ 98 h 2147"/>
                <a:gd name="T40" fmla="*/ 2364 w 2364"/>
                <a:gd name="T41" fmla="*/ 693 h 2147"/>
                <a:gd name="T42" fmla="*/ 2351 w 2364"/>
                <a:gd name="T43" fmla="*/ 748 h 2147"/>
                <a:gd name="T44" fmla="*/ 2318 w 2364"/>
                <a:gd name="T45" fmla="*/ 790 h 2147"/>
                <a:gd name="T46" fmla="*/ 2267 w 2364"/>
                <a:gd name="T47" fmla="*/ 814 h 2147"/>
                <a:gd name="T48" fmla="*/ 2193 w 2364"/>
                <a:gd name="T49" fmla="*/ 818 h 2147"/>
                <a:gd name="T50" fmla="*/ 2190 w 2364"/>
                <a:gd name="T51" fmla="*/ 2051 h 2147"/>
                <a:gd name="T52" fmla="*/ 2166 w 2364"/>
                <a:gd name="T53" fmla="*/ 2100 h 2147"/>
                <a:gd name="T54" fmla="*/ 2122 w 2364"/>
                <a:gd name="T55" fmla="*/ 2134 h 2147"/>
                <a:gd name="T56" fmla="*/ 2068 w 2364"/>
                <a:gd name="T57" fmla="*/ 2147 h 2147"/>
                <a:gd name="T58" fmla="*/ 266 w 2364"/>
                <a:gd name="T59" fmla="*/ 2144 h 2147"/>
                <a:gd name="T60" fmla="*/ 216 w 2364"/>
                <a:gd name="T61" fmla="*/ 2120 h 2147"/>
                <a:gd name="T62" fmla="*/ 183 w 2364"/>
                <a:gd name="T63" fmla="*/ 2078 h 2147"/>
                <a:gd name="T64" fmla="*/ 170 w 2364"/>
                <a:gd name="T65" fmla="*/ 2023 h 2147"/>
                <a:gd name="T66" fmla="*/ 124 w 2364"/>
                <a:gd name="T67" fmla="*/ 818 h 2147"/>
                <a:gd name="T68" fmla="*/ 69 w 2364"/>
                <a:gd name="T69" fmla="*/ 805 h 2147"/>
                <a:gd name="T70" fmla="*/ 27 w 2364"/>
                <a:gd name="T71" fmla="*/ 772 h 2147"/>
                <a:gd name="T72" fmla="*/ 3 w 2364"/>
                <a:gd name="T73" fmla="*/ 721 h 2147"/>
                <a:gd name="T74" fmla="*/ 0 w 2364"/>
                <a:gd name="T75" fmla="*/ 126 h 2147"/>
                <a:gd name="T76" fmla="*/ 13 w 2364"/>
                <a:gd name="T77" fmla="*/ 71 h 2147"/>
                <a:gd name="T78" fmla="*/ 46 w 2364"/>
                <a:gd name="T79" fmla="*/ 29 h 2147"/>
                <a:gd name="T80" fmla="*/ 96 w 2364"/>
                <a:gd name="T81" fmla="*/ 5 h 2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4" h="2147">
                  <a:moveTo>
                    <a:pt x="920" y="914"/>
                  </a:moveTo>
                  <a:lnTo>
                    <a:pt x="893" y="918"/>
                  </a:lnTo>
                  <a:lnTo>
                    <a:pt x="870" y="928"/>
                  </a:lnTo>
                  <a:lnTo>
                    <a:pt x="850" y="943"/>
                  </a:lnTo>
                  <a:lnTo>
                    <a:pt x="834" y="964"/>
                  </a:lnTo>
                  <a:lnTo>
                    <a:pt x="823" y="987"/>
                  </a:lnTo>
                  <a:lnTo>
                    <a:pt x="820" y="1014"/>
                  </a:lnTo>
                  <a:lnTo>
                    <a:pt x="823" y="1040"/>
                  </a:lnTo>
                  <a:lnTo>
                    <a:pt x="834" y="1064"/>
                  </a:lnTo>
                  <a:lnTo>
                    <a:pt x="850" y="1084"/>
                  </a:lnTo>
                  <a:lnTo>
                    <a:pt x="870" y="1100"/>
                  </a:lnTo>
                  <a:lnTo>
                    <a:pt x="893" y="1111"/>
                  </a:lnTo>
                  <a:lnTo>
                    <a:pt x="920" y="1114"/>
                  </a:lnTo>
                  <a:lnTo>
                    <a:pt x="1443" y="1114"/>
                  </a:lnTo>
                  <a:lnTo>
                    <a:pt x="1469" y="1111"/>
                  </a:lnTo>
                  <a:lnTo>
                    <a:pt x="1493" y="1100"/>
                  </a:lnTo>
                  <a:lnTo>
                    <a:pt x="1514" y="1084"/>
                  </a:lnTo>
                  <a:lnTo>
                    <a:pt x="1530" y="1064"/>
                  </a:lnTo>
                  <a:lnTo>
                    <a:pt x="1540" y="1040"/>
                  </a:lnTo>
                  <a:lnTo>
                    <a:pt x="1542" y="1014"/>
                  </a:lnTo>
                  <a:lnTo>
                    <a:pt x="1540" y="987"/>
                  </a:lnTo>
                  <a:lnTo>
                    <a:pt x="1530" y="964"/>
                  </a:lnTo>
                  <a:lnTo>
                    <a:pt x="1514" y="943"/>
                  </a:lnTo>
                  <a:lnTo>
                    <a:pt x="1493" y="928"/>
                  </a:lnTo>
                  <a:lnTo>
                    <a:pt x="1469" y="918"/>
                  </a:lnTo>
                  <a:lnTo>
                    <a:pt x="1443" y="914"/>
                  </a:lnTo>
                  <a:lnTo>
                    <a:pt x="920" y="914"/>
                  </a:lnTo>
                  <a:close/>
                  <a:moveTo>
                    <a:pt x="249" y="251"/>
                  </a:moveTo>
                  <a:lnTo>
                    <a:pt x="249" y="569"/>
                  </a:lnTo>
                  <a:lnTo>
                    <a:pt x="2115" y="569"/>
                  </a:lnTo>
                  <a:lnTo>
                    <a:pt x="2115" y="251"/>
                  </a:lnTo>
                  <a:lnTo>
                    <a:pt x="249" y="251"/>
                  </a:lnTo>
                  <a:close/>
                  <a:moveTo>
                    <a:pt x="124" y="0"/>
                  </a:moveTo>
                  <a:lnTo>
                    <a:pt x="2239" y="0"/>
                  </a:lnTo>
                  <a:lnTo>
                    <a:pt x="2267" y="5"/>
                  </a:lnTo>
                  <a:lnTo>
                    <a:pt x="2294" y="13"/>
                  </a:lnTo>
                  <a:lnTo>
                    <a:pt x="2318" y="29"/>
                  </a:lnTo>
                  <a:lnTo>
                    <a:pt x="2336" y="48"/>
                  </a:lnTo>
                  <a:lnTo>
                    <a:pt x="2351" y="71"/>
                  </a:lnTo>
                  <a:lnTo>
                    <a:pt x="2360" y="98"/>
                  </a:lnTo>
                  <a:lnTo>
                    <a:pt x="2364" y="126"/>
                  </a:lnTo>
                  <a:lnTo>
                    <a:pt x="2364" y="693"/>
                  </a:lnTo>
                  <a:lnTo>
                    <a:pt x="2360" y="721"/>
                  </a:lnTo>
                  <a:lnTo>
                    <a:pt x="2351" y="748"/>
                  </a:lnTo>
                  <a:lnTo>
                    <a:pt x="2336" y="772"/>
                  </a:lnTo>
                  <a:lnTo>
                    <a:pt x="2318" y="790"/>
                  </a:lnTo>
                  <a:lnTo>
                    <a:pt x="2294" y="805"/>
                  </a:lnTo>
                  <a:lnTo>
                    <a:pt x="2267" y="814"/>
                  </a:lnTo>
                  <a:lnTo>
                    <a:pt x="2239" y="818"/>
                  </a:lnTo>
                  <a:lnTo>
                    <a:pt x="2193" y="818"/>
                  </a:lnTo>
                  <a:lnTo>
                    <a:pt x="2193" y="2023"/>
                  </a:lnTo>
                  <a:lnTo>
                    <a:pt x="2190" y="2051"/>
                  </a:lnTo>
                  <a:lnTo>
                    <a:pt x="2180" y="2078"/>
                  </a:lnTo>
                  <a:lnTo>
                    <a:pt x="2166" y="2100"/>
                  </a:lnTo>
                  <a:lnTo>
                    <a:pt x="2146" y="2120"/>
                  </a:lnTo>
                  <a:lnTo>
                    <a:pt x="2122" y="2134"/>
                  </a:lnTo>
                  <a:lnTo>
                    <a:pt x="2097" y="2144"/>
                  </a:lnTo>
                  <a:lnTo>
                    <a:pt x="2068" y="2147"/>
                  </a:lnTo>
                  <a:lnTo>
                    <a:pt x="295" y="2147"/>
                  </a:lnTo>
                  <a:lnTo>
                    <a:pt x="266" y="2144"/>
                  </a:lnTo>
                  <a:lnTo>
                    <a:pt x="240" y="2134"/>
                  </a:lnTo>
                  <a:lnTo>
                    <a:pt x="216" y="2120"/>
                  </a:lnTo>
                  <a:lnTo>
                    <a:pt x="198" y="2100"/>
                  </a:lnTo>
                  <a:lnTo>
                    <a:pt x="183" y="2078"/>
                  </a:lnTo>
                  <a:lnTo>
                    <a:pt x="174" y="2051"/>
                  </a:lnTo>
                  <a:lnTo>
                    <a:pt x="170" y="2023"/>
                  </a:lnTo>
                  <a:lnTo>
                    <a:pt x="170" y="818"/>
                  </a:lnTo>
                  <a:lnTo>
                    <a:pt x="124" y="818"/>
                  </a:lnTo>
                  <a:lnTo>
                    <a:pt x="96" y="814"/>
                  </a:lnTo>
                  <a:lnTo>
                    <a:pt x="69" y="805"/>
                  </a:lnTo>
                  <a:lnTo>
                    <a:pt x="46" y="790"/>
                  </a:lnTo>
                  <a:lnTo>
                    <a:pt x="27" y="772"/>
                  </a:lnTo>
                  <a:lnTo>
                    <a:pt x="13" y="748"/>
                  </a:lnTo>
                  <a:lnTo>
                    <a:pt x="3" y="721"/>
                  </a:lnTo>
                  <a:lnTo>
                    <a:pt x="0" y="693"/>
                  </a:lnTo>
                  <a:lnTo>
                    <a:pt x="0" y="126"/>
                  </a:lnTo>
                  <a:lnTo>
                    <a:pt x="3" y="98"/>
                  </a:lnTo>
                  <a:lnTo>
                    <a:pt x="13" y="71"/>
                  </a:lnTo>
                  <a:lnTo>
                    <a:pt x="27" y="48"/>
                  </a:lnTo>
                  <a:lnTo>
                    <a:pt x="46" y="29"/>
                  </a:lnTo>
                  <a:lnTo>
                    <a:pt x="69" y="13"/>
                  </a:lnTo>
                  <a:lnTo>
                    <a:pt x="96" y="5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8" name="Group 400"/>
          <p:cNvGrpSpPr>
            <a:grpSpLocks noChangeAspect="1"/>
          </p:cNvGrpSpPr>
          <p:nvPr/>
        </p:nvGrpSpPr>
        <p:grpSpPr bwMode="auto">
          <a:xfrm>
            <a:off x="7122947" y="2505118"/>
            <a:ext cx="708910" cy="743878"/>
            <a:chOff x="1851" y="1612"/>
            <a:chExt cx="2534" cy="2659"/>
          </a:xfrm>
          <a:solidFill>
            <a:schemeClr val="bg1"/>
          </a:solidFill>
        </p:grpSpPr>
        <p:sp>
          <p:nvSpPr>
            <p:cNvPr id="19" name="Freeform 402"/>
            <p:cNvSpPr/>
            <p:nvPr/>
          </p:nvSpPr>
          <p:spPr bwMode="auto">
            <a:xfrm>
              <a:off x="1851" y="1612"/>
              <a:ext cx="2471" cy="2472"/>
            </a:xfrm>
            <a:custGeom>
              <a:avLst/>
              <a:gdLst>
                <a:gd name="T0" fmla="*/ 2785 w 4943"/>
                <a:gd name="T1" fmla="*/ 19 h 4944"/>
                <a:gd name="T2" fmla="*/ 3231 w 4943"/>
                <a:gd name="T3" fmla="*/ 119 h 4944"/>
                <a:gd name="T4" fmla="*/ 3639 w 4943"/>
                <a:gd name="T5" fmla="*/ 293 h 4944"/>
                <a:gd name="T6" fmla="*/ 4005 w 4943"/>
                <a:gd name="T7" fmla="*/ 535 h 4944"/>
                <a:gd name="T8" fmla="*/ 4321 w 4943"/>
                <a:gd name="T9" fmla="*/ 835 h 4944"/>
                <a:gd name="T10" fmla="*/ 4579 w 4943"/>
                <a:gd name="T11" fmla="*/ 1183 h 4944"/>
                <a:gd name="T12" fmla="*/ 4773 w 4943"/>
                <a:gd name="T13" fmla="*/ 1573 h 4944"/>
                <a:gd name="T14" fmla="*/ 4896 w 4943"/>
                <a:gd name="T15" fmla="*/ 1993 h 4944"/>
                <a:gd name="T16" fmla="*/ 4943 w 4943"/>
                <a:gd name="T17" fmla="*/ 2438 h 4944"/>
                <a:gd name="T18" fmla="*/ 4906 w 4943"/>
                <a:gd name="T19" fmla="*/ 2896 h 4944"/>
                <a:gd name="T20" fmla="*/ 4820 w 4943"/>
                <a:gd name="T21" fmla="*/ 3225 h 4944"/>
                <a:gd name="T22" fmla="*/ 4765 w 4943"/>
                <a:gd name="T23" fmla="*/ 3249 h 4944"/>
                <a:gd name="T24" fmla="*/ 4682 w 4943"/>
                <a:gd name="T25" fmla="*/ 3221 h 4944"/>
                <a:gd name="T26" fmla="*/ 4230 w 4943"/>
                <a:gd name="T27" fmla="*/ 3088 h 4944"/>
                <a:gd name="T28" fmla="*/ 4221 w 4943"/>
                <a:gd name="T29" fmla="*/ 3030 h 4944"/>
                <a:gd name="T30" fmla="*/ 4301 w 4943"/>
                <a:gd name="T31" fmla="*/ 2635 h 4944"/>
                <a:gd name="T32" fmla="*/ 4297 w 4943"/>
                <a:gd name="T33" fmla="*/ 2248 h 4944"/>
                <a:gd name="T34" fmla="*/ 4211 w 4943"/>
                <a:gd name="T35" fmla="*/ 1881 h 4944"/>
                <a:gd name="T36" fmla="*/ 4055 w 4943"/>
                <a:gd name="T37" fmla="*/ 1542 h 4944"/>
                <a:gd name="T38" fmla="*/ 3836 w 4943"/>
                <a:gd name="T39" fmla="*/ 1242 h 4944"/>
                <a:gd name="T40" fmla="*/ 3560 w 4943"/>
                <a:gd name="T41" fmla="*/ 991 h 4944"/>
                <a:gd name="T42" fmla="*/ 3235 w 4943"/>
                <a:gd name="T43" fmla="*/ 799 h 4944"/>
                <a:gd name="T44" fmla="*/ 2870 w 4943"/>
                <a:gd name="T45" fmla="*/ 677 h 4944"/>
                <a:gd name="T46" fmla="*/ 2471 w 4943"/>
                <a:gd name="T47" fmla="*/ 633 h 4944"/>
                <a:gd name="T48" fmla="*/ 2069 w 4943"/>
                <a:gd name="T49" fmla="*/ 678 h 4944"/>
                <a:gd name="T50" fmla="*/ 1697 w 4943"/>
                <a:gd name="T51" fmla="*/ 804 h 4944"/>
                <a:gd name="T52" fmla="*/ 1367 w 4943"/>
                <a:gd name="T53" fmla="*/ 1004 h 4944"/>
                <a:gd name="T54" fmla="*/ 1085 w 4943"/>
                <a:gd name="T55" fmla="*/ 1267 h 4944"/>
                <a:gd name="T56" fmla="*/ 864 w 4943"/>
                <a:gd name="T57" fmla="*/ 1581 h 4944"/>
                <a:gd name="T58" fmla="*/ 713 w 4943"/>
                <a:gd name="T59" fmla="*/ 1940 h 4944"/>
                <a:gd name="T60" fmla="*/ 640 w 4943"/>
                <a:gd name="T61" fmla="*/ 2333 h 4944"/>
                <a:gd name="T62" fmla="*/ 653 w 4943"/>
                <a:gd name="T63" fmla="*/ 2735 h 4944"/>
                <a:gd name="T64" fmla="*/ 748 w 4943"/>
                <a:gd name="T65" fmla="*/ 3107 h 4944"/>
                <a:gd name="T66" fmla="*/ 914 w 4943"/>
                <a:gd name="T67" fmla="*/ 3444 h 4944"/>
                <a:gd name="T68" fmla="*/ 1141 w 4943"/>
                <a:gd name="T69" fmla="*/ 3735 h 4944"/>
                <a:gd name="T70" fmla="*/ 1422 w 4943"/>
                <a:gd name="T71" fmla="*/ 3976 h 4944"/>
                <a:gd name="T72" fmla="*/ 1744 w 4943"/>
                <a:gd name="T73" fmla="*/ 4156 h 4944"/>
                <a:gd name="T74" fmla="*/ 2100 w 4943"/>
                <a:gd name="T75" fmla="*/ 4271 h 4944"/>
                <a:gd name="T76" fmla="*/ 2480 w 4943"/>
                <a:gd name="T77" fmla="*/ 4308 h 4944"/>
                <a:gd name="T78" fmla="*/ 2766 w 4943"/>
                <a:gd name="T79" fmla="*/ 4288 h 4944"/>
                <a:gd name="T80" fmla="*/ 2812 w 4943"/>
                <a:gd name="T81" fmla="*/ 4333 h 4944"/>
                <a:gd name="T82" fmla="*/ 2941 w 4943"/>
                <a:gd name="T83" fmla="*/ 4868 h 4944"/>
                <a:gd name="T84" fmla="*/ 2895 w 4943"/>
                <a:gd name="T85" fmla="*/ 4907 h 4944"/>
                <a:gd name="T86" fmla="*/ 2458 w 4943"/>
                <a:gd name="T87" fmla="*/ 4944 h 4944"/>
                <a:gd name="T88" fmla="*/ 2031 w 4943"/>
                <a:gd name="T89" fmla="*/ 4904 h 4944"/>
                <a:gd name="T90" fmla="*/ 1623 w 4943"/>
                <a:gd name="T91" fmla="*/ 4791 h 4944"/>
                <a:gd name="T92" fmla="*/ 1243 w 4943"/>
                <a:gd name="T93" fmla="*/ 4614 h 4944"/>
                <a:gd name="T94" fmla="*/ 898 w 4943"/>
                <a:gd name="T95" fmla="*/ 4375 h 4944"/>
                <a:gd name="T96" fmla="*/ 598 w 4943"/>
                <a:gd name="T97" fmla="*/ 4080 h 4944"/>
                <a:gd name="T98" fmla="*/ 350 w 4943"/>
                <a:gd name="T99" fmla="*/ 3739 h 4944"/>
                <a:gd name="T100" fmla="*/ 162 w 4943"/>
                <a:gd name="T101" fmla="*/ 3352 h 4944"/>
                <a:gd name="T102" fmla="*/ 42 w 4943"/>
                <a:gd name="T103" fmla="*/ 2927 h 4944"/>
                <a:gd name="T104" fmla="*/ 0 w 4943"/>
                <a:gd name="T105" fmla="*/ 2470 h 4944"/>
                <a:gd name="T106" fmla="*/ 44 w 4943"/>
                <a:gd name="T107" fmla="*/ 2011 h 4944"/>
                <a:gd name="T108" fmla="*/ 168 w 4943"/>
                <a:gd name="T109" fmla="*/ 1579 h 4944"/>
                <a:gd name="T110" fmla="*/ 365 w 4943"/>
                <a:gd name="T111" fmla="*/ 1183 h 4944"/>
                <a:gd name="T112" fmla="*/ 626 w 4943"/>
                <a:gd name="T113" fmla="*/ 830 h 4944"/>
                <a:gd name="T114" fmla="*/ 943 w 4943"/>
                <a:gd name="T115" fmla="*/ 530 h 4944"/>
                <a:gd name="T116" fmla="*/ 1310 w 4943"/>
                <a:gd name="T117" fmla="*/ 290 h 4944"/>
                <a:gd name="T118" fmla="*/ 1720 w 4943"/>
                <a:gd name="T119" fmla="*/ 118 h 4944"/>
                <a:gd name="T120" fmla="*/ 2161 w 4943"/>
                <a:gd name="T121" fmla="*/ 19 h 4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43" h="4944">
                  <a:moveTo>
                    <a:pt x="2471" y="0"/>
                  </a:moveTo>
                  <a:lnTo>
                    <a:pt x="2630" y="5"/>
                  </a:lnTo>
                  <a:lnTo>
                    <a:pt x="2785" y="19"/>
                  </a:lnTo>
                  <a:lnTo>
                    <a:pt x="2938" y="44"/>
                  </a:lnTo>
                  <a:lnTo>
                    <a:pt x="3086" y="77"/>
                  </a:lnTo>
                  <a:lnTo>
                    <a:pt x="3231" y="119"/>
                  </a:lnTo>
                  <a:lnTo>
                    <a:pt x="3372" y="169"/>
                  </a:lnTo>
                  <a:lnTo>
                    <a:pt x="3509" y="227"/>
                  </a:lnTo>
                  <a:lnTo>
                    <a:pt x="3639" y="293"/>
                  </a:lnTo>
                  <a:lnTo>
                    <a:pt x="3766" y="367"/>
                  </a:lnTo>
                  <a:lnTo>
                    <a:pt x="3889" y="448"/>
                  </a:lnTo>
                  <a:lnTo>
                    <a:pt x="4005" y="535"/>
                  </a:lnTo>
                  <a:lnTo>
                    <a:pt x="4116" y="628"/>
                  </a:lnTo>
                  <a:lnTo>
                    <a:pt x="4221" y="728"/>
                  </a:lnTo>
                  <a:lnTo>
                    <a:pt x="4321" y="835"/>
                  </a:lnTo>
                  <a:lnTo>
                    <a:pt x="4413" y="946"/>
                  </a:lnTo>
                  <a:lnTo>
                    <a:pt x="4500" y="1062"/>
                  </a:lnTo>
                  <a:lnTo>
                    <a:pt x="4579" y="1183"/>
                  </a:lnTo>
                  <a:lnTo>
                    <a:pt x="4651" y="1309"/>
                  </a:lnTo>
                  <a:lnTo>
                    <a:pt x="4715" y="1439"/>
                  </a:lnTo>
                  <a:lnTo>
                    <a:pt x="4773" y="1573"/>
                  </a:lnTo>
                  <a:lnTo>
                    <a:pt x="4822" y="1710"/>
                  </a:lnTo>
                  <a:lnTo>
                    <a:pt x="4864" y="1850"/>
                  </a:lnTo>
                  <a:lnTo>
                    <a:pt x="4896" y="1993"/>
                  </a:lnTo>
                  <a:lnTo>
                    <a:pt x="4922" y="2140"/>
                  </a:lnTo>
                  <a:lnTo>
                    <a:pt x="4936" y="2288"/>
                  </a:lnTo>
                  <a:lnTo>
                    <a:pt x="4943" y="2438"/>
                  </a:lnTo>
                  <a:lnTo>
                    <a:pt x="4939" y="2590"/>
                  </a:lnTo>
                  <a:lnTo>
                    <a:pt x="4928" y="2743"/>
                  </a:lnTo>
                  <a:lnTo>
                    <a:pt x="4906" y="2896"/>
                  </a:lnTo>
                  <a:lnTo>
                    <a:pt x="4873" y="3051"/>
                  </a:lnTo>
                  <a:lnTo>
                    <a:pt x="4830" y="3205"/>
                  </a:lnTo>
                  <a:lnTo>
                    <a:pt x="4820" y="3225"/>
                  </a:lnTo>
                  <a:lnTo>
                    <a:pt x="4804" y="3238"/>
                  </a:lnTo>
                  <a:lnTo>
                    <a:pt x="4786" y="3247"/>
                  </a:lnTo>
                  <a:lnTo>
                    <a:pt x="4765" y="3249"/>
                  </a:lnTo>
                  <a:lnTo>
                    <a:pt x="4744" y="3244"/>
                  </a:lnTo>
                  <a:lnTo>
                    <a:pt x="4714" y="3231"/>
                  </a:lnTo>
                  <a:lnTo>
                    <a:pt x="4682" y="3221"/>
                  </a:lnTo>
                  <a:lnTo>
                    <a:pt x="4264" y="3110"/>
                  </a:lnTo>
                  <a:lnTo>
                    <a:pt x="4247" y="3101"/>
                  </a:lnTo>
                  <a:lnTo>
                    <a:pt x="4230" y="3088"/>
                  </a:lnTo>
                  <a:lnTo>
                    <a:pt x="4222" y="3070"/>
                  </a:lnTo>
                  <a:lnTo>
                    <a:pt x="4218" y="3051"/>
                  </a:lnTo>
                  <a:lnTo>
                    <a:pt x="4221" y="3030"/>
                  </a:lnTo>
                  <a:lnTo>
                    <a:pt x="4258" y="2898"/>
                  </a:lnTo>
                  <a:lnTo>
                    <a:pt x="4285" y="2765"/>
                  </a:lnTo>
                  <a:lnTo>
                    <a:pt x="4301" y="2635"/>
                  </a:lnTo>
                  <a:lnTo>
                    <a:pt x="4309" y="2504"/>
                  </a:lnTo>
                  <a:lnTo>
                    <a:pt x="4308" y="2375"/>
                  </a:lnTo>
                  <a:lnTo>
                    <a:pt x="4297" y="2248"/>
                  </a:lnTo>
                  <a:lnTo>
                    <a:pt x="4276" y="2124"/>
                  </a:lnTo>
                  <a:lnTo>
                    <a:pt x="4248" y="2002"/>
                  </a:lnTo>
                  <a:lnTo>
                    <a:pt x="4211" y="1881"/>
                  </a:lnTo>
                  <a:lnTo>
                    <a:pt x="4168" y="1765"/>
                  </a:lnTo>
                  <a:lnTo>
                    <a:pt x="4114" y="1652"/>
                  </a:lnTo>
                  <a:lnTo>
                    <a:pt x="4055" y="1542"/>
                  </a:lnTo>
                  <a:lnTo>
                    <a:pt x="3989" y="1437"/>
                  </a:lnTo>
                  <a:lnTo>
                    <a:pt x="3916" y="1338"/>
                  </a:lnTo>
                  <a:lnTo>
                    <a:pt x="3836" y="1242"/>
                  </a:lnTo>
                  <a:lnTo>
                    <a:pt x="3750" y="1152"/>
                  </a:lnTo>
                  <a:lnTo>
                    <a:pt x="3657" y="1068"/>
                  </a:lnTo>
                  <a:lnTo>
                    <a:pt x="3560" y="991"/>
                  </a:lnTo>
                  <a:lnTo>
                    <a:pt x="3457" y="920"/>
                  </a:lnTo>
                  <a:lnTo>
                    <a:pt x="3349" y="856"/>
                  </a:lnTo>
                  <a:lnTo>
                    <a:pt x="3235" y="799"/>
                  </a:lnTo>
                  <a:lnTo>
                    <a:pt x="3117" y="749"/>
                  </a:lnTo>
                  <a:lnTo>
                    <a:pt x="2996" y="709"/>
                  </a:lnTo>
                  <a:lnTo>
                    <a:pt x="2870" y="677"/>
                  </a:lnTo>
                  <a:lnTo>
                    <a:pt x="2740" y="653"/>
                  </a:lnTo>
                  <a:lnTo>
                    <a:pt x="2608" y="638"/>
                  </a:lnTo>
                  <a:lnTo>
                    <a:pt x="2471" y="633"/>
                  </a:lnTo>
                  <a:lnTo>
                    <a:pt x="2334" y="638"/>
                  </a:lnTo>
                  <a:lnTo>
                    <a:pt x="2200" y="653"/>
                  </a:lnTo>
                  <a:lnTo>
                    <a:pt x="2069" y="678"/>
                  </a:lnTo>
                  <a:lnTo>
                    <a:pt x="1942" y="711"/>
                  </a:lnTo>
                  <a:lnTo>
                    <a:pt x="1818" y="754"/>
                  </a:lnTo>
                  <a:lnTo>
                    <a:pt x="1697" y="804"/>
                  </a:lnTo>
                  <a:lnTo>
                    <a:pt x="1583" y="864"/>
                  </a:lnTo>
                  <a:lnTo>
                    <a:pt x="1472" y="930"/>
                  </a:lnTo>
                  <a:lnTo>
                    <a:pt x="1367" y="1004"/>
                  </a:lnTo>
                  <a:lnTo>
                    <a:pt x="1267" y="1085"/>
                  </a:lnTo>
                  <a:lnTo>
                    <a:pt x="1174" y="1172"/>
                  </a:lnTo>
                  <a:lnTo>
                    <a:pt x="1085" y="1267"/>
                  </a:lnTo>
                  <a:lnTo>
                    <a:pt x="1004" y="1365"/>
                  </a:lnTo>
                  <a:lnTo>
                    <a:pt x="930" y="1471"/>
                  </a:lnTo>
                  <a:lnTo>
                    <a:pt x="864" y="1581"/>
                  </a:lnTo>
                  <a:lnTo>
                    <a:pt x="806" y="1697"/>
                  </a:lnTo>
                  <a:lnTo>
                    <a:pt x="755" y="1816"/>
                  </a:lnTo>
                  <a:lnTo>
                    <a:pt x="713" y="1940"/>
                  </a:lnTo>
                  <a:lnTo>
                    <a:pt x="679" y="2068"/>
                  </a:lnTo>
                  <a:lnTo>
                    <a:pt x="655" y="2200"/>
                  </a:lnTo>
                  <a:lnTo>
                    <a:pt x="640" y="2333"/>
                  </a:lnTo>
                  <a:lnTo>
                    <a:pt x="634" y="2470"/>
                  </a:lnTo>
                  <a:lnTo>
                    <a:pt x="639" y="2604"/>
                  </a:lnTo>
                  <a:lnTo>
                    <a:pt x="653" y="2735"/>
                  </a:lnTo>
                  <a:lnTo>
                    <a:pt x="676" y="2862"/>
                  </a:lnTo>
                  <a:lnTo>
                    <a:pt x="708" y="2986"/>
                  </a:lnTo>
                  <a:lnTo>
                    <a:pt x="748" y="3107"/>
                  </a:lnTo>
                  <a:lnTo>
                    <a:pt x="796" y="3223"/>
                  </a:lnTo>
                  <a:lnTo>
                    <a:pt x="851" y="3336"/>
                  </a:lnTo>
                  <a:lnTo>
                    <a:pt x="914" y="3444"/>
                  </a:lnTo>
                  <a:lnTo>
                    <a:pt x="983" y="3545"/>
                  </a:lnTo>
                  <a:lnTo>
                    <a:pt x="1059" y="3644"/>
                  </a:lnTo>
                  <a:lnTo>
                    <a:pt x="1141" y="3735"/>
                  </a:lnTo>
                  <a:lnTo>
                    <a:pt x="1230" y="3823"/>
                  </a:lnTo>
                  <a:lnTo>
                    <a:pt x="1323" y="3901"/>
                  </a:lnTo>
                  <a:lnTo>
                    <a:pt x="1422" y="3976"/>
                  </a:lnTo>
                  <a:lnTo>
                    <a:pt x="1525" y="4043"/>
                  </a:lnTo>
                  <a:lnTo>
                    <a:pt x="1633" y="4103"/>
                  </a:lnTo>
                  <a:lnTo>
                    <a:pt x="1744" y="4156"/>
                  </a:lnTo>
                  <a:lnTo>
                    <a:pt x="1860" y="4203"/>
                  </a:lnTo>
                  <a:lnTo>
                    <a:pt x="1978" y="4240"/>
                  </a:lnTo>
                  <a:lnTo>
                    <a:pt x="2100" y="4271"/>
                  </a:lnTo>
                  <a:lnTo>
                    <a:pt x="2224" y="4291"/>
                  </a:lnTo>
                  <a:lnTo>
                    <a:pt x="2351" y="4304"/>
                  </a:lnTo>
                  <a:lnTo>
                    <a:pt x="2480" y="4308"/>
                  </a:lnTo>
                  <a:lnTo>
                    <a:pt x="2609" y="4303"/>
                  </a:lnTo>
                  <a:lnTo>
                    <a:pt x="2741" y="4288"/>
                  </a:lnTo>
                  <a:lnTo>
                    <a:pt x="2766" y="4288"/>
                  </a:lnTo>
                  <a:lnTo>
                    <a:pt x="2785" y="4298"/>
                  </a:lnTo>
                  <a:lnTo>
                    <a:pt x="2803" y="4312"/>
                  </a:lnTo>
                  <a:lnTo>
                    <a:pt x="2812" y="4333"/>
                  </a:lnTo>
                  <a:lnTo>
                    <a:pt x="2945" y="4828"/>
                  </a:lnTo>
                  <a:lnTo>
                    <a:pt x="2946" y="4849"/>
                  </a:lnTo>
                  <a:lnTo>
                    <a:pt x="2941" y="4868"/>
                  </a:lnTo>
                  <a:lnTo>
                    <a:pt x="2930" y="4886"/>
                  </a:lnTo>
                  <a:lnTo>
                    <a:pt x="2914" y="4899"/>
                  </a:lnTo>
                  <a:lnTo>
                    <a:pt x="2895" y="4907"/>
                  </a:lnTo>
                  <a:lnTo>
                    <a:pt x="2748" y="4928"/>
                  </a:lnTo>
                  <a:lnTo>
                    <a:pt x="2603" y="4939"/>
                  </a:lnTo>
                  <a:lnTo>
                    <a:pt x="2458" y="4944"/>
                  </a:lnTo>
                  <a:lnTo>
                    <a:pt x="2314" y="4939"/>
                  </a:lnTo>
                  <a:lnTo>
                    <a:pt x="2171" y="4925"/>
                  </a:lnTo>
                  <a:lnTo>
                    <a:pt x="2031" y="4904"/>
                  </a:lnTo>
                  <a:lnTo>
                    <a:pt x="1892" y="4873"/>
                  </a:lnTo>
                  <a:lnTo>
                    <a:pt x="1757" y="4836"/>
                  </a:lnTo>
                  <a:lnTo>
                    <a:pt x="1623" y="4791"/>
                  </a:lnTo>
                  <a:lnTo>
                    <a:pt x="1494" y="4739"/>
                  </a:lnTo>
                  <a:lnTo>
                    <a:pt x="1367" y="4680"/>
                  </a:lnTo>
                  <a:lnTo>
                    <a:pt x="1243" y="4614"/>
                  </a:lnTo>
                  <a:lnTo>
                    <a:pt x="1124" y="4540"/>
                  </a:lnTo>
                  <a:lnTo>
                    <a:pt x="1009" y="4461"/>
                  </a:lnTo>
                  <a:lnTo>
                    <a:pt x="898" y="4375"/>
                  </a:lnTo>
                  <a:lnTo>
                    <a:pt x="793" y="4283"/>
                  </a:lnTo>
                  <a:lnTo>
                    <a:pt x="693" y="4185"/>
                  </a:lnTo>
                  <a:lnTo>
                    <a:pt x="598" y="4080"/>
                  </a:lnTo>
                  <a:lnTo>
                    <a:pt x="510" y="3972"/>
                  </a:lnTo>
                  <a:lnTo>
                    <a:pt x="426" y="3858"/>
                  </a:lnTo>
                  <a:lnTo>
                    <a:pt x="350" y="3739"/>
                  </a:lnTo>
                  <a:lnTo>
                    <a:pt x="279" y="3615"/>
                  </a:lnTo>
                  <a:lnTo>
                    <a:pt x="216" y="3486"/>
                  </a:lnTo>
                  <a:lnTo>
                    <a:pt x="162" y="3352"/>
                  </a:lnTo>
                  <a:lnTo>
                    <a:pt x="113" y="3215"/>
                  </a:lnTo>
                  <a:lnTo>
                    <a:pt x="75" y="3073"/>
                  </a:lnTo>
                  <a:lnTo>
                    <a:pt x="42" y="2927"/>
                  </a:lnTo>
                  <a:lnTo>
                    <a:pt x="20" y="2778"/>
                  </a:lnTo>
                  <a:lnTo>
                    <a:pt x="5" y="2627"/>
                  </a:lnTo>
                  <a:lnTo>
                    <a:pt x="0" y="2470"/>
                  </a:lnTo>
                  <a:lnTo>
                    <a:pt x="5" y="2314"/>
                  </a:lnTo>
                  <a:lnTo>
                    <a:pt x="20" y="2161"/>
                  </a:lnTo>
                  <a:lnTo>
                    <a:pt x="44" y="2011"/>
                  </a:lnTo>
                  <a:lnTo>
                    <a:pt x="76" y="1863"/>
                  </a:lnTo>
                  <a:lnTo>
                    <a:pt x="118" y="1719"/>
                  </a:lnTo>
                  <a:lnTo>
                    <a:pt x="168" y="1579"/>
                  </a:lnTo>
                  <a:lnTo>
                    <a:pt x="226" y="1442"/>
                  </a:lnTo>
                  <a:lnTo>
                    <a:pt x="290" y="1310"/>
                  </a:lnTo>
                  <a:lnTo>
                    <a:pt x="365" y="1183"/>
                  </a:lnTo>
                  <a:lnTo>
                    <a:pt x="444" y="1060"/>
                  </a:lnTo>
                  <a:lnTo>
                    <a:pt x="531" y="943"/>
                  </a:lnTo>
                  <a:lnTo>
                    <a:pt x="626" y="830"/>
                  </a:lnTo>
                  <a:lnTo>
                    <a:pt x="726" y="725"/>
                  </a:lnTo>
                  <a:lnTo>
                    <a:pt x="832" y="624"/>
                  </a:lnTo>
                  <a:lnTo>
                    <a:pt x="943" y="530"/>
                  </a:lnTo>
                  <a:lnTo>
                    <a:pt x="1061" y="443"/>
                  </a:lnTo>
                  <a:lnTo>
                    <a:pt x="1183" y="363"/>
                  </a:lnTo>
                  <a:lnTo>
                    <a:pt x="1310" y="290"/>
                  </a:lnTo>
                  <a:lnTo>
                    <a:pt x="1443" y="224"/>
                  </a:lnTo>
                  <a:lnTo>
                    <a:pt x="1580" y="166"/>
                  </a:lnTo>
                  <a:lnTo>
                    <a:pt x="1720" y="118"/>
                  </a:lnTo>
                  <a:lnTo>
                    <a:pt x="1863" y="76"/>
                  </a:lnTo>
                  <a:lnTo>
                    <a:pt x="2011" y="44"/>
                  </a:lnTo>
                  <a:lnTo>
                    <a:pt x="2161" y="19"/>
                  </a:lnTo>
                  <a:lnTo>
                    <a:pt x="2316" y="5"/>
                  </a:lnTo>
                  <a:lnTo>
                    <a:pt x="24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Freeform 403"/>
            <p:cNvSpPr/>
            <p:nvPr/>
          </p:nvSpPr>
          <p:spPr bwMode="auto">
            <a:xfrm>
              <a:off x="2779" y="2198"/>
              <a:ext cx="616" cy="831"/>
            </a:xfrm>
            <a:custGeom>
              <a:avLst/>
              <a:gdLst>
                <a:gd name="T0" fmla="*/ 662 w 1233"/>
                <a:gd name="T1" fmla="*/ 4 h 1663"/>
                <a:gd name="T2" fmla="*/ 727 w 1233"/>
                <a:gd name="T3" fmla="*/ 37 h 1663"/>
                <a:gd name="T4" fmla="*/ 775 w 1233"/>
                <a:gd name="T5" fmla="*/ 90 h 1663"/>
                <a:gd name="T6" fmla="*/ 803 w 1233"/>
                <a:gd name="T7" fmla="*/ 158 h 1663"/>
                <a:gd name="T8" fmla="*/ 806 w 1233"/>
                <a:gd name="T9" fmla="*/ 278 h 1663"/>
                <a:gd name="T10" fmla="*/ 943 w 1233"/>
                <a:gd name="T11" fmla="*/ 338 h 1663"/>
                <a:gd name="T12" fmla="*/ 1059 w 1233"/>
                <a:gd name="T13" fmla="*/ 427 h 1663"/>
                <a:gd name="T14" fmla="*/ 1149 w 1233"/>
                <a:gd name="T15" fmla="*/ 543 h 1663"/>
                <a:gd name="T16" fmla="*/ 1209 w 1233"/>
                <a:gd name="T17" fmla="*/ 678 h 1663"/>
                <a:gd name="T18" fmla="*/ 1233 w 1233"/>
                <a:gd name="T19" fmla="*/ 830 h 1663"/>
                <a:gd name="T20" fmla="*/ 1220 w 1233"/>
                <a:gd name="T21" fmla="*/ 907 h 1663"/>
                <a:gd name="T22" fmla="*/ 1180 w 1233"/>
                <a:gd name="T23" fmla="*/ 971 h 1663"/>
                <a:gd name="T24" fmla="*/ 1120 w 1233"/>
                <a:gd name="T25" fmla="*/ 1016 h 1663"/>
                <a:gd name="T26" fmla="*/ 1044 w 1233"/>
                <a:gd name="T27" fmla="*/ 1034 h 1663"/>
                <a:gd name="T28" fmla="*/ 970 w 1233"/>
                <a:gd name="T29" fmla="*/ 1020 h 1663"/>
                <a:gd name="T30" fmla="*/ 907 w 1233"/>
                <a:gd name="T31" fmla="*/ 978 h 1663"/>
                <a:gd name="T32" fmla="*/ 867 w 1233"/>
                <a:gd name="T33" fmla="*/ 917 h 1663"/>
                <a:gd name="T34" fmla="*/ 853 w 1233"/>
                <a:gd name="T35" fmla="*/ 841 h 1663"/>
                <a:gd name="T36" fmla="*/ 845 w 1233"/>
                <a:gd name="T37" fmla="*/ 781 h 1663"/>
                <a:gd name="T38" fmla="*/ 817 w 1233"/>
                <a:gd name="T39" fmla="*/ 725 h 1663"/>
                <a:gd name="T40" fmla="*/ 770 w 1233"/>
                <a:gd name="T41" fmla="*/ 680 h 1663"/>
                <a:gd name="T42" fmla="*/ 706 w 1233"/>
                <a:gd name="T43" fmla="*/ 647 h 1663"/>
                <a:gd name="T44" fmla="*/ 625 w 1233"/>
                <a:gd name="T45" fmla="*/ 636 h 1663"/>
                <a:gd name="T46" fmla="*/ 537 w 1233"/>
                <a:gd name="T47" fmla="*/ 652 h 1663"/>
                <a:gd name="T48" fmla="*/ 463 w 1233"/>
                <a:gd name="T49" fmla="*/ 697 h 1663"/>
                <a:gd name="T50" fmla="*/ 408 w 1233"/>
                <a:gd name="T51" fmla="*/ 763 h 1663"/>
                <a:gd name="T52" fmla="*/ 382 w 1233"/>
                <a:gd name="T53" fmla="*/ 846 h 1663"/>
                <a:gd name="T54" fmla="*/ 390 w 1233"/>
                <a:gd name="T55" fmla="*/ 937 h 1663"/>
                <a:gd name="T56" fmla="*/ 430 w 1233"/>
                <a:gd name="T57" fmla="*/ 1016 h 1663"/>
                <a:gd name="T58" fmla="*/ 493 w 1233"/>
                <a:gd name="T59" fmla="*/ 1073 h 1663"/>
                <a:gd name="T60" fmla="*/ 575 w 1233"/>
                <a:gd name="T61" fmla="*/ 1103 h 1663"/>
                <a:gd name="T62" fmla="*/ 698 w 1233"/>
                <a:gd name="T63" fmla="*/ 1113 h 1663"/>
                <a:gd name="T64" fmla="*/ 845 w 1233"/>
                <a:gd name="T65" fmla="*/ 1153 h 1663"/>
                <a:gd name="T66" fmla="*/ 977 w 1233"/>
                <a:gd name="T67" fmla="*/ 1226 h 1663"/>
                <a:gd name="T68" fmla="*/ 1086 w 1233"/>
                <a:gd name="T69" fmla="*/ 1327 h 1663"/>
                <a:gd name="T70" fmla="*/ 1168 w 1233"/>
                <a:gd name="T71" fmla="*/ 1452 h 1663"/>
                <a:gd name="T72" fmla="*/ 1202 w 1233"/>
                <a:gd name="T73" fmla="*/ 1543 h 1663"/>
                <a:gd name="T74" fmla="*/ 1189 w 1233"/>
                <a:gd name="T75" fmla="*/ 1582 h 1663"/>
                <a:gd name="T76" fmla="*/ 1157 w 1233"/>
                <a:gd name="T77" fmla="*/ 1605 h 1663"/>
                <a:gd name="T78" fmla="*/ 1080 w 1233"/>
                <a:gd name="T79" fmla="*/ 1609 h 1663"/>
                <a:gd name="T80" fmla="*/ 969 w 1233"/>
                <a:gd name="T81" fmla="*/ 1634 h 1663"/>
                <a:gd name="T82" fmla="*/ 898 w 1233"/>
                <a:gd name="T83" fmla="*/ 1663 h 1663"/>
                <a:gd name="T84" fmla="*/ 859 w 1233"/>
                <a:gd name="T85" fmla="*/ 1656 h 1663"/>
                <a:gd name="T86" fmla="*/ 832 w 1233"/>
                <a:gd name="T87" fmla="*/ 1627 h 1663"/>
                <a:gd name="T88" fmla="*/ 780 w 1233"/>
                <a:gd name="T89" fmla="*/ 1555 h 1663"/>
                <a:gd name="T90" fmla="*/ 706 w 1233"/>
                <a:gd name="T91" fmla="*/ 1506 h 1663"/>
                <a:gd name="T92" fmla="*/ 616 w 1233"/>
                <a:gd name="T93" fmla="*/ 1489 h 1663"/>
                <a:gd name="T94" fmla="*/ 467 w 1233"/>
                <a:gd name="T95" fmla="*/ 1469 h 1663"/>
                <a:gd name="T96" fmla="*/ 331 w 1233"/>
                <a:gd name="T97" fmla="*/ 1418 h 1663"/>
                <a:gd name="T98" fmla="*/ 213 w 1233"/>
                <a:gd name="T99" fmla="*/ 1336 h 1663"/>
                <a:gd name="T100" fmla="*/ 115 w 1233"/>
                <a:gd name="T101" fmla="*/ 1229 h 1663"/>
                <a:gd name="T102" fmla="*/ 45 w 1233"/>
                <a:gd name="T103" fmla="*/ 1102 h 1663"/>
                <a:gd name="T104" fmla="*/ 7 w 1233"/>
                <a:gd name="T105" fmla="*/ 960 h 1663"/>
                <a:gd name="T106" fmla="*/ 3 w 1233"/>
                <a:gd name="T107" fmla="*/ 810 h 1663"/>
                <a:gd name="T108" fmla="*/ 34 w 1233"/>
                <a:gd name="T109" fmla="*/ 670 h 1663"/>
                <a:gd name="T110" fmla="*/ 97 w 1233"/>
                <a:gd name="T111" fmla="*/ 544 h 1663"/>
                <a:gd name="T112" fmla="*/ 185 w 1233"/>
                <a:gd name="T113" fmla="*/ 436 h 1663"/>
                <a:gd name="T114" fmla="*/ 297 w 1233"/>
                <a:gd name="T115" fmla="*/ 349 h 1663"/>
                <a:gd name="T116" fmla="*/ 426 w 1233"/>
                <a:gd name="T117" fmla="*/ 290 h 1663"/>
                <a:gd name="T118" fmla="*/ 430 w 1233"/>
                <a:gd name="T119" fmla="*/ 149 h 1663"/>
                <a:gd name="T120" fmla="*/ 461 w 1233"/>
                <a:gd name="T121" fmla="*/ 80 h 1663"/>
                <a:gd name="T122" fmla="*/ 514 w 1233"/>
                <a:gd name="T123" fmla="*/ 29 h 1663"/>
                <a:gd name="T124" fmla="*/ 585 w 1233"/>
                <a:gd name="T125" fmla="*/ 1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3" h="1663">
                  <a:moveTo>
                    <a:pt x="625" y="0"/>
                  </a:moveTo>
                  <a:lnTo>
                    <a:pt x="662" y="4"/>
                  </a:lnTo>
                  <a:lnTo>
                    <a:pt x="696" y="17"/>
                  </a:lnTo>
                  <a:lnTo>
                    <a:pt x="727" y="37"/>
                  </a:lnTo>
                  <a:lnTo>
                    <a:pt x="754" y="61"/>
                  </a:lnTo>
                  <a:lnTo>
                    <a:pt x="775" y="90"/>
                  </a:lnTo>
                  <a:lnTo>
                    <a:pt x="793" y="122"/>
                  </a:lnTo>
                  <a:lnTo>
                    <a:pt x="803" y="158"/>
                  </a:lnTo>
                  <a:lnTo>
                    <a:pt x="806" y="195"/>
                  </a:lnTo>
                  <a:lnTo>
                    <a:pt x="806" y="278"/>
                  </a:lnTo>
                  <a:lnTo>
                    <a:pt x="877" y="304"/>
                  </a:lnTo>
                  <a:lnTo>
                    <a:pt x="943" y="338"/>
                  </a:lnTo>
                  <a:lnTo>
                    <a:pt x="1004" y="378"/>
                  </a:lnTo>
                  <a:lnTo>
                    <a:pt x="1059" y="427"/>
                  </a:lnTo>
                  <a:lnTo>
                    <a:pt x="1107" y="481"/>
                  </a:lnTo>
                  <a:lnTo>
                    <a:pt x="1149" y="543"/>
                  </a:lnTo>
                  <a:lnTo>
                    <a:pt x="1183" y="609"/>
                  </a:lnTo>
                  <a:lnTo>
                    <a:pt x="1209" y="678"/>
                  </a:lnTo>
                  <a:lnTo>
                    <a:pt x="1225" y="752"/>
                  </a:lnTo>
                  <a:lnTo>
                    <a:pt x="1233" y="830"/>
                  </a:lnTo>
                  <a:lnTo>
                    <a:pt x="1230" y="870"/>
                  </a:lnTo>
                  <a:lnTo>
                    <a:pt x="1220" y="907"/>
                  </a:lnTo>
                  <a:lnTo>
                    <a:pt x="1202" y="941"/>
                  </a:lnTo>
                  <a:lnTo>
                    <a:pt x="1180" y="971"/>
                  </a:lnTo>
                  <a:lnTo>
                    <a:pt x="1152" y="997"/>
                  </a:lnTo>
                  <a:lnTo>
                    <a:pt x="1120" y="1016"/>
                  </a:lnTo>
                  <a:lnTo>
                    <a:pt x="1085" y="1029"/>
                  </a:lnTo>
                  <a:lnTo>
                    <a:pt x="1044" y="1034"/>
                  </a:lnTo>
                  <a:lnTo>
                    <a:pt x="1006" y="1029"/>
                  </a:lnTo>
                  <a:lnTo>
                    <a:pt x="970" y="1020"/>
                  </a:lnTo>
                  <a:lnTo>
                    <a:pt x="936" y="1002"/>
                  </a:lnTo>
                  <a:lnTo>
                    <a:pt x="907" y="978"/>
                  </a:lnTo>
                  <a:lnTo>
                    <a:pt x="885" y="949"/>
                  </a:lnTo>
                  <a:lnTo>
                    <a:pt x="867" y="917"/>
                  </a:lnTo>
                  <a:lnTo>
                    <a:pt x="856" y="879"/>
                  </a:lnTo>
                  <a:lnTo>
                    <a:pt x="853" y="841"/>
                  </a:lnTo>
                  <a:lnTo>
                    <a:pt x="851" y="810"/>
                  </a:lnTo>
                  <a:lnTo>
                    <a:pt x="845" y="781"/>
                  </a:lnTo>
                  <a:lnTo>
                    <a:pt x="833" y="752"/>
                  </a:lnTo>
                  <a:lnTo>
                    <a:pt x="817" y="725"/>
                  </a:lnTo>
                  <a:lnTo>
                    <a:pt x="796" y="701"/>
                  </a:lnTo>
                  <a:lnTo>
                    <a:pt x="770" y="680"/>
                  </a:lnTo>
                  <a:lnTo>
                    <a:pt x="741" y="662"/>
                  </a:lnTo>
                  <a:lnTo>
                    <a:pt x="706" y="647"/>
                  </a:lnTo>
                  <a:lnTo>
                    <a:pt x="667" y="639"/>
                  </a:lnTo>
                  <a:lnTo>
                    <a:pt x="625" y="636"/>
                  </a:lnTo>
                  <a:lnTo>
                    <a:pt x="580" y="641"/>
                  </a:lnTo>
                  <a:lnTo>
                    <a:pt x="537" y="652"/>
                  </a:lnTo>
                  <a:lnTo>
                    <a:pt x="498" y="672"/>
                  </a:lnTo>
                  <a:lnTo>
                    <a:pt x="463" y="697"/>
                  </a:lnTo>
                  <a:lnTo>
                    <a:pt x="432" y="728"/>
                  </a:lnTo>
                  <a:lnTo>
                    <a:pt x="408" y="763"/>
                  </a:lnTo>
                  <a:lnTo>
                    <a:pt x="392" y="804"/>
                  </a:lnTo>
                  <a:lnTo>
                    <a:pt x="382" y="846"/>
                  </a:lnTo>
                  <a:lnTo>
                    <a:pt x="380" y="891"/>
                  </a:lnTo>
                  <a:lnTo>
                    <a:pt x="390" y="937"/>
                  </a:lnTo>
                  <a:lnTo>
                    <a:pt x="406" y="979"/>
                  </a:lnTo>
                  <a:lnTo>
                    <a:pt x="430" y="1016"/>
                  </a:lnTo>
                  <a:lnTo>
                    <a:pt x="459" y="1047"/>
                  </a:lnTo>
                  <a:lnTo>
                    <a:pt x="493" y="1073"/>
                  </a:lnTo>
                  <a:lnTo>
                    <a:pt x="534" y="1092"/>
                  </a:lnTo>
                  <a:lnTo>
                    <a:pt x="575" y="1103"/>
                  </a:lnTo>
                  <a:lnTo>
                    <a:pt x="619" y="1108"/>
                  </a:lnTo>
                  <a:lnTo>
                    <a:pt x="698" y="1113"/>
                  </a:lnTo>
                  <a:lnTo>
                    <a:pt x="774" y="1129"/>
                  </a:lnTo>
                  <a:lnTo>
                    <a:pt x="845" y="1153"/>
                  </a:lnTo>
                  <a:lnTo>
                    <a:pt x="914" y="1186"/>
                  </a:lnTo>
                  <a:lnTo>
                    <a:pt x="977" y="1226"/>
                  </a:lnTo>
                  <a:lnTo>
                    <a:pt x="1035" y="1273"/>
                  </a:lnTo>
                  <a:lnTo>
                    <a:pt x="1086" y="1327"/>
                  </a:lnTo>
                  <a:lnTo>
                    <a:pt x="1131" y="1387"/>
                  </a:lnTo>
                  <a:lnTo>
                    <a:pt x="1168" y="1452"/>
                  </a:lnTo>
                  <a:lnTo>
                    <a:pt x="1197" y="1522"/>
                  </a:lnTo>
                  <a:lnTo>
                    <a:pt x="1202" y="1543"/>
                  </a:lnTo>
                  <a:lnTo>
                    <a:pt x="1199" y="1563"/>
                  </a:lnTo>
                  <a:lnTo>
                    <a:pt x="1189" y="1582"/>
                  </a:lnTo>
                  <a:lnTo>
                    <a:pt x="1175" y="1595"/>
                  </a:lnTo>
                  <a:lnTo>
                    <a:pt x="1157" y="1605"/>
                  </a:lnTo>
                  <a:lnTo>
                    <a:pt x="1136" y="1608"/>
                  </a:lnTo>
                  <a:lnTo>
                    <a:pt x="1080" y="1609"/>
                  </a:lnTo>
                  <a:lnTo>
                    <a:pt x="1023" y="1618"/>
                  </a:lnTo>
                  <a:lnTo>
                    <a:pt x="969" y="1634"/>
                  </a:lnTo>
                  <a:lnTo>
                    <a:pt x="917" y="1656"/>
                  </a:lnTo>
                  <a:lnTo>
                    <a:pt x="898" y="1663"/>
                  </a:lnTo>
                  <a:lnTo>
                    <a:pt x="877" y="1663"/>
                  </a:lnTo>
                  <a:lnTo>
                    <a:pt x="859" y="1656"/>
                  </a:lnTo>
                  <a:lnTo>
                    <a:pt x="843" y="1643"/>
                  </a:lnTo>
                  <a:lnTo>
                    <a:pt x="832" y="1627"/>
                  </a:lnTo>
                  <a:lnTo>
                    <a:pt x="809" y="1589"/>
                  </a:lnTo>
                  <a:lnTo>
                    <a:pt x="780" y="1555"/>
                  </a:lnTo>
                  <a:lnTo>
                    <a:pt x="745" y="1527"/>
                  </a:lnTo>
                  <a:lnTo>
                    <a:pt x="706" y="1506"/>
                  </a:lnTo>
                  <a:lnTo>
                    <a:pt x="662" y="1493"/>
                  </a:lnTo>
                  <a:lnTo>
                    <a:pt x="616" y="1489"/>
                  </a:lnTo>
                  <a:lnTo>
                    <a:pt x="540" y="1484"/>
                  </a:lnTo>
                  <a:lnTo>
                    <a:pt x="467" y="1469"/>
                  </a:lnTo>
                  <a:lnTo>
                    <a:pt x="397" y="1448"/>
                  </a:lnTo>
                  <a:lnTo>
                    <a:pt x="331" y="1418"/>
                  </a:lnTo>
                  <a:lnTo>
                    <a:pt x="269" y="1381"/>
                  </a:lnTo>
                  <a:lnTo>
                    <a:pt x="213" y="1336"/>
                  </a:lnTo>
                  <a:lnTo>
                    <a:pt x="161" y="1286"/>
                  </a:lnTo>
                  <a:lnTo>
                    <a:pt x="115" y="1229"/>
                  </a:lnTo>
                  <a:lnTo>
                    <a:pt x="76" y="1168"/>
                  </a:lnTo>
                  <a:lnTo>
                    <a:pt x="45" y="1102"/>
                  </a:lnTo>
                  <a:lnTo>
                    <a:pt x="21" y="1033"/>
                  </a:lnTo>
                  <a:lnTo>
                    <a:pt x="7" y="960"/>
                  </a:lnTo>
                  <a:lnTo>
                    <a:pt x="0" y="884"/>
                  </a:lnTo>
                  <a:lnTo>
                    <a:pt x="3" y="810"/>
                  </a:lnTo>
                  <a:lnTo>
                    <a:pt x="15" y="739"/>
                  </a:lnTo>
                  <a:lnTo>
                    <a:pt x="34" y="670"/>
                  </a:lnTo>
                  <a:lnTo>
                    <a:pt x="61" y="606"/>
                  </a:lnTo>
                  <a:lnTo>
                    <a:pt x="97" y="544"/>
                  </a:lnTo>
                  <a:lnTo>
                    <a:pt x="139" y="488"/>
                  </a:lnTo>
                  <a:lnTo>
                    <a:pt x="185" y="436"/>
                  </a:lnTo>
                  <a:lnTo>
                    <a:pt x="239" y="390"/>
                  </a:lnTo>
                  <a:lnTo>
                    <a:pt x="297" y="349"/>
                  </a:lnTo>
                  <a:lnTo>
                    <a:pt x="360" y="315"/>
                  </a:lnTo>
                  <a:lnTo>
                    <a:pt x="426" y="290"/>
                  </a:lnTo>
                  <a:lnTo>
                    <a:pt x="426" y="190"/>
                  </a:lnTo>
                  <a:lnTo>
                    <a:pt x="430" y="149"/>
                  </a:lnTo>
                  <a:lnTo>
                    <a:pt x="442" y="114"/>
                  </a:lnTo>
                  <a:lnTo>
                    <a:pt x="461" y="80"/>
                  </a:lnTo>
                  <a:lnTo>
                    <a:pt x="485" y="51"/>
                  </a:lnTo>
                  <a:lnTo>
                    <a:pt x="514" y="29"/>
                  </a:lnTo>
                  <a:lnTo>
                    <a:pt x="548" y="12"/>
                  </a:lnTo>
                  <a:lnTo>
                    <a:pt x="585" y="1"/>
                  </a:lnTo>
                  <a:lnTo>
                    <a:pt x="6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Freeform 404"/>
            <p:cNvSpPr/>
            <p:nvPr/>
          </p:nvSpPr>
          <p:spPr bwMode="auto">
            <a:xfrm>
              <a:off x="2779" y="2979"/>
              <a:ext cx="387" cy="518"/>
            </a:xfrm>
            <a:custGeom>
              <a:avLst/>
              <a:gdLst>
                <a:gd name="T0" fmla="*/ 227 w 775"/>
                <a:gd name="T1" fmla="*/ 5 h 1034"/>
                <a:gd name="T2" fmla="*/ 297 w 775"/>
                <a:gd name="T3" fmla="*/ 32 h 1034"/>
                <a:gd name="T4" fmla="*/ 348 w 775"/>
                <a:gd name="T5" fmla="*/ 85 h 1034"/>
                <a:gd name="T6" fmla="*/ 377 w 775"/>
                <a:gd name="T7" fmla="*/ 154 h 1034"/>
                <a:gd name="T8" fmla="*/ 382 w 775"/>
                <a:gd name="T9" fmla="*/ 224 h 1034"/>
                <a:gd name="T10" fmla="*/ 400 w 775"/>
                <a:gd name="T11" fmla="*/ 282 h 1034"/>
                <a:gd name="T12" fmla="*/ 437 w 775"/>
                <a:gd name="T13" fmla="*/ 333 h 1034"/>
                <a:gd name="T14" fmla="*/ 492 w 775"/>
                <a:gd name="T15" fmla="*/ 374 h 1034"/>
                <a:gd name="T16" fmla="*/ 564 w 775"/>
                <a:gd name="T17" fmla="*/ 395 h 1034"/>
                <a:gd name="T18" fmla="*/ 632 w 775"/>
                <a:gd name="T19" fmla="*/ 401 h 1034"/>
                <a:gd name="T20" fmla="*/ 666 w 775"/>
                <a:gd name="T21" fmla="*/ 427 h 1034"/>
                <a:gd name="T22" fmla="*/ 675 w 775"/>
                <a:gd name="T23" fmla="*/ 464 h 1034"/>
                <a:gd name="T24" fmla="*/ 675 w 775"/>
                <a:gd name="T25" fmla="*/ 501 h 1034"/>
                <a:gd name="T26" fmla="*/ 677 w 775"/>
                <a:gd name="T27" fmla="*/ 535 h 1034"/>
                <a:gd name="T28" fmla="*/ 683 w 775"/>
                <a:gd name="T29" fmla="*/ 575 h 1034"/>
                <a:gd name="T30" fmla="*/ 696 w 775"/>
                <a:gd name="T31" fmla="*/ 627 h 1034"/>
                <a:gd name="T32" fmla="*/ 714 w 775"/>
                <a:gd name="T33" fmla="*/ 696 h 1034"/>
                <a:gd name="T34" fmla="*/ 740 w 775"/>
                <a:gd name="T35" fmla="*/ 788 h 1034"/>
                <a:gd name="T36" fmla="*/ 772 w 775"/>
                <a:gd name="T37" fmla="*/ 912 h 1034"/>
                <a:gd name="T38" fmla="*/ 770 w 775"/>
                <a:gd name="T39" fmla="*/ 951 h 1034"/>
                <a:gd name="T40" fmla="*/ 733 w 775"/>
                <a:gd name="T41" fmla="*/ 996 h 1034"/>
                <a:gd name="T42" fmla="*/ 669 w 775"/>
                <a:gd name="T43" fmla="*/ 1028 h 1034"/>
                <a:gd name="T44" fmla="*/ 601 w 775"/>
                <a:gd name="T45" fmla="*/ 1034 h 1034"/>
                <a:gd name="T46" fmla="*/ 535 w 775"/>
                <a:gd name="T47" fmla="*/ 1015 h 1034"/>
                <a:gd name="T48" fmla="*/ 479 w 775"/>
                <a:gd name="T49" fmla="*/ 975 h 1034"/>
                <a:gd name="T50" fmla="*/ 440 w 775"/>
                <a:gd name="T51" fmla="*/ 915 h 1034"/>
                <a:gd name="T52" fmla="*/ 426 w 775"/>
                <a:gd name="T53" fmla="*/ 839 h 1034"/>
                <a:gd name="T54" fmla="*/ 356 w 775"/>
                <a:gd name="T55" fmla="*/ 730 h 1034"/>
                <a:gd name="T56" fmla="*/ 229 w 775"/>
                <a:gd name="T57" fmla="*/ 656 h 1034"/>
                <a:gd name="T58" fmla="*/ 124 w 775"/>
                <a:gd name="T59" fmla="*/ 552 h 1034"/>
                <a:gd name="T60" fmla="*/ 50 w 775"/>
                <a:gd name="T61" fmla="*/ 425 h 1034"/>
                <a:gd name="T62" fmla="*/ 7 w 775"/>
                <a:gd name="T63" fmla="*/ 282 h 1034"/>
                <a:gd name="T64" fmla="*/ 3 w 775"/>
                <a:gd name="T65" fmla="*/ 164 h 1034"/>
                <a:gd name="T66" fmla="*/ 29 w 775"/>
                <a:gd name="T67" fmla="*/ 93 h 1034"/>
                <a:gd name="T68" fmla="*/ 81 w 775"/>
                <a:gd name="T69" fmla="*/ 37 h 1034"/>
                <a:gd name="T70" fmla="*/ 148 w 775"/>
                <a:gd name="T71" fmla="*/ 5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5" h="1034">
                  <a:moveTo>
                    <a:pt x="187" y="0"/>
                  </a:moveTo>
                  <a:lnTo>
                    <a:pt x="227" y="5"/>
                  </a:lnTo>
                  <a:lnTo>
                    <a:pt x="263" y="14"/>
                  </a:lnTo>
                  <a:lnTo>
                    <a:pt x="297" y="32"/>
                  </a:lnTo>
                  <a:lnTo>
                    <a:pt x="324" y="56"/>
                  </a:lnTo>
                  <a:lnTo>
                    <a:pt x="348" y="85"/>
                  </a:lnTo>
                  <a:lnTo>
                    <a:pt x="366" y="117"/>
                  </a:lnTo>
                  <a:lnTo>
                    <a:pt x="377" y="154"/>
                  </a:lnTo>
                  <a:lnTo>
                    <a:pt x="380" y="193"/>
                  </a:lnTo>
                  <a:lnTo>
                    <a:pt x="382" y="224"/>
                  </a:lnTo>
                  <a:lnTo>
                    <a:pt x="389" y="253"/>
                  </a:lnTo>
                  <a:lnTo>
                    <a:pt x="400" y="282"/>
                  </a:lnTo>
                  <a:lnTo>
                    <a:pt x="416" y="309"/>
                  </a:lnTo>
                  <a:lnTo>
                    <a:pt x="437" y="333"/>
                  </a:lnTo>
                  <a:lnTo>
                    <a:pt x="463" y="354"/>
                  </a:lnTo>
                  <a:lnTo>
                    <a:pt x="492" y="374"/>
                  </a:lnTo>
                  <a:lnTo>
                    <a:pt x="525" y="387"/>
                  </a:lnTo>
                  <a:lnTo>
                    <a:pt x="564" y="395"/>
                  </a:lnTo>
                  <a:lnTo>
                    <a:pt x="608" y="398"/>
                  </a:lnTo>
                  <a:lnTo>
                    <a:pt x="632" y="401"/>
                  </a:lnTo>
                  <a:lnTo>
                    <a:pt x="651" y="412"/>
                  </a:lnTo>
                  <a:lnTo>
                    <a:pt x="666" y="427"/>
                  </a:lnTo>
                  <a:lnTo>
                    <a:pt x="674" y="445"/>
                  </a:lnTo>
                  <a:lnTo>
                    <a:pt x="675" y="464"/>
                  </a:lnTo>
                  <a:lnTo>
                    <a:pt x="675" y="483"/>
                  </a:lnTo>
                  <a:lnTo>
                    <a:pt x="675" y="501"/>
                  </a:lnTo>
                  <a:lnTo>
                    <a:pt x="675" y="519"/>
                  </a:lnTo>
                  <a:lnTo>
                    <a:pt x="677" y="535"/>
                  </a:lnTo>
                  <a:lnTo>
                    <a:pt x="679" y="554"/>
                  </a:lnTo>
                  <a:lnTo>
                    <a:pt x="683" y="575"/>
                  </a:lnTo>
                  <a:lnTo>
                    <a:pt x="690" y="599"/>
                  </a:lnTo>
                  <a:lnTo>
                    <a:pt x="696" y="627"/>
                  </a:lnTo>
                  <a:lnTo>
                    <a:pt x="704" y="659"/>
                  </a:lnTo>
                  <a:lnTo>
                    <a:pt x="714" y="696"/>
                  </a:lnTo>
                  <a:lnTo>
                    <a:pt x="725" y="738"/>
                  </a:lnTo>
                  <a:lnTo>
                    <a:pt x="740" y="788"/>
                  </a:lnTo>
                  <a:lnTo>
                    <a:pt x="754" y="846"/>
                  </a:lnTo>
                  <a:lnTo>
                    <a:pt x="772" y="912"/>
                  </a:lnTo>
                  <a:lnTo>
                    <a:pt x="775" y="931"/>
                  </a:lnTo>
                  <a:lnTo>
                    <a:pt x="770" y="951"/>
                  </a:lnTo>
                  <a:lnTo>
                    <a:pt x="761" y="968"/>
                  </a:lnTo>
                  <a:lnTo>
                    <a:pt x="733" y="996"/>
                  </a:lnTo>
                  <a:lnTo>
                    <a:pt x="701" y="1015"/>
                  </a:lnTo>
                  <a:lnTo>
                    <a:pt x="669" y="1028"/>
                  </a:lnTo>
                  <a:lnTo>
                    <a:pt x="635" y="1034"/>
                  </a:lnTo>
                  <a:lnTo>
                    <a:pt x="601" y="1034"/>
                  </a:lnTo>
                  <a:lnTo>
                    <a:pt x="567" y="1028"/>
                  </a:lnTo>
                  <a:lnTo>
                    <a:pt x="535" y="1015"/>
                  </a:lnTo>
                  <a:lnTo>
                    <a:pt x="506" y="997"/>
                  </a:lnTo>
                  <a:lnTo>
                    <a:pt x="479" y="975"/>
                  </a:lnTo>
                  <a:lnTo>
                    <a:pt x="458" y="947"/>
                  </a:lnTo>
                  <a:lnTo>
                    <a:pt x="440" y="915"/>
                  </a:lnTo>
                  <a:lnTo>
                    <a:pt x="430" y="880"/>
                  </a:lnTo>
                  <a:lnTo>
                    <a:pt x="426" y="839"/>
                  </a:lnTo>
                  <a:lnTo>
                    <a:pt x="426" y="756"/>
                  </a:lnTo>
                  <a:lnTo>
                    <a:pt x="356" y="730"/>
                  </a:lnTo>
                  <a:lnTo>
                    <a:pt x="290" y="696"/>
                  </a:lnTo>
                  <a:lnTo>
                    <a:pt x="229" y="656"/>
                  </a:lnTo>
                  <a:lnTo>
                    <a:pt x="174" y="607"/>
                  </a:lnTo>
                  <a:lnTo>
                    <a:pt x="124" y="552"/>
                  </a:lnTo>
                  <a:lnTo>
                    <a:pt x="84" y="491"/>
                  </a:lnTo>
                  <a:lnTo>
                    <a:pt x="50" y="425"/>
                  </a:lnTo>
                  <a:lnTo>
                    <a:pt x="24" y="356"/>
                  </a:lnTo>
                  <a:lnTo>
                    <a:pt x="7" y="282"/>
                  </a:lnTo>
                  <a:lnTo>
                    <a:pt x="0" y="204"/>
                  </a:lnTo>
                  <a:lnTo>
                    <a:pt x="3" y="164"/>
                  </a:lnTo>
                  <a:lnTo>
                    <a:pt x="13" y="127"/>
                  </a:lnTo>
                  <a:lnTo>
                    <a:pt x="29" y="93"/>
                  </a:lnTo>
                  <a:lnTo>
                    <a:pt x="52" y="63"/>
                  </a:lnTo>
                  <a:lnTo>
                    <a:pt x="81" y="37"/>
                  </a:lnTo>
                  <a:lnTo>
                    <a:pt x="113" y="17"/>
                  </a:lnTo>
                  <a:lnTo>
                    <a:pt x="148" y="5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Freeform 405"/>
            <p:cNvSpPr/>
            <p:nvPr/>
          </p:nvSpPr>
          <p:spPr bwMode="auto">
            <a:xfrm>
              <a:off x="3243" y="3128"/>
              <a:ext cx="1142" cy="1143"/>
            </a:xfrm>
            <a:custGeom>
              <a:avLst/>
              <a:gdLst>
                <a:gd name="T0" fmla="*/ 239 w 2285"/>
                <a:gd name="T1" fmla="*/ 6 h 2285"/>
                <a:gd name="T2" fmla="*/ 1870 w 2285"/>
                <a:gd name="T3" fmla="*/ 446 h 2285"/>
                <a:gd name="T4" fmla="*/ 1926 w 2285"/>
                <a:gd name="T5" fmla="*/ 491 h 2285"/>
                <a:gd name="T6" fmla="*/ 1961 w 2285"/>
                <a:gd name="T7" fmla="*/ 551 h 2285"/>
                <a:gd name="T8" fmla="*/ 1974 w 2285"/>
                <a:gd name="T9" fmla="*/ 619 h 2285"/>
                <a:gd name="T10" fmla="*/ 1960 w 2285"/>
                <a:gd name="T11" fmla="*/ 688 h 2285"/>
                <a:gd name="T12" fmla="*/ 1918 w 2285"/>
                <a:gd name="T13" fmla="*/ 751 h 2285"/>
                <a:gd name="T14" fmla="*/ 2229 w 2285"/>
                <a:gd name="T15" fmla="*/ 1499 h 2285"/>
                <a:gd name="T16" fmla="*/ 2271 w 2285"/>
                <a:gd name="T17" fmla="*/ 1561 h 2285"/>
                <a:gd name="T18" fmla="*/ 2285 w 2285"/>
                <a:gd name="T19" fmla="*/ 1632 h 2285"/>
                <a:gd name="T20" fmla="*/ 2271 w 2285"/>
                <a:gd name="T21" fmla="*/ 1705 h 2285"/>
                <a:gd name="T22" fmla="*/ 2229 w 2285"/>
                <a:gd name="T23" fmla="*/ 1768 h 2285"/>
                <a:gd name="T24" fmla="*/ 1737 w 2285"/>
                <a:gd name="T25" fmla="*/ 2254 h 2285"/>
                <a:gd name="T26" fmla="*/ 1670 w 2285"/>
                <a:gd name="T27" fmla="*/ 2282 h 2285"/>
                <a:gd name="T28" fmla="*/ 1633 w 2285"/>
                <a:gd name="T29" fmla="*/ 2285 h 2285"/>
                <a:gd name="T30" fmla="*/ 1562 w 2285"/>
                <a:gd name="T31" fmla="*/ 2270 h 2285"/>
                <a:gd name="T32" fmla="*/ 1499 w 2285"/>
                <a:gd name="T33" fmla="*/ 2229 h 2285"/>
                <a:gd name="T34" fmla="*/ 751 w 2285"/>
                <a:gd name="T35" fmla="*/ 1918 h 2285"/>
                <a:gd name="T36" fmla="*/ 703 w 2285"/>
                <a:gd name="T37" fmla="*/ 1953 h 2285"/>
                <a:gd name="T38" fmla="*/ 648 w 2285"/>
                <a:gd name="T39" fmla="*/ 1971 h 2285"/>
                <a:gd name="T40" fmla="*/ 589 w 2285"/>
                <a:gd name="T41" fmla="*/ 1972 h 2285"/>
                <a:gd name="T42" fmla="*/ 531 w 2285"/>
                <a:gd name="T43" fmla="*/ 1951 h 2285"/>
                <a:gd name="T44" fmla="*/ 481 w 2285"/>
                <a:gd name="T45" fmla="*/ 1911 h 2285"/>
                <a:gd name="T46" fmla="*/ 440 w 2285"/>
                <a:gd name="T47" fmla="*/ 1847 h 2285"/>
                <a:gd name="T48" fmla="*/ 424 w 2285"/>
                <a:gd name="T49" fmla="*/ 1798 h 2285"/>
                <a:gd name="T50" fmla="*/ 414 w 2285"/>
                <a:gd name="T51" fmla="*/ 1758 h 2285"/>
                <a:gd name="T52" fmla="*/ 394 w 2285"/>
                <a:gd name="T53" fmla="*/ 1684 h 2285"/>
                <a:gd name="T54" fmla="*/ 368 w 2285"/>
                <a:gd name="T55" fmla="*/ 1584 h 2285"/>
                <a:gd name="T56" fmla="*/ 334 w 2285"/>
                <a:gd name="T57" fmla="*/ 1462 h 2285"/>
                <a:gd name="T58" fmla="*/ 297 w 2285"/>
                <a:gd name="T59" fmla="*/ 1323 h 2285"/>
                <a:gd name="T60" fmla="*/ 257 w 2285"/>
                <a:gd name="T61" fmla="*/ 1175 h 2285"/>
                <a:gd name="T62" fmla="*/ 216 w 2285"/>
                <a:gd name="T63" fmla="*/ 1020 h 2285"/>
                <a:gd name="T64" fmla="*/ 174 w 2285"/>
                <a:gd name="T65" fmla="*/ 865 h 2285"/>
                <a:gd name="T66" fmla="*/ 134 w 2285"/>
                <a:gd name="T67" fmla="*/ 717 h 2285"/>
                <a:gd name="T68" fmla="*/ 99 w 2285"/>
                <a:gd name="T69" fmla="*/ 580 h 2285"/>
                <a:gd name="T70" fmla="*/ 65 w 2285"/>
                <a:gd name="T71" fmla="*/ 458 h 2285"/>
                <a:gd name="T72" fmla="*/ 39 w 2285"/>
                <a:gd name="T73" fmla="*/ 358 h 2285"/>
                <a:gd name="T74" fmla="*/ 20 w 2285"/>
                <a:gd name="T75" fmla="*/ 285 h 2285"/>
                <a:gd name="T76" fmla="*/ 8 w 2285"/>
                <a:gd name="T77" fmla="*/ 245 h 2285"/>
                <a:gd name="T78" fmla="*/ 0 w 2285"/>
                <a:gd name="T79" fmla="*/ 196 h 2285"/>
                <a:gd name="T80" fmla="*/ 13 w 2285"/>
                <a:gd name="T81" fmla="*/ 119 h 2285"/>
                <a:gd name="T82" fmla="*/ 57 w 2285"/>
                <a:gd name="T83" fmla="*/ 56 h 2285"/>
                <a:gd name="T84" fmla="*/ 120 w 2285"/>
                <a:gd name="T85" fmla="*/ 13 h 2285"/>
                <a:gd name="T86" fmla="*/ 197 w 2285"/>
                <a:gd name="T87" fmla="*/ 0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5" h="2285">
                  <a:moveTo>
                    <a:pt x="197" y="0"/>
                  </a:moveTo>
                  <a:lnTo>
                    <a:pt x="239" y="6"/>
                  </a:lnTo>
                  <a:lnTo>
                    <a:pt x="1833" y="433"/>
                  </a:lnTo>
                  <a:lnTo>
                    <a:pt x="1870" y="446"/>
                  </a:lnTo>
                  <a:lnTo>
                    <a:pt x="1900" y="466"/>
                  </a:lnTo>
                  <a:lnTo>
                    <a:pt x="1926" y="491"/>
                  </a:lnTo>
                  <a:lnTo>
                    <a:pt x="1947" y="519"/>
                  </a:lnTo>
                  <a:lnTo>
                    <a:pt x="1961" y="551"/>
                  </a:lnTo>
                  <a:lnTo>
                    <a:pt x="1971" y="585"/>
                  </a:lnTo>
                  <a:lnTo>
                    <a:pt x="1974" y="619"/>
                  </a:lnTo>
                  <a:lnTo>
                    <a:pt x="1970" y="654"/>
                  </a:lnTo>
                  <a:lnTo>
                    <a:pt x="1960" y="688"/>
                  </a:lnTo>
                  <a:lnTo>
                    <a:pt x="1942" y="722"/>
                  </a:lnTo>
                  <a:lnTo>
                    <a:pt x="1918" y="751"/>
                  </a:lnTo>
                  <a:lnTo>
                    <a:pt x="1700" y="968"/>
                  </a:lnTo>
                  <a:lnTo>
                    <a:pt x="2229" y="1499"/>
                  </a:lnTo>
                  <a:lnTo>
                    <a:pt x="2255" y="1529"/>
                  </a:lnTo>
                  <a:lnTo>
                    <a:pt x="2271" y="1561"/>
                  </a:lnTo>
                  <a:lnTo>
                    <a:pt x="2282" y="1597"/>
                  </a:lnTo>
                  <a:lnTo>
                    <a:pt x="2285" y="1632"/>
                  </a:lnTo>
                  <a:lnTo>
                    <a:pt x="2282" y="1669"/>
                  </a:lnTo>
                  <a:lnTo>
                    <a:pt x="2271" y="1705"/>
                  </a:lnTo>
                  <a:lnTo>
                    <a:pt x="2255" y="1737"/>
                  </a:lnTo>
                  <a:lnTo>
                    <a:pt x="2229" y="1768"/>
                  </a:lnTo>
                  <a:lnTo>
                    <a:pt x="1768" y="2229"/>
                  </a:lnTo>
                  <a:lnTo>
                    <a:pt x="1737" y="2254"/>
                  </a:lnTo>
                  <a:lnTo>
                    <a:pt x="1705" y="2270"/>
                  </a:lnTo>
                  <a:lnTo>
                    <a:pt x="1670" y="2282"/>
                  </a:lnTo>
                  <a:lnTo>
                    <a:pt x="1633" y="2285"/>
                  </a:lnTo>
                  <a:lnTo>
                    <a:pt x="1633" y="2285"/>
                  </a:lnTo>
                  <a:lnTo>
                    <a:pt x="1597" y="2282"/>
                  </a:lnTo>
                  <a:lnTo>
                    <a:pt x="1562" y="2270"/>
                  </a:lnTo>
                  <a:lnTo>
                    <a:pt x="1530" y="2254"/>
                  </a:lnTo>
                  <a:lnTo>
                    <a:pt x="1499" y="2229"/>
                  </a:lnTo>
                  <a:lnTo>
                    <a:pt x="969" y="1700"/>
                  </a:lnTo>
                  <a:lnTo>
                    <a:pt x="751" y="1918"/>
                  </a:lnTo>
                  <a:lnTo>
                    <a:pt x="729" y="1937"/>
                  </a:lnTo>
                  <a:lnTo>
                    <a:pt x="703" y="1953"/>
                  </a:lnTo>
                  <a:lnTo>
                    <a:pt x="676" y="1964"/>
                  </a:lnTo>
                  <a:lnTo>
                    <a:pt x="648" y="1971"/>
                  </a:lnTo>
                  <a:lnTo>
                    <a:pt x="618" y="1974"/>
                  </a:lnTo>
                  <a:lnTo>
                    <a:pt x="589" y="1972"/>
                  </a:lnTo>
                  <a:lnTo>
                    <a:pt x="560" y="1964"/>
                  </a:lnTo>
                  <a:lnTo>
                    <a:pt x="531" y="1951"/>
                  </a:lnTo>
                  <a:lnTo>
                    <a:pt x="505" y="1934"/>
                  </a:lnTo>
                  <a:lnTo>
                    <a:pt x="481" y="1911"/>
                  </a:lnTo>
                  <a:lnTo>
                    <a:pt x="458" y="1882"/>
                  </a:lnTo>
                  <a:lnTo>
                    <a:pt x="440" y="1847"/>
                  </a:lnTo>
                  <a:lnTo>
                    <a:pt x="427" y="1806"/>
                  </a:lnTo>
                  <a:lnTo>
                    <a:pt x="424" y="1798"/>
                  </a:lnTo>
                  <a:lnTo>
                    <a:pt x="421" y="1782"/>
                  </a:lnTo>
                  <a:lnTo>
                    <a:pt x="414" y="1758"/>
                  </a:lnTo>
                  <a:lnTo>
                    <a:pt x="405" y="1724"/>
                  </a:lnTo>
                  <a:lnTo>
                    <a:pt x="394" y="1684"/>
                  </a:lnTo>
                  <a:lnTo>
                    <a:pt x="381" y="1637"/>
                  </a:lnTo>
                  <a:lnTo>
                    <a:pt x="368" y="1584"/>
                  </a:lnTo>
                  <a:lnTo>
                    <a:pt x="352" y="1524"/>
                  </a:lnTo>
                  <a:lnTo>
                    <a:pt x="334" y="1462"/>
                  </a:lnTo>
                  <a:lnTo>
                    <a:pt x="316" y="1394"/>
                  </a:lnTo>
                  <a:lnTo>
                    <a:pt x="297" y="1323"/>
                  </a:lnTo>
                  <a:lnTo>
                    <a:pt x="278" y="1250"/>
                  </a:lnTo>
                  <a:lnTo>
                    <a:pt x="257" y="1175"/>
                  </a:lnTo>
                  <a:lnTo>
                    <a:pt x="237" y="1097"/>
                  </a:lnTo>
                  <a:lnTo>
                    <a:pt x="216" y="1020"/>
                  </a:lnTo>
                  <a:lnTo>
                    <a:pt x="195" y="943"/>
                  </a:lnTo>
                  <a:lnTo>
                    <a:pt x="174" y="865"/>
                  </a:lnTo>
                  <a:lnTo>
                    <a:pt x="155" y="791"/>
                  </a:lnTo>
                  <a:lnTo>
                    <a:pt x="134" y="717"/>
                  </a:lnTo>
                  <a:lnTo>
                    <a:pt x="116" y="646"/>
                  </a:lnTo>
                  <a:lnTo>
                    <a:pt x="99" y="580"/>
                  </a:lnTo>
                  <a:lnTo>
                    <a:pt x="81" y="516"/>
                  </a:lnTo>
                  <a:lnTo>
                    <a:pt x="65" y="458"/>
                  </a:lnTo>
                  <a:lnTo>
                    <a:pt x="52" y="404"/>
                  </a:lnTo>
                  <a:lnTo>
                    <a:pt x="39" y="358"/>
                  </a:lnTo>
                  <a:lnTo>
                    <a:pt x="28" y="317"/>
                  </a:lnTo>
                  <a:lnTo>
                    <a:pt x="20" y="285"/>
                  </a:lnTo>
                  <a:lnTo>
                    <a:pt x="13" y="261"/>
                  </a:lnTo>
                  <a:lnTo>
                    <a:pt x="8" y="245"/>
                  </a:lnTo>
                  <a:lnTo>
                    <a:pt x="7" y="238"/>
                  </a:lnTo>
                  <a:lnTo>
                    <a:pt x="0" y="196"/>
                  </a:lnTo>
                  <a:lnTo>
                    <a:pt x="4" y="156"/>
                  </a:lnTo>
                  <a:lnTo>
                    <a:pt x="13" y="119"/>
                  </a:lnTo>
                  <a:lnTo>
                    <a:pt x="31" y="85"/>
                  </a:lnTo>
                  <a:lnTo>
                    <a:pt x="57" y="56"/>
                  </a:lnTo>
                  <a:lnTo>
                    <a:pt x="86" y="30"/>
                  </a:lnTo>
                  <a:lnTo>
                    <a:pt x="120" y="13"/>
                  </a:lnTo>
                  <a:lnTo>
                    <a:pt x="157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3" name="Group 453"/>
          <p:cNvGrpSpPr>
            <a:grpSpLocks noChangeAspect="1"/>
          </p:cNvGrpSpPr>
          <p:nvPr/>
        </p:nvGrpSpPr>
        <p:grpSpPr bwMode="auto">
          <a:xfrm>
            <a:off x="4424434" y="2567211"/>
            <a:ext cx="636206" cy="711398"/>
            <a:chOff x="1954" y="2361"/>
            <a:chExt cx="1836" cy="2053"/>
          </a:xfrm>
          <a:solidFill>
            <a:schemeClr val="bg1"/>
          </a:solidFill>
        </p:grpSpPr>
        <p:sp>
          <p:nvSpPr>
            <p:cNvPr id="24" name="Freeform 455"/>
            <p:cNvSpPr/>
            <p:nvPr/>
          </p:nvSpPr>
          <p:spPr bwMode="auto">
            <a:xfrm>
              <a:off x="1954" y="2361"/>
              <a:ext cx="1610" cy="2042"/>
            </a:xfrm>
            <a:custGeom>
              <a:avLst/>
              <a:gdLst>
                <a:gd name="T0" fmla="*/ 2854 w 3221"/>
                <a:gd name="T1" fmla="*/ 0 h 4086"/>
                <a:gd name="T2" fmla="*/ 2951 w 3221"/>
                <a:gd name="T3" fmla="*/ 13 h 4086"/>
                <a:gd name="T4" fmla="*/ 3038 w 3221"/>
                <a:gd name="T5" fmla="*/ 50 h 4086"/>
                <a:gd name="T6" fmla="*/ 3113 w 3221"/>
                <a:gd name="T7" fmla="*/ 108 h 4086"/>
                <a:gd name="T8" fmla="*/ 3171 w 3221"/>
                <a:gd name="T9" fmla="*/ 181 h 4086"/>
                <a:gd name="T10" fmla="*/ 3208 w 3221"/>
                <a:gd name="T11" fmla="*/ 270 h 4086"/>
                <a:gd name="T12" fmla="*/ 3221 w 3221"/>
                <a:gd name="T13" fmla="*/ 367 h 4086"/>
                <a:gd name="T14" fmla="*/ 3154 w 3221"/>
                <a:gd name="T15" fmla="*/ 2095 h 4086"/>
                <a:gd name="T16" fmla="*/ 3017 w 3221"/>
                <a:gd name="T17" fmla="*/ 2063 h 4086"/>
                <a:gd name="T18" fmla="*/ 2946 w 3221"/>
                <a:gd name="T19" fmla="*/ 367 h 4086"/>
                <a:gd name="T20" fmla="*/ 2933 w 3221"/>
                <a:gd name="T21" fmla="*/ 321 h 4086"/>
                <a:gd name="T22" fmla="*/ 2900 w 3221"/>
                <a:gd name="T23" fmla="*/ 287 h 4086"/>
                <a:gd name="T24" fmla="*/ 2854 w 3221"/>
                <a:gd name="T25" fmla="*/ 275 h 4086"/>
                <a:gd name="T26" fmla="*/ 855 w 3221"/>
                <a:gd name="T27" fmla="*/ 279 h 4086"/>
                <a:gd name="T28" fmla="*/ 814 w 3221"/>
                <a:gd name="T29" fmla="*/ 302 h 4086"/>
                <a:gd name="T30" fmla="*/ 790 w 3221"/>
                <a:gd name="T31" fmla="*/ 342 h 4086"/>
                <a:gd name="T32" fmla="*/ 787 w 3221"/>
                <a:gd name="T33" fmla="*/ 512 h 4086"/>
                <a:gd name="T34" fmla="*/ 2391 w 3221"/>
                <a:gd name="T35" fmla="*/ 516 h 4086"/>
                <a:gd name="T36" fmla="*/ 2484 w 3221"/>
                <a:gd name="T37" fmla="*/ 541 h 4086"/>
                <a:gd name="T38" fmla="*/ 2565 w 3221"/>
                <a:gd name="T39" fmla="*/ 589 h 4086"/>
                <a:gd name="T40" fmla="*/ 2632 w 3221"/>
                <a:gd name="T41" fmla="*/ 655 h 4086"/>
                <a:gd name="T42" fmla="*/ 2680 w 3221"/>
                <a:gd name="T43" fmla="*/ 736 h 4086"/>
                <a:gd name="T44" fmla="*/ 2705 w 3221"/>
                <a:gd name="T45" fmla="*/ 830 h 4086"/>
                <a:gd name="T46" fmla="*/ 2709 w 3221"/>
                <a:gd name="T47" fmla="*/ 2051 h 4086"/>
                <a:gd name="T48" fmla="*/ 2523 w 3221"/>
                <a:gd name="T49" fmla="*/ 2080 h 4086"/>
                <a:gd name="T50" fmla="*/ 2434 w 3221"/>
                <a:gd name="T51" fmla="*/ 879 h 4086"/>
                <a:gd name="T52" fmla="*/ 2420 w 3221"/>
                <a:gd name="T53" fmla="*/ 833 h 4086"/>
                <a:gd name="T54" fmla="*/ 2388 w 3221"/>
                <a:gd name="T55" fmla="*/ 800 h 4086"/>
                <a:gd name="T56" fmla="*/ 2342 w 3221"/>
                <a:gd name="T57" fmla="*/ 788 h 4086"/>
                <a:gd name="T58" fmla="*/ 342 w 3221"/>
                <a:gd name="T59" fmla="*/ 790 h 4086"/>
                <a:gd name="T60" fmla="*/ 302 w 3221"/>
                <a:gd name="T61" fmla="*/ 814 h 4086"/>
                <a:gd name="T62" fmla="*/ 278 w 3221"/>
                <a:gd name="T63" fmla="*/ 855 h 4086"/>
                <a:gd name="T64" fmla="*/ 275 w 3221"/>
                <a:gd name="T65" fmla="*/ 3718 h 4086"/>
                <a:gd name="T66" fmla="*/ 287 w 3221"/>
                <a:gd name="T67" fmla="*/ 3765 h 4086"/>
                <a:gd name="T68" fmla="*/ 321 w 3221"/>
                <a:gd name="T69" fmla="*/ 3798 h 4086"/>
                <a:gd name="T70" fmla="*/ 367 w 3221"/>
                <a:gd name="T71" fmla="*/ 3810 h 4086"/>
                <a:gd name="T72" fmla="*/ 1792 w 3221"/>
                <a:gd name="T73" fmla="*/ 3885 h 4086"/>
                <a:gd name="T74" fmla="*/ 1893 w 3221"/>
                <a:gd name="T75" fmla="*/ 4022 h 4086"/>
                <a:gd name="T76" fmla="*/ 367 w 3221"/>
                <a:gd name="T77" fmla="*/ 4086 h 4086"/>
                <a:gd name="T78" fmla="*/ 270 w 3221"/>
                <a:gd name="T79" fmla="*/ 4072 h 4086"/>
                <a:gd name="T80" fmla="*/ 182 w 3221"/>
                <a:gd name="T81" fmla="*/ 4035 h 4086"/>
                <a:gd name="T82" fmla="*/ 107 w 3221"/>
                <a:gd name="T83" fmla="*/ 3977 h 4086"/>
                <a:gd name="T84" fmla="*/ 50 w 3221"/>
                <a:gd name="T85" fmla="*/ 3904 h 4086"/>
                <a:gd name="T86" fmla="*/ 12 w 3221"/>
                <a:gd name="T87" fmla="*/ 3815 h 4086"/>
                <a:gd name="T88" fmla="*/ 0 w 3221"/>
                <a:gd name="T89" fmla="*/ 3718 h 4086"/>
                <a:gd name="T90" fmla="*/ 2 w 3221"/>
                <a:gd name="T91" fmla="*/ 830 h 4086"/>
                <a:gd name="T92" fmla="*/ 29 w 3221"/>
                <a:gd name="T93" fmla="*/ 736 h 4086"/>
                <a:gd name="T94" fmla="*/ 76 w 3221"/>
                <a:gd name="T95" fmla="*/ 655 h 4086"/>
                <a:gd name="T96" fmla="*/ 142 w 3221"/>
                <a:gd name="T97" fmla="*/ 589 h 4086"/>
                <a:gd name="T98" fmla="*/ 225 w 3221"/>
                <a:gd name="T99" fmla="*/ 541 h 4086"/>
                <a:gd name="T100" fmla="*/ 317 w 3221"/>
                <a:gd name="T101" fmla="*/ 516 h 4086"/>
                <a:gd name="T102" fmla="*/ 512 w 3221"/>
                <a:gd name="T103" fmla="*/ 512 h 4086"/>
                <a:gd name="T104" fmla="*/ 516 w 3221"/>
                <a:gd name="T105" fmla="*/ 317 h 4086"/>
                <a:gd name="T106" fmla="*/ 541 w 3221"/>
                <a:gd name="T107" fmla="*/ 224 h 4086"/>
                <a:gd name="T108" fmla="*/ 588 w 3221"/>
                <a:gd name="T109" fmla="*/ 143 h 4086"/>
                <a:gd name="T110" fmla="*/ 656 w 3221"/>
                <a:gd name="T111" fmla="*/ 76 h 4086"/>
                <a:gd name="T112" fmla="*/ 737 w 3221"/>
                <a:gd name="T113" fmla="*/ 29 h 4086"/>
                <a:gd name="T114" fmla="*/ 829 w 3221"/>
                <a:gd name="T115" fmla="*/ 3 h 4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21" h="4086">
                  <a:moveTo>
                    <a:pt x="879" y="0"/>
                  </a:moveTo>
                  <a:lnTo>
                    <a:pt x="2854" y="0"/>
                  </a:lnTo>
                  <a:lnTo>
                    <a:pt x="2903" y="3"/>
                  </a:lnTo>
                  <a:lnTo>
                    <a:pt x="2951" y="13"/>
                  </a:lnTo>
                  <a:lnTo>
                    <a:pt x="2996" y="29"/>
                  </a:lnTo>
                  <a:lnTo>
                    <a:pt x="3038" y="50"/>
                  </a:lnTo>
                  <a:lnTo>
                    <a:pt x="3078" y="76"/>
                  </a:lnTo>
                  <a:lnTo>
                    <a:pt x="3113" y="108"/>
                  </a:lnTo>
                  <a:lnTo>
                    <a:pt x="3145" y="143"/>
                  </a:lnTo>
                  <a:lnTo>
                    <a:pt x="3171" y="181"/>
                  </a:lnTo>
                  <a:lnTo>
                    <a:pt x="3192" y="224"/>
                  </a:lnTo>
                  <a:lnTo>
                    <a:pt x="3208" y="270"/>
                  </a:lnTo>
                  <a:lnTo>
                    <a:pt x="3218" y="317"/>
                  </a:lnTo>
                  <a:lnTo>
                    <a:pt x="3221" y="367"/>
                  </a:lnTo>
                  <a:lnTo>
                    <a:pt x="3221" y="2118"/>
                  </a:lnTo>
                  <a:lnTo>
                    <a:pt x="3154" y="2095"/>
                  </a:lnTo>
                  <a:lnTo>
                    <a:pt x="3086" y="2077"/>
                  </a:lnTo>
                  <a:lnTo>
                    <a:pt x="3017" y="2063"/>
                  </a:lnTo>
                  <a:lnTo>
                    <a:pt x="2946" y="2053"/>
                  </a:lnTo>
                  <a:lnTo>
                    <a:pt x="2946" y="367"/>
                  </a:lnTo>
                  <a:lnTo>
                    <a:pt x="2942" y="342"/>
                  </a:lnTo>
                  <a:lnTo>
                    <a:pt x="2933" y="321"/>
                  </a:lnTo>
                  <a:lnTo>
                    <a:pt x="2918" y="302"/>
                  </a:lnTo>
                  <a:lnTo>
                    <a:pt x="2900" y="287"/>
                  </a:lnTo>
                  <a:lnTo>
                    <a:pt x="2879" y="279"/>
                  </a:lnTo>
                  <a:lnTo>
                    <a:pt x="2854" y="275"/>
                  </a:lnTo>
                  <a:lnTo>
                    <a:pt x="879" y="275"/>
                  </a:lnTo>
                  <a:lnTo>
                    <a:pt x="855" y="279"/>
                  </a:lnTo>
                  <a:lnTo>
                    <a:pt x="833" y="287"/>
                  </a:lnTo>
                  <a:lnTo>
                    <a:pt x="814" y="302"/>
                  </a:lnTo>
                  <a:lnTo>
                    <a:pt x="799" y="321"/>
                  </a:lnTo>
                  <a:lnTo>
                    <a:pt x="790" y="342"/>
                  </a:lnTo>
                  <a:lnTo>
                    <a:pt x="787" y="367"/>
                  </a:lnTo>
                  <a:lnTo>
                    <a:pt x="787" y="512"/>
                  </a:lnTo>
                  <a:lnTo>
                    <a:pt x="2342" y="512"/>
                  </a:lnTo>
                  <a:lnTo>
                    <a:pt x="2391" y="516"/>
                  </a:lnTo>
                  <a:lnTo>
                    <a:pt x="2439" y="526"/>
                  </a:lnTo>
                  <a:lnTo>
                    <a:pt x="2484" y="541"/>
                  </a:lnTo>
                  <a:lnTo>
                    <a:pt x="2526" y="563"/>
                  </a:lnTo>
                  <a:lnTo>
                    <a:pt x="2565" y="589"/>
                  </a:lnTo>
                  <a:lnTo>
                    <a:pt x="2601" y="620"/>
                  </a:lnTo>
                  <a:lnTo>
                    <a:pt x="2632" y="655"/>
                  </a:lnTo>
                  <a:lnTo>
                    <a:pt x="2659" y="694"/>
                  </a:lnTo>
                  <a:lnTo>
                    <a:pt x="2680" y="736"/>
                  </a:lnTo>
                  <a:lnTo>
                    <a:pt x="2695" y="781"/>
                  </a:lnTo>
                  <a:lnTo>
                    <a:pt x="2705" y="830"/>
                  </a:lnTo>
                  <a:lnTo>
                    <a:pt x="2709" y="879"/>
                  </a:lnTo>
                  <a:lnTo>
                    <a:pt x="2709" y="2051"/>
                  </a:lnTo>
                  <a:lnTo>
                    <a:pt x="2614" y="2062"/>
                  </a:lnTo>
                  <a:lnTo>
                    <a:pt x="2523" y="2080"/>
                  </a:lnTo>
                  <a:lnTo>
                    <a:pt x="2434" y="2107"/>
                  </a:lnTo>
                  <a:lnTo>
                    <a:pt x="2434" y="879"/>
                  </a:lnTo>
                  <a:lnTo>
                    <a:pt x="2430" y="855"/>
                  </a:lnTo>
                  <a:lnTo>
                    <a:pt x="2420" y="833"/>
                  </a:lnTo>
                  <a:lnTo>
                    <a:pt x="2406" y="814"/>
                  </a:lnTo>
                  <a:lnTo>
                    <a:pt x="2388" y="800"/>
                  </a:lnTo>
                  <a:lnTo>
                    <a:pt x="2365" y="790"/>
                  </a:lnTo>
                  <a:lnTo>
                    <a:pt x="2342" y="788"/>
                  </a:lnTo>
                  <a:lnTo>
                    <a:pt x="367" y="788"/>
                  </a:lnTo>
                  <a:lnTo>
                    <a:pt x="342" y="790"/>
                  </a:lnTo>
                  <a:lnTo>
                    <a:pt x="321" y="800"/>
                  </a:lnTo>
                  <a:lnTo>
                    <a:pt x="302" y="814"/>
                  </a:lnTo>
                  <a:lnTo>
                    <a:pt x="287" y="833"/>
                  </a:lnTo>
                  <a:lnTo>
                    <a:pt x="278" y="855"/>
                  </a:lnTo>
                  <a:lnTo>
                    <a:pt x="275" y="879"/>
                  </a:lnTo>
                  <a:lnTo>
                    <a:pt x="275" y="3718"/>
                  </a:lnTo>
                  <a:lnTo>
                    <a:pt x="278" y="3743"/>
                  </a:lnTo>
                  <a:lnTo>
                    <a:pt x="287" y="3765"/>
                  </a:lnTo>
                  <a:lnTo>
                    <a:pt x="302" y="3784"/>
                  </a:lnTo>
                  <a:lnTo>
                    <a:pt x="321" y="3798"/>
                  </a:lnTo>
                  <a:lnTo>
                    <a:pt x="342" y="3808"/>
                  </a:lnTo>
                  <a:lnTo>
                    <a:pt x="367" y="3810"/>
                  </a:lnTo>
                  <a:lnTo>
                    <a:pt x="1750" y="3810"/>
                  </a:lnTo>
                  <a:lnTo>
                    <a:pt x="1792" y="3885"/>
                  </a:lnTo>
                  <a:lnTo>
                    <a:pt x="1841" y="3955"/>
                  </a:lnTo>
                  <a:lnTo>
                    <a:pt x="1893" y="4022"/>
                  </a:lnTo>
                  <a:lnTo>
                    <a:pt x="1951" y="4086"/>
                  </a:lnTo>
                  <a:lnTo>
                    <a:pt x="367" y="4086"/>
                  </a:lnTo>
                  <a:lnTo>
                    <a:pt x="317" y="4082"/>
                  </a:lnTo>
                  <a:lnTo>
                    <a:pt x="270" y="4072"/>
                  </a:lnTo>
                  <a:lnTo>
                    <a:pt x="225" y="4056"/>
                  </a:lnTo>
                  <a:lnTo>
                    <a:pt x="182" y="4035"/>
                  </a:lnTo>
                  <a:lnTo>
                    <a:pt x="142" y="4008"/>
                  </a:lnTo>
                  <a:lnTo>
                    <a:pt x="107" y="3977"/>
                  </a:lnTo>
                  <a:lnTo>
                    <a:pt x="76" y="3942"/>
                  </a:lnTo>
                  <a:lnTo>
                    <a:pt x="50" y="3904"/>
                  </a:lnTo>
                  <a:lnTo>
                    <a:pt x="29" y="3861"/>
                  </a:lnTo>
                  <a:lnTo>
                    <a:pt x="12" y="3815"/>
                  </a:lnTo>
                  <a:lnTo>
                    <a:pt x="2" y="3768"/>
                  </a:lnTo>
                  <a:lnTo>
                    <a:pt x="0" y="3718"/>
                  </a:lnTo>
                  <a:lnTo>
                    <a:pt x="0" y="879"/>
                  </a:lnTo>
                  <a:lnTo>
                    <a:pt x="2" y="830"/>
                  </a:lnTo>
                  <a:lnTo>
                    <a:pt x="12" y="781"/>
                  </a:lnTo>
                  <a:lnTo>
                    <a:pt x="29" y="736"/>
                  </a:lnTo>
                  <a:lnTo>
                    <a:pt x="50" y="694"/>
                  </a:lnTo>
                  <a:lnTo>
                    <a:pt x="76" y="655"/>
                  </a:lnTo>
                  <a:lnTo>
                    <a:pt x="107" y="620"/>
                  </a:lnTo>
                  <a:lnTo>
                    <a:pt x="142" y="589"/>
                  </a:lnTo>
                  <a:lnTo>
                    <a:pt x="182" y="563"/>
                  </a:lnTo>
                  <a:lnTo>
                    <a:pt x="225" y="541"/>
                  </a:lnTo>
                  <a:lnTo>
                    <a:pt x="270" y="526"/>
                  </a:lnTo>
                  <a:lnTo>
                    <a:pt x="317" y="516"/>
                  </a:lnTo>
                  <a:lnTo>
                    <a:pt x="367" y="512"/>
                  </a:lnTo>
                  <a:lnTo>
                    <a:pt x="512" y="512"/>
                  </a:lnTo>
                  <a:lnTo>
                    <a:pt x="512" y="367"/>
                  </a:lnTo>
                  <a:lnTo>
                    <a:pt x="516" y="317"/>
                  </a:lnTo>
                  <a:lnTo>
                    <a:pt x="526" y="270"/>
                  </a:lnTo>
                  <a:lnTo>
                    <a:pt x="541" y="224"/>
                  </a:lnTo>
                  <a:lnTo>
                    <a:pt x="562" y="181"/>
                  </a:lnTo>
                  <a:lnTo>
                    <a:pt x="588" y="143"/>
                  </a:lnTo>
                  <a:lnTo>
                    <a:pt x="619" y="108"/>
                  </a:lnTo>
                  <a:lnTo>
                    <a:pt x="656" y="76"/>
                  </a:lnTo>
                  <a:lnTo>
                    <a:pt x="694" y="50"/>
                  </a:lnTo>
                  <a:lnTo>
                    <a:pt x="737" y="29"/>
                  </a:lnTo>
                  <a:lnTo>
                    <a:pt x="782" y="13"/>
                  </a:lnTo>
                  <a:lnTo>
                    <a:pt x="829" y="3"/>
                  </a:lnTo>
                  <a:lnTo>
                    <a:pt x="8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Freeform 456"/>
            <p:cNvSpPr/>
            <p:nvPr/>
          </p:nvSpPr>
          <p:spPr bwMode="auto">
            <a:xfrm>
              <a:off x="2302" y="3015"/>
              <a:ext cx="536" cy="137"/>
            </a:xfrm>
            <a:custGeom>
              <a:avLst/>
              <a:gdLst>
                <a:gd name="T0" fmla="*/ 138 w 1070"/>
                <a:gd name="T1" fmla="*/ 0 h 276"/>
                <a:gd name="T2" fmla="*/ 931 w 1070"/>
                <a:gd name="T3" fmla="*/ 0 h 276"/>
                <a:gd name="T4" fmla="*/ 964 w 1070"/>
                <a:gd name="T5" fmla="*/ 4 h 276"/>
                <a:gd name="T6" fmla="*/ 993 w 1070"/>
                <a:gd name="T7" fmla="*/ 15 h 276"/>
                <a:gd name="T8" fmla="*/ 1018 w 1070"/>
                <a:gd name="T9" fmla="*/ 31 h 276"/>
                <a:gd name="T10" fmla="*/ 1039 w 1070"/>
                <a:gd name="T11" fmla="*/ 52 h 276"/>
                <a:gd name="T12" fmla="*/ 1055 w 1070"/>
                <a:gd name="T13" fmla="*/ 77 h 276"/>
                <a:gd name="T14" fmla="*/ 1066 w 1070"/>
                <a:gd name="T15" fmla="*/ 106 h 276"/>
                <a:gd name="T16" fmla="*/ 1070 w 1070"/>
                <a:gd name="T17" fmla="*/ 139 h 276"/>
                <a:gd name="T18" fmla="*/ 1066 w 1070"/>
                <a:gd name="T19" fmla="*/ 170 h 276"/>
                <a:gd name="T20" fmla="*/ 1055 w 1070"/>
                <a:gd name="T21" fmla="*/ 198 h 276"/>
                <a:gd name="T22" fmla="*/ 1039 w 1070"/>
                <a:gd name="T23" fmla="*/ 225 h 276"/>
                <a:gd name="T24" fmla="*/ 1018 w 1070"/>
                <a:gd name="T25" fmla="*/ 246 h 276"/>
                <a:gd name="T26" fmla="*/ 993 w 1070"/>
                <a:gd name="T27" fmla="*/ 262 h 276"/>
                <a:gd name="T28" fmla="*/ 964 w 1070"/>
                <a:gd name="T29" fmla="*/ 272 h 276"/>
                <a:gd name="T30" fmla="*/ 931 w 1070"/>
                <a:gd name="T31" fmla="*/ 276 h 276"/>
                <a:gd name="T32" fmla="*/ 138 w 1070"/>
                <a:gd name="T33" fmla="*/ 276 h 276"/>
                <a:gd name="T34" fmla="*/ 106 w 1070"/>
                <a:gd name="T35" fmla="*/ 272 h 276"/>
                <a:gd name="T36" fmla="*/ 77 w 1070"/>
                <a:gd name="T37" fmla="*/ 262 h 276"/>
                <a:gd name="T38" fmla="*/ 52 w 1070"/>
                <a:gd name="T39" fmla="*/ 246 h 276"/>
                <a:gd name="T40" fmla="*/ 31 w 1070"/>
                <a:gd name="T41" fmla="*/ 225 h 276"/>
                <a:gd name="T42" fmla="*/ 15 w 1070"/>
                <a:gd name="T43" fmla="*/ 198 h 276"/>
                <a:gd name="T44" fmla="*/ 4 w 1070"/>
                <a:gd name="T45" fmla="*/ 170 h 276"/>
                <a:gd name="T46" fmla="*/ 0 w 1070"/>
                <a:gd name="T47" fmla="*/ 139 h 276"/>
                <a:gd name="T48" fmla="*/ 4 w 1070"/>
                <a:gd name="T49" fmla="*/ 106 h 276"/>
                <a:gd name="T50" fmla="*/ 15 w 1070"/>
                <a:gd name="T51" fmla="*/ 77 h 276"/>
                <a:gd name="T52" fmla="*/ 31 w 1070"/>
                <a:gd name="T53" fmla="*/ 52 h 276"/>
                <a:gd name="T54" fmla="*/ 52 w 1070"/>
                <a:gd name="T55" fmla="*/ 31 h 276"/>
                <a:gd name="T56" fmla="*/ 77 w 1070"/>
                <a:gd name="T57" fmla="*/ 15 h 276"/>
                <a:gd name="T58" fmla="*/ 106 w 1070"/>
                <a:gd name="T59" fmla="*/ 4 h 276"/>
                <a:gd name="T60" fmla="*/ 138 w 1070"/>
                <a:gd name="T6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70" h="276">
                  <a:moveTo>
                    <a:pt x="138" y="0"/>
                  </a:moveTo>
                  <a:lnTo>
                    <a:pt x="931" y="0"/>
                  </a:lnTo>
                  <a:lnTo>
                    <a:pt x="964" y="4"/>
                  </a:lnTo>
                  <a:lnTo>
                    <a:pt x="993" y="15"/>
                  </a:lnTo>
                  <a:lnTo>
                    <a:pt x="1018" y="31"/>
                  </a:lnTo>
                  <a:lnTo>
                    <a:pt x="1039" y="52"/>
                  </a:lnTo>
                  <a:lnTo>
                    <a:pt x="1055" y="77"/>
                  </a:lnTo>
                  <a:lnTo>
                    <a:pt x="1066" y="106"/>
                  </a:lnTo>
                  <a:lnTo>
                    <a:pt x="1070" y="139"/>
                  </a:lnTo>
                  <a:lnTo>
                    <a:pt x="1066" y="170"/>
                  </a:lnTo>
                  <a:lnTo>
                    <a:pt x="1055" y="198"/>
                  </a:lnTo>
                  <a:lnTo>
                    <a:pt x="1039" y="225"/>
                  </a:lnTo>
                  <a:lnTo>
                    <a:pt x="1018" y="246"/>
                  </a:lnTo>
                  <a:lnTo>
                    <a:pt x="993" y="262"/>
                  </a:lnTo>
                  <a:lnTo>
                    <a:pt x="964" y="272"/>
                  </a:lnTo>
                  <a:lnTo>
                    <a:pt x="931" y="276"/>
                  </a:lnTo>
                  <a:lnTo>
                    <a:pt x="138" y="276"/>
                  </a:lnTo>
                  <a:lnTo>
                    <a:pt x="106" y="272"/>
                  </a:lnTo>
                  <a:lnTo>
                    <a:pt x="77" y="262"/>
                  </a:lnTo>
                  <a:lnTo>
                    <a:pt x="52" y="246"/>
                  </a:lnTo>
                  <a:lnTo>
                    <a:pt x="31" y="225"/>
                  </a:lnTo>
                  <a:lnTo>
                    <a:pt x="15" y="198"/>
                  </a:lnTo>
                  <a:lnTo>
                    <a:pt x="4" y="170"/>
                  </a:lnTo>
                  <a:lnTo>
                    <a:pt x="0" y="139"/>
                  </a:lnTo>
                  <a:lnTo>
                    <a:pt x="4" y="106"/>
                  </a:lnTo>
                  <a:lnTo>
                    <a:pt x="15" y="77"/>
                  </a:lnTo>
                  <a:lnTo>
                    <a:pt x="31" y="52"/>
                  </a:lnTo>
                  <a:lnTo>
                    <a:pt x="52" y="31"/>
                  </a:lnTo>
                  <a:lnTo>
                    <a:pt x="77" y="15"/>
                  </a:lnTo>
                  <a:lnTo>
                    <a:pt x="106" y="4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Freeform 457"/>
            <p:cNvSpPr/>
            <p:nvPr/>
          </p:nvSpPr>
          <p:spPr bwMode="auto">
            <a:xfrm>
              <a:off x="2302" y="3320"/>
              <a:ext cx="657" cy="138"/>
            </a:xfrm>
            <a:custGeom>
              <a:avLst/>
              <a:gdLst>
                <a:gd name="T0" fmla="*/ 138 w 1314"/>
                <a:gd name="T1" fmla="*/ 0 h 275"/>
                <a:gd name="T2" fmla="*/ 1176 w 1314"/>
                <a:gd name="T3" fmla="*/ 0 h 275"/>
                <a:gd name="T4" fmla="*/ 1207 w 1314"/>
                <a:gd name="T5" fmla="*/ 4 h 275"/>
                <a:gd name="T6" fmla="*/ 1237 w 1314"/>
                <a:gd name="T7" fmla="*/ 14 h 275"/>
                <a:gd name="T8" fmla="*/ 1262 w 1314"/>
                <a:gd name="T9" fmla="*/ 30 h 275"/>
                <a:gd name="T10" fmla="*/ 1284 w 1314"/>
                <a:gd name="T11" fmla="*/ 52 h 275"/>
                <a:gd name="T12" fmla="*/ 1300 w 1314"/>
                <a:gd name="T13" fmla="*/ 77 h 275"/>
                <a:gd name="T14" fmla="*/ 1310 w 1314"/>
                <a:gd name="T15" fmla="*/ 107 h 275"/>
                <a:gd name="T16" fmla="*/ 1314 w 1314"/>
                <a:gd name="T17" fmla="*/ 138 h 275"/>
                <a:gd name="T18" fmla="*/ 1310 w 1314"/>
                <a:gd name="T19" fmla="*/ 169 h 275"/>
                <a:gd name="T20" fmla="*/ 1300 w 1314"/>
                <a:gd name="T21" fmla="*/ 198 h 275"/>
                <a:gd name="T22" fmla="*/ 1284 w 1314"/>
                <a:gd name="T23" fmla="*/ 224 h 275"/>
                <a:gd name="T24" fmla="*/ 1262 w 1314"/>
                <a:gd name="T25" fmla="*/ 245 h 275"/>
                <a:gd name="T26" fmla="*/ 1237 w 1314"/>
                <a:gd name="T27" fmla="*/ 261 h 275"/>
                <a:gd name="T28" fmla="*/ 1207 w 1314"/>
                <a:gd name="T29" fmla="*/ 271 h 275"/>
                <a:gd name="T30" fmla="*/ 1176 w 1314"/>
                <a:gd name="T31" fmla="*/ 275 h 275"/>
                <a:gd name="T32" fmla="*/ 138 w 1314"/>
                <a:gd name="T33" fmla="*/ 275 h 275"/>
                <a:gd name="T34" fmla="*/ 106 w 1314"/>
                <a:gd name="T35" fmla="*/ 271 h 275"/>
                <a:gd name="T36" fmla="*/ 77 w 1314"/>
                <a:gd name="T37" fmla="*/ 261 h 275"/>
                <a:gd name="T38" fmla="*/ 52 w 1314"/>
                <a:gd name="T39" fmla="*/ 245 h 275"/>
                <a:gd name="T40" fmla="*/ 31 w 1314"/>
                <a:gd name="T41" fmla="*/ 224 h 275"/>
                <a:gd name="T42" fmla="*/ 15 w 1314"/>
                <a:gd name="T43" fmla="*/ 198 h 275"/>
                <a:gd name="T44" fmla="*/ 4 w 1314"/>
                <a:gd name="T45" fmla="*/ 169 h 275"/>
                <a:gd name="T46" fmla="*/ 0 w 1314"/>
                <a:gd name="T47" fmla="*/ 138 h 275"/>
                <a:gd name="T48" fmla="*/ 4 w 1314"/>
                <a:gd name="T49" fmla="*/ 107 h 275"/>
                <a:gd name="T50" fmla="*/ 15 w 1314"/>
                <a:gd name="T51" fmla="*/ 77 h 275"/>
                <a:gd name="T52" fmla="*/ 31 w 1314"/>
                <a:gd name="T53" fmla="*/ 52 h 275"/>
                <a:gd name="T54" fmla="*/ 52 w 1314"/>
                <a:gd name="T55" fmla="*/ 30 h 275"/>
                <a:gd name="T56" fmla="*/ 77 w 1314"/>
                <a:gd name="T57" fmla="*/ 14 h 275"/>
                <a:gd name="T58" fmla="*/ 106 w 1314"/>
                <a:gd name="T59" fmla="*/ 4 h 275"/>
                <a:gd name="T60" fmla="*/ 138 w 1314"/>
                <a:gd name="T6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14" h="275">
                  <a:moveTo>
                    <a:pt x="138" y="0"/>
                  </a:moveTo>
                  <a:lnTo>
                    <a:pt x="1176" y="0"/>
                  </a:lnTo>
                  <a:lnTo>
                    <a:pt x="1207" y="4"/>
                  </a:lnTo>
                  <a:lnTo>
                    <a:pt x="1237" y="14"/>
                  </a:lnTo>
                  <a:lnTo>
                    <a:pt x="1262" y="30"/>
                  </a:lnTo>
                  <a:lnTo>
                    <a:pt x="1284" y="52"/>
                  </a:lnTo>
                  <a:lnTo>
                    <a:pt x="1300" y="77"/>
                  </a:lnTo>
                  <a:lnTo>
                    <a:pt x="1310" y="107"/>
                  </a:lnTo>
                  <a:lnTo>
                    <a:pt x="1314" y="138"/>
                  </a:lnTo>
                  <a:lnTo>
                    <a:pt x="1310" y="169"/>
                  </a:lnTo>
                  <a:lnTo>
                    <a:pt x="1300" y="198"/>
                  </a:lnTo>
                  <a:lnTo>
                    <a:pt x="1284" y="224"/>
                  </a:lnTo>
                  <a:lnTo>
                    <a:pt x="1262" y="245"/>
                  </a:lnTo>
                  <a:lnTo>
                    <a:pt x="1237" y="261"/>
                  </a:lnTo>
                  <a:lnTo>
                    <a:pt x="1207" y="271"/>
                  </a:lnTo>
                  <a:lnTo>
                    <a:pt x="1176" y="275"/>
                  </a:lnTo>
                  <a:lnTo>
                    <a:pt x="138" y="275"/>
                  </a:lnTo>
                  <a:lnTo>
                    <a:pt x="106" y="271"/>
                  </a:lnTo>
                  <a:lnTo>
                    <a:pt x="77" y="261"/>
                  </a:lnTo>
                  <a:lnTo>
                    <a:pt x="52" y="245"/>
                  </a:lnTo>
                  <a:lnTo>
                    <a:pt x="31" y="224"/>
                  </a:lnTo>
                  <a:lnTo>
                    <a:pt x="15" y="198"/>
                  </a:lnTo>
                  <a:lnTo>
                    <a:pt x="4" y="169"/>
                  </a:lnTo>
                  <a:lnTo>
                    <a:pt x="0" y="138"/>
                  </a:lnTo>
                  <a:lnTo>
                    <a:pt x="4" y="107"/>
                  </a:lnTo>
                  <a:lnTo>
                    <a:pt x="15" y="77"/>
                  </a:lnTo>
                  <a:lnTo>
                    <a:pt x="31" y="52"/>
                  </a:lnTo>
                  <a:lnTo>
                    <a:pt x="52" y="30"/>
                  </a:lnTo>
                  <a:lnTo>
                    <a:pt x="77" y="14"/>
                  </a:lnTo>
                  <a:lnTo>
                    <a:pt x="106" y="4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Freeform 458"/>
            <p:cNvSpPr/>
            <p:nvPr/>
          </p:nvSpPr>
          <p:spPr bwMode="auto">
            <a:xfrm>
              <a:off x="2302" y="3625"/>
              <a:ext cx="577" cy="138"/>
            </a:xfrm>
            <a:custGeom>
              <a:avLst/>
              <a:gdLst>
                <a:gd name="T0" fmla="*/ 138 w 1152"/>
                <a:gd name="T1" fmla="*/ 0 h 274"/>
                <a:gd name="T2" fmla="*/ 1152 w 1152"/>
                <a:gd name="T3" fmla="*/ 0 h 274"/>
                <a:gd name="T4" fmla="*/ 1108 w 1152"/>
                <a:gd name="T5" fmla="*/ 63 h 274"/>
                <a:gd name="T6" fmla="*/ 1066 w 1152"/>
                <a:gd name="T7" fmla="*/ 131 h 274"/>
                <a:gd name="T8" fmla="*/ 1030 w 1152"/>
                <a:gd name="T9" fmla="*/ 201 h 274"/>
                <a:gd name="T10" fmla="*/ 998 w 1152"/>
                <a:gd name="T11" fmla="*/ 274 h 274"/>
                <a:gd name="T12" fmla="*/ 138 w 1152"/>
                <a:gd name="T13" fmla="*/ 274 h 274"/>
                <a:gd name="T14" fmla="*/ 106 w 1152"/>
                <a:gd name="T15" fmla="*/ 270 h 274"/>
                <a:gd name="T16" fmla="*/ 77 w 1152"/>
                <a:gd name="T17" fmla="*/ 261 h 274"/>
                <a:gd name="T18" fmla="*/ 52 w 1152"/>
                <a:gd name="T19" fmla="*/ 244 h 274"/>
                <a:gd name="T20" fmla="*/ 31 w 1152"/>
                <a:gd name="T21" fmla="*/ 223 h 274"/>
                <a:gd name="T22" fmla="*/ 15 w 1152"/>
                <a:gd name="T23" fmla="*/ 197 h 274"/>
                <a:gd name="T24" fmla="*/ 4 w 1152"/>
                <a:gd name="T25" fmla="*/ 168 h 274"/>
                <a:gd name="T26" fmla="*/ 0 w 1152"/>
                <a:gd name="T27" fmla="*/ 137 h 274"/>
                <a:gd name="T28" fmla="*/ 4 w 1152"/>
                <a:gd name="T29" fmla="*/ 105 h 274"/>
                <a:gd name="T30" fmla="*/ 15 w 1152"/>
                <a:gd name="T31" fmla="*/ 76 h 274"/>
                <a:gd name="T32" fmla="*/ 31 w 1152"/>
                <a:gd name="T33" fmla="*/ 51 h 274"/>
                <a:gd name="T34" fmla="*/ 52 w 1152"/>
                <a:gd name="T35" fmla="*/ 30 h 274"/>
                <a:gd name="T36" fmla="*/ 77 w 1152"/>
                <a:gd name="T37" fmla="*/ 13 h 274"/>
                <a:gd name="T38" fmla="*/ 106 w 1152"/>
                <a:gd name="T39" fmla="*/ 2 h 274"/>
                <a:gd name="T40" fmla="*/ 138 w 1152"/>
                <a:gd name="T4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2" h="274">
                  <a:moveTo>
                    <a:pt x="138" y="0"/>
                  </a:moveTo>
                  <a:lnTo>
                    <a:pt x="1152" y="0"/>
                  </a:lnTo>
                  <a:lnTo>
                    <a:pt x="1108" y="63"/>
                  </a:lnTo>
                  <a:lnTo>
                    <a:pt x="1066" y="131"/>
                  </a:lnTo>
                  <a:lnTo>
                    <a:pt x="1030" y="201"/>
                  </a:lnTo>
                  <a:lnTo>
                    <a:pt x="998" y="274"/>
                  </a:lnTo>
                  <a:lnTo>
                    <a:pt x="138" y="274"/>
                  </a:lnTo>
                  <a:lnTo>
                    <a:pt x="106" y="270"/>
                  </a:lnTo>
                  <a:lnTo>
                    <a:pt x="77" y="261"/>
                  </a:lnTo>
                  <a:lnTo>
                    <a:pt x="52" y="244"/>
                  </a:lnTo>
                  <a:lnTo>
                    <a:pt x="31" y="223"/>
                  </a:lnTo>
                  <a:lnTo>
                    <a:pt x="15" y="197"/>
                  </a:lnTo>
                  <a:lnTo>
                    <a:pt x="4" y="168"/>
                  </a:lnTo>
                  <a:lnTo>
                    <a:pt x="0" y="137"/>
                  </a:lnTo>
                  <a:lnTo>
                    <a:pt x="4" y="105"/>
                  </a:lnTo>
                  <a:lnTo>
                    <a:pt x="15" y="76"/>
                  </a:lnTo>
                  <a:lnTo>
                    <a:pt x="31" y="51"/>
                  </a:lnTo>
                  <a:lnTo>
                    <a:pt x="52" y="30"/>
                  </a:lnTo>
                  <a:lnTo>
                    <a:pt x="77" y="13"/>
                  </a:lnTo>
                  <a:lnTo>
                    <a:pt x="106" y="2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Freeform 459"/>
            <p:cNvSpPr/>
            <p:nvPr/>
          </p:nvSpPr>
          <p:spPr bwMode="auto">
            <a:xfrm>
              <a:off x="2302" y="3930"/>
              <a:ext cx="463" cy="138"/>
            </a:xfrm>
            <a:custGeom>
              <a:avLst/>
              <a:gdLst>
                <a:gd name="T0" fmla="*/ 138 w 925"/>
                <a:gd name="T1" fmla="*/ 0 h 274"/>
                <a:gd name="T2" fmla="*/ 918 w 925"/>
                <a:gd name="T3" fmla="*/ 0 h 274"/>
                <a:gd name="T4" fmla="*/ 914 w 925"/>
                <a:gd name="T5" fmla="*/ 54 h 274"/>
                <a:gd name="T6" fmla="*/ 911 w 925"/>
                <a:gd name="T7" fmla="*/ 107 h 274"/>
                <a:gd name="T8" fmla="*/ 915 w 925"/>
                <a:gd name="T9" fmla="*/ 192 h 274"/>
                <a:gd name="T10" fmla="*/ 925 w 925"/>
                <a:gd name="T11" fmla="*/ 274 h 274"/>
                <a:gd name="T12" fmla="*/ 138 w 925"/>
                <a:gd name="T13" fmla="*/ 274 h 274"/>
                <a:gd name="T14" fmla="*/ 106 w 925"/>
                <a:gd name="T15" fmla="*/ 271 h 274"/>
                <a:gd name="T16" fmla="*/ 77 w 925"/>
                <a:gd name="T17" fmla="*/ 261 h 274"/>
                <a:gd name="T18" fmla="*/ 52 w 925"/>
                <a:gd name="T19" fmla="*/ 244 h 274"/>
                <a:gd name="T20" fmla="*/ 31 w 925"/>
                <a:gd name="T21" fmla="*/ 223 h 274"/>
                <a:gd name="T22" fmla="*/ 15 w 925"/>
                <a:gd name="T23" fmla="*/ 197 h 274"/>
                <a:gd name="T24" fmla="*/ 4 w 925"/>
                <a:gd name="T25" fmla="*/ 168 h 274"/>
                <a:gd name="T26" fmla="*/ 0 w 925"/>
                <a:gd name="T27" fmla="*/ 137 h 274"/>
                <a:gd name="T28" fmla="*/ 4 w 925"/>
                <a:gd name="T29" fmla="*/ 105 h 274"/>
                <a:gd name="T30" fmla="*/ 15 w 925"/>
                <a:gd name="T31" fmla="*/ 76 h 274"/>
                <a:gd name="T32" fmla="*/ 31 w 925"/>
                <a:gd name="T33" fmla="*/ 51 h 274"/>
                <a:gd name="T34" fmla="*/ 52 w 925"/>
                <a:gd name="T35" fmla="*/ 30 h 274"/>
                <a:gd name="T36" fmla="*/ 77 w 925"/>
                <a:gd name="T37" fmla="*/ 14 h 274"/>
                <a:gd name="T38" fmla="*/ 106 w 925"/>
                <a:gd name="T39" fmla="*/ 2 h 274"/>
                <a:gd name="T40" fmla="*/ 138 w 925"/>
                <a:gd name="T4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5" h="274">
                  <a:moveTo>
                    <a:pt x="138" y="0"/>
                  </a:moveTo>
                  <a:lnTo>
                    <a:pt x="918" y="0"/>
                  </a:lnTo>
                  <a:lnTo>
                    <a:pt x="914" y="54"/>
                  </a:lnTo>
                  <a:lnTo>
                    <a:pt x="911" y="107"/>
                  </a:lnTo>
                  <a:lnTo>
                    <a:pt x="915" y="192"/>
                  </a:lnTo>
                  <a:lnTo>
                    <a:pt x="925" y="274"/>
                  </a:lnTo>
                  <a:lnTo>
                    <a:pt x="138" y="274"/>
                  </a:lnTo>
                  <a:lnTo>
                    <a:pt x="106" y="271"/>
                  </a:lnTo>
                  <a:lnTo>
                    <a:pt x="77" y="261"/>
                  </a:lnTo>
                  <a:lnTo>
                    <a:pt x="52" y="244"/>
                  </a:lnTo>
                  <a:lnTo>
                    <a:pt x="31" y="223"/>
                  </a:lnTo>
                  <a:lnTo>
                    <a:pt x="15" y="197"/>
                  </a:lnTo>
                  <a:lnTo>
                    <a:pt x="4" y="168"/>
                  </a:lnTo>
                  <a:lnTo>
                    <a:pt x="0" y="137"/>
                  </a:lnTo>
                  <a:lnTo>
                    <a:pt x="4" y="105"/>
                  </a:lnTo>
                  <a:lnTo>
                    <a:pt x="15" y="76"/>
                  </a:lnTo>
                  <a:lnTo>
                    <a:pt x="31" y="51"/>
                  </a:lnTo>
                  <a:lnTo>
                    <a:pt x="52" y="30"/>
                  </a:lnTo>
                  <a:lnTo>
                    <a:pt x="77" y="14"/>
                  </a:lnTo>
                  <a:lnTo>
                    <a:pt x="106" y="2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Freeform 460"/>
            <p:cNvSpPr>
              <a:spLocks noEditPoints="1"/>
            </p:cNvSpPr>
            <p:nvPr/>
          </p:nvSpPr>
          <p:spPr bwMode="auto">
            <a:xfrm>
              <a:off x="3097" y="3842"/>
              <a:ext cx="527" cy="284"/>
            </a:xfrm>
            <a:custGeom>
              <a:avLst/>
              <a:gdLst>
                <a:gd name="T0" fmla="*/ 490 w 1056"/>
                <a:gd name="T1" fmla="*/ 81 h 568"/>
                <a:gd name="T2" fmla="*/ 424 w 1056"/>
                <a:gd name="T3" fmla="*/ 105 h 568"/>
                <a:gd name="T4" fmla="*/ 370 w 1056"/>
                <a:gd name="T5" fmla="*/ 151 h 568"/>
                <a:gd name="T6" fmla="*/ 334 w 1056"/>
                <a:gd name="T7" fmla="*/ 212 h 568"/>
                <a:gd name="T8" fmla="*/ 321 w 1056"/>
                <a:gd name="T9" fmla="*/ 283 h 568"/>
                <a:gd name="T10" fmla="*/ 334 w 1056"/>
                <a:gd name="T11" fmla="*/ 356 h 568"/>
                <a:gd name="T12" fmla="*/ 370 w 1056"/>
                <a:gd name="T13" fmla="*/ 417 h 568"/>
                <a:gd name="T14" fmla="*/ 424 w 1056"/>
                <a:gd name="T15" fmla="*/ 462 h 568"/>
                <a:gd name="T16" fmla="*/ 490 w 1056"/>
                <a:gd name="T17" fmla="*/ 487 h 568"/>
                <a:gd name="T18" fmla="*/ 565 w 1056"/>
                <a:gd name="T19" fmla="*/ 487 h 568"/>
                <a:gd name="T20" fmla="*/ 632 w 1056"/>
                <a:gd name="T21" fmla="*/ 462 h 568"/>
                <a:gd name="T22" fmla="*/ 686 w 1056"/>
                <a:gd name="T23" fmla="*/ 417 h 568"/>
                <a:gd name="T24" fmla="*/ 721 w 1056"/>
                <a:gd name="T25" fmla="*/ 356 h 568"/>
                <a:gd name="T26" fmla="*/ 733 w 1056"/>
                <a:gd name="T27" fmla="*/ 283 h 568"/>
                <a:gd name="T28" fmla="*/ 721 w 1056"/>
                <a:gd name="T29" fmla="*/ 212 h 568"/>
                <a:gd name="T30" fmla="*/ 686 w 1056"/>
                <a:gd name="T31" fmla="*/ 151 h 568"/>
                <a:gd name="T32" fmla="*/ 632 w 1056"/>
                <a:gd name="T33" fmla="*/ 105 h 568"/>
                <a:gd name="T34" fmla="*/ 565 w 1056"/>
                <a:gd name="T35" fmla="*/ 81 h 568"/>
                <a:gd name="T36" fmla="*/ 527 w 1056"/>
                <a:gd name="T37" fmla="*/ 0 h 568"/>
                <a:gd name="T38" fmla="*/ 643 w 1056"/>
                <a:gd name="T39" fmla="*/ 15 h 568"/>
                <a:gd name="T40" fmla="*/ 751 w 1056"/>
                <a:gd name="T41" fmla="*/ 54 h 568"/>
                <a:gd name="T42" fmla="*/ 850 w 1056"/>
                <a:gd name="T43" fmla="*/ 109 h 568"/>
                <a:gd name="T44" fmla="*/ 934 w 1056"/>
                <a:gd name="T45" fmla="*/ 171 h 568"/>
                <a:gd name="T46" fmla="*/ 1004 w 1056"/>
                <a:gd name="T47" fmla="*/ 232 h 568"/>
                <a:gd name="T48" fmla="*/ 1056 w 1056"/>
                <a:gd name="T49" fmla="*/ 283 h 568"/>
                <a:gd name="T50" fmla="*/ 1004 w 1056"/>
                <a:gd name="T51" fmla="*/ 336 h 568"/>
                <a:gd name="T52" fmla="*/ 934 w 1056"/>
                <a:gd name="T53" fmla="*/ 397 h 568"/>
                <a:gd name="T54" fmla="*/ 850 w 1056"/>
                <a:gd name="T55" fmla="*/ 459 h 568"/>
                <a:gd name="T56" fmla="*/ 752 w 1056"/>
                <a:gd name="T57" fmla="*/ 513 h 568"/>
                <a:gd name="T58" fmla="*/ 643 w 1056"/>
                <a:gd name="T59" fmla="*/ 553 h 568"/>
                <a:gd name="T60" fmla="*/ 527 w 1056"/>
                <a:gd name="T61" fmla="*/ 568 h 568"/>
                <a:gd name="T62" fmla="*/ 412 w 1056"/>
                <a:gd name="T63" fmla="*/ 553 h 568"/>
                <a:gd name="T64" fmla="*/ 304 w 1056"/>
                <a:gd name="T65" fmla="*/ 513 h 568"/>
                <a:gd name="T66" fmla="*/ 206 w 1056"/>
                <a:gd name="T67" fmla="*/ 459 h 568"/>
                <a:gd name="T68" fmla="*/ 120 w 1056"/>
                <a:gd name="T69" fmla="*/ 397 h 568"/>
                <a:gd name="T70" fmla="*/ 52 w 1056"/>
                <a:gd name="T71" fmla="*/ 336 h 568"/>
                <a:gd name="T72" fmla="*/ 0 w 1056"/>
                <a:gd name="T73" fmla="*/ 283 h 568"/>
                <a:gd name="T74" fmla="*/ 52 w 1056"/>
                <a:gd name="T75" fmla="*/ 232 h 568"/>
                <a:gd name="T76" fmla="*/ 120 w 1056"/>
                <a:gd name="T77" fmla="*/ 171 h 568"/>
                <a:gd name="T78" fmla="*/ 206 w 1056"/>
                <a:gd name="T79" fmla="*/ 109 h 568"/>
                <a:gd name="T80" fmla="*/ 304 w 1056"/>
                <a:gd name="T81" fmla="*/ 54 h 568"/>
                <a:gd name="T82" fmla="*/ 412 w 1056"/>
                <a:gd name="T83" fmla="*/ 15 h 568"/>
                <a:gd name="T84" fmla="*/ 527 w 1056"/>
                <a:gd name="T8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6" h="568">
                  <a:moveTo>
                    <a:pt x="527" y="77"/>
                  </a:moveTo>
                  <a:lnTo>
                    <a:pt x="490" y="81"/>
                  </a:lnTo>
                  <a:lnTo>
                    <a:pt x="456" y="90"/>
                  </a:lnTo>
                  <a:lnTo>
                    <a:pt x="424" y="105"/>
                  </a:lnTo>
                  <a:lnTo>
                    <a:pt x="395" y="126"/>
                  </a:lnTo>
                  <a:lnTo>
                    <a:pt x="370" y="151"/>
                  </a:lnTo>
                  <a:lnTo>
                    <a:pt x="350" y="180"/>
                  </a:lnTo>
                  <a:lnTo>
                    <a:pt x="334" y="212"/>
                  </a:lnTo>
                  <a:lnTo>
                    <a:pt x="325" y="246"/>
                  </a:lnTo>
                  <a:lnTo>
                    <a:pt x="321" y="283"/>
                  </a:lnTo>
                  <a:lnTo>
                    <a:pt x="325" y="321"/>
                  </a:lnTo>
                  <a:lnTo>
                    <a:pt x="334" y="356"/>
                  </a:lnTo>
                  <a:lnTo>
                    <a:pt x="350" y="388"/>
                  </a:lnTo>
                  <a:lnTo>
                    <a:pt x="370" y="417"/>
                  </a:lnTo>
                  <a:lnTo>
                    <a:pt x="395" y="442"/>
                  </a:lnTo>
                  <a:lnTo>
                    <a:pt x="424" y="462"/>
                  </a:lnTo>
                  <a:lnTo>
                    <a:pt x="456" y="477"/>
                  </a:lnTo>
                  <a:lnTo>
                    <a:pt x="490" y="487"/>
                  </a:lnTo>
                  <a:lnTo>
                    <a:pt x="527" y="489"/>
                  </a:lnTo>
                  <a:lnTo>
                    <a:pt x="565" y="487"/>
                  </a:lnTo>
                  <a:lnTo>
                    <a:pt x="600" y="477"/>
                  </a:lnTo>
                  <a:lnTo>
                    <a:pt x="632" y="462"/>
                  </a:lnTo>
                  <a:lnTo>
                    <a:pt x="661" y="442"/>
                  </a:lnTo>
                  <a:lnTo>
                    <a:pt x="686" y="417"/>
                  </a:lnTo>
                  <a:lnTo>
                    <a:pt x="706" y="388"/>
                  </a:lnTo>
                  <a:lnTo>
                    <a:pt x="721" y="356"/>
                  </a:lnTo>
                  <a:lnTo>
                    <a:pt x="731" y="321"/>
                  </a:lnTo>
                  <a:lnTo>
                    <a:pt x="733" y="283"/>
                  </a:lnTo>
                  <a:lnTo>
                    <a:pt x="731" y="246"/>
                  </a:lnTo>
                  <a:lnTo>
                    <a:pt x="721" y="212"/>
                  </a:lnTo>
                  <a:lnTo>
                    <a:pt x="706" y="180"/>
                  </a:lnTo>
                  <a:lnTo>
                    <a:pt x="686" y="151"/>
                  </a:lnTo>
                  <a:lnTo>
                    <a:pt x="661" y="126"/>
                  </a:lnTo>
                  <a:lnTo>
                    <a:pt x="632" y="105"/>
                  </a:lnTo>
                  <a:lnTo>
                    <a:pt x="600" y="90"/>
                  </a:lnTo>
                  <a:lnTo>
                    <a:pt x="565" y="81"/>
                  </a:lnTo>
                  <a:lnTo>
                    <a:pt x="527" y="77"/>
                  </a:lnTo>
                  <a:close/>
                  <a:moveTo>
                    <a:pt x="527" y="0"/>
                  </a:moveTo>
                  <a:lnTo>
                    <a:pt x="586" y="4"/>
                  </a:lnTo>
                  <a:lnTo>
                    <a:pt x="643" y="15"/>
                  </a:lnTo>
                  <a:lnTo>
                    <a:pt x="698" y="31"/>
                  </a:lnTo>
                  <a:lnTo>
                    <a:pt x="751" y="54"/>
                  </a:lnTo>
                  <a:lnTo>
                    <a:pt x="802" y="80"/>
                  </a:lnTo>
                  <a:lnTo>
                    <a:pt x="850" y="109"/>
                  </a:lnTo>
                  <a:lnTo>
                    <a:pt x="893" y="138"/>
                  </a:lnTo>
                  <a:lnTo>
                    <a:pt x="934" y="171"/>
                  </a:lnTo>
                  <a:lnTo>
                    <a:pt x="971" y="202"/>
                  </a:lnTo>
                  <a:lnTo>
                    <a:pt x="1004" y="232"/>
                  </a:lnTo>
                  <a:lnTo>
                    <a:pt x="1032" y="260"/>
                  </a:lnTo>
                  <a:lnTo>
                    <a:pt x="1056" y="283"/>
                  </a:lnTo>
                  <a:lnTo>
                    <a:pt x="1032" y="308"/>
                  </a:lnTo>
                  <a:lnTo>
                    <a:pt x="1004" y="336"/>
                  </a:lnTo>
                  <a:lnTo>
                    <a:pt x="972" y="366"/>
                  </a:lnTo>
                  <a:lnTo>
                    <a:pt x="934" y="397"/>
                  </a:lnTo>
                  <a:lnTo>
                    <a:pt x="894" y="428"/>
                  </a:lnTo>
                  <a:lnTo>
                    <a:pt x="850" y="459"/>
                  </a:lnTo>
                  <a:lnTo>
                    <a:pt x="802" y="488"/>
                  </a:lnTo>
                  <a:lnTo>
                    <a:pt x="752" y="513"/>
                  </a:lnTo>
                  <a:lnTo>
                    <a:pt x="698" y="535"/>
                  </a:lnTo>
                  <a:lnTo>
                    <a:pt x="643" y="553"/>
                  </a:lnTo>
                  <a:lnTo>
                    <a:pt x="586" y="564"/>
                  </a:lnTo>
                  <a:lnTo>
                    <a:pt x="527" y="568"/>
                  </a:lnTo>
                  <a:lnTo>
                    <a:pt x="469" y="564"/>
                  </a:lnTo>
                  <a:lnTo>
                    <a:pt x="412" y="553"/>
                  </a:lnTo>
                  <a:lnTo>
                    <a:pt x="357" y="535"/>
                  </a:lnTo>
                  <a:lnTo>
                    <a:pt x="304" y="513"/>
                  </a:lnTo>
                  <a:lnTo>
                    <a:pt x="254" y="488"/>
                  </a:lnTo>
                  <a:lnTo>
                    <a:pt x="206" y="459"/>
                  </a:lnTo>
                  <a:lnTo>
                    <a:pt x="161" y="428"/>
                  </a:lnTo>
                  <a:lnTo>
                    <a:pt x="120" y="397"/>
                  </a:lnTo>
                  <a:lnTo>
                    <a:pt x="84" y="366"/>
                  </a:lnTo>
                  <a:lnTo>
                    <a:pt x="52" y="336"/>
                  </a:lnTo>
                  <a:lnTo>
                    <a:pt x="23" y="308"/>
                  </a:lnTo>
                  <a:lnTo>
                    <a:pt x="0" y="283"/>
                  </a:lnTo>
                  <a:lnTo>
                    <a:pt x="23" y="260"/>
                  </a:lnTo>
                  <a:lnTo>
                    <a:pt x="52" y="232"/>
                  </a:lnTo>
                  <a:lnTo>
                    <a:pt x="84" y="202"/>
                  </a:lnTo>
                  <a:lnTo>
                    <a:pt x="120" y="171"/>
                  </a:lnTo>
                  <a:lnTo>
                    <a:pt x="161" y="138"/>
                  </a:lnTo>
                  <a:lnTo>
                    <a:pt x="206" y="109"/>
                  </a:lnTo>
                  <a:lnTo>
                    <a:pt x="254" y="80"/>
                  </a:lnTo>
                  <a:lnTo>
                    <a:pt x="304" y="54"/>
                  </a:lnTo>
                  <a:lnTo>
                    <a:pt x="357" y="31"/>
                  </a:lnTo>
                  <a:lnTo>
                    <a:pt x="412" y="15"/>
                  </a:lnTo>
                  <a:lnTo>
                    <a:pt x="469" y="4"/>
                  </a:lnTo>
                  <a:lnTo>
                    <a:pt x="5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Freeform 461"/>
            <p:cNvSpPr>
              <a:spLocks noEditPoints="1"/>
            </p:cNvSpPr>
            <p:nvPr/>
          </p:nvSpPr>
          <p:spPr bwMode="auto">
            <a:xfrm>
              <a:off x="2931" y="3555"/>
              <a:ext cx="859" cy="859"/>
            </a:xfrm>
            <a:custGeom>
              <a:avLst/>
              <a:gdLst>
                <a:gd name="T0" fmla="*/ 751 w 1720"/>
                <a:gd name="T1" fmla="*/ 448 h 1718"/>
                <a:gd name="T2" fmla="*/ 600 w 1720"/>
                <a:gd name="T3" fmla="*/ 494 h 1718"/>
                <a:gd name="T4" fmla="*/ 466 w 1720"/>
                <a:gd name="T5" fmla="*/ 566 h 1718"/>
                <a:gd name="T6" fmla="*/ 354 w 1720"/>
                <a:gd name="T7" fmla="*/ 649 h 1718"/>
                <a:gd name="T8" fmla="*/ 267 w 1720"/>
                <a:gd name="T9" fmla="*/ 727 h 1718"/>
                <a:gd name="T10" fmla="*/ 210 w 1720"/>
                <a:gd name="T11" fmla="*/ 788 h 1718"/>
                <a:gd name="T12" fmla="*/ 186 w 1720"/>
                <a:gd name="T13" fmla="*/ 816 h 1718"/>
                <a:gd name="T14" fmla="*/ 172 w 1720"/>
                <a:gd name="T15" fmla="*/ 867 h 1718"/>
                <a:gd name="T16" fmla="*/ 190 w 1720"/>
                <a:gd name="T17" fmla="*/ 906 h 1718"/>
                <a:gd name="T18" fmla="*/ 225 w 1720"/>
                <a:gd name="T19" fmla="*/ 947 h 1718"/>
                <a:gd name="T20" fmla="*/ 292 w 1720"/>
                <a:gd name="T21" fmla="*/ 1014 h 1718"/>
                <a:gd name="T22" fmla="*/ 389 w 1720"/>
                <a:gd name="T23" fmla="*/ 1097 h 1718"/>
                <a:gd name="T24" fmla="*/ 508 w 1720"/>
                <a:gd name="T25" fmla="*/ 1176 h 1718"/>
                <a:gd name="T26" fmla="*/ 648 w 1720"/>
                <a:gd name="T27" fmla="*/ 1241 h 1718"/>
                <a:gd name="T28" fmla="*/ 804 w 1720"/>
                <a:gd name="T29" fmla="*/ 1278 h 1718"/>
                <a:gd name="T30" fmla="*/ 968 w 1720"/>
                <a:gd name="T31" fmla="*/ 1270 h 1718"/>
                <a:gd name="T32" fmla="*/ 1119 w 1720"/>
                <a:gd name="T33" fmla="*/ 1223 h 1718"/>
                <a:gd name="T34" fmla="*/ 1253 w 1720"/>
                <a:gd name="T35" fmla="*/ 1151 h 1718"/>
                <a:gd name="T36" fmla="*/ 1365 w 1720"/>
                <a:gd name="T37" fmla="*/ 1068 h 1718"/>
                <a:gd name="T38" fmla="*/ 1453 w 1720"/>
                <a:gd name="T39" fmla="*/ 989 h 1718"/>
                <a:gd name="T40" fmla="*/ 1509 w 1720"/>
                <a:gd name="T41" fmla="*/ 929 h 1718"/>
                <a:gd name="T42" fmla="*/ 1532 w 1720"/>
                <a:gd name="T43" fmla="*/ 901 h 1718"/>
                <a:gd name="T44" fmla="*/ 1546 w 1720"/>
                <a:gd name="T45" fmla="*/ 849 h 1718"/>
                <a:gd name="T46" fmla="*/ 1529 w 1720"/>
                <a:gd name="T47" fmla="*/ 811 h 1718"/>
                <a:gd name="T48" fmla="*/ 1494 w 1720"/>
                <a:gd name="T49" fmla="*/ 771 h 1718"/>
                <a:gd name="T50" fmla="*/ 1426 w 1720"/>
                <a:gd name="T51" fmla="*/ 702 h 1718"/>
                <a:gd name="T52" fmla="*/ 1330 w 1720"/>
                <a:gd name="T53" fmla="*/ 621 h 1718"/>
                <a:gd name="T54" fmla="*/ 1211 w 1720"/>
                <a:gd name="T55" fmla="*/ 540 h 1718"/>
                <a:gd name="T56" fmla="*/ 1070 w 1720"/>
                <a:gd name="T57" fmla="*/ 475 h 1718"/>
                <a:gd name="T58" fmla="*/ 914 w 1720"/>
                <a:gd name="T59" fmla="*/ 440 h 1718"/>
                <a:gd name="T60" fmla="*/ 942 w 1720"/>
                <a:gd name="T61" fmla="*/ 3 h 1718"/>
                <a:gd name="T62" fmla="*/ 1177 w 1720"/>
                <a:gd name="T63" fmla="*/ 60 h 1718"/>
                <a:gd name="T64" fmla="*/ 1380 w 1720"/>
                <a:gd name="T65" fmla="*/ 174 h 1718"/>
                <a:gd name="T66" fmla="*/ 1544 w 1720"/>
                <a:gd name="T67" fmla="*/ 339 h 1718"/>
                <a:gd name="T68" fmla="*/ 1660 w 1720"/>
                <a:gd name="T69" fmla="*/ 543 h 1718"/>
                <a:gd name="T70" fmla="*/ 1716 w 1720"/>
                <a:gd name="T71" fmla="*/ 776 h 1718"/>
                <a:gd name="T72" fmla="*/ 1704 w 1720"/>
                <a:gd name="T73" fmla="*/ 1022 h 1718"/>
                <a:gd name="T74" fmla="*/ 1627 w 1720"/>
                <a:gd name="T75" fmla="*/ 1246 h 1718"/>
                <a:gd name="T76" fmla="*/ 1495 w 1720"/>
                <a:gd name="T77" fmla="*/ 1438 h 1718"/>
                <a:gd name="T78" fmla="*/ 1316 w 1720"/>
                <a:gd name="T79" fmla="*/ 1587 h 1718"/>
                <a:gd name="T80" fmla="*/ 1100 w 1720"/>
                <a:gd name="T81" fmla="*/ 1683 h 1718"/>
                <a:gd name="T82" fmla="*/ 859 w 1720"/>
                <a:gd name="T83" fmla="*/ 1718 h 1718"/>
                <a:gd name="T84" fmla="*/ 618 w 1720"/>
                <a:gd name="T85" fmla="*/ 1683 h 1718"/>
                <a:gd name="T86" fmla="*/ 404 w 1720"/>
                <a:gd name="T87" fmla="*/ 1587 h 1718"/>
                <a:gd name="T88" fmla="*/ 225 w 1720"/>
                <a:gd name="T89" fmla="*/ 1438 h 1718"/>
                <a:gd name="T90" fmla="*/ 93 w 1720"/>
                <a:gd name="T91" fmla="*/ 1246 h 1718"/>
                <a:gd name="T92" fmla="*/ 15 w 1720"/>
                <a:gd name="T93" fmla="*/ 1022 h 1718"/>
                <a:gd name="T94" fmla="*/ 4 w 1720"/>
                <a:gd name="T95" fmla="*/ 776 h 1718"/>
                <a:gd name="T96" fmla="*/ 60 w 1720"/>
                <a:gd name="T97" fmla="*/ 543 h 1718"/>
                <a:gd name="T98" fmla="*/ 175 w 1720"/>
                <a:gd name="T99" fmla="*/ 339 h 1718"/>
                <a:gd name="T100" fmla="*/ 340 w 1720"/>
                <a:gd name="T101" fmla="*/ 174 h 1718"/>
                <a:gd name="T102" fmla="*/ 543 w 1720"/>
                <a:gd name="T103" fmla="*/ 60 h 1718"/>
                <a:gd name="T104" fmla="*/ 777 w 1720"/>
                <a:gd name="T105" fmla="*/ 3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20" h="1718">
                  <a:moveTo>
                    <a:pt x="859" y="436"/>
                  </a:moveTo>
                  <a:lnTo>
                    <a:pt x="804" y="440"/>
                  </a:lnTo>
                  <a:lnTo>
                    <a:pt x="751" y="448"/>
                  </a:lnTo>
                  <a:lnTo>
                    <a:pt x="698" y="459"/>
                  </a:lnTo>
                  <a:lnTo>
                    <a:pt x="648" y="475"/>
                  </a:lnTo>
                  <a:lnTo>
                    <a:pt x="600" y="494"/>
                  </a:lnTo>
                  <a:lnTo>
                    <a:pt x="553" y="516"/>
                  </a:lnTo>
                  <a:lnTo>
                    <a:pt x="508" y="540"/>
                  </a:lnTo>
                  <a:lnTo>
                    <a:pt x="466" y="566"/>
                  </a:lnTo>
                  <a:lnTo>
                    <a:pt x="426" y="592"/>
                  </a:lnTo>
                  <a:lnTo>
                    <a:pt x="389" y="621"/>
                  </a:lnTo>
                  <a:lnTo>
                    <a:pt x="354" y="649"/>
                  </a:lnTo>
                  <a:lnTo>
                    <a:pt x="322" y="676"/>
                  </a:lnTo>
                  <a:lnTo>
                    <a:pt x="292" y="702"/>
                  </a:lnTo>
                  <a:lnTo>
                    <a:pt x="267" y="727"/>
                  </a:lnTo>
                  <a:lnTo>
                    <a:pt x="245" y="751"/>
                  </a:lnTo>
                  <a:lnTo>
                    <a:pt x="225" y="771"/>
                  </a:lnTo>
                  <a:lnTo>
                    <a:pt x="210" y="788"/>
                  </a:lnTo>
                  <a:lnTo>
                    <a:pt x="199" y="802"/>
                  </a:lnTo>
                  <a:lnTo>
                    <a:pt x="190" y="811"/>
                  </a:lnTo>
                  <a:lnTo>
                    <a:pt x="186" y="816"/>
                  </a:lnTo>
                  <a:lnTo>
                    <a:pt x="177" y="832"/>
                  </a:lnTo>
                  <a:lnTo>
                    <a:pt x="172" y="849"/>
                  </a:lnTo>
                  <a:lnTo>
                    <a:pt x="172" y="867"/>
                  </a:lnTo>
                  <a:lnTo>
                    <a:pt x="177" y="884"/>
                  </a:lnTo>
                  <a:lnTo>
                    <a:pt x="186" y="901"/>
                  </a:lnTo>
                  <a:lnTo>
                    <a:pt x="190" y="906"/>
                  </a:lnTo>
                  <a:lnTo>
                    <a:pt x="199" y="916"/>
                  </a:lnTo>
                  <a:lnTo>
                    <a:pt x="210" y="929"/>
                  </a:lnTo>
                  <a:lnTo>
                    <a:pt x="225" y="947"/>
                  </a:lnTo>
                  <a:lnTo>
                    <a:pt x="245" y="967"/>
                  </a:lnTo>
                  <a:lnTo>
                    <a:pt x="267" y="989"/>
                  </a:lnTo>
                  <a:lnTo>
                    <a:pt x="292" y="1014"/>
                  </a:lnTo>
                  <a:lnTo>
                    <a:pt x="322" y="1040"/>
                  </a:lnTo>
                  <a:lnTo>
                    <a:pt x="354" y="1068"/>
                  </a:lnTo>
                  <a:lnTo>
                    <a:pt x="389" y="1097"/>
                  </a:lnTo>
                  <a:lnTo>
                    <a:pt x="426" y="1124"/>
                  </a:lnTo>
                  <a:lnTo>
                    <a:pt x="466" y="1151"/>
                  </a:lnTo>
                  <a:lnTo>
                    <a:pt x="508" y="1176"/>
                  </a:lnTo>
                  <a:lnTo>
                    <a:pt x="553" y="1201"/>
                  </a:lnTo>
                  <a:lnTo>
                    <a:pt x="600" y="1223"/>
                  </a:lnTo>
                  <a:lnTo>
                    <a:pt x="648" y="1241"/>
                  </a:lnTo>
                  <a:lnTo>
                    <a:pt x="698" y="1258"/>
                  </a:lnTo>
                  <a:lnTo>
                    <a:pt x="751" y="1270"/>
                  </a:lnTo>
                  <a:lnTo>
                    <a:pt x="804" y="1278"/>
                  </a:lnTo>
                  <a:lnTo>
                    <a:pt x="859" y="1280"/>
                  </a:lnTo>
                  <a:lnTo>
                    <a:pt x="914" y="1278"/>
                  </a:lnTo>
                  <a:lnTo>
                    <a:pt x="968" y="1270"/>
                  </a:lnTo>
                  <a:lnTo>
                    <a:pt x="1020" y="1258"/>
                  </a:lnTo>
                  <a:lnTo>
                    <a:pt x="1070" y="1241"/>
                  </a:lnTo>
                  <a:lnTo>
                    <a:pt x="1119" y="1223"/>
                  </a:lnTo>
                  <a:lnTo>
                    <a:pt x="1167" y="1201"/>
                  </a:lnTo>
                  <a:lnTo>
                    <a:pt x="1211" y="1176"/>
                  </a:lnTo>
                  <a:lnTo>
                    <a:pt x="1253" y="1151"/>
                  </a:lnTo>
                  <a:lnTo>
                    <a:pt x="1293" y="1124"/>
                  </a:lnTo>
                  <a:lnTo>
                    <a:pt x="1330" y="1097"/>
                  </a:lnTo>
                  <a:lnTo>
                    <a:pt x="1365" y="1068"/>
                  </a:lnTo>
                  <a:lnTo>
                    <a:pt x="1398" y="1040"/>
                  </a:lnTo>
                  <a:lnTo>
                    <a:pt x="1426" y="1014"/>
                  </a:lnTo>
                  <a:lnTo>
                    <a:pt x="1453" y="989"/>
                  </a:lnTo>
                  <a:lnTo>
                    <a:pt x="1475" y="967"/>
                  </a:lnTo>
                  <a:lnTo>
                    <a:pt x="1494" y="947"/>
                  </a:lnTo>
                  <a:lnTo>
                    <a:pt x="1509" y="929"/>
                  </a:lnTo>
                  <a:lnTo>
                    <a:pt x="1521" y="916"/>
                  </a:lnTo>
                  <a:lnTo>
                    <a:pt x="1529" y="906"/>
                  </a:lnTo>
                  <a:lnTo>
                    <a:pt x="1532" y="901"/>
                  </a:lnTo>
                  <a:lnTo>
                    <a:pt x="1542" y="884"/>
                  </a:lnTo>
                  <a:lnTo>
                    <a:pt x="1546" y="867"/>
                  </a:lnTo>
                  <a:lnTo>
                    <a:pt x="1546" y="849"/>
                  </a:lnTo>
                  <a:lnTo>
                    <a:pt x="1542" y="832"/>
                  </a:lnTo>
                  <a:lnTo>
                    <a:pt x="1532" y="816"/>
                  </a:lnTo>
                  <a:lnTo>
                    <a:pt x="1529" y="811"/>
                  </a:lnTo>
                  <a:lnTo>
                    <a:pt x="1521" y="802"/>
                  </a:lnTo>
                  <a:lnTo>
                    <a:pt x="1509" y="788"/>
                  </a:lnTo>
                  <a:lnTo>
                    <a:pt x="1494" y="771"/>
                  </a:lnTo>
                  <a:lnTo>
                    <a:pt x="1475" y="750"/>
                  </a:lnTo>
                  <a:lnTo>
                    <a:pt x="1453" y="727"/>
                  </a:lnTo>
                  <a:lnTo>
                    <a:pt x="1426" y="702"/>
                  </a:lnTo>
                  <a:lnTo>
                    <a:pt x="1398" y="676"/>
                  </a:lnTo>
                  <a:lnTo>
                    <a:pt x="1365" y="649"/>
                  </a:lnTo>
                  <a:lnTo>
                    <a:pt x="1330" y="621"/>
                  </a:lnTo>
                  <a:lnTo>
                    <a:pt x="1293" y="592"/>
                  </a:lnTo>
                  <a:lnTo>
                    <a:pt x="1253" y="566"/>
                  </a:lnTo>
                  <a:lnTo>
                    <a:pt x="1211" y="540"/>
                  </a:lnTo>
                  <a:lnTo>
                    <a:pt x="1167" y="516"/>
                  </a:lnTo>
                  <a:lnTo>
                    <a:pt x="1119" y="494"/>
                  </a:lnTo>
                  <a:lnTo>
                    <a:pt x="1070" y="475"/>
                  </a:lnTo>
                  <a:lnTo>
                    <a:pt x="1020" y="459"/>
                  </a:lnTo>
                  <a:lnTo>
                    <a:pt x="968" y="448"/>
                  </a:lnTo>
                  <a:lnTo>
                    <a:pt x="914" y="440"/>
                  </a:lnTo>
                  <a:lnTo>
                    <a:pt x="859" y="436"/>
                  </a:lnTo>
                  <a:close/>
                  <a:moveTo>
                    <a:pt x="859" y="0"/>
                  </a:moveTo>
                  <a:lnTo>
                    <a:pt x="942" y="3"/>
                  </a:lnTo>
                  <a:lnTo>
                    <a:pt x="1023" y="15"/>
                  </a:lnTo>
                  <a:lnTo>
                    <a:pt x="1100" y="33"/>
                  </a:lnTo>
                  <a:lnTo>
                    <a:pt x="1177" y="60"/>
                  </a:lnTo>
                  <a:lnTo>
                    <a:pt x="1248" y="92"/>
                  </a:lnTo>
                  <a:lnTo>
                    <a:pt x="1316" y="129"/>
                  </a:lnTo>
                  <a:lnTo>
                    <a:pt x="1380" y="174"/>
                  </a:lnTo>
                  <a:lnTo>
                    <a:pt x="1440" y="224"/>
                  </a:lnTo>
                  <a:lnTo>
                    <a:pt x="1495" y="279"/>
                  </a:lnTo>
                  <a:lnTo>
                    <a:pt x="1544" y="339"/>
                  </a:lnTo>
                  <a:lnTo>
                    <a:pt x="1589" y="403"/>
                  </a:lnTo>
                  <a:lnTo>
                    <a:pt x="1627" y="470"/>
                  </a:lnTo>
                  <a:lnTo>
                    <a:pt x="1660" y="543"/>
                  </a:lnTo>
                  <a:lnTo>
                    <a:pt x="1685" y="617"/>
                  </a:lnTo>
                  <a:lnTo>
                    <a:pt x="1704" y="695"/>
                  </a:lnTo>
                  <a:lnTo>
                    <a:pt x="1716" y="776"/>
                  </a:lnTo>
                  <a:lnTo>
                    <a:pt x="1720" y="858"/>
                  </a:lnTo>
                  <a:lnTo>
                    <a:pt x="1716" y="941"/>
                  </a:lnTo>
                  <a:lnTo>
                    <a:pt x="1704" y="1022"/>
                  </a:lnTo>
                  <a:lnTo>
                    <a:pt x="1685" y="1099"/>
                  </a:lnTo>
                  <a:lnTo>
                    <a:pt x="1660" y="1175"/>
                  </a:lnTo>
                  <a:lnTo>
                    <a:pt x="1627" y="1246"/>
                  </a:lnTo>
                  <a:lnTo>
                    <a:pt x="1589" y="1314"/>
                  </a:lnTo>
                  <a:lnTo>
                    <a:pt x="1544" y="1379"/>
                  </a:lnTo>
                  <a:lnTo>
                    <a:pt x="1495" y="1438"/>
                  </a:lnTo>
                  <a:lnTo>
                    <a:pt x="1440" y="1493"/>
                  </a:lnTo>
                  <a:lnTo>
                    <a:pt x="1380" y="1542"/>
                  </a:lnTo>
                  <a:lnTo>
                    <a:pt x="1316" y="1587"/>
                  </a:lnTo>
                  <a:lnTo>
                    <a:pt x="1248" y="1626"/>
                  </a:lnTo>
                  <a:lnTo>
                    <a:pt x="1177" y="1658"/>
                  </a:lnTo>
                  <a:lnTo>
                    <a:pt x="1100" y="1683"/>
                  </a:lnTo>
                  <a:lnTo>
                    <a:pt x="1023" y="1702"/>
                  </a:lnTo>
                  <a:lnTo>
                    <a:pt x="942" y="1714"/>
                  </a:lnTo>
                  <a:lnTo>
                    <a:pt x="859" y="1718"/>
                  </a:lnTo>
                  <a:lnTo>
                    <a:pt x="777" y="1714"/>
                  </a:lnTo>
                  <a:lnTo>
                    <a:pt x="696" y="1702"/>
                  </a:lnTo>
                  <a:lnTo>
                    <a:pt x="618" y="1683"/>
                  </a:lnTo>
                  <a:lnTo>
                    <a:pt x="543" y="1658"/>
                  </a:lnTo>
                  <a:lnTo>
                    <a:pt x="471" y="1626"/>
                  </a:lnTo>
                  <a:lnTo>
                    <a:pt x="404" y="1587"/>
                  </a:lnTo>
                  <a:lnTo>
                    <a:pt x="340" y="1542"/>
                  </a:lnTo>
                  <a:lnTo>
                    <a:pt x="280" y="1493"/>
                  </a:lnTo>
                  <a:lnTo>
                    <a:pt x="225" y="1438"/>
                  </a:lnTo>
                  <a:lnTo>
                    <a:pt x="175" y="1379"/>
                  </a:lnTo>
                  <a:lnTo>
                    <a:pt x="130" y="1314"/>
                  </a:lnTo>
                  <a:lnTo>
                    <a:pt x="93" y="1246"/>
                  </a:lnTo>
                  <a:lnTo>
                    <a:pt x="60" y="1175"/>
                  </a:lnTo>
                  <a:lnTo>
                    <a:pt x="34" y="1099"/>
                  </a:lnTo>
                  <a:lnTo>
                    <a:pt x="15" y="1022"/>
                  </a:lnTo>
                  <a:lnTo>
                    <a:pt x="4" y="941"/>
                  </a:lnTo>
                  <a:lnTo>
                    <a:pt x="0" y="858"/>
                  </a:lnTo>
                  <a:lnTo>
                    <a:pt x="4" y="776"/>
                  </a:lnTo>
                  <a:lnTo>
                    <a:pt x="15" y="695"/>
                  </a:lnTo>
                  <a:lnTo>
                    <a:pt x="34" y="617"/>
                  </a:lnTo>
                  <a:lnTo>
                    <a:pt x="60" y="543"/>
                  </a:lnTo>
                  <a:lnTo>
                    <a:pt x="93" y="470"/>
                  </a:lnTo>
                  <a:lnTo>
                    <a:pt x="130" y="403"/>
                  </a:lnTo>
                  <a:lnTo>
                    <a:pt x="175" y="339"/>
                  </a:lnTo>
                  <a:lnTo>
                    <a:pt x="225" y="279"/>
                  </a:lnTo>
                  <a:lnTo>
                    <a:pt x="280" y="224"/>
                  </a:lnTo>
                  <a:lnTo>
                    <a:pt x="340" y="174"/>
                  </a:lnTo>
                  <a:lnTo>
                    <a:pt x="404" y="129"/>
                  </a:lnTo>
                  <a:lnTo>
                    <a:pt x="471" y="92"/>
                  </a:lnTo>
                  <a:lnTo>
                    <a:pt x="543" y="60"/>
                  </a:lnTo>
                  <a:lnTo>
                    <a:pt x="618" y="33"/>
                  </a:lnTo>
                  <a:lnTo>
                    <a:pt x="696" y="15"/>
                  </a:lnTo>
                  <a:lnTo>
                    <a:pt x="777" y="3"/>
                  </a:lnTo>
                  <a:lnTo>
                    <a:pt x="8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1" name="1"/>
          <p:cNvSpPr txBox="1">
            <a:spLocks noChangeArrowheads="1"/>
          </p:cNvSpPr>
          <p:nvPr/>
        </p:nvSpPr>
        <p:spPr bwMode="auto">
          <a:xfrm>
            <a:off x="1549069" y="4523797"/>
            <a:ext cx="8972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1"/>
          <p:cNvSpPr txBox="1">
            <a:spLocks noChangeArrowheads="1"/>
          </p:cNvSpPr>
          <p:nvPr/>
        </p:nvSpPr>
        <p:spPr bwMode="auto">
          <a:xfrm>
            <a:off x="892402" y="5007254"/>
            <a:ext cx="2247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008989" y="4468835"/>
            <a:ext cx="1380604" cy="356047"/>
          </a:xfrm>
          <a:prstGeom prst="rect">
            <a:avLst/>
          </a:prstGeom>
          <a:solidFill>
            <a:srgbClr val="A8B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1"/>
          <p:cNvSpPr txBox="1">
            <a:spLocks noChangeArrowheads="1"/>
          </p:cNvSpPr>
          <p:nvPr/>
        </p:nvSpPr>
        <p:spPr bwMode="auto">
          <a:xfrm>
            <a:off x="4256819" y="4523797"/>
            <a:ext cx="8972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1"/>
          <p:cNvSpPr txBox="1">
            <a:spLocks noChangeArrowheads="1"/>
          </p:cNvSpPr>
          <p:nvPr/>
        </p:nvSpPr>
        <p:spPr bwMode="auto">
          <a:xfrm>
            <a:off x="3600152" y="5007254"/>
            <a:ext cx="2247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794360" y="4523699"/>
            <a:ext cx="1380604" cy="356047"/>
          </a:xfrm>
          <a:prstGeom prst="rect">
            <a:avLst/>
          </a:prstGeom>
          <a:solidFill>
            <a:srgbClr val="84A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1"/>
          <p:cNvSpPr txBox="1">
            <a:spLocks noChangeArrowheads="1"/>
          </p:cNvSpPr>
          <p:nvPr/>
        </p:nvSpPr>
        <p:spPr bwMode="auto">
          <a:xfrm>
            <a:off x="7042190" y="4578661"/>
            <a:ext cx="8972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1"/>
          <p:cNvSpPr txBox="1">
            <a:spLocks noChangeArrowheads="1"/>
          </p:cNvSpPr>
          <p:nvPr/>
        </p:nvSpPr>
        <p:spPr bwMode="auto">
          <a:xfrm>
            <a:off x="6385523" y="5062118"/>
            <a:ext cx="2247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502110" y="4523699"/>
            <a:ext cx="1380604" cy="356047"/>
          </a:xfrm>
          <a:prstGeom prst="rect">
            <a:avLst/>
          </a:prstGeom>
          <a:solidFill>
            <a:srgbClr val="A8B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1"/>
          <p:cNvSpPr txBox="1">
            <a:spLocks noChangeArrowheads="1"/>
          </p:cNvSpPr>
          <p:nvPr/>
        </p:nvSpPr>
        <p:spPr bwMode="auto">
          <a:xfrm>
            <a:off x="9749940" y="4578661"/>
            <a:ext cx="8972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1"/>
          <p:cNvSpPr txBox="1">
            <a:spLocks noChangeArrowheads="1"/>
          </p:cNvSpPr>
          <p:nvPr/>
        </p:nvSpPr>
        <p:spPr bwMode="auto">
          <a:xfrm>
            <a:off x="9093273" y="5062118"/>
            <a:ext cx="2247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788516" y="1212537"/>
            <a:ext cx="261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Review of work content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PA_文本框 2"/>
          <p:cNvSpPr txBox="1"/>
          <p:nvPr>
            <p:custDataLst>
              <p:tags r:id="rId1"/>
            </p:custDataLst>
          </p:nvPr>
        </p:nvSpPr>
        <p:spPr>
          <a:xfrm>
            <a:off x="4644816" y="644662"/>
            <a:ext cx="2902367" cy="6331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lvl="0" algn="ctr">
              <a:defRPr/>
            </a:pPr>
            <a:r>
              <a:rPr lang="zh-CN" altLang="en-US" sz="3200" b="0" dirty="0">
                <a:solidFill>
                  <a:srgbClr val="84A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年中工作概述</a:t>
            </a:r>
            <a:endParaRPr lang="zh-CN" altLang="en-US" sz="3200" b="0" dirty="0">
              <a:solidFill>
                <a:srgbClr val="84A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2271" y="2083678"/>
            <a:ext cx="2628079" cy="2628080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69267" y="2083678"/>
            <a:ext cx="2628079" cy="2628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26264" y="2083678"/>
            <a:ext cx="5256676" cy="2628080"/>
          </a:xfrm>
          <a:prstGeom prst="rect">
            <a:avLst/>
          </a:prstGeom>
          <a:solidFill>
            <a:srgbClr val="84A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57E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1"/>
          <p:cNvSpPr txBox="1">
            <a:spLocks noChangeArrowheads="1"/>
          </p:cNvSpPr>
          <p:nvPr/>
        </p:nvSpPr>
        <p:spPr bwMode="auto">
          <a:xfrm>
            <a:off x="1103217" y="5085984"/>
            <a:ext cx="99855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80722" y="2658195"/>
            <a:ext cx="181838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汇报小结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1"/>
          <p:cNvSpPr txBox="1">
            <a:spLocks noChangeArrowheads="1"/>
          </p:cNvSpPr>
          <p:nvPr/>
        </p:nvSpPr>
        <p:spPr bwMode="auto">
          <a:xfrm>
            <a:off x="6767216" y="3193056"/>
            <a:ext cx="42440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88516" y="1212537"/>
            <a:ext cx="261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Review of work content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PA_文本框 2"/>
          <p:cNvSpPr txBox="1"/>
          <p:nvPr>
            <p:custDataLst>
              <p:tags r:id="rId3"/>
            </p:custDataLst>
          </p:nvPr>
        </p:nvSpPr>
        <p:spPr>
          <a:xfrm>
            <a:off x="4644816" y="644662"/>
            <a:ext cx="2902367" cy="6331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lvl="0" algn="ctr">
              <a:defRPr/>
            </a:pPr>
            <a:r>
              <a:rPr lang="zh-CN" altLang="en-US" sz="3200" b="0" dirty="0">
                <a:solidFill>
                  <a:srgbClr val="84A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年中工作概述</a:t>
            </a:r>
            <a:endParaRPr lang="zh-CN" altLang="en-US" sz="3200" b="0" dirty="0">
              <a:solidFill>
                <a:srgbClr val="84A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A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9"/>
          <p:cNvSpPr/>
          <p:nvPr/>
        </p:nvSpPr>
        <p:spPr bwMode="auto">
          <a:xfrm>
            <a:off x="-60325" y="2271563"/>
            <a:ext cx="12312650" cy="2833637"/>
          </a:xfrm>
          <a:custGeom>
            <a:avLst/>
            <a:gdLst>
              <a:gd name="T0" fmla="*/ 3112 w 3242"/>
              <a:gd name="T1" fmla="*/ 94 h 681"/>
              <a:gd name="T2" fmla="*/ 2931 w 3242"/>
              <a:gd name="T3" fmla="*/ 13 h 681"/>
              <a:gd name="T4" fmla="*/ 2808 w 3242"/>
              <a:gd name="T5" fmla="*/ 31 h 681"/>
              <a:gd name="T6" fmla="*/ 2615 w 3242"/>
              <a:gd name="T7" fmla="*/ 73 h 681"/>
              <a:gd name="T8" fmla="*/ 2548 w 3242"/>
              <a:gd name="T9" fmla="*/ 101 h 681"/>
              <a:gd name="T10" fmla="*/ 2387 w 3242"/>
              <a:gd name="T11" fmla="*/ 211 h 681"/>
              <a:gd name="T12" fmla="*/ 2238 w 3242"/>
              <a:gd name="T13" fmla="*/ 324 h 681"/>
              <a:gd name="T14" fmla="*/ 2192 w 3242"/>
              <a:gd name="T15" fmla="*/ 394 h 681"/>
              <a:gd name="T16" fmla="*/ 2125 w 3242"/>
              <a:gd name="T17" fmla="*/ 466 h 681"/>
              <a:gd name="T18" fmla="*/ 1993 w 3242"/>
              <a:gd name="T19" fmla="*/ 526 h 681"/>
              <a:gd name="T20" fmla="*/ 1865 w 3242"/>
              <a:gd name="T21" fmla="*/ 530 h 681"/>
              <a:gd name="T22" fmla="*/ 1788 w 3242"/>
              <a:gd name="T23" fmla="*/ 523 h 681"/>
              <a:gd name="T24" fmla="*/ 1711 w 3242"/>
              <a:gd name="T25" fmla="*/ 515 h 681"/>
              <a:gd name="T26" fmla="*/ 1436 w 3242"/>
              <a:gd name="T27" fmla="*/ 546 h 681"/>
              <a:gd name="T28" fmla="*/ 1287 w 3242"/>
              <a:gd name="T29" fmla="*/ 592 h 681"/>
              <a:gd name="T30" fmla="*/ 1267 w 3242"/>
              <a:gd name="T31" fmla="*/ 602 h 681"/>
              <a:gd name="T32" fmla="*/ 1257 w 3242"/>
              <a:gd name="T33" fmla="*/ 607 h 681"/>
              <a:gd name="T34" fmla="*/ 1095 w 3242"/>
              <a:gd name="T35" fmla="*/ 660 h 681"/>
              <a:gd name="T36" fmla="*/ 1036 w 3242"/>
              <a:gd name="T37" fmla="*/ 673 h 681"/>
              <a:gd name="T38" fmla="*/ 908 w 3242"/>
              <a:gd name="T39" fmla="*/ 681 h 681"/>
              <a:gd name="T40" fmla="*/ 721 w 3242"/>
              <a:gd name="T41" fmla="*/ 661 h 681"/>
              <a:gd name="T42" fmla="*/ 531 w 3242"/>
              <a:gd name="T43" fmla="*/ 584 h 681"/>
              <a:gd name="T44" fmla="*/ 392 w 3242"/>
              <a:gd name="T45" fmla="*/ 442 h 681"/>
              <a:gd name="T46" fmla="*/ 328 w 3242"/>
              <a:gd name="T47" fmla="*/ 370 h 681"/>
              <a:gd name="T48" fmla="*/ 264 w 3242"/>
              <a:gd name="T49" fmla="*/ 295 h 681"/>
              <a:gd name="T50" fmla="*/ 190 w 3242"/>
              <a:gd name="T51" fmla="*/ 180 h 681"/>
              <a:gd name="T52" fmla="*/ 186 w 3242"/>
              <a:gd name="T53" fmla="*/ 174 h 681"/>
              <a:gd name="T54" fmla="*/ 42 w 3242"/>
              <a:gd name="T55" fmla="*/ 20 h 681"/>
              <a:gd name="T56" fmla="*/ 11 w 3242"/>
              <a:gd name="T57" fmla="*/ 17 h 681"/>
              <a:gd name="T58" fmla="*/ 11 w 3242"/>
              <a:gd name="T59" fmla="*/ 14 h 681"/>
              <a:gd name="T60" fmla="*/ 44 w 3242"/>
              <a:gd name="T61" fmla="*/ 17 h 681"/>
              <a:gd name="T62" fmla="*/ 172 w 3242"/>
              <a:gd name="T63" fmla="*/ 142 h 681"/>
              <a:gd name="T64" fmla="*/ 196 w 3242"/>
              <a:gd name="T65" fmla="*/ 170 h 681"/>
              <a:gd name="T66" fmla="*/ 201 w 3242"/>
              <a:gd name="T67" fmla="*/ 178 h 681"/>
              <a:gd name="T68" fmla="*/ 275 w 3242"/>
              <a:gd name="T69" fmla="*/ 286 h 681"/>
              <a:gd name="T70" fmla="*/ 388 w 3242"/>
              <a:gd name="T71" fmla="*/ 413 h 681"/>
              <a:gd name="T72" fmla="*/ 539 w 3242"/>
              <a:gd name="T73" fmla="*/ 566 h 681"/>
              <a:gd name="T74" fmla="*/ 725 w 3242"/>
              <a:gd name="T75" fmla="*/ 640 h 681"/>
              <a:gd name="T76" fmla="*/ 1034 w 3242"/>
              <a:gd name="T77" fmla="*/ 653 h 681"/>
              <a:gd name="T78" fmla="*/ 1090 w 3242"/>
              <a:gd name="T79" fmla="*/ 642 h 681"/>
              <a:gd name="T80" fmla="*/ 1253 w 3242"/>
              <a:gd name="T81" fmla="*/ 589 h 681"/>
              <a:gd name="T82" fmla="*/ 1260 w 3242"/>
              <a:gd name="T83" fmla="*/ 586 h 681"/>
              <a:gd name="T84" fmla="*/ 1343 w 3242"/>
              <a:gd name="T85" fmla="*/ 551 h 681"/>
              <a:gd name="T86" fmla="*/ 1433 w 3242"/>
              <a:gd name="T87" fmla="*/ 532 h 681"/>
              <a:gd name="T88" fmla="*/ 1523 w 3242"/>
              <a:gd name="T89" fmla="*/ 513 h 681"/>
              <a:gd name="T90" fmla="*/ 1712 w 3242"/>
              <a:gd name="T91" fmla="*/ 507 h 681"/>
              <a:gd name="T92" fmla="*/ 1865 w 3242"/>
              <a:gd name="T93" fmla="*/ 524 h 681"/>
              <a:gd name="T94" fmla="*/ 1991 w 3242"/>
              <a:gd name="T95" fmla="*/ 520 h 681"/>
              <a:gd name="T96" fmla="*/ 2120 w 3242"/>
              <a:gd name="T97" fmla="*/ 460 h 681"/>
              <a:gd name="T98" fmla="*/ 2229 w 3242"/>
              <a:gd name="T99" fmla="*/ 316 h 681"/>
              <a:gd name="T100" fmla="*/ 2375 w 3242"/>
              <a:gd name="T101" fmla="*/ 201 h 681"/>
              <a:gd name="T102" fmla="*/ 2405 w 3242"/>
              <a:gd name="T103" fmla="*/ 144 h 681"/>
              <a:gd name="T104" fmla="*/ 2575 w 3242"/>
              <a:gd name="T105" fmla="*/ 70 h 681"/>
              <a:gd name="T106" fmla="*/ 2677 w 3242"/>
              <a:gd name="T107" fmla="*/ 31 h 681"/>
              <a:gd name="T108" fmla="*/ 2806 w 3242"/>
              <a:gd name="T109" fmla="*/ 15 h 681"/>
              <a:gd name="T110" fmla="*/ 2935 w 3242"/>
              <a:gd name="T111" fmla="*/ 0 h 681"/>
              <a:gd name="T112" fmla="*/ 3116 w 3242"/>
              <a:gd name="T113" fmla="*/ 87 h 681"/>
              <a:gd name="T114" fmla="*/ 3179 w 3242"/>
              <a:gd name="T115" fmla="*/ 129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42" h="681">
                <a:moveTo>
                  <a:pt x="3240" y="172"/>
                </a:moveTo>
                <a:cubicBezTo>
                  <a:pt x="3219" y="159"/>
                  <a:pt x="3198" y="146"/>
                  <a:pt x="3176" y="133"/>
                </a:cubicBezTo>
                <a:cubicBezTo>
                  <a:pt x="3112" y="94"/>
                  <a:pt x="3112" y="94"/>
                  <a:pt x="3112" y="94"/>
                </a:cubicBezTo>
                <a:cubicBezTo>
                  <a:pt x="3112" y="95"/>
                  <a:pt x="3112" y="95"/>
                  <a:pt x="3112" y="95"/>
                </a:cubicBezTo>
                <a:cubicBezTo>
                  <a:pt x="3082" y="81"/>
                  <a:pt x="3052" y="68"/>
                  <a:pt x="3022" y="54"/>
                </a:cubicBezTo>
                <a:cubicBezTo>
                  <a:pt x="2931" y="13"/>
                  <a:pt x="2931" y="13"/>
                  <a:pt x="2931" y="13"/>
                </a:cubicBezTo>
                <a:cubicBezTo>
                  <a:pt x="2934" y="14"/>
                  <a:pt x="2934" y="14"/>
                  <a:pt x="2934" y="14"/>
                </a:cubicBezTo>
                <a:cubicBezTo>
                  <a:pt x="2871" y="22"/>
                  <a:pt x="2871" y="22"/>
                  <a:pt x="2871" y="22"/>
                </a:cubicBezTo>
                <a:cubicBezTo>
                  <a:pt x="2808" y="31"/>
                  <a:pt x="2808" y="31"/>
                  <a:pt x="2808" y="31"/>
                </a:cubicBezTo>
                <a:cubicBezTo>
                  <a:pt x="2681" y="47"/>
                  <a:pt x="2681" y="47"/>
                  <a:pt x="2681" y="47"/>
                </a:cubicBezTo>
                <a:cubicBezTo>
                  <a:pt x="2683" y="47"/>
                  <a:pt x="2683" y="47"/>
                  <a:pt x="2683" y="47"/>
                </a:cubicBezTo>
                <a:cubicBezTo>
                  <a:pt x="2615" y="73"/>
                  <a:pt x="2615" y="73"/>
                  <a:pt x="2615" y="73"/>
                </a:cubicBezTo>
                <a:cubicBezTo>
                  <a:pt x="2598" y="79"/>
                  <a:pt x="2598" y="79"/>
                  <a:pt x="2598" y="79"/>
                </a:cubicBezTo>
                <a:cubicBezTo>
                  <a:pt x="2581" y="87"/>
                  <a:pt x="2581" y="87"/>
                  <a:pt x="2581" y="87"/>
                </a:cubicBezTo>
                <a:cubicBezTo>
                  <a:pt x="2548" y="101"/>
                  <a:pt x="2548" y="101"/>
                  <a:pt x="2548" y="101"/>
                </a:cubicBezTo>
                <a:cubicBezTo>
                  <a:pt x="2503" y="121"/>
                  <a:pt x="2459" y="140"/>
                  <a:pt x="2414" y="159"/>
                </a:cubicBezTo>
                <a:cubicBezTo>
                  <a:pt x="2418" y="155"/>
                  <a:pt x="2418" y="155"/>
                  <a:pt x="2418" y="155"/>
                </a:cubicBezTo>
                <a:cubicBezTo>
                  <a:pt x="2387" y="211"/>
                  <a:pt x="2387" y="211"/>
                  <a:pt x="2387" y="211"/>
                </a:cubicBezTo>
                <a:cubicBezTo>
                  <a:pt x="2386" y="212"/>
                  <a:pt x="2386" y="212"/>
                  <a:pt x="2386" y="212"/>
                </a:cubicBezTo>
                <a:cubicBezTo>
                  <a:pt x="2385" y="213"/>
                  <a:pt x="2385" y="213"/>
                  <a:pt x="2385" y="213"/>
                </a:cubicBezTo>
                <a:cubicBezTo>
                  <a:pt x="2238" y="324"/>
                  <a:pt x="2238" y="324"/>
                  <a:pt x="2238" y="324"/>
                </a:cubicBezTo>
                <a:cubicBezTo>
                  <a:pt x="2239" y="322"/>
                  <a:pt x="2239" y="322"/>
                  <a:pt x="2239" y="322"/>
                </a:cubicBezTo>
                <a:cubicBezTo>
                  <a:pt x="2192" y="394"/>
                  <a:pt x="2192" y="394"/>
                  <a:pt x="2192" y="394"/>
                </a:cubicBezTo>
                <a:cubicBezTo>
                  <a:pt x="2192" y="394"/>
                  <a:pt x="2192" y="394"/>
                  <a:pt x="2192" y="394"/>
                </a:cubicBezTo>
                <a:cubicBezTo>
                  <a:pt x="2192" y="394"/>
                  <a:pt x="2192" y="394"/>
                  <a:pt x="2192" y="394"/>
                </a:cubicBezTo>
                <a:cubicBezTo>
                  <a:pt x="2169" y="418"/>
                  <a:pt x="2147" y="442"/>
                  <a:pt x="2125" y="466"/>
                </a:cubicBezTo>
                <a:cubicBezTo>
                  <a:pt x="2125" y="466"/>
                  <a:pt x="2125" y="466"/>
                  <a:pt x="2125" y="466"/>
                </a:cubicBezTo>
                <a:cubicBezTo>
                  <a:pt x="2124" y="466"/>
                  <a:pt x="2124" y="466"/>
                  <a:pt x="2124" y="466"/>
                </a:cubicBezTo>
                <a:cubicBezTo>
                  <a:pt x="2059" y="496"/>
                  <a:pt x="2059" y="496"/>
                  <a:pt x="2059" y="496"/>
                </a:cubicBezTo>
                <a:cubicBezTo>
                  <a:pt x="1993" y="526"/>
                  <a:pt x="1993" y="526"/>
                  <a:pt x="1993" y="526"/>
                </a:cubicBezTo>
                <a:cubicBezTo>
                  <a:pt x="1993" y="526"/>
                  <a:pt x="1993" y="526"/>
                  <a:pt x="1993" y="526"/>
                </a:cubicBezTo>
                <a:cubicBezTo>
                  <a:pt x="1992" y="526"/>
                  <a:pt x="1992" y="526"/>
                  <a:pt x="1992" y="526"/>
                </a:cubicBezTo>
                <a:cubicBezTo>
                  <a:pt x="1950" y="527"/>
                  <a:pt x="1907" y="529"/>
                  <a:pt x="1865" y="530"/>
                </a:cubicBezTo>
                <a:cubicBezTo>
                  <a:pt x="1865" y="530"/>
                  <a:pt x="1865" y="530"/>
                  <a:pt x="1865" y="530"/>
                </a:cubicBezTo>
                <a:cubicBezTo>
                  <a:pt x="1865" y="530"/>
                  <a:pt x="1865" y="530"/>
                  <a:pt x="1865" y="530"/>
                </a:cubicBezTo>
                <a:cubicBezTo>
                  <a:pt x="1788" y="523"/>
                  <a:pt x="1788" y="523"/>
                  <a:pt x="1788" y="523"/>
                </a:cubicBezTo>
                <a:cubicBezTo>
                  <a:pt x="1749" y="519"/>
                  <a:pt x="1749" y="519"/>
                  <a:pt x="1749" y="519"/>
                </a:cubicBezTo>
                <a:cubicBezTo>
                  <a:pt x="1711" y="515"/>
                  <a:pt x="1711" y="515"/>
                  <a:pt x="1711" y="515"/>
                </a:cubicBezTo>
                <a:cubicBezTo>
                  <a:pt x="1711" y="515"/>
                  <a:pt x="1711" y="515"/>
                  <a:pt x="1711" y="515"/>
                </a:cubicBezTo>
                <a:cubicBezTo>
                  <a:pt x="1523" y="525"/>
                  <a:pt x="1523" y="525"/>
                  <a:pt x="1523" y="525"/>
                </a:cubicBezTo>
                <a:cubicBezTo>
                  <a:pt x="1524" y="525"/>
                  <a:pt x="1524" y="525"/>
                  <a:pt x="1524" y="525"/>
                </a:cubicBezTo>
                <a:cubicBezTo>
                  <a:pt x="1495" y="532"/>
                  <a:pt x="1466" y="539"/>
                  <a:pt x="1436" y="546"/>
                </a:cubicBezTo>
                <a:cubicBezTo>
                  <a:pt x="1348" y="567"/>
                  <a:pt x="1348" y="567"/>
                  <a:pt x="1348" y="567"/>
                </a:cubicBezTo>
                <a:cubicBezTo>
                  <a:pt x="1349" y="567"/>
                  <a:pt x="1349" y="567"/>
                  <a:pt x="1349" y="567"/>
                </a:cubicBezTo>
                <a:cubicBezTo>
                  <a:pt x="1328" y="574"/>
                  <a:pt x="1307" y="583"/>
                  <a:pt x="1287" y="592"/>
                </a:cubicBezTo>
                <a:cubicBezTo>
                  <a:pt x="1282" y="594"/>
                  <a:pt x="1277" y="597"/>
                  <a:pt x="1272" y="599"/>
                </a:cubicBezTo>
                <a:cubicBezTo>
                  <a:pt x="1271" y="600"/>
                  <a:pt x="1270" y="600"/>
                  <a:pt x="1269" y="601"/>
                </a:cubicBezTo>
                <a:cubicBezTo>
                  <a:pt x="1267" y="602"/>
                  <a:pt x="1267" y="602"/>
                  <a:pt x="1267" y="602"/>
                </a:cubicBezTo>
                <a:cubicBezTo>
                  <a:pt x="1267" y="602"/>
                  <a:pt x="1266" y="602"/>
                  <a:pt x="1265" y="603"/>
                </a:cubicBezTo>
                <a:cubicBezTo>
                  <a:pt x="1261" y="605"/>
                  <a:pt x="1261" y="605"/>
                  <a:pt x="1261" y="605"/>
                </a:cubicBezTo>
                <a:cubicBezTo>
                  <a:pt x="1259" y="606"/>
                  <a:pt x="1258" y="606"/>
                  <a:pt x="1257" y="607"/>
                </a:cubicBezTo>
                <a:cubicBezTo>
                  <a:pt x="1246" y="612"/>
                  <a:pt x="1235" y="616"/>
                  <a:pt x="1224" y="619"/>
                </a:cubicBezTo>
                <a:cubicBezTo>
                  <a:pt x="1182" y="634"/>
                  <a:pt x="1138" y="647"/>
                  <a:pt x="1095" y="660"/>
                </a:cubicBezTo>
                <a:cubicBezTo>
                  <a:pt x="1095" y="660"/>
                  <a:pt x="1095" y="660"/>
                  <a:pt x="1095" y="660"/>
                </a:cubicBezTo>
                <a:cubicBezTo>
                  <a:pt x="1094" y="660"/>
                  <a:pt x="1094" y="660"/>
                  <a:pt x="1094" y="660"/>
                </a:cubicBezTo>
                <a:cubicBezTo>
                  <a:pt x="1037" y="673"/>
                  <a:pt x="1037" y="673"/>
                  <a:pt x="1037" y="673"/>
                </a:cubicBezTo>
                <a:cubicBezTo>
                  <a:pt x="1036" y="673"/>
                  <a:pt x="1036" y="673"/>
                  <a:pt x="1036" y="673"/>
                </a:cubicBezTo>
                <a:cubicBezTo>
                  <a:pt x="1035" y="673"/>
                  <a:pt x="1035" y="673"/>
                  <a:pt x="1035" y="673"/>
                </a:cubicBezTo>
                <a:cubicBezTo>
                  <a:pt x="909" y="681"/>
                  <a:pt x="909" y="681"/>
                  <a:pt x="909" y="681"/>
                </a:cubicBezTo>
                <a:cubicBezTo>
                  <a:pt x="908" y="681"/>
                  <a:pt x="908" y="681"/>
                  <a:pt x="908" y="681"/>
                </a:cubicBezTo>
                <a:cubicBezTo>
                  <a:pt x="907" y="681"/>
                  <a:pt x="907" y="681"/>
                  <a:pt x="907" y="681"/>
                </a:cubicBezTo>
                <a:cubicBezTo>
                  <a:pt x="845" y="675"/>
                  <a:pt x="784" y="668"/>
                  <a:pt x="722" y="662"/>
                </a:cubicBezTo>
                <a:cubicBezTo>
                  <a:pt x="721" y="661"/>
                  <a:pt x="721" y="661"/>
                  <a:pt x="721" y="661"/>
                </a:cubicBezTo>
                <a:cubicBezTo>
                  <a:pt x="720" y="661"/>
                  <a:pt x="720" y="661"/>
                  <a:pt x="720" y="661"/>
                </a:cubicBezTo>
                <a:cubicBezTo>
                  <a:pt x="625" y="623"/>
                  <a:pt x="625" y="623"/>
                  <a:pt x="625" y="623"/>
                </a:cubicBezTo>
                <a:cubicBezTo>
                  <a:pt x="531" y="584"/>
                  <a:pt x="531" y="584"/>
                  <a:pt x="531" y="584"/>
                </a:cubicBezTo>
                <a:cubicBezTo>
                  <a:pt x="529" y="584"/>
                  <a:pt x="529" y="584"/>
                  <a:pt x="529" y="584"/>
                </a:cubicBezTo>
                <a:cubicBezTo>
                  <a:pt x="528" y="582"/>
                  <a:pt x="528" y="582"/>
                  <a:pt x="528" y="582"/>
                </a:cubicBezTo>
                <a:cubicBezTo>
                  <a:pt x="392" y="442"/>
                  <a:pt x="392" y="442"/>
                  <a:pt x="392" y="442"/>
                </a:cubicBezTo>
                <a:cubicBezTo>
                  <a:pt x="376" y="425"/>
                  <a:pt x="376" y="425"/>
                  <a:pt x="376" y="425"/>
                </a:cubicBezTo>
                <a:cubicBezTo>
                  <a:pt x="370" y="419"/>
                  <a:pt x="364" y="413"/>
                  <a:pt x="359" y="407"/>
                </a:cubicBezTo>
                <a:cubicBezTo>
                  <a:pt x="328" y="370"/>
                  <a:pt x="328" y="370"/>
                  <a:pt x="328" y="370"/>
                </a:cubicBezTo>
                <a:cubicBezTo>
                  <a:pt x="265" y="296"/>
                  <a:pt x="265" y="296"/>
                  <a:pt x="265" y="296"/>
                </a:cubicBezTo>
                <a:cubicBezTo>
                  <a:pt x="264" y="295"/>
                  <a:pt x="264" y="295"/>
                  <a:pt x="264" y="295"/>
                </a:cubicBezTo>
                <a:cubicBezTo>
                  <a:pt x="264" y="295"/>
                  <a:pt x="264" y="295"/>
                  <a:pt x="264" y="295"/>
                </a:cubicBezTo>
                <a:cubicBezTo>
                  <a:pt x="247" y="271"/>
                  <a:pt x="231" y="246"/>
                  <a:pt x="215" y="221"/>
                </a:cubicBezTo>
                <a:cubicBezTo>
                  <a:pt x="207" y="208"/>
                  <a:pt x="198" y="196"/>
                  <a:pt x="191" y="183"/>
                </a:cubicBezTo>
                <a:cubicBezTo>
                  <a:pt x="191" y="182"/>
                  <a:pt x="190" y="181"/>
                  <a:pt x="190" y="180"/>
                </a:cubicBezTo>
                <a:cubicBezTo>
                  <a:pt x="188" y="177"/>
                  <a:pt x="188" y="177"/>
                  <a:pt x="188" y="177"/>
                </a:cubicBezTo>
                <a:cubicBezTo>
                  <a:pt x="188" y="176"/>
                  <a:pt x="188" y="177"/>
                  <a:pt x="187" y="176"/>
                </a:cubicBezTo>
                <a:cubicBezTo>
                  <a:pt x="187" y="175"/>
                  <a:pt x="187" y="175"/>
                  <a:pt x="186" y="174"/>
                </a:cubicBezTo>
                <a:cubicBezTo>
                  <a:pt x="184" y="171"/>
                  <a:pt x="182" y="168"/>
                  <a:pt x="179" y="165"/>
                </a:cubicBezTo>
                <a:cubicBezTo>
                  <a:pt x="175" y="160"/>
                  <a:pt x="170" y="154"/>
                  <a:pt x="165" y="149"/>
                </a:cubicBezTo>
                <a:cubicBezTo>
                  <a:pt x="125" y="105"/>
                  <a:pt x="83" y="63"/>
                  <a:pt x="42" y="20"/>
                </a:cubicBezTo>
                <a:cubicBezTo>
                  <a:pt x="43" y="21"/>
                  <a:pt x="43" y="21"/>
                  <a:pt x="43" y="21"/>
                </a:cubicBezTo>
                <a:cubicBezTo>
                  <a:pt x="36" y="19"/>
                  <a:pt x="29" y="18"/>
                  <a:pt x="22" y="17"/>
                </a:cubicBezTo>
                <a:cubicBezTo>
                  <a:pt x="18" y="17"/>
                  <a:pt x="15" y="17"/>
                  <a:pt x="11" y="17"/>
                </a:cubicBezTo>
                <a:cubicBezTo>
                  <a:pt x="8" y="17"/>
                  <a:pt x="4" y="18"/>
                  <a:pt x="2" y="20"/>
                </a:cubicBezTo>
                <a:cubicBezTo>
                  <a:pt x="0" y="18"/>
                  <a:pt x="0" y="18"/>
                  <a:pt x="0" y="18"/>
                </a:cubicBezTo>
                <a:cubicBezTo>
                  <a:pt x="3" y="15"/>
                  <a:pt x="7" y="15"/>
                  <a:pt x="11" y="14"/>
                </a:cubicBezTo>
                <a:cubicBezTo>
                  <a:pt x="15" y="14"/>
                  <a:pt x="18" y="14"/>
                  <a:pt x="22" y="14"/>
                </a:cubicBezTo>
                <a:cubicBezTo>
                  <a:pt x="29" y="15"/>
                  <a:pt x="37" y="16"/>
                  <a:pt x="44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8"/>
                  <a:pt x="45" y="18"/>
                  <a:pt x="45" y="18"/>
                </a:cubicBezTo>
                <a:cubicBezTo>
                  <a:pt x="66" y="38"/>
                  <a:pt x="87" y="59"/>
                  <a:pt x="109" y="79"/>
                </a:cubicBezTo>
                <a:cubicBezTo>
                  <a:pt x="130" y="100"/>
                  <a:pt x="151" y="121"/>
                  <a:pt x="172" y="142"/>
                </a:cubicBezTo>
                <a:cubicBezTo>
                  <a:pt x="177" y="148"/>
                  <a:pt x="182" y="153"/>
                  <a:pt x="187" y="159"/>
                </a:cubicBezTo>
                <a:cubicBezTo>
                  <a:pt x="190" y="161"/>
                  <a:pt x="192" y="164"/>
                  <a:pt x="195" y="167"/>
                </a:cubicBezTo>
                <a:cubicBezTo>
                  <a:pt x="195" y="168"/>
                  <a:pt x="196" y="169"/>
                  <a:pt x="196" y="170"/>
                </a:cubicBezTo>
                <a:cubicBezTo>
                  <a:pt x="197" y="170"/>
                  <a:pt x="198" y="173"/>
                  <a:pt x="198" y="174"/>
                </a:cubicBezTo>
                <a:cubicBezTo>
                  <a:pt x="199" y="175"/>
                  <a:pt x="199" y="175"/>
                  <a:pt x="199" y="175"/>
                </a:cubicBezTo>
                <a:cubicBezTo>
                  <a:pt x="200" y="176"/>
                  <a:pt x="200" y="177"/>
                  <a:pt x="201" y="178"/>
                </a:cubicBezTo>
                <a:cubicBezTo>
                  <a:pt x="208" y="190"/>
                  <a:pt x="216" y="202"/>
                  <a:pt x="225" y="214"/>
                </a:cubicBezTo>
                <a:cubicBezTo>
                  <a:pt x="241" y="239"/>
                  <a:pt x="259" y="263"/>
                  <a:pt x="276" y="287"/>
                </a:cubicBezTo>
                <a:cubicBezTo>
                  <a:pt x="275" y="286"/>
                  <a:pt x="275" y="286"/>
                  <a:pt x="275" y="286"/>
                </a:cubicBezTo>
                <a:cubicBezTo>
                  <a:pt x="339" y="359"/>
                  <a:pt x="339" y="359"/>
                  <a:pt x="339" y="359"/>
                </a:cubicBezTo>
                <a:cubicBezTo>
                  <a:pt x="371" y="396"/>
                  <a:pt x="371" y="396"/>
                  <a:pt x="371" y="396"/>
                </a:cubicBezTo>
                <a:cubicBezTo>
                  <a:pt x="377" y="402"/>
                  <a:pt x="383" y="407"/>
                  <a:pt x="388" y="413"/>
                </a:cubicBezTo>
                <a:cubicBezTo>
                  <a:pt x="405" y="430"/>
                  <a:pt x="405" y="430"/>
                  <a:pt x="405" y="430"/>
                </a:cubicBezTo>
                <a:cubicBezTo>
                  <a:pt x="542" y="568"/>
                  <a:pt x="542" y="568"/>
                  <a:pt x="542" y="568"/>
                </a:cubicBezTo>
                <a:cubicBezTo>
                  <a:pt x="539" y="566"/>
                  <a:pt x="539" y="566"/>
                  <a:pt x="539" y="566"/>
                </a:cubicBezTo>
                <a:cubicBezTo>
                  <a:pt x="633" y="603"/>
                  <a:pt x="633" y="603"/>
                  <a:pt x="633" y="603"/>
                </a:cubicBezTo>
                <a:cubicBezTo>
                  <a:pt x="728" y="641"/>
                  <a:pt x="728" y="641"/>
                  <a:pt x="728" y="641"/>
                </a:cubicBezTo>
                <a:cubicBezTo>
                  <a:pt x="725" y="640"/>
                  <a:pt x="725" y="640"/>
                  <a:pt x="725" y="640"/>
                </a:cubicBezTo>
                <a:cubicBezTo>
                  <a:pt x="786" y="647"/>
                  <a:pt x="848" y="654"/>
                  <a:pt x="909" y="661"/>
                </a:cubicBezTo>
                <a:cubicBezTo>
                  <a:pt x="907" y="661"/>
                  <a:pt x="907" y="661"/>
                  <a:pt x="907" y="661"/>
                </a:cubicBezTo>
                <a:cubicBezTo>
                  <a:pt x="1034" y="653"/>
                  <a:pt x="1034" y="653"/>
                  <a:pt x="1034" y="653"/>
                </a:cubicBezTo>
                <a:cubicBezTo>
                  <a:pt x="1033" y="653"/>
                  <a:pt x="1033" y="653"/>
                  <a:pt x="1033" y="653"/>
                </a:cubicBezTo>
                <a:cubicBezTo>
                  <a:pt x="1091" y="642"/>
                  <a:pt x="1091" y="642"/>
                  <a:pt x="1091" y="642"/>
                </a:cubicBezTo>
                <a:cubicBezTo>
                  <a:pt x="1090" y="642"/>
                  <a:pt x="1090" y="642"/>
                  <a:pt x="1090" y="642"/>
                </a:cubicBezTo>
                <a:cubicBezTo>
                  <a:pt x="1133" y="629"/>
                  <a:pt x="1176" y="616"/>
                  <a:pt x="1219" y="602"/>
                </a:cubicBezTo>
                <a:cubicBezTo>
                  <a:pt x="1229" y="599"/>
                  <a:pt x="1240" y="595"/>
                  <a:pt x="1250" y="591"/>
                </a:cubicBezTo>
                <a:cubicBezTo>
                  <a:pt x="1251" y="590"/>
                  <a:pt x="1252" y="590"/>
                  <a:pt x="1253" y="589"/>
                </a:cubicBezTo>
                <a:cubicBezTo>
                  <a:pt x="1256" y="588"/>
                  <a:pt x="1256" y="588"/>
                  <a:pt x="1256" y="588"/>
                </a:cubicBezTo>
                <a:cubicBezTo>
                  <a:pt x="1257" y="588"/>
                  <a:pt x="1257" y="587"/>
                  <a:pt x="1258" y="587"/>
                </a:cubicBezTo>
                <a:cubicBezTo>
                  <a:pt x="1260" y="586"/>
                  <a:pt x="1260" y="586"/>
                  <a:pt x="1260" y="586"/>
                </a:cubicBezTo>
                <a:cubicBezTo>
                  <a:pt x="1262" y="585"/>
                  <a:pt x="1263" y="584"/>
                  <a:pt x="1264" y="584"/>
                </a:cubicBezTo>
                <a:cubicBezTo>
                  <a:pt x="1270" y="581"/>
                  <a:pt x="1275" y="579"/>
                  <a:pt x="1280" y="576"/>
                </a:cubicBezTo>
                <a:cubicBezTo>
                  <a:pt x="1301" y="567"/>
                  <a:pt x="1322" y="559"/>
                  <a:pt x="1343" y="551"/>
                </a:cubicBezTo>
                <a:cubicBezTo>
                  <a:pt x="1344" y="551"/>
                  <a:pt x="1344" y="551"/>
                  <a:pt x="1344" y="551"/>
                </a:cubicBezTo>
                <a:cubicBezTo>
                  <a:pt x="1344" y="551"/>
                  <a:pt x="1344" y="551"/>
                  <a:pt x="1344" y="551"/>
                </a:cubicBezTo>
                <a:cubicBezTo>
                  <a:pt x="1433" y="532"/>
                  <a:pt x="1433" y="532"/>
                  <a:pt x="1433" y="532"/>
                </a:cubicBezTo>
                <a:cubicBezTo>
                  <a:pt x="1463" y="526"/>
                  <a:pt x="1492" y="519"/>
                  <a:pt x="1522" y="513"/>
                </a:cubicBezTo>
                <a:cubicBezTo>
                  <a:pt x="1522" y="513"/>
                  <a:pt x="1522" y="513"/>
                  <a:pt x="1522" y="513"/>
                </a:cubicBezTo>
                <a:cubicBezTo>
                  <a:pt x="1523" y="513"/>
                  <a:pt x="1523" y="513"/>
                  <a:pt x="1523" y="513"/>
                </a:cubicBezTo>
                <a:cubicBezTo>
                  <a:pt x="1711" y="507"/>
                  <a:pt x="1711" y="507"/>
                  <a:pt x="1711" y="507"/>
                </a:cubicBezTo>
                <a:cubicBezTo>
                  <a:pt x="1711" y="507"/>
                  <a:pt x="1711" y="507"/>
                  <a:pt x="1711" y="507"/>
                </a:cubicBezTo>
                <a:cubicBezTo>
                  <a:pt x="1712" y="507"/>
                  <a:pt x="1712" y="507"/>
                  <a:pt x="1712" y="507"/>
                </a:cubicBezTo>
                <a:cubicBezTo>
                  <a:pt x="1750" y="511"/>
                  <a:pt x="1750" y="511"/>
                  <a:pt x="1750" y="511"/>
                </a:cubicBezTo>
                <a:cubicBezTo>
                  <a:pt x="1789" y="515"/>
                  <a:pt x="1789" y="515"/>
                  <a:pt x="1789" y="515"/>
                </a:cubicBezTo>
                <a:cubicBezTo>
                  <a:pt x="1865" y="524"/>
                  <a:pt x="1865" y="524"/>
                  <a:pt x="1865" y="524"/>
                </a:cubicBezTo>
                <a:cubicBezTo>
                  <a:pt x="1865" y="524"/>
                  <a:pt x="1865" y="524"/>
                  <a:pt x="1865" y="524"/>
                </a:cubicBezTo>
                <a:cubicBezTo>
                  <a:pt x="1907" y="522"/>
                  <a:pt x="1950" y="521"/>
                  <a:pt x="1992" y="520"/>
                </a:cubicBezTo>
                <a:cubicBezTo>
                  <a:pt x="1991" y="520"/>
                  <a:pt x="1991" y="520"/>
                  <a:pt x="1991" y="520"/>
                </a:cubicBezTo>
                <a:cubicBezTo>
                  <a:pt x="2056" y="490"/>
                  <a:pt x="2056" y="490"/>
                  <a:pt x="2056" y="490"/>
                </a:cubicBezTo>
                <a:cubicBezTo>
                  <a:pt x="2121" y="460"/>
                  <a:pt x="2121" y="460"/>
                  <a:pt x="2121" y="460"/>
                </a:cubicBezTo>
                <a:cubicBezTo>
                  <a:pt x="2120" y="460"/>
                  <a:pt x="2120" y="460"/>
                  <a:pt x="2120" y="460"/>
                </a:cubicBezTo>
                <a:cubicBezTo>
                  <a:pt x="2141" y="436"/>
                  <a:pt x="2163" y="412"/>
                  <a:pt x="2184" y="388"/>
                </a:cubicBezTo>
                <a:cubicBezTo>
                  <a:pt x="2184" y="388"/>
                  <a:pt x="2184" y="388"/>
                  <a:pt x="2184" y="388"/>
                </a:cubicBezTo>
                <a:cubicBezTo>
                  <a:pt x="2229" y="316"/>
                  <a:pt x="2229" y="316"/>
                  <a:pt x="2229" y="316"/>
                </a:cubicBezTo>
                <a:cubicBezTo>
                  <a:pt x="2230" y="315"/>
                  <a:pt x="2230" y="315"/>
                  <a:pt x="2230" y="315"/>
                </a:cubicBezTo>
                <a:cubicBezTo>
                  <a:pt x="2230" y="314"/>
                  <a:pt x="2230" y="314"/>
                  <a:pt x="2230" y="314"/>
                </a:cubicBezTo>
                <a:cubicBezTo>
                  <a:pt x="2375" y="201"/>
                  <a:pt x="2375" y="201"/>
                  <a:pt x="2375" y="201"/>
                </a:cubicBezTo>
                <a:cubicBezTo>
                  <a:pt x="2373" y="203"/>
                  <a:pt x="2373" y="203"/>
                  <a:pt x="2373" y="203"/>
                </a:cubicBezTo>
                <a:cubicBezTo>
                  <a:pt x="2403" y="147"/>
                  <a:pt x="2403" y="147"/>
                  <a:pt x="2403" y="147"/>
                </a:cubicBezTo>
                <a:cubicBezTo>
                  <a:pt x="2405" y="144"/>
                  <a:pt x="2405" y="144"/>
                  <a:pt x="2405" y="144"/>
                </a:cubicBezTo>
                <a:cubicBezTo>
                  <a:pt x="2407" y="143"/>
                  <a:pt x="2407" y="143"/>
                  <a:pt x="2407" y="143"/>
                </a:cubicBezTo>
                <a:cubicBezTo>
                  <a:pt x="2452" y="123"/>
                  <a:pt x="2497" y="104"/>
                  <a:pt x="2541" y="85"/>
                </a:cubicBezTo>
                <a:cubicBezTo>
                  <a:pt x="2575" y="70"/>
                  <a:pt x="2575" y="70"/>
                  <a:pt x="2575" y="70"/>
                </a:cubicBezTo>
                <a:cubicBezTo>
                  <a:pt x="2591" y="63"/>
                  <a:pt x="2591" y="63"/>
                  <a:pt x="2591" y="63"/>
                </a:cubicBezTo>
                <a:cubicBezTo>
                  <a:pt x="2608" y="57"/>
                  <a:pt x="2608" y="57"/>
                  <a:pt x="2608" y="57"/>
                </a:cubicBezTo>
                <a:cubicBezTo>
                  <a:pt x="2677" y="31"/>
                  <a:pt x="2677" y="31"/>
                  <a:pt x="2677" y="31"/>
                </a:cubicBezTo>
                <a:cubicBezTo>
                  <a:pt x="2678" y="31"/>
                  <a:pt x="2678" y="31"/>
                  <a:pt x="2678" y="31"/>
                </a:cubicBezTo>
                <a:cubicBezTo>
                  <a:pt x="2679" y="31"/>
                  <a:pt x="2679" y="31"/>
                  <a:pt x="2679" y="31"/>
                </a:cubicBezTo>
                <a:cubicBezTo>
                  <a:pt x="2806" y="15"/>
                  <a:pt x="2806" y="15"/>
                  <a:pt x="2806" y="15"/>
                </a:cubicBezTo>
                <a:cubicBezTo>
                  <a:pt x="2869" y="8"/>
                  <a:pt x="2869" y="8"/>
                  <a:pt x="2869" y="8"/>
                </a:cubicBezTo>
                <a:cubicBezTo>
                  <a:pt x="2933" y="0"/>
                  <a:pt x="2933" y="0"/>
                  <a:pt x="2933" y="0"/>
                </a:cubicBezTo>
                <a:cubicBezTo>
                  <a:pt x="2935" y="0"/>
                  <a:pt x="2935" y="0"/>
                  <a:pt x="2935" y="0"/>
                </a:cubicBezTo>
                <a:cubicBezTo>
                  <a:pt x="2936" y="1"/>
                  <a:pt x="2936" y="1"/>
                  <a:pt x="2936" y="1"/>
                </a:cubicBezTo>
                <a:cubicBezTo>
                  <a:pt x="3026" y="44"/>
                  <a:pt x="3026" y="44"/>
                  <a:pt x="3026" y="44"/>
                </a:cubicBezTo>
                <a:cubicBezTo>
                  <a:pt x="3056" y="58"/>
                  <a:pt x="3086" y="73"/>
                  <a:pt x="3116" y="87"/>
                </a:cubicBezTo>
                <a:cubicBezTo>
                  <a:pt x="3116" y="88"/>
                  <a:pt x="3116" y="88"/>
                  <a:pt x="3116" y="88"/>
                </a:cubicBezTo>
                <a:cubicBezTo>
                  <a:pt x="3116" y="88"/>
                  <a:pt x="3116" y="88"/>
                  <a:pt x="3116" y="88"/>
                </a:cubicBezTo>
                <a:cubicBezTo>
                  <a:pt x="3179" y="129"/>
                  <a:pt x="3179" y="129"/>
                  <a:pt x="3179" y="129"/>
                </a:cubicBezTo>
                <a:cubicBezTo>
                  <a:pt x="3200" y="142"/>
                  <a:pt x="3221" y="156"/>
                  <a:pt x="3242" y="170"/>
                </a:cubicBezTo>
                <a:lnTo>
                  <a:pt x="3240" y="172"/>
                </a:lnTo>
                <a:close/>
              </a:path>
            </a:pathLst>
          </a:custGeom>
          <a:solidFill>
            <a:srgbClr val="A8BEB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任意多边形 19"/>
          <p:cNvSpPr/>
          <p:nvPr/>
        </p:nvSpPr>
        <p:spPr bwMode="auto">
          <a:xfrm rot="1099559">
            <a:off x="-819544" y="754227"/>
            <a:ext cx="13358154" cy="5610278"/>
          </a:xfrm>
          <a:custGeom>
            <a:avLst/>
            <a:gdLst>
              <a:gd name="connsiteX0" fmla="*/ 0 w 13358154"/>
              <a:gd name="connsiteY0" fmla="*/ 1267862 h 5610278"/>
              <a:gd name="connsiteX1" fmla="*/ 3827837 w 13358154"/>
              <a:gd name="connsiteY1" fmla="*/ 0 h 5610278"/>
              <a:gd name="connsiteX2" fmla="*/ 3829529 w 13358154"/>
              <a:gd name="connsiteY2" fmla="*/ 395 h 5610278"/>
              <a:gd name="connsiteX3" fmla="*/ 3921041 w 13358154"/>
              <a:gd name="connsiteY3" fmla="*/ 21761 h 5610278"/>
              <a:gd name="connsiteX4" fmla="*/ 4250892 w 13358154"/>
              <a:gd name="connsiteY4" fmla="*/ 80105 h 5610278"/>
              <a:gd name="connsiteX5" fmla="*/ 4685696 w 13358154"/>
              <a:gd name="connsiteY5" fmla="*/ 211379 h 5610278"/>
              <a:gd name="connsiteX6" fmla="*/ 5000554 w 13358154"/>
              <a:gd name="connsiteY6" fmla="*/ 400997 h 5610278"/>
              <a:gd name="connsiteX7" fmla="*/ 5315412 w 13358154"/>
              <a:gd name="connsiteY7" fmla="*/ 780231 h 5610278"/>
              <a:gd name="connsiteX8" fmla="*/ 5334154 w 13358154"/>
              <a:gd name="connsiteY8" fmla="*/ 1112062 h 5610278"/>
              <a:gd name="connsiteX9" fmla="*/ 5390377 w 13358154"/>
              <a:gd name="connsiteY9" fmla="*/ 1538702 h 5610278"/>
              <a:gd name="connsiteX10" fmla="*/ 5360391 w 13358154"/>
              <a:gd name="connsiteY10" fmla="*/ 1830421 h 5610278"/>
              <a:gd name="connsiteX11" fmla="*/ 5420364 w 13358154"/>
              <a:gd name="connsiteY11" fmla="*/ 2224242 h 5610278"/>
              <a:gd name="connsiteX12" fmla="*/ 5570296 w 13358154"/>
              <a:gd name="connsiteY12" fmla="*/ 2486790 h 5610278"/>
              <a:gd name="connsiteX13" fmla="*/ 5780203 w 13358154"/>
              <a:gd name="connsiteY13" fmla="*/ 2690993 h 5610278"/>
              <a:gd name="connsiteX14" fmla="*/ 5930134 w 13358154"/>
              <a:gd name="connsiteY14" fmla="*/ 2807681 h 5610278"/>
              <a:gd name="connsiteX15" fmla="*/ 6293720 w 13358154"/>
              <a:gd name="connsiteY15" fmla="*/ 2902490 h 5610278"/>
              <a:gd name="connsiteX16" fmla="*/ 6604830 w 13358154"/>
              <a:gd name="connsiteY16" fmla="*/ 2924369 h 5610278"/>
              <a:gd name="connsiteX17" fmla="*/ 7009647 w 13358154"/>
              <a:gd name="connsiteY17" fmla="*/ 2822267 h 5610278"/>
              <a:gd name="connsiteX18" fmla="*/ 7399471 w 13358154"/>
              <a:gd name="connsiteY18" fmla="*/ 2676407 h 5610278"/>
              <a:gd name="connsiteX19" fmla="*/ 7714329 w 13358154"/>
              <a:gd name="connsiteY19" fmla="*/ 2443031 h 5610278"/>
              <a:gd name="connsiteX20" fmla="*/ 7984208 w 13358154"/>
              <a:gd name="connsiteY20" fmla="*/ 2340930 h 5610278"/>
              <a:gd name="connsiteX21" fmla="*/ 8269079 w 13358154"/>
              <a:gd name="connsiteY21" fmla="*/ 2209656 h 5610278"/>
              <a:gd name="connsiteX22" fmla="*/ 8508971 w 13358154"/>
              <a:gd name="connsiteY22" fmla="*/ 2151312 h 5610278"/>
              <a:gd name="connsiteX23" fmla="*/ 9033734 w 13358154"/>
              <a:gd name="connsiteY23" fmla="*/ 2049211 h 5610278"/>
              <a:gd name="connsiteX24" fmla="*/ 10008294 w 13358154"/>
              <a:gd name="connsiteY24" fmla="*/ 2092969 h 5610278"/>
              <a:gd name="connsiteX25" fmla="*/ 10727969 w 13358154"/>
              <a:gd name="connsiteY25" fmla="*/ 2165898 h 5610278"/>
              <a:gd name="connsiteX26" fmla="*/ 11470134 w 13358154"/>
              <a:gd name="connsiteY26" fmla="*/ 2541487 h 5610278"/>
              <a:gd name="connsiteX27" fmla="*/ 11672543 w 13358154"/>
              <a:gd name="connsiteY27" fmla="*/ 3230674 h 5610278"/>
              <a:gd name="connsiteX28" fmla="*/ 11927428 w 13358154"/>
              <a:gd name="connsiteY28" fmla="*/ 3580737 h 5610278"/>
              <a:gd name="connsiteX29" fmla="*/ 12407212 w 13358154"/>
              <a:gd name="connsiteY29" fmla="*/ 3741183 h 5610278"/>
              <a:gd name="connsiteX30" fmla="*/ 12692083 w 13358154"/>
              <a:gd name="connsiteY30" fmla="*/ 3668253 h 5610278"/>
              <a:gd name="connsiteX31" fmla="*/ 12988199 w 13358154"/>
              <a:gd name="connsiteY31" fmla="*/ 3135865 h 5610278"/>
              <a:gd name="connsiteX32" fmla="*/ 13293746 w 13358154"/>
              <a:gd name="connsiteY32" fmla="*/ 2676293 h 5610278"/>
              <a:gd name="connsiteX33" fmla="*/ 13302720 w 13358154"/>
              <a:gd name="connsiteY33" fmla="*/ 2662795 h 5610278"/>
              <a:gd name="connsiteX34" fmla="*/ 13358154 w 13358154"/>
              <a:gd name="connsiteY34" fmla="*/ 2830157 h 5610278"/>
              <a:gd name="connsiteX35" fmla="*/ 13308679 w 13358154"/>
              <a:gd name="connsiteY35" fmla="*/ 2896336 h 5610278"/>
              <a:gd name="connsiteX36" fmla="*/ 13156873 w 13358154"/>
              <a:gd name="connsiteY36" fmla="*/ 3099400 h 5610278"/>
              <a:gd name="connsiteX37" fmla="*/ 12901988 w 13358154"/>
              <a:gd name="connsiteY37" fmla="*/ 3609909 h 5610278"/>
              <a:gd name="connsiteX38" fmla="*/ 12707076 w 13358154"/>
              <a:gd name="connsiteY38" fmla="*/ 4091246 h 5610278"/>
              <a:gd name="connsiteX39" fmla="*/ 12152327 w 13358154"/>
              <a:gd name="connsiteY39" fmla="*/ 4032902 h 5610278"/>
              <a:gd name="connsiteX40" fmla="*/ 11567590 w 13358154"/>
              <a:gd name="connsiteY40" fmla="*/ 3843284 h 5610278"/>
              <a:gd name="connsiteX41" fmla="*/ 11102800 w 13358154"/>
              <a:gd name="connsiteY41" fmla="*/ 3376533 h 5610278"/>
              <a:gd name="connsiteX42" fmla="*/ 10742963 w 13358154"/>
              <a:gd name="connsiteY42" fmla="*/ 3259846 h 5610278"/>
              <a:gd name="connsiteX43" fmla="*/ 9633463 w 13358154"/>
              <a:gd name="connsiteY43" fmla="*/ 3201502 h 5610278"/>
              <a:gd name="connsiteX44" fmla="*/ 9063720 w 13358154"/>
              <a:gd name="connsiteY44" fmla="*/ 3391119 h 5610278"/>
              <a:gd name="connsiteX45" fmla="*/ 8520216 w 13358154"/>
              <a:gd name="connsiteY45" fmla="*/ 3631788 h 5610278"/>
              <a:gd name="connsiteX46" fmla="*/ 7639363 w 13358154"/>
              <a:gd name="connsiteY46" fmla="*/ 4295449 h 5610278"/>
              <a:gd name="connsiteX47" fmla="*/ 6829729 w 13358154"/>
              <a:gd name="connsiteY47" fmla="*/ 4980990 h 5610278"/>
              <a:gd name="connsiteX48" fmla="*/ 6289972 w 13358154"/>
              <a:gd name="connsiteY48" fmla="*/ 5199779 h 5610278"/>
              <a:gd name="connsiteX49" fmla="*/ 5540310 w 13358154"/>
              <a:gd name="connsiteY49" fmla="*/ 5112264 h 5610278"/>
              <a:gd name="connsiteX50" fmla="*/ 5045534 w 13358154"/>
              <a:gd name="connsiteY50" fmla="*/ 4864302 h 5610278"/>
              <a:gd name="connsiteX51" fmla="*/ 4880608 w 13358154"/>
              <a:gd name="connsiteY51" fmla="*/ 4514239 h 5610278"/>
              <a:gd name="connsiteX52" fmla="*/ 4760662 w 13358154"/>
              <a:gd name="connsiteY52" fmla="*/ 4032902 h 5610278"/>
              <a:gd name="connsiteX53" fmla="*/ 4670703 w 13358154"/>
              <a:gd name="connsiteY53" fmla="*/ 3580737 h 5610278"/>
              <a:gd name="connsiteX54" fmla="*/ 4520770 w 13358154"/>
              <a:gd name="connsiteY54" fmla="*/ 3289017 h 5610278"/>
              <a:gd name="connsiteX55" fmla="*/ 4250892 w 13358154"/>
              <a:gd name="connsiteY55" fmla="*/ 3113986 h 5610278"/>
              <a:gd name="connsiteX56" fmla="*/ 3906048 w 13358154"/>
              <a:gd name="connsiteY56" fmla="*/ 3026470 h 5610278"/>
              <a:gd name="connsiteX57" fmla="*/ 3531217 w 13358154"/>
              <a:gd name="connsiteY57" fmla="*/ 3186916 h 5610278"/>
              <a:gd name="connsiteX58" fmla="*/ 3186372 w 13358154"/>
              <a:gd name="connsiteY58" fmla="*/ 3624495 h 5610278"/>
              <a:gd name="connsiteX59" fmla="*/ 2706589 w 13358154"/>
              <a:gd name="connsiteY59" fmla="*/ 4135004 h 5610278"/>
              <a:gd name="connsiteX60" fmla="*/ 2211812 w 13358154"/>
              <a:gd name="connsiteY60" fmla="*/ 4966404 h 5610278"/>
              <a:gd name="connsiteX61" fmla="*/ 1863219 w 13358154"/>
              <a:gd name="connsiteY61" fmla="*/ 5371165 h 5610278"/>
              <a:gd name="connsiteX62" fmla="*/ 1446689 w 13358154"/>
              <a:gd name="connsiteY62" fmla="*/ 5604084 h 5610278"/>
              <a:gd name="connsiteX63" fmla="*/ 1435612 w 13358154"/>
              <a:gd name="connsiteY63" fmla="*/ 5610278 h 5610278"/>
              <a:gd name="connsiteX64" fmla="*/ 928 w 13358154"/>
              <a:gd name="connsiteY64" fmla="*/ 1278786 h 561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3358154" h="5610278">
                <a:moveTo>
                  <a:pt x="0" y="1267862"/>
                </a:moveTo>
                <a:lnTo>
                  <a:pt x="3827837" y="0"/>
                </a:lnTo>
                <a:lnTo>
                  <a:pt x="3829529" y="395"/>
                </a:lnTo>
                <a:cubicBezTo>
                  <a:pt x="3921041" y="21761"/>
                  <a:pt x="3921041" y="21761"/>
                  <a:pt x="3921041" y="21761"/>
                </a:cubicBezTo>
                <a:cubicBezTo>
                  <a:pt x="4250892" y="80105"/>
                  <a:pt x="4250892" y="80105"/>
                  <a:pt x="4250892" y="80105"/>
                </a:cubicBezTo>
                <a:cubicBezTo>
                  <a:pt x="4685696" y="211379"/>
                  <a:pt x="4685696" y="211379"/>
                  <a:pt x="4685696" y="211379"/>
                </a:cubicBezTo>
                <a:cubicBezTo>
                  <a:pt x="4685696" y="211379"/>
                  <a:pt x="5000554" y="371824"/>
                  <a:pt x="5000554" y="400997"/>
                </a:cubicBezTo>
                <a:cubicBezTo>
                  <a:pt x="5000554" y="430168"/>
                  <a:pt x="5315412" y="780231"/>
                  <a:pt x="5315412" y="780231"/>
                </a:cubicBezTo>
                <a:cubicBezTo>
                  <a:pt x="5334154" y="1112062"/>
                  <a:pt x="5334154" y="1112062"/>
                  <a:pt x="5334154" y="1112062"/>
                </a:cubicBezTo>
                <a:cubicBezTo>
                  <a:pt x="5390377" y="1538702"/>
                  <a:pt x="5390377" y="1538702"/>
                  <a:pt x="5390377" y="1538702"/>
                </a:cubicBezTo>
                <a:cubicBezTo>
                  <a:pt x="5360391" y="1830421"/>
                  <a:pt x="5360391" y="1830421"/>
                  <a:pt x="5360391" y="1830421"/>
                </a:cubicBezTo>
                <a:cubicBezTo>
                  <a:pt x="5420364" y="2224242"/>
                  <a:pt x="5420364" y="2224242"/>
                  <a:pt x="5420364" y="2224242"/>
                </a:cubicBezTo>
                <a:cubicBezTo>
                  <a:pt x="5570296" y="2486790"/>
                  <a:pt x="5570296" y="2486790"/>
                  <a:pt x="5570296" y="2486790"/>
                </a:cubicBezTo>
                <a:cubicBezTo>
                  <a:pt x="5780203" y="2690993"/>
                  <a:pt x="5780203" y="2690993"/>
                  <a:pt x="5780203" y="2690993"/>
                </a:cubicBezTo>
                <a:cubicBezTo>
                  <a:pt x="5930134" y="2807681"/>
                  <a:pt x="5930134" y="2807681"/>
                  <a:pt x="5930134" y="2807681"/>
                </a:cubicBezTo>
                <a:cubicBezTo>
                  <a:pt x="6293720" y="2902490"/>
                  <a:pt x="6293720" y="2902490"/>
                  <a:pt x="6293720" y="2902490"/>
                </a:cubicBezTo>
                <a:cubicBezTo>
                  <a:pt x="6604830" y="2924369"/>
                  <a:pt x="6604830" y="2924369"/>
                  <a:pt x="6604830" y="2924369"/>
                </a:cubicBezTo>
                <a:cubicBezTo>
                  <a:pt x="7009647" y="2822267"/>
                  <a:pt x="7009647" y="2822267"/>
                  <a:pt x="7009647" y="2822267"/>
                </a:cubicBezTo>
                <a:cubicBezTo>
                  <a:pt x="7399471" y="2676407"/>
                  <a:pt x="7399471" y="2676407"/>
                  <a:pt x="7399471" y="2676407"/>
                </a:cubicBezTo>
                <a:cubicBezTo>
                  <a:pt x="7714329" y="2443031"/>
                  <a:pt x="7714329" y="2443031"/>
                  <a:pt x="7714329" y="2443031"/>
                </a:cubicBezTo>
                <a:cubicBezTo>
                  <a:pt x="7984208" y="2340930"/>
                  <a:pt x="7984208" y="2340930"/>
                  <a:pt x="7984208" y="2340930"/>
                </a:cubicBezTo>
                <a:cubicBezTo>
                  <a:pt x="8269079" y="2209656"/>
                  <a:pt x="8269079" y="2209656"/>
                  <a:pt x="8269079" y="2209656"/>
                </a:cubicBezTo>
                <a:cubicBezTo>
                  <a:pt x="8508971" y="2151312"/>
                  <a:pt x="8508971" y="2151312"/>
                  <a:pt x="8508971" y="2151312"/>
                </a:cubicBezTo>
                <a:cubicBezTo>
                  <a:pt x="9033734" y="2049211"/>
                  <a:pt x="9033734" y="2049211"/>
                  <a:pt x="9033734" y="2049211"/>
                </a:cubicBezTo>
                <a:cubicBezTo>
                  <a:pt x="10008294" y="2092969"/>
                  <a:pt x="10008294" y="2092969"/>
                  <a:pt x="10008294" y="2092969"/>
                </a:cubicBezTo>
                <a:cubicBezTo>
                  <a:pt x="10727969" y="2165898"/>
                  <a:pt x="10727969" y="2165898"/>
                  <a:pt x="10727969" y="2165898"/>
                </a:cubicBezTo>
                <a:cubicBezTo>
                  <a:pt x="11470134" y="2541487"/>
                  <a:pt x="11470134" y="2541487"/>
                  <a:pt x="11470134" y="2541487"/>
                </a:cubicBezTo>
                <a:cubicBezTo>
                  <a:pt x="11470134" y="2541487"/>
                  <a:pt x="11672543" y="3172330"/>
                  <a:pt x="11672543" y="3230674"/>
                </a:cubicBezTo>
                <a:cubicBezTo>
                  <a:pt x="11672543" y="3289018"/>
                  <a:pt x="11927428" y="3580737"/>
                  <a:pt x="11927428" y="3580737"/>
                </a:cubicBezTo>
                <a:cubicBezTo>
                  <a:pt x="12407212" y="3741183"/>
                  <a:pt x="12407212" y="3741183"/>
                  <a:pt x="12407212" y="3741183"/>
                </a:cubicBezTo>
                <a:cubicBezTo>
                  <a:pt x="12692083" y="3668253"/>
                  <a:pt x="12692083" y="3668253"/>
                  <a:pt x="12692083" y="3668253"/>
                </a:cubicBezTo>
                <a:cubicBezTo>
                  <a:pt x="12988199" y="3135865"/>
                  <a:pt x="12988199" y="3135865"/>
                  <a:pt x="12988199" y="3135865"/>
                </a:cubicBezTo>
                <a:cubicBezTo>
                  <a:pt x="13120327" y="2937131"/>
                  <a:pt x="13219423" y="2788081"/>
                  <a:pt x="13293746" y="2676293"/>
                </a:cubicBezTo>
                <a:lnTo>
                  <a:pt x="13302720" y="2662795"/>
                </a:lnTo>
                <a:lnTo>
                  <a:pt x="13358154" y="2830157"/>
                </a:lnTo>
                <a:lnTo>
                  <a:pt x="13308679" y="2896336"/>
                </a:lnTo>
                <a:cubicBezTo>
                  <a:pt x="13156873" y="3099400"/>
                  <a:pt x="13156873" y="3099400"/>
                  <a:pt x="13156873" y="3099400"/>
                </a:cubicBezTo>
                <a:cubicBezTo>
                  <a:pt x="12901988" y="3609909"/>
                  <a:pt x="12901988" y="3609909"/>
                  <a:pt x="12901988" y="3609909"/>
                </a:cubicBezTo>
                <a:cubicBezTo>
                  <a:pt x="12707076" y="4091246"/>
                  <a:pt x="12707076" y="4091246"/>
                  <a:pt x="12707076" y="4091246"/>
                </a:cubicBezTo>
                <a:cubicBezTo>
                  <a:pt x="12152327" y="4032902"/>
                  <a:pt x="12152327" y="4032902"/>
                  <a:pt x="12152327" y="4032902"/>
                </a:cubicBezTo>
                <a:cubicBezTo>
                  <a:pt x="11567590" y="3843284"/>
                  <a:pt x="11567590" y="3843284"/>
                  <a:pt x="11567590" y="3843284"/>
                </a:cubicBezTo>
                <a:cubicBezTo>
                  <a:pt x="11102800" y="3376533"/>
                  <a:pt x="11102800" y="3376533"/>
                  <a:pt x="11102800" y="3376533"/>
                </a:cubicBezTo>
                <a:cubicBezTo>
                  <a:pt x="10742963" y="3259846"/>
                  <a:pt x="10742963" y="3259846"/>
                  <a:pt x="10742963" y="3259846"/>
                </a:cubicBezTo>
                <a:cubicBezTo>
                  <a:pt x="9633463" y="3201502"/>
                  <a:pt x="9633463" y="3201502"/>
                  <a:pt x="9633463" y="3201502"/>
                </a:cubicBezTo>
                <a:cubicBezTo>
                  <a:pt x="9063720" y="3391119"/>
                  <a:pt x="9063720" y="3391119"/>
                  <a:pt x="9063720" y="3391119"/>
                </a:cubicBezTo>
                <a:cubicBezTo>
                  <a:pt x="8520216" y="3631788"/>
                  <a:pt x="8520216" y="3631788"/>
                  <a:pt x="8520216" y="3631788"/>
                </a:cubicBezTo>
                <a:cubicBezTo>
                  <a:pt x="7639363" y="4295449"/>
                  <a:pt x="7639363" y="4295449"/>
                  <a:pt x="7639363" y="4295449"/>
                </a:cubicBezTo>
                <a:cubicBezTo>
                  <a:pt x="6829729" y="4980990"/>
                  <a:pt x="6829729" y="4980990"/>
                  <a:pt x="6829729" y="4980990"/>
                </a:cubicBezTo>
                <a:cubicBezTo>
                  <a:pt x="6289972" y="5199779"/>
                  <a:pt x="6289972" y="5199779"/>
                  <a:pt x="6289972" y="5199779"/>
                </a:cubicBezTo>
                <a:cubicBezTo>
                  <a:pt x="5540310" y="5112264"/>
                  <a:pt x="5540310" y="5112264"/>
                  <a:pt x="5540310" y="5112264"/>
                </a:cubicBezTo>
                <a:cubicBezTo>
                  <a:pt x="5045534" y="4864302"/>
                  <a:pt x="5045534" y="4864302"/>
                  <a:pt x="5045534" y="4864302"/>
                </a:cubicBezTo>
                <a:cubicBezTo>
                  <a:pt x="4880608" y="4514239"/>
                  <a:pt x="4880608" y="4514239"/>
                  <a:pt x="4880608" y="4514239"/>
                </a:cubicBezTo>
                <a:cubicBezTo>
                  <a:pt x="4760662" y="4032902"/>
                  <a:pt x="4760662" y="4032902"/>
                  <a:pt x="4760662" y="4032902"/>
                </a:cubicBezTo>
                <a:cubicBezTo>
                  <a:pt x="4670703" y="3580737"/>
                  <a:pt x="4670703" y="3580737"/>
                  <a:pt x="4670703" y="3580737"/>
                </a:cubicBezTo>
                <a:cubicBezTo>
                  <a:pt x="4520770" y="3289017"/>
                  <a:pt x="4520770" y="3289017"/>
                  <a:pt x="4520770" y="3289017"/>
                </a:cubicBezTo>
                <a:cubicBezTo>
                  <a:pt x="4520770" y="3289017"/>
                  <a:pt x="4295872" y="3113986"/>
                  <a:pt x="4250892" y="3113986"/>
                </a:cubicBezTo>
                <a:cubicBezTo>
                  <a:pt x="4205912" y="3113986"/>
                  <a:pt x="3906048" y="3026470"/>
                  <a:pt x="3906048" y="3026470"/>
                </a:cubicBezTo>
                <a:cubicBezTo>
                  <a:pt x="3531217" y="3186916"/>
                  <a:pt x="3531217" y="3186916"/>
                  <a:pt x="3531217" y="3186916"/>
                </a:cubicBezTo>
                <a:cubicBezTo>
                  <a:pt x="3186372" y="3624495"/>
                  <a:pt x="3186372" y="3624495"/>
                  <a:pt x="3186372" y="3624495"/>
                </a:cubicBezTo>
                <a:cubicBezTo>
                  <a:pt x="2706589" y="4135004"/>
                  <a:pt x="2706589" y="4135004"/>
                  <a:pt x="2706589" y="4135004"/>
                </a:cubicBezTo>
                <a:cubicBezTo>
                  <a:pt x="2211812" y="4966404"/>
                  <a:pt x="2211812" y="4966404"/>
                  <a:pt x="2211812" y="4966404"/>
                </a:cubicBezTo>
                <a:cubicBezTo>
                  <a:pt x="1863219" y="5371165"/>
                  <a:pt x="1863219" y="5371165"/>
                  <a:pt x="1863219" y="5371165"/>
                </a:cubicBezTo>
                <a:cubicBezTo>
                  <a:pt x="1625202" y="5504262"/>
                  <a:pt x="1506193" y="5570810"/>
                  <a:pt x="1446689" y="5604084"/>
                </a:cubicBezTo>
                <a:lnTo>
                  <a:pt x="1435612" y="5610278"/>
                </a:lnTo>
                <a:lnTo>
                  <a:pt x="928" y="1278786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963114" y="3254399"/>
            <a:ext cx="42704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Analysis of work difficulties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80645" y="3745537"/>
            <a:ext cx="738899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PA_文本框 2"/>
          <p:cNvSpPr txBox="1"/>
          <p:nvPr>
            <p:custDataLst>
              <p:tags r:id="rId1"/>
            </p:custDataLst>
          </p:nvPr>
        </p:nvSpPr>
        <p:spPr>
          <a:xfrm>
            <a:off x="3225677" y="2242622"/>
            <a:ext cx="5768922" cy="9036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48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工作难点分析</a:t>
            </a:r>
            <a:endParaRPr lang="zh-CN" altLang="en-US" sz="48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153500" y="4553494"/>
            <a:ext cx="1894457" cy="40141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spc="300" dirty="0">
                <a:solidFill>
                  <a:srgbClr val="84A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PART.02</a:t>
            </a:r>
            <a:endParaRPr lang="zh-CN" altLang="en-US" sz="1600" spc="300" dirty="0">
              <a:solidFill>
                <a:srgbClr val="84A3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471638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63040" y="3792354"/>
            <a:ext cx="10530038" cy="2310063"/>
          </a:xfrm>
          <a:prstGeom prst="rect">
            <a:avLst/>
          </a:prstGeom>
          <a:solidFill>
            <a:srgbClr val="84A39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1"/>
          <p:cNvSpPr txBox="1">
            <a:spLocks noChangeArrowheads="1"/>
          </p:cNvSpPr>
          <p:nvPr/>
        </p:nvSpPr>
        <p:spPr bwMode="auto">
          <a:xfrm flipH="1">
            <a:off x="2208701" y="4412216"/>
            <a:ext cx="11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1"/>
          <p:cNvSpPr txBox="1">
            <a:spLocks noChangeArrowheads="1"/>
          </p:cNvSpPr>
          <p:nvPr/>
        </p:nvSpPr>
        <p:spPr bwMode="auto">
          <a:xfrm flipH="1">
            <a:off x="2208701" y="4709506"/>
            <a:ext cx="2187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 bwMode="auto">
          <a:xfrm flipH="1">
            <a:off x="5680801" y="4412216"/>
            <a:ext cx="11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 bwMode="auto">
          <a:xfrm flipH="1">
            <a:off x="5680801" y="4709506"/>
            <a:ext cx="2187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 bwMode="auto">
          <a:xfrm flipH="1">
            <a:off x="9059584" y="4412216"/>
            <a:ext cx="11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 bwMode="auto">
          <a:xfrm flipH="1">
            <a:off x="9059584" y="4709506"/>
            <a:ext cx="2187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1"/>
          <p:cNvSpPr txBox="1">
            <a:spLocks noChangeArrowheads="1"/>
          </p:cNvSpPr>
          <p:nvPr/>
        </p:nvSpPr>
        <p:spPr bwMode="auto">
          <a:xfrm>
            <a:off x="5669937" y="1921402"/>
            <a:ext cx="568787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580498" y="1503957"/>
            <a:ext cx="261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14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Analysis of work difficulties</a:t>
            </a:r>
            <a:endParaRPr lang="en-US" altLang="zh-CN" sz="140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PA_文本框 2"/>
          <p:cNvSpPr txBox="1"/>
          <p:nvPr>
            <p:custDataLst>
              <p:tags r:id="rId2"/>
            </p:custDataLst>
          </p:nvPr>
        </p:nvSpPr>
        <p:spPr>
          <a:xfrm>
            <a:off x="5556066" y="936082"/>
            <a:ext cx="2902367" cy="6331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lvl="0">
              <a:defRPr/>
            </a:pPr>
            <a:r>
              <a:rPr lang="zh-CN" altLang="en-US" sz="3200" b="0" dirty="0">
                <a:solidFill>
                  <a:srgbClr val="84A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工作难点分析</a:t>
            </a:r>
            <a:endParaRPr lang="zh-CN" altLang="en-US" sz="3200" b="0" dirty="0">
              <a:solidFill>
                <a:srgbClr val="84A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88516" y="1202912"/>
            <a:ext cx="261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Analysis of work difficulties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PA_文本框 2"/>
          <p:cNvSpPr txBox="1"/>
          <p:nvPr>
            <p:custDataLst>
              <p:tags r:id="rId1"/>
            </p:custDataLst>
          </p:nvPr>
        </p:nvSpPr>
        <p:spPr>
          <a:xfrm>
            <a:off x="4644816" y="644662"/>
            <a:ext cx="2902367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0827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工作难点分析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0827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0"/>
          <p:cNvSpPr/>
          <p:nvPr/>
        </p:nvSpPr>
        <p:spPr>
          <a:xfrm rot="2561600">
            <a:off x="2546640" y="4811523"/>
            <a:ext cx="674239" cy="6107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617111" y="28828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11"/>
          <p:cNvSpPr/>
          <p:nvPr/>
        </p:nvSpPr>
        <p:spPr>
          <a:xfrm>
            <a:off x="2635980" y="3921949"/>
            <a:ext cx="749318" cy="6107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685829" y="28828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12"/>
          <p:cNvSpPr/>
          <p:nvPr/>
        </p:nvSpPr>
        <p:spPr>
          <a:xfrm rot="19038400">
            <a:off x="2546640" y="3032375"/>
            <a:ext cx="674239" cy="6107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617111" y="28828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14"/>
          <p:cNvSpPr/>
          <p:nvPr/>
        </p:nvSpPr>
        <p:spPr>
          <a:xfrm>
            <a:off x="2961934" y="1799910"/>
            <a:ext cx="1280032" cy="1241135"/>
          </a:xfrm>
          <a:custGeom>
            <a:avLst/>
            <a:gdLst>
              <a:gd name="connsiteX0" fmla="*/ 0 w 1171575"/>
              <a:gd name="connsiteY0" fmla="*/ 585788 h 1171575"/>
              <a:gd name="connsiteX1" fmla="*/ 585788 w 1171575"/>
              <a:gd name="connsiteY1" fmla="*/ 0 h 1171575"/>
              <a:gd name="connsiteX2" fmla="*/ 1171576 w 1171575"/>
              <a:gd name="connsiteY2" fmla="*/ 585788 h 1171575"/>
              <a:gd name="connsiteX3" fmla="*/ 585788 w 1171575"/>
              <a:gd name="connsiteY3" fmla="*/ 1171576 h 1171575"/>
              <a:gd name="connsiteX4" fmla="*/ 0 w 1171575"/>
              <a:gd name="connsiteY4" fmla="*/ 58578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575" h="1171575">
                <a:moveTo>
                  <a:pt x="0" y="585788"/>
                </a:moveTo>
                <a:cubicBezTo>
                  <a:pt x="0" y="262266"/>
                  <a:pt x="262266" y="0"/>
                  <a:pt x="585788" y="0"/>
                </a:cubicBezTo>
                <a:cubicBezTo>
                  <a:pt x="909310" y="0"/>
                  <a:pt x="1171576" y="262266"/>
                  <a:pt x="1171576" y="585788"/>
                </a:cubicBezTo>
                <a:cubicBezTo>
                  <a:pt x="1171576" y="909310"/>
                  <a:pt x="909310" y="1171576"/>
                  <a:pt x="585788" y="1171576"/>
                </a:cubicBezTo>
                <a:cubicBezTo>
                  <a:pt x="262266" y="1171576"/>
                  <a:pt x="0" y="909310"/>
                  <a:pt x="0" y="585788"/>
                </a:cubicBezTo>
                <a:close/>
              </a:path>
            </a:pathLst>
          </a:custGeom>
          <a:solidFill>
            <a:srgbClr val="A8B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16"/>
          <p:cNvSpPr/>
          <p:nvPr/>
        </p:nvSpPr>
        <p:spPr>
          <a:xfrm>
            <a:off x="3385300" y="3331921"/>
            <a:ext cx="1280032" cy="1241135"/>
          </a:xfrm>
          <a:custGeom>
            <a:avLst/>
            <a:gdLst>
              <a:gd name="connsiteX0" fmla="*/ 0 w 1171575"/>
              <a:gd name="connsiteY0" fmla="*/ 585788 h 1171575"/>
              <a:gd name="connsiteX1" fmla="*/ 585788 w 1171575"/>
              <a:gd name="connsiteY1" fmla="*/ 0 h 1171575"/>
              <a:gd name="connsiteX2" fmla="*/ 1171576 w 1171575"/>
              <a:gd name="connsiteY2" fmla="*/ 585788 h 1171575"/>
              <a:gd name="connsiteX3" fmla="*/ 585788 w 1171575"/>
              <a:gd name="connsiteY3" fmla="*/ 1171576 h 1171575"/>
              <a:gd name="connsiteX4" fmla="*/ 0 w 1171575"/>
              <a:gd name="connsiteY4" fmla="*/ 58578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575" h="1171575">
                <a:moveTo>
                  <a:pt x="0" y="585788"/>
                </a:moveTo>
                <a:cubicBezTo>
                  <a:pt x="0" y="262266"/>
                  <a:pt x="262266" y="0"/>
                  <a:pt x="585788" y="0"/>
                </a:cubicBezTo>
                <a:cubicBezTo>
                  <a:pt x="909310" y="0"/>
                  <a:pt x="1171576" y="262266"/>
                  <a:pt x="1171576" y="585788"/>
                </a:cubicBezTo>
                <a:cubicBezTo>
                  <a:pt x="1171576" y="909310"/>
                  <a:pt x="909310" y="1171576"/>
                  <a:pt x="585788" y="1171576"/>
                </a:cubicBezTo>
                <a:cubicBezTo>
                  <a:pt x="262266" y="1171576"/>
                  <a:pt x="0" y="909310"/>
                  <a:pt x="0" y="585788"/>
                </a:cubicBezTo>
                <a:close/>
              </a:path>
            </a:pathLst>
          </a:custGeom>
          <a:solidFill>
            <a:srgbClr val="A8B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18"/>
          <p:cNvSpPr/>
          <p:nvPr/>
        </p:nvSpPr>
        <p:spPr>
          <a:xfrm>
            <a:off x="2961934" y="4863933"/>
            <a:ext cx="1280032" cy="1241135"/>
          </a:xfrm>
          <a:custGeom>
            <a:avLst/>
            <a:gdLst>
              <a:gd name="connsiteX0" fmla="*/ 0 w 1171575"/>
              <a:gd name="connsiteY0" fmla="*/ 585788 h 1171575"/>
              <a:gd name="connsiteX1" fmla="*/ 585788 w 1171575"/>
              <a:gd name="connsiteY1" fmla="*/ 0 h 1171575"/>
              <a:gd name="connsiteX2" fmla="*/ 1171576 w 1171575"/>
              <a:gd name="connsiteY2" fmla="*/ 585788 h 1171575"/>
              <a:gd name="connsiteX3" fmla="*/ 585788 w 1171575"/>
              <a:gd name="connsiteY3" fmla="*/ 1171576 h 1171575"/>
              <a:gd name="connsiteX4" fmla="*/ 0 w 1171575"/>
              <a:gd name="connsiteY4" fmla="*/ 58578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575" h="1171575">
                <a:moveTo>
                  <a:pt x="0" y="585788"/>
                </a:moveTo>
                <a:cubicBezTo>
                  <a:pt x="0" y="262266"/>
                  <a:pt x="262266" y="0"/>
                  <a:pt x="585788" y="0"/>
                </a:cubicBezTo>
                <a:cubicBezTo>
                  <a:pt x="909310" y="0"/>
                  <a:pt x="1171576" y="262266"/>
                  <a:pt x="1171576" y="585788"/>
                </a:cubicBezTo>
                <a:cubicBezTo>
                  <a:pt x="1171576" y="909310"/>
                  <a:pt x="909310" y="1171576"/>
                  <a:pt x="585788" y="1171576"/>
                </a:cubicBezTo>
                <a:cubicBezTo>
                  <a:pt x="262266" y="1171576"/>
                  <a:pt x="0" y="909310"/>
                  <a:pt x="0" y="585788"/>
                </a:cubicBezTo>
                <a:close/>
              </a:path>
            </a:pathLst>
          </a:custGeom>
          <a:solidFill>
            <a:srgbClr val="A8B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3771106" y="3737745"/>
            <a:ext cx="525352" cy="429488"/>
          </a:xfrm>
          <a:custGeom>
            <a:avLst/>
            <a:gdLst>
              <a:gd name="T0" fmla="*/ 452 w 696"/>
              <a:gd name="T1" fmla="*/ 158 h 569"/>
              <a:gd name="T2" fmla="*/ 454 w 696"/>
              <a:gd name="T3" fmla="*/ 159 h 569"/>
              <a:gd name="T4" fmla="*/ 458 w 696"/>
              <a:gd name="T5" fmla="*/ 160 h 569"/>
              <a:gd name="T6" fmla="*/ 465 w 696"/>
              <a:gd name="T7" fmla="*/ 163 h 569"/>
              <a:gd name="T8" fmla="*/ 475 w 696"/>
              <a:gd name="T9" fmla="*/ 167 h 569"/>
              <a:gd name="T10" fmla="*/ 485 w 696"/>
              <a:gd name="T11" fmla="*/ 173 h 569"/>
              <a:gd name="T12" fmla="*/ 496 w 696"/>
              <a:gd name="T13" fmla="*/ 179 h 569"/>
              <a:gd name="T14" fmla="*/ 508 w 696"/>
              <a:gd name="T15" fmla="*/ 189 h 569"/>
              <a:gd name="T16" fmla="*/ 519 w 696"/>
              <a:gd name="T17" fmla="*/ 198 h 569"/>
              <a:gd name="T18" fmla="*/ 530 w 696"/>
              <a:gd name="T19" fmla="*/ 211 h 569"/>
              <a:gd name="T20" fmla="*/ 541 w 696"/>
              <a:gd name="T21" fmla="*/ 225 h 569"/>
              <a:gd name="T22" fmla="*/ 548 w 696"/>
              <a:gd name="T23" fmla="*/ 241 h 569"/>
              <a:gd name="T24" fmla="*/ 553 w 696"/>
              <a:gd name="T25" fmla="*/ 259 h 569"/>
              <a:gd name="T26" fmla="*/ 557 w 696"/>
              <a:gd name="T27" fmla="*/ 279 h 569"/>
              <a:gd name="T28" fmla="*/ 555 w 696"/>
              <a:gd name="T29" fmla="*/ 301 h 569"/>
              <a:gd name="T30" fmla="*/ 550 w 696"/>
              <a:gd name="T31" fmla="*/ 326 h 569"/>
              <a:gd name="T32" fmla="*/ 542 w 696"/>
              <a:gd name="T33" fmla="*/ 354 h 569"/>
              <a:gd name="T34" fmla="*/ 528 w 696"/>
              <a:gd name="T35" fmla="*/ 385 h 569"/>
              <a:gd name="T36" fmla="*/ 452 w 696"/>
              <a:gd name="T37" fmla="*/ 158 h 569"/>
              <a:gd name="T38" fmla="*/ 532 w 696"/>
              <a:gd name="T39" fmla="*/ 68 h 569"/>
              <a:gd name="T40" fmla="*/ 535 w 696"/>
              <a:gd name="T41" fmla="*/ 68 h 569"/>
              <a:gd name="T42" fmla="*/ 542 w 696"/>
              <a:gd name="T43" fmla="*/ 70 h 569"/>
              <a:gd name="T44" fmla="*/ 552 w 696"/>
              <a:gd name="T45" fmla="*/ 74 h 569"/>
              <a:gd name="T46" fmla="*/ 566 w 696"/>
              <a:gd name="T47" fmla="*/ 79 h 569"/>
              <a:gd name="T48" fmla="*/ 582 w 696"/>
              <a:gd name="T49" fmla="*/ 87 h 569"/>
              <a:gd name="T50" fmla="*/ 599 w 696"/>
              <a:gd name="T51" fmla="*/ 98 h 569"/>
              <a:gd name="T52" fmla="*/ 617 w 696"/>
              <a:gd name="T53" fmla="*/ 111 h 569"/>
              <a:gd name="T54" fmla="*/ 635 w 696"/>
              <a:gd name="T55" fmla="*/ 127 h 569"/>
              <a:gd name="T56" fmla="*/ 653 w 696"/>
              <a:gd name="T57" fmla="*/ 147 h 569"/>
              <a:gd name="T58" fmla="*/ 669 w 696"/>
              <a:gd name="T59" fmla="*/ 171 h 569"/>
              <a:gd name="T60" fmla="*/ 683 w 696"/>
              <a:gd name="T61" fmla="*/ 198 h 569"/>
              <a:gd name="T62" fmla="*/ 684 w 696"/>
              <a:gd name="T63" fmla="*/ 201 h 569"/>
              <a:gd name="T64" fmla="*/ 686 w 696"/>
              <a:gd name="T65" fmla="*/ 209 h 569"/>
              <a:gd name="T66" fmla="*/ 689 w 696"/>
              <a:gd name="T67" fmla="*/ 222 h 569"/>
              <a:gd name="T68" fmla="*/ 692 w 696"/>
              <a:gd name="T69" fmla="*/ 237 h 569"/>
              <a:gd name="T70" fmla="*/ 695 w 696"/>
              <a:gd name="T71" fmla="*/ 256 h 569"/>
              <a:gd name="T72" fmla="*/ 696 w 696"/>
              <a:gd name="T73" fmla="*/ 279 h 569"/>
              <a:gd name="T74" fmla="*/ 696 w 696"/>
              <a:gd name="T75" fmla="*/ 302 h 569"/>
              <a:gd name="T76" fmla="*/ 694 w 696"/>
              <a:gd name="T77" fmla="*/ 326 h 569"/>
              <a:gd name="T78" fmla="*/ 688 w 696"/>
              <a:gd name="T79" fmla="*/ 351 h 569"/>
              <a:gd name="T80" fmla="*/ 678 w 696"/>
              <a:gd name="T81" fmla="*/ 375 h 569"/>
              <a:gd name="T82" fmla="*/ 665 w 696"/>
              <a:gd name="T83" fmla="*/ 397 h 569"/>
              <a:gd name="T84" fmla="*/ 646 w 696"/>
              <a:gd name="T85" fmla="*/ 419 h 569"/>
              <a:gd name="T86" fmla="*/ 532 w 696"/>
              <a:gd name="T87" fmla="*/ 68 h 569"/>
              <a:gd name="T88" fmla="*/ 353 w 696"/>
              <a:gd name="T89" fmla="*/ 0 h 569"/>
              <a:gd name="T90" fmla="*/ 533 w 696"/>
              <a:gd name="T91" fmla="*/ 569 h 569"/>
              <a:gd name="T92" fmla="*/ 237 w 696"/>
              <a:gd name="T93" fmla="*/ 501 h 569"/>
              <a:gd name="T94" fmla="*/ 85 w 696"/>
              <a:gd name="T95" fmla="*/ 560 h 569"/>
              <a:gd name="T96" fmla="*/ 0 w 696"/>
              <a:gd name="T97" fmla="*/ 293 h 569"/>
              <a:gd name="T98" fmla="*/ 146 w 696"/>
              <a:gd name="T99" fmla="*/ 246 h 569"/>
              <a:gd name="T100" fmla="*/ 353 w 696"/>
              <a:gd name="T101" fmla="*/ 0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96" h="569">
                <a:moveTo>
                  <a:pt x="452" y="158"/>
                </a:moveTo>
                <a:lnTo>
                  <a:pt x="454" y="159"/>
                </a:lnTo>
                <a:lnTo>
                  <a:pt x="458" y="160"/>
                </a:lnTo>
                <a:lnTo>
                  <a:pt x="465" y="163"/>
                </a:lnTo>
                <a:lnTo>
                  <a:pt x="475" y="167"/>
                </a:lnTo>
                <a:lnTo>
                  <a:pt x="485" y="173"/>
                </a:lnTo>
                <a:lnTo>
                  <a:pt x="496" y="179"/>
                </a:lnTo>
                <a:lnTo>
                  <a:pt x="508" y="189"/>
                </a:lnTo>
                <a:lnTo>
                  <a:pt x="519" y="198"/>
                </a:lnTo>
                <a:lnTo>
                  <a:pt x="530" y="211"/>
                </a:lnTo>
                <a:lnTo>
                  <a:pt x="541" y="225"/>
                </a:lnTo>
                <a:lnTo>
                  <a:pt x="548" y="241"/>
                </a:lnTo>
                <a:lnTo>
                  <a:pt x="553" y="259"/>
                </a:lnTo>
                <a:lnTo>
                  <a:pt x="557" y="279"/>
                </a:lnTo>
                <a:lnTo>
                  <a:pt x="555" y="301"/>
                </a:lnTo>
                <a:lnTo>
                  <a:pt x="550" y="326"/>
                </a:lnTo>
                <a:lnTo>
                  <a:pt x="542" y="354"/>
                </a:lnTo>
                <a:lnTo>
                  <a:pt x="528" y="385"/>
                </a:lnTo>
                <a:lnTo>
                  <a:pt x="452" y="158"/>
                </a:lnTo>
                <a:close/>
                <a:moveTo>
                  <a:pt x="532" y="68"/>
                </a:moveTo>
                <a:lnTo>
                  <a:pt x="535" y="68"/>
                </a:lnTo>
                <a:lnTo>
                  <a:pt x="542" y="70"/>
                </a:lnTo>
                <a:lnTo>
                  <a:pt x="552" y="74"/>
                </a:lnTo>
                <a:lnTo>
                  <a:pt x="566" y="79"/>
                </a:lnTo>
                <a:lnTo>
                  <a:pt x="582" y="87"/>
                </a:lnTo>
                <a:lnTo>
                  <a:pt x="599" y="98"/>
                </a:lnTo>
                <a:lnTo>
                  <a:pt x="617" y="111"/>
                </a:lnTo>
                <a:lnTo>
                  <a:pt x="635" y="127"/>
                </a:lnTo>
                <a:lnTo>
                  <a:pt x="653" y="147"/>
                </a:lnTo>
                <a:lnTo>
                  <a:pt x="669" y="171"/>
                </a:lnTo>
                <a:lnTo>
                  <a:pt x="683" y="198"/>
                </a:lnTo>
                <a:lnTo>
                  <a:pt x="684" y="201"/>
                </a:lnTo>
                <a:lnTo>
                  <a:pt x="686" y="209"/>
                </a:lnTo>
                <a:lnTo>
                  <a:pt x="689" y="222"/>
                </a:lnTo>
                <a:lnTo>
                  <a:pt x="692" y="237"/>
                </a:lnTo>
                <a:lnTo>
                  <a:pt x="695" y="256"/>
                </a:lnTo>
                <a:lnTo>
                  <a:pt x="696" y="279"/>
                </a:lnTo>
                <a:lnTo>
                  <a:pt x="696" y="302"/>
                </a:lnTo>
                <a:lnTo>
                  <a:pt x="694" y="326"/>
                </a:lnTo>
                <a:lnTo>
                  <a:pt x="688" y="351"/>
                </a:lnTo>
                <a:lnTo>
                  <a:pt x="678" y="375"/>
                </a:lnTo>
                <a:lnTo>
                  <a:pt x="665" y="397"/>
                </a:lnTo>
                <a:lnTo>
                  <a:pt x="646" y="419"/>
                </a:lnTo>
                <a:lnTo>
                  <a:pt x="532" y="68"/>
                </a:lnTo>
                <a:close/>
                <a:moveTo>
                  <a:pt x="353" y="0"/>
                </a:moveTo>
                <a:lnTo>
                  <a:pt x="533" y="569"/>
                </a:lnTo>
                <a:lnTo>
                  <a:pt x="237" y="501"/>
                </a:lnTo>
                <a:lnTo>
                  <a:pt x="85" y="560"/>
                </a:lnTo>
                <a:lnTo>
                  <a:pt x="0" y="293"/>
                </a:lnTo>
                <a:lnTo>
                  <a:pt x="146" y="246"/>
                </a:lnTo>
                <a:lnTo>
                  <a:pt x="35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7"/>
          <p:cNvSpPr>
            <a:spLocks noEditPoints="1"/>
          </p:cNvSpPr>
          <p:nvPr/>
        </p:nvSpPr>
        <p:spPr bwMode="auto">
          <a:xfrm>
            <a:off x="3342652" y="2182614"/>
            <a:ext cx="535530" cy="475727"/>
          </a:xfrm>
          <a:custGeom>
            <a:avLst/>
            <a:gdLst>
              <a:gd name="T0" fmla="*/ 459 w 806"/>
              <a:gd name="T1" fmla="*/ 349 h 716"/>
              <a:gd name="T2" fmla="*/ 474 w 806"/>
              <a:gd name="T3" fmla="*/ 324 h 716"/>
              <a:gd name="T4" fmla="*/ 444 w 806"/>
              <a:gd name="T5" fmla="*/ 293 h 716"/>
              <a:gd name="T6" fmla="*/ 395 w 806"/>
              <a:gd name="T7" fmla="*/ 197 h 716"/>
              <a:gd name="T8" fmla="*/ 392 w 806"/>
              <a:gd name="T9" fmla="*/ 228 h 716"/>
              <a:gd name="T10" fmla="*/ 417 w 806"/>
              <a:gd name="T11" fmla="*/ 246 h 716"/>
              <a:gd name="T12" fmla="*/ 55 w 806"/>
              <a:gd name="T13" fmla="*/ 506 h 716"/>
              <a:gd name="T14" fmla="*/ 191 w 806"/>
              <a:gd name="T15" fmla="*/ 475 h 716"/>
              <a:gd name="T16" fmla="*/ 333 w 806"/>
              <a:gd name="T17" fmla="*/ 512 h 716"/>
              <a:gd name="T18" fmla="*/ 473 w 806"/>
              <a:gd name="T19" fmla="*/ 574 h 716"/>
              <a:gd name="T20" fmla="*/ 607 w 806"/>
              <a:gd name="T21" fmla="*/ 613 h 716"/>
              <a:gd name="T22" fmla="*/ 725 w 806"/>
              <a:gd name="T23" fmla="*/ 586 h 716"/>
              <a:gd name="T24" fmla="*/ 652 w 806"/>
              <a:gd name="T25" fmla="*/ 700 h 716"/>
              <a:gd name="T26" fmla="*/ 540 w 806"/>
              <a:gd name="T27" fmla="*/ 714 h 716"/>
              <a:gd name="T28" fmla="*/ 417 w 806"/>
              <a:gd name="T29" fmla="*/ 674 h 716"/>
              <a:gd name="T30" fmla="*/ 287 w 806"/>
              <a:gd name="T31" fmla="*/ 617 h 716"/>
              <a:gd name="T32" fmla="*/ 158 w 806"/>
              <a:gd name="T33" fmla="*/ 579 h 716"/>
              <a:gd name="T34" fmla="*/ 31 w 806"/>
              <a:gd name="T35" fmla="*/ 592 h 716"/>
              <a:gd name="T36" fmla="*/ 55 w 806"/>
              <a:gd name="T37" fmla="*/ 172 h 716"/>
              <a:gd name="T38" fmla="*/ 474 w 806"/>
              <a:gd name="T39" fmla="*/ 186 h 716"/>
              <a:gd name="T40" fmla="*/ 481 w 806"/>
              <a:gd name="T41" fmla="*/ 237 h 716"/>
              <a:gd name="T42" fmla="*/ 446 w 806"/>
              <a:gd name="T43" fmla="*/ 263 h 716"/>
              <a:gd name="T44" fmla="*/ 493 w 806"/>
              <a:gd name="T45" fmla="*/ 296 h 716"/>
              <a:gd name="T46" fmla="*/ 509 w 806"/>
              <a:gd name="T47" fmla="*/ 335 h 716"/>
              <a:gd name="T48" fmla="*/ 479 w 806"/>
              <a:gd name="T49" fmla="*/ 373 h 716"/>
              <a:gd name="T50" fmla="*/ 435 w 806"/>
              <a:gd name="T51" fmla="*/ 397 h 716"/>
              <a:gd name="T52" fmla="*/ 374 w 806"/>
              <a:gd name="T53" fmla="*/ 354 h 716"/>
              <a:gd name="T54" fmla="*/ 337 w 806"/>
              <a:gd name="T55" fmla="*/ 316 h 716"/>
              <a:gd name="T56" fmla="*/ 380 w 806"/>
              <a:gd name="T57" fmla="*/ 324 h 716"/>
              <a:gd name="T58" fmla="*/ 399 w 806"/>
              <a:gd name="T59" fmla="*/ 266 h 716"/>
              <a:gd name="T60" fmla="*/ 353 w 806"/>
              <a:gd name="T61" fmla="*/ 225 h 716"/>
              <a:gd name="T62" fmla="*/ 363 w 806"/>
              <a:gd name="T63" fmla="*/ 182 h 716"/>
              <a:gd name="T64" fmla="*/ 423 w 806"/>
              <a:gd name="T65" fmla="*/ 169 h 716"/>
              <a:gd name="T66" fmla="*/ 370 w 806"/>
              <a:gd name="T67" fmla="*/ 126 h 716"/>
              <a:gd name="T68" fmla="*/ 311 w 806"/>
              <a:gd name="T69" fmla="*/ 216 h 716"/>
              <a:gd name="T70" fmla="*/ 318 w 806"/>
              <a:gd name="T71" fmla="*/ 338 h 716"/>
              <a:gd name="T72" fmla="*/ 388 w 806"/>
              <a:gd name="T73" fmla="*/ 422 h 716"/>
              <a:gd name="T74" fmla="*/ 481 w 806"/>
              <a:gd name="T75" fmla="*/ 421 h 716"/>
              <a:gd name="T76" fmla="*/ 541 w 806"/>
              <a:gd name="T77" fmla="*/ 332 h 716"/>
              <a:gd name="T78" fmla="*/ 533 w 806"/>
              <a:gd name="T79" fmla="*/ 205 h 716"/>
              <a:gd name="T80" fmla="*/ 463 w 806"/>
              <a:gd name="T81" fmla="*/ 121 h 716"/>
              <a:gd name="T82" fmla="*/ 219 w 806"/>
              <a:gd name="T83" fmla="*/ 1 h 716"/>
              <a:gd name="T84" fmla="*/ 362 w 806"/>
              <a:gd name="T85" fmla="*/ 40 h 716"/>
              <a:gd name="T86" fmla="*/ 497 w 806"/>
              <a:gd name="T87" fmla="*/ 99 h 716"/>
              <a:gd name="T88" fmla="*/ 620 w 806"/>
              <a:gd name="T89" fmla="*/ 138 h 716"/>
              <a:gd name="T90" fmla="*/ 733 w 806"/>
              <a:gd name="T91" fmla="*/ 124 h 716"/>
              <a:gd name="T92" fmla="*/ 806 w 806"/>
              <a:gd name="T93" fmla="*/ 470 h 716"/>
              <a:gd name="T94" fmla="*/ 706 w 806"/>
              <a:gd name="T95" fmla="*/ 546 h 716"/>
              <a:gd name="T96" fmla="*/ 591 w 806"/>
              <a:gd name="T97" fmla="*/ 544 h 716"/>
              <a:gd name="T98" fmla="*/ 466 w 806"/>
              <a:gd name="T99" fmla="*/ 496 h 716"/>
              <a:gd name="T100" fmla="*/ 326 w 806"/>
              <a:gd name="T101" fmla="*/ 438 h 716"/>
              <a:gd name="T102" fmla="*/ 184 w 806"/>
              <a:gd name="T103" fmla="*/ 413 h 716"/>
              <a:gd name="T104" fmla="*/ 81 w 806"/>
              <a:gd name="T105" fmla="*/ 32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06" h="716">
                <a:moveTo>
                  <a:pt x="444" y="293"/>
                </a:moveTo>
                <a:lnTo>
                  <a:pt x="439" y="351"/>
                </a:lnTo>
                <a:lnTo>
                  <a:pt x="450" y="351"/>
                </a:lnTo>
                <a:lnTo>
                  <a:pt x="459" y="349"/>
                </a:lnTo>
                <a:lnTo>
                  <a:pt x="467" y="345"/>
                </a:lnTo>
                <a:lnTo>
                  <a:pt x="472" y="338"/>
                </a:lnTo>
                <a:lnTo>
                  <a:pt x="475" y="330"/>
                </a:lnTo>
                <a:lnTo>
                  <a:pt x="474" y="324"/>
                </a:lnTo>
                <a:lnTo>
                  <a:pt x="472" y="317"/>
                </a:lnTo>
                <a:lnTo>
                  <a:pt x="467" y="310"/>
                </a:lnTo>
                <a:lnTo>
                  <a:pt x="458" y="301"/>
                </a:lnTo>
                <a:lnTo>
                  <a:pt x="444" y="293"/>
                </a:lnTo>
                <a:lnTo>
                  <a:pt x="444" y="293"/>
                </a:lnTo>
                <a:close/>
                <a:moveTo>
                  <a:pt x="412" y="192"/>
                </a:moveTo>
                <a:lnTo>
                  <a:pt x="403" y="193"/>
                </a:lnTo>
                <a:lnTo>
                  <a:pt x="395" y="197"/>
                </a:lnTo>
                <a:lnTo>
                  <a:pt x="389" y="203"/>
                </a:lnTo>
                <a:lnTo>
                  <a:pt x="386" y="210"/>
                </a:lnTo>
                <a:lnTo>
                  <a:pt x="388" y="220"/>
                </a:lnTo>
                <a:lnTo>
                  <a:pt x="392" y="228"/>
                </a:lnTo>
                <a:lnTo>
                  <a:pt x="400" y="235"/>
                </a:lnTo>
                <a:lnTo>
                  <a:pt x="407" y="240"/>
                </a:lnTo>
                <a:lnTo>
                  <a:pt x="414" y="244"/>
                </a:lnTo>
                <a:lnTo>
                  <a:pt x="417" y="246"/>
                </a:lnTo>
                <a:lnTo>
                  <a:pt x="421" y="192"/>
                </a:lnTo>
                <a:lnTo>
                  <a:pt x="412" y="192"/>
                </a:lnTo>
                <a:close/>
                <a:moveTo>
                  <a:pt x="55" y="172"/>
                </a:moveTo>
                <a:lnTo>
                  <a:pt x="55" y="506"/>
                </a:lnTo>
                <a:lnTo>
                  <a:pt x="88" y="489"/>
                </a:lnTo>
                <a:lnTo>
                  <a:pt x="122" y="479"/>
                </a:lnTo>
                <a:lnTo>
                  <a:pt x="156" y="474"/>
                </a:lnTo>
                <a:lnTo>
                  <a:pt x="191" y="475"/>
                </a:lnTo>
                <a:lnTo>
                  <a:pt x="226" y="479"/>
                </a:lnTo>
                <a:lnTo>
                  <a:pt x="262" y="488"/>
                </a:lnTo>
                <a:lnTo>
                  <a:pt x="297" y="498"/>
                </a:lnTo>
                <a:lnTo>
                  <a:pt x="333" y="512"/>
                </a:lnTo>
                <a:lnTo>
                  <a:pt x="368" y="527"/>
                </a:lnTo>
                <a:lnTo>
                  <a:pt x="403" y="542"/>
                </a:lnTo>
                <a:lnTo>
                  <a:pt x="438" y="558"/>
                </a:lnTo>
                <a:lnTo>
                  <a:pt x="473" y="574"/>
                </a:lnTo>
                <a:lnTo>
                  <a:pt x="507" y="586"/>
                </a:lnTo>
                <a:lnTo>
                  <a:pt x="541" y="599"/>
                </a:lnTo>
                <a:lnTo>
                  <a:pt x="574" y="608"/>
                </a:lnTo>
                <a:lnTo>
                  <a:pt x="607" y="613"/>
                </a:lnTo>
                <a:lnTo>
                  <a:pt x="637" y="615"/>
                </a:lnTo>
                <a:lnTo>
                  <a:pt x="668" y="611"/>
                </a:lnTo>
                <a:lnTo>
                  <a:pt x="698" y="602"/>
                </a:lnTo>
                <a:lnTo>
                  <a:pt x="725" y="586"/>
                </a:lnTo>
                <a:lnTo>
                  <a:pt x="725" y="634"/>
                </a:lnTo>
                <a:lnTo>
                  <a:pt x="702" y="662"/>
                </a:lnTo>
                <a:lnTo>
                  <a:pt x="678" y="684"/>
                </a:lnTo>
                <a:lnTo>
                  <a:pt x="652" y="700"/>
                </a:lnTo>
                <a:lnTo>
                  <a:pt x="626" y="709"/>
                </a:lnTo>
                <a:lnTo>
                  <a:pt x="598" y="715"/>
                </a:lnTo>
                <a:lnTo>
                  <a:pt x="569" y="716"/>
                </a:lnTo>
                <a:lnTo>
                  <a:pt x="540" y="714"/>
                </a:lnTo>
                <a:lnTo>
                  <a:pt x="510" y="707"/>
                </a:lnTo>
                <a:lnTo>
                  <a:pt x="479" y="698"/>
                </a:lnTo>
                <a:lnTo>
                  <a:pt x="449" y="687"/>
                </a:lnTo>
                <a:lnTo>
                  <a:pt x="417" y="674"/>
                </a:lnTo>
                <a:lnTo>
                  <a:pt x="385" y="661"/>
                </a:lnTo>
                <a:lnTo>
                  <a:pt x="353" y="646"/>
                </a:lnTo>
                <a:lnTo>
                  <a:pt x="320" y="632"/>
                </a:lnTo>
                <a:lnTo>
                  <a:pt x="287" y="617"/>
                </a:lnTo>
                <a:lnTo>
                  <a:pt x="256" y="604"/>
                </a:lnTo>
                <a:lnTo>
                  <a:pt x="223" y="594"/>
                </a:lnTo>
                <a:lnTo>
                  <a:pt x="190" y="584"/>
                </a:lnTo>
                <a:lnTo>
                  <a:pt x="158" y="579"/>
                </a:lnTo>
                <a:lnTo>
                  <a:pt x="125" y="576"/>
                </a:lnTo>
                <a:lnTo>
                  <a:pt x="94" y="577"/>
                </a:lnTo>
                <a:lnTo>
                  <a:pt x="62" y="582"/>
                </a:lnTo>
                <a:lnTo>
                  <a:pt x="31" y="592"/>
                </a:lnTo>
                <a:lnTo>
                  <a:pt x="0" y="608"/>
                </a:lnTo>
                <a:lnTo>
                  <a:pt x="0" y="196"/>
                </a:lnTo>
                <a:lnTo>
                  <a:pt x="28" y="182"/>
                </a:lnTo>
                <a:lnTo>
                  <a:pt x="55" y="172"/>
                </a:lnTo>
                <a:close/>
                <a:moveTo>
                  <a:pt x="424" y="152"/>
                </a:moveTo>
                <a:lnTo>
                  <a:pt x="455" y="158"/>
                </a:lnTo>
                <a:lnTo>
                  <a:pt x="454" y="176"/>
                </a:lnTo>
                <a:lnTo>
                  <a:pt x="474" y="186"/>
                </a:lnTo>
                <a:lnTo>
                  <a:pt x="490" y="199"/>
                </a:lnTo>
                <a:lnTo>
                  <a:pt x="504" y="212"/>
                </a:lnTo>
                <a:lnTo>
                  <a:pt x="513" y="229"/>
                </a:lnTo>
                <a:lnTo>
                  <a:pt x="481" y="237"/>
                </a:lnTo>
                <a:lnTo>
                  <a:pt x="474" y="223"/>
                </a:lnTo>
                <a:lnTo>
                  <a:pt x="465" y="211"/>
                </a:lnTo>
                <a:lnTo>
                  <a:pt x="452" y="202"/>
                </a:lnTo>
                <a:lnTo>
                  <a:pt x="446" y="263"/>
                </a:lnTo>
                <a:lnTo>
                  <a:pt x="465" y="273"/>
                </a:lnTo>
                <a:lnTo>
                  <a:pt x="473" y="278"/>
                </a:lnTo>
                <a:lnTo>
                  <a:pt x="483" y="285"/>
                </a:lnTo>
                <a:lnTo>
                  <a:pt x="493" y="296"/>
                </a:lnTo>
                <a:lnTo>
                  <a:pt x="503" y="308"/>
                </a:lnTo>
                <a:lnTo>
                  <a:pt x="506" y="314"/>
                </a:lnTo>
                <a:lnTo>
                  <a:pt x="509" y="324"/>
                </a:lnTo>
                <a:lnTo>
                  <a:pt x="509" y="335"/>
                </a:lnTo>
                <a:lnTo>
                  <a:pt x="507" y="348"/>
                </a:lnTo>
                <a:lnTo>
                  <a:pt x="501" y="359"/>
                </a:lnTo>
                <a:lnTo>
                  <a:pt x="491" y="367"/>
                </a:lnTo>
                <a:lnTo>
                  <a:pt x="479" y="373"/>
                </a:lnTo>
                <a:lnTo>
                  <a:pt x="465" y="377"/>
                </a:lnTo>
                <a:lnTo>
                  <a:pt x="450" y="378"/>
                </a:lnTo>
                <a:lnTo>
                  <a:pt x="437" y="377"/>
                </a:lnTo>
                <a:lnTo>
                  <a:pt x="435" y="397"/>
                </a:lnTo>
                <a:lnTo>
                  <a:pt x="404" y="388"/>
                </a:lnTo>
                <a:lnTo>
                  <a:pt x="406" y="368"/>
                </a:lnTo>
                <a:lnTo>
                  <a:pt x="390" y="362"/>
                </a:lnTo>
                <a:lnTo>
                  <a:pt x="374" y="354"/>
                </a:lnTo>
                <a:lnTo>
                  <a:pt x="361" y="344"/>
                </a:lnTo>
                <a:lnTo>
                  <a:pt x="350" y="333"/>
                </a:lnTo>
                <a:lnTo>
                  <a:pt x="343" y="325"/>
                </a:lnTo>
                <a:lnTo>
                  <a:pt x="337" y="316"/>
                </a:lnTo>
                <a:lnTo>
                  <a:pt x="333" y="308"/>
                </a:lnTo>
                <a:lnTo>
                  <a:pt x="367" y="301"/>
                </a:lnTo>
                <a:lnTo>
                  <a:pt x="372" y="312"/>
                </a:lnTo>
                <a:lnTo>
                  <a:pt x="380" y="324"/>
                </a:lnTo>
                <a:lnTo>
                  <a:pt x="392" y="334"/>
                </a:lnTo>
                <a:lnTo>
                  <a:pt x="408" y="344"/>
                </a:lnTo>
                <a:lnTo>
                  <a:pt x="414" y="276"/>
                </a:lnTo>
                <a:lnTo>
                  <a:pt x="399" y="266"/>
                </a:lnTo>
                <a:lnTo>
                  <a:pt x="382" y="257"/>
                </a:lnTo>
                <a:lnTo>
                  <a:pt x="367" y="244"/>
                </a:lnTo>
                <a:lnTo>
                  <a:pt x="356" y="231"/>
                </a:lnTo>
                <a:lnTo>
                  <a:pt x="353" y="225"/>
                </a:lnTo>
                <a:lnTo>
                  <a:pt x="351" y="216"/>
                </a:lnTo>
                <a:lnTo>
                  <a:pt x="351" y="204"/>
                </a:lnTo>
                <a:lnTo>
                  <a:pt x="354" y="191"/>
                </a:lnTo>
                <a:lnTo>
                  <a:pt x="363" y="182"/>
                </a:lnTo>
                <a:lnTo>
                  <a:pt x="373" y="174"/>
                </a:lnTo>
                <a:lnTo>
                  <a:pt x="388" y="170"/>
                </a:lnTo>
                <a:lnTo>
                  <a:pt x="405" y="168"/>
                </a:lnTo>
                <a:lnTo>
                  <a:pt x="423" y="169"/>
                </a:lnTo>
                <a:lnTo>
                  <a:pt x="424" y="152"/>
                </a:lnTo>
                <a:close/>
                <a:moveTo>
                  <a:pt x="415" y="112"/>
                </a:moveTo>
                <a:lnTo>
                  <a:pt x="391" y="117"/>
                </a:lnTo>
                <a:lnTo>
                  <a:pt x="370" y="126"/>
                </a:lnTo>
                <a:lnTo>
                  <a:pt x="350" y="142"/>
                </a:lnTo>
                <a:lnTo>
                  <a:pt x="333" y="164"/>
                </a:lnTo>
                <a:lnTo>
                  <a:pt x="320" y="188"/>
                </a:lnTo>
                <a:lnTo>
                  <a:pt x="311" y="216"/>
                </a:lnTo>
                <a:lnTo>
                  <a:pt x="306" y="246"/>
                </a:lnTo>
                <a:lnTo>
                  <a:pt x="304" y="278"/>
                </a:lnTo>
                <a:lnTo>
                  <a:pt x="310" y="310"/>
                </a:lnTo>
                <a:lnTo>
                  <a:pt x="318" y="338"/>
                </a:lnTo>
                <a:lnTo>
                  <a:pt x="331" y="365"/>
                </a:lnTo>
                <a:lnTo>
                  <a:pt x="347" y="388"/>
                </a:lnTo>
                <a:lnTo>
                  <a:pt x="366" y="407"/>
                </a:lnTo>
                <a:lnTo>
                  <a:pt x="388" y="422"/>
                </a:lnTo>
                <a:lnTo>
                  <a:pt x="412" y="432"/>
                </a:lnTo>
                <a:lnTo>
                  <a:pt x="436" y="435"/>
                </a:lnTo>
                <a:lnTo>
                  <a:pt x="460" y="431"/>
                </a:lnTo>
                <a:lnTo>
                  <a:pt x="481" y="421"/>
                </a:lnTo>
                <a:lnTo>
                  <a:pt x="501" y="406"/>
                </a:lnTo>
                <a:lnTo>
                  <a:pt x="518" y="386"/>
                </a:lnTo>
                <a:lnTo>
                  <a:pt x="531" y="361"/>
                </a:lnTo>
                <a:lnTo>
                  <a:pt x="541" y="332"/>
                </a:lnTo>
                <a:lnTo>
                  <a:pt x="546" y="300"/>
                </a:lnTo>
                <a:lnTo>
                  <a:pt x="546" y="267"/>
                </a:lnTo>
                <a:lnTo>
                  <a:pt x="542" y="235"/>
                </a:lnTo>
                <a:lnTo>
                  <a:pt x="533" y="205"/>
                </a:lnTo>
                <a:lnTo>
                  <a:pt x="521" y="178"/>
                </a:lnTo>
                <a:lnTo>
                  <a:pt x="504" y="154"/>
                </a:lnTo>
                <a:lnTo>
                  <a:pt x="485" y="135"/>
                </a:lnTo>
                <a:lnTo>
                  <a:pt x="463" y="121"/>
                </a:lnTo>
                <a:lnTo>
                  <a:pt x="439" y="114"/>
                </a:lnTo>
                <a:lnTo>
                  <a:pt x="415" y="112"/>
                </a:lnTo>
                <a:close/>
                <a:moveTo>
                  <a:pt x="184" y="0"/>
                </a:moveTo>
                <a:lnTo>
                  <a:pt x="219" y="1"/>
                </a:lnTo>
                <a:lnTo>
                  <a:pt x="255" y="6"/>
                </a:lnTo>
                <a:lnTo>
                  <a:pt x="291" y="14"/>
                </a:lnTo>
                <a:lnTo>
                  <a:pt x="326" y="26"/>
                </a:lnTo>
                <a:lnTo>
                  <a:pt x="362" y="40"/>
                </a:lnTo>
                <a:lnTo>
                  <a:pt x="398" y="54"/>
                </a:lnTo>
                <a:lnTo>
                  <a:pt x="434" y="70"/>
                </a:lnTo>
                <a:lnTo>
                  <a:pt x="466" y="85"/>
                </a:lnTo>
                <a:lnTo>
                  <a:pt x="497" y="99"/>
                </a:lnTo>
                <a:lnTo>
                  <a:pt x="529" y="112"/>
                </a:lnTo>
                <a:lnTo>
                  <a:pt x="560" y="122"/>
                </a:lnTo>
                <a:lnTo>
                  <a:pt x="591" y="132"/>
                </a:lnTo>
                <a:lnTo>
                  <a:pt x="620" y="138"/>
                </a:lnTo>
                <a:lnTo>
                  <a:pt x="649" y="140"/>
                </a:lnTo>
                <a:lnTo>
                  <a:pt x="679" y="139"/>
                </a:lnTo>
                <a:lnTo>
                  <a:pt x="706" y="134"/>
                </a:lnTo>
                <a:lnTo>
                  <a:pt x="733" y="124"/>
                </a:lnTo>
                <a:lnTo>
                  <a:pt x="758" y="108"/>
                </a:lnTo>
                <a:lnTo>
                  <a:pt x="783" y="86"/>
                </a:lnTo>
                <a:lnTo>
                  <a:pt x="806" y="59"/>
                </a:lnTo>
                <a:lnTo>
                  <a:pt x="806" y="470"/>
                </a:lnTo>
                <a:lnTo>
                  <a:pt x="783" y="498"/>
                </a:lnTo>
                <a:lnTo>
                  <a:pt x="758" y="521"/>
                </a:lnTo>
                <a:lnTo>
                  <a:pt x="733" y="536"/>
                </a:lnTo>
                <a:lnTo>
                  <a:pt x="706" y="546"/>
                </a:lnTo>
                <a:lnTo>
                  <a:pt x="679" y="551"/>
                </a:lnTo>
                <a:lnTo>
                  <a:pt x="649" y="553"/>
                </a:lnTo>
                <a:lnTo>
                  <a:pt x="620" y="549"/>
                </a:lnTo>
                <a:lnTo>
                  <a:pt x="591" y="544"/>
                </a:lnTo>
                <a:lnTo>
                  <a:pt x="560" y="535"/>
                </a:lnTo>
                <a:lnTo>
                  <a:pt x="529" y="524"/>
                </a:lnTo>
                <a:lnTo>
                  <a:pt x="497" y="511"/>
                </a:lnTo>
                <a:lnTo>
                  <a:pt x="466" y="496"/>
                </a:lnTo>
                <a:lnTo>
                  <a:pt x="434" y="483"/>
                </a:lnTo>
                <a:lnTo>
                  <a:pt x="398" y="467"/>
                </a:lnTo>
                <a:lnTo>
                  <a:pt x="362" y="452"/>
                </a:lnTo>
                <a:lnTo>
                  <a:pt x="326" y="438"/>
                </a:lnTo>
                <a:lnTo>
                  <a:pt x="291" y="426"/>
                </a:lnTo>
                <a:lnTo>
                  <a:pt x="255" y="418"/>
                </a:lnTo>
                <a:lnTo>
                  <a:pt x="219" y="413"/>
                </a:lnTo>
                <a:lnTo>
                  <a:pt x="184" y="413"/>
                </a:lnTo>
                <a:lnTo>
                  <a:pt x="149" y="417"/>
                </a:lnTo>
                <a:lnTo>
                  <a:pt x="115" y="427"/>
                </a:lnTo>
                <a:lnTo>
                  <a:pt x="81" y="444"/>
                </a:lnTo>
                <a:lnTo>
                  <a:pt x="81" y="32"/>
                </a:lnTo>
                <a:lnTo>
                  <a:pt x="115" y="15"/>
                </a:lnTo>
                <a:lnTo>
                  <a:pt x="149" y="5"/>
                </a:lnTo>
                <a:lnTo>
                  <a:pt x="18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8"/>
          <p:cNvSpPr>
            <a:spLocks noEditPoints="1"/>
          </p:cNvSpPr>
          <p:nvPr/>
        </p:nvSpPr>
        <p:spPr bwMode="auto">
          <a:xfrm>
            <a:off x="3351717" y="5248846"/>
            <a:ext cx="517400" cy="471309"/>
          </a:xfrm>
          <a:custGeom>
            <a:avLst/>
            <a:gdLst>
              <a:gd name="T0" fmla="*/ 382 w 595"/>
              <a:gd name="T1" fmla="*/ 208 h 542"/>
              <a:gd name="T2" fmla="*/ 387 w 595"/>
              <a:gd name="T3" fmla="*/ 221 h 542"/>
              <a:gd name="T4" fmla="*/ 356 w 595"/>
              <a:gd name="T5" fmla="*/ 406 h 542"/>
              <a:gd name="T6" fmla="*/ 350 w 595"/>
              <a:gd name="T7" fmla="*/ 429 h 542"/>
              <a:gd name="T8" fmla="*/ 336 w 595"/>
              <a:gd name="T9" fmla="*/ 428 h 542"/>
              <a:gd name="T10" fmla="*/ 270 w 595"/>
              <a:gd name="T11" fmla="*/ 350 h 542"/>
              <a:gd name="T12" fmla="*/ 268 w 595"/>
              <a:gd name="T13" fmla="*/ 343 h 542"/>
              <a:gd name="T14" fmla="*/ 270 w 595"/>
              <a:gd name="T15" fmla="*/ 335 h 542"/>
              <a:gd name="T16" fmla="*/ 372 w 595"/>
              <a:gd name="T17" fmla="*/ 205 h 542"/>
              <a:gd name="T18" fmla="*/ 207 w 595"/>
              <a:gd name="T19" fmla="*/ 184 h 542"/>
              <a:gd name="T20" fmla="*/ 123 w 595"/>
              <a:gd name="T21" fmla="*/ 275 h 542"/>
              <a:gd name="T22" fmla="*/ 123 w 595"/>
              <a:gd name="T23" fmla="*/ 399 h 542"/>
              <a:gd name="T24" fmla="*/ 207 w 595"/>
              <a:gd name="T25" fmla="*/ 490 h 542"/>
              <a:gd name="T26" fmla="*/ 332 w 595"/>
              <a:gd name="T27" fmla="*/ 512 h 542"/>
              <a:gd name="T28" fmla="*/ 442 w 595"/>
              <a:gd name="T29" fmla="*/ 451 h 542"/>
              <a:gd name="T30" fmla="*/ 489 w 595"/>
              <a:gd name="T31" fmla="*/ 338 h 542"/>
              <a:gd name="T32" fmla="*/ 442 w 595"/>
              <a:gd name="T33" fmla="*/ 223 h 542"/>
              <a:gd name="T34" fmla="*/ 332 w 595"/>
              <a:gd name="T35" fmla="*/ 163 h 542"/>
              <a:gd name="T36" fmla="*/ 379 w 595"/>
              <a:gd name="T37" fmla="*/ 141 h 542"/>
              <a:gd name="T38" fmla="*/ 507 w 595"/>
              <a:gd name="T39" fmla="*/ 202 h 542"/>
              <a:gd name="T40" fmla="*/ 572 w 595"/>
              <a:gd name="T41" fmla="*/ 307 h 542"/>
              <a:gd name="T42" fmla="*/ 549 w 595"/>
              <a:gd name="T43" fmla="*/ 424 h 542"/>
              <a:gd name="T44" fmla="*/ 450 w 595"/>
              <a:gd name="T45" fmla="*/ 510 h 542"/>
              <a:gd name="T46" fmla="*/ 299 w 595"/>
              <a:gd name="T47" fmla="*/ 542 h 542"/>
              <a:gd name="T48" fmla="*/ 149 w 595"/>
              <a:gd name="T49" fmla="*/ 510 h 542"/>
              <a:gd name="T50" fmla="*/ 49 w 595"/>
              <a:gd name="T51" fmla="*/ 424 h 542"/>
              <a:gd name="T52" fmla="*/ 27 w 595"/>
              <a:gd name="T53" fmla="*/ 307 h 542"/>
              <a:gd name="T54" fmla="*/ 92 w 595"/>
              <a:gd name="T55" fmla="*/ 202 h 542"/>
              <a:gd name="T56" fmla="*/ 220 w 595"/>
              <a:gd name="T57" fmla="*/ 141 h 542"/>
              <a:gd name="T58" fmla="*/ 329 w 595"/>
              <a:gd name="T59" fmla="*/ 2 h 542"/>
              <a:gd name="T60" fmla="*/ 405 w 595"/>
              <a:gd name="T61" fmla="*/ 40 h 542"/>
              <a:gd name="T62" fmla="*/ 486 w 595"/>
              <a:gd name="T63" fmla="*/ 43 h 542"/>
              <a:gd name="T64" fmla="*/ 568 w 595"/>
              <a:gd name="T65" fmla="*/ 86 h 542"/>
              <a:gd name="T66" fmla="*/ 595 w 595"/>
              <a:gd name="T67" fmla="*/ 169 h 542"/>
              <a:gd name="T68" fmla="*/ 551 w 595"/>
              <a:gd name="T69" fmla="*/ 206 h 542"/>
              <a:gd name="T70" fmla="*/ 428 w 595"/>
              <a:gd name="T71" fmla="*/ 130 h 542"/>
              <a:gd name="T72" fmla="*/ 371 w 595"/>
              <a:gd name="T73" fmla="*/ 81 h 542"/>
              <a:gd name="T74" fmla="*/ 365 w 595"/>
              <a:gd name="T75" fmla="*/ 45 h 542"/>
              <a:gd name="T76" fmla="*/ 273 w 595"/>
              <a:gd name="T77" fmla="*/ 29 h 542"/>
              <a:gd name="T78" fmla="*/ 212 w 595"/>
              <a:gd name="T79" fmla="*/ 64 h 542"/>
              <a:gd name="T80" fmla="*/ 255 w 595"/>
              <a:gd name="T81" fmla="*/ 113 h 542"/>
              <a:gd name="T82" fmla="*/ 120 w 595"/>
              <a:gd name="T83" fmla="*/ 153 h 542"/>
              <a:gd name="T84" fmla="*/ 33 w 595"/>
              <a:gd name="T85" fmla="*/ 228 h 542"/>
              <a:gd name="T86" fmla="*/ 6 w 595"/>
              <a:gd name="T87" fmla="*/ 203 h 542"/>
              <a:gd name="T88" fmla="*/ 17 w 595"/>
              <a:gd name="T89" fmla="*/ 109 h 542"/>
              <a:gd name="T90" fmla="*/ 100 w 595"/>
              <a:gd name="T91" fmla="*/ 46 h 542"/>
              <a:gd name="T92" fmla="*/ 192 w 595"/>
              <a:gd name="T93" fmla="*/ 39 h 542"/>
              <a:gd name="T94" fmla="*/ 268 w 595"/>
              <a:gd name="T95" fmla="*/ 2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95" h="542">
                <a:moveTo>
                  <a:pt x="372" y="205"/>
                </a:moveTo>
                <a:lnTo>
                  <a:pt x="376" y="205"/>
                </a:lnTo>
                <a:lnTo>
                  <a:pt x="379" y="206"/>
                </a:lnTo>
                <a:lnTo>
                  <a:pt x="382" y="208"/>
                </a:lnTo>
                <a:lnTo>
                  <a:pt x="384" y="211"/>
                </a:lnTo>
                <a:lnTo>
                  <a:pt x="386" y="214"/>
                </a:lnTo>
                <a:lnTo>
                  <a:pt x="387" y="217"/>
                </a:lnTo>
                <a:lnTo>
                  <a:pt x="387" y="221"/>
                </a:lnTo>
                <a:lnTo>
                  <a:pt x="386" y="224"/>
                </a:lnTo>
                <a:lnTo>
                  <a:pt x="385" y="229"/>
                </a:lnTo>
                <a:lnTo>
                  <a:pt x="301" y="342"/>
                </a:lnTo>
                <a:lnTo>
                  <a:pt x="356" y="406"/>
                </a:lnTo>
                <a:lnTo>
                  <a:pt x="359" y="413"/>
                </a:lnTo>
                <a:lnTo>
                  <a:pt x="358" y="421"/>
                </a:lnTo>
                <a:lnTo>
                  <a:pt x="353" y="427"/>
                </a:lnTo>
                <a:lnTo>
                  <a:pt x="350" y="429"/>
                </a:lnTo>
                <a:lnTo>
                  <a:pt x="348" y="430"/>
                </a:lnTo>
                <a:lnTo>
                  <a:pt x="344" y="430"/>
                </a:lnTo>
                <a:lnTo>
                  <a:pt x="340" y="430"/>
                </a:lnTo>
                <a:lnTo>
                  <a:pt x="336" y="428"/>
                </a:lnTo>
                <a:lnTo>
                  <a:pt x="333" y="425"/>
                </a:lnTo>
                <a:lnTo>
                  <a:pt x="271" y="352"/>
                </a:lnTo>
                <a:lnTo>
                  <a:pt x="271" y="351"/>
                </a:lnTo>
                <a:lnTo>
                  <a:pt x="270" y="350"/>
                </a:lnTo>
                <a:lnTo>
                  <a:pt x="270" y="348"/>
                </a:lnTo>
                <a:lnTo>
                  <a:pt x="269" y="346"/>
                </a:lnTo>
                <a:lnTo>
                  <a:pt x="269" y="345"/>
                </a:lnTo>
                <a:lnTo>
                  <a:pt x="268" y="343"/>
                </a:lnTo>
                <a:lnTo>
                  <a:pt x="268" y="340"/>
                </a:lnTo>
                <a:lnTo>
                  <a:pt x="269" y="338"/>
                </a:lnTo>
                <a:lnTo>
                  <a:pt x="270" y="336"/>
                </a:lnTo>
                <a:lnTo>
                  <a:pt x="270" y="335"/>
                </a:lnTo>
                <a:lnTo>
                  <a:pt x="361" y="211"/>
                </a:lnTo>
                <a:lnTo>
                  <a:pt x="364" y="208"/>
                </a:lnTo>
                <a:lnTo>
                  <a:pt x="368" y="205"/>
                </a:lnTo>
                <a:lnTo>
                  <a:pt x="372" y="205"/>
                </a:lnTo>
                <a:close/>
                <a:moveTo>
                  <a:pt x="299" y="160"/>
                </a:moveTo>
                <a:lnTo>
                  <a:pt x="268" y="163"/>
                </a:lnTo>
                <a:lnTo>
                  <a:pt x="237" y="171"/>
                </a:lnTo>
                <a:lnTo>
                  <a:pt x="207" y="184"/>
                </a:lnTo>
                <a:lnTo>
                  <a:pt x="181" y="202"/>
                </a:lnTo>
                <a:lnTo>
                  <a:pt x="157" y="223"/>
                </a:lnTo>
                <a:lnTo>
                  <a:pt x="138" y="248"/>
                </a:lnTo>
                <a:lnTo>
                  <a:pt x="123" y="275"/>
                </a:lnTo>
                <a:lnTo>
                  <a:pt x="114" y="305"/>
                </a:lnTo>
                <a:lnTo>
                  <a:pt x="111" y="338"/>
                </a:lnTo>
                <a:lnTo>
                  <a:pt x="114" y="370"/>
                </a:lnTo>
                <a:lnTo>
                  <a:pt x="123" y="399"/>
                </a:lnTo>
                <a:lnTo>
                  <a:pt x="138" y="427"/>
                </a:lnTo>
                <a:lnTo>
                  <a:pt x="157" y="451"/>
                </a:lnTo>
                <a:lnTo>
                  <a:pt x="181" y="472"/>
                </a:lnTo>
                <a:lnTo>
                  <a:pt x="207" y="490"/>
                </a:lnTo>
                <a:lnTo>
                  <a:pt x="237" y="503"/>
                </a:lnTo>
                <a:lnTo>
                  <a:pt x="268" y="512"/>
                </a:lnTo>
                <a:lnTo>
                  <a:pt x="299" y="515"/>
                </a:lnTo>
                <a:lnTo>
                  <a:pt x="332" y="512"/>
                </a:lnTo>
                <a:lnTo>
                  <a:pt x="363" y="503"/>
                </a:lnTo>
                <a:lnTo>
                  <a:pt x="393" y="490"/>
                </a:lnTo>
                <a:lnTo>
                  <a:pt x="419" y="472"/>
                </a:lnTo>
                <a:lnTo>
                  <a:pt x="442" y="451"/>
                </a:lnTo>
                <a:lnTo>
                  <a:pt x="462" y="427"/>
                </a:lnTo>
                <a:lnTo>
                  <a:pt x="476" y="399"/>
                </a:lnTo>
                <a:lnTo>
                  <a:pt x="486" y="370"/>
                </a:lnTo>
                <a:lnTo>
                  <a:pt x="489" y="338"/>
                </a:lnTo>
                <a:lnTo>
                  <a:pt x="486" y="305"/>
                </a:lnTo>
                <a:lnTo>
                  <a:pt x="476" y="275"/>
                </a:lnTo>
                <a:lnTo>
                  <a:pt x="462" y="248"/>
                </a:lnTo>
                <a:lnTo>
                  <a:pt x="442" y="223"/>
                </a:lnTo>
                <a:lnTo>
                  <a:pt x="419" y="202"/>
                </a:lnTo>
                <a:lnTo>
                  <a:pt x="393" y="184"/>
                </a:lnTo>
                <a:lnTo>
                  <a:pt x="363" y="171"/>
                </a:lnTo>
                <a:lnTo>
                  <a:pt x="332" y="163"/>
                </a:lnTo>
                <a:lnTo>
                  <a:pt x="299" y="160"/>
                </a:lnTo>
                <a:close/>
                <a:moveTo>
                  <a:pt x="299" y="132"/>
                </a:moveTo>
                <a:lnTo>
                  <a:pt x="340" y="134"/>
                </a:lnTo>
                <a:lnTo>
                  <a:pt x="379" y="141"/>
                </a:lnTo>
                <a:lnTo>
                  <a:pt x="416" y="151"/>
                </a:lnTo>
                <a:lnTo>
                  <a:pt x="450" y="165"/>
                </a:lnTo>
                <a:lnTo>
                  <a:pt x="481" y="182"/>
                </a:lnTo>
                <a:lnTo>
                  <a:pt x="507" y="202"/>
                </a:lnTo>
                <a:lnTo>
                  <a:pt x="530" y="226"/>
                </a:lnTo>
                <a:lnTo>
                  <a:pt x="549" y="251"/>
                </a:lnTo>
                <a:lnTo>
                  <a:pt x="563" y="279"/>
                </a:lnTo>
                <a:lnTo>
                  <a:pt x="572" y="307"/>
                </a:lnTo>
                <a:lnTo>
                  <a:pt x="575" y="338"/>
                </a:lnTo>
                <a:lnTo>
                  <a:pt x="572" y="368"/>
                </a:lnTo>
                <a:lnTo>
                  <a:pt x="563" y="397"/>
                </a:lnTo>
                <a:lnTo>
                  <a:pt x="549" y="424"/>
                </a:lnTo>
                <a:lnTo>
                  <a:pt x="530" y="449"/>
                </a:lnTo>
                <a:lnTo>
                  <a:pt x="507" y="472"/>
                </a:lnTo>
                <a:lnTo>
                  <a:pt x="481" y="493"/>
                </a:lnTo>
                <a:lnTo>
                  <a:pt x="450" y="510"/>
                </a:lnTo>
                <a:lnTo>
                  <a:pt x="416" y="523"/>
                </a:lnTo>
                <a:lnTo>
                  <a:pt x="379" y="534"/>
                </a:lnTo>
                <a:lnTo>
                  <a:pt x="340" y="540"/>
                </a:lnTo>
                <a:lnTo>
                  <a:pt x="299" y="542"/>
                </a:lnTo>
                <a:lnTo>
                  <a:pt x="259" y="540"/>
                </a:lnTo>
                <a:lnTo>
                  <a:pt x="220" y="534"/>
                </a:lnTo>
                <a:lnTo>
                  <a:pt x="183" y="523"/>
                </a:lnTo>
                <a:lnTo>
                  <a:pt x="149" y="510"/>
                </a:lnTo>
                <a:lnTo>
                  <a:pt x="118" y="493"/>
                </a:lnTo>
                <a:lnTo>
                  <a:pt x="92" y="472"/>
                </a:lnTo>
                <a:lnTo>
                  <a:pt x="68" y="449"/>
                </a:lnTo>
                <a:lnTo>
                  <a:pt x="49" y="424"/>
                </a:lnTo>
                <a:lnTo>
                  <a:pt x="35" y="397"/>
                </a:lnTo>
                <a:lnTo>
                  <a:pt x="27" y="368"/>
                </a:lnTo>
                <a:lnTo>
                  <a:pt x="24" y="338"/>
                </a:lnTo>
                <a:lnTo>
                  <a:pt x="27" y="307"/>
                </a:lnTo>
                <a:lnTo>
                  <a:pt x="35" y="279"/>
                </a:lnTo>
                <a:lnTo>
                  <a:pt x="49" y="251"/>
                </a:lnTo>
                <a:lnTo>
                  <a:pt x="68" y="226"/>
                </a:lnTo>
                <a:lnTo>
                  <a:pt x="92" y="202"/>
                </a:lnTo>
                <a:lnTo>
                  <a:pt x="118" y="182"/>
                </a:lnTo>
                <a:lnTo>
                  <a:pt x="149" y="165"/>
                </a:lnTo>
                <a:lnTo>
                  <a:pt x="183" y="151"/>
                </a:lnTo>
                <a:lnTo>
                  <a:pt x="220" y="141"/>
                </a:lnTo>
                <a:lnTo>
                  <a:pt x="259" y="134"/>
                </a:lnTo>
                <a:lnTo>
                  <a:pt x="299" y="132"/>
                </a:lnTo>
                <a:close/>
                <a:moveTo>
                  <a:pt x="298" y="0"/>
                </a:moveTo>
                <a:lnTo>
                  <a:pt x="329" y="2"/>
                </a:lnTo>
                <a:lnTo>
                  <a:pt x="357" y="9"/>
                </a:lnTo>
                <a:lnTo>
                  <a:pt x="381" y="20"/>
                </a:lnTo>
                <a:lnTo>
                  <a:pt x="394" y="29"/>
                </a:lnTo>
                <a:lnTo>
                  <a:pt x="405" y="40"/>
                </a:lnTo>
                <a:lnTo>
                  <a:pt x="414" y="54"/>
                </a:lnTo>
                <a:lnTo>
                  <a:pt x="437" y="45"/>
                </a:lnTo>
                <a:lnTo>
                  <a:pt x="462" y="42"/>
                </a:lnTo>
                <a:lnTo>
                  <a:pt x="486" y="43"/>
                </a:lnTo>
                <a:lnTo>
                  <a:pt x="509" y="49"/>
                </a:lnTo>
                <a:lnTo>
                  <a:pt x="530" y="57"/>
                </a:lnTo>
                <a:lnTo>
                  <a:pt x="551" y="70"/>
                </a:lnTo>
                <a:lnTo>
                  <a:pt x="568" y="86"/>
                </a:lnTo>
                <a:lnTo>
                  <a:pt x="581" y="105"/>
                </a:lnTo>
                <a:lnTo>
                  <a:pt x="591" y="126"/>
                </a:lnTo>
                <a:lnTo>
                  <a:pt x="595" y="148"/>
                </a:lnTo>
                <a:lnTo>
                  <a:pt x="595" y="169"/>
                </a:lnTo>
                <a:lnTo>
                  <a:pt x="591" y="192"/>
                </a:lnTo>
                <a:lnTo>
                  <a:pt x="583" y="212"/>
                </a:lnTo>
                <a:lnTo>
                  <a:pt x="571" y="231"/>
                </a:lnTo>
                <a:lnTo>
                  <a:pt x="551" y="206"/>
                </a:lnTo>
                <a:lnTo>
                  <a:pt x="526" y="184"/>
                </a:lnTo>
                <a:lnTo>
                  <a:pt x="498" y="163"/>
                </a:lnTo>
                <a:lnTo>
                  <a:pt x="466" y="146"/>
                </a:lnTo>
                <a:lnTo>
                  <a:pt x="428" y="130"/>
                </a:lnTo>
                <a:lnTo>
                  <a:pt x="388" y="120"/>
                </a:lnTo>
                <a:lnTo>
                  <a:pt x="349" y="113"/>
                </a:lnTo>
                <a:lnTo>
                  <a:pt x="359" y="96"/>
                </a:lnTo>
                <a:lnTo>
                  <a:pt x="371" y="81"/>
                </a:lnTo>
                <a:lnTo>
                  <a:pt x="386" y="69"/>
                </a:lnTo>
                <a:lnTo>
                  <a:pt x="382" y="61"/>
                </a:lnTo>
                <a:lnTo>
                  <a:pt x="375" y="53"/>
                </a:lnTo>
                <a:lnTo>
                  <a:pt x="365" y="45"/>
                </a:lnTo>
                <a:lnTo>
                  <a:pt x="346" y="36"/>
                </a:lnTo>
                <a:lnTo>
                  <a:pt x="324" y="29"/>
                </a:lnTo>
                <a:lnTo>
                  <a:pt x="298" y="27"/>
                </a:lnTo>
                <a:lnTo>
                  <a:pt x="273" y="29"/>
                </a:lnTo>
                <a:lnTo>
                  <a:pt x="250" y="36"/>
                </a:lnTo>
                <a:lnTo>
                  <a:pt x="231" y="45"/>
                </a:lnTo>
                <a:lnTo>
                  <a:pt x="220" y="55"/>
                </a:lnTo>
                <a:lnTo>
                  <a:pt x="212" y="64"/>
                </a:lnTo>
                <a:lnTo>
                  <a:pt x="227" y="76"/>
                </a:lnTo>
                <a:lnTo>
                  <a:pt x="241" y="91"/>
                </a:lnTo>
                <a:lnTo>
                  <a:pt x="252" y="108"/>
                </a:lnTo>
                <a:lnTo>
                  <a:pt x="255" y="113"/>
                </a:lnTo>
                <a:lnTo>
                  <a:pt x="219" y="118"/>
                </a:lnTo>
                <a:lnTo>
                  <a:pt x="185" y="127"/>
                </a:lnTo>
                <a:lnTo>
                  <a:pt x="152" y="139"/>
                </a:lnTo>
                <a:lnTo>
                  <a:pt x="120" y="153"/>
                </a:lnTo>
                <a:lnTo>
                  <a:pt x="92" y="171"/>
                </a:lnTo>
                <a:lnTo>
                  <a:pt x="66" y="192"/>
                </a:lnTo>
                <a:lnTo>
                  <a:pt x="43" y="215"/>
                </a:lnTo>
                <a:lnTo>
                  <a:pt x="33" y="228"/>
                </a:lnTo>
                <a:lnTo>
                  <a:pt x="25" y="240"/>
                </a:lnTo>
                <a:lnTo>
                  <a:pt x="19" y="234"/>
                </a:lnTo>
                <a:lnTo>
                  <a:pt x="15" y="227"/>
                </a:lnTo>
                <a:lnTo>
                  <a:pt x="6" y="203"/>
                </a:lnTo>
                <a:lnTo>
                  <a:pt x="0" y="179"/>
                </a:lnTo>
                <a:lnTo>
                  <a:pt x="1" y="156"/>
                </a:lnTo>
                <a:lnTo>
                  <a:pt x="7" y="131"/>
                </a:lnTo>
                <a:lnTo>
                  <a:pt x="17" y="109"/>
                </a:lnTo>
                <a:lnTo>
                  <a:pt x="31" y="89"/>
                </a:lnTo>
                <a:lnTo>
                  <a:pt x="50" y="72"/>
                </a:lnTo>
                <a:lnTo>
                  <a:pt x="72" y="57"/>
                </a:lnTo>
                <a:lnTo>
                  <a:pt x="100" y="46"/>
                </a:lnTo>
                <a:lnTo>
                  <a:pt x="129" y="42"/>
                </a:lnTo>
                <a:lnTo>
                  <a:pt x="157" y="43"/>
                </a:lnTo>
                <a:lnTo>
                  <a:pt x="184" y="51"/>
                </a:lnTo>
                <a:lnTo>
                  <a:pt x="192" y="39"/>
                </a:lnTo>
                <a:lnTo>
                  <a:pt x="203" y="28"/>
                </a:lnTo>
                <a:lnTo>
                  <a:pt x="216" y="20"/>
                </a:lnTo>
                <a:lnTo>
                  <a:pt x="240" y="9"/>
                </a:lnTo>
                <a:lnTo>
                  <a:pt x="268" y="2"/>
                </a:lnTo>
                <a:lnTo>
                  <a:pt x="29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00911" y="2994139"/>
            <a:ext cx="1976768" cy="1916698"/>
          </a:xfrm>
          <a:prstGeom prst="ellipse">
            <a:avLst/>
          </a:prstGeom>
          <a:solidFill>
            <a:srgbClr val="84A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矩形 14"/>
          <p:cNvSpPr/>
          <p:nvPr/>
        </p:nvSpPr>
        <p:spPr>
          <a:xfrm>
            <a:off x="1224697" y="3429000"/>
            <a:ext cx="1292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面临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1"/>
          <p:cNvSpPr txBox="1">
            <a:spLocks noChangeArrowheads="1"/>
          </p:cNvSpPr>
          <p:nvPr/>
        </p:nvSpPr>
        <p:spPr bwMode="auto">
          <a:xfrm>
            <a:off x="4889297" y="1975751"/>
            <a:ext cx="1107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1"/>
          <p:cNvSpPr txBox="1">
            <a:spLocks noChangeArrowheads="1"/>
          </p:cNvSpPr>
          <p:nvPr/>
        </p:nvSpPr>
        <p:spPr bwMode="auto">
          <a:xfrm>
            <a:off x="4889296" y="2230352"/>
            <a:ext cx="63154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1"/>
          <p:cNvSpPr txBox="1">
            <a:spLocks noChangeArrowheads="1"/>
          </p:cNvSpPr>
          <p:nvPr/>
        </p:nvSpPr>
        <p:spPr bwMode="auto">
          <a:xfrm>
            <a:off x="5365286" y="3595900"/>
            <a:ext cx="1107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1"/>
          <p:cNvSpPr txBox="1">
            <a:spLocks noChangeArrowheads="1"/>
          </p:cNvSpPr>
          <p:nvPr/>
        </p:nvSpPr>
        <p:spPr bwMode="auto">
          <a:xfrm>
            <a:off x="5365285" y="3850502"/>
            <a:ext cx="63154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1"/>
          <p:cNvSpPr txBox="1">
            <a:spLocks noChangeArrowheads="1"/>
          </p:cNvSpPr>
          <p:nvPr/>
        </p:nvSpPr>
        <p:spPr bwMode="auto">
          <a:xfrm>
            <a:off x="4889297" y="5148059"/>
            <a:ext cx="1107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1"/>
          <p:cNvSpPr txBox="1">
            <a:spLocks noChangeArrowheads="1"/>
          </p:cNvSpPr>
          <p:nvPr/>
        </p:nvSpPr>
        <p:spPr bwMode="auto">
          <a:xfrm>
            <a:off x="4889296" y="5402661"/>
            <a:ext cx="63154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PA" val="v4.1.3"/>
</p:tagLst>
</file>

<file path=ppt/tags/tag10.xml><?xml version="1.0" encoding="utf-8"?>
<p:tagLst xmlns:p="http://schemas.openxmlformats.org/presentationml/2006/main">
  <p:tag name="PA" val="v4.1.3"/>
</p:tagLst>
</file>

<file path=ppt/tags/tag11.xml><?xml version="1.0" encoding="utf-8"?>
<p:tagLst xmlns:p="http://schemas.openxmlformats.org/presentationml/2006/main">
  <p:tag name="PA" val="v4.1.3"/>
</p:tagLst>
</file>

<file path=ppt/tags/tag12.xml><?xml version="1.0" encoding="utf-8"?>
<p:tagLst xmlns:p="http://schemas.openxmlformats.org/presentationml/2006/main">
  <p:tag name="PA" val="v4.1.3"/>
</p:tagLst>
</file>

<file path=ppt/tags/tag13.xml><?xml version="1.0" encoding="utf-8"?>
<p:tagLst xmlns:p="http://schemas.openxmlformats.org/presentationml/2006/main">
  <p:tag name="PA" val="v4.1.3"/>
</p:tagLst>
</file>

<file path=ppt/tags/tag14.xml><?xml version="1.0" encoding="utf-8"?>
<p:tagLst xmlns:p="http://schemas.openxmlformats.org/presentationml/2006/main">
  <p:tag name="PA" val="v4.1.3"/>
</p:tagLst>
</file>

<file path=ppt/tags/tag2.xml><?xml version="1.0" encoding="utf-8"?>
<p:tagLst xmlns:p="http://schemas.openxmlformats.org/presentationml/2006/main">
  <p:tag name="PA" val="v4.1.3"/>
</p:tagLst>
</file>

<file path=ppt/tags/tag3.xml><?xml version="1.0" encoding="utf-8"?>
<p:tagLst xmlns:p="http://schemas.openxmlformats.org/presentationml/2006/main">
  <p:tag name="PA" val="v4.1.3"/>
</p:tagLst>
</file>

<file path=ppt/tags/tag4.xml><?xml version="1.0" encoding="utf-8"?>
<p:tagLst xmlns:p="http://schemas.openxmlformats.org/presentationml/2006/main">
  <p:tag name="PA" val="v4.1.3"/>
</p:tagLst>
</file>

<file path=ppt/tags/tag5.xml><?xml version="1.0" encoding="utf-8"?>
<p:tagLst xmlns:p="http://schemas.openxmlformats.org/presentationml/2006/main">
  <p:tag name="PA" val="v4.1.3"/>
</p:tagLst>
</file>

<file path=ppt/tags/tag6.xml><?xml version="1.0" encoding="utf-8"?>
<p:tagLst xmlns:p="http://schemas.openxmlformats.org/presentationml/2006/main">
  <p:tag name="PA" val="v4.1.3"/>
</p:tagLst>
</file>

<file path=ppt/tags/tag7.xml><?xml version="1.0" encoding="utf-8"?>
<p:tagLst xmlns:p="http://schemas.openxmlformats.org/presentationml/2006/main">
  <p:tag name="PA" val="v4.1.3"/>
</p:tagLst>
</file>

<file path=ppt/tags/tag8.xml><?xml version="1.0" encoding="utf-8"?>
<p:tagLst xmlns:p="http://schemas.openxmlformats.org/presentationml/2006/main">
  <p:tag name="PA" val="v4.1.3"/>
</p:tagLst>
</file>

<file path=ppt/tags/tag9.xml><?xml version="1.0" encoding="utf-8"?>
<p:tagLst xmlns:p="http://schemas.openxmlformats.org/presentationml/2006/main">
  <p:tag name="PA" val="v4.1.3"/>
</p:tagLst>
</file>

<file path=ppt/theme/theme1.xml><?xml version="1.0" encoding="utf-8"?>
<a:theme xmlns:a="http://schemas.openxmlformats.org/drawingml/2006/main" name="母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3805</Words>
  <Application>WPS 演示</Application>
  <PresentationFormat>宽屏</PresentationFormat>
  <Paragraphs>279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</vt:lpstr>
      <vt:lpstr>等线</vt:lpstr>
      <vt:lpstr>Arial Unicode MS</vt:lpstr>
      <vt:lpstr>等线 Light</vt:lpstr>
      <vt:lpstr>Calibri</vt:lpstr>
      <vt:lpstr>母版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BMI</dc:creator>
  <cp:lastModifiedBy>Administrator</cp:lastModifiedBy>
  <cp:revision>48</cp:revision>
  <dcterms:created xsi:type="dcterms:W3CDTF">2020-06-28T14:32:00Z</dcterms:created>
  <dcterms:modified xsi:type="dcterms:W3CDTF">2021-09-10T06:36:08Z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CBD89036182148DD8DEE2074962073AE</vt:lpwstr>
  </property>
  <property fmtid="{D5CDD505-2E9C-101B-9397-08002B2CF9AE}" pid="3" name="KSOProductBuildVer">
    <vt:lpwstr>2052-11.1.0.10700</vt:lpwstr>
  </property>
</Properties>
</file>