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8"/>
  </p:handoutMasterIdLst>
  <p:sldIdLst>
    <p:sldId id="7154" r:id="rId3"/>
    <p:sldId id="259" r:id="rId5"/>
    <p:sldId id="283" r:id="rId6"/>
    <p:sldId id="2708" r:id="rId7"/>
    <p:sldId id="340" r:id="rId8"/>
    <p:sldId id="761" r:id="rId9"/>
    <p:sldId id="7143" r:id="rId10"/>
    <p:sldId id="7293" r:id="rId11"/>
    <p:sldId id="7151" r:id="rId12"/>
    <p:sldId id="3161" r:id="rId13"/>
    <p:sldId id="745" r:id="rId14"/>
    <p:sldId id="2717" r:id="rId15"/>
    <p:sldId id="7305" r:id="rId16"/>
    <p:sldId id="7152" r:id="rId17"/>
    <p:sldId id="270" r:id="rId18"/>
    <p:sldId id="262" r:id="rId19"/>
    <p:sldId id="408" r:id="rId20"/>
    <p:sldId id="342" r:id="rId21"/>
    <p:sldId id="744" r:id="rId22"/>
    <p:sldId id="7153" r:id="rId23"/>
    <p:sldId id="3174" r:id="rId24"/>
    <p:sldId id="337" r:id="rId25"/>
    <p:sldId id="7297" r:id="rId26"/>
    <p:sldId id="256"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9899"/>
    <a:srgbClr val="E6C4D5"/>
    <a:srgbClr val="004387"/>
    <a:srgbClr val="F5CCDC"/>
    <a:srgbClr val="8CBEBD"/>
    <a:srgbClr val="89BBBA"/>
    <a:srgbClr val="6D1E25"/>
    <a:srgbClr val="000E28"/>
    <a:srgbClr val="020E28"/>
    <a:srgbClr val="0591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showGuides="1">
      <p:cViewPr>
        <p:scale>
          <a:sx n="57" d="100"/>
          <a:sy n="57" d="100"/>
        </p:scale>
        <p:origin x="1386" y="1164"/>
      </p:cViewPr>
      <p:guideLst>
        <p:guide orient="horz" pos="2160"/>
        <p:guide pos="3885"/>
      </p:guideLst>
    </p:cSldViewPr>
  </p:slideViewPr>
  <p:notesTextViewPr>
    <p:cViewPr>
      <p:scale>
        <a:sx n="1" d="1"/>
        <a:sy n="1" d="1"/>
      </p:scale>
      <p:origin x="0" y="0"/>
    </p:cViewPr>
  </p:notesTextViewPr>
  <p:sorterViewPr>
    <p:cViewPr varScale="1">
      <p:scale>
        <a:sx n="1" d="1"/>
        <a:sy n="1" d="1"/>
      </p:scale>
      <p:origin x="0" y="-950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effectLst>
              <a:outerShdw blurRad="381000" dist="19050" dir="5400000" algn="ctr" rotWithShape="0">
                <a:schemeClr val="bg1">
                  <a:lumMod val="75000"/>
                  <a:alpha val="63000"/>
                </a:schemeClr>
              </a:outerShdw>
            </a:effectLst>
          </c:spPr>
          <c:explosion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381000" dist="19050" dir="5400000" algn="ctr" rotWithShape="0">
                  <a:schemeClr val="bg1">
                    <a:lumMod val="75000"/>
                    <a:alpha val="63000"/>
                  </a:schemeClr>
                </a:outerShdw>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381000" dist="19050" dir="5400000" algn="ctr" rotWithShape="0">
                  <a:schemeClr val="bg1">
                    <a:lumMod val="75000"/>
                    <a:alpha val="63000"/>
                  </a:schemeClr>
                </a:outerShdw>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381000" dist="19050" dir="5400000" algn="ctr" rotWithShape="0">
                  <a:schemeClr val="bg1">
                    <a:lumMod val="75000"/>
                    <a:alpha val="63000"/>
                  </a:schemeClr>
                </a:outerShdw>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381000" dist="19050" dir="5400000" algn="ctr" rotWithShape="0">
                  <a:schemeClr val="bg1">
                    <a:lumMod val="75000"/>
                    <a:alpha val="63000"/>
                  </a:schemeClr>
                </a:outerShdw>
              </a:effectLst>
            </c:spPr>
          </c:dPt>
          <c:dLbls>
            <c:spPr>
              <a:noFill/>
              <a:ln>
                <a:noFill/>
              </a:ln>
              <a:effectLst/>
            </c:spPr>
            <c:txPr>
              <a:bodyPr rot="0" spcFirstLastPara="1" vertOverflow="ellipsis" vert="horz" wrap="square" lIns="38100" tIns="19050" rIns="38100" bIns="19050" anchor="ctr" anchorCtr="1"/>
              <a:lstStyle/>
              <a:p>
                <a:pPr>
                  <a:defRPr lang="zh-CN" sz="1195" b="0" i="0" u="none" strike="noStrike" kern="1200" baseline="0">
                    <a:solidFill>
                      <a:schemeClr val="bg2">
                        <a:lumMod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p>
            </c:txPr>
            <c:showLegendKey val="0"/>
            <c:showVal val="1"/>
            <c:showCatName val="0"/>
            <c:showSerName val="0"/>
            <c:showPercent val="0"/>
            <c:showBubbleSize val="0"/>
            <c:showLeaderLines val="1"/>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Sheet1!$A$2:$A$5</c:f>
              <c:strCache>
                <c:ptCount val="2"/>
                <c:pt idx="0">
                  <c:v>1st Qtr</c:v>
                </c:pt>
                <c:pt idx="1">
                  <c:v>2nd Qtr</c:v>
                </c:pt>
              </c:strCache>
            </c:strRef>
          </c:cat>
          <c:val>
            <c:numRef>
              <c:f>Sheet1!$B$2:$B$5</c:f>
              <c:numCache>
                <c:formatCode>General</c:formatCode>
                <c:ptCount val="4"/>
                <c:pt idx="0">
                  <c:v>12</c:v>
                </c:pt>
                <c:pt idx="1">
                  <c:v>8</c:v>
                </c:pt>
                <c:pt idx="2">
                  <c:v>9</c:v>
                </c:pt>
                <c:pt idx="3">
                  <c:v>5</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solidFill>
            <a:schemeClr val="bg2">
              <a:lumMod val="50000"/>
            </a:schemeClr>
          </a:solidFill>
          <a:latin typeface="FZHei-B01S" panose="02010601030101010101" pitchFamily="2" charset="-122"/>
          <a:ea typeface="FZHei-B01S" panose="02010601030101010101" pitchFamily="2" charset="-122"/>
          <a:sym typeface="FZHei-B01S" panose="02010601030101010101" pitchFamily="2" charset="-122"/>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5"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5"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5" kern="1200"/>
  </cs:dataLabel>
  <cs:dataLabelCallout>
    <cs:lnRef idx="0"/>
    <cs:fillRef idx="0"/>
    <cs:effectRef idx="0"/>
    <cs:fontRef idx="minor">
      <a:schemeClr val="dk1">
        <a:lumMod val="65000"/>
        <a:lumOff val="35000"/>
      </a:schemeClr>
    </cs:fontRef>
    <cs:spPr>
      <a:solidFill>
        <a:schemeClr val="lt1"/>
      </a:solidFill>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5"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5"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5"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3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5"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5"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B496E4-6A00-47AE-842D-C7AD2714F02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C8504B-C099-4F33-A699-28B8DD6ED3B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C8504B-C099-4F33-A699-28B8DD6ED3BA}"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559F0DC-75A7-4134-B143-A5AF11A4680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C8504B-C099-4F33-A699-28B8DD6ED3BA}"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73FEFC-5A44-4C02-99F1-5B7E9679A3F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BCB0B07-ED49-4132-BF9B-99FE961EE445}"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C8504B-C099-4F33-A699-28B8DD6ED3BA}"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C8504B-C099-4F33-A699-28B8DD6ED3BA}"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更多精美模板欢迎访问 </a:t>
            </a:r>
            <a:r>
              <a:rPr lang="en-US" altLang="zh-CN" dirty="0"/>
              <a:t>WWW.33PPT.COM</a:t>
            </a:r>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73FEFC-5A44-4C02-99F1-5B7E9679A3F4}"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C8504B-C099-4F33-A699-28B8DD6ED3B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C8504B-C099-4F33-A699-28B8DD6ED3B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BCB0B07-ED49-4132-BF9B-99FE961EE445}"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C8504B-C099-4F33-A699-28B8DD6ED3B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1825625"/>
            <a:ext cx="10515600" cy="43513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ad Mock Up#3">
    <p:spTree>
      <p:nvGrpSpPr>
        <p:cNvPr id="1" name=""/>
        <p:cNvGrpSpPr/>
        <p:nvPr/>
      </p:nvGrpSpPr>
      <p:grpSpPr>
        <a:xfrm>
          <a:off x="0" y="0"/>
          <a:ext cx="0" cy="0"/>
          <a:chOff x="0" y="0"/>
          <a:chExt cx="0" cy="0"/>
        </a:xfrm>
      </p:grpSpPr>
      <p:grpSp>
        <p:nvGrpSpPr>
          <p:cNvPr id="3" name="Group 6"/>
          <p:cNvGrpSpPr/>
          <p:nvPr userDrawn="1"/>
        </p:nvGrpSpPr>
        <p:grpSpPr bwMode="auto">
          <a:xfrm>
            <a:off x="3914775" y="1905000"/>
            <a:ext cx="4362450" cy="6196013"/>
            <a:chOff x="3914476" y="1905000"/>
            <a:chExt cx="4363049" cy="6196261"/>
          </a:xfrm>
        </p:grpSpPr>
        <p:sp>
          <p:nvSpPr>
            <p:cNvPr id="4" name="Freeform 33"/>
            <p:cNvSpPr/>
            <p:nvPr/>
          </p:nvSpPr>
          <p:spPr bwMode="auto">
            <a:xfrm>
              <a:off x="3914476" y="1905000"/>
              <a:ext cx="4363049" cy="6196261"/>
            </a:xfrm>
            <a:custGeom>
              <a:avLst/>
              <a:gdLst>
                <a:gd name="T0" fmla="*/ 4363049 w 834"/>
                <a:gd name="T1" fmla="*/ 5934373 h 1183"/>
                <a:gd name="T2" fmla="*/ 4106707 w 834"/>
                <a:gd name="T3" fmla="*/ 6196261 h 1183"/>
                <a:gd name="T4" fmla="*/ 261574 w 834"/>
                <a:gd name="T5" fmla="*/ 6196261 h 1183"/>
                <a:gd name="T6" fmla="*/ 0 w 834"/>
                <a:gd name="T7" fmla="*/ 5934373 h 1183"/>
                <a:gd name="T8" fmla="*/ 0 w 834"/>
                <a:gd name="T9" fmla="*/ 256650 h 1183"/>
                <a:gd name="T10" fmla="*/ 261574 w 834"/>
                <a:gd name="T11" fmla="*/ 0 h 1183"/>
                <a:gd name="T12" fmla="*/ 4106707 w 834"/>
                <a:gd name="T13" fmla="*/ 0 h 1183"/>
                <a:gd name="T14" fmla="*/ 4363049 w 834"/>
                <a:gd name="T15" fmla="*/ 256650 h 1183"/>
                <a:gd name="T16" fmla="*/ 4363049 w 834"/>
                <a:gd name="T17" fmla="*/ 5934373 h 1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34" h="1183">
                  <a:moveTo>
                    <a:pt x="834" y="1133"/>
                  </a:moveTo>
                  <a:cubicBezTo>
                    <a:pt x="834" y="1160"/>
                    <a:pt x="812" y="1183"/>
                    <a:pt x="785" y="1183"/>
                  </a:cubicBezTo>
                  <a:cubicBezTo>
                    <a:pt x="50" y="1183"/>
                    <a:pt x="50" y="1183"/>
                    <a:pt x="50" y="1183"/>
                  </a:cubicBezTo>
                  <a:cubicBezTo>
                    <a:pt x="22" y="1183"/>
                    <a:pt x="0" y="1160"/>
                    <a:pt x="0" y="1133"/>
                  </a:cubicBezTo>
                  <a:cubicBezTo>
                    <a:pt x="0" y="49"/>
                    <a:pt x="0" y="49"/>
                    <a:pt x="0" y="49"/>
                  </a:cubicBezTo>
                  <a:cubicBezTo>
                    <a:pt x="0" y="22"/>
                    <a:pt x="22" y="0"/>
                    <a:pt x="50" y="0"/>
                  </a:cubicBezTo>
                  <a:cubicBezTo>
                    <a:pt x="785" y="0"/>
                    <a:pt x="785" y="0"/>
                    <a:pt x="785" y="0"/>
                  </a:cubicBezTo>
                  <a:cubicBezTo>
                    <a:pt x="812" y="0"/>
                    <a:pt x="834" y="22"/>
                    <a:pt x="834" y="49"/>
                  </a:cubicBezTo>
                  <a:cubicBezTo>
                    <a:pt x="834" y="1133"/>
                    <a:pt x="834" y="1133"/>
                    <a:pt x="834" y="113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srgbClr val="32363F"/>
                </a:solidFill>
              </a:endParaRPr>
            </a:p>
          </p:txBody>
        </p:sp>
        <p:sp>
          <p:nvSpPr>
            <p:cNvPr id="5" name="Freeform 34"/>
            <p:cNvSpPr/>
            <p:nvPr/>
          </p:nvSpPr>
          <p:spPr bwMode="auto">
            <a:xfrm>
              <a:off x="3939879" y="1925639"/>
              <a:ext cx="4317006" cy="6150221"/>
            </a:xfrm>
            <a:custGeom>
              <a:avLst/>
              <a:gdLst>
                <a:gd name="T0" fmla="*/ 45 w 825"/>
                <a:gd name="T1" fmla="*/ 1174 h 1174"/>
                <a:gd name="T2" fmla="*/ 0 w 825"/>
                <a:gd name="T3" fmla="*/ 1129 h 1174"/>
                <a:gd name="T4" fmla="*/ 0 w 825"/>
                <a:gd name="T5" fmla="*/ 45 h 1174"/>
                <a:gd name="T6" fmla="*/ 45 w 825"/>
                <a:gd name="T7" fmla="*/ 0 h 1174"/>
                <a:gd name="T8" fmla="*/ 780 w 825"/>
                <a:gd name="T9" fmla="*/ 0 h 1174"/>
                <a:gd name="T10" fmla="*/ 825 w 825"/>
                <a:gd name="T11" fmla="*/ 45 h 1174"/>
                <a:gd name="T12" fmla="*/ 825 w 825"/>
                <a:gd name="T13" fmla="*/ 1129 h 1174"/>
                <a:gd name="T14" fmla="*/ 780 w 825"/>
                <a:gd name="T15" fmla="*/ 1174 h 1174"/>
                <a:gd name="T16" fmla="*/ 45 w 825"/>
                <a:gd name="T17" fmla="*/ 1174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5" h="1174">
                  <a:moveTo>
                    <a:pt x="45" y="1174"/>
                  </a:moveTo>
                  <a:cubicBezTo>
                    <a:pt x="20" y="1174"/>
                    <a:pt x="0" y="1154"/>
                    <a:pt x="0" y="1129"/>
                  </a:cubicBezTo>
                  <a:cubicBezTo>
                    <a:pt x="0" y="45"/>
                    <a:pt x="0" y="45"/>
                    <a:pt x="0" y="45"/>
                  </a:cubicBezTo>
                  <a:cubicBezTo>
                    <a:pt x="0" y="21"/>
                    <a:pt x="20" y="0"/>
                    <a:pt x="45" y="0"/>
                  </a:cubicBezTo>
                  <a:cubicBezTo>
                    <a:pt x="780" y="0"/>
                    <a:pt x="780" y="0"/>
                    <a:pt x="780" y="0"/>
                  </a:cubicBezTo>
                  <a:cubicBezTo>
                    <a:pt x="805" y="0"/>
                    <a:pt x="825" y="21"/>
                    <a:pt x="825" y="45"/>
                  </a:cubicBezTo>
                  <a:cubicBezTo>
                    <a:pt x="825" y="1129"/>
                    <a:pt x="825" y="1129"/>
                    <a:pt x="825" y="1129"/>
                  </a:cubicBezTo>
                  <a:cubicBezTo>
                    <a:pt x="825" y="1154"/>
                    <a:pt x="805" y="1174"/>
                    <a:pt x="780" y="1174"/>
                  </a:cubicBezTo>
                  <a:cubicBezTo>
                    <a:pt x="45" y="1174"/>
                    <a:pt x="45" y="1174"/>
                    <a:pt x="45" y="1174"/>
                  </a:cubicBezTo>
                </a:path>
              </a:pathLst>
            </a:custGeom>
            <a:solidFill>
              <a:schemeClr val="tx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a:solidFill>
                  <a:srgbClr val="32363F"/>
                </a:solidFill>
              </a:endParaRPr>
            </a:p>
          </p:txBody>
        </p:sp>
        <p:sp>
          <p:nvSpPr>
            <p:cNvPr id="6" name="Oval 35"/>
            <p:cNvSpPr>
              <a:spLocks noChangeArrowheads="1"/>
            </p:cNvSpPr>
            <p:nvPr/>
          </p:nvSpPr>
          <p:spPr bwMode="auto">
            <a:xfrm>
              <a:off x="6056717" y="2156411"/>
              <a:ext cx="78569" cy="78569"/>
            </a:xfrm>
            <a:prstGeom prst="ellipse">
              <a:avLst/>
            </a:prstGeom>
            <a:solidFill>
              <a:srgbClr val="2C2C2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id-ID" altLang="zh-CN">
                <a:solidFill>
                  <a:srgbClr val="32363F"/>
                </a:solidFill>
              </a:endParaRPr>
            </a:p>
          </p:txBody>
        </p:sp>
        <p:sp>
          <p:nvSpPr>
            <p:cNvPr id="7" name="Oval 36"/>
            <p:cNvSpPr>
              <a:spLocks noChangeArrowheads="1"/>
            </p:cNvSpPr>
            <p:nvPr/>
          </p:nvSpPr>
          <p:spPr bwMode="auto">
            <a:xfrm>
              <a:off x="6056717" y="2151176"/>
              <a:ext cx="78569" cy="78569"/>
            </a:xfrm>
            <a:prstGeom prst="ellipse">
              <a:avLst/>
            </a:prstGeom>
            <a:solidFill>
              <a:srgbClr val="0A0A0A"/>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id-ID" altLang="zh-CN">
                <a:solidFill>
                  <a:srgbClr val="32363F"/>
                </a:solidFill>
              </a:endParaRPr>
            </a:p>
          </p:txBody>
        </p:sp>
        <p:sp>
          <p:nvSpPr>
            <p:cNvPr id="8" name="Oval 37"/>
            <p:cNvSpPr>
              <a:spLocks noChangeArrowheads="1"/>
            </p:cNvSpPr>
            <p:nvPr/>
          </p:nvSpPr>
          <p:spPr bwMode="auto">
            <a:xfrm>
              <a:off x="6072430" y="2166887"/>
              <a:ext cx="47142" cy="47142"/>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id-ID" altLang="zh-CN">
                <a:solidFill>
                  <a:srgbClr val="32363F"/>
                </a:solidFill>
              </a:endParaRPr>
            </a:p>
          </p:txBody>
        </p:sp>
        <p:sp>
          <p:nvSpPr>
            <p:cNvPr id="9" name="Oval 38"/>
            <p:cNvSpPr>
              <a:spLocks noChangeArrowheads="1"/>
            </p:cNvSpPr>
            <p:nvPr/>
          </p:nvSpPr>
          <p:spPr bwMode="auto">
            <a:xfrm>
              <a:off x="6082906" y="2177364"/>
              <a:ext cx="26189" cy="26189"/>
            </a:xfrm>
            <a:prstGeom prst="ellipse">
              <a:avLst/>
            </a:prstGeom>
            <a:solidFill>
              <a:srgbClr val="2C99B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id-ID" altLang="zh-CN">
                <a:solidFill>
                  <a:srgbClr val="32363F"/>
                </a:solidFill>
              </a:endParaRPr>
            </a:p>
          </p:txBody>
        </p:sp>
        <p:sp>
          <p:nvSpPr>
            <p:cNvPr id="10" name="Freeform 39"/>
            <p:cNvSpPr/>
            <p:nvPr/>
          </p:nvSpPr>
          <p:spPr bwMode="auto">
            <a:xfrm>
              <a:off x="6093380" y="2187838"/>
              <a:ext cx="5238" cy="5238"/>
            </a:xfrm>
            <a:custGeom>
              <a:avLst/>
              <a:gdLst>
                <a:gd name="T0" fmla="*/ 5238 w 1"/>
                <a:gd name="T1" fmla="*/ 0 h 1"/>
                <a:gd name="T2" fmla="*/ 5238 w 1"/>
                <a:gd name="T3" fmla="*/ 5238 h 1"/>
                <a:gd name="T4" fmla="*/ 0 w 1"/>
                <a:gd name="T5" fmla="*/ 0 h 1"/>
                <a:gd name="T6" fmla="*/ 5238 w 1"/>
                <a:gd name="T7" fmla="*/ 0 h 1"/>
                <a:gd name="T8" fmla="*/ 5238 w 1"/>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
                  <a:moveTo>
                    <a:pt x="1" y="0"/>
                  </a:moveTo>
                  <a:lnTo>
                    <a:pt x="1" y="1"/>
                  </a:lnTo>
                  <a:lnTo>
                    <a:pt x="0" y="0"/>
                  </a:ln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srgbClr val="32363F"/>
                </a:solidFill>
              </a:endParaRPr>
            </a:p>
          </p:txBody>
        </p:sp>
        <p:sp>
          <p:nvSpPr>
            <p:cNvPr id="11" name="Rectangle 40"/>
            <p:cNvSpPr>
              <a:spLocks noChangeArrowheads="1"/>
            </p:cNvSpPr>
            <p:nvPr/>
          </p:nvSpPr>
          <p:spPr bwMode="auto">
            <a:xfrm>
              <a:off x="5972915" y="2177364"/>
              <a:ext cx="36665" cy="36665"/>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id-ID" altLang="zh-CN">
                <a:solidFill>
                  <a:srgbClr val="32363F"/>
                </a:solidFill>
              </a:endParaRPr>
            </a:p>
          </p:txBody>
        </p:sp>
        <p:sp>
          <p:nvSpPr>
            <p:cNvPr id="12" name="Rectangle 41"/>
            <p:cNvSpPr>
              <a:spLocks noChangeArrowheads="1"/>
            </p:cNvSpPr>
            <p:nvPr/>
          </p:nvSpPr>
          <p:spPr bwMode="auto">
            <a:xfrm>
              <a:off x="4176363" y="2423540"/>
              <a:ext cx="3844509" cy="5127760"/>
            </a:xfrm>
            <a:prstGeom prst="rect">
              <a:avLst/>
            </a:prstGeom>
            <a:solidFill>
              <a:srgbClr val="0C0D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id-ID" altLang="zh-CN">
                <a:solidFill>
                  <a:srgbClr val="32363F"/>
                </a:solidFill>
              </a:endParaRPr>
            </a:p>
          </p:txBody>
        </p:sp>
        <p:sp>
          <p:nvSpPr>
            <p:cNvPr id="13" name="Rectangle 42"/>
            <p:cNvSpPr>
              <a:spLocks noChangeArrowheads="1"/>
            </p:cNvSpPr>
            <p:nvPr/>
          </p:nvSpPr>
          <p:spPr bwMode="auto">
            <a:xfrm>
              <a:off x="4197090" y="2444772"/>
              <a:ext cx="3802585" cy="5084967"/>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id-ID">
                <a:solidFill>
                  <a:srgbClr val="32363F"/>
                </a:solidFill>
              </a:endParaRPr>
            </a:p>
          </p:txBody>
        </p:sp>
        <p:sp>
          <p:nvSpPr>
            <p:cNvPr id="14" name="Oval 43"/>
            <p:cNvSpPr>
              <a:spLocks noChangeArrowheads="1"/>
            </p:cNvSpPr>
            <p:nvPr/>
          </p:nvSpPr>
          <p:spPr bwMode="auto">
            <a:xfrm>
              <a:off x="5936248" y="7661290"/>
              <a:ext cx="324740" cy="329980"/>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id-ID" altLang="zh-CN">
                <a:solidFill>
                  <a:srgbClr val="32363F"/>
                </a:solidFill>
              </a:endParaRPr>
            </a:p>
          </p:txBody>
        </p:sp>
        <p:sp>
          <p:nvSpPr>
            <p:cNvPr id="16" name="Freeform 44"/>
            <p:cNvSpPr/>
            <p:nvPr/>
          </p:nvSpPr>
          <p:spPr bwMode="auto">
            <a:xfrm>
              <a:off x="6014816" y="7739854"/>
              <a:ext cx="167607" cy="167607"/>
            </a:xfrm>
            <a:custGeom>
              <a:avLst/>
              <a:gdLst>
                <a:gd name="T0" fmla="*/ 157132 w 32"/>
                <a:gd name="T1" fmla="*/ 109992 h 32"/>
                <a:gd name="T2" fmla="*/ 146656 w 32"/>
                <a:gd name="T3" fmla="*/ 109992 h 32"/>
                <a:gd name="T4" fmla="*/ 109992 w 32"/>
                <a:gd name="T5" fmla="*/ 146656 h 32"/>
                <a:gd name="T6" fmla="*/ 57615 w 32"/>
                <a:gd name="T7" fmla="*/ 146656 h 32"/>
                <a:gd name="T8" fmla="*/ 20951 w 32"/>
                <a:gd name="T9" fmla="*/ 109992 h 32"/>
                <a:gd name="T10" fmla="*/ 20951 w 32"/>
                <a:gd name="T11" fmla="*/ 57615 h 32"/>
                <a:gd name="T12" fmla="*/ 57615 w 32"/>
                <a:gd name="T13" fmla="*/ 20951 h 32"/>
                <a:gd name="T14" fmla="*/ 109992 w 32"/>
                <a:gd name="T15" fmla="*/ 20951 h 32"/>
                <a:gd name="T16" fmla="*/ 146656 w 32"/>
                <a:gd name="T17" fmla="*/ 57615 h 32"/>
                <a:gd name="T18" fmla="*/ 146656 w 32"/>
                <a:gd name="T19" fmla="*/ 109992 h 32"/>
                <a:gd name="T20" fmla="*/ 157132 w 32"/>
                <a:gd name="T21" fmla="*/ 109992 h 32"/>
                <a:gd name="T22" fmla="*/ 167607 w 32"/>
                <a:gd name="T23" fmla="*/ 109992 h 32"/>
                <a:gd name="T24" fmla="*/ 167607 w 32"/>
                <a:gd name="T25" fmla="*/ 57615 h 32"/>
                <a:gd name="T26" fmla="*/ 109992 w 32"/>
                <a:gd name="T27" fmla="*/ 0 h 32"/>
                <a:gd name="T28" fmla="*/ 57615 w 32"/>
                <a:gd name="T29" fmla="*/ 0 h 32"/>
                <a:gd name="T30" fmla="*/ 0 w 32"/>
                <a:gd name="T31" fmla="*/ 57615 h 32"/>
                <a:gd name="T32" fmla="*/ 0 w 32"/>
                <a:gd name="T33" fmla="*/ 109992 h 32"/>
                <a:gd name="T34" fmla="*/ 57615 w 32"/>
                <a:gd name="T35" fmla="*/ 167607 h 32"/>
                <a:gd name="T36" fmla="*/ 109992 w 32"/>
                <a:gd name="T37" fmla="*/ 167607 h 32"/>
                <a:gd name="T38" fmla="*/ 167607 w 32"/>
                <a:gd name="T39" fmla="*/ 109992 h 32"/>
                <a:gd name="T40" fmla="*/ 157132 w 32"/>
                <a:gd name="T41" fmla="*/ 109992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 h="32">
                  <a:moveTo>
                    <a:pt x="30" y="21"/>
                  </a:moveTo>
                  <a:cubicBezTo>
                    <a:pt x="28" y="21"/>
                    <a:pt x="28" y="21"/>
                    <a:pt x="28" y="21"/>
                  </a:cubicBezTo>
                  <a:cubicBezTo>
                    <a:pt x="28" y="25"/>
                    <a:pt x="25" y="28"/>
                    <a:pt x="21" y="28"/>
                  </a:cubicBezTo>
                  <a:cubicBezTo>
                    <a:pt x="11" y="28"/>
                    <a:pt x="11" y="28"/>
                    <a:pt x="11" y="28"/>
                  </a:cubicBezTo>
                  <a:cubicBezTo>
                    <a:pt x="7" y="28"/>
                    <a:pt x="4" y="25"/>
                    <a:pt x="4" y="21"/>
                  </a:cubicBezTo>
                  <a:cubicBezTo>
                    <a:pt x="4" y="11"/>
                    <a:pt x="4" y="11"/>
                    <a:pt x="4" y="11"/>
                  </a:cubicBezTo>
                  <a:cubicBezTo>
                    <a:pt x="4" y="7"/>
                    <a:pt x="7" y="4"/>
                    <a:pt x="11" y="4"/>
                  </a:cubicBezTo>
                  <a:cubicBezTo>
                    <a:pt x="21" y="4"/>
                    <a:pt x="21" y="4"/>
                    <a:pt x="21" y="4"/>
                  </a:cubicBezTo>
                  <a:cubicBezTo>
                    <a:pt x="25" y="4"/>
                    <a:pt x="28" y="7"/>
                    <a:pt x="28" y="11"/>
                  </a:cubicBezTo>
                  <a:cubicBezTo>
                    <a:pt x="28" y="21"/>
                    <a:pt x="28" y="21"/>
                    <a:pt x="28" y="21"/>
                  </a:cubicBezTo>
                  <a:cubicBezTo>
                    <a:pt x="30" y="21"/>
                    <a:pt x="30" y="21"/>
                    <a:pt x="30" y="21"/>
                  </a:cubicBezTo>
                  <a:cubicBezTo>
                    <a:pt x="32" y="21"/>
                    <a:pt x="32" y="21"/>
                    <a:pt x="32" y="21"/>
                  </a:cubicBezTo>
                  <a:cubicBezTo>
                    <a:pt x="32" y="11"/>
                    <a:pt x="32" y="11"/>
                    <a:pt x="32" y="11"/>
                  </a:cubicBezTo>
                  <a:cubicBezTo>
                    <a:pt x="32" y="5"/>
                    <a:pt x="28" y="0"/>
                    <a:pt x="21" y="0"/>
                  </a:cubicBezTo>
                  <a:cubicBezTo>
                    <a:pt x="11" y="0"/>
                    <a:pt x="11" y="0"/>
                    <a:pt x="11" y="0"/>
                  </a:cubicBezTo>
                  <a:cubicBezTo>
                    <a:pt x="5" y="0"/>
                    <a:pt x="0" y="5"/>
                    <a:pt x="0" y="11"/>
                  </a:cubicBezTo>
                  <a:cubicBezTo>
                    <a:pt x="0" y="21"/>
                    <a:pt x="0" y="21"/>
                    <a:pt x="0" y="21"/>
                  </a:cubicBezTo>
                  <a:cubicBezTo>
                    <a:pt x="0" y="28"/>
                    <a:pt x="5" y="32"/>
                    <a:pt x="11" y="32"/>
                  </a:cubicBezTo>
                  <a:cubicBezTo>
                    <a:pt x="21" y="32"/>
                    <a:pt x="21" y="32"/>
                    <a:pt x="21" y="32"/>
                  </a:cubicBezTo>
                  <a:cubicBezTo>
                    <a:pt x="28" y="32"/>
                    <a:pt x="32" y="28"/>
                    <a:pt x="32" y="21"/>
                  </a:cubicBezTo>
                  <a:lnTo>
                    <a:pt x="30" y="21"/>
                  </a:lnTo>
                  <a:close/>
                </a:path>
              </a:pathLst>
            </a:custGeom>
            <a:solidFill>
              <a:srgbClr val="181818"/>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srgbClr val="32363F"/>
                </a:solidFill>
              </a:endParaRPr>
            </a:p>
          </p:txBody>
        </p:sp>
      </p:grpSp>
      <p:sp>
        <p:nvSpPr>
          <p:cNvPr id="15" name="Picture Placeholder 17"/>
          <p:cNvSpPr>
            <a:spLocks noGrp="1"/>
          </p:cNvSpPr>
          <p:nvPr>
            <p:ph type="pic" sz="quarter" idx="10"/>
          </p:nvPr>
        </p:nvSpPr>
        <p:spPr>
          <a:xfrm>
            <a:off x="4197350" y="2444750"/>
            <a:ext cx="3803904" cy="5084064"/>
          </a:xfrm>
          <a:prstGeom prst="rect">
            <a:avLst/>
          </a:prstGeom>
          <a:solidFill>
            <a:schemeClr val="bg1">
              <a:lumMod val="75000"/>
            </a:schemeClr>
          </a:solidFill>
        </p:spPr>
        <p:txBody>
          <a:bodyPr>
            <a:normAutofit/>
          </a:bodyPr>
          <a:lstStyle>
            <a:lvl1pPr marL="0" indent="0">
              <a:buNone/>
              <a:defRPr sz="900"/>
            </a:lvl1pPr>
          </a:lstStyle>
          <a:p>
            <a:pPr lvl="0"/>
            <a:r>
              <a:rPr lang="en-US" noProof="0"/>
              <a:t>Click icon to add picture</a:t>
            </a:r>
            <a:endParaRPr lang="en-US" noProof="0"/>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自定义版式">
    <p:spTree>
      <p:nvGrpSpPr>
        <p:cNvPr id="1" name=""/>
        <p:cNvGrpSpPr/>
        <p:nvPr/>
      </p:nvGrpSpPr>
      <p:grpSpPr>
        <a:xfrm>
          <a:off x="0" y="0"/>
          <a:ext cx="0" cy="0"/>
          <a:chOff x="0" y="0"/>
          <a:chExt cx="0" cy="0"/>
        </a:xfrm>
      </p:grpSpPr>
      <p:sp>
        <p:nvSpPr>
          <p:cNvPr id="4" name="图片占位符 3"/>
          <p:cNvSpPr>
            <a:spLocks noGrp="1"/>
          </p:cNvSpPr>
          <p:nvPr>
            <p:ph type="pic" sz="quarter" idx="10"/>
          </p:nvPr>
        </p:nvSpPr>
        <p:spPr>
          <a:xfrm>
            <a:off x="0" y="0"/>
            <a:ext cx="12192000" cy="6858000"/>
          </a:xfrm>
          <a:prstGeom prst="rect">
            <a:avLst/>
          </a:prstGeom>
        </p:spPr>
        <p:txBody>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Desktop Mock Up#2">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28" name="Picture Placeholder 13"/>
          <p:cNvSpPr>
            <a:spLocks noGrp="1"/>
          </p:cNvSpPr>
          <p:nvPr>
            <p:ph type="pic" sz="quarter" idx="13"/>
          </p:nvPr>
        </p:nvSpPr>
        <p:spPr>
          <a:xfrm>
            <a:off x="951240" y="1579169"/>
            <a:ext cx="5028608" cy="2116416"/>
          </a:xfrm>
          <a:prstGeom prst="rect">
            <a:avLst/>
          </a:prstGeom>
          <a:effectLst/>
        </p:spPr>
        <p:txBody>
          <a:bodyPr>
            <a:normAutofit/>
          </a:bodyPr>
          <a:lstStyle>
            <a:lvl1pPr marL="0" indent="0">
              <a:buNone/>
              <a:defRPr sz="1800">
                <a:ln>
                  <a:noFill/>
                </a:ln>
                <a:solidFill>
                  <a:schemeClr val="bg1">
                    <a:lumMod val="85000"/>
                  </a:schemeClr>
                </a:solidFill>
              </a:defRPr>
            </a:lvl1pPr>
          </a:lstStyle>
          <a:p>
            <a:endParaRPr lang="en-US" dirty="0"/>
          </a:p>
        </p:txBody>
      </p:sp>
      <p:sp>
        <p:nvSpPr>
          <p:cNvPr id="6" name="Picture Placeholder 13"/>
          <p:cNvSpPr>
            <a:spLocks noGrp="1"/>
          </p:cNvSpPr>
          <p:nvPr>
            <p:ph type="pic" sz="quarter" idx="14"/>
          </p:nvPr>
        </p:nvSpPr>
        <p:spPr>
          <a:xfrm>
            <a:off x="6194339" y="1590249"/>
            <a:ext cx="5028608" cy="2116416"/>
          </a:xfrm>
          <a:prstGeom prst="rect">
            <a:avLst/>
          </a:prstGeom>
          <a:effectLst/>
        </p:spPr>
        <p:txBody>
          <a:bodyPr>
            <a:normAutofit/>
          </a:bodyPr>
          <a:lstStyle>
            <a:lvl1pPr marL="0" indent="0">
              <a:buNone/>
              <a:defRPr sz="1800">
                <a:ln>
                  <a:noFill/>
                </a:ln>
                <a:solidFill>
                  <a:schemeClr val="bg1">
                    <a:lumMod val="85000"/>
                  </a:schemeClr>
                </a:solidFill>
              </a:defRPr>
            </a:lvl1p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合理交通结构">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1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2_Main Title+ SubTitle+Number">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2336800" y="482600"/>
            <a:ext cx="7518400" cy="471365"/>
          </a:xfrm>
          <a:prstGeom prst="rect">
            <a:avLst/>
          </a:prstGeom>
        </p:spPr>
        <p:txBody>
          <a:bodyPr wrap="none" lIns="0" tIns="0" rIns="0" bIns="0" anchor="ctr">
            <a:noAutofit/>
          </a:bodyPr>
          <a:lstStyle>
            <a:lvl1pPr algn="ctr">
              <a:defRPr sz="3200" b="1" baseline="0">
                <a:solidFill>
                  <a:schemeClr val="tx1">
                    <a:lumMod val="50000"/>
                    <a:lumOff val="50000"/>
                  </a:schemeClr>
                </a:solidFill>
              </a:defRPr>
            </a:lvl1pPr>
          </a:lstStyle>
          <a:p>
            <a:r>
              <a:rPr lang="en-US" dirty="0"/>
              <a:t>Click To Edit Master Title Style</a:t>
            </a:r>
            <a:endParaRPr lang="en-US" dirty="0"/>
          </a:p>
        </p:txBody>
      </p:sp>
      <p:sp>
        <p:nvSpPr>
          <p:cNvPr id="11" name="Text Placeholder 3"/>
          <p:cNvSpPr>
            <a:spLocks noGrp="1"/>
          </p:cNvSpPr>
          <p:nvPr>
            <p:ph type="body" sz="half" idx="2" hasCustomPrompt="1"/>
          </p:nvPr>
        </p:nvSpPr>
        <p:spPr>
          <a:xfrm>
            <a:off x="3352800" y="951923"/>
            <a:ext cx="5486400" cy="267661"/>
          </a:xfrm>
          <a:prstGeom prst="rect">
            <a:avLst/>
          </a:prstGeom>
        </p:spPr>
        <p:txBody>
          <a:bodyPr wrap="none" lIns="0" tIns="0" rIns="0" bIns="0" anchor="ctr">
            <a:noAutofit/>
          </a:bodyPr>
          <a:lstStyle>
            <a:lvl1pPr marL="0" indent="0" algn="ctr">
              <a:buNone/>
              <a:defRPr sz="1600" b="1" baseline="0">
                <a:solidFill>
                  <a:schemeClr val="bg1">
                    <a:lumMod val="75000"/>
                  </a:schemeClr>
                </a:solidFill>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838200" y="1825625"/>
            <a:ext cx="10515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BF8FEA28-052E-466F-AF98-4C1B45F769CD}"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02FA529-2253-404D-B5F5-AD11F07DE6E8}"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nvSpPr>
        <p:spPr>
          <a:xfrm>
            <a:off x="2943628" y="2522373"/>
            <a:ext cx="6312131" cy="1384995"/>
          </a:xfrm>
          <a:prstGeom prst="rect">
            <a:avLst/>
          </a:prstGeom>
        </p:spPr>
        <p:txBody>
          <a:bodyPr wrap="square">
            <a:spAutoFit/>
          </a:bodyPr>
          <a:lstStyle/>
          <a:p>
            <a:pPr algn="ctr">
              <a:lnSpc>
                <a:spcPct val="200000"/>
              </a:lnSpc>
            </a:pPr>
            <a:r>
              <a:rPr lang="zh-CN" altLang="en-US" sz="1400" b="1" dirty="0">
                <a:solidFill>
                  <a:schemeClr val="accent1">
                    <a:lumMod val="50000"/>
                    <a:alpha val="0"/>
                  </a:schemeClr>
                </a:solidFill>
                <a:latin typeface="Auraka方黑檀" panose="02020700000000000000" pitchFamily="18" charset="-128"/>
                <a:ea typeface="Auraka方黑檀" panose="02020700000000000000" pitchFamily="18" charset="-128"/>
                <a:sym typeface="逐浪细阁体" panose="03000509000000000000" pitchFamily="65" charset="-122"/>
              </a:rPr>
              <a:t>感谢您下载包图网平台上提供的</a:t>
            </a:r>
            <a:r>
              <a:rPr lang="en-US" altLang="zh-CN" sz="1400" b="1" dirty="0">
                <a:solidFill>
                  <a:schemeClr val="accent1">
                    <a:lumMod val="50000"/>
                    <a:alpha val="0"/>
                  </a:schemeClr>
                </a:solidFill>
                <a:latin typeface="Auraka方黑檀" panose="02020700000000000000" pitchFamily="18" charset="-128"/>
                <a:ea typeface="Auraka方黑檀" panose="02020700000000000000" pitchFamily="18" charset="-128"/>
                <a:sym typeface="逐浪细阁体" panose="03000509000000000000" pitchFamily="65" charset="-122"/>
              </a:rPr>
              <a:t>PPT</a:t>
            </a:r>
            <a:r>
              <a:rPr lang="zh-CN" altLang="en-US" sz="1400" b="1" dirty="0">
                <a:solidFill>
                  <a:schemeClr val="accent1">
                    <a:lumMod val="50000"/>
                    <a:alpha val="0"/>
                  </a:schemeClr>
                </a:solidFill>
                <a:latin typeface="Auraka方黑檀" panose="02020700000000000000" pitchFamily="18" charset="-128"/>
                <a:ea typeface="Auraka方黑檀" panose="02020700000000000000" pitchFamily="18" charset="-128"/>
                <a:sym typeface="逐浪细阁体" panose="03000509000000000000" pitchFamily="65" charset="-122"/>
              </a:rPr>
              <a:t>作品，为了您和包图网以及原创作者的利益，请勿复制、传播、销售，否则将承担法律责任！包图网将对作品进行维权，按照传播下载次数进行十倍的索取赔偿！</a:t>
            </a:r>
            <a:endParaRPr lang="en-US" altLang="zh-CN" sz="1400" b="1" dirty="0">
              <a:solidFill>
                <a:schemeClr val="accent1">
                  <a:lumMod val="50000"/>
                  <a:alpha val="0"/>
                </a:schemeClr>
              </a:solidFill>
              <a:latin typeface="Auraka方黑檀" panose="02020700000000000000" pitchFamily="18" charset="-128"/>
              <a:ea typeface="Auraka方黑檀" panose="02020700000000000000" pitchFamily="18" charset="-128"/>
              <a:sym typeface="逐浪细阁体" panose="03000509000000000000" pitchFamily="65"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6.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7.xml"/><Relationship Id="rId1"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14.xml"/><Relationship Id="rId2" Type="http://schemas.openxmlformats.org/officeDocument/2006/relationships/image" Target="../media/image1.jpeg"/><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6.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sp>
        <p:nvSpPr>
          <p:cNvPr id="4" name="矩形 3"/>
          <p:cNvSpPr/>
          <p:nvPr/>
        </p:nvSpPr>
        <p:spPr>
          <a:xfrm>
            <a:off x="1608667" y="2015067"/>
            <a:ext cx="9110133" cy="2963333"/>
          </a:xfrm>
          <a:prstGeom prst="rect">
            <a:avLst/>
          </a:prstGeom>
          <a:solidFill>
            <a:srgbClr val="E6C4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4387"/>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2" name="组合 11"/>
          <p:cNvGrpSpPr/>
          <p:nvPr/>
        </p:nvGrpSpPr>
        <p:grpSpPr>
          <a:xfrm>
            <a:off x="2108518" y="2673672"/>
            <a:ext cx="8117840" cy="1917055"/>
            <a:chOff x="2037080" y="3113255"/>
            <a:chExt cx="8117840" cy="1917055"/>
          </a:xfrm>
          <a:solidFill>
            <a:srgbClr val="E6C4D5"/>
          </a:solidFill>
        </p:grpSpPr>
        <p:sp>
          <p:nvSpPr>
            <p:cNvPr id="9" name="文本框 8"/>
            <p:cNvSpPr txBox="1"/>
            <p:nvPr/>
          </p:nvSpPr>
          <p:spPr>
            <a:xfrm>
              <a:off x="2037080" y="3113255"/>
              <a:ext cx="8117840" cy="1200329"/>
            </a:xfrm>
            <a:prstGeom prst="rect">
              <a:avLst/>
            </a:prstGeom>
            <a:grpFill/>
          </p:spPr>
          <p:txBody>
            <a:bodyPr wrap="square" rtlCol="0">
              <a:spAutoFit/>
            </a:bodyPr>
            <a:lstStyle/>
            <a:p>
              <a:pPr algn="ctr"/>
              <a:r>
                <a:rPr lang="zh-CN" altLang="en-US" sz="7200" b="1"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商业计划书模板</a:t>
              </a:r>
              <a:endParaRPr lang="zh-CN" altLang="en-US" sz="7200" b="1"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509776" y="4383979"/>
              <a:ext cx="7172447" cy="646331"/>
            </a:xfrm>
            <a:prstGeom prst="rect">
              <a:avLst/>
            </a:prstGeom>
            <a:grpFill/>
          </p:spPr>
          <p:txBody>
            <a:bodyPr wrap="square" rtlCol="0">
              <a:spAutoFit/>
            </a:bodyPr>
            <a:lstStyle/>
            <a:p>
              <a:pPr algn="ctr"/>
              <a:r>
                <a:rPr lang="zh-CN" altLang="en-US"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点击输入您的文字内容，点击输入您的文字内容，点击输入您的文字。点击输入您的文字。点击输入您的文字内容，</a:t>
              </a:r>
              <a:endParaRPr lang="en-US" altLang="zh-CN"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endParaRPr>
            </a:p>
            <a:p>
              <a:pPr algn="ctr"/>
              <a:r>
                <a:rPr lang="zh-CN" altLang="en-US"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点击输入您的文字</a:t>
              </a:r>
              <a:r>
                <a:rPr lang="en-US" altLang="zh-CN"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点击输入您的文字。</a:t>
              </a:r>
              <a:endParaRPr lang="zh-CN" altLang="en-US"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7" name="等腰三角形 16"/>
          <p:cNvSpPr/>
          <p:nvPr/>
        </p:nvSpPr>
        <p:spPr>
          <a:xfrm flipV="1">
            <a:off x="5884835" y="6116082"/>
            <a:ext cx="421240" cy="28767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 name="矩形 2"/>
          <p:cNvSpPr/>
          <p:nvPr/>
        </p:nvSpPr>
        <p:spPr>
          <a:xfrm>
            <a:off x="389467" y="338667"/>
            <a:ext cx="11463866" cy="624840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íṩľíḍè-Rectangle 1"/>
          <p:cNvSpPr/>
          <p:nvPr/>
        </p:nvSpPr>
        <p:spPr>
          <a:xfrm>
            <a:off x="669636" y="1646838"/>
            <a:ext cx="1820481" cy="18601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47" name="íṩľíḍè-Rectangle 2"/>
          <p:cNvSpPr/>
          <p:nvPr/>
        </p:nvSpPr>
        <p:spPr>
          <a:xfrm>
            <a:off x="669636" y="3683715"/>
            <a:ext cx="1820481" cy="18601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48" name="íṩľíḍè-Rectangle 3"/>
          <p:cNvSpPr/>
          <p:nvPr/>
        </p:nvSpPr>
        <p:spPr>
          <a:xfrm>
            <a:off x="2655429" y="4698322"/>
            <a:ext cx="2802609" cy="18601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lvl="0" algn="ctr">
              <a:lnSpc>
                <a:spcPct val="120000"/>
              </a:lnSpc>
            </a:pPr>
            <a:r>
              <a:rPr lang="zh-CN" altLang="en-US" sz="1600">
                <a:solidFill>
                  <a:srgbClr val="FFFFFF"/>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a:t>
            </a:r>
            <a:endParaRPr lang="zh-CN" altLang="en-US" sz="160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a:p>
            <a:pPr lvl="0" algn="ctr">
              <a:lnSpc>
                <a:spcPct val="120000"/>
              </a:lnSpc>
            </a:pPr>
            <a:r>
              <a:rPr lang="zh-CN" altLang="en-US" sz="1600">
                <a:solidFill>
                  <a:srgbClr val="FFFFFF"/>
                </a:solidFill>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1600"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9" name="íṩľíḍè-Rectangle 5"/>
          <p:cNvSpPr/>
          <p:nvPr/>
        </p:nvSpPr>
        <p:spPr>
          <a:xfrm>
            <a:off x="5623340" y="1642875"/>
            <a:ext cx="2811307" cy="18562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lvl="0" algn="ctr">
              <a:lnSpc>
                <a:spcPct val="120000"/>
              </a:lnSpc>
            </a:pPr>
            <a:r>
              <a:rPr lang="zh-CN" altLang="en-US" sz="1600" dirty="0">
                <a:solidFill>
                  <a:srgbClr val="FFFFFF"/>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a:t>
            </a:r>
            <a:endParaRPr lang="zh-CN" altLang="en-US" sz="1600"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a:p>
            <a:pPr lvl="0" algn="ctr">
              <a:lnSpc>
                <a:spcPct val="120000"/>
              </a:lnSpc>
            </a:pPr>
            <a:r>
              <a:rPr lang="zh-CN" altLang="en-US" sz="1600" dirty="0">
                <a:solidFill>
                  <a:srgbClr val="FFFFFF"/>
                </a:solidFill>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1600"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3" name="íṩľíḍè-Rectangle 6"/>
          <p:cNvSpPr/>
          <p:nvPr/>
        </p:nvSpPr>
        <p:spPr>
          <a:xfrm>
            <a:off x="8599949" y="1638899"/>
            <a:ext cx="2827360" cy="18601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54" name="íṩľíḍè-Rectangle 8"/>
          <p:cNvSpPr/>
          <p:nvPr/>
        </p:nvSpPr>
        <p:spPr>
          <a:xfrm>
            <a:off x="9606829" y="3683715"/>
            <a:ext cx="1820481" cy="186019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55" name="íṩľíḍè-Rectangle 7"/>
          <p:cNvSpPr/>
          <p:nvPr/>
        </p:nvSpPr>
        <p:spPr>
          <a:xfrm>
            <a:off x="2659341" y="1638899"/>
            <a:ext cx="2798697" cy="2900676"/>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57" name="íṩľíḍè-Freeform: Shape 11"/>
          <p:cNvSpPr/>
          <p:nvPr/>
        </p:nvSpPr>
        <p:spPr bwMode="auto">
          <a:xfrm>
            <a:off x="1236801" y="4263250"/>
            <a:ext cx="686159" cy="701124"/>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24 w 236"/>
              <a:gd name="T11" fmla="*/ 56 h 236"/>
              <a:gd name="T12" fmla="*/ 144 w 236"/>
              <a:gd name="T13" fmla="*/ 46 h 236"/>
              <a:gd name="T14" fmla="*/ 137 w 236"/>
              <a:gd name="T15" fmla="*/ 67 h 236"/>
              <a:gd name="T16" fmla="*/ 117 w 236"/>
              <a:gd name="T17" fmla="*/ 77 h 236"/>
              <a:gd name="T18" fmla="*/ 124 w 236"/>
              <a:gd name="T19" fmla="*/ 56 h 236"/>
              <a:gd name="T20" fmla="*/ 162 w 236"/>
              <a:gd name="T21" fmla="*/ 164 h 236"/>
              <a:gd name="T22" fmla="*/ 142 w 236"/>
              <a:gd name="T23" fmla="*/ 181 h 236"/>
              <a:gd name="T24" fmla="*/ 119 w 236"/>
              <a:gd name="T25" fmla="*/ 175 h 236"/>
              <a:gd name="T26" fmla="*/ 97 w 236"/>
              <a:gd name="T27" fmla="*/ 181 h 236"/>
              <a:gd name="T28" fmla="*/ 76 w 236"/>
              <a:gd name="T29" fmla="*/ 164 h 236"/>
              <a:gd name="T30" fmla="*/ 67 w 236"/>
              <a:gd name="T31" fmla="*/ 96 h 236"/>
              <a:gd name="T32" fmla="*/ 95 w 236"/>
              <a:gd name="T33" fmla="*/ 79 h 236"/>
              <a:gd name="T34" fmla="*/ 118 w 236"/>
              <a:gd name="T35" fmla="*/ 85 h 236"/>
              <a:gd name="T36" fmla="*/ 143 w 236"/>
              <a:gd name="T37" fmla="*/ 79 h 236"/>
              <a:gd name="T38" fmla="*/ 168 w 236"/>
              <a:gd name="T39" fmla="*/ 92 h 236"/>
              <a:gd name="T40" fmla="*/ 154 w 236"/>
              <a:gd name="T41" fmla="*/ 118 h 236"/>
              <a:gd name="T42" fmla="*/ 172 w 236"/>
              <a:gd name="T43" fmla="*/ 145 h 236"/>
              <a:gd name="T44" fmla="*/ 162 w 236"/>
              <a:gd name="T45" fmla="*/ 16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4" y="56"/>
                </a:moveTo>
                <a:cubicBezTo>
                  <a:pt x="129" y="50"/>
                  <a:pt x="137" y="46"/>
                  <a:pt x="144" y="46"/>
                </a:cubicBezTo>
                <a:cubicBezTo>
                  <a:pt x="144" y="54"/>
                  <a:pt x="141" y="62"/>
                  <a:pt x="137" y="67"/>
                </a:cubicBezTo>
                <a:cubicBezTo>
                  <a:pt x="132" y="73"/>
                  <a:pt x="124" y="78"/>
                  <a:pt x="117" y="77"/>
                </a:cubicBezTo>
                <a:cubicBezTo>
                  <a:pt x="115" y="69"/>
                  <a:pt x="119" y="61"/>
                  <a:pt x="124" y="56"/>
                </a:cubicBezTo>
                <a:close/>
                <a:moveTo>
                  <a:pt x="162" y="164"/>
                </a:moveTo>
                <a:cubicBezTo>
                  <a:pt x="157" y="172"/>
                  <a:pt x="151" y="180"/>
                  <a:pt x="142" y="181"/>
                </a:cubicBezTo>
                <a:cubicBezTo>
                  <a:pt x="133" y="181"/>
                  <a:pt x="130" y="175"/>
                  <a:pt x="119" y="175"/>
                </a:cubicBezTo>
                <a:cubicBezTo>
                  <a:pt x="109" y="175"/>
                  <a:pt x="106" y="180"/>
                  <a:pt x="97" y="181"/>
                </a:cubicBezTo>
                <a:cubicBezTo>
                  <a:pt x="88" y="181"/>
                  <a:pt x="82" y="172"/>
                  <a:pt x="76" y="164"/>
                </a:cubicBezTo>
                <a:cubicBezTo>
                  <a:pt x="64" y="147"/>
                  <a:pt x="55" y="116"/>
                  <a:pt x="67" y="96"/>
                </a:cubicBezTo>
                <a:cubicBezTo>
                  <a:pt x="73" y="85"/>
                  <a:pt x="84" y="79"/>
                  <a:pt x="95" y="79"/>
                </a:cubicBezTo>
                <a:cubicBezTo>
                  <a:pt x="104" y="79"/>
                  <a:pt x="112" y="85"/>
                  <a:pt x="118" y="85"/>
                </a:cubicBezTo>
                <a:cubicBezTo>
                  <a:pt x="123" y="85"/>
                  <a:pt x="133" y="77"/>
                  <a:pt x="143" y="79"/>
                </a:cubicBezTo>
                <a:cubicBezTo>
                  <a:pt x="148" y="79"/>
                  <a:pt x="160" y="80"/>
                  <a:pt x="168" y="92"/>
                </a:cubicBezTo>
                <a:cubicBezTo>
                  <a:pt x="167" y="92"/>
                  <a:pt x="153" y="100"/>
                  <a:pt x="154" y="118"/>
                </a:cubicBezTo>
                <a:cubicBezTo>
                  <a:pt x="154" y="138"/>
                  <a:pt x="171" y="145"/>
                  <a:pt x="172" y="145"/>
                </a:cubicBezTo>
                <a:cubicBezTo>
                  <a:pt x="171" y="145"/>
                  <a:pt x="169" y="155"/>
                  <a:pt x="162" y="164"/>
                </a:cubicBezTo>
                <a:close/>
              </a:path>
            </a:pathLst>
          </a:custGeom>
          <a:solidFill>
            <a:schemeClr val="bg1"/>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58" name="íṩľíḍè-Freeform: Shape 12"/>
          <p:cNvSpPr/>
          <p:nvPr/>
        </p:nvSpPr>
        <p:spPr bwMode="auto">
          <a:xfrm>
            <a:off x="9167118" y="2226375"/>
            <a:ext cx="686159" cy="701124"/>
          </a:xfrm>
          <a:custGeom>
            <a:avLst/>
            <a:gdLst>
              <a:gd name="T0" fmla="*/ 118 w 236"/>
              <a:gd name="T1" fmla="*/ 142 h 236"/>
              <a:gd name="T2" fmla="*/ 142 w 236"/>
              <a:gd name="T3" fmla="*/ 118 h 236"/>
              <a:gd name="T4" fmla="*/ 137 w 236"/>
              <a:gd name="T5" fmla="*/ 105 h 236"/>
              <a:gd name="T6" fmla="*/ 118 w 236"/>
              <a:gd name="T7" fmla="*/ 95 h 236"/>
              <a:gd name="T8" fmla="*/ 99 w 236"/>
              <a:gd name="T9" fmla="*/ 105 h 236"/>
              <a:gd name="T10" fmla="*/ 94 w 236"/>
              <a:gd name="T11" fmla="*/ 118 h 236"/>
              <a:gd name="T12" fmla="*/ 118 w 236"/>
              <a:gd name="T13" fmla="*/ 142 h 236"/>
              <a:gd name="T14" fmla="*/ 170 w 236"/>
              <a:gd name="T15" fmla="*/ 89 h 236"/>
              <a:gd name="T16" fmla="*/ 170 w 236"/>
              <a:gd name="T17" fmla="*/ 70 h 236"/>
              <a:gd name="T18" fmla="*/ 170 w 236"/>
              <a:gd name="T19" fmla="*/ 67 h 236"/>
              <a:gd name="T20" fmla="*/ 167 w 236"/>
              <a:gd name="T21" fmla="*/ 67 h 236"/>
              <a:gd name="T22" fmla="*/ 147 w 236"/>
              <a:gd name="T23" fmla="*/ 67 h 236"/>
              <a:gd name="T24" fmla="*/ 147 w 236"/>
              <a:gd name="T25" fmla="*/ 90 h 236"/>
              <a:gd name="T26" fmla="*/ 170 w 236"/>
              <a:gd name="T27" fmla="*/ 89 h 236"/>
              <a:gd name="T28" fmla="*/ 118 w 236"/>
              <a:gd name="T29" fmla="*/ 0 h 236"/>
              <a:gd name="T30" fmla="*/ 0 w 236"/>
              <a:gd name="T31" fmla="*/ 118 h 236"/>
              <a:gd name="T32" fmla="*/ 118 w 236"/>
              <a:gd name="T33" fmla="*/ 236 h 236"/>
              <a:gd name="T34" fmla="*/ 236 w 236"/>
              <a:gd name="T35" fmla="*/ 118 h 236"/>
              <a:gd name="T36" fmla="*/ 118 w 236"/>
              <a:gd name="T37" fmla="*/ 0 h 236"/>
              <a:gd name="T38" fmla="*/ 185 w 236"/>
              <a:gd name="T39" fmla="*/ 105 h 236"/>
              <a:gd name="T40" fmla="*/ 185 w 236"/>
              <a:gd name="T41" fmla="*/ 160 h 236"/>
              <a:gd name="T42" fmla="*/ 159 w 236"/>
              <a:gd name="T43" fmla="*/ 186 h 236"/>
              <a:gd name="T44" fmla="*/ 77 w 236"/>
              <a:gd name="T45" fmla="*/ 186 h 236"/>
              <a:gd name="T46" fmla="*/ 51 w 236"/>
              <a:gd name="T47" fmla="*/ 160 h 236"/>
              <a:gd name="T48" fmla="*/ 51 w 236"/>
              <a:gd name="T49" fmla="*/ 105 h 236"/>
              <a:gd name="T50" fmla="*/ 51 w 236"/>
              <a:gd name="T51" fmla="*/ 77 h 236"/>
              <a:gd name="T52" fmla="*/ 77 w 236"/>
              <a:gd name="T53" fmla="*/ 51 h 236"/>
              <a:gd name="T54" fmla="*/ 159 w 236"/>
              <a:gd name="T55" fmla="*/ 51 h 236"/>
              <a:gd name="T56" fmla="*/ 185 w 236"/>
              <a:gd name="T57" fmla="*/ 77 h 236"/>
              <a:gd name="T58" fmla="*/ 185 w 236"/>
              <a:gd name="T59" fmla="*/ 105 h 236"/>
              <a:gd name="T60" fmla="*/ 155 w 236"/>
              <a:gd name="T61" fmla="*/ 118 h 236"/>
              <a:gd name="T62" fmla="*/ 118 w 236"/>
              <a:gd name="T63" fmla="*/ 155 h 236"/>
              <a:gd name="T64" fmla="*/ 81 w 236"/>
              <a:gd name="T65" fmla="*/ 118 h 236"/>
              <a:gd name="T66" fmla="*/ 84 w 236"/>
              <a:gd name="T67" fmla="*/ 105 h 236"/>
              <a:gd name="T68" fmla="*/ 64 w 236"/>
              <a:gd name="T69" fmla="*/ 105 h 236"/>
              <a:gd name="T70" fmla="*/ 64 w 236"/>
              <a:gd name="T71" fmla="*/ 160 h 236"/>
              <a:gd name="T72" fmla="*/ 77 w 236"/>
              <a:gd name="T73" fmla="*/ 172 h 236"/>
              <a:gd name="T74" fmla="*/ 159 w 236"/>
              <a:gd name="T75" fmla="*/ 172 h 236"/>
              <a:gd name="T76" fmla="*/ 172 w 236"/>
              <a:gd name="T77" fmla="*/ 160 h 236"/>
              <a:gd name="T78" fmla="*/ 172 w 236"/>
              <a:gd name="T79" fmla="*/ 105 h 236"/>
              <a:gd name="T80" fmla="*/ 152 w 236"/>
              <a:gd name="T81" fmla="*/ 105 h 236"/>
              <a:gd name="T82" fmla="*/ 155 w 236"/>
              <a:gd name="T83" fmla="*/ 1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6" h="236">
                <a:moveTo>
                  <a:pt x="118" y="142"/>
                </a:moveTo>
                <a:cubicBezTo>
                  <a:pt x="131" y="142"/>
                  <a:pt x="142" y="131"/>
                  <a:pt x="142" y="118"/>
                </a:cubicBezTo>
                <a:cubicBezTo>
                  <a:pt x="142" y="113"/>
                  <a:pt x="140" y="108"/>
                  <a:pt x="137" y="105"/>
                </a:cubicBezTo>
                <a:cubicBezTo>
                  <a:pt x="133" y="99"/>
                  <a:pt x="126" y="95"/>
                  <a:pt x="118" y="95"/>
                </a:cubicBezTo>
                <a:cubicBezTo>
                  <a:pt x="110" y="95"/>
                  <a:pt x="103" y="99"/>
                  <a:pt x="99" y="105"/>
                </a:cubicBezTo>
                <a:cubicBezTo>
                  <a:pt x="96" y="108"/>
                  <a:pt x="94" y="113"/>
                  <a:pt x="94" y="118"/>
                </a:cubicBezTo>
                <a:cubicBezTo>
                  <a:pt x="94" y="131"/>
                  <a:pt x="105" y="142"/>
                  <a:pt x="118" y="142"/>
                </a:cubicBezTo>
                <a:close/>
                <a:moveTo>
                  <a:pt x="170" y="89"/>
                </a:moveTo>
                <a:cubicBezTo>
                  <a:pt x="170" y="70"/>
                  <a:pt x="170" y="70"/>
                  <a:pt x="170" y="70"/>
                </a:cubicBezTo>
                <a:cubicBezTo>
                  <a:pt x="170" y="67"/>
                  <a:pt x="170" y="67"/>
                  <a:pt x="170" y="67"/>
                </a:cubicBezTo>
                <a:cubicBezTo>
                  <a:pt x="167" y="67"/>
                  <a:pt x="167" y="67"/>
                  <a:pt x="167" y="67"/>
                </a:cubicBezTo>
                <a:cubicBezTo>
                  <a:pt x="147" y="67"/>
                  <a:pt x="147" y="67"/>
                  <a:pt x="147" y="67"/>
                </a:cubicBezTo>
                <a:cubicBezTo>
                  <a:pt x="147" y="90"/>
                  <a:pt x="147" y="90"/>
                  <a:pt x="147" y="90"/>
                </a:cubicBezTo>
                <a:lnTo>
                  <a:pt x="170" y="89"/>
                </a:ln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5" y="105"/>
                </a:moveTo>
                <a:cubicBezTo>
                  <a:pt x="185" y="160"/>
                  <a:pt x="185" y="160"/>
                  <a:pt x="185" y="160"/>
                </a:cubicBezTo>
                <a:cubicBezTo>
                  <a:pt x="185" y="174"/>
                  <a:pt x="173" y="186"/>
                  <a:pt x="159" y="186"/>
                </a:cubicBezTo>
                <a:cubicBezTo>
                  <a:pt x="77" y="186"/>
                  <a:pt x="77" y="186"/>
                  <a:pt x="77" y="186"/>
                </a:cubicBezTo>
                <a:cubicBezTo>
                  <a:pt x="62" y="186"/>
                  <a:pt x="51" y="174"/>
                  <a:pt x="51" y="160"/>
                </a:cubicBezTo>
                <a:cubicBezTo>
                  <a:pt x="51" y="105"/>
                  <a:pt x="51" y="105"/>
                  <a:pt x="51" y="105"/>
                </a:cubicBezTo>
                <a:cubicBezTo>
                  <a:pt x="51" y="77"/>
                  <a:pt x="51" y="77"/>
                  <a:pt x="51" y="77"/>
                </a:cubicBezTo>
                <a:cubicBezTo>
                  <a:pt x="51" y="63"/>
                  <a:pt x="62" y="51"/>
                  <a:pt x="77" y="51"/>
                </a:cubicBezTo>
                <a:cubicBezTo>
                  <a:pt x="159" y="51"/>
                  <a:pt x="159" y="51"/>
                  <a:pt x="159" y="51"/>
                </a:cubicBezTo>
                <a:cubicBezTo>
                  <a:pt x="173" y="51"/>
                  <a:pt x="185" y="63"/>
                  <a:pt x="185" y="77"/>
                </a:cubicBezTo>
                <a:lnTo>
                  <a:pt x="185" y="105"/>
                </a:lnTo>
                <a:close/>
                <a:moveTo>
                  <a:pt x="155" y="118"/>
                </a:moveTo>
                <a:cubicBezTo>
                  <a:pt x="155" y="139"/>
                  <a:pt x="138" y="155"/>
                  <a:pt x="118" y="155"/>
                </a:cubicBezTo>
                <a:cubicBezTo>
                  <a:pt x="98" y="155"/>
                  <a:pt x="81" y="139"/>
                  <a:pt x="81" y="118"/>
                </a:cubicBezTo>
                <a:cubicBezTo>
                  <a:pt x="81" y="114"/>
                  <a:pt x="82" y="109"/>
                  <a:pt x="84" y="105"/>
                </a:cubicBezTo>
                <a:cubicBezTo>
                  <a:pt x="64" y="105"/>
                  <a:pt x="64" y="105"/>
                  <a:pt x="64" y="105"/>
                </a:cubicBezTo>
                <a:cubicBezTo>
                  <a:pt x="64" y="160"/>
                  <a:pt x="64" y="160"/>
                  <a:pt x="64" y="160"/>
                </a:cubicBezTo>
                <a:cubicBezTo>
                  <a:pt x="64" y="167"/>
                  <a:pt x="70" y="172"/>
                  <a:pt x="77" y="172"/>
                </a:cubicBezTo>
                <a:cubicBezTo>
                  <a:pt x="159" y="172"/>
                  <a:pt x="159" y="172"/>
                  <a:pt x="159" y="172"/>
                </a:cubicBezTo>
                <a:cubicBezTo>
                  <a:pt x="166" y="172"/>
                  <a:pt x="172" y="167"/>
                  <a:pt x="172" y="160"/>
                </a:cubicBezTo>
                <a:cubicBezTo>
                  <a:pt x="172" y="105"/>
                  <a:pt x="172" y="105"/>
                  <a:pt x="172" y="105"/>
                </a:cubicBezTo>
                <a:cubicBezTo>
                  <a:pt x="152" y="105"/>
                  <a:pt x="152" y="105"/>
                  <a:pt x="152" y="105"/>
                </a:cubicBezTo>
                <a:cubicBezTo>
                  <a:pt x="154" y="109"/>
                  <a:pt x="155" y="114"/>
                  <a:pt x="155" y="118"/>
                </a:cubicBezTo>
                <a:close/>
              </a:path>
            </a:pathLst>
          </a:custGeom>
          <a:solidFill>
            <a:schemeClr val="bg1"/>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59" name="íṩľíḍè-Freeform: Shape 13"/>
          <p:cNvSpPr/>
          <p:nvPr/>
        </p:nvSpPr>
        <p:spPr bwMode="auto">
          <a:xfrm>
            <a:off x="1236801" y="2226373"/>
            <a:ext cx="686159" cy="701124"/>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60" name="íṩľíḍè-Freeform: Shape 14"/>
          <p:cNvSpPr/>
          <p:nvPr/>
        </p:nvSpPr>
        <p:spPr bwMode="auto">
          <a:xfrm>
            <a:off x="10173995" y="4263251"/>
            <a:ext cx="686159" cy="701124"/>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4"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íṩľíḍè-Rectangle 7"/>
          <p:cNvSpPr/>
          <p:nvPr/>
        </p:nvSpPr>
        <p:spPr>
          <a:xfrm>
            <a:off x="5535377" y="3657837"/>
            <a:ext cx="3963416" cy="2900676"/>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p:cTn id="12" dur="500" fill="hold"/>
                                        <p:tgtEl>
                                          <p:spTgt spid="47"/>
                                        </p:tgtEl>
                                        <p:attrNameLst>
                                          <p:attrName>ppt_w</p:attrName>
                                        </p:attrNameLst>
                                      </p:cBhvr>
                                      <p:tavLst>
                                        <p:tav tm="0">
                                          <p:val>
                                            <p:fltVal val="0"/>
                                          </p:val>
                                        </p:tav>
                                        <p:tav tm="100000">
                                          <p:val>
                                            <p:strVal val="#ppt_w"/>
                                          </p:val>
                                        </p:tav>
                                      </p:tavLst>
                                    </p:anim>
                                    <p:anim calcmode="lin" valueType="num">
                                      <p:cBhvr>
                                        <p:cTn id="13" dur="500" fill="hold"/>
                                        <p:tgtEl>
                                          <p:spTgt spid="47"/>
                                        </p:tgtEl>
                                        <p:attrNameLst>
                                          <p:attrName>ppt_h</p:attrName>
                                        </p:attrNameLst>
                                      </p:cBhvr>
                                      <p:tavLst>
                                        <p:tav tm="0">
                                          <p:val>
                                            <p:fltVal val="0"/>
                                          </p:val>
                                        </p:tav>
                                        <p:tav tm="100000">
                                          <p:val>
                                            <p:strVal val="#ppt_h"/>
                                          </p:val>
                                        </p:tav>
                                      </p:tavLst>
                                    </p:anim>
                                    <p:animEffect transition="in" filter="fade">
                                      <p:cBhvr>
                                        <p:cTn id="14" dur="500"/>
                                        <p:tgtEl>
                                          <p:spTgt spid="4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p:cTn id="17" dur="500" fill="hold"/>
                                        <p:tgtEl>
                                          <p:spTgt spid="48"/>
                                        </p:tgtEl>
                                        <p:attrNameLst>
                                          <p:attrName>ppt_w</p:attrName>
                                        </p:attrNameLst>
                                      </p:cBhvr>
                                      <p:tavLst>
                                        <p:tav tm="0">
                                          <p:val>
                                            <p:fltVal val="0"/>
                                          </p:val>
                                        </p:tav>
                                        <p:tav tm="100000">
                                          <p:val>
                                            <p:strVal val="#ppt_w"/>
                                          </p:val>
                                        </p:tav>
                                      </p:tavLst>
                                    </p:anim>
                                    <p:anim calcmode="lin" valueType="num">
                                      <p:cBhvr>
                                        <p:cTn id="18" dur="500" fill="hold"/>
                                        <p:tgtEl>
                                          <p:spTgt spid="48"/>
                                        </p:tgtEl>
                                        <p:attrNameLst>
                                          <p:attrName>ppt_h</p:attrName>
                                        </p:attrNameLst>
                                      </p:cBhvr>
                                      <p:tavLst>
                                        <p:tav tm="0">
                                          <p:val>
                                            <p:fltVal val="0"/>
                                          </p:val>
                                        </p:tav>
                                        <p:tav tm="100000">
                                          <p:val>
                                            <p:strVal val="#ppt_h"/>
                                          </p:val>
                                        </p:tav>
                                      </p:tavLst>
                                    </p:anim>
                                    <p:animEffect transition="in" filter="fade">
                                      <p:cBhvr>
                                        <p:cTn id="19" dur="500"/>
                                        <p:tgtEl>
                                          <p:spTgt spid="4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fltVal val="0"/>
                                          </p:val>
                                        </p:tav>
                                        <p:tav tm="100000">
                                          <p:val>
                                            <p:strVal val="#ppt_h"/>
                                          </p:val>
                                        </p:tav>
                                      </p:tavLst>
                                    </p:anim>
                                    <p:animEffect transition="in" filter="fade">
                                      <p:cBhvr>
                                        <p:cTn id="24" dur="500"/>
                                        <p:tgtEl>
                                          <p:spTgt spid="4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500" fill="hold"/>
                                        <p:tgtEl>
                                          <p:spTgt spid="53"/>
                                        </p:tgtEl>
                                        <p:attrNameLst>
                                          <p:attrName>ppt_w</p:attrName>
                                        </p:attrNameLst>
                                      </p:cBhvr>
                                      <p:tavLst>
                                        <p:tav tm="0">
                                          <p:val>
                                            <p:fltVal val="0"/>
                                          </p:val>
                                        </p:tav>
                                        <p:tav tm="100000">
                                          <p:val>
                                            <p:strVal val="#ppt_w"/>
                                          </p:val>
                                        </p:tav>
                                      </p:tavLst>
                                    </p:anim>
                                    <p:anim calcmode="lin" valueType="num">
                                      <p:cBhvr>
                                        <p:cTn id="28" dur="500" fill="hold"/>
                                        <p:tgtEl>
                                          <p:spTgt spid="53"/>
                                        </p:tgtEl>
                                        <p:attrNameLst>
                                          <p:attrName>ppt_h</p:attrName>
                                        </p:attrNameLst>
                                      </p:cBhvr>
                                      <p:tavLst>
                                        <p:tav tm="0">
                                          <p:val>
                                            <p:fltVal val="0"/>
                                          </p:val>
                                        </p:tav>
                                        <p:tav tm="100000">
                                          <p:val>
                                            <p:strVal val="#ppt_h"/>
                                          </p:val>
                                        </p:tav>
                                      </p:tavLst>
                                    </p:anim>
                                    <p:animEffect transition="in" filter="fade">
                                      <p:cBhvr>
                                        <p:cTn id="29" dur="500"/>
                                        <p:tgtEl>
                                          <p:spTgt spid="5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4"/>
                                        </p:tgtEl>
                                        <p:attrNameLst>
                                          <p:attrName>style.visibility</p:attrName>
                                        </p:attrNameLst>
                                      </p:cBhvr>
                                      <p:to>
                                        <p:strVal val="visible"/>
                                      </p:to>
                                    </p:set>
                                    <p:anim calcmode="lin" valueType="num">
                                      <p:cBhvr>
                                        <p:cTn id="32" dur="500" fill="hold"/>
                                        <p:tgtEl>
                                          <p:spTgt spid="54"/>
                                        </p:tgtEl>
                                        <p:attrNameLst>
                                          <p:attrName>ppt_w</p:attrName>
                                        </p:attrNameLst>
                                      </p:cBhvr>
                                      <p:tavLst>
                                        <p:tav tm="0">
                                          <p:val>
                                            <p:fltVal val="0"/>
                                          </p:val>
                                        </p:tav>
                                        <p:tav tm="100000">
                                          <p:val>
                                            <p:strVal val="#ppt_w"/>
                                          </p:val>
                                        </p:tav>
                                      </p:tavLst>
                                    </p:anim>
                                    <p:anim calcmode="lin" valueType="num">
                                      <p:cBhvr>
                                        <p:cTn id="33" dur="500" fill="hold"/>
                                        <p:tgtEl>
                                          <p:spTgt spid="54"/>
                                        </p:tgtEl>
                                        <p:attrNameLst>
                                          <p:attrName>ppt_h</p:attrName>
                                        </p:attrNameLst>
                                      </p:cBhvr>
                                      <p:tavLst>
                                        <p:tav tm="0">
                                          <p:val>
                                            <p:fltVal val="0"/>
                                          </p:val>
                                        </p:tav>
                                        <p:tav tm="100000">
                                          <p:val>
                                            <p:strVal val="#ppt_h"/>
                                          </p:val>
                                        </p:tav>
                                      </p:tavLst>
                                    </p:anim>
                                    <p:animEffect transition="in" filter="fade">
                                      <p:cBhvr>
                                        <p:cTn id="34" dur="500"/>
                                        <p:tgtEl>
                                          <p:spTgt spid="5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p:cTn id="37" dur="500" fill="hold"/>
                                        <p:tgtEl>
                                          <p:spTgt spid="55"/>
                                        </p:tgtEl>
                                        <p:attrNameLst>
                                          <p:attrName>ppt_w</p:attrName>
                                        </p:attrNameLst>
                                      </p:cBhvr>
                                      <p:tavLst>
                                        <p:tav tm="0">
                                          <p:val>
                                            <p:fltVal val="0"/>
                                          </p:val>
                                        </p:tav>
                                        <p:tav tm="100000">
                                          <p:val>
                                            <p:strVal val="#ppt_w"/>
                                          </p:val>
                                        </p:tav>
                                      </p:tavLst>
                                    </p:anim>
                                    <p:anim calcmode="lin" valueType="num">
                                      <p:cBhvr>
                                        <p:cTn id="38" dur="500" fill="hold"/>
                                        <p:tgtEl>
                                          <p:spTgt spid="55"/>
                                        </p:tgtEl>
                                        <p:attrNameLst>
                                          <p:attrName>ppt_h</p:attrName>
                                        </p:attrNameLst>
                                      </p:cBhvr>
                                      <p:tavLst>
                                        <p:tav tm="0">
                                          <p:val>
                                            <p:fltVal val="0"/>
                                          </p:val>
                                        </p:tav>
                                        <p:tav tm="100000">
                                          <p:val>
                                            <p:strVal val="#ppt_h"/>
                                          </p:val>
                                        </p:tav>
                                      </p:tavLst>
                                    </p:anim>
                                    <p:animEffect transition="in" filter="fade">
                                      <p:cBhvr>
                                        <p:cTn id="39" dur="500"/>
                                        <p:tgtEl>
                                          <p:spTgt spid="5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p:cTn id="42" dur="500" fill="hold"/>
                                        <p:tgtEl>
                                          <p:spTgt spid="57"/>
                                        </p:tgtEl>
                                        <p:attrNameLst>
                                          <p:attrName>ppt_w</p:attrName>
                                        </p:attrNameLst>
                                      </p:cBhvr>
                                      <p:tavLst>
                                        <p:tav tm="0">
                                          <p:val>
                                            <p:fltVal val="0"/>
                                          </p:val>
                                        </p:tav>
                                        <p:tav tm="100000">
                                          <p:val>
                                            <p:strVal val="#ppt_w"/>
                                          </p:val>
                                        </p:tav>
                                      </p:tavLst>
                                    </p:anim>
                                    <p:anim calcmode="lin" valueType="num">
                                      <p:cBhvr>
                                        <p:cTn id="43" dur="500" fill="hold"/>
                                        <p:tgtEl>
                                          <p:spTgt spid="57"/>
                                        </p:tgtEl>
                                        <p:attrNameLst>
                                          <p:attrName>ppt_h</p:attrName>
                                        </p:attrNameLst>
                                      </p:cBhvr>
                                      <p:tavLst>
                                        <p:tav tm="0">
                                          <p:val>
                                            <p:fltVal val="0"/>
                                          </p:val>
                                        </p:tav>
                                        <p:tav tm="100000">
                                          <p:val>
                                            <p:strVal val="#ppt_h"/>
                                          </p:val>
                                        </p:tav>
                                      </p:tavLst>
                                    </p:anim>
                                    <p:animEffect transition="in" filter="fade">
                                      <p:cBhvr>
                                        <p:cTn id="44" dur="500"/>
                                        <p:tgtEl>
                                          <p:spTgt spid="5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 calcmode="lin" valueType="num">
                                      <p:cBhvr>
                                        <p:cTn id="52" dur="500" fill="hold"/>
                                        <p:tgtEl>
                                          <p:spTgt spid="59"/>
                                        </p:tgtEl>
                                        <p:attrNameLst>
                                          <p:attrName>ppt_w</p:attrName>
                                        </p:attrNameLst>
                                      </p:cBhvr>
                                      <p:tavLst>
                                        <p:tav tm="0">
                                          <p:val>
                                            <p:fltVal val="0"/>
                                          </p:val>
                                        </p:tav>
                                        <p:tav tm="100000">
                                          <p:val>
                                            <p:strVal val="#ppt_w"/>
                                          </p:val>
                                        </p:tav>
                                      </p:tavLst>
                                    </p:anim>
                                    <p:anim calcmode="lin" valueType="num">
                                      <p:cBhvr>
                                        <p:cTn id="53" dur="500" fill="hold"/>
                                        <p:tgtEl>
                                          <p:spTgt spid="59"/>
                                        </p:tgtEl>
                                        <p:attrNameLst>
                                          <p:attrName>ppt_h</p:attrName>
                                        </p:attrNameLst>
                                      </p:cBhvr>
                                      <p:tavLst>
                                        <p:tav tm="0">
                                          <p:val>
                                            <p:fltVal val="0"/>
                                          </p:val>
                                        </p:tav>
                                        <p:tav tm="100000">
                                          <p:val>
                                            <p:strVal val="#ppt_h"/>
                                          </p:val>
                                        </p:tav>
                                      </p:tavLst>
                                    </p:anim>
                                    <p:animEffect transition="in" filter="fade">
                                      <p:cBhvr>
                                        <p:cTn id="54" dur="500"/>
                                        <p:tgtEl>
                                          <p:spTgt spid="5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0"/>
                                        </p:tgtEl>
                                        <p:attrNameLst>
                                          <p:attrName>style.visibility</p:attrName>
                                        </p:attrNameLst>
                                      </p:cBhvr>
                                      <p:to>
                                        <p:strVal val="visible"/>
                                      </p:to>
                                    </p:set>
                                    <p:anim calcmode="lin" valueType="num">
                                      <p:cBhvr>
                                        <p:cTn id="57" dur="500" fill="hold"/>
                                        <p:tgtEl>
                                          <p:spTgt spid="60"/>
                                        </p:tgtEl>
                                        <p:attrNameLst>
                                          <p:attrName>ppt_w</p:attrName>
                                        </p:attrNameLst>
                                      </p:cBhvr>
                                      <p:tavLst>
                                        <p:tav tm="0">
                                          <p:val>
                                            <p:fltVal val="0"/>
                                          </p:val>
                                        </p:tav>
                                        <p:tav tm="100000">
                                          <p:val>
                                            <p:strVal val="#ppt_w"/>
                                          </p:val>
                                        </p:tav>
                                      </p:tavLst>
                                    </p:anim>
                                    <p:anim calcmode="lin" valueType="num">
                                      <p:cBhvr>
                                        <p:cTn id="58" dur="500" fill="hold"/>
                                        <p:tgtEl>
                                          <p:spTgt spid="60"/>
                                        </p:tgtEl>
                                        <p:attrNameLst>
                                          <p:attrName>ppt_h</p:attrName>
                                        </p:attrNameLst>
                                      </p:cBhvr>
                                      <p:tavLst>
                                        <p:tav tm="0">
                                          <p:val>
                                            <p:fltVal val="0"/>
                                          </p:val>
                                        </p:tav>
                                        <p:tav tm="100000">
                                          <p:val>
                                            <p:strVal val="#ppt_h"/>
                                          </p:val>
                                        </p:tav>
                                      </p:tavLst>
                                    </p:anim>
                                    <p:animEffect transition="in" filter="fade">
                                      <p:cBhvr>
                                        <p:cTn id="59" dur="500"/>
                                        <p:tgtEl>
                                          <p:spTgt spid="60"/>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Effect transition="in" filter="fade">
                                      <p:cBhvr>
                                        <p:cTn id="6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3" grpId="0" animBg="1"/>
      <p:bldP spid="54" grpId="0" animBg="1"/>
      <p:bldP spid="55" grpId="0" animBg="1"/>
      <p:bldP spid="57" grpId="0" animBg="1"/>
      <p:bldP spid="58" grpId="0" animBg="1"/>
      <p:bldP spid="59" grpId="0" animBg="1"/>
      <p:bldP spid="60"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382266" y="1936688"/>
            <a:ext cx="4531015" cy="817264"/>
            <a:chOff x="4806948" y="4254292"/>
            <a:chExt cx="4531015" cy="817265"/>
          </a:xfrm>
        </p:grpSpPr>
        <p:sp>
          <p:nvSpPr>
            <p:cNvPr id="6" name="矩形 5"/>
            <p:cNvSpPr/>
            <p:nvPr/>
          </p:nvSpPr>
          <p:spPr>
            <a:xfrm>
              <a:off x="4806948" y="4609892"/>
              <a:ext cx="4531015" cy="461665"/>
            </a:xfrm>
            <a:prstGeom prst="rect">
              <a:avLst/>
            </a:prstGeom>
          </p:spPr>
          <p:txBody>
            <a:bodyPr wrap="square">
              <a:spAutoFit/>
              <a:scene3d>
                <a:camera prst="orthographicFront"/>
                <a:lightRig rig="threePt" dir="t"/>
              </a:scene3d>
              <a:sp3d contourW="12700"/>
            </a:bodyPr>
            <a:lstStyle/>
            <a:p>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矩形 6"/>
            <p:cNvSpPr/>
            <p:nvPr/>
          </p:nvSpPr>
          <p:spPr>
            <a:xfrm>
              <a:off x="4806949" y="4254292"/>
              <a:ext cx="2301875" cy="369332"/>
            </a:xfrm>
            <a:prstGeom prst="rect">
              <a:avLst/>
            </a:prstGeom>
          </p:spPr>
          <p:txBody>
            <a:bodyPr wrap="square">
              <a:spAutoFit/>
              <a:scene3d>
                <a:camera prst="orthographicFront"/>
                <a:lightRig rig="threePt" dir="t"/>
              </a:scene3d>
              <a:sp3d contourW="12700"/>
            </a:bodyPr>
            <a:lstStyle/>
            <a:p>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8" name="组合 7"/>
          <p:cNvGrpSpPr/>
          <p:nvPr/>
        </p:nvGrpSpPr>
        <p:grpSpPr>
          <a:xfrm>
            <a:off x="1382265" y="4430583"/>
            <a:ext cx="2635555" cy="817265"/>
            <a:chOff x="4806948" y="4254292"/>
            <a:chExt cx="2635555" cy="817265"/>
          </a:xfrm>
        </p:grpSpPr>
        <p:sp>
          <p:nvSpPr>
            <p:cNvPr id="9" name="矩形 8"/>
            <p:cNvSpPr/>
            <p:nvPr/>
          </p:nvSpPr>
          <p:spPr>
            <a:xfrm>
              <a:off x="4806948" y="4609892"/>
              <a:ext cx="2635555" cy="461665"/>
            </a:xfrm>
            <a:prstGeom prst="rect">
              <a:avLst/>
            </a:prstGeom>
          </p:spPr>
          <p:txBody>
            <a:bodyPr wrap="square">
              <a:spAutoFit/>
              <a:scene3d>
                <a:camera prst="orthographicFront"/>
                <a:lightRig rig="threePt" dir="t"/>
              </a:scene3d>
              <a:sp3d contourW="12700"/>
            </a:bodyPr>
            <a:lstStyle/>
            <a:p>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矩形 9"/>
            <p:cNvSpPr/>
            <p:nvPr/>
          </p:nvSpPr>
          <p:spPr>
            <a:xfrm>
              <a:off x="4806949" y="4254292"/>
              <a:ext cx="2301875" cy="369332"/>
            </a:xfrm>
            <a:prstGeom prst="rect">
              <a:avLst/>
            </a:prstGeom>
          </p:spPr>
          <p:txBody>
            <a:bodyPr wrap="square">
              <a:spAutoFit/>
              <a:scene3d>
                <a:camera prst="orthographicFront"/>
                <a:lightRig rig="threePt" dir="t"/>
              </a:scene3d>
              <a:sp3d contourW="12700"/>
            </a:bodyPr>
            <a:lstStyle/>
            <a:p>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1" name="组合 10"/>
          <p:cNvGrpSpPr/>
          <p:nvPr/>
        </p:nvGrpSpPr>
        <p:grpSpPr>
          <a:xfrm>
            <a:off x="6508447" y="4430581"/>
            <a:ext cx="4531015" cy="817264"/>
            <a:chOff x="4806948" y="4254292"/>
            <a:chExt cx="4531015" cy="817265"/>
          </a:xfrm>
        </p:grpSpPr>
        <p:sp>
          <p:nvSpPr>
            <p:cNvPr id="12" name="矩形 11"/>
            <p:cNvSpPr/>
            <p:nvPr/>
          </p:nvSpPr>
          <p:spPr>
            <a:xfrm>
              <a:off x="4806948" y="4609892"/>
              <a:ext cx="4531015" cy="461665"/>
            </a:xfrm>
            <a:prstGeom prst="rect">
              <a:avLst/>
            </a:prstGeom>
          </p:spPr>
          <p:txBody>
            <a:bodyPr wrap="square">
              <a:spAutoFit/>
              <a:scene3d>
                <a:camera prst="orthographicFront"/>
                <a:lightRig rig="threePt" dir="t"/>
              </a:scene3d>
              <a:sp3d contourW="12700"/>
            </a:bodyPr>
            <a:lstStyle/>
            <a:p>
              <a:pPr algn="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矩形 13"/>
            <p:cNvSpPr/>
            <p:nvPr/>
          </p:nvSpPr>
          <p:spPr>
            <a:xfrm>
              <a:off x="7036088" y="4254292"/>
              <a:ext cx="2301875" cy="369332"/>
            </a:xfrm>
            <a:prstGeom prst="rect">
              <a:avLst/>
            </a:prstGeom>
          </p:spPr>
          <p:txBody>
            <a:bodyPr wrap="square">
              <a:spAutoFit/>
              <a:scene3d>
                <a:camera prst="orthographicFront"/>
                <a:lightRig rig="threePt" dir="t"/>
              </a:scene3d>
              <a:sp3d contourW="12700"/>
            </a:bodyPr>
            <a:lstStyle/>
            <a:p>
              <a:pPr algn="r"/>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5" name="组合 14"/>
          <p:cNvGrpSpPr/>
          <p:nvPr/>
        </p:nvGrpSpPr>
        <p:grpSpPr>
          <a:xfrm>
            <a:off x="8403907" y="1936690"/>
            <a:ext cx="2635555" cy="817265"/>
            <a:chOff x="4806948" y="4254292"/>
            <a:chExt cx="2635555" cy="817265"/>
          </a:xfrm>
        </p:grpSpPr>
        <p:sp>
          <p:nvSpPr>
            <p:cNvPr id="16" name="矩形 15"/>
            <p:cNvSpPr/>
            <p:nvPr/>
          </p:nvSpPr>
          <p:spPr>
            <a:xfrm>
              <a:off x="4806948" y="4609892"/>
              <a:ext cx="2635555" cy="461665"/>
            </a:xfrm>
            <a:prstGeom prst="rect">
              <a:avLst/>
            </a:prstGeom>
          </p:spPr>
          <p:txBody>
            <a:bodyPr wrap="square">
              <a:spAutoFit/>
              <a:scene3d>
                <a:camera prst="orthographicFront"/>
                <a:lightRig rig="threePt" dir="t"/>
              </a:scene3d>
              <a:sp3d contourW="12700"/>
            </a:bodyPr>
            <a:lstStyle/>
            <a:p>
              <a:pPr algn="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矩形 16"/>
            <p:cNvSpPr/>
            <p:nvPr/>
          </p:nvSpPr>
          <p:spPr>
            <a:xfrm>
              <a:off x="5140628" y="4254292"/>
              <a:ext cx="2301875" cy="369332"/>
            </a:xfrm>
            <a:prstGeom prst="rect">
              <a:avLst/>
            </a:prstGeom>
          </p:spPr>
          <p:txBody>
            <a:bodyPr wrap="square">
              <a:spAutoFit/>
              <a:scene3d>
                <a:camera prst="orthographicFront"/>
                <a:lightRig rig="threePt" dir="t"/>
              </a:scene3d>
              <a:sp3d contourW="12700"/>
            </a:bodyPr>
            <a:lstStyle/>
            <a:p>
              <a:pPr algn="r"/>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 name="组合 2"/>
          <p:cNvGrpSpPr/>
          <p:nvPr/>
        </p:nvGrpSpPr>
        <p:grpSpPr>
          <a:xfrm>
            <a:off x="4306159" y="3029039"/>
            <a:ext cx="2299733" cy="2313328"/>
            <a:chOff x="4306158" y="3029039"/>
            <a:chExt cx="2299733" cy="2313328"/>
          </a:xfrm>
        </p:grpSpPr>
        <p:sp>
          <p:nvSpPr>
            <p:cNvPr id="21" name="îŝḷiḍe"/>
            <p:cNvSpPr/>
            <p:nvPr/>
          </p:nvSpPr>
          <p:spPr bwMode="auto">
            <a:xfrm rot="20425986">
              <a:off x="4306158" y="3029039"/>
              <a:ext cx="2299733" cy="2313328"/>
            </a:xfrm>
            <a:custGeom>
              <a:avLst/>
              <a:gdLst>
                <a:gd name="T0" fmla="*/ 2147483646 w 1052"/>
                <a:gd name="T1" fmla="*/ 2147483646 h 1057"/>
                <a:gd name="T2" fmla="*/ 2147483646 w 1052"/>
                <a:gd name="T3" fmla="*/ 2147483646 h 1057"/>
                <a:gd name="T4" fmla="*/ 2147483646 w 1052"/>
                <a:gd name="T5" fmla="*/ 2147483646 h 1057"/>
                <a:gd name="T6" fmla="*/ 2147483646 w 1052"/>
                <a:gd name="T7" fmla="*/ 2147483646 h 1057"/>
                <a:gd name="T8" fmla="*/ 2147483646 w 1052"/>
                <a:gd name="T9" fmla="*/ 2147483646 h 1057"/>
                <a:gd name="T10" fmla="*/ 2147483646 w 1052"/>
                <a:gd name="T11" fmla="*/ 2147483646 h 1057"/>
                <a:gd name="T12" fmla="*/ 2147483646 w 1052"/>
                <a:gd name="T13" fmla="*/ 2147483646 h 1057"/>
                <a:gd name="T14" fmla="*/ 2147483646 w 1052"/>
                <a:gd name="T15" fmla="*/ 2147483646 h 1057"/>
                <a:gd name="T16" fmla="*/ 2147483646 w 1052"/>
                <a:gd name="T17" fmla="*/ 2147483646 h 1057"/>
                <a:gd name="T18" fmla="*/ 2147483646 w 1052"/>
                <a:gd name="T19" fmla="*/ 2147483646 h 1057"/>
                <a:gd name="T20" fmla="*/ 2147483646 w 1052"/>
                <a:gd name="T21" fmla="*/ 2147483646 h 1057"/>
                <a:gd name="T22" fmla="*/ 2147483646 w 1052"/>
                <a:gd name="T23" fmla="*/ 2147483646 h 1057"/>
                <a:gd name="T24" fmla="*/ 2147483646 w 1052"/>
                <a:gd name="T25" fmla="*/ 2147483646 h 1057"/>
                <a:gd name="T26" fmla="*/ 2147483646 w 1052"/>
                <a:gd name="T27" fmla="*/ 2147483646 h 1057"/>
                <a:gd name="T28" fmla="*/ 2147483646 w 1052"/>
                <a:gd name="T29" fmla="*/ 2147483646 h 1057"/>
                <a:gd name="T30" fmla="*/ 2147483646 w 1052"/>
                <a:gd name="T31" fmla="*/ 2147483646 h 1057"/>
                <a:gd name="T32" fmla="*/ 2147483646 w 1052"/>
                <a:gd name="T33" fmla="*/ 2147483646 h 1057"/>
                <a:gd name="T34" fmla="*/ 2147483646 w 1052"/>
                <a:gd name="T35" fmla="*/ 2147483646 h 1057"/>
                <a:gd name="T36" fmla="*/ 2147483646 w 1052"/>
                <a:gd name="T37" fmla="*/ 2147483646 h 1057"/>
                <a:gd name="T38" fmla="*/ 2147483646 w 1052"/>
                <a:gd name="T39" fmla="*/ 2147483646 h 1057"/>
                <a:gd name="T40" fmla="*/ 2147483646 w 1052"/>
                <a:gd name="T41" fmla="*/ 2147483646 h 1057"/>
                <a:gd name="T42" fmla="*/ 2147483646 w 1052"/>
                <a:gd name="T43" fmla="*/ 2147483646 h 1057"/>
                <a:gd name="T44" fmla="*/ 2147483646 w 1052"/>
                <a:gd name="T45" fmla="*/ 2147483646 h 1057"/>
                <a:gd name="T46" fmla="*/ 2147483646 w 1052"/>
                <a:gd name="T47" fmla="*/ 2147483646 h 1057"/>
                <a:gd name="T48" fmla="*/ 2147483646 w 1052"/>
                <a:gd name="T49" fmla="*/ 2147483646 h 1057"/>
                <a:gd name="T50" fmla="*/ 2147483646 w 1052"/>
                <a:gd name="T51" fmla="*/ 2147483646 h 1057"/>
                <a:gd name="T52" fmla="*/ 2147483646 w 1052"/>
                <a:gd name="T53" fmla="*/ 2147483646 h 1057"/>
                <a:gd name="T54" fmla="*/ 2147483646 w 1052"/>
                <a:gd name="T55" fmla="*/ 2147483646 h 1057"/>
                <a:gd name="T56" fmla="*/ 2147483646 w 1052"/>
                <a:gd name="T57" fmla="*/ 2147483646 h 1057"/>
                <a:gd name="T58" fmla="*/ 2147483646 w 1052"/>
                <a:gd name="T59" fmla="*/ 2147483646 h 1057"/>
                <a:gd name="T60" fmla="*/ 2147483646 w 1052"/>
                <a:gd name="T61" fmla="*/ 2147483646 h 1057"/>
                <a:gd name="T62" fmla="*/ 2147483646 w 1052"/>
                <a:gd name="T63" fmla="*/ 2147483646 h 1057"/>
                <a:gd name="T64" fmla="*/ 2147483646 w 1052"/>
                <a:gd name="T65" fmla="*/ 2147483646 h 1057"/>
                <a:gd name="T66" fmla="*/ 2147483646 w 1052"/>
                <a:gd name="T67" fmla="*/ 2147483646 h 1057"/>
                <a:gd name="T68" fmla="*/ 2147483646 w 1052"/>
                <a:gd name="T69" fmla="*/ 2147483646 h 1057"/>
                <a:gd name="T70" fmla="*/ 2147483646 w 1052"/>
                <a:gd name="T71" fmla="*/ 2147483646 h 1057"/>
                <a:gd name="T72" fmla="*/ 2147483646 w 1052"/>
                <a:gd name="T73" fmla="*/ 2147483646 h 1057"/>
                <a:gd name="T74" fmla="*/ 2147483646 w 1052"/>
                <a:gd name="T75" fmla="*/ 2147483646 h 1057"/>
                <a:gd name="T76" fmla="*/ 2147483646 w 1052"/>
                <a:gd name="T77" fmla="*/ 2147483646 h 1057"/>
                <a:gd name="T78" fmla="*/ 2147483646 w 1052"/>
                <a:gd name="T79" fmla="*/ 2147483646 h 1057"/>
                <a:gd name="T80" fmla="*/ 2147483646 w 1052"/>
                <a:gd name="T81" fmla="*/ 2147483646 h 1057"/>
                <a:gd name="T82" fmla="*/ 0 w 1052"/>
                <a:gd name="T83" fmla="*/ 2147483646 h 1057"/>
                <a:gd name="T84" fmla="*/ 2147483646 w 1052"/>
                <a:gd name="T85" fmla="*/ 2147483646 h 1057"/>
                <a:gd name="T86" fmla="*/ 2147483646 w 1052"/>
                <a:gd name="T87" fmla="*/ 2147483646 h 1057"/>
                <a:gd name="T88" fmla="*/ 2147483646 w 1052"/>
                <a:gd name="T89" fmla="*/ 2147483646 h 1057"/>
                <a:gd name="T90" fmla="*/ 2147483646 w 1052"/>
                <a:gd name="T91" fmla="*/ 2147483646 h 1057"/>
                <a:gd name="T92" fmla="*/ 2147483646 w 1052"/>
                <a:gd name="T93" fmla="*/ 2147483646 h 1057"/>
                <a:gd name="T94" fmla="*/ 2147483646 w 1052"/>
                <a:gd name="T95" fmla="*/ 2147483646 h 1057"/>
                <a:gd name="T96" fmla="*/ 2147483646 w 1052"/>
                <a:gd name="T97" fmla="*/ 2147483646 h 1057"/>
                <a:gd name="T98" fmla="*/ 2147483646 w 1052"/>
                <a:gd name="T99" fmla="*/ 2147483646 h 1057"/>
                <a:gd name="T100" fmla="*/ 2147483646 w 1052"/>
                <a:gd name="T101" fmla="*/ 2147483646 h 1057"/>
                <a:gd name="T102" fmla="*/ 2147483646 w 1052"/>
                <a:gd name="T103" fmla="*/ 2147483646 h 1057"/>
                <a:gd name="T104" fmla="*/ 2147483646 w 1052"/>
                <a:gd name="T105" fmla="*/ 2147483646 h 1057"/>
                <a:gd name="T106" fmla="*/ 2147483646 w 1052"/>
                <a:gd name="T107" fmla="*/ 2147483646 h 1057"/>
                <a:gd name="T108" fmla="*/ 2147483646 w 1052"/>
                <a:gd name="T109" fmla="*/ 2147483646 h 1057"/>
                <a:gd name="T110" fmla="*/ 2147483646 w 1052"/>
                <a:gd name="T111" fmla="*/ 2147483646 h 1057"/>
                <a:gd name="T112" fmla="*/ 2147483646 w 1052"/>
                <a:gd name="T113" fmla="*/ 2147483646 h 1057"/>
                <a:gd name="T114" fmla="*/ 2147483646 w 1052"/>
                <a:gd name="T115" fmla="*/ 2147483646 h 105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52" h="1057">
                  <a:moveTo>
                    <a:pt x="187" y="528"/>
                  </a:moveTo>
                  <a:lnTo>
                    <a:pt x="188" y="545"/>
                  </a:lnTo>
                  <a:lnTo>
                    <a:pt x="189" y="563"/>
                  </a:lnTo>
                  <a:lnTo>
                    <a:pt x="190" y="572"/>
                  </a:lnTo>
                  <a:lnTo>
                    <a:pt x="191" y="580"/>
                  </a:lnTo>
                  <a:lnTo>
                    <a:pt x="194" y="597"/>
                  </a:lnTo>
                  <a:lnTo>
                    <a:pt x="196" y="605"/>
                  </a:lnTo>
                  <a:lnTo>
                    <a:pt x="198" y="613"/>
                  </a:lnTo>
                  <a:lnTo>
                    <a:pt x="202" y="629"/>
                  </a:lnTo>
                  <a:lnTo>
                    <a:pt x="208" y="646"/>
                  </a:lnTo>
                  <a:lnTo>
                    <a:pt x="214" y="661"/>
                  </a:lnTo>
                  <a:lnTo>
                    <a:pt x="217" y="668"/>
                  </a:lnTo>
                  <a:lnTo>
                    <a:pt x="220" y="676"/>
                  </a:lnTo>
                  <a:lnTo>
                    <a:pt x="224" y="683"/>
                  </a:lnTo>
                  <a:lnTo>
                    <a:pt x="228" y="690"/>
                  </a:lnTo>
                  <a:lnTo>
                    <a:pt x="236" y="704"/>
                  </a:lnTo>
                  <a:lnTo>
                    <a:pt x="245" y="718"/>
                  </a:lnTo>
                  <a:lnTo>
                    <a:pt x="254" y="732"/>
                  </a:lnTo>
                  <a:lnTo>
                    <a:pt x="264" y="745"/>
                  </a:lnTo>
                  <a:lnTo>
                    <a:pt x="274" y="757"/>
                  </a:lnTo>
                  <a:lnTo>
                    <a:pt x="286" y="768"/>
                  </a:lnTo>
                  <a:lnTo>
                    <a:pt x="298" y="780"/>
                  </a:lnTo>
                  <a:lnTo>
                    <a:pt x="304" y="785"/>
                  </a:lnTo>
                  <a:lnTo>
                    <a:pt x="310" y="790"/>
                  </a:lnTo>
                  <a:lnTo>
                    <a:pt x="323" y="800"/>
                  </a:lnTo>
                  <a:lnTo>
                    <a:pt x="336" y="809"/>
                  </a:lnTo>
                  <a:lnTo>
                    <a:pt x="350" y="819"/>
                  </a:lnTo>
                  <a:lnTo>
                    <a:pt x="364" y="827"/>
                  </a:lnTo>
                  <a:lnTo>
                    <a:pt x="378" y="835"/>
                  </a:lnTo>
                  <a:lnTo>
                    <a:pt x="393" y="841"/>
                  </a:lnTo>
                  <a:lnTo>
                    <a:pt x="401" y="845"/>
                  </a:lnTo>
                  <a:lnTo>
                    <a:pt x="409" y="847"/>
                  </a:lnTo>
                  <a:lnTo>
                    <a:pt x="424" y="853"/>
                  </a:lnTo>
                  <a:lnTo>
                    <a:pt x="432" y="855"/>
                  </a:lnTo>
                  <a:lnTo>
                    <a:pt x="440" y="857"/>
                  </a:lnTo>
                  <a:lnTo>
                    <a:pt x="449" y="859"/>
                  </a:lnTo>
                  <a:lnTo>
                    <a:pt x="457" y="861"/>
                  </a:lnTo>
                  <a:lnTo>
                    <a:pt x="474" y="864"/>
                  </a:lnTo>
                  <a:lnTo>
                    <a:pt x="491" y="866"/>
                  </a:lnTo>
                  <a:lnTo>
                    <a:pt x="508" y="867"/>
                  </a:lnTo>
                  <a:lnTo>
                    <a:pt x="525" y="868"/>
                  </a:lnTo>
                  <a:lnTo>
                    <a:pt x="542" y="867"/>
                  </a:lnTo>
                  <a:lnTo>
                    <a:pt x="559" y="866"/>
                  </a:lnTo>
                  <a:lnTo>
                    <a:pt x="568" y="865"/>
                  </a:lnTo>
                  <a:lnTo>
                    <a:pt x="576" y="864"/>
                  </a:lnTo>
                  <a:lnTo>
                    <a:pt x="593" y="861"/>
                  </a:lnTo>
                  <a:lnTo>
                    <a:pt x="602" y="859"/>
                  </a:lnTo>
                  <a:lnTo>
                    <a:pt x="610" y="857"/>
                  </a:lnTo>
                  <a:lnTo>
                    <a:pt x="626" y="853"/>
                  </a:lnTo>
                  <a:lnTo>
                    <a:pt x="641" y="847"/>
                  </a:lnTo>
                  <a:lnTo>
                    <a:pt x="657" y="841"/>
                  </a:lnTo>
                  <a:lnTo>
                    <a:pt x="664" y="838"/>
                  </a:lnTo>
                  <a:lnTo>
                    <a:pt x="672" y="835"/>
                  </a:lnTo>
                  <a:lnTo>
                    <a:pt x="679" y="831"/>
                  </a:lnTo>
                  <a:lnTo>
                    <a:pt x="686" y="827"/>
                  </a:lnTo>
                  <a:lnTo>
                    <a:pt x="700" y="819"/>
                  </a:lnTo>
                  <a:lnTo>
                    <a:pt x="714" y="809"/>
                  </a:lnTo>
                  <a:lnTo>
                    <a:pt x="727" y="800"/>
                  </a:lnTo>
                  <a:lnTo>
                    <a:pt x="740" y="790"/>
                  </a:lnTo>
                  <a:lnTo>
                    <a:pt x="753" y="780"/>
                  </a:lnTo>
                  <a:lnTo>
                    <a:pt x="764" y="768"/>
                  </a:lnTo>
                  <a:lnTo>
                    <a:pt x="776" y="757"/>
                  </a:lnTo>
                  <a:lnTo>
                    <a:pt x="781" y="751"/>
                  </a:lnTo>
                  <a:lnTo>
                    <a:pt x="786" y="745"/>
                  </a:lnTo>
                  <a:lnTo>
                    <a:pt x="796" y="732"/>
                  </a:lnTo>
                  <a:lnTo>
                    <a:pt x="805" y="718"/>
                  </a:lnTo>
                  <a:lnTo>
                    <a:pt x="814" y="704"/>
                  </a:lnTo>
                  <a:lnTo>
                    <a:pt x="822" y="690"/>
                  </a:lnTo>
                  <a:lnTo>
                    <a:pt x="830" y="676"/>
                  </a:lnTo>
                  <a:lnTo>
                    <a:pt x="836" y="661"/>
                  </a:lnTo>
                  <a:lnTo>
                    <a:pt x="840" y="653"/>
                  </a:lnTo>
                  <a:lnTo>
                    <a:pt x="842" y="646"/>
                  </a:lnTo>
                  <a:lnTo>
                    <a:pt x="848" y="629"/>
                  </a:lnTo>
                  <a:lnTo>
                    <a:pt x="850" y="621"/>
                  </a:lnTo>
                  <a:lnTo>
                    <a:pt x="852" y="613"/>
                  </a:lnTo>
                  <a:lnTo>
                    <a:pt x="854" y="605"/>
                  </a:lnTo>
                  <a:lnTo>
                    <a:pt x="856" y="597"/>
                  </a:lnTo>
                  <a:lnTo>
                    <a:pt x="859" y="580"/>
                  </a:lnTo>
                  <a:lnTo>
                    <a:pt x="861" y="563"/>
                  </a:lnTo>
                  <a:lnTo>
                    <a:pt x="862" y="545"/>
                  </a:lnTo>
                  <a:lnTo>
                    <a:pt x="863" y="528"/>
                  </a:lnTo>
                  <a:lnTo>
                    <a:pt x="862" y="511"/>
                  </a:lnTo>
                  <a:lnTo>
                    <a:pt x="861" y="494"/>
                  </a:lnTo>
                  <a:lnTo>
                    <a:pt x="860" y="485"/>
                  </a:lnTo>
                  <a:lnTo>
                    <a:pt x="859" y="477"/>
                  </a:lnTo>
                  <a:lnTo>
                    <a:pt x="856" y="459"/>
                  </a:lnTo>
                  <a:lnTo>
                    <a:pt x="854" y="451"/>
                  </a:lnTo>
                  <a:lnTo>
                    <a:pt x="852" y="443"/>
                  </a:lnTo>
                  <a:lnTo>
                    <a:pt x="848" y="427"/>
                  </a:lnTo>
                  <a:lnTo>
                    <a:pt x="842" y="412"/>
                  </a:lnTo>
                  <a:lnTo>
                    <a:pt x="836" y="396"/>
                  </a:lnTo>
                  <a:lnTo>
                    <a:pt x="833" y="389"/>
                  </a:lnTo>
                  <a:lnTo>
                    <a:pt x="830" y="380"/>
                  </a:lnTo>
                  <a:lnTo>
                    <a:pt x="826" y="373"/>
                  </a:lnTo>
                  <a:lnTo>
                    <a:pt x="822" y="366"/>
                  </a:lnTo>
                  <a:lnTo>
                    <a:pt x="814" y="352"/>
                  </a:lnTo>
                  <a:lnTo>
                    <a:pt x="805" y="338"/>
                  </a:lnTo>
                  <a:lnTo>
                    <a:pt x="796" y="325"/>
                  </a:lnTo>
                  <a:lnTo>
                    <a:pt x="786" y="312"/>
                  </a:lnTo>
                  <a:lnTo>
                    <a:pt x="776" y="300"/>
                  </a:lnTo>
                  <a:lnTo>
                    <a:pt x="764" y="288"/>
                  </a:lnTo>
                  <a:lnTo>
                    <a:pt x="753" y="276"/>
                  </a:lnTo>
                  <a:lnTo>
                    <a:pt x="747" y="271"/>
                  </a:lnTo>
                  <a:lnTo>
                    <a:pt x="740" y="266"/>
                  </a:lnTo>
                  <a:lnTo>
                    <a:pt x="727" y="256"/>
                  </a:lnTo>
                  <a:lnTo>
                    <a:pt x="714" y="247"/>
                  </a:lnTo>
                  <a:lnTo>
                    <a:pt x="700" y="238"/>
                  </a:lnTo>
                  <a:lnTo>
                    <a:pt x="686" y="230"/>
                  </a:lnTo>
                  <a:lnTo>
                    <a:pt x="672" y="222"/>
                  </a:lnTo>
                  <a:lnTo>
                    <a:pt x="657" y="216"/>
                  </a:lnTo>
                  <a:lnTo>
                    <a:pt x="649" y="212"/>
                  </a:lnTo>
                  <a:lnTo>
                    <a:pt x="641" y="209"/>
                  </a:lnTo>
                  <a:lnTo>
                    <a:pt x="626" y="203"/>
                  </a:lnTo>
                  <a:lnTo>
                    <a:pt x="618" y="201"/>
                  </a:lnTo>
                  <a:lnTo>
                    <a:pt x="610" y="199"/>
                  </a:lnTo>
                  <a:lnTo>
                    <a:pt x="602" y="197"/>
                  </a:lnTo>
                  <a:lnTo>
                    <a:pt x="593" y="195"/>
                  </a:lnTo>
                  <a:lnTo>
                    <a:pt x="576" y="192"/>
                  </a:lnTo>
                  <a:lnTo>
                    <a:pt x="559" y="190"/>
                  </a:lnTo>
                  <a:lnTo>
                    <a:pt x="542" y="189"/>
                  </a:lnTo>
                  <a:lnTo>
                    <a:pt x="525" y="188"/>
                  </a:lnTo>
                  <a:lnTo>
                    <a:pt x="508" y="189"/>
                  </a:lnTo>
                  <a:lnTo>
                    <a:pt x="491" y="190"/>
                  </a:lnTo>
                  <a:lnTo>
                    <a:pt x="482" y="191"/>
                  </a:lnTo>
                  <a:lnTo>
                    <a:pt x="474" y="192"/>
                  </a:lnTo>
                  <a:lnTo>
                    <a:pt x="457" y="195"/>
                  </a:lnTo>
                  <a:lnTo>
                    <a:pt x="449" y="197"/>
                  </a:lnTo>
                  <a:lnTo>
                    <a:pt x="440" y="199"/>
                  </a:lnTo>
                  <a:lnTo>
                    <a:pt x="424" y="203"/>
                  </a:lnTo>
                  <a:lnTo>
                    <a:pt x="409" y="209"/>
                  </a:lnTo>
                  <a:lnTo>
                    <a:pt x="393" y="216"/>
                  </a:lnTo>
                  <a:lnTo>
                    <a:pt x="386" y="219"/>
                  </a:lnTo>
                  <a:lnTo>
                    <a:pt x="378" y="222"/>
                  </a:lnTo>
                  <a:lnTo>
                    <a:pt x="371" y="226"/>
                  </a:lnTo>
                  <a:lnTo>
                    <a:pt x="364" y="230"/>
                  </a:lnTo>
                  <a:lnTo>
                    <a:pt x="350" y="238"/>
                  </a:lnTo>
                  <a:lnTo>
                    <a:pt x="336" y="247"/>
                  </a:lnTo>
                  <a:lnTo>
                    <a:pt x="323" y="256"/>
                  </a:lnTo>
                  <a:lnTo>
                    <a:pt x="310" y="266"/>
                  </a:lnTo>
                  <a:lnTo>
                    <a:pt x="298" y="276"/>
                  </a:lnTo>
                  <a:lnTo>
                    <a:pt x="286" y="288"/>
                  </a:lnTo>
                  <a:lnTo>
                    <a:pt x="274" y="300"/>
                  </a:lnTo>
                  <a:lnTo>
                    <a:pt x="269" y="306"/>
                  </a:lnTo>
                  <a:lnTo>
                    <a:pt x="264" y="312"/>
                  </a:lnTo>
                  <a:lnTo>
                    <a:pt x="254" y="325"/>
                  </a:lnTo>
                  <a:lnTo>
                    <a:pt x="245" y="338"/>
                  </a:lnTo>
                  <a:lnTo>
                    <a:pt x="236" y="352"/>
                  </a:lnTo>
                  <a:lnTo>
                    <a:pt x="228" y="366"/>
                  </a:lnTo>
                  <a:lnTo>
                    <a:pt x="220" y="380"/>
                  </a:lnTo>
                  <a:lnTo>
                    <a:pt x="214" y="396"/>
                  </a:lnTo>
                  <a:lnTo>
                    <a:pt x="211" y="404"/>
                  </a:lnTo>
                  <a:lnTo>
                    <a:pt x="208" y="412"/>
                  </a:lnTo>
                  <a:lnTo>
                    <a:pt x="202" y="427"/>
                  </a:lnTo>
                  <a:lnTo>
                    <a:pt x="200" y="435"/>
                  </a:lnTo>
                  <a:lnTo>
                    <a:pt x="198" y="443"/>
                  </a:lnTo>
                  <a:lnTo>
                    <a:pt x="196" y="451"/>
                  </a:lnTo>
                  <a:lnTo>
                    <a:pt x="194" y="459"/>
                  </a:lnTo>
                  <a:lnTo>
                    <a:pt x="191" y="477"/>
                  </a:lnTo>
                  <a:lnTo>
                    <a:pt x="189" y="494"/>
                  </a:lnTo>
                  <a:lnTo>
                    <a:pt x="188" y="511"/>
                  </a:lnTo>
                  <a:lnTo>
                    <a:pt x="187" y="528"/>
                  </a:lnTo>
                  <a:close/>
                  <a:moveTo>
                    <a:pt x="887" y="917"/>
                  </a:moveTo>
                  <a:lnTo>
                    <a:pt x="820" y="893"/>
                  </a:lnTo>
                  <a:lnTo>
                    <a:pt x="800" y="909"/>
                  </a:lnTo>
                  <a:lnTo>
                    <a:pt x="780" y="923"/>
                  </a:lnTo>
                  <a:lnTo>
                    <a:pt x="781" y="996"/>
                  </a:lnTo>
                  <a:lnTo>
                    <a:pt x="766" y="1003"/>
                  </a:lnTo>
                  <a:lnTo>
                    <a:pt x="751" y="1011"/>
                  </a:lnTo>
                  <a:lnTo>
                    <a:pt x="693" y="967"/>
                  </a:lnTo>
                  <a:lnTo>
                    <a:pt x="670" y="975"/>
                  </a:lnTo>
                  <a:lnTo>
                    <a:pt x="658" y="979"/>
                  </a:lnTo>
                  <a:lnTo>
                    <a:pt x="646" y="982"/>
                  </a:lnTo>
                  <a:lnTo>
                    <a:pt x="625" y="1051"/>
                  </a:lnTo>
                  <a:lnTo>
                    <a:pt x="591" y="1057"/>
                  </a:lnTo>
                  <a:lnTo>
                    <a:pt x="550" y="998"/>
                  </a:lnTo>
                  <a:lnTo>
                    <a:pt x="525" y="999"/>
                  </a:lnTo>
                  <a:lnTo>
                    <a:pt x="500" y="998"/>
                  </a:lnTo>
                  <a:lnTo>
                    <a:pt x="459" y="1057"/>
                  </a:lnTo>
                  <a:lnTo>
                    <a:pt x="442" y="1054"/>
                  </a:lnTo>
                  <a:lnTo>
                    <a:pt x="425" y="1051"/>
                  </a:lnTo>
                  <a:lnTo>
                    <a:pt x="404" y="982"/>
                  </a:lnTo>
                  <a:lnTo>
                    <a:pt x="380" y="975"/>
                  </a:lnTo>
                  <a:lnTo>
                    <a:pt x="369" y="971"/>
                  </a:lnTo>
                  <a:lnTo>
                    <a:pt x="357" y="967"/>
                  </a:lnTo>
                  <a:lnTo>
                    <a:pt x="300" y="1011"/>
                  </a:lnTo>
                  <a:lnTo>
                    <a:pt x="284" y="1003"/>
                  </a:lnTo>
                  <a:lnTo>
                    <a:pt x="269" y="996"/>
                  </a:lnTo>
                  <a:lnTo>
                    <a:pt x="270" y="923"/>
                  </a:lnTo>
                  <a:lnTo>
                    <a:pt x="250" y="909"/>
                  </a:lnTo>
                  <a:lnTo>
                    <a:pt x="240" y="902"/>
                  </a:lnTo>
                  <a:lnTo>
                    <a:pt x="230" y="893"/>
                  </a:lnTo>
                  <a:lnTo>
                    <a:pt x="163" y="917"/>
                  </a:lnTo>
                  <a:lnTo>
                    <a:pt x="151" y="905"/>
                  </a:lnTo>
                  <a:lnTo>
                    <a:pt x="138" y="892"/>
                  </a:lnTo>
                  <a:lnTo>
                    <a:pt x="162" y="825"/>
                  </a:lnTo>
                  <a:lnTo>
                    <a:pt x="147" y="804"/>
                  </a:lnTo>
                  <a:lnTo>
                    <a:pt x="132" y="784"/>
                  </a:lnTo>
                  <a:lnTo>
                    <a:pt x="61" y="785"/>
                  </a:lnTo>
                  <a:lnTo>
                    <a:pt x="53" y="770"/>
                  </a:lnTo>
                  <a:lnTo>
                    <a:pt x="45" y="755"/>
                  </a:lnTo>
                  <a:lnTo>
                    <a:pt x="88" y="697"/>
                  </a:lnTo>
                  <a:lnTo>
                    <a:pt x="80" y="674"/>
                  </a:lnTo>
                  <a:lnTo>
                    <a:pt x="76" y="662"/>
                  </a:lnTo>
                  <a:lnTo>
                    <a:pt x="73" y="650"/>
                  </a:lnTo>
                  <a:lnTo>
                    <a:pt x="5" y="628"/>
                  </a:lnTo>
                  <a:lnTo>
                    <a:pt x="0" y="595"/>
                  </a:lnTo>
                  <a:lnTo>
                    <a:pt x="58" y="553"/>
                  </a:lnTo>
                  <a:lnTo>
                    <a:pt x="57" y="528"/>
                  </a:lnTo>
                  <a:lnTo>
                    <a:pt x="58" y="503"/>
                  </a:lnTo>
                  <a:lnTo>
                    <a:pt x="0" y="461"/>
                  </a:lnTo>
                  <a:lnTo>
                    <a:pt x="2" y="445"/>
                  </a:lnTo>
                  <a:lnTo>
                    <a:pt x="5" y="428"/>
                  </a:lnTo>
                  <a:lnTo>
                    <a:pt x="73" y="407"/>
                  </a:lnTo>
                  <a:lnTo>
                    <a:pt x="80" y="382"/>
                  </a:lnTo>
                  <a:lnTo>
                    <a:pt x="84" y="371"/>
                  </a:lnTo>
                  <a:lnTo>
                    <a:pt x="88" y="359"/>
                  </a:lnTo>
                  <a:lnTo>
                    <a:pt x="45" y="302"/>
                  </a:lnTo>
                  <a:lnTo>
                    <a:pt x="53" y="286"/>
                  </a:lnTo>
                  <a:lnTo>
                    <a:pt x="61" y="271"/>
                  </a:lnTo>
                  <a:lnTo>
                    <a:pt x="132" y="272"/>
                  </a:lnTo>
                  <a:lnTo>
                    <a:pt x="147" y="252"/>
                  </a:lnTo>
                  <a:lnTo>
                    <a:pt x="154" y="242"/>
                  </a:lnTo>
                  <a:lnTo>
                    <a:pt x="162" y="232"/>
                  </a:lnTo>
                  <a:lnTo>
                    <a:pt x="138" y="164"/>
                  </a:lnTo>
                  <a:lnTo>
                    <a:pt x="151" y="152"/>
                  </a:lnTo>
                  <a:lnTo>
                    <a:pt x="163" y="140"/>
                  </a:lnTo>
                  <a:lnTo>
                    <a:pt x="230" y="163"/>
                  </a:lnTo>
                  <a:lnTo>
                    <a:pt x="250" y="148"/>
                  </a:lnTo>
                  <a:lnTo>
                    <a:pt x="270" y="134"/>
                  </a:lnTo>
                  <a:lnTo>
                    <a:pt x="269" y="62"/>
                  </a:lnTo>
                  <a:lnTo>
                    <a:pt x="284" y="54"/>
                  </a:lnTo>
                  <a:lnTo>
                    <a:pt x="300" y="46"/>
                  </a:lnTo>
                  <a:lnTo>
                    <a:pt x="357" y="89"/>
                  </a:lnTo>
                  <a:lnTo>
                    <a:pt x="380" y="81"/>
                  </a:lnTo>
                  <a:lnTo>
                    <a:pt x="392" y="77"/>
                  </a:lnTo>
                  <a:lnTo>
                    <a:pt x="404" y="74"/>
                  </a:lnTo>
                  <a:lnTo>
                    <a:pt x="425" y="5"/>
                  </a:lnTo>
                  <a:lnTo>
                    <a:pt x="459" y="0"/>
                  </a:lnTo>
                  <a:lnTo>
                    <a:pt x="500" y="59"/>
                  </a:lnTo>
                  <a:lnTo>
                    <a:pt x="525" y="58"/>
                  </a:lnTo>
                  <a:lnTo>
                    <a:pt x="550" y="59"/>
                  </a:lnTo>
                  <a:lnTo>
                    <a:pt x="591" y="0"/>
                  </a:lnTo>
                  <a:lnTo>
                    <a:pt x="608" y="2"/>
                  </a:lnTo>
                  <a:lnTo>
                    <a:pt x="625" y="5"/>
                  </a:lnTo>
                  <a:lnTo>
                    <a:pt x="646" y="74"/>
                  </a:lnTo>
                  <a:lnTo>
                    <a:pt x="670" y="81"/>
                  </a:lnTo>
                  <a:lnTo>
                    <a:pt x="682" y="85"/>
                  </a:lnTo>
                  <a:lnTo>
                    <a:pt x="693" y="89"/>
                  </a:lnTo>
                  <a:lnTo>
                    <a:pt x="751" y="46"/>
                  </a:lnTo>
                  <a:lnTo>
                    <a:pt x="766" y="54"/>
                  </a:lnTo>
                  <a:lnTo>
                    <a:pt x="781" y="62"/>
                  </a:lnTo>
                  <a:lnTo>
                    <a:pt x="780" y="134"/>
                  </a:lnTo>
                  <a:lnTo>
                    <a:pt x="800" y="148"/>
                  </a:lnTo>
                  <a:lnTo>
                    <a:pt x="810" y="155"/>
                  </a:lnTo>
                  <a:lnTo>
                    <a:pt x="820" y="163"/>
                  </a:lnTo>
                  <a:lnTo>
                    <a:pt x="887" y="140"/>
                  </a:lnTo>
                  <a:lnTo>
                    <a:pt x="900" y="152"/>
                  </a:lnTo>
                  <a:lnTo>
                    <a:pt x="912" y="164"/>
                  </a:lnTo>
                  <a:lnTo>
                    <a:pt x="888" y="232"/>
                  </a:lnTo>
                  <a:lnTo>
                    <a:pt x="904" y="252"/>
                  </a:lnTo>
                  <a:lnTo>
                    <a:pt x="918" y="272"/>
                  </a:lnTo>
                  <a:lnTo>
                    <a:pt x="990" y="271"/>
                  </a:lnTo>
                  <a:lnTo>
                    <a:pt x="997" y="286"/>
                  </a:lnTo>
                  <a:lnTo>
                    <a:pt x="1005" y="302"/>
                  </a:lnTo>
                  <a:lnTo>
                    <a:pt x="962" y="359"/>
                  </a:lnTo>
                  <a:lnTo>
                    <a:pt x="970" y="382"/>
                  </a:lnTo>
                  <a:lnTo>
                    <a:pt x="974" y="395"/>
                  </a:lnTo>
                  <a:lnTo>
                    <a:pt x="977" y="407"/>
                  </a:lnTo>
                  <a:lnTo>
                    <a:pt x="1045" y="428"/>
                  </a:lnTo>
                  <a:lnTo>
                    <a:pt x="1052" y="461"/>
                  </a:lnTo>
                  <a:lnTo>
                    <a:pt x="992" y="503"/>
                  </a:lnTo>
                  <a:lnTo>
                    <a:pt x="993" y="528"/>
                  </a:lnTo>
                  <a:lnTo>
                    <a:pt x="992" y="553"/>
                  </a:lnTo>
                  <a:lnTo>
                    <a:pt x="1052" y="595"/>
                  </a:lnTo>
                  <a:lnTo>
                    <a:pt x="1049" y="611"/>
                  </a:lnTo>
                  <a:lnTo>
                    <a:pt x="1045" y="628"/>
                  </a:lnTo>
                  <a:lnTo>
                    <a:pt x="977" y="650"/>
                  </a:lnTo>
                  <a:lnTo>
                    <a:pt x="970" y="674"/>
                  </a:lnTo>
                  <a:lnTo>
                    <a:pt x="966" y="686"/>
                  </a:lnTo>
                  <a:lnTo>
                    <a:pt x="962" y="697"/>
                  </a:lnTo>
                  <a:lnTo>
                    <a:pt x="1005" y="755"/>
                  </a:lnTo>
                  <a:lnTo>
                    <a:pt x="997" y="770"/>
                  </a:lnTo>
                  <a:lnTo>
                    <a:pt x="990" y="785"/>
                  </a:lnTo>
                  <a:lnTo>
                    <a:pt x="918" y="784"/>
                  </a:lnTo>
                  <a:lnTo>
                    <a:pt x="904" y="804"/>
                  </a:lnTo>
                  <a:lnTo>
                    <a:pt x="897" y="814"/>
                  </a:lnTo>
                  <a:lnTo>
                    <a:pt x="888" y="825"/>
                  </a:lnTo>
                  <a:lnTo>
                    <a:pt x="912" y="892"/>
                  </a:lnTo>
                  <a:lnTo>
                    <a:pt x="900" y="905"/>
                  </a:lnTo>
                  <a:lnTo>
                    <a:pt x="887" y="917"/>
                  </a:lnTo>
                  <a:close/>
                </a:path>
              </a:pathLst>
            </a:custGeom>
            <a:solidFill>
              <a:schemeClr val="accent1"/>
            </a:solidFill>
            <a:ln w="6350">
              <a:noFill/>
              <a:round/>
            </a:ln>
            <a:effectLst/>
          </p:spPr>
          <p:txBody>
            <a:bodyPr wrap="none" anchor="ctr">
              <a:normAutofit/>
            </a:bodyPr>
            <a:lstStyle/>
            <a:p>
              <a:pPr algn="ctr"/>
              <a:endParaRPr lang="zh-CN" altLang="en-US" sz="3200"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9" name="椭圆 1"/>
            <p:cNvSpPr/>
            <p:nvPr/>
          </p:nvSpPr>
          <p:spPr>
            <a:xfrm>
              <a:off x="4990142" y="3713094"/>
              <a:ext cx="931765" cy="945218"/>
            </a:xfrm>
            <a:custGeom>
              <a:avLst/>
              <a:gdLst>
                <a:gd name="T0" fmla="*/ 375 w 500"/>
                <a:gd name="T1" fmla="*/ 188 h 508"/>
                <a:gd name="T2" fmla="*/ 188 w 500"/>
                <a:gd name="T3" fmla="*/ 0 h 508"/>
                <a:gd name="T4" fmla="*/ 0 w 500"/>
                <a:gd name="T5" fmla="*/ 188 h 508"/>
                <a:gd name="T6" fmla="*/ 188 w 500"/>
                <a:gd name="T7" fmla="*/ 375 h 508"/>
                <a:gd name="T8" fmla="*/ 375 w 500"/>
                <a:gd name="T9" fmla="*/ 188 h 508"/>
                <a:gd name="T10" fmla="*/ 188 w 500"/>
                <a:gd name="T11" fmla="*/ 328 h 508"/>
                <a:gd name="T12" fmla="*/ 47 w 500"/>
                <a:gd name="T13" fmla="*/ 188 h 508"/>
                <a:gd name="T14" fmla="*/ 188 w 500"/>
                <a:gd name="T15" fmla="*/ 47 h 508"/>
                <a:gd name="T16" fmla="*/ 328 w 500"/>
                <a:gd name="T17" fmla="*/ 188 h 508"/>
                <a:gd name="T18" fmla="*/ 188 w 500"/>
                <a:gd name="T19" fmla="*/ 328 h 508"/>
                <a:gd name="T20" fmla="*/ 500 w 500"/>
                <a:gd name="T21" fmla="*/ 466 h 508"/>
                <a:gd name="T22" fmla="*/ 458 w 500"/>
                <a:gd name="T23" fmla="*/ 508 h 508"/>
                <a:gd name="T24" fmla="*/ 314 w 500"/>
                <a:gd name="T25" fmla="*/ 364 h 508"/>
                <a:gd name="T26" fmla="*/ 356 w 500"/>
                <a:gd name="T27" fmla="*/ 322 h 508"/>
                <a:gd name="T28" fmla="*/ 500 w 500"/>
                <a:gd name="T29" fmla="*/ 466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0" h="508">
                  <a:moveTo>
                    <a:pt x="375" y="188"/>
                  </a:moveTo>
                  <a:cubicBezTo>
                    <a:pt x="375" y="84"/>
                    <a:pt x="291" y="0"/>
                    <a:pt x="188" y="0"/>
                  </a:cubicBezTo>
                  <a:cubicBezTo>
                    <a:pt x="84" y="0"/>
                    <a:pt x="0" y="84"/>
                    <a:pt x="0" y="188"/>
                  </a:cubicBezTo>
                  <a:cubicBezTo>
                    <a:pt x="0" y="291"/>
                    <a:pt x="84" y="375"/>
                    <a:pt x="188" y="375"/>
                  </a:cubicBezTo>
                  <a:cubicBezTo>
                    <a:pt x="291" y="375"/>
                    <a:pt x="375" y="291"/>
                    <a:pt x="375" y="188"/>
                  </a:cubicBezTo>
                  <a:close/>
                  <a:moveTo>
                    <a:pt x="188" y="328"/>
                  </a:moveTo>
                  <a:cubicBezTo>
                    <a:pt x="110" y="328"/>
                    <a:pt x="47" y="265"/>
                    <a:pt x="47" y="188"/>
                  </a:cubicBezTo>
                  <a:cubicBezTo>
                    <a:pt x="47" y="110"/>
                    <a:pt x="110" y="47"/>
                    <a:pt x="188" y="47"/>
                  </a:cubicBezTo>
                  <a:cubicBezTo>
                    <a:pt x="265" y="47"/>
                    <a:pt x="328" y="110"/>
                    <a:pt x="328" y="188"/>
                  </a:cubicBezTo>
                  <a:cubicBezTo>
                    <a:pt x="328" y="265"/>
                    <a:pt x="265" y="328"/>
                    <a:pt x="188" y="328"/>
                  </a:cubicBezTo>
                  <a:close/>
                  <a:moveTo>
                    <a:pt x="500" y="466"/>
                  </a:moveTo>
                  <a:lnTo>
                    <a:pt x="458" y="508"/>
                  </a:lnTo>
                  <a:lnTo>
                    <a:pt x="314" y="364"/>
                  </a:lnTo>
                  <a:lnTo>
                    <a:pt x="356" y="322"/>
                  </a:lnTo>
                  <a:lnTo>
                    <a:pt x="500" y="46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 name="组合 3"/>
          <p:cNvGrpSpPr/>
          <p:nvPr/>
        </p:nvGrpSpPr>
        <p:grpSpPr>
          <a:xfrm>
            <a:off x="6240426" y="2410781"/>
            <a:ext cx="1481799" cy="1477267"/>
            <a:chOff x="6240425" y="2410780"/>
            <a:chExt cx="1481799" cy="1477267"/>
          </a:xfrm>
        </p:grpSpPr>
        <p:sp>
          <p:nvSpPr>
            <p:cNvPr id="20" name="is1íḍe"/>
            <p:cNvSpPr/>
            <p:nvPr/>
          </p:nvSpPr>
          <p:spPr bwMode="auto">
            <a:xfrm rot="20425986">
              <a:off x="6240425" y="2410780"/>
              <a:ext cx="1481799" cy="1477267"/>
            </a:xfrm>
            <a:custGeom>
              <a:avLst/>
              <a:gdLst>
                <a:gd name="T0" fmla="*/ 2147483646 w 636"/>
                <a:gd name="T1" fmla="*/ 2147483646 h 633"/>
                <a:gd name="T2" fmla="*/ 2147483646 w 636"/>
                <a:gd name="T3" fmla="*/ 2147483646 h 633"/>
                <a:gd name="T4" fmla="*/ 2147483646 w 636"/>
                <a:gd name="T5" fmla="*/ 2147483646 h 633"/>
                <a:gd name="T6" fmla="*/ 2147483646 w 636"/>
                <a:gd name="T7" fmla="*/ 2147483646 h 633"/>
                <a:gd name="T8" fmla="*/ 2147483646 w 636"/>
                <a:gd name="T9" fmla="*/ 2147483646 h 633"/>
                <a:gd name="T10" fmla="*/ 2147483646 w 636"/>
                <a:gd name="T11" fmla="*/ 2147483646 h 633"/>
                <a:gd name="T12" fmla="*/ 2147483646 w 636"/>
                <a:gd name="T13" fmla="*/ 2147483646 h 633"/>
                <a:gd name="T14" fmla="*/ 2147483646 w 636"/>
                <a:gd name="T15" fmla="*/ 2147483646 h 633"/>
                <a:gd name="T16" fmla="*/ 2147483646 w 636"/>
                <a:gd name="T17" fmla="*/ 2147483646 h 633"/>
                <a:gd name="T18" fmla="*/ 2147483646 w 636"/>
                <a:gd name="T19" fmla="*/ 2147483646 h 633"/>
                <a:gd name="T20" fmla="*/ 2147483646 w 636"/>
                <a:gd name="T21" fmla="*/ 2147483646 h 633"/>
                <a:gd name="T22" fmla="*/ 2147483646 w 636"/>
                <a:gd name="T23" fmla="*/ 2147483646 h 633"/>
                <a:gd name="T24" fmla="*/ 2147483646 w 636"/>
                <a:gd name="T25" fmla="*/ 2147483646 h 633"/>
                <a:gd name="T26" fmla="*/ 2147483646 w 636"/>
                <a:gd name="T27" fmla="*/ 2147483646 h 633"/>
                <a:gd name="T28" fmla="*/ 2147483646 w 636"/>
                <a:gd name="T29" fmla="*/ 2147483646 h 633"/>
                <a:gd name="T30" fmla="*/ 2147483646 w 636"/>
                <a:gd name="T31" fmla="*/ 2147483646 h 633"/>
                <a:gd name="T32" fmla="*/ 2147483646 w 636"/>
                <a:gd name="T33" fmla="*/ 2147483646 h 633"/>
                <a:gd name="T34" fmla="*/ 2147483646 w 636"/>
                <a:gd name="T35" fmla="*/ 2147483646 h 633"/>
                <a:gd name="T36" fmla="*/ 2147483646 w 636"/>
                <a:gd name="T37" fmla="*/ 2147483646 h 633"/>
                <a:gd name="T38" fmla="*/ 2147483646 w 636"/>
                <a:gd name="T39" fmla="*/ 2147483646 h 633"/>
                <a:gd name="T40" fmla="*/ 2147483646 w 636"/>
                <a:gd name="T41" fmla="*/ 2147483646 h 633"/>
                <a:gd name="T42" fmla="*/ 2147483646 w 636"/>
                <a:gd name="T43" fmla="*/ 2147483646 h 633"/>
                <a:gd name="T44" fmla="*/ 2147483646 w 636"/>
                <a:gd name="T45" fmla="*/ 2147483646 h 633"/>
                <a:gd name="T46" fmla="*/ 2147483646 w 636"/>
                <a:gd name="T47" fmla="*/ 2147483646 h 633"/>
                <a:gd name="T48" fmla="*/ 2147483646 w 636"/>
                <a:gd name="T49" fmla="*/ 2147483646 h 633"/>
                <a:gd name="T50" fmla="*/ 2147483646 w 636"/>
                <a:gd name="T51" fmla="*/ 2147483646 h 633"/>
                <a:gd name="T52" fmla="*/ 2147483646 w 636"/>
                <a:gd name="T53" fmla="*/ 2147483646 h 633"/>
                <a:gd name="T54" fmla="*/ 2147483646 w 636"/>
                <a:gd name="T55" fmla="*/ 2147483646 h 633"/>
                <a:gd name="T56" fmla="*/ 2147483646 w 636"/>
                <a:gd name="T57" fmla="*/ 2147483646 h 633"/>
                <a:gd name="T58" fmla="*/ 2147483646 w 636"/>
                <a:gd name="T59" fmla="*/ 2147483646 h 633"/>
                <a:gd name="T60" fmla="*/ 2147483646 w 636"/>
                <a:gd name="T61" fmla="*/ 2147483646 h 633"/>
                <a:gd name="T62" fmla="*/ 2147483646 w 636"/>
                <a:gd name="T63" fmla="*/ 2147483646 h 633"/>
                <a:gd name="T64" fmla="*/ 2147483646 w 636"/>
                <a:gd name="T65" fmla="*/ 2147483646 h 633"/>
                <a:gd name="T66" fmla="*/ 2147483646 w 636"/>
                <a:gd name="T67" fmla="*/ 2147483646 h 633"/>
                <a:gd name="T68" fmla="*/ 2147483646 w 636"/>
                <a:gd name="T69" fmla="*/ 2147483646 h 633"/>
                <a:gd name="T70" fmla="*/ 2147483646 w 636"/>
                <a:gd name="T71" fmla="*/ 2147483646 h 633"/>
                <a:gd name="T72" fmla="*/ 2147483646 w 636"/>
                <a:gd name="T73" fmla="*/ 2147483646 h 633"/>
                <a:gd name="T74" fmla="*/ 2147483646 w 636"/>
                <a:gd name="T75" fmla="*/ 2147483646 h 633"/>
                <a:gd name="T76" fmla="*/ 2147483646 w 636"/>
                <a:gd name="T77" fmla="*/ 2147483646 h 633"/>
                <a:gd name="T78" fmla="*/ 2147483646 w 636"/>
                <a:gd name="T79" fmla="*/ 2147483646 h 633"/>
                <a:gd name="T80" fmla="*/ 2147483646 w 636"/>
                <a:gd name="T81" fmla="*/ 2147483646 h 633"/>
                <a:gd name="T82" fmla="*/ 2147483646 w 636"/>
                <a:gd name="T83" fmla="*/ 2147483646 h 633"/>
                <a:gd name="T84" fmla="*/ 2147483646 w 636"/>
                <a:gd name="T85" fmla="*/ 2147483646 h 633"/>
                <a:gd name="T86" fmla="*/ 2147483646 w 636"/>
                <a:gd name="T87" fmla="*/ 2147483646 h 633"/>
                <a:gd name="T88" fmla="*/ 2147483646 w 636"/>
                <a:gd name="T89" fmla="*/ 2147483646 h 633"/>
                <a:gd name="T90" fmla="*/ 2147483646 w 636"/>
                <a:gd name="T91" fmla="*/ 2147483646 h 633"/>
                <a:gd name="T92" fmla="*/ 2147483646 w 636"/>
                <a:gd name="T93" fmla="*/ 0 h 633"/>
                <a:gd name="T94" fmla="*/ 2147483646 w 636"/>
                <a:gd name="T95" fmla="*/ 2147483646 h 633"/>
                <a:gd name="T96" fmla="*/ 2147483646 w 636"/>
                <a:gd name="T97" fmla="*/ 2147483646 h 633"/>
                <a:gd name="T98" fmla="*/ 2147483646 w 636"/>
                <a:gd name="T99" fmla="*/ 2147483646 h 633"/>
                <a:gd name="T100" fmla="*/ 2147483646 w 636"/>
                <a:gd name="T101" fmla="*/ 2147483646 h 633"/>
                <a:gd name="T102" fmla="*/ 2147483646 w 636"/>
                <a:gd name="T103" fmla="*/ 2147483646 h 633"/>
                <a:gd name="T104" fmla="*/ 2147483646 w 636"/>
                <a:gd name="T105" fmla="*/ 2147483646 h 633"/>
                <a:gd name="T106" fmla="*/ 2147483646 w 636"/>
                <a:gd name="T107" fmla="*/ 2147483646 h 633"/>
                <a:gd name="T108" fmla="*/ 2147483646 w 636"/>
                <a:gd name="T109" fmla="*/ 2147483646 h 633"/>
                <a:gd name="T110" fmla="*/ 2147483646 w 636"/>
                <a:gd name="T111" fmla="*/ 2147483646 h 633"/>
                <a:gd name="T112" fmla="*/ 2147483646 w 636"/>
                <a:gd name="T113" fmla="*/ 2147483646 h 633"/>
                <a:gd name="T114" fmla="*/ 2147483646 w 636"/>
                <a:gd name="T115" fmla="*/ 2147483646 h 63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36" h="633">
                  <a:moveTo>
                    <a:pt x="135" y="316"/>
                  </a:moveTo>
                  <a:lnTo>
                    <a:pt x="135" y="325"/>
                  </a:lnTo>
                  <a:lnTo>
                    <a:pt x="136" y="335"/>
                  </a:lnTo>
                  <a:lnTo>
                    <a:pt x="137" y="344"/>
                  </a:lnTo>
                  <a:lnTo>
                    <a:pt x="139" y="354"/>
                  </a:lnTo>
                  <a:lnTo>
                    <a:pt x="141" y="362"/>
                  </a:lnTo>
                  <a:lnTo>
                    <a:pt x="143" y="371"/>
                  </a:lnTo>
                  <a:lnTo>
                    <a:pt x="146" y="379"/>
                  </a:lnTo>
                  <a:lnTo>
                    <a:pt x="149" y="388"/>
                  </a:lnTo>
                  <a:lnTo>
                    <a:pt x="151" y="392"/>
                  </a:lnTo>
                  <a:lnTo>
                    <a:pt x="153" y="396"/>
                  </a:lnTo>
                  <a:lnTo>
                    <a:pt x="157" y="404"/>
                  </a:lnTo>
                  <a:lnTo>
                    <a:pt x="161" y="411"/>
                  </a:lnTo>
                  <a:lnTo>
                    <a:pt x="166" y="419"/>
                  </a:lnTo>
                  <a:lnTo>
                    <a:pt x="171" y="426"/>
                  </a:lnTo>
                  <a:lnTo>
                    <a:pt x="177" y="432"/>
                  </a:lnTo>
                  <a:lnTo>
                    <a:pt x="182" y="439"/>
                  </a:lnTo>
                  <a:lnTo>
                    <a:pt x="189" y="445"/>
                  </a:lnTo>
                  <a:lnTo>
                    <a:pt x="196" y="451"/>
                  </a:lnTo>
                  <a:lnTo>
                    <a:pt x="202" y="457"/>
                  </a:lnTo>
                  <a:lnTo>
                    <a:pt x="209" y="462"/>
                  </a:lnTo>
                  <a:lnTo>
                    <a:pt x="216" y="468"/>
                  </a:lnTo>
                  <a:lnTo>
                    <a:pt x="223" y="472"/>
                  </a:lnTo>
                  <a:lnTo>
                    <a:pt x="231" y="477"/>
                  </a:lnTo>
                  <a:lnTo>
                    <a:pt x="247" y="484"/>
                  </a:lnTo>
                  <a:lnTo>
                    <a:pt x="255" y="487"/>
                  </a:lnTo>
                  <a:lnTo>
                    <a:pt x="264" y="490"/>
                  </a:lnTo>
                  <a:lnTo>
                    <a:pt x="272" y="493"/>
                  </a:lnTo>
                  <a:lnTo>
                    <a:pt x="281" y="495"/>
                  </a:lnTo>
                  <a:lnTo>
                    <a:pt x="290" y="496"/>
                  </a:lnTo>
                  <a:lnTo>
                    <a:pt x="299" y="498"/>
                  </a:lnTo>
                  <a:lnTo>
                    <a:pt x="308" y="498"/>
                  </a:lnTo>
                  <a:lnTo>
                    <a:pt x="319" y="499"/>
                  </a:lnTo>
                  <a:lnTo>
                    <a:pt x="328" y="498"/>
                  </a:lnTo>
                  <a:lnTo>
                    <a:pt x="337" y="498"/>
                  </a:lnTo>
                  <a:lnTo>
                    <a:pt x="346" y="496"/>
                  </a:lnTo>
                  <a:lnTo>
                    <a:pt x="355" y="495"/>
                  </a:lnTo>
                  <a:lnTo>
                    <a:pt x="364" y="493"/>
                  </a:lnTo>
                  <a:lnTo>
                    <a:pt x="372" y="490"/>
                  </a:lnTo>
                  <a:lnTo>
                    <a:pt x="381" y="487"/>
                  </a:lnTo>
                  <a:lnTo>
                    <a:pt x="389" y="484"/>
                  </a:lnTo>
                  <a:lnTo>
                    <a:pt x="393" y="482"/>
                  </a:lnTo>
                  <a:lnTo>
                    <a:pt x="397" y="481"/>
                  </a:lnTo>
                  <a:lnTo>
                    <a:pt x="405" y="477"/>
                  </a:lnTo>
                  <a:lnTo>
                    <a:pt x="413" y="472"/>
                  </a:lnTo>
                  <a:lnTo>
                    <a:pt x="420" y="468"/>
                  </a:lnTo>
                  <a:lnTo>
                    <a:pt x="427" y="462"/>
                  </a:lnTo>
                  <a:lnTo>
                    <a:pt x="434" y="457"/>
                  </a:lnTo>
                  <a:lnTo>
                    <a:pt x="442" y="451"/>
                  </a:lnTo>
                  <a:lnTo>
                    <a:pt x="448" y="445"/>
                  </a:lnTo>
                  <a:lnTo>
                    <a:pt x="454" y="439"/>
                  </a:lnTo>
                  <a:lnTo>
                    <a:pt x="460" y="432"/>
                  </a:lnTo>
                  <a:lnTo>
                    <a:pt x="465" y="426"/>
                  </a:lnTo>
                  <a:lnTo>
                    <a:pt x="470" y="419"/>
                  </a:lnTo>
                  <a:lnTo>
                    <a:pt x="475" y="411"/>
                  </a:lnTo>
                  <a:lnTo>
                    <a:pt x="479" y="404"/>
                  </a:lnTo>
                  <a:lnTo>
                    <a:pt x="487" y="388"/>
                  </a:lnTo>
                  <a:lnTo>
                    <a:pt x="490" y="379"/>
                  </a:lnTo>
                  <a:lnTo>
                    <a:pt x="493" y="371"/>
                  </a:lnTo>
                  <a:lnTo>
                    <a:pt x="495" y="362"/>
                  </a:lnTo>
                  <a:lnTo>
                    <a:pt x="497" y="354"/>
                  </a:lnTo>
                  <a:lnTo>
                    <a:pt x="499" y="344"/>
                  </a:lnTo>
                  <a:lnTo>
                    <a:pt x="500" y="335"/>
                  </a:lnTo>
                  <a:lnTo>
                    <a:pt x="501" y="325"/>
                  </a:lnTo>
                  <a:lnTo>
                    <a:pt x="501" y="316"/>
                  </a:lnTo>
                  <a:lnTo>
                    <a:pt x="501" y="307"/>
                  </a:lnTo>
                  <a:lnTo>
                    <a:pt x="500" y="298"/>
                  </a:lnTo>
                  <a:lnTo>
                    <a:pt x="499" y="288"/>
                  </a:lnTo>
                  <a:lnTo>
                    <a:pt x="497" y="279"/>
                  </a:lnTo>
                  <a:lnTo>
                    <a:pt x="495" y="271"/>
                  </a:lnTo>
                  <a:lnTo>
                    <a:pt x="493" y="262"/>
                  </a:lnTo>
                  <a:lnTo>
                    <a:pt x="490" y="254"/>
                  </a:lnTo>
                  <a:lnTo>
                    <a:pt x="487" y="245"/>
                  </a:lnTo>
                  <a:lnTo>
                    <a:pt x="485" y="241"/>
                  </a:lnTo>
                  <a:lnTo>
                    <a:pt x="483" y="237"/>
                  </a:lnTo>
                  <a:lnTo>
                    <a:pt x="479" y="230"/>
                  </a:lnTo>
                  <a:lnTo>
                    <a:pt x="475" y="222"/>
                  </a:lnTo>
                  <a:lnTo>
                    <a:pt x="470" y="215"/>
                  </a:lnTo>
                  <a:lnTo>
                    <a:pt x="465" y="207"/>
                  </a:lnTo>
                  <a:lnTo>
                    <a:pt x="460" y="201"/>
                  </a:lnTo>
                  <a:lnTo>
                    <a:pt x="454" y="194"/>
                  </a:lnTo>
                  <a:lnTo>
                    <a:pt x="448" y="188"/>
                  </a:lnTo>
                  <a:lnTo>
                    <a:pt x="442" y="182"/>
                  </a:lnTo>
                  <a:lnTo>
                    <a:pt x="434" y="176"/>
                  </a:lnTo>
                  <a:lnTo>
                    <a:pt x="427" y="171"/>
                  </a:lnTo>
                  <a:lnTo>
                    <a:pt x="420" y="166"/>
                  </a:lnTo>
                  <a:lnTo>
                    <a:pt x="413" y="161"/>
                  </a:lnTo>
                  <a:lnTo>
                    <a:pt x="405" y="157"/>
                  </a:lnTo>
                  <a:lnTo>
                    <a:pt x="389" y="148"/>
                  </a:lnTo>
                  <a:lnTo>
                    <a:pt x="381" y="145"/>
                  </a:lnTo>
                  <a:lnTo>
                    <a:pt x="372" y="142"/>
                  </a:lnTo>
                  <a:lnTo>
                    <a:pt x="364" y="139"/>
                  </a:lnTo>
                  <a:lnTo>
                    <a:pt x="355" y="137"/>
                  </a:lnTo>
                  <a:lnTo>
                    <a:pt x="346" y="136"/>
                  </a:lnTo>
                  <a:lnTo>
                    <a:pt x="337" y="135"/>
                  </a:lnTo>
                  <a:lnTo>
                    <a:pt x="328" y="134"/>
                  </a:lnTo>
                  <a:lnTo>
                    <a:pt x="319" y="134"/>
                  </a:lnTo>
                  <a:lnTo>
                    <a:pt x="308" y="134"/>
                  </a:lnTo>
                  <a:lnTo>
                    <a:pt x="299" y="135"/>
                  </a:lnTo>
                  <a:lnTo>
                    <a:pt x="290" y="136"/>
                  </a:lnTo>
                  <a:lnTo>
                    <a:pt x="281" y="137"/>
                  </a:lnTo>
                  <a:lnTo>
                    <a:pt x="272" y="139"/>
                  </a:lnTo>
                  <a:lnTo>
                    <a:pt x="264" y="142"/>
                  </a:lnTo>
                  <a:lnTo>
                    <a:pt x="255" y="145"/>
                  </a:lnTo>
                  <a:lnTo>
                    <a:pt x="247" y="148"/>
                  </a:lnTo>
                  <a:lnTo>
                    <a:pt x="243" y="150"/>
                  </a:lnTo>
                  <a:lnTo>
                    <a:pt x="239" y="153"/>
                  </a:lnTo>
                  <a:lnTo>
                    <a:pt x="231" y="157"/>
                  </a:lnTo>
                  <a:lnTo>
                    <a:pt x="223" y="161"/>
                  </a:lnTo>
                  <a:lnTo>
                    <a:pt x="216" y="166"/>
                  </a:lnTo>
                  <a:lnTo>
                    <a:pt x="209" y="171"/>
                  </a:lnTo>
                  <a:lnTo>
                    <a:pt x="202" y="176"/>
                  </a:lnTo>
                  <a:lnTo>
                    <a:pt x="196" y="182"/>
                  </a:lnTo>
                  <a:lnTo>
                    <a:pt x="189" y="188"/>
                  </a:lnTo>
                  <a:lnTo>
                    <a:pt x="182" y="194"/>
                  </a:lnTo>
                  <a:lnTo>
                    <a:pt x="177" y="201"/>
                  </a:lnTo>
                  <a:lnTo>
                    <a:pt x="171" y="207"/>
                  </a:lnTo>
                  <a:lnTo>
                    <a:pt x="166" y="215"/>
                  </a:lnTo>
                  <a:lnTo>
                    <a:pt x="161" y="222"/>
                  </a:lnTo>
                  <a:lnTo>
                    <a:pt x="157" y="230"/>
                  </a:lnTo>
                  <a:lnTo>
                    <a:pt x="149" y="245"/>
                  </a:lnTo>
                  <a:lnTo>
                    <a:pt x="146" y="254"/>
                  </a:lnTo>
                  <a:lnTo>
                    <a:pt x="143" y="262"/>
                  </a:lnTo>
                  <a:lnTo>
                    <a:pt x="141" y="271"/>
                  </a:lnTo>
                  <a:lnTo>
                    <a:pt x="139" y="279"/>
                  </a:lnTo>
                  <a:lnTo>
                    <a:pt x="137" y="288"/>
                  </a:lnTo>
                  <a:lnTo>
                    <a:pt x="136" y="298"/>
                  </a:lnTo>
                  <a:lnTo>
                    <a:pt x="135" y="307"/>
                  </a:lnTo>
                  <a:lnTo>
                    <a:pt x="135" y="316"/>
                  </a:lnTo>
                  <a:close/>
                  <a:moveTo>
                    <a:pt x="495" y="581"/>
                  </a:moveTo>
                  <a:lnTo>
                    <a:pt x="441" y="545"/>
                  </a:lnTo>
                  <a:lnTo>
                    <a:pt x="429" y="551"/>
                  </a:lnTo>
                  <a:lnTo>
                    <a:pt x="419" y="556"/>
                  </a:lnTo>
                  <a:lnTo>
                    <a:pt x="408" y="560"/>
                  </a:lnTo>
                  <a:lnTo>
                    <a:pt x="396" y="564"/>
                  </a:lnTo>
                  <a:lnTo>
                    <a:pt x="382" y="628"/>
                  </a:lnTo>
                  <a:lnTo>
                    <a:pt x="362" y="631"/>
                  </a:lnTo>
                  <a:lnTo>
                    <a:pt x="342" y="633"/>
                  </a:lnTo>
                  <a:lnTo>
                    <a:pt x="311" y="575"/>
                  </a:lnTo>
                  <a:lnTo>
                    <a:pt x="299" y="575"/>
                  </a:lnTo>
                  <a:lnTo>
                    <a:pt x="287" y="573"/>
                  </a:lnTo>
                  <a:lnTo>
                    <a:pt x="275" y="572"/>
                  </a:lnTo>
                  <a:lnTo>
                    <a:pt x="263" y="569"/>
                  </a:lnTo>
                  <a:lnTo>
                    <a:pt x="219" y="618"/>
                  </a:lnTo>
                  <a:lnTo>
                    <a:pt x="209" y="615"/>
                  </a:lnTo>
                  <a:lnTo>
                    <a:pt x="200" y="612"/>
                  </a:lnTo>
                  <a:lnTo>
                    <a:pt x="181" y="604"/>
                  </a:lnTo>
                  <a:lnTo>
                    <a:pt x="184" y="536"/>
                  </a:lnTo>
                  <a:lnTo>
                    <a:pt x="174" y="530"/>
                  </a:lnTo>
                  <a:lnTo>
                    <a:pt x="164" y="522"/>
                  </a:lnTo>
                  <a:lnTo>
                    <a:pt x="155" y="515"/>
                  </a:lnTo>
                  <a:lnTo>
                    <a:pt x="146" y="507"/>
                  </a:lnTo>
                  <a:lnTo>
                    <a:pt x="80" y="527"/>
                  </a:lnTo>
                  <a:lnTo>
                    <a:pt x="68" y="513"/>
                  </a:lnTo>
                  <a:lnTo>
                    <a:pt x="56" y="498"/>
                  </a:lnTo>
                  <a:lnTo>
                    <a:pt x="94" y="440"/>
                  </a:lnTo>
                  <a:lnTo>
                    <a:pt x="89" y="429"/>
                  </a:lnTo>
                  <a:lnTo>
                    <a:pt x="84" y="418"/>
                  </a:lnTo>
                  <a:lnTo>
                    <a:pt x="79" y="407"/>
                  </a:lnTo>
                  <a:lnTo>
                    <a:pt x="75" y="395"/>
                  </a:lnTo>
                  <a:lnTo>
                    <a:pt x="5" y="380"/>
                  </a:lnTo>
                  <a:lnTo>
                    <a:pt x="2" y="362"/>
                  </a:lnTo>
                  <a:lnTo>
                    <a:pt x="0" y="343"/>
                  </a:lnTo>
                  <a:lnTo>
                    <a:pt x="64" y="311"/>
                  </a:lnTo>
                  <a:lnTo>
                    <a:pt x="65" y="298"/>
                  </a:lnTo>
                  <a:lnTo>
                    <a:pt x="66" y="286"/>
                  </a:lnTo>
                  <a:lnTo>
                    <a:pt x="68" y="274"/>
                  </a:lnTo>
                  <a:lnTo>
                    <a:pt x="70" y="262"/>
                  </a:lnTo>
                  <a:lnTo>
                    <a:pt x="16" y="213"/>
                  </a:lnTo>
                  <a:lnTo>
                    <a:pt x="23" y="197"/>
                  </a:lnTo>
                  <a:lnTo>
                    <a:pt x="30" y="181"/>
                  </a:lnTo>
                  <a:lnTo>
                    <a:pt x="102" y="184"/>
                  </a:lnTo>
                  <a:lnTo>
                    <a:pt x="109" y="174"/>
                  </a:lnTo>
                  <a:lnTo>
                    <a:pt x="116" y="164"/>
                  </a:lnTo>
                  <a:lnTo>
                    <a:pt x="124" y="154"/>
                  </a:lnTo>
                  <a:lnTo>
                    <a:pt x="132" y="144"/>
                  </a:lnTo>
                  <a:lnTo>
                    <a:pt x="111" y="75"/>
                  </a:lnTo>
                  <a:lnTo>
                    <a:pt x="124" y="64"/>
                  </a:lnTo>
                  <a:lnTo>
                    <a:pt x="138" y="54"/>
                  </a:lnTo>
                  <a:lnTo>
                    <a:pt x="200" y="93"/>
                  </a:lnTo>
                  <a:lnTo>
                    <a:pt x="211" y="87"/>
                  </a:lnTo>
                  <a:lnTo>
                    <a:pt x="222" y="82"/>
                  </a:lnTo>
                  <a:lnTo>
                    <a:pt x="234" y="78"/>
                  </a:lnTo>
                  <a:lnTo>
                    <a:pt x="246" y="74"/>
                  </a:lnTo>
                  <a:lnTo>
                    <a:pt x="261" y="4"/>
                  </a:lnTo>
                  <a:lnTo>
                    <a:pt x="270" y="3"/>
                  </a:lnTo>
                  <a:lnTo>
                    <a:pt x="279" y="1"/>
                  </a:lnTo>
                  <a:lnTo>
                    <a:pt x="296" y="0"/>
                  </a:lnTo>
                  <a:lnTo>
                    <a:pt x="330" y="63"/>
                  </a:lnTo>
                  <a:lnTo>
                    <a:pt x="343" y="64"/>
                  </a:lnTo>
                  <a:lnTo>
                    <a:pt x="355" y="65"/>
                  </a:lnTo>
                  <a:lnTo>
                    <a:pt x="367" y="67"/>
                  </a:lnTo>
                  <a:lnTo>
                    <a:pt x="379" y="69"/>
                  </a:lnTo>
                  <a:lnTo>
                    <a:pt x="426" y="18"/>
                  </a:lnTo>
                  <a:lnTo>
                    <a:pt x="435" y="21"/>
                  </a:lnTo>
                  <a:lnTo>
                    <a:pt x="444" y="25"/>
                  </a:lnTo>
                  <a:lnTo>
                    <a:pt x="461" y="32"/>
                  </a:lnTo>
                  <a:lnTo>
                    <a:pt x="458" y="102"/>
                  </a:lnTo>
                  <a:lnTo>
                    <a:pt x="468" y="109"/>
                  </a:lnTo>
                  <a:lnTo>
                    <a:pt x="478" y="116"/>
                  </a:lnTo>
                  <a:lnTo>
                    <a:pt x="487" y="124"/>
                  </a:lnTo>
                  <a:lnTo>
                    <a:pt x="496" y="132"/>
                  </a:lnTo>
                  <a:lnTo>
                    <a:pt x="561" y="111"/>
                  </a:lnTo>
                  <a:lnTo>
                    <a:pt x="574" y="126"/>
                  </a:lnTo>
                  <a:lnTo>
                    <a:pt x="579" y="134"/>
                  </a:lnTo>
                  <a:lnTo>
                    <a:pt x="585" y="142"/>
                  </a:lnTo>
                  <a:lnTo>
                    <a:pt x="547" y="200"/>
                  </a:lnTo>
                  <a:lnTo>
                    <a:pt x="550" y="205"/>
                  </a:lnTo>
                  <a:lnTo>
                    <a:pt x="553" y="211"/>
                  </a:lnTo>
                  <a:lnTo>
                    <a:pt x="558" y="222"/>
                  </a:lnTo>
                  <a:lnTo>
                    <a:pt x="562" y="233"/>
                  </a:lnTo>
                  <a:lnTo>
                    <a:pt x="567" y="245"/>
                  </a:lnTo>
                  <a:lnTo>
                    <a:pt x="631" y="259"/>
                  </a:lnTo>
                  <a:lnTo>
                    <a:pt x="634" y="278"/>
                  </a:lnTo>
                  <a:lnTo>
                    <a:pt x="636" y="298"/>
                  </a:lnTo>
                  <a:lnTo>
                    <a:pt x="577" y="329"/>
                  </a:lnTo>
                  <a:lnTo>
                    <a:pt x="577" y="341"/>
                  </a:lnTo>
                  <a:lnTo>
                    <a:pt x="575" y="354"/>
                  </a:lnTo>
                  <a:lnTo>
                    <a:pt x="574" y="365"/>
                  </a:lnTo>
                  <a:lnTo>
                    <a:pt x="571" y="377"/>
                  </a:lnTo>
                  <a:lnTo>
                    <a:pt x="619" y="421"/>
                  </a:lnTo>
                  <a:lnTo>
                    <a:pt x="612" y="440"/>
                  </a:lnTo>
                  <a:lnTo>
                    <a:pt x="603" y="458"/>
                  </a:lnTo>
                  <a:lnTo>
                    <a:pt x="537" y="456"/>
                  </a:lnTo>
                  <a:lnTo>
                    <a:pt x="531" y="465"/>
                  </a:lnTo>
                  <a:lnTo>
                    <a:pt x="524" y="475"/>
                  </a:lnTo>
                  <a:lnTo>
                    <a:pt x="516" y="484"/>
                  </a:lnTo>
                  <a:lnTo>
                    <a:pt x="509" y="493"/>
                  </a:lnTo>
                  <a:lnTo>
                    <a:pt x="528" y="555"/>
                  </a:lnTo>
                  <a:lnTo>
                    <a:pt x="512" y="569"/>
                  </a:lnTo>
                  <a:lnTo>
                    <a:pt x="504" y="575"/>
                  </a:lnTo>
                  <a:lnTo>
                    <a:pt x="495" y="581"/>
                  </a:lnTo>
                  <a:close/>
                </a:path>
              </a:pathLst>
            </a:custGeom>
            <a:solidFill>
              <a:schemeClr val="accent2"/>
            </a:solidFill>
            <a:ln w="6350">
              <a:noFill/>
              <a:round/>
            </a:ln>
            <a:effectLst/>
          </p:spPr>
          <p:txBody>
            <a:bodyPr wrap="none" anchor="ctr">
              <a:normAutofit/>
            </a:bodyPr>
            <a:lstStyle/>
            <a:p>
              <a:pPr algn="ctr"/>
              <a:endParaRPr lang="zh-CN" altLang="en-US" sz="2000"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2" name="椭圆 17"/>
            <p:cNvSpPr/>
            <p:nvPr/>
          </p:nvSpPr>
          <p:spPr>
            <a:xfrm>
              <a:off x="6734201" y="2914466"/>
              <a:ext cx="493708" cy="469893"/>
            </a:xfrm>
            <a:custGeom>
              <a:avLst/>
              <a:gdLst>
                <a:gd name="connsiteX0" fmla="*/ 430076 w 607539"/>
                <a:gd name="connsiteY0" fmla="*/ 475990 h 578234"/>
                <a:gd name="connsiteX1" fmla="*/ 444051 w 607539"/>
                <a:gd name="connsiteY1" fmla="*/ 485857 h 578234"/>
                <a:gd name="connsiteX2" fmla="*/ 445119 w 607539"/>
                <a:gd name="connsiteY2" fmla="*/ 492524 h 578234"/>
                <a:gd name="connsiteX3" fmla="*/ 435238 w 607539"/>
                <a:gd name="connsiteY3" fmla="*/ 506481 h 578234"/>
                <a:gd name="connsiteX4" fmla="*/ 433191 w 607539"/>
                <a:gd name="connsiteY4" fmla="*/ 506659 h 578234"/>
                <a:gd name="connsiteX5" fmla="*/ 421263 w 607539"/>
                <a:gd name="connsiteY5" fmla="*/ 496614 h 578234"/>
                <a:gd name="connsiteX6" fmla="*/ 420106 w 607539"/>
                <a:gd name="connsiteY6" fmla="*/ 489946 h 578234"/>
                <a:gd name="connsiteX7" fmla="*/ 430076 w 607539"/>
                <a:gd name="connsiteY7" fmla="*/ 475990 h 578234"/>
                <a:gd name="connsiteX8" fmla="*/ 414552 w 607539"/>
                <a:gd name="connsiteY8" fmla="*/ 385313 h 578234"/>
                <a:gd name="connsiteX9" fmla="*/ 428527 w 607539"/>
                <a:gd name="connsiteY9" fmla="*/ 395179 h 578234"/>
                <a:gd name="connsiteX10" fmla="*/ 437428 w 607539"/>
                <a:gd name="connsiteY10" fmla="*/ 447083 h 578234"/>
                <a:gd name="connsiteX11" fmla="*/ 427547 w 607539"/>
                <a:gd name="connsiteY11" fmla="*/ 461126 h 578234"/>
                <a:gd name="connsiteX12" fmla="*/ 425500 w 607539"/>
                <a:gd name="connsiteY12" fmla="*/ 461215 h 578234"/>
                <a:gd name="connsiteX13" fmla="*/ 413572 w 607539"/>
                <a:gd name="connsiteY13" fmla="*/ 451172 h 578234"/>
                <a:gd name="connsiteX14" fmla="*/ 404582 w 607539"/>
                <a:gd name="connsiteY14" fmla="*/ 399267 h 578234"/>
                <a:gd name="connsiteX15" fmla="*/ 414552 w 607539"/>
                <a:gd name="connsiteY15" fmla="*/ 385313 h 578234"/>
                <a:gd name="connsiteX16" fmla="*/ 303725 w 607539"/>
                <a:gd name="connsiteY16" fmla="*/ 39458 h 578234"/>
                <a:gd name="connsiteX17" fmla="*/ 224517 w 607539"/>
                <a:gd name="connsiteY17" fmla="*/ 199869 h 578234"/>
                <a:gd name="connsiteX18" fmla="*/ 215350 w 607539"/>
                <a:gd name="connsiteY18" fmla="*/ 206445 h 578234"/>
                <a:gd name="connsiteX19" fmla="*/ 38066 w 607539"/>
                <a:gd name="connsiteY19" fmla="*/ 232129 h 578234"/>
                <a:gd name="connsiteX20" fmla="*/ 166401 w 607539"/>
                <a:gd name="connsiteY20" fmla="*/ 356991 h 578234"/>
                <a:gd name="connsiteX21" fmla="*/ 169872 w 607539"/>
                <a:gd name="connsiteY21" fmla="*/ 367745 h 578234"/>
                <a:gd name="connsiteX22" fmla="*/ 139524 w 607539"/>
                <a:gd name="connsiteY22" fmla="*/ 544063 h 578234"/>
                <a:gd name="connsiteX23" fmla="*/ 298118 w 607539"/>
                <a:gd name="connsiteY23" fmla="*/ 460792 h 578234"/>
                <a:gd name="connsiteX24" fmla="*/ 303725 w 607539"/>
                <a:gd name="connsiteY24" fmla="*/ 459370 h 578234"/>
                <a:gd name="connsiteX25" fmla="*/ 309421 w 607539"/>
                <a:gd name="connsiteY25" fmla="*/ 460792 h 578234"/>
                <a:gd name="connsiteX26" fmla="*/ 467926 w 607539"/>
                <a:gd name="connsiteY26" fmla="*/ 544063 h 578234"/>
                <a:gd name="connsiteX27" fmla="*/ 437667 w 607539"/>
                <a:gd name="connsiteY27" fmla="*/ 367745 h 578234"/>
                <a:gd name="connsiteX28" fmla="*/ 441138 w 607539"/>
                <a:gd name="connsiteY28" fmla="*/ 356991 h 578234"/>
                <a:gd name="connsiteX29" fmla="*/ 569384 w 607539"/>
                <a:gd name="connsiteY29" fmla="*/ 232129 h 578234"/>
                <a:gd name="connsiteX30" fmla="*/ 392189 w 607539"/>
                <a:gd name="connsiteY30" fmla="*/ 206445 h 578234"/>
                <a:gd name="connsiteX31" fmla="*/ 383022 w 607539"/>
                <a:gd name="connsiteY31" fmla="*/ 199869 h 578234"/>
                <a:gd name="connsiteX32" fmla="*/ 303725 w 607539"/>
                <a:gd name="connsiteY32" fmla="*/ 0 h 578234"/>
                <a:gd name="connsiteX33" fmla="*/ 314583 w 607539"/>
                <a:gd name="connsiteY33" fmla="*/ 6754 h 578234"/>
                <a:gd name="connsiteX34" fmla="*/ 401890 w 607539"/>
                <a:gd name="connsiteY34" fmla="*/ 183428 h 578234"/>
                <a:gd name="connsiteX35" fmla="*/ 597151 w 607539"/>
                <a:gd name="connsiteY35" fmla="*/ 211778 h 578234"/>
                <a:gd name="connsiteX36" fmla="*/ 606941 w 607539"/>
                <a:gd name="connsiteY36" fmla="*/ 220042 h 578234"/>
                <a:gd name="connsiteX37" fmla="*/ 603915 w 607539"/>
                <a:gd name="connsiteY37" fmla="*/ 232395 h 578234"/>
                <a:gd name="connsiteX38" fmla="*/ 462586 w 607539"/>
                <a:gd name="connsiteY38" fmla="*/ 369878 h 578234"/>
                <a:gd name="connsiteX39" fmla="*/ 495961 w 607539"/>
                <a:gd name="connsiteY39" fmla="*/ 564059 h 578234"/>
                <a:gd name="connsiteX40" fmla="*/ 491155 w 607539"/>
                <a:gd name="connsiteY40" fmla="*/ 575879 h 578234"/>
                <a:gd name="connsiteX41" fmla="*/ 484035 w 607539"/>
                <a:gd name="connsiteY41" fmla="*/ 578189 h 578234"/>
                <a:gd name="connsiteX42" fmla="*/ 478428 w 607539"/>
                <a:gd name="connsiteY42" fmla="*/ 576856 h 578234"/>
                <a:gd name="connsiteX43" fmla="*/ 303725 w 607539"/>
                <a:gd name="connsiteY43" fmla="*/ 485142 h 578234"/>
                <a:gd name="connsiteX44" fmla="*/ 129111 w 607539"/>
                <a:gd name="connsiteY44" fmla="*/ 576856 h 578234"/>
                <a:gd name="connsiteX45" fmla="*/ 116384 w 607539"/>
                <a:gd name="connsiteY45" fmla="*/ 575879 h 578234"/>
                <a:gd name="connsiteX46" fmla="*/ 111578 w 607539"/>
                <a:gd name="connsiteY46" fmla="*/ 564059 h 578234"/>
                <a:gd name="connsiteX47" fmla="*/ 144953 w 607539"/>
                <a:gd name="connsiteY47" fmla="*/ 369878 h 578234"/>
                <a:gd name="connsiteX48" fmla="*/ 3624 w 607539"/>
                <a:gd name="connsiteY48" fmla="*/ 232395 h 578234"/>
                <a:gd name="connsiteX49" fmla="*/ 598 w 607539"/>
                <a:gd name="connsiteY49" fmla="*/ 220042 h 578234"/>
                <a:gd name="connsiteX50" fmla="*/ 10299 w 607539"/>
                <a:gd name="connsiteY50" fmla="*/ 211778 h 578234"/>
                <a:gd name="connsiteX51" fmla="*/ 205560 w 607539"/>
                <a:gd name="connsiteY51" fmla="*/ 183428 h 578234"/>
                <a:gd name="connsiteX52" fmla="*/ 292867 w 607539"/>
                <a:gd name="connsiteY52" fmla="*/ 6754 h 578234"/>
                <a:gd name="connsiteX53" fmla="*/ 303725 w 607539"/>
                <a:gd name="connsiteY53" fmla="*/ 0 h 57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7539" h="578234">
                  <a:moveTo>
                    <a:pt x="430076" y="475990"/>
                  </a:moveTo>
                  <a:cubicBezTo>
                    <a:pt x="436663" y="474834"/>
                    <a:pt x="442894" y="479279"/>
                    <a:pt x="444051" y="485857"/>
                  </a:cubicBezTo>
                  <a:lnTo>
                    <a:pt x="445119" y="492524"/>
                  </a:lnTo>
                  <a:cubicBezTo>
                    <a:pt x="446276" y="499103"/>
                    <a:pt x="441825" y="505326"/>
                    <a:pt x="435238" y="506481"/>
                  </a:cubicBezTo>
                  <a:cubicBezTo>
                    <a:pt x="434615" y="506659"/>
                    <a:pt x="433903" y="506659"/>
                    <a:pt x="433191" y="506659"/>
                  </a:cubicBezTo>
                  <a:cubicBezTo>
                    <a:pt x="427405" y="506659"/>
                    <a:pt x="422331" y="502481"/>
                    <a:pt x="421263" y="496614"/>
                  </a:cubicBezTo>
                  <a:lnTo>
                    <a:pt x="420106" y="489946"/>
                  </a:lnTo>
                  <a:cubicBezTo>
                    <a:pt x="419038" y="483368"/>
                    <a:pt x="423400" y="477056"/>
                    <a:pt x="430076" y="475990"/>
                  </a:cubicBezTo>
                  <a:close/>
                  <a:moveTo>
                    <a:pt x="414552" y="385313"/>
                  </a:moveTo>
                  <a:cubicBezTo>
                    <a:pt x="421139" y="384158"/>
                    <a:pt x="427369" y="388602"/>
                    <a:pt x="428527" y="395179"/>
                  </a:cubicBezTo>
                  <a:lnTo>
                    <a:pt x="437428" y="447083"/>
                  </a:lnTo>
                  <a:cubicBezTo>
                    <a:pt x="438585" y="453749"/>
                    <a:pt x="434134" y="459971"/>
                    <a:pt x="427547" y="461126"/>
                  </a:cubicBezTo>
                  <a:cubicBezTo>
                    <a:pt x="426835" y="461215"/>
                    <a:pt x="426123" y="461215"/>
                    <a:pt x="425500" y="461215"/>
                  </a:cubicBezTo>
                  <a:cubicBezTo>
                    <a:pt x="419714" y="461215"/>
                    <a:pt x="414552" y="457127"/>
                    <a:pt x="413572" y="451172"/>
                  </a:cubicBezTo>
                  <a:lnTo>
                    <a:pt x="404582" y="399267"/>
                  </a:lnTo>
                  <a:cubicBezTo>
                    <a:pt x="403514" y="392690"/>
                    <a:pt x="407965" y="386380"/>
                    <a:pt x="414552" y="385313"/>
                  </a:cubicBezTo>
                  <a:close/>
                  <a:moveTo>
                    <a:pt x="303725" y="39458"/>
                  </a:moveTo>
                  <a:lnTo>
                    <a:pt x="224517" y="199869"/>
                  </a:lnTo>
                  <a:cubicBezTo>
                    <a:pt x="222737" y="203424"/>
                    <a:pt x="219266" y="205912"/>
                    <a:pt x="215350" y="206445"/>
                  </a:cubicBezTo>
                  <a:lnTo>
                    <a:pt x="38066" y="232129"/>
                  </a:lnTo>
                  <a:lnTo>
                    <a:pt x="166401" y="356991"/>
                  </a:lnTo>
                  <a:cubicBezTo>
                    <a:pt x="169249" y="359835"/>
                    <a:pt x="170495" y="363834"/>
                    <a:pt x="169872" y="367745"/>
                  </a:cubicBezTo>
                  <a:lnTo>
                    <a:pt x="139524" y="544063"/>
                  </a:lnTo>
                  <a:lnTo>
                    <a:pt x="298118" y="460792"/>
                  </a:lnTo>
                  <a:cubicBezTo>
                    <a:pt x="299898" y="459903"/>
                    <a:pt x="301856" y="459370"/>
                    <a:pt x="303725" y="459370"/>
                  </a:cubicBezTo>
                  <a:cubicBezTo>
                    <a:pt x="305683" y="459370"/>
                    <a:pt x="307641" y="459903"/>
                    <a:pt x="309421" y="460792"/>
                  </a:cubicBezTo>
                  <a:lnTo>
                    <a:pt x="467926" y="544063"/>
                  </a:lnTo>
                  <a:lnTo>
                    <a:pt x="437667" y="367745"/>
                  </a:lnTo>
                  <a:cubicBezTo>
                    <a:pt x="436955" y="363834"/>
                    <a:pt x="438290" y="359835"/>
                    <a:pt x="441138" y="356991"/>
                  </a:cubicBezTo>
                  <a:lnTo>
                    <a:pt x="569384" y="232129"/>
                  </a:lnTo>
                  <a:lnTo>
                    <a:pt x="392189" y="206445"/>
                  </a:lnTo>
                  <a:cubicBezTo>
                    <a:pt x="388184" y="205912"/>
                    <a:pt x="384802" y="203424"/>
                    <a:pt x="383022" y="199869"/>
                  </a:cubicBezTo>
                  <a:close/>
                  <a:moveTo>
                    <a:pt x="303725" y="0"/>
                  </a:moveTo>
                  <a:cubicBezTo>
                    <a:pt x="308353" y="0"/>
                    <a:pt x="312536" y="2666"/>
                    <a:pt x="314583" y="6754"/>
                  </a:cubicBezTo>
                  <a:lnTo>
                    <a:pt x="401890" y="183428"/>
                  </a:lnTo>
                  <a:lnTo>
                    <a:pt x="597151" y="211778"/>
                  </a:lnTo>
                  <a:cubicBezTo>
                    <a:pt x="601690" y="212400"/>
                    <a:pt x="605517" y="215599"/>
                    <a:pt x="606941" y="220042"/>
                  </a:cubicBezTo>
                  <a:cubicBezTo>
                    <a:pt x="608365" y="224397"/>
                    <a:pt x="607208" y="229196"/>
                    <a:pt x="603915" y="232395"/>
                  </a:cubicBezTo>
                  <a:lnTo>
                    <a:pt x="462586" y="369878"/>
                  </a:lnTo>
                  <a:lnTo>
                    <a:pt x="495961" y="564059"/>
                  </a:lnTo>
                  <a:cubicBezTo>
                    <a:pt x="496762" y="568591"/>
                    <a:pt x="494893" y="573212"/>
                    <a:pt x="491155" y="575879"/>
                  </a:cubicBezTo>
                  <a:cubicBezTo>
                    <a:pt x="489019" y="577389"/>
                    <a:pt x="486527" y="578189"/>
                    <a:pt x="484035" y="578189"/>
                  </a:cubicBezTo>
                  <a:cubicBezTo>
                    <a:pt x="482077" y="578189"/>
                    <a:pt x="480119" y="577745"/>
                    <a:pt x="478428" y="576856"/>
                  </a:cubicBezTo>
                  <a:lnTo>
                    <a:pt x="303725" y="485142"/>
                  </a:lnTo>
                  <a:lnTo>
                    <a:pt x="129111" y="576856"/>
                  </a:lnTo>
                  <a:cubicBezTo>
                    <a:pt x="125017" y="578989"/>
                    <a:pt x="120122" y="578633"/>
                    <a:pt x="116384" y="575879"/>
                  </a:cubicBezTo>
                  <a:cubicBezTo>
                    <a:pt x="112646" y="573212"/>
                    <a:pt x="110777" y="568591"/>
                    <a:pt x="111578" y="564059"/>
                  </a:cubicBezTo>
                  <a:lnTo>
                    <a:pt x="144953" y="369878"/>
                  </a:lnTo>
                  <a:lnTo>
                    <a:pt x="3624" y="232395"/>
                  </a:lnTo>
                  <a:cubicBezTo>
                    <a:pt x="331" y="229196"/>
                    <a:pt x="-826" y="224397"/>
                    <a:pt x="598" y="220042"/>
                  </a:cubicBezTo>
                  <a:cubicBezTo>
                    <a:pt x="2022" y="215599"/>
                    <a:pt x="5760" y="212400"/>
                    <a:pt x="10299" y="211778"/>
                  </a:cubicBezTo>
                  <a:lnTo>
                    <a:pt x="205560" y="183428"/>
                  </a:lnTo>
                  <a:lnTo>
                    <a:pt x="292867" y="6754"/>
                  </a:lnTo>
                  <a:cubicBezTo>
                    <a:pt x="294914" y="2666"/>
                    <a:pt x="299186" y="0"/>
                    <a:pt x="303725"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3"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par>
                          <p:cTn id="17" fill="hold">
                            <p:stCondLst>
                              <p:cond delay="1000"/>
                            </p:stCondLst>
                            <p:childTnLst>
                              <p:par>
                                <p:cTn id="18" presetID="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0-#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1+#ppt_w/2"/>
                                          </p:val>
                                        </p:tav>
                                        <p:tav tm="100000">
                                          <p:val>
                                            <p:strVal val="#ppt_x"/>
                                          </p:val>
                                        </p:tav>
                                      </p:tavLst>
                                    </p:anim>
                                    <p:anim calcmode="lin" valueType="num">
                                      <p:cBhvr additive="base">
                                        <p:cTn id="29" dur="500" fill="hold"/>
                                        <p:tgtEl>
                                          <p:spTgt spid="15"/>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1+#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1272185" y="1776525"/>
            <a:ext cx="5006307" cy="4245691"/>
            <a:chOff x="386020" y="2813382"/>
            <a:chExt cx="3923263" cy="4455810"/>
          </a:xfrm>
        </p:grpSpPr>
        <p:sp>
          <p:nvSpPr>
            <p:cNvPr id="8" name="矩形 7"/>
            <p:cNvSpPr/>
            <p:nvPr/>
          </p:nvSpPr>
          <p:spPr>
            <a:xfrm>
              <a:off x="386020" y="2813382"/>
              <a:ext cx="3923263" cy="4455810"/>
            </a:xfrm>
            <a:prstGeom prst="rect">
              <a:avLst/>
            </a:prstGeom>
            <a:noFill/>
            <a:ln>
              <a:solidFill>
                <a:schemeClr val="tx1">
                  <a:lumMod val="50000"/>
                  <a:lumOff val="50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75">
                <a:latin typeface="FZHei-B01S" panose="02010601030101010101" pitchFamily="2" charset="-122"/>
                <a:ea typeface="FZHei-B01S" panose="02010601030101010101" pitchFamily="2" charset="-122"/>
                <a:sym typeface="FZHei-B01S" panose="02010601030101010101" pitchFamily="2" charset="-122"/>
              </a:endParaRPr>
            </a:p>
          </p:txBody>
        </p:sp>
        <p:sp>
          <p:nvSpPr>
            <p:cNvPr id="11" name="MH_Title_1"/>
            <p:cNvSpPr/>
            <p:nvPr/>
          </p:nvSpPr>
          <p:spPr>
            <a:xfrm>
              <a:off x="1155139" y="2813382"/>
              <a:ext cx="2092480" cy="471596"/>
            </a:xfrm>
            <a:prstGeom prst="rect">
              <a:avLst/>
            </a:prstGeom>
            <a:noFill/>
            <a:ln w="9525">
              <a:noFill/>
            </a:ln>
          </p:spPr>
          <p:txBody>
            <a:bodyPr anchor="ctr"/>
            <a:lstStyle/>
            <a:p>
              <a:pPr lvl="0" algn="ctr"/>
              <a:r>
                <a:rPr lang="zh-CN" altLang="en-US" sz="1575" b="1" dirty="0">
                  <a:solidFill>
                    <a:srgbClr val="3F3F3F"/>
                  </a:solidFill>
                  <a:latin typeface="FZHei-B01S" panose="02010601030101010101" pitchFamily="2" charset="-122"/>
                  <a:ea typeface="FZHei-B01S" panose="02010601030101010101" pitchFamily="2" charset="-122"/>
                  <a:sym typeface="FZHei-B01S" panose="02010601030101010101" pitchFamily="2" charset="-122"/>
                </a:rPr>
                <a:t>请在此输入您的标题</a:t>
              </a:r>
              <a:endParaRPr lang="zh-CN" altLang="en-US" sz="1575" b="1"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627241" y="3330950"/>
              <a:ext cx="446286" cy="351609"/>
            </a:xfrm>
            <a:prstGeom prst="rect">
              <a:avLst/>
            </a:prstGeom>
            <a:noFill/>
          </p:spPr>
          <p:txBody>
            <a:bodyPr wrap="square" rtlCol="0">
              <a:spAutoFit/>
            </a:bodyPr>
            <a:lstStyle/>
            <a:p>
              <a:r>
                <a:rPr lang="en-US" altLang="zh-CN" sz="1575">
                  <a:latin typeface="FZHei-B01S" panose="02010601030101010101" pitchFamily="2" charset="-122"/>
                  <a:ea typeface="FZHei-B01S" panose="02010601030101010101" pitchFamily="2" charset="-122"/>
                  <a:sym typeface="FZHei-B01S" panose="02010601030101010101" pitchFamily="2" charset="-122"/>
                </a:rPr>
                <a:t>AB</a:t>
              </a:r>
              <a:endParaRPr lang="en-US" altLang="zh-CN" sz="1575">
                <a:latin typeface="FZHei-B01S" panose="02010601030101010101" pitchFamily="2" charset="-122"/>
                <a:ea typeface="FZHei-B01S" panose="02010601030101010101" pitchFamily="2" charset="-122"/>
                <a:sym typeface="FZHei-B01S" panose="02010601030101010101" pitchFamily="2" charset="-122"/>
              </a:endParaRPr>
            </a:p>
          </p:txBody>
        </p:sp>
        <p:sp>
          <p:nvSpPr>
            <p:cNvPr id="13" name="文本框 12"/>
            <p:cNvSpPr txBox="1"/>
            <p:nvPr/>
          </p:nvSpPr>
          <p:spPr>
            <a:xfrm>
              <a:off x="627241" y="3826821"/>
              <a:ext cx="527898" cy="351609"/>
            </a:xfrm>
            <a:prstGeom prst="rect">
              <a:avLst/>
            </a:prstGeom>
            <a:noFill/>
          </p:spPr>
          <p:txBody>
            <a:bodyPr wrap="square" rtlCol="0">
              <a:spAutoFit/>
            </a:bodyPr>
            <a:lstStyle/>
            <a:p>
              <a:r>
                <a:rPr lang="en-US" altLang="zh-CN" sz="1575">
                  <a:latin typeface="FZHei-B01S" panose="02010601030101010101" pitchFamily="2" charset="-122"/>
                  <a:ea typeface="FZHei-B01S" panose="02010601030101010101" pitchFamily="2" charset="-122"/>
                  <a:sym typeface="FZHei-B01S" panose="02010601030101010101" pitchFamily="2" charset="-122"/>
                </a:rPr>
                <a:t>CD</a:t>
              </a:r>
              <a:endParaRPr lang="en-US" altLang="zh-CN" sz="1575">
                <a:latin typeface="FZHei-B01S" panose="02010601030101010101" pitchFamily="2" charset="-122"/>
                <a:ea typeface="FZHei-B01S" panose="02010601030101010101" pitchFamily="2" charset="-122"/>
                <a:sym typeface="FZHei-B01S" panose="02010601030101010101" pitchFamily="2" charset="-122"/>
              </a:endParaRPr>
            </a:p>
          </p:txBody>
        </p:sp>
        <p:cxnSp>
          <p:nvCxnSpPr>
            <p:cNvPr id="14" name="直接连接符 13"/>
            <p:cNvCxnSpPr/>
            <p:nvPr/>
          </p:nvCxnSpPr>
          <p:spPr>
            <a:xfrm>
              <a:off x="1005861" y="3561840"/>
              <a:ext cx="2387938" cy="5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005861" y="3486943"/>
              <a:ext cx="1306315" cy="74897"/>
            </a:xfrm>
            <a:prstGeom prst="rect">
              <a:avLst/>
            </a:prstGeom>
            <a:solidFill>
              <a:schemeClr val="accent1">
                <a:lumMod val="100000"/>
              </a:schemeClr>
            </a:solidFill>
            <a:ln>
              <a:solidFill>
                <a:schemeClr val="accent1">
                  <a:lumMod val="10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sz="1575" dirty="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6" name="直接连接符 15"/>
            <p:cNvCxnSpPr/>
            <p:nvPr/>
          </p:nvCxnSpPr>
          <p:spPr>
            <a:xfrm>
              <a:off x="1001212" y="4036535"/>
              <a:ext cx="2387938" cy="5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991398" y="3962154"/>
              <a:ext cx="1808903" cy="74897"/>
            </a:xfrm>
            <a:prstGeom prst="rect">
              <a:avLst/>
            </a:prstGeom>
            <a:solidFill>
              <a:schemeClr val="accent1">
                <a:lumMod val="100000"/>
              </a:schemeClr>
            </a:solidFill>
            <a:ln>
              <a:solidFill>
                <a:schemeClr val="accent1">
                  <a:lumMod val="10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sz="1575">
                <a:latin typeface="FZHei-B01S" panose="02010601030101010101" pitchFamily="2" charset="-122"/>
                <a:ea typeface="FZHei-B01S" panose="02010601030101010101" pitchFamily="2" charset="-122"/>
                <a:sym typeface="FZHei-B01S" panose="02010601030101010101" pitchFamily="2" charset="-122"/>
              </a:endParaRPr>
            </a:p>
          </p:txBody>
        </p:sp>
      </p:grpSp>
      <p:pic>
        <p:nvPicPr>
          <p:cNvPr id="35" name="图片 3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603821" y="1751866"/>
            <a:ext cx="6368538" cy="4245691"/>
          </a:xfrm>
          <a:prstGeom prst="rect">
            <a:avLst/>
          </a:prstGeom>
        </p:spPr>
      </p:pic>
      <p:grpSp>
        <p:nvGrpSpPr>
          <p:cNvPr id="37" name="组合 36"/>
          <p:cNvGrpSpPr/>
          <p:nvPr/>
        </p:nvGrpSpPr>
        <p:grpSpPr>
          <a:xfrm>
            <a:off x="1439723" y="3808810"/>
            <a:ext cx="865744" cy="614441"/>
            <a:chOff x="863017" y="2149408"/>
            <a:chExt cx="1543634" cy="1095559"/>
          </a:xfrm>
        </p:grpSpPr>
        <p:cxnSp>
          <p:nvCxnSpPr>
            <p:cNvPr id="39" name="直接连接符 38"/>
            <p:cNvCxnSpPr/>
            <p:nvPr/>
          </p:nvCxnSpPr>
          <p:spPr>
            <a:xfrm>
              <a:off x="1952226" y="2697189"/>
              <a:ext cx="454425" cy="80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2406651" y="2200698"/>
              <a:ext cx="0" cy="99458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863017" y="2149408"/>
              <a:ext cx="1095558" cy="1095559"/>
              <a:chOff x="808238" y="1990456"/>
              <a:chExt cx="1205114" cy="1205114"/>
            </a:xfrm>
          </p:grpSpPr>
          <p:sp>
            <p:nvSpPr>
              <p:cNvPr id="43" name="椭圆 42"/>
              <p:cNvSpPr/>
              <p:nvPr/>
            </p:nvSpPr>
            <p:spPr>
              <a:xfrm rot="5400000">
                <a:off x="808238" y="1990456"/>
                <a:ext cx="1205114" cy="1205114"/>
              </a:xfrm>
              <a:prstGeom prst="ellipse">
                <a:avLst/>
              </a:prstGeom>
              <a:solidFill>
                <a:schemeClr val="bg1">
                  <a:lumMod val="75000"/>
                  <a:alpha val="40000"/>
                </a:schemeClr>
              </a:solidFill>
              <a:ln>
                <a:noFill/>
              </a:ln>
            </p:spPr>
            <p:txBody>
              <a:bodyPr anchor="ctr"/>
              <a:lstStyle/>
              <a:p>
                <a:pPr algn="ctr"/>
                <a:endParaRPr sz="134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4" name="椭圆 43"/>
              <p:cNvSpPr/>
              <p:nvPr/>
            </p:nvSpPr>
            <p:spPr>
              <a:xfrm rot="5400000">
                <a:off x="915793" y="2098012"/>
                <a:ext cx="989999" cy="990000"/>
              </a:xfrm>
              <a:prstGeom prst="ellipse">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4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42" name="任意多边形 11"/>
            <p:cNvSpPr/>
            <p:nvPr/>
          </p:nvSpPr>
          <p:spPr>
            <a:xfrm>
              <a:off x="1198923" y="2486309"/>
              <a:ext cx="423746" cy="421756"/>
            </a:xfrm>
            <a:custGeom>
              <a:avLst/>
              <a:gdLst>
                <a:gd name="connsiteX0" fmla="*/ 256117 w 338138"/>
                <a:gd name="connsiteY0" fmla="*/ 200025 h 336550"/>
                <a:gd name="connsiteX1" fmla="*/ 257440 w 338138"/>
                <a:gd name="connsiteY1" fmla="*/ 201324 h 336550"/>
                <a:gd name="connsiteX2" fmla="*/ 258763 w 338138"/>
                <a:gd name="connsiteY2" fmla="*/ 202623 h 336550"/>
                <a:gd name="connsiteX3" fmla="*/ 258763 w 338138"/>
                <a:gd name="connsiteY3" fmla="*/ 203922 h 336550"/>
                <a:gd name="connsiteX4" fmla="*/ 258763 w 338138"/>
                <a:gd name="connsiteY4" fmla="*/ 205221 h 336550"/>
                <a:gd name="connsiteX5" fmla="*/ 258763 w 338138"/>
                <a:gd name="connsiteY5" fmla="*/ 206520 h 336550"/>
                <a:gd name="connsiteX6" fmla="*/ 257440 w 338138"/>
                <a:gd name="connsiteY6" fmla="*/ 207819 h 336550"/>
                <a:gd name="connsiteX7" fmla="*/ 254794 w 338138"/>
                <a:gd name="connsiteY7" fmla="*/ 216911 h 336550"/>
                <a:gd name="connsiteX8" fmla="*/ 246857 w 338138"/>
                <a:gd name="connsiteY8" fmla="*/ 233796 h 336550"/>
                <a:gd name="connsiteX9" fmla="*/ 245534 w 338138"/>
                <a:gd name="connsiteY9" fmla="*/ 240290 h 336550"/>
                <a:gd name="connsiteX10" fmla="*/ 241565 w 338138"/>
                <a:gd name="connsiteY10" fmla="*/ 242888 h 336550"/>
                <a:gd name="connsiteX11" fmla="*/ 237596 w 338138"/>
                <a:gd name="connsiteY11" fmla="*/ 241589 h 336550"/>
                <a:gd name="connsiteX12" fmla="*/ 236273 w 338138"/>
                <a:gd name="connsiteY12" fmla="*/ 238992 h 336550"/>
                <a:gd name="connsiteX13" fmla="*/ 234950 w 338138"/>
                <a:gd name="connsiteY13" fmla="*/ 237693 h 336550"/>
                <a:gd name="connsiteX14" fmla="*/ 236273 w 338138"/>
                <a:gd name="connsiteY14" fmla="*/ 235095 h 336550"/>
                <a:gd name="connsiteX15" fmla="*/ 236273 w 338138"/>
                <a:gd name="connsiteY15" fmla="*/ 233796 h 336550"/>
                <a:gd name="connsiteX16" fmla="*/ 238919 w 338138"/>
                <a:gd name="connsiteY16" fmla="*/ 226003 h 336550"/>
                <a:gd name="connsiteX17" fmla="*/ 238919 w 338138"/>
                <a:gd name="connsiteY17" fmla="*/ 218210 h 336550"/>
                <a:gd name="connsiteX18" fmla="*/ 238919 w 338138"/>
                <a:gd name="connsiteY18" fmla="*/ 216911 h 336550"/>
                <a:gd name="connsiteX19" fmla="*/ 240242 w 338138"/>
                <a:gd name="connsiteY19" fmla="*/ 215612 h 336550"/>
                <a:gd name="connsiteX20" fmla="*/ 240242 w 338138"/>
                <a:gd name="connsiteY20" fmla="*/ 214313 h 336550"/>
                <a:gd name="connsiteX21" fmla="*/ 246857 w 338138"/>
                <a:gd name="connsiteY21" fmla="*/ 210416 h 336550"/>
                <a:gd name="connsiteX22" fmla="*/ 253471 w 338138"/>
                <a:gd name="connsiteY22" fmla="*/ 202623 h 336550"/>
                <a:gd name="connsiteX23" fmla="*/ 253471 w 338138"/>
                <a:gd name="connsiteY23" fmla="*/ 201324 h 336550"/>
                <a:gd name="connsiteX24" fmla="*/ 256117 w 338138"/>
                <a:gd name="connsiteY24" fmla="*/ 200025 h 336550"/>
                <a:gd name="connsiteX25" fmla="*/ 300038 w 338138"/>
                <a:gd name="connsiteY25" fmla="*/ 171450 h 336550"/>
                <a:gd name="connsiteX26" fmla="*/ 301625 w 338138"/>
                <a:gd name="connsiteY26" fmla="*/ 171450 h 336550"/>
                <a:gd name="connsiteX27" fmla="*/ 298450 w 338138"/>
                <a:gd name="connsiteY27" fmla="*/ 176213 h 336550"/>
                <a:gd name="connsiteX28" fmla="*/ 296863 w 338138"/>
                <a:gd name="connsiteY28" fmla="*/ 177800 h 336550"/>
                <a:gd name="connsiteX29" fmla="*/ 295275 w 338138"/>
                <a:gd name="connsiteY29" fmla="*/ 177800 h 336550"/>
                <a:gd name="connsiteX30" fmla="*/ 295275 w 338138"/>
                <a:gd name="connsiteY30" fmla="*/ 176213 h 336550"/>
                <a:gd name="connsiteX31" fmla="*/ 296863 w 338138"/>
                <a:gd name="connsiteY31" fmla="*/ 174625 h 336550"/>
                <a:gd name="connsiteX32" fmla="*/ 298450 w 338138"/>
                <a:gd name="connsiteY32" fmla="*/ 173038 h 336550"/>
                <a:gd name="connsiteX33" fmla="*/ 293688 w 338138"/>
                <a:gd name="connsiteY33" fmla="*/ 171450 h 336550"/>
                <a:gd name="connsiteX34" fmla="*/ 296863 w 338138"/>
                <a:gd name="connsiteY34" fmla="*/ 171450 h 336550"/>
                <a:gd name="connsiteX35" fmla="*/ 293688 w 338138"/>
                <a:gd name="connsiteY35" fmla="*/ 174625 h 336550"/>
                <a:gd name="connsiteX36" fmla="*/ 292100 w 338138"/>
                <a:gd name="connsiteY36" fmla="*/ 174625 h 336550"/>
                <a:gd name="connsiteX37" fmla="*/ 292100 w 338138"/>
                <a:gd name="connsiteY37" fmla="*/ 173038 h 336550"/>
                <a:gd name="connsiteX38" fmla="*/ 303946 w 338138"/>
                <a:gd name="connsiteY38" fmla="*/ 169998 h 336550"/>
                <a:gd name="connsiteX39" fmla="*/ 303457 w 338138"/>
                <a:gd name="connsiteY39" fmla="*/ 173083 h 336550"/>
                <a:gd name="connsiteX40" fmla="*/ 303213 w 338138"/>
                <a:gd name="connsiteY40" fmla="*/ 174625 h 336550"/>
                <a:gd name="connsiteX41" fmla="*/ 303213 w 338138"/>
                <a:gd name="connsiteY41" fmla="*/ 173288 h 336550"/>
                <a:gd name="connsiteX42" fmla="*/ 303213 w 338138"/>
                <a:gd name="connsiteY42" fmla="*/ 171952 h 336550"/>
                <a:gd name="connsiteX43" fmla="*/ 303213 w 338138"/>
                <a:gd name="connsiteY43" fmla="*/ 170615 h 336550"/>
                <a:gd name="connsiteX44" fmla="*/ 288926 w 338138"/>
                <a:gd name="connsiteY44" fmla="*/ 169862 h 336550"/>
                <a:gd name="connsiteX45" fmla="*/ 290513 w 338138"/>
                <a:gd name="connsiteY45" fmla="*/ 169862 h 336550"/>
                <a:gd name="connsiteX46" fmla="*/ 293688 w 338138"/>
                <a:gd name="connsiteY46" fmla="*/ 169862 h 336550"/>
                <a:gd name="connsiteX47" fmla="*/ 293688 w 338138"/>
                <a:gd name="connsiteY47" fmla="*/ 170656 h 336550"/>
                <a:gd name="connsiteX48" fmla="*/ 292101 w 338138"/>
                <a:gd name="connsiteY48" fmla="*/ 171450 h 336550"/>
                <a:gd name="connsiteX49" fmla="*/ 290513 w 338138"/>
                <a:gd name="connsiteY49" fmla="*/ 171450 h 336550"/>
                <a:gd name="connsiteX50" fmla="*/ 288926 w 338138"/>
                <a:gd name="connsiteY50" fmla="*/ 171450 h 336550"/>
                <a:gd name="connsiteX51" fmla="*/ 287338 w 338138"/>
                <a:gd name="connsiteY51" fmla="*/ 170656 h 336550"/>
                <a:gd name="connsiteX52" fmla="*/ 288926 w 338138"/>
                <a:gd name="connsiteY52" fmla="*/ 169862 h 336550"/>
                <a:gd name="connsiteX53" fmla="*/ 304800 w 338138"/>
                <a:gd name="connsiteY53" fmla="*/ 164600 h 336550"/>
                <a:gd name="connsiteX54" fmla="*/ 304800 w 338138"/>
                <a:gd name="connsiteY54" fmla="*/ 165267 h 336550"/>
                <a:gd name="connsiteX55" fmla="*/ 304800 w 338138"/>
                <a:gd name="connsiteY55" fmla="*/ 166604 h 336550"/>
                <a:gd name="connsiteX56" fmla="*/ 304800 w 338138"/>
                <a:gd name="connsiteY56" fmla="*/ 167941 h 336550"/>
                <a:gd name="connsiteX57" fmla="*/ 304800 w 338138"/>
                <a:gd name="connsiteY57" fmla="*/ 169278 h 336550"/>
                <a:gd name="connsiteX58" fmla="*/ 303946 w 338138"/>
                <a:gd name="connsiteY58" fmla="*/ 169998 h 336550"/>
                <a:gd name="connsiteX59" fmla="*/ 301626 w 338138"/>
                <a:gd name="connsiteY59" fmla="*/ 149225 h 336550"/>
                <a:gd name="connsiteX60" fmla="*/ 303213 w 338138"/>
                <a:gd name="connsiteY60" fmla="*/ 149225 h 336550"/>
                <a:gd name="connsiteX61" fmla="*/ 304800 w 338138"/>
                <a:gd name="connsiteY61" fmla="*/ 150562 h 336550"/>
                <a:gd name="connsiteX62" fmla="*/ 304800 w 338138"/>
                <a:gd name="connsiteY62" fmla="*/ 151899 h 336550"/>
                <a:gd name="connsiteX63" fmla="*/ 304800 w 338138"/>
                <a:gd name="connsiteY63" fmla="*/ 154573 h 336550"/>
                <a:gd name="connsiteX64" fmla="*/ 305656 w 338138"/>
                <a:gd name="connsiteY64" fmla="*/ 153133 h 336550"/>
                <a:gd name="connsiteX65" fmla="*/ 306128 w 338138"/>
                <a:gd name="connsiteY65" fmla="*/ 156215 h 336550"/>
                <a:gd name="connsiteX66" fmla="*/ 304800 w 338138"/>
                <a:gd name="connsiteY66" fmla="*/ 164600 h 336550"/>
                <a:gd name="connsiteX67" fmla="*/ 304800 w 338138"/>
                <a:gd name="connsiteY67" fmla="*/ 162594 h 336550"/>
                <a:gd name="connsiteX68" fmla="*/ 304800 w 338138"/>
                <a:gd name="connsiteY68" fmla="*/ 161257 h 336550"/>
                <a:gd name="connsiteX69" fmla="*/ 304800 w 338138"/>
                <a:gd name="connsiteY69" fmla="*/ 159920 h 336550"/>
                <a:gd name="connsiteX70" fmla="*/ 304800 w 338138"/>
                <a:gd name="connsiteY70" fmla="*/ 158583 h 336550"/>
                <a:gd name="connsiteX71" fmla="*/ 303213 w 338138"/>
                <a:gd name="connsiteY71" fmla="*/ 158583 h 336550"/>
                <a:gd name="connsiteX72" fmla="*/ 303213 w 338138"/>
                <a:gd name="connsiteY72" fmla="*/ 157246 h 336550"/>
                <a:gd name="connsiteX73" fmla="*/ 303213 w 338138"/>
                <a:gd name="connsiteY73" fmla="*/ 155909 h 336550"/>
                <a:gd name="connsiteX74" fmla="*/ 303213 w 338138"/>
                <a:gd name="connsiteY74" fmla="*/ 154573 h 336550"/>
                <a:gd name="connsiteX75" fmla="*/ 301625 w 338138"/>
                <a:gd name="connsiteY75" fmla="*/ 154573 h 336550"/>
                <a:gd name="connsiteX76" fmla="*/ 301625 w 338138"/>
                <a:gd name="connsiteY76" fmla="*/ 153236 h 336550"/>
                <a:gd name="connsiteX77" fmla="*/ 301625 w 338138"/>
                <a:gd name="connsiteY77" fmla="*/ 151899 h 336550"/>
                <a:gd name="connsiteX78" fmla="*/ 301625 w 338138"/>
                <a:gd name="connsiteY78" fmla="*/ 150812 h 336550"/>
                <a:gd name="connsiteX79" fmla="*/ 301626 w 338138"/>
                <a:gd name="connsiteY79" fmla="*/ 150813 h 336550"/>
                <a:gd name="connsiteX80" fmla="*/ 301626 w 338138"/>
                <a:gd name="connsiteY80" fmla="*/ 149226 h 336550"/>
                <a:gd name="connsiteX81" fmla="*/ 298450 w 338138"/>
                <a:gd name="connsiteY81" fmla="*/ 147637 h 336550"/>
                <a:gd name="connsiteX82" fmla="*/ 298450 w 338138"/>
                <a:gd name="connsiteY82" fmla="*/ 148907 h 336550"/>
                <a:gd name="connsiteX83" fmla="*/ 298450 w 338138"/>
                <a:gd name="connsiteY83" fmla="*/ 150177 h 336550"/>
                <a:gd name="connsiteX84" fmla="*/ 297180 w 338138"/>
                <a:gd name="connsiteY84" fmla="*/ 150177 h 336550"/>
                <a:gd name="connsiteX85" fmla="*/ 295910 w 338138"/>
                <a:gd name="connsiteY85" fmla="*/ 150177 h 336550"/>
                <a:gd name="connsiteX86" fmla="*/ 294640 w 338138"/>
                <a:gd name="connsiteY86" fmla="*/ 150177 h 336550"/>
                <a:gd name="connsiteX87" fmla="*/ 294640 w 338138"/>
                <a:gd name="connsiteY87" fmla="*/ 152717 h 336550"/>
                <a:gd name="connsiteX88" fmla="*/ 294640 w 338138"/>
                <a:gd name="connsiteY88" fmla="*/ 153987 h 336550"/>
                <a:gd name="connsiteX89" fmla="*/ 295910 w 338138"/>
                <a:gd name="connsiteY89" fmla="*/ 155257 h 336550"/>
                <a:gd name="connsiteX90" fmla="*/ 295910 w 338138"/>
                <a:gd name="connsiteY90" fmla="*/ 153987 h 336550"/>
                <a:gd name="connsiteX91" fmla="*/ 297180 w 338138"/>
                <a:gd name="connsiteY91" fmla="*/ 152717 h 336550"/>
                <a:gd name="connsiteX92" fmla="*/ 297180 w 338138"/>
                <a:gd name="connsiteY92" fmla="*/ 153987 h 336550"/>
                <a:gd name="connsiteX93" fmla="*/ 295910 w 338138"/>
                <a:gd name="connsiteY93" fmla="*/ 156527 h 336550"/>
                <a:gd name="connsiteX94" fmla="*/ 295910 w 338138"/>
                <a:gd name="connsiteY94" fmla="*/ 157797 h 336550"/>
                <a:gd name="connsiteX95" fmla="*/ 297180 w 338138"/>
                <a:gd name="connsiteY95" fmla="*/ 160337 h 336550"/>
                <a:gd name="connsiteX96" fmla="*/ 297180 w 338138"/>
                <a:gd name="connsiteY96" fmla="*/ 162877 h 336550"/>
                <a:gd name="connsiteX97" fmla="*/ 295910 w 338138"/>
                <a:gd name="connsiteY97" fmla="*/ 164147 h 336550"/>
                <a:gd name="connsiteX98" fmla="*/ 294640 w 338138"/>
                <a:gd name="connsiteY98" fmla="*/ 162877 h 336550"/>
                <a:gd name="connsiteX99" fmla="*/ 294640 w 338138"/>
                <a:gd name="connsiteY99" fmla="*/ 165417 h 336550"/>
                <a:gd name="connsiteX100" fmla="*/ 293370 w 338138"/>
                <a:gd name="connsiteY100" fmla="*/ 166687 h 336550"/>
                <a:gd name="connsiteX101" fmla="*/ 293370 w 338138"/>
                <a:gd name="connsiteY101" fmla="*/ 165417 h 336550"/>
                <a:gd name="connsiteX102" fmla="*/ 293370 w 338138"/>
                <a:gd name="connsiteY102" fmla="*/ 162877 h 336550"/>
                <a:gd name="connsiteX103" fmla="*/ 293370 w 338138"/>
                <a:gd name="connsiteY103" fmla="*/ 161607 h 336550"/>
                <a:gd name="connsiteX104" fmla="*/ 292100 w 338138"/>
                <a:gd name="connsiteY104" fmla="*/ 159067 h 336550"/>
                <a:gd name="connsiteX105" fmla="*/ 293370 w 338138"/>
                <a:gd name="connsiteY105" fmla="*/ 157797 h 336550"/>
                <a:gd name="connsiteX106" fmla="*/ 293370 w 338138"/>
                <a:gd name="connsiteY106" fmla="*/ 155257 h 336550"/>
                <a:gd name="connsiteX107" fmla="*/ 293370 w 338138"/>
                <a:gd name="connsiteY107" fmla="*/ 153987 h 336550"/>
                <a:gd name="connsiteX108" fmla="*/ 293370 w 338138"/>
                <a:gd name="connsiteY108" fmla="*/ 151447 h 336550"/>
                <a:gd name="connsiteX109" fmla="*/ 293370 w 338138"/>
                <a:gd name="connsiteY109" fmla="*/ 148907 h 336550"/>
                <a:gd name="connsiteX110" fmla="*/ 294640 w 338138"/>
                <a:gd name="connsiteY110" fmla="*/ 148907 h 336550"/>
                <a:gd name="connsiteX111" fmla="*/ 298450 w 338138"/>
                <a:gd name="connsiteY111" fmla="*/ 147637 h 336550"/>
                <a:gd name="connsiteX112" fmla="*/ 300038 w 338138"/>
                <a:gd name="connsiteY112" fmla="*/ 139700 h 336550"/>
                <a:gd name="connsiteX113" fmla="*/ 301626 w 338138"/>
                <a:gd name="connsiteY113" fmla="*/ 139700 h 336550"/>
                <a:gd name="connsiteX114" fmla="*/ 301626 w 338138"/>
                <a:gd name="connsiteY114" fmla="*/ 141288 h 336550"/>
                <a:gd name="connsiteX115" fmla="*/ 301626 w 338138"/>
                <a:gd name="connsiteY115" fmla="*/ 142875 h 336550"/>
                <a:gd name="connsiteX116" fmla="*/ 301626 w 338138"/>
                <a:gd name="connsiteY116" fmla="*/ 146051 h 336550"/>
                <a:gd name="connsiteX117" fmla="*/ 301626 w 338138"/>
                <a:gd name="connsiteY117" fmla="*/ 147638 h 336550"/>
                <a:gd name="connsiteX118" fmla="*/ 301626 w 338138"/>
                <a:gd name="connsiteY118" fmla="*/ 149225 h 336550"/>
                <a:gd name="connsiteX119" fmla="*/ 301625 w 338138"/>
                <a:gd name="connsiteY119" fmla="*/ 149225 h 336550"/>
                <a:gd name="connsiteX120" fmla="*/ 301625 w 338138"/>
                <a:gd name="connsiteY120" fmla="*/ 150562 h 336550"/>
                <a:gd name="connsiteX121" fmla="*/ 301625 w 338138"/>
                <a:gd name="connsiteY121" fmla="*/ 150812 h 336550"/>
                <a:gd name="connsiteX122" fmla="*/ 300038 w 338138"/>
                <a:gd name="connsiteY122" fmla="*/ 149226 h 336550"/>
                <a:gd name="connsiteX123" fmla="*/ 300038 w 338138"/>
                <a:gd name="connsiteY123" fmla="*/ 147638 h 336550"/>
                <a:gd name="connsiteX124" fmla="*/ 300038 w 338138"/>
                <a:gd name="connsiteY124" fmla="*/ 144463 h 336550"/>
                <a:gd name="connsiteX125" fmla="*/ 300038 w 338138"/>
                <a:gd name="connsiteY125" fmla="*/ 141288 h 336550"/>
                <a:gd name="connsiteX126" fmla="*/ 287338 w 338138"/>
                <a:gd name="connsiteY126" fmla="*/ 131762 h 336550"/>
                <a:gd name="connsiteX127" fmla="*/ 292101 w 338138"/>
                <a:gd name="connsiteY127" fmla="*/ 134484 h 336550"/>
                <a:gd name="connsiteX128" fmla="*/ 292101 w 338138"/>
                <a:gd name="connsiteY128" fmla="*/ 135844 h 336550"/>
                <a:gd name="connsiteX129" fmla="*/ 290513 w 338138"/>
                <a:gd name="connsiteY129" fmla="*/ 138566 h 336550"/>
                <a:gd name="connsiteX130" fmla="*/ 290513 w 338138"/>
                <a:gd name="connsiteY130" fmla="*/ 139927 h 336550"/>
                <a:gd name="connsiteX131" fmla="*/ 290513 w 338138"/>
                <a:gd name="connsiteY131" fmla="*/ 142648 h 336550"/>
                <a:gd name="connsiteX132" fmla="*/ 292101 w 338138"/>
                <a:gd name="connsiteY132" fmla="*/ 144009 h 336550"/>
                <a:gd name="connsiteX133" fmla="*/ 293688 w 338138"/>
                <a:gd name="connsiteY133" fmla="*/ 145369 h 336550"/>
                <a:gd name="connsiteX134" fmla="*/ 292101 w 338138"/>
                <a:gd name="connsiteY134" fmla="*/ 146730 h 336550"/>
                <a:gd name="connsiteX135" fmla="*/ 292101 w 338138"/>
                <a:gd name="connsiteY135" fmla="*/ 148091 h 336550"/>
                <a:gd name="connsiteX136" fmla="*/ 290513 w 338138"/>
                <a:gd name="connsiteY136" fmla="*/ 150812 h 336550"/>
                <a:gd name="connsiteX137" fmla="*/ 290513 w 338138"/>
                <a:gd name="connsiteY137" fmla="*/ 152173 h 336550"/>
                <a:gd name="connsiteX138" fmla="*/ 290513 w 338138"/>
                <a:gd name="connsiteY138" fmla="*/ 153534 h 336550"/>
                <a:gd name="connsiteX139" fmla="*/ 290513 w 338138"/>
                <a:gd name="connsiteY139" fmla="*/ 154894 h 336550"/>
                <a:gd name="connsiteX140" fmla="*/ 290513 w 338138"/>
                <a:gd name="connsiteY140" fmla="*/ 157616 h 336550"/>
                <a:gd name="connsiteX141" fmla="*/ 288925 w 338138"/>
                <a:gd name="connsiteY141" fmla="*/ 160337 h 336550"/>
                <a:gd name="connsiteX142" fmla="*/ 287338 w 338138"/>
                <a:gd name="connsiteY142" fmla="*/ 160337 h 336550"/>
                <a:gd name="connsiteX143" fmla="*/ 285750 w 338138"/>
                <a:gd name="connsiteY143" fmla="*/ 137205 h 336550"/>
                <a:gd name="connsiteX144" fmla="*/ 285750 w 338138"/>
                <a:gd name="connsiteY144" fmla="*/ 135844 h 336550"/>
                <a:gd name="connsiteX145" fmla="*/ 285750 w 338138"/>
                <a:gd name="connsiteY145" fmla="*/ 133123 h 336550"/>
                <a:gd name="connsiteX146" fmla="*/ 287338 w 338138"/>
                <a:gd name="connsiteY146" fmla="*/ 131762 h 336550"/>
                <a:gd name="connsiteX147" fmla="*/ 296863 w 338138"/>
                <a:gd name="connsiteY147" fmla="*/ 123825 h 336550"/>
                <a:gd name="connsiteX148" fmla="*/ 298451 w 338138"/>
                <a:gd name="connsiteY148" fmla="*/ 127000 h 336550"/>
                <a:gd name="connsiteX149" fmla="*/ 300038 w 338138"/>
                <a:gd name="connsiteY149" fmla="*/ 130175 h 336550"/>
                <a:gd name="connsiteX150" fmla="*/ 298451 w 338138"/>
                <a:gd name="connsiteY150" fmla="*/ 130175 h 336550"/>
                <a:gd name="connsiteX151" fmla="*/ 298451 w 338138"/>
                <a:gd name="connsiteY151" fmla="*/ 133350 h 336550"/>
                <a:gd name="connsiteX152" fmla="*/ 296863 w 338138"/>
                <a:gd name="connsiteY152" fmla="*/ 131763 h 336550"/>
                <a:gd name="connsiteX153" fmla="*/ 296863 w 338138"/>
                <a:gd name="connsiteY153" fmla="*/ 130175 h 336550"/>
                <a:gd name="connsiteX154" fmla="*/ 295276 w 338138"/>
                <a:gd name="connsiteY154" fmla="*/ 128588 h 336550"/>
                <a:gd name="connsiteX155" fmla="*/ 293688 w 338138"/>
                <a:gd name="connsiteY155" fmla="*/ 130175 h 336550"/>
                <a:gd name="connsiteX156" fmla="*/ 293688 w 338138"/>
                <a:gd name="connsiteY156" fmla="*/ 128588 h 336550"/>
                <a:gd name="connsiteX157" fmla="*/ 293688 w 338138"/>
                <a:gd name="connsiteY157" fmla="*/ 125413 h 336550"/>
                <a:gd name="connsiteX158" fmla="*/ 296863 w 338138"/>
                <a:gd name="connsiteY158" fmla="*/ 125413 h 336550"/>
                <a:gd name="connsiteX159" fmla="*/ 292100 w 338138"/>
                <a:gd name="connsiteY159" fmla="*/ 117475 h 336550"/>
                <a:gd name="connsiteX160" fmla="*/ 293688 w 338138"/>
                <a:gd name="connsiteY160" fmla="*/ 117475 h 336550"/>
                <a:gd name="connsiteX161" fmla="*/ 293688 w 338138"/>
                <a:gd name="connsiteY161" fmla="*/ 119063 h 336550"/>
                <a:gd name="connsiteX162" fmla="*/ 293688 w 338138"/>
                <a:gd name="connsiteY162" fmla="*/ 120650 h 336550"/>
                <a:gd name="connsiteX163" fmla="*/ 285750 w 338138"/>
                <a:gd name="connsiteY163" fmla="*/ 101600 h 336550"/>
                <a:gd name="connsiteX164" fmla="*/ 287338 w 338138"/>
                <a:gd name="connsiteY164" fmla="*/ 101600 h 336550"/>
                <a:gd name="connsiteX165" fmla="*/ 287338 w 338138"/>
                <a:gd name="connsiteY165" fmla="*/ 104775 h 336550"/>
                <a:gd name="connsiteX166" fmla="*/ 288925 w 338138"/>
                <a:gd name="connsiteY166" fmla="*/ 107950 h 336550"/>
                <a:gd name="connsiteX167" fmla="*/ 290513 w 338138"/>
                <a:gd name="connsiteY167" fmla="*/ 109538 h 336550"/>
                <a:gd name="connsiteX168" fmla="*/ 292101 w 338138"/>
                <a:gd name="connsiteY168" fmla="*/ 111125 h 336550"/>
                <a:gd name="connsiteX169" fmla="*/ 293688 w 338138"/>
                <a:gd name="connsiteY169" fmla="*/ 111125 h 336550"/>
                <a:gd name="connsiteX170" fmla="*/ 293688 w 338138"/>
                <a:gd name="connsiteY170" fmla="*/ 114300 h 336550"/>
                <a:gd name="connsiteX171" fmla="*/ 293688 w 338138"/>
                <a:gd name="connsiteY171" fmla="*/ 115887 h 336550"/>
                <a:gd name="connsiteX172" fmla="*/ 295276 w 338138"/>
                <a:gd name="connsiteY172" fmla="*/ 117475 h 336550"/>
                <a:gd name="connsiteX173" fmla="*/ 295276 w 338138"/>
                <a:gd name="connsiteY173" fmla="*/ 119062 h 336550"/>
                <a:gd name="connsiteX174" fmla="*/ 295276 w 338138"/>
                <a:gd name="connsiteY174" fmla="*/ 120650 h 336550"/>
                <a:gd name="connsiteX175" fmla="*/ 295276 w 338138"/>
                <a:gd name="connsiteY175" fmla="*/ 122237 h 336550"/>
                <a:gd name="connsiteX176" fmla="*/ 293688 w 338138"/>
                <a:gd name="connsiteY176" fmla="*/ 117475 h 336550"/>
                <a:gd name="connsiteX177" fmla="*/ 293688 w 338138"/>
                <a:gd name="connsiteY177" fmla="*/ 115888 h 336550"/>
                <a:gd name="connsiteX178" fmla="*/ 292101 w 338138"/>
                <a:gd name="connsiteY178" fmla="*/ 114300 h 336550"/>
                <a:gd name="connsiteX179" fmla="*/ 290513 w 338138"/>
                <a:gd name="connsiteY179" fmla="*/ 114300 h 336550"/>
                <a:gd name="connsiteX180" fmla="*/ 290513 w 338138"/>
                <a:gd name="connsiteY180" fmla="*/ 115888 h 336550"/>
                <a:gd name="connsiteX181" fmla="*/ 290513 w 338138"/>
                <a:gd name="connsiteY181" fmla="*/ 117475 h 336550"/>
                <a:gd name="connsiteX182" fmla="*/ 288925 w 338138"/>
                <a:gd name="connsiteY182" fmla="*/ 117475 h 336550"/>
                <a:gd name="connsiteX183" fmla="*/ 288925 w 338138"/>
                <a:gd name="connsiteY183" fmla="*/ 115888 h 336550"/>
                <a:gd name="connsiteX184" fmla="*/ 288925 w 338138"/>
                <a:gd name="connsiteY184" fmla="*/ 112713 h 336550"/>
                <a:gd name="connsiteX185" fmla="*/ 287338 w 338138"/>
                <a:gd name="connsiteY185" fmla="*/ 109538 h 336550"/>
                <a:gd name="connsiteX186" fmla="*/ 285750 w 338138"/>
                <a:gd name="connsiteY186" fmla="*/ 107950 h 336550"/>
                <a:gd name="connsiteX187" fmla="*/ 285750 w 338138"/>
                <a:gd name="connsiteY187" fmla="*/ 106363 h 336550"/>
                <a:gd name="connsiteX188" fmla="*/ 285750 w 338138"/>
                <a:gd name="connsiteY188" fmla="*/ 103188 h 336550"/>
                <a:gd name="connsiteX189" fmla="*/ 203200 w 338138"/>
                <a:gd name="connsiteY189" fmla="*/ 85725 h 336550"/>
                <a:gd name="connsiteX190" fmla="*/ 207963 w 338138"/>
                <a:gd name="connsiteY190" fmla="*/ 85725 h 336550"/>
                <a:gd name="connsiteX191" fmla="*/ 204391 w 338138"/>
                <a:gd name="connsiteY191" fmla="*/ 87842 h 336550"/>
                <a:gd name="connsiteX192" fmla="*/ 203200 w 338138"/>
                <a:gd name="connsiteY192" fmla="*/ 87842 h 336550"/>
                <a:gd name="connsiteX193" fmla="*/ 203200 w 338138"/>
                <a:gd name="connsiteY193" fmla="*/ 85725 h 336550"/>
                <a:gd name="connsiteX194" fmla="*/ 188913 w 338138"/>
                <a:gd name="connsiteY194" fmla="*/ 83476 h 336550"/>
                <a:gd name="connsiteX195" fmla="*/ 192088 w 338138"/>
                <a:gd name="connsiteY195" fmla="*/ 84667 h 336550"/>
                <a:gd name="connsiteX196" fmla="*/ 190501 w 338138"/>
                <a:gd name="connsiteY196" fmla="*/ 85725 h 336550"/>
                <a:gd name="connsiteX197" fmla="*/ 185738 w 338138"/>
                <a:gd name="connsiteY197" fmla="*/ 84667 h 336550"/>
                <a:gd name="connsiteX198" fmla="*/ 188913 w 338138"/>
                <a:gd name="connsiteY198" fmla="*/ 83476 h 336550"/>
                <a:gd name="connsiteX199" fmla="*/ 161925 w 338138"/>
                <a:gd name="connsiteY199" fmla="*/ 77787 h 336550"/>
                <a:gd name="connsiteX200" fmla="*/ 163248 w 338138"/>
                <a:gd name="connsiteY200" fmla="*/ 77787 h 336550"/>
                <a:gd name="connsiteX201" fmla="*/ 168540 w 338138"/>
                <a:gd name="connsiteY201" fmla="*/ 82550 h 336550"/>
                <a:gd name="connsiteX202" fmla="*/ 167217 w 338138"/>
                <a:gd name="connsiteY202" fmla="*/ 82550 h 336550"/>
                <a:gd name="connsiteX203" fmla="*/ 167217 w 338138"/>
                <a:gd name="connsiteY203" fmla="*/ 81359 h 336550"/>
                <a:gd name="connsiteX204" fmla="*/ 161925 w 338138"/>
                <a:gd name="connsiteY204" fmla="*/ 78978 h 336550"/>
                <a:gd name="connsiteX205" fmla="*/ 161925 w 338138"/>
                <a:gd name="connsiteY205" fmla="*/ 77787 h 336550"/>
                <a:gd name="connsiteX206" fmla="*/ 158751 w 338138"/>
                <a:gd name="connsiteY206" fmla="*/ 73554 h 336550"/>
                <a:gd name="connsiteX207" fmla="*/ 155575 w 338138"/>
                <a:gd name="connsiteY207" fmla="*/ 77787 h 336550"/>
                <a:gd name="connsiteX208" fmla="*/ 153988 w 338138"/>
                <a:gd name="connsiteY208" fmla="*/ 76729 h 336550"/>
                <a:gd name="connsiteX209" fmla="*/ 158751 w 338138"/>
                <a:gd name="connsiteY209" fmla="*/ 73554 h 336550"/>
                <a:gd name="connsiteX210" fmla="*/ 140098 w 338138"/>
                <a:gd name="connsiteY210" fmla="*/ 48759 h 336550"/>
                <a:gd name="connsiteX211" fmla="*/ 142876 w 338138"/>
                <a:gd name="connsiteY211" fmla="*/ 48759 h 336550"/>
                <a:gd name="connsiteX212" fmla="*/ 131763 w 338138"/>
                <a:gd name="connsiteY212" fmla="*/ 55563 h 336550"/>
                <a:gd name="connsiteX213" fmla="*/ 140098 w 338138"/>
                <a:gd name="connsiteY213" fmla="*/ 48759 h 336550"/>
                <a:gd name="connsiteX214" fmla="*/ 148273 w 338138"/>
                <a:gd name="connsiteY214" fmla="*/ 42598 h 336550"/>
                <a:gd name="connsiteX215" fmla="*/ 150813 w 338138"/>
                <a:gd name="connsiteY215" fmla="*/ 42598 h 336550"/>
                <a:gd name="connsiteX216" fmla="*/ 149543 w 338138"/>
                <a:gd name="connsiteY216" fmla="*/ 43921 h 336550"/>
                <a:gd name="connsiteX217" fmla="*/ 148273 w 338138"/>
                <a:gd name="connsiteY217" fmla="*/ 51859 h 336550"/>
                <a:gd name="connsiteX218" fmla="*/ 150813 w 338138"/>
                <a:gd name="connsiteY218" fmla="*/ 50536 h 336550"/>
                <a:gd name="connsiteX219" fmla="*/ 148273 w 338138"/>
                <a:gd name="connsiteY219" fmla="*/ 53181 h 336550"/>
                <a:gd name="connsiteX220" fmla="*/ 149543 w 338138"/>
                <a:gd name="connsiteY220" fmla="*/ 54504 h 336550"/>
                <a:gd name="connsiteX221" fmla="*/ 141923 w 338138"/>
                <a:gd name="connsiteY221" fmla="*/ 55827 h 336550"/>
                <a:gd name="connsiteX222" fmla="*/ 138113 w 338138"/>
                <a:gd name="connsiteY222" fmla="*/ 57150 h 336550"/>
                <a:gd name="connsiteX223" fmla="*/ 140653 w 338138"/>
                <a:gd name="connsiteY223" fmla="*/ 55827 h 336550"/>
                <a:gd name="connsiteX224" fmla="*/ 141923 w 338138"/>
                <a:gd name="connsiteY224" fmla="*/ 53181 h 336550"/>
                <a:gd name="connsiteX225" fmla="*/ 139383 w 338138"/>
                <a:gd name="connsiteY225" fmla="*/ 53181 h 336550"/>
                <a:gd name="connsiteX226" fmla="*/ 141923 w 338138"/>
                <a:gd name="connsiteY226" fmla="*/ 51859 h 336550"/>
                <a:gd name="connsiteX227" fmla="*/ 145733 w 338138"/>
                <a:gd name="connsiteY227" fmla="*/ 49213 h 336550"/>
                <a:gd name="connsiteX228" fmla="*/ 144463 w 338138"/>
                <a:gd name="connsiteY228" fmla="*/ 47890 h 336550"/>
                <a:gd name="connsiteX229" fmla="*/ 144463 w 338138"/>
                <a:gd name="connsiteY229" fmla="*/ 45244 h 336550"/>
                <a:gd name="connsiteX230" fmla="*/ 143193 w 338138"/>
                <a:gd name="connsiteY230" fmla="*/ 45244 h 336550"/>
                <a:gd name="connsiteX231" fmla="*/ 169336 w 338138"/>
                <a:gd name="connsiteY231" fmla="*/ 30162 h 336550"/>
                <a:gd name="connsiteX232" fmla="*/ 33338 w 338138"/>
                <a:gd name="connsiteY232" fmla="*/ 136706 h 336550"/>
                <a:gd name="connsiteX233" fmla="*/ 33338 w 338138"/>
                <a:gd name="connsiteY233" fmla="*/ 138022 h 336550"/>
                <a:gd name="connsiteX234" fmla="*/ 33338 w 338138"/>
                <a:gd name="connsiteY234" fmla="*/ 139337 h 336550"/>
                <a:gd name="connsiteX235" fmla="*/ 33338 w 338138"/>
                <a:gd name="connsiteY235" fmla="*/ 140652 h 336550"/>
                <a:gd name="connsiteX236" fmla="*/ 34658 w 338138"/>
                <a:gd name="connsiteY236" fmla="*/ 139337 h 336550"/>
                <a:gd name="connsiteX237" fmla="*/ 35979 w 338138"/>
                <a:gd name="connsiteY237" fmla="*/ 139337 h 336550"/>
                <a:gd name="connsiteX238" fmla="*/ 35979 w 338138"/>
                <a:gd name="connsiteY238" fmla="*/ 140652 h 336550"/>
                <a:gd name="connsiteX239" fmla="*/ 43901 w 338138"/>
                <a:gd name="connsiteY239" fmla="*/ 153806 h 336550"/>
                <a:gd name="connsiteX240" fmla="*/ 45221 w 338138"/>
                <a:gd name="connsiteY240" fmla="*/ 169590 h 336550"/>
                <a:gd name="connsiteX241" fmla="*/ 49182 w 338138"/>
                <a:gd name="connsiteY241" fmla="*/ 166959 h 336550"/>
                <a:gd name="connsiteX242" fmla="*/ 50503 w 338138"/>
                <a:gd name="connsiteY242" fmla="*/ 170905 h 336550"/>
                <a:gd name="connsiteX243" fmla="*/ 50503 w 338138"/>
                <a:gd name="connsiteY243" fmla="*/ 168275 h 336550"/>
                <a:gd name="connsiteX244" fmla="*/ 55784 w 338138"/>
                <a:gd name="connsiteY244" fmla="*/ 174852 h 336550"/>
                <a:gd name="connsiteX245" fmla="*/ 57105 w 338138"/>
                <a:gd name="connsiteY245" fmla="*/ 174852 h 336550"/>
                <a:gd name="connsiteX246" fmla="*/ 57105 w 338138"/>
                <a:gd name="connsiteY246" fmla="*/ 173536 h 336550"/>
                <a:gd name="connsiteX247" fmla="*/ 59745 w 338138"/>
                <a:gd name="connsiteY247" fmla="*/ 173536 h 336550"/>
                <a:gd name="connsiteX248" fmla="*/ 61066 w 338138"/>
                <a:gd name="connsiteY248" fmla="*/ 173536 h 336550"/>
                <a:gd name="connsiteX249" fmla="*/ 62386 w 338138"/>
                <a:gd name="connsiteY249" fmla="*/ 173536 h 336550"/>
                <a:gd name="connsiteX250" fmla="*/ 63706 w 338138"/>
                <a:gd name="connsiteY250" fmla="*/ 173536 h 336550"/>
                <a:gd name="connsiteX251" fmla="*/ 65027 w 338138"/>
                <a:gd name="connsiteY251" fmla="*/ 173536 h 336550"/>
                <a:gd name="connsiteX252" fmla="*/ 65027 w 338138"/>
                <a:gd name="connsiteY252" fmla="*/ 174852 h 336550"/>
                <a:gd name="connsiteX253" fmla="*/ 68988 w 338138"/>
                <a:gd name="connsiteY253" fmla="*/ 177482 h 336550"/>
                <a:gd name="connsiteX254" fmla="*/ 72949 w 338138"/>
                <a:gd name="connsiteY254" fmla="*/ 180113 h 336550"/>
                <a:gd name="connsiteX255" fmla="*/ 74269 w 338138"/>
                <a:gd name="connsiteY255" fmla="*/ 182744 h 336550"/>
                <a:gd name="connsiteX256" fmla="*/ 74269 w 338138"/>
                <a:gd name="connsiteY256" fmla="*/ 185374 h 336550"/>
                <a:gd name="connsiteX257" fmla="*/ 74269 w 338138"/>
                <a:gd name="connsiteY257" fmla="*/ 189320 h 336550"/>
                <a:gd name="connsiteX258" fmla="*/ 71629 w 338138"/>
                <a:gd name="connsiteY258" fmla="*/ 194582 h 336550"/>
                <a:gd name="connsiteX259" fmla="*/ 71629 w 338138"/>
                <a:gd name="connsiteY259" fmla="*/ 195897 h 336550"/>
                <a:gd name="connsiteX260" fmla="*/ 63706 w 338138"/>
                <a:gd name="connsiteY260" fmla="*/ 219574 h 336550"/>
                <a:gd name="connsiteX261" fmla="*/ 66347 w 338138"/>
                <a:gd name="connsiteY261" fmla="*/ 236673 h 336550"/>
                <a:gd name="connsiteX262" fmla="*/ 66347 w 338138"/>
                <a:gd name="connsiteY262" fmla="*/ 239304 h 336550"/>
                <a:gd name="connsiteX263" fmla="*/ 65027 w 338138"/>
                <a:gd name="connsiteY263" fmla="*/ 245881 h 336550"/>
                <a:gd name="connsiteX264" fmla="*/ 62386 w 338138"/>
                <a:gd name="connsiteY264" fmla="*/ 244565 h 336550"/>
                <a:gd name="connsiteX265" fmla="*/ 65027 w 338138"/>
                <a:gd name="connsiteY265" fmla="*/ 253773 h 336550"/>
                <a:gd name="connsiteX266" fmla="*/ 62386 w 338138"/>
                <a:gd name="connsiteY266" fmla="*/ 255088 h 336550"/>
                <a:gd name="connsiteX267" fmla="*/ 63706 w 338138"/>
                <a:gd name="connsiteY267" fmla="*/ 257719 h 336550"/>
                <a:gd name="connsiteX268" fmla="*/ 66347 w 338138"/>
                <a:gd name="connsiteY268" fmla="*/ 260350 h 336550"/>
                <a:gd name="connsiteX269" fmla="*/ 66347 w 338138"/>
                <a:gd name="connsiteY269" fmla="*/ 261665 h 336550"/>
                <a:gd name="connsiteX270" fmla="*/ 67668 w 338138"/>
                <a:gd name="connsiteY270" fmla="*/ 261665 h 336550"/>
                <a:gd name="connsiteX271" fmla="*/ 87473 w 338138"/>
                <a:gd name="connsiteY271" fmla="*/ 280080 h 336550"/>
                <a:gd name="connsiteX272" fmla="*/ 88794 w 338138"/>
                <a:gd name="connsiteY272" fmla="*/ 280080 h 336550"/>
                <a:gd name="connsiteX273" fmla="*/ 88794 w 338138"/>
                <a:gd name="connsiteY273" fmla="*/ 281395 h 336550"/>
                <a:gd name="connsiteX274" fmla="*/ 90114 w 338138"/>
                <a:gd name="connsiteY274" fmla="*/ 281395 h 336550"/>
                <a:gd name="connsiteX275" fmla="*/ 169336 w 338138"/>
                <a:gd name="connsiteY275" fmla="*/ 306387 h 336550"/>
                <a:gd name="connsiteX276" fmla="*/ 307976 w 338138"/>
                <a:gd name="connsiteY276" fmla="*/ 168275 h 336550"/>
                <a:gd name="connsiteX277" fmla="*/ 306128 w 338138"/>
                <a:gd name="connsiteY277" fmla="*/ 156215 h 336550"/>
                <a:gd name="connsiteX278" fmla="*/ 306388 w 338138"/>
                <a:gd name="connsiteY278" fmla="*/ 154573 h 336550"/>
                <a:gd name="connsiteX279" fmla="*/ 306388 w 338138"/>
                <a:gd name="connsiteY279" fmla="*/ 151899 h 336550"/>
                <a:gd name="connsiteX280" fmla="*/ 305656 w 338138"/>
                <a:gd name="connsiteY280" fmla="*/ 153133 h 336550"/>
                <a:gd name="connsiteX281" fmla="*/ 301374 w 338138"/>
                <a:gd name="connsiteY281" fmla="*/ 125197 h 336550"/>
                <a:gd name="connsiteX282" fmla="*/ 282889 w 338138"/>
                <a:gd name="connsiteY282" fmla="*/ 88038 h 336550"/>
                <a:gd name="connsiteX283" fmla="*/ 282889 w 338138"/>
                <a:gd name="connsiteY283" fmla="*/ 109084 h 336550"/>
                <a:gd name="connsiteX284" fmla="*/ 281569 w 338138"/>
                <a:gd name="connsiteY284" fmla="*/ 113030 h 336550"/>
                <a:gd name="connsiteX285" fmla="*/ 278928 w 338138"/>
                <a:gd name="connsiteY285" fmla="*/ 115660 h 336550"/>
                <a:gd name="connsiteX286" fmla="*/ 278928 w 338138"/>
                <a:gd name="connsiteY286" fmla="*/ 113030 h 336550"/>
                <a:gd name="connsiteX287" fmla="*/ 277608 w 338138"/>
                <a:gd name="connsiteY287" fmla="*/ 109084 h 336550"/>
                <a:gd name="connsiteX288" fmla="*/ 274967 w 338138"/>
                <a:gd name="connsiteY288" fmla="*/ 106453 h 336550"/>
                <a:gd name="connsiteX289" fmla="*/ 253841 w 338138"/>
                <a:gd name="connsiteY289" fmla="*/ 101192 h 336550"/>
                <a:gd name="connsiteX290" fmla="*/ 249880 w 338138"/>
                <a:gd name="connsiteY290" fmla="*/ 99876 h 336550"/>
                <a:gd name="connsiteX291" fmla="*/ 240637 w 338138"/>
                <a:gd name="connsiteY291" fmla="*/ 97245 h 336550"/>
                <a:gd name="connsiteX292" fmla="*/ 245919 w 338138"/>
                <a:gd name="connsiteY292" fmla="*/ 106453 h 336550"/>
                <a:gd name="connsiteX293" fmla="*/ 247239 w 338138"/>
                <a:gd name="connsiteY293" fmla="*/ 103822 h 336550"/>
                <a:gd name="connsiteX294" fmla="*/ 248559 w 338138"/>
                <a:gd name="connsiteY294" fmla="*/ 106453 h 336550"/>
                <a:gd name="connsiteX295" fmla="*/ 256482 w 338138"/>
                <a:gd name="connsiteY295" fmla="*/ 105138 h 336550"/>
                <a:gd name="connsiteX296" fmla="*/ 268365 w 338138"/>
                <a:gd name="connsiteY296" fmla="*/ 124868 h 336550"/>
                <a:gd name="connsiteX297" fmla="*/ 259122 w 338138"/>
                <a:gd name="connsiteY297" fmla="*/ 132760 h 336550"/>
                <a:gd name="connsiteX298" fmla="*/ 236676 w 338138"/>
                <a:gd name="connsiteY298" fmla="*/ 128814 h 336550"/>
                <a:gd name="connsiteX299" fmla="*/ 235356 w 338138"/>
                <a:gd name="connsiteY299" fmla="*/ 126183 h 336550"/>
                <a:gd name="connsiteX300" fmla="*/ 234035 w 338138"/>
                <a:gd name="connsiteY300" fmla="*/ 123553 h 336550"/>
                <a:gd name="connsiteX301" fmla="*/ 223472 w 338138"/>
                <a:gd name="connsiteY301" fmla="*/ 110399 h 336550"/>
                <a:gd name="connsiteX302" fmla="*/ 220831 w 338138"/>
                <a:gd name="connsiteY302" fmla="*/ 107768 h 336550"/>
                <a:gd name="connsiteX303" fmla="*/ 218191 w 338138"/>
                <a:gd name="connsiteY303" fmla="*/ 105138 h 336550"/>
                <a:gd name="connsiteX304" fmla="*/ 215550 w 338138"/>
                <a:gd name="connsiteY304" fmla="*/ 102507 h 336550"/>
                <a:gd name="connsiteX305" fmla="*/ 210268 w 338138"/>
                <a:gd name="connsiteY305" fmla="*/ 98561 h 336550"/>
                <a:gd name="connsiteX306" fmla="*/ 210268 w 338138"/>
                <a:gd name="connsiteY306" fmla="*/ 99876 h 336550"/>
                <a:gd name="connsiteX307" fmla="*/ 212909 w 338138"/>
                <a:gd name="connsiteY307" fmla="*/ 103822 h 336550"/>
                <a:gd name="connsiteX308" fmla="*/ 215550 w 338138"/>
                <a:gd name="connsiteY308" fmla="*/ 106453 h 336550"/>
                <a:gd name="connsiteX309" fmla="*/ 216870 w 338138"/>
                <a:gd name="connsiteY309" fmla="*/ 109084 h 336550"/>
                <a:gd name="connsiteX310" fmla="*/ 224793 w 338138"/>
                <a:gd name="connsiteY310" fmla="*/ 122237 h 336550"/>
                <a:gd name="connsiteX311" fmla="*/ 231394 w 338138"/>
                <a:gd name="connsiteY311" fmla="*/ 131445 h 336550"/>
                <a:gd name="connsiteX312" fmla="*/ 234035 w 338138"/>
                <a:gd name="connsiteY312" fmla="*/ 134075 h 336550"/>
                <a:gd name="connsiteX313" fmla="*/ 236676 w 338138"/>
                <a:gd name="connsiteY313" fmla="*/ 138022 h 336550"/>
                <a:gd name="connsiteX314" fmla="*/ 240637 w 338138"/>
                <a:gd name="connsiteY314" fmla="*/ 140652 h 336550"/>
                <a:gd name="connsiteX315" fmla="*/ 244598 w 338138"/>
                <a:gd name="connsiteY315" fmla="*/ 143283 h 336550"/>
                <a:gd name="connsiteX316" fmla="*/ 245919 w 338138"/>
                <a:gd name="connsiteY316" fmla="*/ 143283 h 336550"/>
                <a:gd name="connsiteX317" fmla="*/ 248559 w 338138"/>
                <a:gd name="connsiteY317" fmla="*/ 143283 h 336550"/>
                <a:gd name="connsiteX318" fmla="*/ 260443 w 338138"/>
                <a:gd name="connsiteY318" fmla="*/ 140652 h 336550"/>
                <a:gd name="connsiteX319" fmla="*/ 259122 w 338138"/>
                <a:gd name="connsiteY319" fmla="*/ 147229 h 336550"/>
                <a:gd name="connsiteX320" fmla="*/ 257802 w 338138"/>
                <a:gd name="connsiteY320" fmla="*/ 151175 h 336550"/>
                <a:gd name="connsiteX321" fmla="*/ 255161 w 338138"/>
                <a:gd name="connsiteY321" fmla="*/ 159067 h 336550"/>
                <a:gd name="connsiteX322" fmla="*/ 253841 w 338138"/>
                <a:gd name="connsiteY322" fmla="*/ 161698 h 336550"/>
                <a:gd name="connsiteX323" fmla="*/ 232715 w 338138"/>
                <a:gd name="connsiteY323" fmla="*/ 190636 h 336550"/>
                <a:gd name="connsiteX324" fmla="*/ 234035 w 338138"/>
                <a:gd name="connsiteY324" fmla="*/ 191951 h 336550"/>
                <a:gd name="connsiteX325" fmla="*/ 228754 w 338138"/>
                <a:gd name="connsiteY325" fmla="*/ 212997 h 336550"/>
                <a:gd name="connsiteX326" fmla="*/ 227433 w 338138"/>
                <a:gd name="connsiteY326" fmla="*/ 215628 h 336550"/>
                <a:gd name="connsiteX327" fmla="*/ 218191 w 338138"/>
                <a:gd name="connsiteY327" fmla="*/ 235358 h 336550"/>
                <a:gd name="connsiteX328" fmla="*/ 212909 w 338138"/>
                <a:gd name="connsiteY328" fmla="*/ 239304 h 336550"/>
                <a:gd name="connsiteX329" fmla="*/ 211589 w 338138"/>
                <a:gd name="connsiteY329" fmla="*/ 241935 h 336550"/>
                <a:gd name="connsiteX330" fmla="*/ 210268 w 338138"/>
                <a:gd name="connsiteY330" fmla="*/ 245881 h 336550"/>
                <a:gd name="connsiteX331" fmla="*/ 207628 w 338138"/>
                <a:gd name="connsiteY331" fmla="*/ 248512 h 336550"/>
                <a:gd name="connsiteX332" fmla="*/ 203667 w 338138"/>
                <a:gd name="connsiteY332" fmla="*/ 253773 h 336550"/>
                <a:gd name="connsiteX333" fmla="*/ 191783 w 338138"/>
                <a:gd name="connsiteY333" fmla="*/ 259034 h 336550"/>
                <a:gd name="connsiteX334" fmla="*/ 185181 w 338138"/>
                <a:gd name="connsiteY334" fmla="*/ 259034 h 336550"/>
                <a:gd name="connsiteX335" fmla="*/ 183861 w 338138"/>
                <a:gd name="connsiteY335" fmla="*/ 260350 h 336550"/>
                <a:gd name="connsiteX336" fmla="*/ 183861 w 338138"/>
                <a:gd name="connsiteY336" fmla="*/ 261665 h 336550"/>
                <a:gd name="connsiteX337" fmla="*/ 181220 w 338138"/>
                <a:gd name="connsiteY337" fmla="*/ 261665 h 336550"/>
                <a:gd name="connsiteX338" fmla="*/ 178579 w 338138"/>
                <a:gd name="connsiteY338" fmla="*/ 260350 h 336550"/>
                <a:gd name="connsiteX339" fmla="*/ 177259 w 338138"/>
                <a:gd name="connsiteY339" fmla="*/ 259034 h 336550"/>
                <a:gd name="connsiteX340" fmla="*/ 175938 w 338138"/>
                <a:gd name="connsiteY340" fmla="*/ 257719 h 336550"/>
                <a:gd name="connsiteX341" fmla="*/ 175938 w 338138"/>
                <a:gd name="connsiteY341" fmla="*/ 256404 h 336550"/>
                <a:gd name="connsiteX342" fmla="*/ 175938 w 338138"/>
                <a:gd name="connsiteY342" fmla="*/ 255088 h 336550"/>
                <a:gd name="connsiteX343" fmla="*/ 175938 w 338138"/>
                <a:gd name="connsiteY343" fmla="*/ 253773 h 336550"/>
                <a:gd name="connsiteX344" fmla="*/ 174618 w 338138"/>
                <a:gd name="connsiteY344" fmla="*/ 251142 h 336550"/>
                <a:gd name="connsiteX345" fmla="*/ 173298 w 338138"/>
                <a:gd name="connsiteY345" fmla="*/ 248512 h 336550"/>
                <a:gd name="connsiteX346" fmla="*/ 171977 w 338138"/>
                <a:gd name="connsiteY346" fmla="*/ 245881 h 336550"/>
                <a:gd name="connsiteX347" fmla="*/ 170657 w 338138"/>
                <a:gd name="connsiteY347" fmla="*/ 245881 h 336550"/>
                <a:gd name="connsiteX348" fmla="*/ 170657 w 338138"/>
                <a:gd name="connsiteY348" fmla="*/ 244565 h 336550"/>
                <a:gd name="connsiteX349" fmla="*/ 169336 w 338138"/>
                <a:gd name="connsiteY349" fmla="*/ 243250 h 336550"/>
                <a:gd name="connsiteX350" fmla="*/ 169336 w 338138"/>
                <a:gd name="connsiteY350" fmla="*/ 241935 h 336550"/>
                <a:gd name="connsiteX351" fmla="*/ 160094 w 338138"/>
                <a:gd name="connsiteY351" fmla="*/ 219574 h 336550"/>
                <a:gd name="connsiteX352" fmla="*/ 164055 w 338138"/>
                <a:gd name="connsiteY352" fmla="*/ 205105 h 336550"/>
                <a:gd name="connsiteX353" fmla="*/ 165375 w 338138"/>
                <a:gd name="connsiteY353" fmla="*/ 202474 h 336550"/>
                <a:gd name="connsiteX354" fmla="*/ 165375 w 338138"/>
                <a:gd name="connsiteY354" fmla="*/ 198528 h 336550"/>
                <a:gd name="connsiteX355" fmla="*/ 164055 w 338138"/>
                <a:gd name="connsiteY355" fmla="*/ 194582 h 336550"/>
                <a:gd name="connsiteX356" fmla="*/ 160094 w 338138"/>
                <a:gd name="connsiteY356" fmla="*/ 185374 h 336550"/>
                <a:gd name="connsiteX357" fmla="*/ 157453 w 338138"/>
                <a:gd name="connsiteY357" fmla="*/ 182744 h 336550"/>
                <a:gd name="connsiteX358" fmla="*/ 156133 w 338138"/>
                <a:gd name="connsiteY358" fmla="*/ 180113 h 336550"/>
                <a:gd name="connsiteX359" fmla="*/ 152172 w 338138"/>
                <a:gd name="connsiteY359" fmla="*/ 164329 h 336550"/>
                <a:gd name="connsiteX360" fmla="*/ 148210 w 338138"/>
                <a:gd name="connsiteY360" fmla="*/ 160383 h 336550"/>
                <a:gd name="connsiteX361" fmla="*/ 144249 w 338138"/>
                <a:gd name="connsiteY361" fmla="*/ 160383 h 336550"/>
                <a:gd name="connsiteX362" fmla="*/ 142929 w 338138"/>
                <a:gd name="connsiteY362" fmla="*/ 159067 h 336550"/>
                <a:gd name="connsiteX363" fmla="*/ 141609 w 338138"/>
                <a:gd name="connsiteY363" fmla="*/ 157752 h 336550"/>
                <a:gd name="connsiteX364" fmla="*/ 141609 w 338138"/>
                <a:gd name="connsiteY364" fmla="*/ 156437 h 336550"/>
                <a:gd name="connsiteX365" fmla="*/ 136327 w 338138"/>
                <a:gd name="connsiteY365" fmla="*/ 155121 h 336550"/>
                <a:gd name="connsiteX366" fmla="*/ 133686 w 338138"/>
                <a:gd name="connsiteY366" fmla="*/ 156437 h 336550"/>
                <a:gd name="connsiteX367" fmla="*/ 131046 w 338138"/>
                <a:gd name="connsiteY367" fmla="*/ 156437 h 336550"/>
                <a:gd name="connsiteX368" fmla="*/ 92755 w 338138"/>
                <a:gd name="connsiteY368" fmla="*/ 145914 h 336550"/>
                <a:gd name="connsiteX369" fmla="*/ 91434 w 338138"/>
                <a:gd name="connsiteY369" fmla="*/ 143283 h 336550"/>
                <a:gd name="connsiteX370" fmla="*/ 88794 w 338138"/>
                <a:gd name="connsiteY370" fmla="*/ 140652 h 336550"/>
                <a:gd name="connsiteX371" fmla="*/ 88794 w 338138"/>
                <a:gd name="connsiteY371" fmla="*/ 139337 h 336550"/>
                <a:gd name="connsiteX372" fmla="*/ 87473 w 338138"/>
                <a:gd name="connsiteY372" fmla="*/ 139337 h 336550"/>
                <a:gd name="connsiteX373" fmla="*/ 88794 w 338138"/>
                <a:gd name="connsiteY373" fmla="*/ 136706 h 336550"/>
                <a:gd name="connsiteX374" fmla="*/ 88794 w 338138"/>
                <a:gd name="connsiteY374" fmla="*/ 134075 h 336550"/>
                <a:gd name="connsiteX375" fmla="*/ 88794 w 338138"/>
                <a:gd name="connsiteY375" fmla="*/ 132760 h 336550"/>
                <a:gd name="connsiteX376" fmla="*/ 88794 w 338138"/>
                <a:gd name="connsiteY376" fmla="*/ 131445 h 336550"/>
                <a:gd name="connsiteX377" fmla="*/ 101997 w 338138"/>
                <a:gd name="connsiteY377" fmla="*/ 103822 h 336550"/>
                <a:gd name="connsiteX378" fmla="*/ 105958 w 338138"/>
                <a:gd name="connsiteY378" fmla="*/ 101192 h 336550"/>
                <a:gd name="connsiteX379" fmla="*/ 113881 w 338138"/>
                <a:gd name="connsiteY379" fmla="*/ 95930 h 336550"/>
                <a:gd name="connsiteX380" fmla="*/ 115201 w 338138"/>
                <a:gd name="connsiteY380" fmla="*/ 93299 h 336550"/>
                <a:gd name="connsiteX381" fmla="*/ 125764 w 338138"/>
                <a:gd name="connsiteY381" fmla="*/ 84092 h 336550"/>
                <a:gd name="connsiteX382" fmla="*/ 144249 w 338138"/>
                <a:gd name="connsiteY382" fmla="*/ 81461 h 336550"/>
                <a:gd name="connsiteX383" fmla="*/ 148210 w 338138"/>
                <a:gd name="connsiteY383" fmla="*/ 81461 h 336550"/>
                <a:gd name="connsiteX384" fmla="*/ 161414 w 338138"/>
                <a:gd name="connsiteY384" fmla="*/ 82777 h 336550"/>
                <a:gd name="connsiteX385" fmla="*/ 168016 w 338138"/>
                <a:gd name="connsiteY385" fmla="*/ 91984 h 336550"/>
                <a:gd name="connsiteX386" fmla="*/ 170657 w 338138"/>
                <a:gd name="connsiteY386" fmla="*/ 91984 h 336550"/>
                <a:gd name="connsiteX387" fmla="*/ 174618 w 338138"/>
                <a:gd name="connsiteY387" fmla="*/ 93299 h 336550"/>
                <a:gd name="connsiteX388" fmla="*/ 175938 w 338138"/>
                <a:gd name="connsiteY388" fmla="*/ 94615 h 336550"/>
                <a:gd name="connsiteX389" fmla="*/ 179899 w 338138"/>
                <a:gd name="connsiteY389" fmla="*/ 95930 h 336550"/>
                <a:gd name="connsiteX390" fmla="*/ 179899 w 338138"/>
                <a:gd name="connsiteY390" fmla="*/ 94615 h 336550"/>
                <a:gd name="connsiteX391" fmla="*/ 179899 w 338138"/>
                <a:gd name="connsiteY391" fmla="*/ 91984 h 336550"/>
                <a:gd name="connsiteX392" fmla="*/ 181220 w 338138"/>
                <a:gd name="connsiteY392" fmla="*/ 90669 h 336550"/>
                <a:gd name="connsiteX393" fmla="*/ 183861 w 338138"/>
                <a:gd name="connsiteY393" fmla="*/ 90669 h 336550"/>
                <a:gd name="connsiteX394" fmla="*/ 186501 w 338138"/>
                <a:gd name="connsiteY394" fmla="*/ 90669 h 336550"/>
                <a:gd name="connsiteX395" fmla="*/ 198385 w 338138"/>
                <a:gd name="connsiteY395" fmla="*/ 94615 h 336550"/>
                <a:gd name="connsiteX396" fmla="*/ 211589 w 338138"/>
                <a:gd name="connsiteY396" fmla="*/ 84092 h 336550"/>
                <a:gd name="connsiteX397" fmla="*/ 189142 w 338138"/>
                <a:gd name="connsiteY397" fmla="*/ 74884 h 336550"/>
                <a:gd name="connsiteX398" fmla="*/ 187822 w 338138"/>
                <a:gd name="connsiteY398" fmla="*/ 76200 h 336550"/>
                <a:gd name="connsiteX399" fmla="*/ 187822 w 338138"/>
                <a:gd name="connsiteY399" fmla="*/ 78830 h 336550"/>
                <a:gd name="connsiteX400" fmla="*/ 186501 w 338138"/>
                <a:gd name="connsiteY400" fmla="*/ 82777 h 336550"/>
                <a:gd name="connsiteX401" fmla="*/ 183861 w 338138"/>
                <a:gd name="connsiteY401" fmla="*/ 81461 h 336550"/>
                <a:gd name="connsiteX402" fmla="*/ 165375 w 338138"/>
                <a:gd name="connsiteY402" fmla="*/ 65677 h 336550"/>
                <a:gd name="connsiteX403" fmla="*/ 178579 w 338138"/>
                <a:gd name="connsiteY403" fmla="*/ 81461 h 336550"/>
                <a:gd name="connsiteX404" fmla="*/ 173298 w 338138"/>
                <a:gd name="connsiteY404" fmla="*/ 82777 h 336550"/>
                <a:gd name="connsiteX405" fmla="*/ 158773 w 338138"/>
                <a:gd name="connsiteY405" fmla="*/ 68308 h 336550"/>
                <a:gd name="connsiteX406" fmla="*/ 156133 w 338138"/>
                <a:gd name="connsiteY406" fmla="*/ 68308 h 336550"/>
                <a:gd name="connsiteX407" fmla="*/ 152172 w 338138"/>
                <a:gd name="connsiteY407" fmla="*/ 69623 h 336550"/>
                <a:gd name="connsiteX408" fmla="*/ 148210 w 338138"/>
                <a:gd name="connsiteY408" fmla="*/ 70938 h 336550"/>
                <a:gd name="connsiteX409" fmla="*/ 145570 w 338138"/>
                <a:gd name="connsiteY409" fmla="*/ 73569 h 336550"/>
                <a:gd name="connsiteX410" fmla="*/ 142929 w 338138"/>
                <a:gd name="connsiteY410" fmla="*/ 74884 h 336550"/>
                <a:gd name="connsiteX411" fmla="*/ 137647 w 338138"/>
                <a:gd name="connsiteY411" fmla="*/ 78830 h 336550"/>
                <a:gd name="connsiteX412" fmla="*/ 119162 w 338138"/>
                <a:gd name="connsiteY412" fmla="*/ 78830 h 336550"/>
                <a:gd name="connsiteX413" fmla="*/ 119162 w 338138"/>
                <a:gd name="connsiteY413" fmla="*/ 73569 h 336550"/>
                <a:gd name="connsiteX414" fmla="*/ 138968 w 338138"/>
                <a:gd name="connsiteY414" fmla="*/ 66992 h 336550"/>
                <a:gd name="connsiteX415" fmla="*/ 138968 w 338138"/>
                <a:gd name="connsiteY415" fmla="*/ 60415 h 336550"/>
                <a:gd name="connsiteX416" fmla="*/ 142929 w 338138"/>
                <a:gd name="connsiteY416" fmla="*/ 60415 h 336550"/>
                <a:gd name="connsiteX417" fmla="*/ 158773 w 338138"/>
                <a:gd name="connsiteY417" fmla="*/ 52523 h 336550"/>
                <a:gd name="connsiteX418" fmla="*/ 161414 w 338138"/>
                <a:gd name="connsiteY418" fmla="*/ 52523 h 336550"/>
                <a:gd name="connsiteX419" fmla="*/ 164055 w 338138"/>
                <a:gd name="connsiteY419" fmla="*/ 47262 h 336550"/>
                <a:gd name="connsiteX420" fmla="*/ 164055 w 338138"/>
                <a:gd name="connsiteY420" fmla="*/ 49893 h 336550"/>
                <a:gd name="connsiteX421" fmla="*/ 165375 w 338138"/>
                <a:gd name="connsiteY421" fmla="*/ 51208 h 336550"/>
                <a:gd name="connsiteX422" fmla="*/ 164055 w 338138"/>
                <a:gd name="connsiteY422" fmla="*/ 51208 h 336550"/>
                <a:gd name="connsiteX423" fmla="*/ 177259 w 338138"/>
                <a:gd name="connsiteY423" fmla="*/ 45947 h 336550"/>
                <a:gd name="connsiteX424" fmla="*/ 178579 w 338138"/>
                <a:gd name="connsiteY424" fmla="*/ 47262 h 336550"/>
                <a:gd name="connsiteX425" fmla="*/ 179899 w 338138"/>
                <a:gd name="connsiteY425" fmla="*/ 43316 h 336550"/>
                <a:gd name="connsiteX426" fmla="*/ 183861 w 338138"/>
                <a:gd name="connsiteY426" fmla="*/ 42000 h 336550"/>
                <a:gd name="connsiteX427" fmla="*/ 185181 w 338138"/>
                <a:gd name="connsiteY427" fmla="*/ 40685 h 336550"/>
                <a:gd name="connsiteX428" fmla="*/ 181220 w 338138"/>
                <a:gd name="connsiteY428" fmla="*/ 42000 h 336550"/>
                <a:gd name="connsiteX429" fmla="*/ 177259 w 338138"/>
                <a:gd name="connsiteY429" fmla="*/ 43316 h 336550"/>
                <a:gd name="connsiteX430" fmla="*/ 178579 w 338138"/>
                <a:gd name="connsiteY430" fmla="*/ 39370 h 336550"/>
                <a:gd name="connsiteX431" fmla="*/ 174618 w 338138"/>
                <a:gd name="connsiteY431" fmla="*/ 40685 h 336550"/>
                <a:gd name="connsiteX432" fmla="*/ 171977 w 338138"/>
                <a:gd name="connsiteY432" fmla="*/ 43316 h 336550"/>
                <a:gd name="connsiteX433" fmla="*/ 168016 w 338138"/>
                <a:gd name="connsiteY433" fmla="*/ 51208 h 336550"/>
                <a:gd name="connsiteX434" fmla="*/ 165375 w 338138"/>
                <a:gd name="connsiteY434" fmla="*/ 48577 h 336550"/>
                <a:gd name="connsiteX435" fmla="*/ 164055 w 338138"/>
                <a:gd name="connsiteY435" fmla="*/ 47262 h 336550"/>
                <a:gd name="connsiteX436" fmla="*/ 160094 w 338138"/>
                <a:gd name="connsiteY436" fmla="*/ 45947 h 336550"/>
                <a:gd name="connsiteX437" fmla="*/ 165375 w 338138"/>
                <a:gd name="connsiteY437" fmla="*/ 40685 h 336550"/>
                <a:gd name="connsiteX438" fmla="*/ 168016 w 338138"/>
                <a:gd name="connsiteY438" fmla="*/ 39370 h 336550"/>
                <a:gd name="connsiteX439" fmla="*/ 170657 w 338138"/>
                <a:gd name="connsiteY439" fmla="*/ 38054 h 336550"/>
                <a:gd name="connsiteX440" fmla="*/ 187822 w 338138"/>
                <a:gd name="connsiteY440" fmla="*/ 35424 h 336550"/>
                <a:gd name="connsiteX441" fmla="*/ 183861 w 338138"/>
                <a:gd name="connsiteY441" fmla="*/ 36739 h 336550"/>
                <a:gd name="connsiteX442" fmla="*/ 187822 w 338138"/>
                <a:gd name="connsiteY442" fmla="*/ 36739 h 336550"/>
                <a:gd name="connsiteX443" fmla="*/ 190463 w 338138"/>
                <a:gd name="connsiteY443" fmla="*/ 34108 h 336550"/>
                <a:gd name="connsiteX444" fmla="*/ 187822 w 338138"/>
                <a:gd name="connsiteY444" fmla="*/ 34108 h 336550"/>
                <a:gd name="connsiteX445" fmla="*/ 190463 w 338138"/>
                <a:gd name="connsiteY445" fmla="*/ 32793 h 336550"/>
                <a:gd name="connsiteX446" fmla="*/ 187822 w 338138"/>
                <a:gd name="connsiteY446" fmla="*/ 32793 h 336550"/>
                <a:gd name="connsiteX447" fmla="*/ 189915 w 338138"/>
                <a:gd name="connsiteY447" fmla="*/ 31750 h 336550"/>
                <a:gd name="connsiteX448" fmla="*/ 190463 w 338138"/>
                <a:gd name="connsiteY448" fmla="*/ 31477 h 336550"/>
                <a:gd name="connsiteX449" fmla="*/ 169336 w 338138"/>
                <a:gd name="connsiteY449" fmla="*/ 30162 h 336550"/>
                <a:gd name="connsiteX450" fmla="*/ 169069 w 338138"/>
                <a:gd name="connsiteY450" fmla="*/ 0 h 336550"/>
                <a:gd name="connsiteX451" fmla="*/ 338138 w 338138"/>
                <a:gd name="connsiteY451" fmla="*/ 168275 h 336550"/>
                <a:gd name="connsiteX452" fmla="*/ 169069 w 338138"/>
                <a:gd name="connsiteY452" fmla="*/ 336550 h 336550"/>
                <a:gd name="connsiteX453" fmla="*/ 0 w 338138"/>
                <a:gd name="connsiteY453" fmla="*/ 168275 h 336550"/>
                <a:gd name="connsiteX454" fmla="*/ 169069 w 338138"/>
                <a:gd name="connsiteY454"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Lst>
              <a:rect l="l" t="t" r="r" b="b"/>
              <a:pathLst>
                <a:path w="338138" h="336550">
                  <a:moveTo>
                    <a:pt x="256117" y="200025"/>
                  </a:moveTo>
                  <a:cubicBezTo>
                    <a:pt x="256117" y="200025"/>
                    <a:pt x="256117" y="200025"/>
                    <a:pt x="257440" y="201324"/>
                  </a:cubicBezTo>
                  <a:cubicBezTo>
                    <a:pt x="257440" y="201324"/>
                    <a:pt x="257440" y="201324"/>
                    <a:pt x="258763" y="202623"/>
                  </a:cubicBezTo>
                  <a:cubicBezTo>
                    <a:pt x="258763" y="203922"/>
                    <a:pt x="258763" y="203922"/>
                    <a:pt x="258763" y="203922"/>
                  </a:cubicBezTo>
                  <a:lnTo>
                    <a:pt x="258763" y="205221"/>
                  </a:lnTo>
                  <a:cubicBezTo>
                    <a:pt x="258763" y="205221"/>
                    <a:pt x="258763" y="205221"/>
                    <a:pt x="258763" y="206520"/>
                  </a:cubicBezTo>
                  <a:cubicBezTo>
                    <a:pt x="258763" y="206520"/>
                    <a:pt x="258763" y="206520"/>
                    <a:pt x="257440" y="207819"/>
                  </a:cubicBezTo>
                  <a:cubicBezTo>
                    <a:pt x="257440" y="207819"/>
                    <a:pt x="257440" y="207819"/>
                    <a:pt x="254794" y="216911"/>
                  </a:cubicBezTo>
                  <a:cubicBezTo>
                    <a:pt x="254794" y="216911"/>
                    <a:pt x="254794" y="216911"/>
                    <a:pt x="246857" y="233796"/>
                  </a:cubicBezTo>
                  <a:cubicBezTo>
                    <a:pt x="246857" y="233796"/>
                    <a:pt x="246857" y="233796"/>
                    <a:pt x="245534" y="240290"/>
                  </a:cubicBezTo>
                  <a:cubicBezTo>
                    <a:pt x="245534" y="240290"/>
                    <a:pt x="245534" y="240290"/>
                    <a:pt x="241565" y="242888"/>
                  </a:cubicBezTo>
                  <a:cubicBezTo>
                    <a:pt x="241565" y="242888"/>
                    <a:pt x="241565" y="242888"/>
                    <a:pt x="237596" y="241589"/>
                  </a:cubicBezTo>
                  <a:cubicBezTo>
                    <a:pt x="237596" y="241589"/>
                    <a:pt x="237596" y="241589"/>
                    <a:pt x="236273" y="238992"/>
                  </a:cubicBezTo>
                  <a:cubicBezTo>
                    <a:pt x="236273" y="238992"/>
                    <a:pt x="236273" y="238992"/>
                    <a:pt x="234950" y="237693"/>
                  </a:cubicBezTo>
                  <a:cubicBezTo>
                    <a:pt x="234950" y="237693"/>
                    <a:pt x="234950" y="237693"/>
                    <a:pt x="236273" y="235095"/>
                  </a:cubicBezTo>
                  <a:cubicBezTo>
                    <a:pt x="236273" y="235095"/>
                    <a:pt x="236273" y="235095"/>
                    <a:pt x="236273" y="233796"/>
                  </a:cubicBezTo>
                  <a:cubicBezTo>
                    <a:pt x="236273" y="233796"/>
                    <a:pt x="236273" y="233796"/>
                    <a:pt x="238919" y="226003"/>
                  </a:cubicBezTo>
                  <a:cubicBezTo>
                    <a:pt x="238919" y="226003"/>
                    <a:pt x="238919" y="226003"/>
                    <a:pt x="238919" y="218210"/>
                  </a:cubicBezTo>
                  <a:cubicBezTo>
                    <a:pt x="238919" y="218210"/>
                    <a:pt x="238919" y="218210"/>
                    <a:pt x="238919" y="216911"/>
                  </a:cubicBezTo>
                  <a:cubicBezTo>
                    <a:pt x="238919" y="216911"/>
                    <a:pt x="238919" y="216911"/>
                    <a:pt x="240242" y="215612"/>
                  </a:cubicBezTo>
                  <a:cubicBezTo>
                    <a:pt x="240242" y="215612"/>
                    <a:pt x="240242" y="215612"/>
                    <a:pt x="240242" y="214313"/>
                  </a:cubicBezTo>
                  <a:cubicBezTo>
                    <a:pt x="240242" y="214313"/>
                    <a:pt x="240242" y="214313"/>
                    <a:pt x="246857" y="210416"/>
                  </a:cubicBezTo>
                  <a:cubicBezTo>
                    <a:pt x="246857" y="210416"/>
                    <a:pt x="246857" y="210416"/>
                    <a:pt x="253471" y="202623"/>
                  </a:cubicBezTo>
                  <a:cubicBezTo>
                    <a:pt x="253471" y="202623"/>
                    <a:pt x="253471" y="202623"/>
                    <a:pt x="253471" y="201324"/>
                  </a:cubicBezTo>
                  <a:cubicBezTo>
                    <a:pt x="253471" y="201324"/>
                    <a:pt x="253471" y="201324"/>
                    <a:pt x="256117" y="200025"/>
                  </a:cubicBezTo>
                  <a:close/>
                  <a:moveTo>
                    <a:pt x="300038" y="171450"/>
                  </a:moveTo>
                  <a:lnTo>
                    <a:pt x="301625" y="171450"/>
                  </a:lnTo>
                  <a:lnTo>
                    <a:pt x="298450" y="176213"/>
                  </a:lnTo>
                  <a:lnTo>
                    <a:pt x="296863" y="177800"/>
                  </a:lnTo>
                  <a:lnTo>
                    <a:pt x="295275" y="177800"/>
                  </a:lnTo>
                  <a:lnTo>
                    <a:pt x="295275" y="176213"/>
                  </a:lnTo>
                  <a:lnTo>
                    <a:pt x="296863" y="174625"/>
                  </a:lnTo>
                  <a:lnTo>
                    <a:pt x="298450" y="173038"/>
                  </a:lnTo>
                  <a:close/>
                  <a:moveTo>
                    <a:pt x="293688" y="171450"/>
                  </a:moveTo>
                  <a:lnTo>
                    <a:pt x="296863" y="171450"/>
                  </a:lnTo>
                  <a:lnTo>
                    <a:pt x="293688" y="174625"/>
                  </a:lnTo>
                  <a:lnTo>
                    <a:pt x="292100" y="174625"/>
                  </a:lnTo>
                  <a:lnTo>
                    <a:pt x="292100" y="173038"/>
                  </a:lnTo>
                  <a:close/>
                  <a:moveTo>
                    <a:pt x="303946" y="169998"/>
                  </a:moveTo>
                  <a:lnTo>
                    <a:pt x="303457" y="173083"/>
                  </a:lnTo>
                  <a:lnTo>
                    <a:pt x="303213" y="174625"/>
                  </a:lnTo>
                  <a:cubicBezTo>
                    <a:pt x="303213" y="174625"/>
                    <a:pt x="303213" y="174625"/>
                    <a:pt x="303213" y="173288"/>
                  </a:cubicBezTo>
                  <a:cubicBezTo>
                    <a:pt x="303213" y="173288"/>
                    <a:pt x="303213" y="173288"/>
                    <a:pt x="303213" y="171952"/>
                  </a:cubicBezTo>
                  <a:cubicBezTo>
                    <a:pt x="303213" y="171952"/>
                    <a:pt x="303213" y="171952"/>
                    <a:pt x="303213" y="170615"/>
                  </a:cubicBezTo>
                  <a:close/>
                  <a:moveTo>
                    <a:pt x="288926" y="169862"/>
                  </a:moveTo>
                  <a:cubicBezTo>
                    <a:pt x="288926" y="169862"/>
                    <a:pt x="288926" y="169862"/>
                    <a:pt x="290513" y="169862"/>
                  </a:cubicBezTo>
                  <a:cubicBezTo>
                    <a:pt x="290513" y="169862"/>
                    <a:pt x="290513" y="169862"/>
                    <a:pt x="293688" y="169862"/>
                  </a:cubicBezTo>
                  <a:cubicBezTo>
                    <a:pt x="293688" y="169862"/>
                    <a:pt x="293688" y="169862"/>
                    <a:pt x="293688" y="170656"/>
                  </a:cubicBezTo>
                  <a:cubicBezTo>
                    <a:pt x="293688" y="170656"/>
                    <a:pt x="293688" y="170656"/>
                    <a:pt x="292101" y="171450"/>
                  </a:cubicBezTo>
                  <a:cubicBezTo>
                    <a:pt x="292101" y="171450"/>
                    <a:pt x="292101" y="171450"/>
                    <a:pt x="290513" y="171450"/>
                  </a:cubicBezTo>
                  <a:cubicBezTo>
                    <a:pt x="290513" y="171450"/>
                    <a:pt x="290513" y="171450"/>
                    <a:pt x="288926" y="171450"/>
                  </a:cubicBezTo>
                  <a:cubicBezTo>
                    <a:pt x="288926" y="171450"/>
                    <a:pt x="288926" y="171450"/>
                    <a:pt x="287338" y="170656"/>
                  </a:cubicBezTo>
                  <a:cubicBezTo>
                    <a:pt x="287338" y="170656"/>
                    <a:pt x="287338" y="170656"/>
                    <a:pt x="288926" y="169862"/>
                  </a:cubicBezTo>
                  <a:close/>
                  <a:moveTo>
                    <a:pt x="304800" y="164600"/>
                  </a:moveTo>
                  <a:lnTo>
                    <a:pt x="304800" y="165267"/>
                  </a:lnTo>
                  <a:cubicBezTo>
                    <a:pt x="304800" y="166604"/>
                    <a:pt x="304800" y="166604"/>
                    <a:pt x="304800" y="166604"/>
                  </a:cubicBezTo>
                  <a:cubicBezTo>
                    <a:pt x="304800" y="167941"/>
                    <a:pt x="304800" y="167941"/>
                    <a:pt x="304800" y="167941"/>
                  </a:cubicBezTo>
                  <a:cubicBezTo>
                    <a:pt x="304800" y="169278"/>
                    <a:pt x="304800" y="169278"/>
                    <a:pt x="304800" y="169278"/>
                  </a:cubicBezTo>
                  <a:lnTo>
                    <a:pt x="303946" y="169998"/>
                  </a:lnTo>
                  <a:close/>
                  <a:moveTo>
                    <a:pt x="301626" y="149225"/>
                  </a:moveTo>
                  <a:lnTo>
                    <a:pt x="303213" y="149225"/>
                  </a:lnTo>
                  <a:cubicBezTo>
                    <a:pt x="303213" y="149225"/>
                    <a:pt x="303213" y="149225"/>
                    <a:pt x="304800" y="150562"/>
                  </a:cubicBezTo>
                  <a:cubicBezTo>
                    <a:pt x="304800" y="150562"/>
                    <a:pt x="304800" y="150562"/>
                    <a:pt x="304800" y="151899"/>
                  </a:cubicBezTo>
                  <a:cubicBezTo>
                    <a:pt x="304800" y="151899"/>
                    <a:pt x="304800" y="151899"/>
                    <a:pt x="304800" y="154573"/>
                  </a:cubicBezTo>
                  <a:lnTo>
                    <a:pt x="305656" y="153133"/>
                  </a:lnTo>
                  <a:lnTo>
                    <a:pt x="306128" y="156215"/>
                  </a:lnTo>
                  <a:lnTo>
                    <a:pt x="304800" y="164600"/>
                  </a:lnTo>
                  <a:lnTo>
                    <a:pt x="304800" y="162594"/>
                  </a:lnTo>
                  <a:cubicBezTo>
                    <a:pt x="304800" y="162594"/>
                    <a:pt x="304800" y="162594"/>
                    <a:pt x="304800" y="161257"/>
                  </a:cubicBezTo>
                  <a:cubicBezTo>
                    <a:pt x="304800" y="161257"/>
                    <a:pt x="304800" y="161257"/>
                    <a:pt x="304800" y="159920"/>
                  </a:cubicBezTo>
                  <a:cubicBezTo>
                    <a:pt x="304800" y="159920"/>
                    <a:pt x="304800" y="159920"/>
                    <a:pt x="304800" y="158583"/>
                  </a:cubicBezTo>
                  <a:cubicBezTo>
                    <a:pt x="304800" y="158583"/>
                    <a:pt x="304800" y="158583"/>
                    <a:pt x="303213" y="158583"/>
                  </a:cubicBezTo>
                  <a:cubicBezTo>
                    <a:pt x="303213" y="158583"/>
                    <a:pt x="303213" y="158583"/>
                    <a:pt x="303213" y="157246"/>
                  </a:cubicBezTo>
                  <a:cubicBezTo>
                    <a:pt x="303213" y="157246"/>
                    <a:pt x="303213" y="157246"/>
                    <a:pt x="303213" y="155909"/>
                  </a:cubicBezTo>
                  <a:cubicBezTo>
                    <a:pt x="303213" y="155909"/>
                    <a:pt x="303213" y="155909"/>
                    <a:pt x="303213" y="154573"/>
                  </a:cubicBezTo>
                  <a:cubicBezTo>
                    <a:pt x="303213" y="154573"/>
                    <a:pt x="303213" y="154573"/>
                    <a:pt x="301625" y="154573"/>
                  </a:cubicBezTo>
                  <a:cubicBezTo>
                    <a:pt x="301625" y="154573"/>
                    <a:pt x="301625" y="154573"/>
                    <a:pt x="301625" y="153236"/>
                  </a:cubicBezTo>
                  <a:cubicBezTo>
                    <a:pt x="301625" y="153236"/>
                    <a:pt x="301625" y="153236"/>
                    <a:pt x="301625" y="151899"/>
                  </a:cubicBezTo>
                  <a:lnTo>
                    <a:pt x="301625" y="150812"/>
                  </a:lnTo>
                  <a:lnTo>
                    <a:pt x="301626" y="150813"/>
                  </a:lnTo>
                  <a:lnTo>
                    <a:pt x="301626" y="149226"/>
                  </a:lnTo>
                  <a:close/>
                  <a:moveTo>
                    <a:pt x="298450" y="147637"/>
                  </a:moveTo>
                  <a:cubicBezTo>
                    <a:pt x="298450" y="147637"/>
                    <a:pt x="298450" y="147637"/>
                    <a:pt x="298450" y="148907"/>
                  </a:cubicBezTo>
                  <a:cubicBezTo>
                    <a:pt x="298450" y="148907"/>
                    <a:pt x="298450" y="148907"/>
                    <a:pt x="298450" y="150177"/>
                  </a:cubicBezTo>
                  <a:cubicBezTo>
                    <a:pt x="298450" y="150177"/>
                    <a:pt x="298450" y="150177"/>
                    <a:pt x="297180" y="150177"/>
                  </a:cubicBezTo>
                  <a:cubicBezTo>
                    <a:pt x="297180" y="150177"/>
                    <a:pt x="297180" y="150177"/>
                    <a:pt x="295910" y="150177"/>
                  </a:cubicBezTo>
                  <a:lnTo>
                    <a:pt x="294640" y="150177"/>
                  </a:lnTo>
                  <a:cubicBezTo>
                    <a:pt x="294640" y="150177"/>
                    <a:pt x="294640" y="150177"/>
                    <a:pt x="294640" y="152717"/>
                  </a:cubicBezTo>
                  <a:cubicBezTo>
                    <a:pt x="294640" y="152717"/>
                    <a:pt x="294640" y="152717"/>
                    <a:pt x="294640" y="153987"/>
                  </a:cubicBezTo>
                  <a:cubicBezTo>
                    <a:pt x="294640" y="153987"/>
                    <a:pt x="294640" y="153987"/>
                    <a:pt x="295910" y="155257"/>
                  </a:cubicBezTo>
                  <a:cubicBezTo>
                    <a:pt x="295910" y="155257"/>
                    <a:pt x="295910" y="155257"/>
                    <a:pt x="295910" y="153987"/>
                  </a:cubicBezTo>
                  <a:cubicBezTo>
                    <a:pt x="295910" y="153987"/>
                    <a:pt x="295910" y="153987"/>
                    <a:pt x="297180" y="152717"/>
                  </a:cubicBezTo>
                  <a:cubicBezTo>
                    <a:pt x="297180" y="152717"/>
                    <a:pt x="297180" y="152717"/>
                    <a:pt x="297180" y="153987"/>
                  </a:cubicBezTo>
                  <a:cubicBezTo>
                    <a:pt x="297180" y="153987"/>
                    <a:pt x="297180" y="153987"/>
                    <a:pt x="295910" y="156527"/>
                  </a:cubicBezTo>
                  <a:cubicBezTo>
                    <a:pt x="295910" y="156527"/>
                    <a:pt x="295910" y="156527"/>
                    <a:pt x="295910" y="157797"/>
                  </a:cubicBezTo>
                  <a:cubicBezTo>
                    <a:pt x="295910" y="157797"/>
                    <a:pt x="295910" y="157797"/>
                    <a:pt x="297180" y="160337"/>
                  </a:cubicBezTo>
                  <a:cubicBezTo>
                    <a:pt x="297180" y="160337"/>
                    <a:pt x="297180" y="160337"/>
                    <a:pt x="297180" y="162877"/>
                  </a:cubicBezTo>
                  <a:cubicBezTo>
                    <a:pt x="297180" y="162877"/>
                    <a:pt x="297180" y="162877"/>
                    <a:pt x="295910" y="164147"/>
                  </a:cubicBezTo>
                  <a:cubicBezTo>
                    <a:pt x="295910" y="164147"/>
                    <a:pt x="295910" y="164147"/>
                    <a:pt x="294640" y="162877"/>
                  </a:cubicBezTo>
                  <a:lnTo>
                    <a:pt x="294640" y="165417"/>
                  </a:lnTo>
                  <a:cubicBezTo>
                    <a:pt x="294640" y="165417"/>
                    <a:pt x="294640" y="165417"/>
                    <a:pt x="293370" y="166687"/>
                  </a:cubicBezTo>
                  <a:cubicBezTo>
                    <a:pt x="293370" y="166687"/>
                    <a:pt x="293370" y="166687"/>
                    <a:pt x="293370" y="165417"/>
                  </a:cubicBezTo>
                  <a:cubicBezTo>
                    <a:pt x="293370" y="165417"/>
                    <a:pt x="293370" y="165417"/>
                    <a:pt x="293370" y="162877"/>
                  </a:cubicBezTo>
                  <a:cubicBezTo>
                    <a:pt x="293370" y="162877"/>
                    <a:pt x="293370" y="162877"/>
                    <a:pt x="293370" y="161607"/>
                  </a:cubicBezTo>
                  <a:cubicBezTo>
                    <a:pt x="293370" y="161607"/>
                    <a:pt x="293370" y="161607"/>
                    <a:pt x="292100" y="159067"/>
                  </a:cubicBezTo>
                  <a:cubicBezTo>
                    <a:pt x="292100" y="159067"/>
                    <a:pt x="292100" y="159067"/>
                    <a:pt x="293370" y="157797"/>
                  </a:cubicBezTo>
                  <a:cubicBezTo>
                    <a:pt x="293370" y="157797"/>
                    <a:pt x="293370" y="157797"/>
                    <a:pt x="293370" y="155257"/>
                  </a:cubicBezTo>
                  <a:cubicBezTo>
                    <a:pt x="293370" y="155257"/>
                    <a:pt x="293370" y="155257"/>
                    <a:pt x="293370" y="153987"/>
                  </a:cubicBezTo>
                  <a:cubicBezTo>
                    <a:pt x="293370" y="153987"/>
                    <a:pt x="293370" y="153987"/>
                    <a:pt x="293370" y="151447"/>
                  </a:cubicBezTo>
                  <a:cubicBezTo>
                    <a:pt x="293370" y="151447"/>
                    <a:pt x="293370" y="151447"/>
                    <a:pt x="293370" y="148907"/>
                  </a:cubicBezTo>
                  <a:cubicBezTo>
                    <a:pt x="293370" y="148907"/>
                    <a:pt x="293370" y="148907"/>
                    <a:pt x="294640" y="148907"/>
                  </a:cubicBezTo>
                  <a:cubicBezTo>
                    <a:pt x="295910" y="147637"/>
                    <a:pt x="297180" y="147637"/>
                    <a:pt x="298450" y="147637"/>
                  </a:cubicBezTo>
                  <a:close/>
                  <a:moveTo>
                    <a:pt x="300038" y="139700"/>
                  </a:moveTo>
                  <a:lnTo>
                    <a:pt x="301626" y="139700"/>
                  </a:lnTo>
                  <a:lnTo>
                    <a:pt x="301626" y="141288"/>
                  </a:lnTo>
                  <a:lnTo>
                    <a:pt x="301626" y="142875"/>
                  </a:lnTo>
                  <a:lnTo>
                    <a:pt x="301626" y="146051"/>
                  </a:lnTo>
                  <a:lnTo>
                    <a:pt x="301626" y="147638"/>
                  </a:lnTo>
                  <a:lnTo>
                    <a:pt x="301626" y="149225"/>
                  </a:lnTo>
                  <a:lnTo>
                    <a:pt x="301625" y="149225"/>
                  </a:lnTo>
                  <a:cubicBezTo>
                    <a:pt x="301625" y="150562"/>
                    <a:pt x="301625" y="150562"/>
                    <a:pt x="301625" y="150562"/>
                  </a:cubicBezTo>
                  <a:lnTo>
                    <a:pt x="301625" y="150812"/>
                  </a:lnTo>
                  <a:lnTo>
                    <a:pt x="300038" y="149226"/>
                  </a:lnTo>
                  <a:lnTo>
                    <a:pt x="300038" y="147638"/>
                  </a:lnTo>
                  <a:lnTo>
                    <a:pt x="300038" y="144463"/>
                  </a:lnTo>
                  <a:lnTo>
                    <a:pt x="300038" y="141288"/>
                  </a:lnTo>
                  <a:close/>
                  <a:moveTo>
                    <a:pt x="287338" y="131762"/>
                  </a:moveTo>
                  <a:cubicBezTo>
                    <a:pt x="287338" y="131762"/>
                    <a:pt x="287338" y="131762"/>
                    <a:pt x="292101" y="134484"/>
                  </a:cubicBezTo>
                  <a:cubicBezTo>
                    <a:pt x="292101" y="134484"/>
                    <a:pt x="292101" y="134484"/>
                    <a:pt x="292101" y="135844"/>
                  </a:cubicBezTo>
                  <a:cubicBezTo>
                    <a:pt x="292101" y="135844"/>
                    <a:pt x="292101" y="135844"/>
                    <a:pt x="290513" y="138566"/>
                  </a:cubicBezTo>
                  <a:cubicBezTo>
                    <a:pt x="290513" y="138566"/>
                    <a:pt x="290513" y="138566"/>
                    <a:pt x="290513" y="139927"/>
                  </a:cubicBezTo>
                  <a:cubicBezTo>
                    <a:pt x="290513" y="139927"/>
                    <a:pt x="290513" y="139927"/>
                    <a:pt x="290513" y="142648"/>
                  </a:cubicBezTo>
                  <a:cubicBezTo>
                    <a:pt x="290513" y="142648"/>
                    <a:pt x="290513" y="142648"/>
                    <a:pt x="292101" y="144009"/>
                  </a:cubicBezTo>
                  <a:cubicBezTo>
                    <a:pt x="292101" y="144009"/>
                    <a:pt x="292101" y="144009"/>
                    <a:pt x="293688" y="145369"/>
                  </a:cubicBezTo>
                  <a:cubicBezTo>
                    <a:pt x="293688" y="145369"/>
                    <a:pt x="293688" y="145369"/>
                    <a:pt x="292101" y="146730"/>
                  </a:cubicBezTo>
                  <a:cubicBezTo>
                    <a:pt x="292101" y="146730"/>
                    <a:pt x="292101" y="146730"/>
                    <a:pt x="292101" y="148091"/>
                  </a:cubicBezTo>
                  <a:cubicBezTo>
                    <a:pt x="292101" y="148091"/>
                    <a:pt x="292101" y="148091"/>
                    <a:pt x="290513" y="150812"/>
                  </a:cubicBezTo>
                  <a:cubicBezTo>
                    <a:pt x="290513" y="150812"/>
                    <a:pt x="290513" y="150812"/>
                    <a:pt x="290513" y="152173"/>
                  </a:cubicBezTo>
                  <a:cubicBezTo>
                    <a:pt x="290513" y="152173"/>
                    <a:pt x="290513" y="152173"/>
                    <a:pt x="290513" y="153534"/>
                  </a:cubicBezTo>
                  <a:cubicBezTo>
                    <a:pt x="290513" y="153534"/>
                    <a:pt x="290513" y="153534"/>
                    <a:pt x="290513" y="154894"/>
                  </a:cubicBezTo>
                  <a:cubicBezTo>
                    <a:pt x="290513" y="154894"/>
                    <a:pt x="290513" y="156255"/>
                    <a:pt x="290513" y="157616"/>
                  </a:cubicBezTo>
                  <a:cubicBezTo>
                    <a:pt x="290513" y="157616"/>
                    <a:pt x="290513" y="157616"/>
                    <a:pt x="288925" y="160337"/>
                  </a:cubicBezTo>
                  <a:cubicBezTo>
                    <a:pt x="288925" y="160337"/>
                    <a:pt x="288925" y="160337"/>
                    <a:pt x="287338" y="160337"/>
                  </a:cubicBezTo>
                  <a:cubicBezTo>
                    <a:pt x="287338" y="152173"/>
                    <a:pt x="285750" y="144009"/>
                    <a:pt x="285750" y="137205"/>
                  </a:cubicBezTo>
                  <a:cubicBezTo>
                    <a:pt x="285750" y="137205"/>
                    <a:pt x="285750" y="137205"/>
                    <a:pt x="285750" y="135844"/>
                  </a:cubicBezTo>
                  <a:cubicBezTo>
                    <a:pt x="285750" y="135844"/>
                    <a:pt x="285750" y="135844"/>
                    <a:pt x="285750" y="133123"/>
                  </a:cubicBezTo>
                  <a:cubicBezTo>
                    <a:pt x="285750" y="133123"/>
                    <a:pt x="285750" y="133123"/>
                    <a:pt x="287338" y="131762"/>
                  </a:cubicBezTo>
                  <a:close/>
                  <a:moveTo>
                    <a:pt x="296863" y="123825"/>
                  </a:moveTo>
                  <a:lnTo>
                    <a:pt x="298451" y="127000"/>
                  </a:lnTo>
                  <a:lnTo>
                    <a:pt x="300038" y="130175"/>
                  </a:lnTo>
                  <a:lnTo>
                    <a:pt x="298451" y="130175"/>
                  </a:lnTo>
                  <a:lnTo>
                    <a:pt x="298451" y="133350"/>
                  </a:lnTo>
                  <a:lnTo>
                    <a:pt x="296863" y="131763"/>
                  </a:lnTo>
                  <a:lnTo>
                    <a:pt x="296863" y="130175"/>
                  </a:lnTo>
                  <a:lnTo>
                    <a:pt x="295276" y="128588"/>
                  </a:lnTo>
                  <a:lnTo>
                    <a:pt x="293688" y="130175"/>
                  </a:lnTo>
                  <a:lnTo>
                    <a:pt x="293688" y="128588"/>
                  </a:lnTo>
                  <a:lnTo>
                    <a:pt x="293688" y="125413"/>
                  </a:lnTo>
                  <a:lnTo>
                    <a:pt x="296863" y="125413"/>
                  </a:lnTo>
                  <a:close/>
                  <a:moveTo>
                    <a:pt x="292100" y="117475"/>
                  </a:moveTo>
                  <a:lnTo>
                    <a:pt x="293688" y="117475"/>
                  </a:lnTo>
                  <a:lnTo>
                    <a:pt x="293688" y="119063"/>
                  </a:lnTo>
                  <a:lnTo>
                    <a:pt x="293688" y="120650"/>
                  </a:lnTo>
                  <a:close/>
                  <a:moveTo>
                    <a:pt x="285750" y="101600"/>
                  </a:moveTo>
                  <a:lnTo>
                    <a:pt x="287338" y="101600"/>
                  </a:lnTo>
                  <a:lnTo>
                    <a:pt x="287338" y="104775"/>
                  </a:lnTo>
                  <a:lnTo>
                    <a:pt x="288925" y="107950"/>
                  </a:lnTo>
                  <a:lnTo>
                    <a:pt x="290513" y="109538"/>
                  </a:lnTo>
                  <a:lnTo>
                    <a:pt x="292101" y="111125"/>
                  </a:lnTo>
                  <a:lnTo>
                    <a:pt x="293688" y="111125"/>
                  </a:lnTo>
                  <a:lnTo>
                    <a:pt x="293688" y="114300"/>
                  </a:lnTo>
                  <a:lnTo>
                    <a:pt x="293688" y="115887"/>
                  </a:lnTo>
                  <a:lnTo>
                    <a:pt x="295276" y="117475"/>
                  </a:lnTo>
                  <a:lnTo>
                    <a:pt x="295276" y="119062"/>
                  </a:lnTo>
                  <a:lnTo>
                    <a:pt x="295276" y="120650"/>
                  </a:lnTo>
                  <a:lnTo>
                    <a:pt x="295276" y="122237"/>
                  </a:lnTo>
                  <a:lnTo>
                    <a:pt x="293688" y="117475"/>
                  </a:lnTo>
                  <a:lnTo>
                    <a:pt x="293688" y="115888"/>
                  </a:lnTo>
                  <a:lnTo>
                    <a:pt x="292101" y="114300"/>
                  </a:lnTo>
                  <a:lnTo>
                    <a:pt x="290513" y="114300"/>
                  </a:lnTo>
                  <a:lnTo>
                    <a:pt x="290513" y="115888"/>
                  </a:lnTo>
                  <a:lnTo>
                    <a:pt x="290513" y="117475"/>
                  </a:lnTo>
                  <a:lnTo>
                    <a:pt x="288925" y="117475"/>
                  </a:lnTo>
                  <a:lnTo>
                    <a:pt x="288925" y="115888"/>
                  </a:lnTo>
                  <a:lnTo>
                    <a:pt x="288925" y="112713"/>
                  </a:lnTo>
                  <a:lnTo>
                    <a:pt x="287338" y="109538"/>
                  </a:lnTo>
                  <a:lnTo>
                    <a:pt x="285750" y="107950"/>
                  </a:lnTo>
                  <a:lnTo>
                    <a:pt x="285750" y="106363"/>
                  </a:lnTo>
                  <a:lnTo>
                    <a:pt x="285750" y="103188"/>
                  </a:lnTo>
                  <a:close/>
                  <a:moveTo>
                    <a:pt x="203200" y="85725"/>
                  </a:moveTo>
                  <a:cubicBezTo>
                    <a:pt x="204391" y="85725"/>
                    <a:pt x="205582" y="85725"/>
                    <a:pt x="207963" y="85725"/>
                  </a:cubicBezTo>
                  <a:cubicBezTo>
                    <a:pt x="206772" y="88900"/>
                    <a:pt x="205582" y="86784"/>
                    <a:pt x="204391" y="87842"/>
                  </a:cubicBezTo>
                  <a:cubicBezTo>
                    <a:pt x="204391" y="87842"/>
                    <a:pt x="204391" y="87842"/>
                    <a:pt x="203200" y="87842"/>
                  </a:cubicBezTo>
                  <a:cubicBezTo>
                    <a:pt x="203200" y="86784"/>
                    <a:pt x="203200" y="85725"/>
                    <a:pt x="203200" y="85725"/>
                  </a:cubicBezTo>
                  <a:close/>
                  <a:moveTo>
                    <a:pt x="188913" y="83476"/>
                  </a:moveTo>
                  <a:cubicBezTo>
                    <a:pt x="190501" y="83609"/>
                    <a:pt x="192088" y="84138"/>
                    <a:pt x="192088" y="84667"/>
                  </a:cubicBezTo>
                  <a:cubicBezTo>
                    <a:pt x="192088" y="84667"/>
                    <a:pt x="192088" y="84667"/>
                    <a:pt x="190501" y="85725"/>
                  </a:cubicBezTo>
                  <a:cubicBezTo>
                    <a:pt x="187326" y="84667"/>
                    <a:pt x="185738" y="84667"/>
                    <a:pt x="185738" y="84667"/>
                  </a:cubicBezTo>
                  <a:cubicBezTo>
                    <a:pt x="185738" y="83609"/>
                    <a:pt x="187326" y="83344"/>
                    <a:pt x="188913" y="83476"/>
                  </a:cubicBezTo>
                  <a:close/>
                  <a:moveTo>
                    <a:pt x="161925" y="77787"/>
                  </a:moveTo>
                  <a:cubicBezTo>
                    <a:pt x="161925" y="77787"/>
                    <a:pt x="161925" y="77787"/>
                    <a:pt x="163248" y="77787"/>
                  </a:cubicBezTo>
                  <a:cubicBezTo>
                    <a:pt x="165894" y="77787"/>
                    <a:pt x="169863" y="77787"/>
                    <a:pt x="168540" y="82550"/>
                  </a:cubicBezTo>
                  <a:cubicBezTo>
                    <a:pt x="168540" y="82550"/>
                    <a:pt x="168540" y="82550"/>
                    <a:pt x="167217" y="82550"/>
                  </a:cubicBezTo>
                  <a:cubicBezTo>
                    <a:pt x="167217" y="82550"/>
                    <a:pt x="167217" y="82550"/>
                    <a:pt x="167217" y="81359"/>
                  </a:cubicBezTo>
                  <a:lnTo>
                    <a:pt x="161925" y="78978"/>
                  </a:lnTo>
                  <a:cubicBezTo>
                    <a:pt x="161925" y="78978"/>
                    <a:pt x="161925" y="78978"/>
                    <a:pt x="161925" y="77787"/>
                  </a:cubicBezTo>
                  <a:close/>
                  <a:moveTo>
                    <a:pt x="158751" y="73554"/>
                  </a:moveTo>
                  <a:cubicBezTo>
                    <a:pt x="161926" y="74612"/>
                    <a:pt x="158751" y="76729"/>
                    <a:pt x="155575" y="77787"/>
                  </a:cubicBezTo>
                  <a:cubicBezTo>
                    <a:pt x="155575" y="77787"/>
                    <a:pt x="155575" y="77787"/>
                    <a:pt x="153988" y="76729"/>
                  </a:cubicBezTo>
                  <a:cubicBezTo>
                    <a:pt x="155575" y="74612"/>
                    <a:pt x="155575" y="71437"/>
                    <a:pt x="158751" y="73554"/>
                  </a:cubicBezTo>
                  <a:close/>
                  <a:moveTo>
                    <a:pt x="140098" y="48759"/>
                  </a:moveTo>
                  <a:cubicBezTo>
                    <a:pt x="141487" y="47625"/>
                    <a:pt x="141487" y="51027"/>
                    <a:pt x="142876" y="48759"/>
                  </a:cubicBezTo>
                  <a:cubicBezTo>
                    <a:pt x="140098" y="52161"/>
                    <a:pt x="137319" y="55563"/>
                    <a:pt x="131763" y="55563"/>
                  </a:cubicBezTo>
                  <a:cubicBezTo>
                    <a:pt x="131763" y="52161"/>
                    <a:pt x="137319" y="51027"/>
                    <a:pt x="140098" y="48759"/>
                  </a:cubicBezTo>
                  <a:close/>
                  <a:moveTo>
                    <a:pt x="148273" y="42598"/>
                  </a:moveTo>
                  <a:lnTo>
                    <a:pt x="150813" y="42598"/>
                  </a:lnTo>
                  <a:cubicBezTo>
                    <a:pt x="150813" y="42598"/>
                    <a:pt x="150813" y="42598"/>
                    <a:pt x="149543" y="43921"/>
                  </a:cubicBezTo>
                  <a:cubicBezTo>
                    <a:pt x="147003" y="45244"/>
                    <a:pt x="150813" y="49213"/>
                    <a:pt x="148273" y="51859"/>
                  </a:cubicBezTo>
                  <a:cubicBezTo>
                    <a:pt x="149543" y="51859"/>
                    <a:pt x="149543" y="50536"/>
                    <a:pt x="150813" y="50536"/>
                  </a:cubicBezTo>
                  <a:cubicBezTo>
                    <a:pt x="150813" y="51859"/>
                    <a:pt x="149543" y="53181"/>
                    <a:pt x="148273" y="53181"/>
                  </a:cubicBezTo>
                  <a:cubicBezTo>
                    <a:pt x="148273" y="53181"/>
                    <a:pt x="148273" y="54504"/>
                    <a:pt x="149543" y="54504"/>
                  </a:cubicBezTo>
                  <a:cubicBezTo>
                    <a:pt x="147003" y="55827"/>
                    <a:pt x="144463" y="55827"/>
                    <a:pt x="141923" y="55827"/>
                  </a:cubicBezTo>
                  <a:cubicBezTo>
                    <a:pt x="140653" y="57150"/>
                    <a:pt x="139383" y="57150"/>
                    <a:pt x="138113" y="57150"/>
                  </a:cubicBezTo>
                  <a:cubicBezTo>
                    <a:pt x="138113" y="55827"/>
                    <a:pt x="139383" y="55827"/>
                    <a:pt x="140653" y="55827"/>
                  </a:cubicBezTo>
                  <a:cubicBezTo>
                    <a:pt x="140653" y="54504"/>
                    <a:pt x="141923" y="54504"/>
                    <a:pt x="141923" y="53181"/>
                  </a:cubicBezTo>
                  <a:cubicBezTo>
                    <a:pt x="141923" y="53181"/>
                    <a:pt x="141923" y="53181"/>
                    <a:pt x="139383" y="53181"/>
                  </a:cubicBezTo>
                  <a:cubicBezTo>
                    <a:pt x="140653" y="53181"/>
                    <a:pt x="141923" y="53181"/>
                    <a:pt x="141923" y="51859"/>
                  </a:cubicBezTo>
                  <a:cubicBezTo>
                    <a:pt x="141923" y="49213"/>
                    <a:pt x="145733" y="51859"/>
                    <a:pt x="145733" y="49213"/>
                  </a:cubicBezTo>
                  <a:cubicBezTo>
                    <a:pt x="145733" y="47890"/>
                    <a:pt x="144463" y="47890"/>
                    <a:pt x="144463" y="47890"/>
                  </a:cubicBezTo>
                  <a:cubicBezTo>
                    <a:pt x="144463" y="47890"/>
                    <a:pt x="144463" y="46567"/>
                    <a:pt x="144463" y="45244"/>
                  </a:cubicBezTo>
                  <a:cubicBezTo>
                    <a:pt x="144463" y="45244"/>
                    <a:pt x="144463" y="46567"/>
                    <a:pt x="143193" y="45244"/>
                  </a:cubicBezTo>
                  <a:close/>
                  <a:moveTo>
                    <a:pt x="169336" y="30162"/>
                  </a:moveTo>
                  <a:cubicBezTo>
                    <a:pt x="103318" y="30162"/>
                    <a:pt x="47862" y="76200"/>
                    <a:pt x="33338" y="136706"/>
                  </a:cubicBezTo>
                  <a:cubicBezTo>
                    <a:pt x="33338" y="136706"/>
                    <a:pt x="33338" y="138022"/>
                    <a:pt x="33338" y="138022"/>
                  </a:cubicBezTo>
                  <a:cubicBezTo>
                    <a:pt x="33338" y="138022"/>
                    <a:pt x="33338" y="139337"/>
                    <a:pt x="33338" y="139337"/>
                  </a:cubicBezTo>
                  <a:cubicBezTo>
                    <a:pt x="33338" y="139337"/>
                    <a:pt x="33338" y="140652"/>
                    <a:pt x="33338" y="140652"/>
                  </a:cubicBezTo>
                  <a:cubicBezTo>
                    <a:pt x="33338" y="140652"/>
                    <a:pt x="34658" y="139337"/>
                    <a:pt x="34658" y="139337"/>
                  </a:cubicBezTo>
                  <a:cubicBezTo>
                    <a:pt x="34658" y="139337"/>
                    <a:pt x="35979" y="139337"/>
                    <a:pt x="35979" y="139337"/>
                  </a:cubicBezTo>
                  <a:cubicBezTo>
                    <a:pt x="35979" y="139337"/>
                    <a:pt x="35979" y="139337"/>
                    <a:pt x="35979" y="140652"/>
                  </a:cubicBezTo>
                  <a:cubicBezTo>
                    <a:pt x="35979" y="147229"/>
                    <a:pt x="42580" y="148544"/>
                    <a:pt x="43901" y="153806"/>
                  </a:cubicBezTo>
                  <a:cubicBezTo>
                    <a:pt x="47862" y="159067"/>
                    <a:pt x="47862" y="164329"/>
                    <a:pt x="45221" y="169590"/>
                  </a:cubicBezTo>
                  <a:cubicBezTo>
                    <a:pt x="47862" y="169590"/>
                    <a:pt x="46542" y="165644"/>
                    <a:pt x="49182" y="166959"/>
                  </a:cubicBezTo>
                  <a:cubicBezTo>
                    <a:pt x="50503" y="166959"/>
                    <a:pt x="47862" y="169590"/>
                    <a:pt x="50503" y="170905"/>
                  </a:cubicBezTo>
                  <a:cubicBezTo>
                    <a:pt x="50503" y="170905"/>
                    <a:pt x="50503" y="170905"/>
                    <a:pt x="50503" y="168275"/>
                  </a:cubicBezTo>
                  <a:cubicBezTo>
                    <a:pt x="53143" y="166959"/>
                    <a:pt x="55784" y="170905"/>
                    <a:pt x="55784" y="174852"/>
                  </a:cubicBezTo>
                  <a:cubicBezTo>
                    <a:pt x="55784" y="174852"/>
                    <a:pt x="57105" y="174852"/>
                    <a:pt x="57105" y="174852"/>
                  </a:cubicBezTo>
                  <a:cubicBezTo>
                    <a:pt x="57105" y="174852"/>
                    <a:pt x="57105" y="173536"/>
                    <a:pt x="57105" y="173536"/>
                  </a:cubicBezTo>
                  <a:cubicBezTo>
                    <a:pt x="57105" y="173536"/>
                    <a:pt x="58425" y="173536"/>
                    <a:pt x="59745" y="173536"/>
                  </a:cubicBezTo>
                  <a:cubicBezTo>
                    <a:pt x="61066" y="173536"/>
                    <a:pt x="61066" y="173536"/>
                    <a:pt x="61066" y="173536"/>
                  </a:cubicBezTo>
                  <a:cubicBezTo>
                    <a:pt x="61066" y="173536"/>
                    <a:pt x="62386" y="173536"/>
                    <a:pt x="62386" y="173536"/>
                  </a:cubicBezTo>
                  <a:cubicBezTo>
                    <a:pt x="63706" y="173536"/>
                    <a:pt x="63706" y="173536"/>
                    <a:pt x="63706" y="173536"/>
                  </a:cubicBezTo>
                  <a:cubicBezTo>
                    <a:pt x="63706" y="173536"/>
                    <a:pt x="63706" y="173536"/>
                    <a:pt x="65027" y="173536"/>
                  </a:cubicBezTo>
                  <a:cubicBezTo>
                    <a:pt x="65027" y="174852"/>
                    <a:pt x="65027" y="174852"/>
                    <a:pt x="65027" y="174852"/>
                  </a:cubicBezTo>
                  <a:cubicBezTo>
                    <a:pt x="65027" y="174852"/>
                    <a:pt x="66347" y="176167"/>
                    <a:pt x="68988" y="177482"/>
                  </a:cubicBezTo>
                  <a:cubicBezTo>
                    <a:pt x="70308" y="178798"/>
                    <a:pt x="72949" y="180113"/>
                    <a:pt x="72949" y="180113"/>
                  </a:cubicBezTo>
                  <a:cubicBezTo>
                    <a:pt x="72949" y="181428"/>
                    <a:pt x="74269" y="181428"/>
                    <a:pt x="74269" y="182744"/>
                  </a:cubicBezTo>
                  <a:cubicBezTo>
                    <a:pt x="74269" y="182744"/>
                    <a:pt x="74269" y="184059"/>
                    <a:pt x="74269" y="185374"/>
                  </a:cubicBezTo>
                  <a:cubicBezTo>
                    <a:pt x="74269" y="186690"/>
                    <a:pt x="74269" y="188005"/>
                    <a:pt x="74269" y="189320"/>
                  </a:cubicBezTo>
                  <a:cubicBezTo>
                    <a:pt x="74269" y="190636"/>
                    <a:pt x="72949" y="191951"/>
                    <a:pt x="71629" y="194582"/>
                  </a:cubicBezTo>
                  <a:cubicBezTo>
                    <a:pt x="71629" y="194582"/>
                    <a:pt x="71629" y="195897"/>
                    <a:pt x="71629" y="195897"/>
                  </a:cubicBezTo>
                  <a:cubicBezTo>
                    <a:pt x="68988" y="205105"/>
                    <a:pt x="65027" y="211682"/>
                    <a:pt x="63706" y="219574"/>
                  </a:cubicBezTo>
                  <a:cubicBezTo>
                    <a:pt x="62386" y="224835"/>
                    <a:pt x="66347" y="230097"/>
                    <a:pt x="66347" y="236673"/>
                  </a:cubicBezTo>
                  <a:cubicBezTo>
                    <a:pt x="66347" y="236673"/>
                    <a:pt x="66347" y="237989"/>
                    <a:pt x="66347" y="239304"/>
                  </a:cubicBezTo>
                  <a:cubicBezTo>
                    <a:pt x="66347" y="240619"/>
                    <a:pt x="66347" y="243250"/>
                    <a:pt x="65027" y="245881"/>
                  </a:cubicBezTo>
                  <a:cubicBezTo>
                    <a:pt x="63706" y="244565"/>
                    <a:pt x="63706" y="244565"/>
                    <a:pt x="62386" y="244565"/>
                  </a:cubicBezTo>
                  <a:cubicBezTo>
                    <a:pt x="63706" y="247196"/>
                    <a:pt x="66347" y="249827"/>
                    <a:pt x="65027" y="253773"/>
                  </a:cubicBezTo>
                  <a:cubicBezTo>
                    <a:pt x="65027" y="255088"/>
                    <a:pt x="63706" y="255088"/>
                    <a:pt x="62386" y="255088"/>
                  </a:cubicBezTo>
                  <a:cubicBezTo>
                    <a:pt x="63706" y="256404"/>
                    <a:pt x="63706" y="256404"/>
                    <a:pt x="63706" y="257719"/>
                  </a:cubicBezTo>
                  <a:cubicBezTo>
                    <a:pt x="63706" y="259034"/>
                    <a:pt x="65027" y="259034"/>
                    <a:pt x="66347" y="260350"/>
                  </a:cubicBezTo>
                  <a:cubicBezTo>
                    <a:pt x="66347" y="260350"/>
                    <a:pt x="66347" y="261665"/>
                    <a:pt x="66347" y="261665"/>
                  </a:cubicBezTo>
                  <a:cubicBezTo>
                    <a:pt x="66347" y="261665"/>
                    <a:pt x="66347" y="261665"/>
                    <a:pt x="67668" y="261665"/>
                  </a:cubicBezTo>
                  <a:cubicBezTo>
                    <a:pt x="72949" y="268242"/>
                    <a:pt x="79551" y="274819"/>
                    <a:pt x="87473" y="280080"/>
                  </a:cubicBezTo>
                  <a:cubicBezTo>
                    <a:pt x="87473" y="280080"/>
                    <a:pt x="88794" y="280080"/>
                    <a:pt x="88794" y="280080"/>
                  </a:cubicBezTo>
                  <a:cubicBezTo>
                    <a:pt x="88794" y="280080"/>
                    <a:pt x="88794" y="280080"/>
                    <a:pt x="88794" y="281395"/>
                  </a:cubicBezTo>
                  <a:cubicBezTo>
                    <a:pt x="88794" y="281395"/>
                    <a:pt x="90114" y="281395"/>
                    <a:pt x="90114" y="281395"/>
                  </a:cubicBezTo>
                  <a:cubicBezTo>
                    <a:pt x="112560" y="297180"/>
                    <a:pt x="140288" y="306387"/>
                    <a:pt x="169336" y="306387"/>
                  </a:cubicBezTo>
                  <a:cubicBezTo>
                    <a:pt x="245919" y="306387"/>
                    <a:pt x="307976" y="244565"/>
                    <a:pt x="307976" y="168275"/>
                  </a:cubicBezTo>
                  <a:lnTo>
                    <a:pt x="306128" y="156215"/>
                  </a:lnTo>
                  <a:lnTo>
                    <a:pt x="306388" y="154573"/>
                  </a:lnTo>
                  <a:lnTo>
                    <a:pt x="306388" y="151899"/>
                  </a:lnTo>
                  <a:lnTo>
                    <a:pt x="305656" y="153133"/>
                  </a:lnTo>
                  <a:lnTo>
                    <a:pt x="301374" y="125197"/>
                  </a:lnTo>
                  <a:cubicBezTo>
                    <a:pt x="297083" y="111715"/>
                    <a:pt x="290811" y="99219"/>
                    <a:pt x="282889" y="88038"/>
                  </a:cubicBezTo>
                  <a:cubicBezTo>
                    <a:pt x="284209" y="94615"/>
                    <a:pt x="284209" y="102507"/>
                    <a:pt x="282889" y="109084"/>
                  </a:cubicBezTo>
                  <a:cubicBezTo>
                    <a:pt x="281569" y="110399"/>
                    <a:pt x="281569" y="111714"/>
                    <a:pt x="281569" y="113030"/>
                  </a:cubicBezTo>
                  <a:cubicBezTo>
                    <a:pt x="280248" y="113030"/>
                    <a:pt x="280248" y="114345"/>
                    <a:pt x="278928" y="115660"/>
                  </a:cubicBezTo>
                  <a:cubicBezTo>
                    <a:pt x="278928" y="114345"/>
                    <a:pt x="278928" y="113030"/>
                    <a:pt x="278928" y="113030"/>
                  </a:cubicBezTo>
                  <a:cubicBezTo>
                    <a:pt x="278928" y="111714"/>
                    <a:pt x="278928" y="110399"/>
                    <a:pt x="277608" y="109084"/>
                  </a:cubicBezTo>
                  <a:cubicBezTo>
                    <a:pt x="277608" y="107768"/>
                    <a:pt x="276287" y="106453"/>
                    <a:pt x="274967" y="106453"/>
                  </a:cubicBezTo>
                  <a:cubicBezTo>
                    <a:pt x="267045" y="107768"/>
                    <a:pt x="260443" y="105138"/>
                    <a:pt x="253841" y="101192"/>
                  </a:cubicBezTo>
                  <a:cubicBezTo>
                    <a:pt x="252520" y="101192"/>
                    <a:pt x="251200" y="101192"/>
                    <a:pt x="249880" y="99876"/>
                  </a:cubicBezTo>
                  <a:cubicBezTo>
                    <a:pt x="245919" y="98561"/>
                    <a:pt x="243278" y="97245"/>
                    <a:pt x="240637" y="97245"/>
                  </a:cubicBezTo>
                  <a:cubicBezTo>
                    <a:pt x="243278" y="99876"/>
                    <a:pt x="244598" y="102507"/>
                    <a:pt x="245919" y="106453"/>
                  </a:cubicBezTo>
                  <a:cubicBezTo>
                    <a:pt x="245919" y="105138"/>
                    <a:pt x="247239" y="105138"/>
                    <a:pt x="247239" y="103822"/>
                  </a:cubicBezTo>
                  <a:cubicBezTo>
                    <a:pt x="247239" y="105138"/>
                    <a:pt x="248559" y="105138"/>
                    <a:pt x="248559" y="106453"/>
                  </a:cubicBezTo>
                  <a:cubicBezTo>
                    <a:pt x="249880" y="110399"/>
                    <a:pt x="256482" y="110399"/>
                    <a:pt x="256482" y="105138"/>
                  </a:cubicBezTo>
                  <a:cubicBezTo>
                    <a:pt x="263083" y="110399"/>
                    <a:pt x="269685" y="115660"/>
                    <a:pt x="268365" y="124868"/>
                  </a:cubicBezTo>
                  <a:cubicBezTo>
                    <a:pt x="267045" y="128814"/>
                    <a:pt x="263083" y="131445"/>
                    <a:pt x="259122" y="132760"/>
                  </a:cubicBezTo>
                  <a:cubicBezTo>
                    <a:pt x="251200" y="135391"/>
                    <a:pt x="237996" y="140652"/>
                    <a:pt x="236676" y="128814"/>
                  </a:cubicBezTo>
                  <a:cubicBezTo>
                    <a:pt x="236676" y="128814"/>
                    <a:pt x="235356" y="127499"/>
                    <a:pt x="235356" y="126183"/>
                  </a:cubicBezTo>
                  <a:cubicBezTo>
                    <a:pt x="234035" y="124868"/>
                    <a:pt x="234035" y="124868"/>
                    <a:pt x="234035" y="123553"/>
                  </a:cubicBezTo>
                  <a:cubicBezTo>
                    <a:pt x="230074" y="119607"/>
                    <a:pt x="226113" y="115660"/>
                    <a:pt x="223472" y="110399"/>
                  </a:cubicBezTo>
                  <a:cubicBezTo>
                    <a:pt x="222152" y="109084"/>
                    <a:pt x="220831" y="109084"/>
                    <a:pt x="220831" y="107768"/>
                  </a:cubicBezTo>
                  <a:cubicBezTo>
                    <a:pt x="219511" y="106453"/>
                    <a:pt x="219511" y="106453"/>
                    <a:pt x="218191" y="105138"/>
                  </a:cubicBezTo>
                  <a:cubicBezTo>
                    <a:pt x="218191" y="103822"/>
                    <a:pt x="216870" y="103822"/>
                    <a:pt x="215550" y="102507"/>
                  </a:cubicBezTo>
                  <a:cubicBezTo>
                    <a:pt x="212909" y="103822"/>
                    <a:pt x="214230" y="97245"/>
                    <a:pt x="210268" y="98561"/>
                  </a:cubicBezTo>
                  <a:cubicBezTo>
                    <a:pt x="208948" y="99876"/>
                    <a:pt x="208948" y="99876"/>
                    <a:pt x="210268" y="99876"/>
                  </a:cubicBezTo>
                  <a:cubicBezTo>
                    <a:pt x="211589" y="102507"/>
                    <a:pt x="211589" y="102507"/>
                    <a:pt x="212909" y="103822"/>
                  </a:cubicBezTo>
                  <a:cubicBezTo>
                    <a:pt x="214230" y="105138"/>
                    <a:pt x="214230" y="105138"/>
                    <a:pt x="215550" y="106453"/>
                  </a:cubicBezTo>
                  <a:cubicBezTo>
                    <a:pt x="215550" y="107768"/>
                    <a:pt x="216870" y="107768"/>
                    <a:pt x="216870" y="109084"/>
                  </a:cubicBezTo>
                  <a:cubicBezTo>
                    <a:pt x="219511" y="113030"/>
                    <a:pt x="223472" y="116976"/>
                    <a:pt x="224793" y="122237"/>
                  </a:cubicBezTo>
                  <a:cubicBezTo>
                    <a:pt x="227433" y="124868"/>
                    <a:pt x="230074" y="128814"/>
                    <a:pt x="231394" y="131445"/>
                  </a:cubicBezTo>
                  <a:cubicBezTo>
                    <a:pt x="232715" y="132760"/>
                    <a:pt x="234035" y="134075"/>
                    <a:pt x="234035" y="134075"/>
                  </a:cubicBezTo>
                  <a:cubicBezTo>
                    <a:pt x="235356" y="135391"/>
                    <a:pt x="236676" y="138022"/>
                    <a:pt x="236676" y="138022"/>
                  </a:cubicBezTo>
                  <a:cubicBezTo>
                    <a:pt x="237996" y="139337"/>
                    <a:pt x="237996" y="139337"/>
                    <a:pt x="240637" y="140652"/>
                  </a:cubicBezTo>
                  <a:cubicBezTo>
                    <a:pt x="241957" y="141968"/>
                    <a:pt x="244598" y="143283"/>
                    <a:pt x="244598" y="143283"/>
                  </a:cubicBezTo>
                  <a:cubicBezTo>
                    <a:pt x="244598" y="143283"/>
                    <a:pt x="245919" y="143283"/>
                    <a:pt x="245919" y="143283"/>
                  </a:cubicBezTo>
                  <a:cubicBezTo>
                    <a:pt x="247239" y="143283"/>
                    <a:pt x="247239" y="143283"/>
                    <a:pt x="248559" y="143283"/>
                  </a:cubicBezTo>
                  <a:cubicBezTo>
                    <a:pt x="252520" y="143283"/>
                    <a:pt x="256482" y="143283"/>
                    <a:pt x="260443" y="140652"/>
                  </a:cubicBezTo>
                  <a:cubicBezTo>
                    <a:pt x="260443" y="143283"/>
                    <a:pt x="260443" y="145914"/>
                    <a:pt x="259122" y="147229"/>
                  </a:cubicBezTo>
                  <a:cubicBezTo>
                    <a:pt x="259122" y="148544"/>
                    <a:pt x="259122" y="149860"/>
                    <a:pt x="257802" y="151175"/>
                  </a:cubicBezTo>
                  <a:cubicBezTo>
                    <a:pt x="257802" y="153806"/>
                    <a:pt x="256482" y="156437"/>
                    <a:pt x="255161" y="159067"/>
                  </a:cubicBezTo>
                  <a:cubicBezTo>
                    <a:pt x="255161" y="160383"/>
                    <a:pt x="253841" y="160383"/>
                    <a:pt x="253841" y="161698"/>
                  </a:cubicBezTo>
                  <a:cubicBezTo>
                    <a:pt x="240637" y="168275"/>
                    <a:pt x="228754" y="176167"/>
                    <a:pt x="232715" y="190636"/>
                  </a:cubicBezTo>
                  <a:cubicBezTo>
                    <a:pt x="232715" y="190636"/>
                    <a:pt x="234035" y="191951"/>
                    <a:pt x="234035" y="191951"/>
                  </a:cubicBezTo>
                  <a:cubicBezTo>
                    <a:pt x="234035" y="199843"/>
                    <a:pt x="232715" y="206420"/>
                    <a:pt x="228754" y="212997"/>
                  </a:cubicBezTo>
                  <a:cubicBezTo>
                    <a:pt x="228754" y="214312"/>
                    <a:pt x="227433" y="215628"/>
                    <a:pt x="227433" y="215628"/>
                  </a:cubicBezTo>
                  <a:cubicBezTo>
                    <a:pt x="222152" y="222204"/>
                    <a:pt x="219511" y="228781"/>
                    <a:pt x="218191" y="235358"/>
                  </a:cubicBezTo>
                  <a:cubicBezTo>
                    <a:pt x="218191" y="236673"/>
                    <a:pt x="214230" y="236673"/>
                    <a:pt x="212909" y="239304"/>
                  </a:cubicBezTo>
                  <a:cubicBezTo>
                    <a:pt x="212909" y="239304"/>
                    <a:pt x="212909" y="240619"/>
                    <a:pt x="211589" y="241935"/>
                  </a:cubicBezTo>
                  <a:cubicBezTo>
                    <a:pt x="211589" y="243250"/>
                    <a:pt x="210268" y="245881"/>
                    <a:pt x="210268" y="245881"/>
                  </a:cubicBezTo>
                  <a:cubicBezTo>
                    <a:pt x="208948" y="247196"/>
                    <a:pt x="207628" y="248512"/>
                    <a:pt x="207628" y="248512"/>
                  </a:cubicBezTo>
                  <a:cubicBezTo>
                    <a:pt x="206307" y="249827"/>
                    <a:pt x="204987" y="251142"/>
                    <a:pt x="203667" y="253773"/>
                  </a:cubicBezTo>
                  <a:cubicBezTo>
                    <a:pt x="199705" y="255088"/>
                    <a:pt x="195744" y="256404"/>
                    <a:pt x="191783" y="259034"/>
                  </a:cubicBezTo>
                  <a:cubicBezTo>
                    <a:pt x="189142" y="259034"/>
                    <a:pt x="185181" y="259034"/>
                    <a:pt x="185181" y="259034"/>
                  </a:cubicBezTo>
                  <a:cubicBezTo>
                    <a:pt x="185181" y="260350"/>
                    <a:pt x="185181" y="260350"/>
                    <a:pt x="183861" y="260350"/>
                  </a:cubicBezTo>
                  <a:cubicBezTo>
                    <a:pt x="183861" y="260350"/>
                    <a:pt x="183861" y="260350"/>
                    <a:pt x="183861" y="261665"/>
                  </a:cubicBezTo>
                  <a:cubicBezTo>
                    <a:pt x="182540" y="261665"/>
                    <a:pt x="182540" y="261665"/>
                    <a:pt x="181220" y="261665"/>
                  </a:cubicBezTo>
                  <a:cubicBezTo>
                    <a:pt x="179899" y="261665"/>
                    <a:pt x="178579" y="260350"/>
                    <a:pt x="178579" y="260350"/>
                  </a:cubicBezTo>
                  <a:cubicBezTo>
                    <a:pt x="178579" y="260350"/>
                    <a:pt x="177259" y="260350"/>
                    <a:pt x="177259" y="259034"/>
                  </a:cubicBezTo>
                  <a:cubicBezTo>
                    <a:pt x="177259" y="259034"/>
                    <a:pt x="175938" y="257719"/>
                    <a:pt x="175938" y="257719"/>
                  </a:cubicBezTo>
                  <a:cubicBezTo>
                    <a:pt x="175938" y="257719"/>
                    <a:pt x="175938" y="256404"/>
                    <a:pt x="175938" y="256404"/>
                  </a:cubicBezTo>
                  <a:cubicBezTo>
                    <a:pt x="175938" y="256404"/>
                    <a:pt x="175938" y="256404"/>
                    <a:pt x="175938" y="255088"/>
                  </a:cubicBezTo>
                  <a:cubicBezTo>
                    <a:pt x="175938" y="255088"/>
                    <a:pt x="175938" y="255088"/>
                    <a:pt x="175938" y="253773"/>
                  </a:cubicBezTo>
                  <a:cubicBezTo>
                    <a:pt x="175938" y="252458"/>
                    <a:pt x="175938" y="251142"/>
                    <a:pt x="174618" y="251142"/>
                  </a:cubicBezTo>
                  <a:cubicBezTo>
                    <a:pt x="174618" y="249827"/>
                    <a:pt x="173298" y="248512"/>
                    <a:pt x="173298" y="248512"/>
                  </a:cubicBezTo>
                  <a:cubicBezTo>
                    <a:pt x="171977" y="247196"/>
                    <a:pt x="171977" y="245881"/>
                    <a:pt x="171977" y="245881"/>
                  </a:cubicBezTo>
                  <a:cubicBezTo>
                    <a:pt x="171977" y="245881"/>
                    <a:pt x="171977" y="245881"/>
                    <a:pt x="170657" y="245881"/>
                  </a:cubicBezTo>
                  <a:cubicBezTo>
                    <a:pt x="170657" y="245881"/>
                    <a:pt x="170657" y="244565"/>
                    <a:pt x="170657" y="244565"/>
                  </a:cubicBezTo>
                  <a:cubicBezTo>
                    <a:pt x="170657" y="244565"/>
                    <a:pt x="169336" y="243250"/>
                    <a:pt x="169336" y="243250"/>
                  </a:cubicBezTo>
                  <a:cubicBezTo>
                    <a:pt x="169336" y="243250"/>
                    <a:pt x="169336" y="243250"/>
                    <a:pt x="169336" y="241935"/>
                  </a:cubicBezTo>
                  <a:cubicBezTo>
                    <a:pt x="168016" y="234043"/>
                    <a:pt x="162735" y="226150"/>
                    <a:pt x="160094" y="219574"/>
                  </a:cubicBezTo>
                  <a:cubicBezTo>
                    <a:pt x="158773" y="214312"/>
                    <a:pt x="161414" y="209051"/>
                    <a:pt x="164055" y="205105"/>
                  </a:cubicBezTo>
                  <a:cubicBezTo>
                    <a:pt x="165375" y="203789"/>
                    <a:pt x="165375" y="203789"/>
                    <a:pt x="165375" y="202474"/>
                  </a:cubicBezTo>
                  <a:cubicBezTo>
                    <a:pt x="165375" y="201159"/>
                    <a:pt x="165375" y="199843"/>
                    <a:pt x="165375" y="198528"/>
                  </a:cubicBezTo>
                  <a:cubicBezTo>
                    <a:pt x="164055" y="198528"/>
                    <a:pt x="164055" y="195897"/>
                    <a:pt x="164055" y="194582"/>
                  </a:cubicBezTo>
                  <a:cubicBezTo>
                    <a:pt x="162735" y="191951"/>
                    <a:pt x="161414" y="188005"/>
                    <a:pt x="160094" y="185374"/>
                  </a:cubicBezTo>
                  <a:cubicBezTo>
                    <a:pt x="160094" y="185374"/>
                    <a:pt x="158773" y="184059"/>
                    <a:pt x="157453" y="182744"/>
                  </a:cubicBezTo>
                  <a:cubicBezTo>
                    <a:pt x="157453" y="181428"/>
                    <a:pt x="156133" y="181428"/>
                    <a:pt x="156133" y="180113"/>
                  </a:cubicBezTo>
                  <a:cubicBezTo>
                    <a:pt x="150851" y="176167"/>
                    <a:pt x="154812" y="169590"/>
                    <a:pt x="152172" y="164329"/>
                  </a:cubicBezTo>
                  <a:cubicBezTo>
                    <a:pt x="150851" y="161698"/>
                    <a:pt x="149531" y="160383"/>
                    <a:pt x="148210" y="160383"/>
                  </a:cubicBezTo>
                  <a:cubicBezTo>
                    <a:pt x="145570" y="160383"/>
                    <a:pt x="144249" y="160383"/>
                    <a:pt x="144249" y="160383"/>
                  </a:cubicBezTo>
                  <a:cubicBezTo>
                    <a:pt x="142929" y="160383"/>
                    <a:pt x="142929" y="159067"/>
                    <a:pt x="142929" y="159067"/>
                  </a:cubicBezTo>
                  <a:cubicBezTo>
                    <a:pt x="142929" y="159067"/>
                    <a:pt x="142929" y="157752"/>
                    <a:pt x="141609" y="157752"/>
                  </a:cubicBezTo>
                  <a:cubicBezTo>
                    <a:pt x="141609" y="157752"/>
                    <a:pt x="141609" y="156437"/>
                    <a:pt x="141609" y="156437"/>
                  </a:cubicBezTo>
                  <a:cubicBezTo>
                    <a:pt x="141609" y="156437"/>
                    <a:pt x="138968" y="156437"/>
                    <a:pt x="136327" y="155121"/>
                  </a:cubicBezTo>
                  <a:cubicBezTo>
                    <a:pt x="136327" y="156437"/>
                    <a:pt x="135007" y="156437"/>
                    <a:pt x="133686" y="156437"/>
                  </a:cubicBezTo>
                  <a:cubicBezTo>
                    <a:pt x="132366" y="156437"/>
                    <a:pt x="132366" y="156437"/>
                    <a:pt x="131046" y="156437"/>
                  </a:cubicBezTo>
                  <a:cubicBezTo>
                    <a:pt x="117842" y="163013"/>
                    <a:pt x="98036" y="164329"/>
                    <a:pt x="92755" y="145914"/>
                  </a:cubicBezTo>
                  <a:cubicBezTo>
                    <a:pt x="92755" y="145914"/>
                    <a:pt x="91434" y="144598"/>
                    <a:pt x="91434" y="143283"/>
                  </a:cubicBezTo>
                  <a:cubicBezTo>
                    <a:pt x="90114" y="141968"/>
                    <a:pt x="90114" y="140652"/>
                    <a:pt x="88794" y="140652"/>
                  </a:cubicBezTo>
                  <a:cubicBezTo>
                    <a:pt x="88794" y="140652"/>
                    <a:pt x="88794" y="140652"/>
                    <a:pt x="88794" y="139337"/>
                  </a:cubicBezTo>
                  <a:cubicBezTo>
                    <a:pt x="87473" y="139337"/>
                    <a:pt x="87473" y="139337"/>
                    <a:pt x="87473" y="139337"/>
                  </a:cubicBezTo>
                  <a:cubicBezTo>
                    <a:pt x="87473" y="138022"/>
                    <a:pt x="87473" y="138022"/>
                    <a:pt x="88794" y="136706"/>
                  </a:cubicBezTo>
                  <a:cubicBezTo>
                    <a:pt x="88794" y="136706"/>
                    <a:pt x="88794" y="135391"/>
                    <a:pt x="88794" y="134075"/>
                  </a:cubicBezTo>
                  <a:cubicBezTo>
                    <a:pt x="88794" y="134075"/>
                    <a:pt x="88794" y="132760"/>
                    <a:pt x="88794" y="132760"/>
                  </a:cubicBezTo>
                  <a:cubicBezTo>
                    <a:pt x="88794" y="132760"/>
                    <a:pt x="88794" y="131445"/>
                    <a:pt x="88794" y="131445"/>
                  </a:cubicBezTo>
                  <a:cubicBezTo>
                    <a:pt x="91434" y="120922"/>
                    <a:pt x="94075" y="110399"/>
                    <a:pt x="101997" y="103822"/>
                  </a:cubicBezTo>
                  <a:cubicBezTo>
                    <a:pt x="103318" y="102507"/>
                    <a:pt x="104638" y="102507"/>
                    <a:pt x="105958" y="101192"/>
                  </a:cubicBezTo>
                  <a:cubicBezTo>
                    <a:pt x="108599" y="99876"/>
                    <a:pt x="111240" y="98561"/>
                    <a:pt x="113881" y="95930"/>
                  </a:cubicBezTo>
                  <a:cubicBezTo>
                    <a:pt x="115201" y="94615"/>
                    <a:pt x="115201" y="94615"/>
                    <a:pt x="115201" y="93299"/>
                  </a:cubicBezTo>
                  <a:cubicBezTo>
                    <a:pt x="117842" y="89353"/>
                    <a:pt x="120483" y="84092"/>
                    <a:pt x="125764" y="84092"/>
                  </a:cubicBezTo>
                  <a:cubicBezTo>
                    <a:pt x="132366" y="84092"/>
                    <a:pt x="137647" y="84092"/>
                    <a:pt x="144249" y="81461"/>
                  </a:cubicBezTo>
                  <a:cubicBezTo>
                    <a:pt x="145570" y="81461"/>
                    <a:pt x="146890" y="81461"/>
                    <a:pt x="148210" y="81461"/>
                  </a:cubicBezTo>
                  <a:cubicBezTo>
                    <a:pt x="152172" y="80146"/>
                    <a:pt x="157453" y="81461"/>
                    <a:pt x="161414" y="82777"/>
                  </a:cubicBezTo>
                  <a:cubicBezTo>
                    <a:pt x="158773" y="88038"/>
                    <a:pt x="164055" y="91984"/>
                    <a:pt x="168016" y="91984"/>
                  </a:cubicBezTo>
                  <a:cubicBezTo>
                    <a:pt x="169336" y="91984"/>
                    <a:pt x="170657" y="91984"/>
                    <a:pt x="170657" y="91984"/>
                  </a:cubicBezTo>
                  <a:cubicBezTo>
                    <a:pt x="171977" y="93299"/>
                    <a:pt x="173298" y="93299"/>
                    <a:pt x="174618" y="93299"/>
                  </a:cubicBezTo>
                  <a:cubicBezTo>
                    <a:pt x="174618" y="93299"/>
                    <a:pt x="175938" y="94615"/>
                    <a:pt x="175938" y="94615"/>
                  </a:cubicBezTo>
                  <a:cubicBezTo>
                    <a:pt x="177259" y="95930"/>
                    <a:pt x="178579" y="95930"/>
                    <a:pt x="179899" y="95930"/>
                  </a:cubicBezTo>
                  <a:cubicBezTo>
                    <a:pt x="179899" y="94615"/>
                    <a:pt x="179899" y="94615"/>
                    <a:pt x="179899" y="94615"/>
                  </a:cubicBezTo>
                  <a:cubicBezTo>
                    <a:pt x="179899" y="93299"/>
                    <a:pt x="179899" y="93299"/>
                    <a:pt x="179899" y="91984"/>
                  </a:cubicBezTo>
                  <a:cubicBezTo>
                    <a:pt x="181220" y="91984"/>
                    <a:pt x="181220" y="90669"/>
                    <a:pt x="181220" y="90669"/>
                  </a:cubicBezTo>
                  <a:cubicBezTo>
                    <a:pt x="182540" y="90669"/>
                    <a:pt x="183861" y="90669"/>
                    <a:pt x="183861" y="90669"/>
                  </a:cubicBezTo>
                  <a:cubicBezTo>
                    <a:pt x="185181" y="90669"/>
                    <a:pt x="186501" y="90669"/>
                    <a:pt x="186501" y="90669"/>
                  </a:cubicBezTo>
                  <a:cubicBezTo>
                    <a:pt x="190463" y="91984"/>
                    <a:pt x="194424" y="93299"/>
                    <a:pt x="198385" y="94615"/>
                  </a:cubicBezTo>
                  <a:cubicBezTo>
                    <a:pt x="206307" y="95930"/>
                    <a:pt x="218191" y="89353"/>
                    <a:pt x="211589" y="84092"/>
                  </a:cubicBezTo>
                  <a:cubicBezTo>
                    <a:pt x="206307" y="80146"/>
                    <a:pt x="193104" y="85407"/>
                    <a:pt x="189142" y="74884"/>
                  </a:cubicBezTo>
                  <a:cubicBezTo>
                    <a:pt x="189142" y="74884"/>
                    <a:pt x="187822" y="73569"/>
                    <a:pt x="187822" y="76200"/>
                  </a:cubicBezTo>
                  <a:cubicBezTo>
                    <a:pt x="186501" y="77515"/>
                    <a:pt x="187822" y="77515"/>
                    <a:pt x="187822" y="78830"/>
                  </a:cubicBezTo>
                  <a:cubicBezTo>
                    <a:pt x="189142" y="80146"/>
                    <a:pt x="189142" y="80146"/>
                    <a:pt x="186501" y="82777"/>
                  </a:cubicBezTo>
                  <a:cubicBezTo>
                    <a:pt x="185181" y="82777"/>
                    <a:pt x="183861" y="82777"/>
                    <a:pt x="183861" y="81461"/>
                  </a:cubicBezTo>
                  <a:cubicBezTo>
                    <a:pt x="178579" y="73569"/>
                    <a:pt x="171977" y="70938"/>
                    <a:pt x="165375" y="65677"/>
                  </a:cubicBezTo>
                  <a:cubicBezTo>
                    <a:pt x="165375" y="72254"/>
                    <a:pt x="175938" y="76200"/>
                    <a:pt x="178579" y="81461"/>
                  </a:cubicBezTo>
                  <a:cubicBezTo>
                    <a:pt x="175938" y="78830"/>
                    <a:pt x="173298" y="81461"/>
                    <a:pt x="173298" y="82777"/>
                  </a:cubicBezTo>
                  <a:cubicBezTo>
                    <a:pt x="170657" y="77515"/>
                    <a:pt x="164055" y="72254"/>
                    <a:pt x="158773" y="68308"/>
                  </a:cubicBezTo>
                  <a:cubicBezTo>
                    <a:pt x="157453" y="68308"/>
                    <a:pt x="157453" y="68308"/>
                    <a:pt x="156133" y="68308"/>
                  </a:cubicBezTo>
                  <a:cubicBezTo>
                    <a:pt x="154812" y="68308"/>
                    <a:pt x="153492" y="68308"/>
                    <a:pt x="152172" y="69623"/>
                  </a:cubicBezTo>
                  <a:cubicBezTo>
                    <a:pt x="150851" y="69623"/>
                    <a:pt x="149531" y="69623"/>
                    <a:pt x="148210" y="70938"/>
                  </a:cubicBezTo>
                  <a:cubicBezTo>
                    <a:pt x="146890" y="72254"/>
                    <a:pt x="146890" y="72254"/>
                    <a:pt x="145570" y="73569"/>
                  </a:cubicBezTo>
                  <a:cubicBezTo>
                    <a:pt x="144249" y="73569"/>
                    <a:pt x="144249" y="74884"/>
                    <a:pt x="142929" y="74884"/>
                  </a:cubicBezTo>
                  <a:cubicBezTo>
                    <a:pt x="140288" y="76200"/>
                    <a:pt x="138968" y="78830"/>
                    <a:pt x="137647" y="78830"/>
                  </a:cubicBezTo>
                  <a:cubicBezTo>
                    <a:pt x="131046" y="82777"/>
                    <a:pt x="124444" y="82777"/>
                    <a:pt x="119162" y="78830"/>
                  </a:cubicBezTo>
                  <a:cubicBezTo>
                    <a:pt x="117842" y="77515"/>
                    <a:pt x="119162" y="74884"/>
                    <a:pt x="119162" y="73569"/>
                  </a:cubicBezTo>
                  <a:cubicBezTo>
                    <a:pt x="120483" y="63046"/>
                    <a:pt x="131046" y="65677"/>
                    <a:pt x="138968" y="66992"/>
                  </a:cubicBezTo>
                  <a:cubicBezTo>
                    <a:pt x="141609" y="68308"/>
                    <a:pt x="141609" y="63046"/>
                    <a:pt x="138968" y="60415"/>
                  </a:cubicBezTo>
                  <a:cubicBezTo>
                    <a:pt x="140288" y="60415"/>
                    <a:pt x="141609" y="60415"/>
                    <a:pt x="142929" y="60415"/>
                  </a:cubicBezTo>
                  <a:cubicBezTo>
                    <a:pt x="148210" y="57785"/>
                    <a:pt x="153492" y="55154"/>
                    <a:pt x="158773" y="52523"/>
                  </a:cubicBezTo>
                  <a:cubicBezTo>
                    <a:pt x="158773" y="52523"/>
                    <a:pt x="160094" y="52523"/>
                    <a:pt x="161414" y="52523"/>
                  </a:cubicBezTo>
                  <a:cubicBezTo>
                    <a:pt x="161414" y="51208"/>
                    <a:pt x="161414" y="47262"/>
                    <a:pt x="164055" y="47262"/>
                  </a:cubicBezTo>
                  <a:cubicBezTo>
                    <a:pt x="164055" y="47262"/>
                    <a:pt x="164055" y="47262"/>
                    <a:pt x="164055" y="49893"/>
                  </a:cubicBezTo>
                  <a:cubicBezTo>
                    <a:pt x="165375" y="49893"/>
                    <a:pt x="165375" y="49893"/>
                    <a:pt x="165375" y="51208"/>
                  </a:cubicBezTo>
                  <a:cubicBezTo>
                    <a:pt x="165375" y="52523"/>
                    <a:pt x="164055" y="51208"/>
                    <a:pt x="164055" y="51208"/>
                  </a:cubicBezTo>
                  <a:cubicBezTo>
                    <a:pt x="168016" y="53839"/>
                    <a:pt x="175938" y="52523"/>
                    <a:pt x="177259" y="45947"/>
                  </a:cubicBezTo>
                  <a:cubicBezTo>
                    <a:pt x="177259" y="45947"/>
                    <a:pt x="178579" y="45947"/>
                    <a:pt x="178579" y="47262"/>
                  </a:cubicBezTo>
                  <a:cubicBezTo>
                    <a:pt x="178579" y="45947"/>
                    <a:pt x="178579" y="43316"/>
                    <a:pt x="179899" y="43316"/>
                  </a:cubicBezTo>
                  <a:cubicBezTo>
                    <a:pt x="181220" y="43316"/>
                    <a:pt x="182540" y="43316"/>
                    <a:pt x="183861" y="42000"/>
                  </a:cubicBezTo>
                  <a:cubicBezTo>
                    <a:pt x="183861" y="42000"/>
                    <a:pt x="185181" y="42000"/>
                    <a:pt x="185181" y="40685"/>
                  </a:cubicBezTo>
                  <a:cubicBezTo>
                    <a:pt x="183861" y="40685"/>
                    <a:pt x="182540" y="42000"/>
                    <a:pt x="181220" y="42000"/>
                  </a:cubicBezTo>
                  <a:cubicBezTo>
                    <a:pt x="179899" y="43316"/>
                    <a:pt x="178579" y="43316"/>
                    <a:pt x="177259" y="43316"/>
                  </a:cubicBezTo>
                  <a:cubicBezTo>
                    <a:pt x="175938" y="42000"/>
                    <a:pt x="175938" y="39370"/>
                    <a:pt x="178579" y="39370"/>
                  </a:cubicBezTo>
                  <a:cubicBezTo>
                    <a:pt x="177259" y="39370"/>
                    <a:pt x="175938" y="39370"/>
                    <a:pt x="174618" y="40685"/>
                  </a:cubicBezTo>
                  <a:cubicBezTo>
                    <a:pt x="173298" y="42000"/>
                    <a:pt x="173298" y="43316"/>
                    <a:pt x="171977" y="43316"/>
                  </a:cubicBezTo>
                  <a:cubicBezTo>
                    <a:pt x="174618" y="45947"/>
                    <a:pt x="171977" y="51208"/>
                    <a:pt x="168016" y="51208"/>
                  </a:cubicBezTo>
                  <a:cubicBezTo>
                    <a:pt x="166696" y="49893"/>
                    <a:pt x="166696" y="49893"/>
                    <a:pt x="165375" y="48577"/>
                  </a:cubicBezTo>
                  <a:cubicBezTo>
                    <a:pt x="165375" y="48577"/>
                    <a:pt x="164055" y="47262"/>
                    <a:pt x="164055" y="47262"/>
                  </a:cubicBezTo>
                  <a:cubicBezTo>
                    <a:pt x="162735" y="47262"/>
                    <a:pt x="161414" y="45947"/>
                    <a:pt x="160094" y="45947"/>
                  </a:cubicBezTo>
                  <a:cubicBezTo>
                    <a:pt x="158773" y="44631"/>
                    <a:pt x="162735" y="42000"/>
                    <a:pt x="165375" y="40685"/>
                  </a:cubicBezTo>
                  <a:cubicBezTo>
                    <a:pt x="166696" y="40685"/>
                    <a:pt x="166696" y="39370"/>
                    <a:pt x="168016" y="39370"/>
                  </a:cubicBezTo>
                  <a:cubicBezTo>
                    <a:pt x="169336" y="39370"/>
                    <a:pt x="169336" y="38054"/>
                    <a:pt x="170657" y="38054"/>
                  </a:cubicBezTo>
                  <a:cubicBezTo>
                    <a:pt x="177259" y="36739"/>
                    <a:pt x="181220" y="35424"/>
                    <a:pt x="187822" y="35424"/>
                  </a:cubicBezTo>
                  <a:cubicBezTo>
                    <a:pt x="186501" y="36739"/>
                    <a:pt x="185181" y="35424"/>
                    <a:pt x="183861" y="36739"/>
                  </a:cubicBezTo>
                  <a:lnTo>
                    <a:pt x="187822" y="36739"/>
                  </a:lnTo>
                  <a:cubicBezTo>
                    <a:pt x="187822" y="36739"/>
                    <a:pt x="187822" y="36739"/>
                    <a:pt x="190463" y="34108"/>
                  </a:cubicBezTo>
                  <a:cubicBezTo>
                    <a:pt x="190463" y="34108"/>
                    <a:pt x="190463" y="34108"/>
                    <a:pt x="187822" y="34108"/>
                  </a:cubicBezTo>
                  <a:cubicBezTo>
                    <a:pt x="189142" y="34108"/>
                    <a:pt x="190463" y="32793"/>
                    <a:pt x="190463" y="32793"/>
                  </a:cubicBezTo>
                  <a:cubicBezTo>
                    <a:pt x="189142" y="32793"/>
                    <a:pt x="189142" y="32793"/>
                    <a:pt x="187822" y="32793"/>
                  </a:cubicBezTo>
                  <a:lnTo>
                    <a:pt x="189915" y="31750"/>
                  </a:lnTo>
                  <a:lnTo>
                    <a:pt x="190463" y="31477"/>
                  </a:lnTo>
                  <a:cubicBezTo>
                    <a:pt x="183861" y="30162"/>
                    <a:pt x="177259" y="30162"/>
                    <a:pt x="169336" y="30162"/>
                  </a:cubicBezTo>
                  <a:close/>
                  <a:moveTo>
                    <a:pt x="169069" y="0"/>
                  </a:moveTo>
                  <a:cubicBezTo>
                    <a:pt x="262443" y="0"/>
                    <a:pt x="338138" y="75339"/>
                    <a:pt x="338138" y="168275"/>
                  </a:cubicBezTo>
                  <a:cubicBezTo>
                    <a:pt x="338138" y="261211"/>
                    <a:pt x="262443" y="336550"/>
                    <a:pt x="169069" y="336550"/>
                  </a:cubicBezTo>
                  <a:cubicBezTo>
                    <a:pt x="75695" y="336550"/>
                    <a:pt x="0" y="261211"/>
                    <a:pt x="0" y="168275"/>
                  </a:cubicBezTo>
                  <a:cubicBezTo>
                    <a:pt x="0" y="75339"/>
                    <a:pt x="75695" y="0"/>
                    <a:pt x="16906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4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6" name="组合 45"/>
          <p:cNvGrpSpPr/>
          <p:nvPr/>
        </p:nvGrpSpPr>
        <p:grpSpPr>
          <a:xfrm>
            <a:off x="1381363" y="4806953"/>
            <a:ext cx="921375" cy="653927"/>
            <a:chOff x="863017" y="2149408"/>
            <a:chExt cx="1543634" cy="1095559"/>
          </a:xfrm>
        </p:grpSpPr>
        <p:cxnSp>
          <p:nvCxnSpPr>
            <p:cNvPr id="48" name="直接连接符 47"/>
            <p:cNvCxnSpPr/>
            <p:nvPr/>
          </p:nvCxnSpPr>
          <p:spPr>
            <a:xfrm>
              <a:off x="1952226" y="2697189"/>
              <a:ext cx="454425" cy="80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2406651" y="2200698"/>
              <a:ext cx="0" cy="99458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863017" y="2149408"/>
              <a:ext cx="1095558" cy="1095559"/>
              <a:chOff x="808238" y="1990456"/>
              <a:chExt cx="1205114" cy="1205114"/>
            </a:xfrm>
          </p:grpSpPr>
          <p:sp>
            <p:nvSpPr>
              <p:cNvPr id="52" name="椭圆 51"/>
              <p:cNvSpPr/>
              <p:nvPr/>
            </p:nvSpPr>
            <p:spPr>
              <a:xfrm rot="5400000">
                <a:off x="808238" y="1990456"/>
                <a:ext cx="1205114" cy="1205114"/>
              </a:xfrm>
              <a:prstGeom prst="ellipse">
                <a:avLst/>
              </a:prstGeom>
              <a:solidFill>
                <a:schemeClr val="bg1">
                  <a:lumMod val="75000"/>
                  <a:alpha val="40000"/>
                </a:schemeClr>
              </a:solidFill>
              <a:ln>
                <a:noFill/>
              </a:ln>
            </p:spPr>
            <p:txBody>
              <a:bodyPr anchor="ctr"/>
              <a:lstStyle/>
              <a:p>
                <a:pPr algn="ctr"/>
                <a:endParaRPr sz="134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3" name="椭圆 52"/>
              <p:cNvSpPr/>
              <p:nvPr/>
            </p:nvSpPr>
            <p:spPr>
              <a:xfrm rot="5400000">
                <a:off x="915793" y="2098012"/>
                <a:ext cx="989999" cy="990000"/>
              </a:xfrm>
              <a:prstGeom prst="ellipse">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4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1" name="任意多边形 45"/>
            <p:cNvSpPr/>
            <p:nvPr/>
          </p:nvSpPr>
          <p:spPr>
            <a:xfrm>
              <a:off x="1198923" y="2486309"/>
              <a:ext cx="423746" cy="421756"/>
            </a:xfrm>
            <a:custGeom>
              <a:avLst/>
              <a:gdLst>
                <a:gd name="connsiteX0" fmla="*/ 256117 w 338138"/>
                <a:gd name="connsiteY0" fmla="*/ 200025 h 336550"/>
                <a:gd name="connsiteX1" fmla="*/ 257440 w 338138"/>
                <a:gd name="connsiteY1" fmla="*/ 201324 h 336550"/>
                <a:gd name="connsiteX2" fmla="*/ 258763 w 338138"/>
                <a:gd name="connsiteY2" fmla="*/ 202623 h 336550"/>
                <a:gd name="connsiteX3" fmla="*/ 258763 w 338138"/>
                <a:gd name="connsiteY3" fmla="*/ 203922 h 336550"/>
                <a:gd name="connsiteX4" fmla="*/ 258763 w 338138"/>
                <a:gd name="connsiteY4" fmla="*/ 205221 h 336550"/>
                <a:gd name="connsiteX5" fmla="*/ 258763 w 338138"/>
                <a:gd name="connsiteY5" fmla="*/ 206520 h 336550"/>
                <a:gd name="connsiteX6" fmla="*/ 257440 w 338138"/>
                <a:gd name="connsiteY6" fmla="*/ 207819 h 336550"/>
                <a:gd name="connsiteX7" fmla="*/ 254794 w 338138"/>
                <a:gd name="connsiteY7" fmla="*/ 216911 h 336550"/>
                <a:gd name="connsiteX8" fmla="*/ 246857 w 338138"/>
                <a:gd name="connsiteY8" fmla="*/ 233796 h 336550"/>
                <a:gd name="connsiteX9" fmla="*/ 245534 w 338138"/>
                <a:gd name="connsiteY9" fmla="*/ 240290 h 336550"/>
                <a:gd name="connsiteX10" fmla="*/ 241565 w 338138"/>
                <a:gd name="connsiteY10" fmla="*/ 242888 h 336550"/>
                <a:gd name="connsiteX11" fmla="*/ 237596 w 338138"/>
                <a:gd name="connsiteY11" fmla="*/ 241589 h 336550"/>
                <a:gd name="connsiteX12" fmla="*/ 236273 w 338138"/>
                <a:gd name="connsiteY12" fmla="*/ 238992 h 336550"/>
                <a:gd name="connsiteX13" fmla="*/ 234950 w 338138"/>
                <a:gd name="connsiteY13" fmla="*/ 237693 h 336550"/>
                <a:gd name="connsiteX14" fmla="*/ 236273 w 338138"/>
                <a:gd name="connsiteY14" fmla="*/ 235095 h 336550"/>
                <a:gd name="connsiteX15" fmla="*/ 236273 w 338138"/>
                <a:gd name="connsiteY15" fmla="*/ 233796 h 336550"/>
                <a:gd name="connsiteX16" fmla="*/ 238919 w 338138"/>
                <a:gd name="connsiteY16" fmla="*/ 226003 h 336550"/>
                <a:gd name="connsiteX17" fmla="*/ 238919 w 338138"/>
                <a:gd name="connsiteY17" fmla="*/ 218210 h 336550"/>
                <a:gd name="connsiteX18" fmla="*/ 238919 w 338138"/>
                <a:gd name="connsiteY18" fmla="*/ 216911 h 336550"/>
                <a:gd name="connsiteX19" fmla="*/ 240242 w 338138"/>
                <a:gd name="connsiteY19" fmla="*/ 215612 h 336550"/>
                <a:gd name="connsiteX20" fmla="*/ 240242 w 338138"/>
                <a:gd name="connsiteY20" fmla="*/ 214313 h 336550"/>
                <a:gd name="connsiteX21" fmla="*/ 246857 w 338138"/>
                <a:gd name="connsiteY21" fmla="*/ 210416 h 336550"/>
                <a:gd name="connsiteX22" fmla="*/ 253471 w 338138"/>
                <a:gd name="connsiteY22" fmla="*/ 202623 h 336550"/>
                <a:gd name="connsiteX23" fmla="*/ 253471 w 338138"/>
                <a:gd name="connsiteY23" fmla="*/ 201324 h 336550"/>
                <a:gd name="connsiteX24" fmla="*/ 256117 w 338138"/>
                <a:gd name="connsiteY24" fmla="*/ 200025 h 336550"/>
                <a:gd name="connsiteX25" fmla="*/ 300038 w 338138"/>
                <a:gd name="connsiteY25" fmla="*/ 171450 h 336550"/>
                <a:gd name="connsiteX26" fmla="*/ 301625 w 338138"/>
                <a:gd name="connsiteY26" fmla="*/ 171450 h 336550"/>
                <a:gd name="connsiteX27" fmla="*/ 298450 w 338138"/>
                <a:gd name="connsiteY27" fmla="*/ 176213 h 336550"/>
                <a:gd name="connsiteX28" fmla="*/ 296863 w 338138"/>
                <a:gd name="connsiteY28" fmla="*/ 177800 h 336550"/>
                <a:gd name="connsiteX29" fmla="*/ 295275 w 338138"/>
                <a:gd name="connsiteY29" fmla="*/ 177800 h 336550"/>
                <a:gd name="connsiteX30" fmla="*/ 295275 w 338138"/>
                <a:gd name="connsiteY30" fmla="*/ 176213 h 336550"/>
                <a:gd name="connsiteX31" fmla="*/ 296863 w 338138"/>
                <a:gd name="connsiteY31" fmla="*/ 174625 h 336550"/>
                <a:gd name="connsiteX32" fmla="*/ 298450 w 338138"/>
                <a:gd name="connsiteY32" fmla="*/ 173038 h 336550"/>
                <a:gd name="connsiteX33" fmla="*/ 293688 w 338138"/>
                <a:gd name="connsiteY33" fmla="*/ 171450 h 336550"/>
                <a:gd name="connsiteX34" fmla="*/ 296863 w 338138"/>
                <a:gd name="connsiteY34" fmla="*/ 171450 h 336550"/>
                <a:gd name="connsiteX35" fmla="*/ 293688 w 338138"/>
                <a:gd name="connsiteY35" fmla="*/ 174625 h 336550"/>
                <a:gd name="connsiteX36" fmla="*/ 292100 w 338138"/>
                <a:gd name="connsiteY36" fmla="*/ 174625 h 336550"/>
                <a:gd name="connsiteX37" fmla="*/ 292100 w 338138"/>
                <a:gd name="connsiteY37" fmla="*/ 173038 h 336550"/>
                <a:gd name="connsiteX38" fmla="*/ 303946 w 338138"/>
                <a:gd name="connsiteY38" fmla="*/ 169998 h 336550"/>
                <a:gd name="connsiteX39" fmla="*/ 303457 w 338138"/>
                <a:gd name="connsiteY39" fmla="*/ 173083 h 336550"/>
                <a:gd name="connsiteX40" fmla="*/ 303213 w 338138"/>
                <a:gd name="connsiteY40" fmla="*/ 174625 h 336550"/>
                <a:gd name="connsiteX41" fmla="*/ 303213 w 338138"/>
                <a:gd name="connsiteY41" fmla="*/ 173288 h 336550"/>
                <a:gd name="connsiteX42" fmla="*/ 303213 w 338138"/>
                <a:gd name="connsiteY42" fmla="*/ 171952 h 336550"/>
                <a:gd name="connsiteX43" fmla="*/ 303213 w 338138"/>
                <a:gd name="connsiteY43" fmla="*/ 170615 h 336550"/>
                <a:gd name="connsiteX44" fmla="*/ 288926 w 338138"/>
                <a:gd name="connsiteY44" fmla="*/ 169862 h 336550"/>
                <a:gd name="connsiteX45" fmla="*/ 290513 w 338138"/>
                <a:gd name="connsiteY45" fmla="*/ 169862 h 336550"/>
                <a:gd name="connsiteX46" fmla="*/ 293688 w 338138"/>
                <a:gd name="connsiteY46" fmla="*/ 169862 h 336550"/>
                <a:gd name="connsiteX47" fmla="*/ 293688 w 338138"/>
                <a:gd name="connsiteY47" fmla="*/ 170656 h 336550"/>
                <a:gd name="connsiteX48" fmla="*/ 292101 w 338138"/>
                <a:gd name="connsiteY48" fmla="*/ 171450 h 336550"/>
                <a:gd name="connsiteX49" fmla="*/ 290513 w 338138"/>
                <a:gd name="connsiteY49" fmla="*/ 171450 h 336550"/>
                <a:gd name="connsiteX50" fmla="*/ 288926 w 338138"/>
                <a:gd name="connsiteY50" fmla="*/ 171450 h 336550"/>
                <a:gd name="connsiteX51" fmla="*/ 287338 w 338138"/>
                <a:gd name="connsiteY51" fmla="*/ 170656 h 336550"/>
                <a:gd name="connsiteX52" fmla="*/ 288926 w 338138"/>
                <a:gd name="connsiteY52" fmla="*/ 169862 h 336550"/>
                <a:gd name="connsiteX53" fmla="*/ 304800 w 338138"/>
                <a:gd name="connsiteY53" fmla="*/ 164600 h 336550"/>
                <a:gd name="connsiteX54" fmla="*/ 304800 w 338138"/>
                <a:gd name="connsiteY54" fmla="*/ 165267 h 336550"/>
                <a:gd name="connsiteX55" fmla="*/ 304800 w 338138"/>
                <a:gd name="connsiteY55" fmla="*/ 166604 h 336550"/>
                <a:gd name="connsiteX56" fmla="*/ 304800 w 338138"/>
                <a:gd name="connsiteY56" fmla="*/ 167941 h 336550"/>
                <a:gd name="connsiteX57" fmla="*/ 304800 w 338138"/>
                <a:gd name="connsiteY57" fmla="*/ 169278 h 336550"/>
                <a:gd name="connsiteX58" fmla="*/ 303946 w 338138"/>
                <a:gd name="connsiteY58" fmla="*/ 169998 h 336550"/>
                <a:gd name="connsiteX59" fmla="*/ 301626 w 338138"/>
                <a:gd name="connsiteY59" fmla="*/ 149225 h 336550"/>
                <a:gd name="connsiteX60" fmla="*/ 303213 w 338138"/>
                <a:gd name="connsiteY60" fmla="*/ 149225 h 336550"/>
                <a:gd name="connsiteX61" fmla="*/ 304800 w 338138"/>
                <a:gd name="connsiteY61" fmla="*/ 150562 h 336550"/>
                <a:gd name="connsiteX62" fmla="*/ 304800 w 338138"/>
                <a:gd name="connsiteY62" fmla="*/ 151899 h 336550"/>
                <a:gd name="connsiteX63" fmla="*/ 304800 w 338138"/>
                <a:gd name="connsiteY63" fmla="*/ 154573 h 336550"/>
                <a:gd name="connsiteX64" fmla="*/ 305656 w 338138"/>
                <a:gd name="connsiteY64" fmla="*/ 153133 h 336550"/>
                <a:gd name="connsiteX65" fmla="*/ 306128 w 338138"/>
                <a:gd name="connsiteY65" fmla="*/ 156215 h 336550"/>
                <a:gd name="connsiteX66" fmla="*/ 304800 w 338138"/>
                <a:gd name="connsiteY66" fmla="*/ 164600 h 336550"/>
                <a:gd name="connsiteX67" fmla="*/ 304800 w 338138"/>
                <a:gd name="connsiteY67" fmla="*/ 162594 h 336550"/>
                <a:gd name="connsiteX68" fmla="*/ 304800 w 338138"/>
                <a:gd name="connsiteY68" fmla="*/ 161257 h 336550"/>
                <a:gd name="connsiteX69" fmla="*/ 304800 w 338138"/>
                <a:gd name="connsiteY69" fmla="*/ 159920 h 336550"/>
                <a:gd name="connsiteX70" fmla="*/ 304800 w 338138"/>
                <a:gd name="connsiteY70" fmla="*/ 158583 h 336550"/>
                <a:gd name="connsiteX71" fmla="*/ 303213 w 338138"/>
                <a:gd name="connsiteY71" fmla="*/ 158583 h 336550"/>
                <a:gd name="connsiteX72" fmla="*/ 303213 w 338138"/>
                <a:gd name="connsiteY72" fmla="*/ 157246 h 336550"/>
                <a:gd name="connsiteX73" fmla="*/ 303213 w 338138"/>
                <a:gd name="connsiteY73" fmla="*/ 155909 h 336550"/>
                <a:gd name="connsiteX74" fmla="*/ 303213 w 338138"/>
                <a:gd name="connsiteY74" fmla="*/ 154573 h 336550"/>
                <a:gd name="connsiteX75" fmla="*/ 301625 w 338138"/>
                <a:gd name="connsiteY75" fmla="*/ 154573 h 336550"/>
                <a:gd name="connsiteX76" fmla="*/ 301625 w 338138"/>
                <a:gd name="connsiteY76" fmla="*/ 153236 h 336550"/>
                <a:gd name="connsiteX77" fmla="*/ 301625 w 338138"/>
                <a:gd name="connsiteY77" fmla="*/ 151899 h 336550"/>
                <a:gd name="connsiteX78" fmla="*/ 301625 w 338138"/>
                <a:gd name="connsiteY78" fmla="*/ 150812 h 336550"/>
                <a:gd name="connsiteX79" fmla="*/ 301626 w 338138"/>
                <a:gd name="connsiteY79" fmla="*/ 150813 h 336550"/>
                <a:gd name="connsiteX80" fmla="*/ 301626 w 338138"/>
                <a:gd name="connsiteY80" fmla="*/ 149226 h 336550"/>
                <a:gd name="connsiteX81" fmla="*/ 298450 w 338138"/>
                <a:gd name="connsiteY81" fmla="*/ 147637 h 336550"/>
                <a:gd name="connsiteX82" fmla="*/ 298450 w 338138"/>
                <a:gd name="connsiteY82" fmla="*/ 148907 h 336550"/>
                <a:gd name="connsiteX83" fmla="*/ 298450 w 338138"/>
                <a:gd name="connsiteY83" fmla="*/ 150177 h 336550"/>
                <a:gd name="connsiteX84" fmla="*/ 297180 w 338138"/>
                <a:gd name="connsiteY84" fmla="*/ 150177 h 336550"/>
                <a:gd name="connsiteX85" fmla="*/ 295910 w 338138"/>
                <a:gd name="connsiteY85" fmla="*/ 150177 h 336550"/>
                <a:gd name="connsiteX86" fmla="*/ 294640 w 338138"/>
                <a:gd name="connsiteY86" fmla="*/ 150177 h 336550"/>
                <a:gd name="connsiteX87" fmla="*/ 294640 w 338138"/>
                <a:gd name="connsiteY87" fmla="*/ 152717 h 336550"/>
                <a:gd name="connsiteX88" fmla="*/ 294640 w 338138"/>
                <a:gd name="connsiteY88" fmla="*/ 153987 h 336550"/>
                <a:gd name="connsiteX89" fmla="*/ 295910 w 338138"/>
                <a:gd name="connsiteY89" fmla="*/ 155257 h 336550"/>
                <a:gd name="connsiteX90" fmla="*/ 295910 w 338138"/>
                <a:gd name="connsiteY90" fmla="*/ 153987 h 336550"/>
                <a:gd name="connsiteX91" fmla="*/ 297180 w 338138"/>
                <a:gd name="connsiteY91" fmla="*/ 152717 h 336550"/>
                <a:gd name="connsiteX92" fmla="*/ 297180 w 338138"/>
                <a:gd name="connsiteY92" fmla="*/ 153987 h 336550"/>
                <a:gd name="connsiteX93" fmla="*/ 295910 w 338138"/>
                <a:gd name="connsiteY93" fmla="*/ 156527 h 336550"/>
                <a:gd name="connsiteX94" fmla="*/ 295910 w 338138"/>
                <a:gd name="connsiteY94" fmla="*/ 157797 h 336550"/>
                <a:gd name="connsiteX95" fmla="*/ 297180 w 338138"/>
                <a:gd name="connsiteY95" fmla="*/ 160337 h 336550"/>
                <a:gd name="connsiteX96" fmla="*/ 297180 w 338138"/>
                <a:gd name="connsiteY96" fmla="*/ 162877 h 336550"/>
                <a:gd name="connsiteX97" fmla="*/ 295910 w 338138"/>
                <a:gd name="connsiteY97" fmla="*/ 164147 h 336550"/>
                <a:gd name="connsiteX98" fmla="*/ 294640 w 338138"/>
                <a:gd name="connsiteY98" fmla="*/ 162877 h 336550"/>
                <a:gd name="connsiteX99" fmla="*/ 294640 w 338138"/>
                <a:gd name="connsiteY99" fmla="*/ 165417 h 336550"/>
                <a:gd name="connsiteX100" fmla="*/ 293370 w 338138"/>
                <a:gd name="connsiteY100" fmla="*/ 166687 h 336550"/>
                <a:gd name="connsiteX101" fmla="*/ 293370 w 338138"/>
                <a:gd name="connsiteY101" fmla="*/ 165417 h 336550"/>
                <a:gd name="connsiteX102" fmla="*/ 293370 w 338138"/>
                <a:gd name="connsiteY102" fmla="*/ 162877 h 336550"/>
                <a:gd name="connsiteX103" fmla="*/ 293370 w 338138"/>
                <a:gd name="connsiteY103" fmla="*/ 161607 h 336550"/>
                <a:gd name="connsiteX104" fmla="*/ 292100 w 338138"/>
                <a:gd name="connsiteY104" fmla="*/ 159067 h 336550"/>
                <a:gd name="connsiteX105" fmla="*/ 293370 w 338138"/>
                <a:gd name="connsiteY105" fmla="*/ 157797 h 336550"/>
                <a:gd name="connsiteX106" fmla="*/ 293370 w 338138"/>
                <a:gd name="connsiteY106" fmla="*/ 155257 h 336550"/>
                <a:gd name="connsiteX107" fmla="*/ 293370 w 338138"/>
                <a:gd name="connsiteY107" fmla="*/ 153987 h 336550"/>
                <a:gd name="connsiteX108" fmla="*/ 293370 w 338138"/>
                <a:gd name="connsiteY108" fmla="*/ 151447 h 336550"/>
                <a:gd name="connsiteX109" fmla="*/ 293370 w 338138"/>
                <a:gd name="connsiteY109" fmla="*/ 148907 h 336550"/>
                <a:gd name="connsiteX110" fmla="*/ 294640 w 338138"/>
                <a:gd name="connsiteY110" fmla="*/ 148907 h 336550"/>
                <a:gd name="connsiteX111" fmla="*/ 298450 w 338138"/>
                <a:gd name="connsiteY111" fmla="*/ 147637 h 336550"/>
                <a:gd name="connsiteX112" fmla="*/ 300038 w 338138"/>
                <a:gd name="connsiteY112" fmla="*/ 139700 h 336550"/>
                <a:gd name="connsiteX113" fmla="*/ 301626 w 338138"/>
                <a:gd name="connsiteY113" fmla="*/ 139700 h 336550"/>
                <a:gd name="connsiteX114" fmla="*/ 301626 w 338138"/>
                <a:gd name="connsiteY114" fmla="*/ 141288 h 336550"/>
                <a:gd name="connsiteX115" fmla="*/ 301626 w 338138"/>
                <a:gd name="connsiteY115" fmla="*/ 142875 h 336550"/>
                <a:gd name="connsiteX116" fmla="*/ 301626 w 338138"/>
                <a:gd name="connsiteY116" fmla="*/ 146051 h 336550"/>
                <a:gd name="connsiteX117" fmla="*/ 301626 w 338138"/>
                <a:gd name="connsiteY117" fmla="*/ 147638 h 336550"/>
                <a:gd name="connsiteX118" fmla="*/ 301626 w 338138"/>
                <a:gd name="connsiteY118" fmla="*/ 149225 h 336550"/>
                <a:gd name="connsiteX119" fmla="*/ 301625 w 338138"/>
                <a:gd name="connsiteY119" fmla="*/ 149225 h 336550"/>
                <a:gd name="connsiteX120" fmla="*/ 301625 w 338138"/>
                <a:gd name="connsiteY120" fmla="*/ 150562 h 336550"/>
                <a:gd name="connsiteX121" fmla="*/ 301625 w 338138"/>
                <a:gd name="connsiteY121" fmla="*/ 150812 h 336550"/>
                <a:gd name="connsiteX122" fmla="*/ 300038 w 338138"/>
                <a:gd name="connsiteY122" fmla="*/ 149226 h 336550"/>
                <a:gd name="connsiteX123" fmla="*/ 300038 w 338138"/>
                <a:gd name="connsiteY123" fmla="*/ 147638 h 336550"/>
                <a:gd name="connsiteX124" fmla="*/ 300038 w 338138"/>
                <a:gd name="connsiteY124" fmla="*/ 144463 h 336550"/>
                <a:gd name="connsiteX125" fmla="*/ 300038 w 338138"/>
                <a:gd name="connsiteY125" fmla="*/ 141288 h 336550"/>
                <a:gd name="connsiteX126" fmla="*/ 287338 w 338138"/>
                <a:gd name="connsiteY126" fmla="*/ 131762 h 336550"/>
                <a:gd name="connsiteX127" fmla="*/ 292101 w 338138"/>
                <a:gd name="connsiteY127" fmla="*/ 134484 h 336550"/>
                <a:gd name="connsiteX128" fmla="*/ 292101 w 338138"/>
                <a:gd name="connsiteY128" fmla="*/ 135844 h 336550"/>
                <a:gd name="connsiteX129" fmla="*/ 290513 w 338138"/>
                <a:gd name="connsiteY129" fmla="*/ 138566 h 336550"/>
                <a:gd name="connsiteX130" fmla="*/ 290513 w 338138"/>
                <a:gd name="connsiteY130" fmla="*/ 139927 h 336550"/>
                <a:gd name="connsiteX131" fmla="*/ 290513 w 338138"/>
                <a:gd name="connsiteY131" fmla="*/ 142648 h 336550"/>
                <a:gd name="connsiteX132" fmla="*/ 292101 w 338138"/>
                <a:gd name="connsiteY132" fmla="*/ 144009 h 336550"/>
                <a:gd name="connsiteX133" fmla="*/ 293688 w 338138"/>
                <a:gd name="connsiteY133" fmla="*/ 145369 h 336550"/>
                <a:gd name="connsiteX134" fmla="*/ 292101 w 338138"/>
                <a:gd name="connsiteY134" fmla="*/ 146730 h 336550"/>
                <a:gd name="connsiteX135" fmla="*/ 292101 w 338138"/>
                <a:gd name="connsiteY135" fmla="*/ 148091 h 336550"/>
                <a:gd name="connsiteX136" fmla="*/ 290513 w 338138"/>
                <a:gd name="connsiteY136" fmla="*/ 150812 h 336550"/>
                <a:gd name="connsiteX137" fmla="*/ 290513 w 338138"/>
                <a:gd name="connsiteY137" fmla="*/ 152173 h 336550"/>
                <a:gd name="connsiteX138" fmla="*/ 290513 w 338138"/>
                <a:gd name="connsiteY138" fmla="*/ 153534 h 336550"/>
                <a:gd name="connsiteX139" fmla="*/ 290513 w 338138"/>
                <a:gd name="connsiteY139" fmla="*/ 154894 h 336550"/>
                <a:gd name="connsiteX140" fmla="*/ 290513 w 338138"/>
                <a:gd name="connsiteY140" fmla="*/ 157616 h 336550"/>
                <a:gd name="connsiteX141" fmla="*/ 288925 w 338138"/>
                <a:gd name="connsiteY141" fmla="*/ 160337 h 336550"/>
                <a:gd name="connsiteX142" fmla="*/ 287338 w 338138"/>
                <a:gd name="connsiteY142" fmla="*/ 160337 h 336550"/>
                <a:gd name="connsiteX143" fmla="*/ 285750 w 338138"/>
                <a:gd name="connsiteY143" fmla="*/ 137205 h 336550"/>
                <a:gd name="connsiteX144" fmla="*/ 285750 w 338138"/>
                <a:gd name="connsiteY144" fmla="*/ 135844 h 336550"/>
                <a:gd name="connsiteX145" fmla="*/ 285750 w 338138"/>
                <a:gd name="connsiteY145" fmla="*/ 133123 h 336550"/>
                <a:gd name="connsiteX146" fmla="*/ 287338 w 338138"/>
                <a:gd name="connsiteY146" fmla="*/ 131762 h 336550"/>
                <a:gd name="connsiteX147" fmla="*/ 296863 w 338138"/>
                <a:gd name="connsiteY147" fmla="*/ 123825 h 336550"/>
                <a:gd name="connsiteX148" fmla="*/ 298451 w 338138"/>
                <a:gd name="connsiteY148" fmla="*/ 127000 h 336550"/>
                <a:gd name="connsiteX149" fmla="*/ 300038 w 338138"/>
                <a:gd name="connsiteY149" fmla="*/ 130175 h 336550"/>
                <a:gd name="connsiteX150" fmla="*/ 298451 w 338138"/>
                <a:gd name="connsiteY150" fmla="*/ 130175 h 336550"/>
                <a:gd name="connsiteX151" fmla="*/ 298451 w 338138"/>
                <a:gd name="connsiteY151" fmla="*/ 133350 h 336550"/>
                <a:gd name="connsiteX152" fmla="*/ 296863 w 338138"/>
                <a:gd name="connsiteY152" fmla="*/ 131763 h 336550"/>
                <a:gd name="connsiteX153" fmla="*/ 296863 w 338138"/>
                <a:gd name="connsiteY153" fmla="*/ 130175 h 336550"/>
                <a:gd name="connsiteX154" fmla="*/ 295276 w 338138"/>
                <a:gd name="connsiteY154" fmla="*/ 128588 h 336550"/>
                <a:gd name="connsiteX155" fmla="*/ 293688 w 338138"/>
                <a:gd name="connsiteY155" fmla="*/ 130175 h 336550"/>
                <a:gd name="connsiteX156" fmla="*/ 293688 w 338138"/>
                <a:gd name="connsiteY156" fmla="*/ 128588 h 336550"/>
                <a:gd name="connsiteX157" fmla="*/ 293688 w 338138"/>
                <a:gd name="connsiteY157" fmla="*/ 125413 h 336550"/>
                <a:gd name="connsiteX158" fmla="*/ 296863 w 338138"/>
                <a:gd name="connsiteY158" fmla="*/ 125413 h 336550"/>
                <a:gd name="connsiteX159" fmla="*/ 292100 w 338138"/>
                <a:gd name="connsiteY159" fmla="*/ 117475 h 336550"/>
                <a:gd name="connsiteX160" fmla="*/ 293688 w 338138"/>
                <a:gd name="connsiteY160" fmla="*/ 117475 h 336550"/>
                <a:gd name="connsiteX161" fmla="*/ 293688 w 338138"/>
                <a:gd name="connsiteY161" fmla="*/ 119063 h 336550"/>
                <a:gd name="connsiteX162" fmla="*/ 293688 w 338138"/>
                <a:gd name="connsiteY162" fmla="*/ 120650 h 336550"/>
                <a:gd name="connsiteX163" fmla="*/ 285750 w 338138"/>
                <a:gd name="connsiteY163" fmla="*/ 101600 h 336550"/>
                <a:gd name="connsiteX164" fmla="*/ 287338 w 338138"/>
                <a:gd name="connsiteY164" fmla="*/ 101600 h 336550"/>
                <a:gd name="connsiteX165" fmla="*/ 287338 w 338138"/>
                <a:gd name="connsiteY165" fmla="*/ 104775 h 336550"/>
                <a:gd name="connsiteX166" fmla="*/ 288925 w 338138"/>
                <a:gd name="connsiteY166" fmla="*/ 107950 h 336550"/>
                <a:gd name="connsiteX167" fmla="*/ 290513 w 338138"/>
                <a:gd name="connsiteY167" fmla="*/ 109538 h 336550"/>
                <a:gd name="connsiteX168" fmla="*/ 292101 w 338138"/>
                <a:gd name="connsiteY168" fmla="*/ 111125 h 336550"/>
                <a:gd name="connsiteX169" fmla="*/ 293688 w 338138"/>
                <a:gd name="connsiteY169" fmla="*/ 111125 h 336550"/>
                <a:gd name="connsiteX170" fmla="*/ 293688 w 338138"/>
                <a:gd name="connsiteY170" fmla="*/ 114300 h 336550"/>
                <a:gd name="connsiteX171" fmla="*/ 293688 w 338138"/>
                <a:gd name="connsiteY171" fmla="*/ 115887 h 336550"/>
                <a:gd name="connsiteX172" fmla="*/ 295276 w 338138"/>
                <a:gd name="connsiteY172" fmla="*/ 117475 h 336550"/>
                <a:gd name="connsiteX173" fmla="*/ 295276 w 338138"/>
                <a:gd name="connsiteY173" fmla="*/ 119062 h 336550"/>
                <a:gd name="connsiteX174" fmla="*/ 295276 w 338138"/>
                <a:gd name="connsiteY174" fmla="*/ 120650 h 336550"/>
                <a:gd name="connsiteX175" fmla="*/ 295276 w 338138"/>
                <a:gd name="connsiteY175" fmla="*/ 122237 h 336550"/>
                <a:gd name="connsiteX176" fmla="*/ 293688 w 338138"/>
                <a:gd name="connsiteY176" fmla="*/ 117475 h 336550"/>
                <a:gd name="connsiteX177" fmla="*/ 293688 w 338138"/>
                <a:gd name="connsiteY177" fmla="*/ 115888 h 336550"/>
                <a:gd name="connsiteX178" fmla="*/ 292101 w 338138"/>
                <a:gd name="connsiteY178" fmla="*/ 114300 h 336550"/>
                <a:gd name="connsiteX179" fmla="*/ 290513 w 338138"/>
                <a:gd name="connsiteY179" fmla="*/ 114300 h 336550"/>
                <a:gd name="connsiteX180" fmla="*/ 290513 w 338138"/>
                <a:gd name="connsiteY180" fmla="*/ 115888 h 336550"/>
                <a:gd name="connsiteX181" fmla="*/ 290513 w 338138"/>
                <a:gd name="connsiteY181" fmla="*/ 117475 h 336550"/>
                <a:gd name="connsiteX182" fmla="*/ 288925 w 338138"/>
                <a:gd name="connsiteY182" fmla="*/ 117475 h 336550"/>
                <a:gd name="connsiteX183" fmla="*/ 288925 w 338138"/>
                <a:gd name="connsiteY183" fmla="*/ 115888 h 336550"/>
                <a:gd name="connsiteX184" fmla="*/ 288925 w 338138"/>
                <a:gd name="connsiteY184" fmla="*/ 112713 h 336550"/>
                <a:gd name="connsiteX185" fmla="*/ 287338 w 338138"/>
                <a:gd name="connsiteY185" fmla="*/ 109538 h 336550"/>
                <a:gd name="connsiteX186" fmla="*/ 285750 w 338138"/>
                <a:gd name="connsiteY186" fmla="*/ 107950 h 336550"/>
                <a:gd name="connsiteX187" fmla="*/ 285750 w 338138"/>
                <a:gd name="connsiteY187" fmla="*/ 106363 h 336550"/>
                <a:gd name="connsiteX188" fmla="*/ 285750 w 338138"/>
                <a:gd name="connsiteY188" fmla="*/ 103188 h 336550"/>
                <a:gd name="connsiteX189" fmla="*/ 203200 w 338138"/>
                <a:gd name="connsiteY189" fmla="*/ 85725 h 336550"/>
                <a:gd name="connsiteX190" fmla="*/ 207963 w 338138"/>
                <a:gd name="connsiteY190" fmla="*/ 85725 h 336550"/>
                <a:gd name="connsiteX191" fmla="*/ 204391 w 338138"/>
                <a:gd name="connsiteY191" fmla="*/ 87842 h 336550"/>
                <a:gd name="connsiteX192" fmla="*/ 203200 w 338138"/>
                <a:gd name="connsiteY192" fmla="*/ 87842 h 336550"/>
                <a:gd name="connsiteX193" fmla="*/ 203200 w 338138"/>
                <a:gd name="connsiteY193" fmla="*/ 85725 h 336550"/>
                <a:gd name="connsiteX194" fmla="*/ 188913 w 338138"/>
                <a:gd name="connsiteY194" fmla="*/ 83476 h 336550"/>
                <a:gd name="connsiteX195" fmla="*/ 192088 w 338138"/>
                <a:gd name="connsiteY195" fmla="*/ 84667 h 336550"/>
                <a:gd name="connsiteX196" fmla="*/ 190501 w 338138"/>
                <a:gd name="connsiteY196" fmla="*/ 85725 h 336550"/>
                <a:gd name="connsiteX197" fmla="*/ 185738 w 338138"/>
                <a:gd name="connsiteY197" fmla="*/ 84667 h 336550"/>
                <a:gd name="connsiteX198" fmla="*/ 188913 w 338138"/>
                <a:gd name="connsiteY198" fmla="*/ 83476 h 336550"/>
                <a:gd name="connsiteX199" fmla="*/ 161925 w 338138"/>
                <a:gd name="connsiteY199" fmla="*/ 77787 h 336550"/>
                <a:gd name="connsiteX200" fmla="*/ 163248 w 338138"/>
                <a:gd name="connsiteY200" fmla="*/ 77787 h 336550"/>
                <a:gd name="connsiteX201" fmla="*/ 168540 w 338138"/>
                <a:gd name="connsiteY201" fmla="*/ 82550 h 336550"/>
                <a:gd name="connsiteX202" fmla="*/ 167217 w 338138"/>
                <a:gd name="connsiteY202" fmla="*/ 82550 h 336550"/>
                <a:gd name="connsiteX203" fmla="*/ 167217 w 338138"/>
                <a:gd name="connsiteY203" fmla="*/ 81359 h 336550"/>
                <a:gd name="connsiteX204" fmla="*/ 161925 w 338138"/>
                <a:gd name="connsiteY204" fmla="*/ 78978 h 336550"/>
                <a:gd name="connsiteX205" fmla="*/ 161925 w 338138"/>
                <a:gd name="connsiteY205" fmla="*/ 77787 h 336550"/>
                <a:gd name="connsiteX206" fmla="*/ 158751 w 338138"/>
                <a:gd name="connsiteY206" fmla="*/ 73554 h 336550"/>
                <a:gd name="connsiteX207" fmla="*/ 155575 w 338138"/>
                <a:gd name="connsiteY207" fmla="*/ 77787 h 336550"/>
                <a:gd name="connsiteX208" fmla="*/ 153988 w 338138"/>
                <a:gd name="connsiteY208" fmla="*/ 76729 h 336550"/>
                <a:gd name="connsiteX209" fmla="*/ 158751 w 338138"/>
                <a:gd name="connsiteY209" fmla="*/ 73554 h 336550"/>
                <a:gd name="connsiteX210" fmla="*/ 140098 w 338138"/>
                <a:gd name="connsiteY210" fmla="*/ 48759 h 336550"/>
                <a:gd name="connsiteX211" fmla="*/ 142876 w 338138"/>
                <a:gd name="connsiteY211" fmla="*/ 48759 h 336550"/>
                <a:gd name="connsiteX212" fmla="*/ 131763 w 338138"/>
                <a:gd name="connsiteY212" fmla="*/ 55563 h 336550"/>
                <a:gd name="connsiteX213" fmla="*/ 140098 w 338138"/>
                <a:gd name="connsiteY213" fmla="*/ 48759 h 336550"/>
                <a:gd name="connsiteX214" fmla="*/ 148273 w 338138"/>
                <a:gd name="connsiteY214" fmla="*/ 42598 h 336550"/>
                <a:gd name="connsiteX215" fmla="*/ 150813 w 338138"/>
                <a:gd name="connsiteY215" fmla="*/ 42598 h 336550"/>
                <a:gd name="connsiteX216" fmla="*/ 149543 w 338138"/>
                <a:gd name="connsiteY216" fmla="*/ 43921 h 336550"/>
                <a:gd name="connsiteX217" fmla="*/ 148273 w 338138"/>
                <a:gd name="connsiteY217" fmla="*/ 51859 h 336550"/>
                <a:gd name="connsiteX218" fmla="*/ 150813 w 338138"/>
                <a:gd name="connsiteY218" fmla="*/ 50536 h 336550"/>
                <a:gd name="connsiteX219" fmla="*/ 148273 w 338138"/>
                <a:gd name="connsiteY219" fmla="*/ 53181 h 336550"/>
                <a:gd name="connsiteX220" fmla="*/ 149543 w 338138"/>
                <a:gd name="connsiteY220" fmla="*/ 54504 h 336550"/>
                <a:gd name="connsiteX221" fmla="*/ 141923 w 338138"/>
                <a:gd name="connsiteY221" fmla="*/ 55827 h 336550"/>
                <a:gd name="connsiteX222" fmla="*/ 138113 w 338138"/>
                <a:gd name="connsiteY222" fmla="*/ 57150 h 336550"/>
                <a:gd name="connsiteX223" fmla="*/ 140653 w 338138"/>
                <a:gd name="connsiteY223" fmla="*/ 55827 h 336550"/>
                <a:gd name="connsiteX224" fmla="*/ 141923 w 338138"/>
                <a:gd name="connsiteY224" fmla="*/ 53181 h 336550"/>
                <a:gd name="connsiteX225" fmla="*/ 139383 w 338138"/>
                <a:gd name="connsiteY225" fmla="*/ 53181 h 336550"/>
                <a:gd name="connsiteX226" fmla="*/ 141923 w 338138"/>
                <a:gd name="connsiteY226" fmla="*/ 51859 h 336550"/>
                <a:gd name="connsiteX227" fmla="*/ 145733 w 338138"/>
                <a:gd name="connsiteY227" fmla="*/ 49213 h 336550"/>
                <a:gd name="connsiteX228" fmla="*/ 144463 w 338138"/>
                <a:gd name="connsiteY228" fmla="*/ 47890 h 336550"/>
                <a:gd name="connsiteX229" fmla="*/ 144463 w 338138"/>
                <a:gd name="connsiteY229" fmla="*/ 45244 h 336550"/>
                <a:gd name="connsiteX230" fmla="*/ 143193 w 338138"/>
                <a:gd name="connsiteY230" fmla="*/ 45244 h 336550"/>
                <a:gd name="connsiteX231" fmla="*/ 169336 w 338138"/>
                <a:gd name="connsiteY231" fmla="*/ 30162 h 336550"/>
                <a:gd name="connsiteX232" fmla="*/ 33338 w 338138"/>
                <a:gd name="connsiteY232" fmla="*/ 136706 h 336550"/>
                <a:gd name="connsiteX233" fmla="*/ 33338 w 338138"/>
                <a:gd name="connsiteY233" fmla="*/ 138022 h 336550"/>
                <a:gd name="connsiteX234" fmla="*/ 33338 w 338138"/>
                <a:gd name="connsiteY234" fmla="*/ 139337 h 336550"/>
                <a:gd name="connsiteX235" fmla="*/ 33338 w 338138"/>
                <a:gd name="connsiteY235" fmla="*/ 140652 h 336550"/>
                <a:gd name="connsiteX236" fmla="*/ 34658 w 338138"/>
                <a:gd name="connsiteY236" fmla="*/ 139337 h 336550"/>
                <a:gd name="connsiteX237" fmla="*/ 35979 w 338138"/>
                <a:gd name="connsiteY237" fmla="*/ 139337 h 336550"/>
                <a:gd name="connsiteX238" fmla="*/ 35979 w 338138"/>
                <a:gd name="connsiteY238" fmla="*/ 140652 h 336550"/>
                <a:gd name="connsiteX239" fmla="*/ 43901 w 338138"/>
                <a:gd name="connsiteY239" fmla="*/ 153806 h 336550"/>
                <a:gd name="connsiteX240" fmla="*/ 45221 w 338138"/>
                <a:gd name="connsiteY240" fmla="*/ 169590 h 336550"/>
                <a:gd name="connsiteX241" fmla="*/ 49182 w 338138"/>
                <a:gd name="connsiteY241" fmla="*/ 166959 h 336550"/>
                <a:gd name="connsiteX242" fmla="*/ 50503 w 338138"/>
                <a:gd name="connsiteY242" fmla="*/ 170905 h 336550"/>
                <a:gd name="connsiteX243" fmla="*/ 50503 w 338138"/>
                <a:gd name="connsiteY243" fmla="*/ 168275 h 336550"/>
                <a:gd name="connsiteX244" fmla="*/ 55784 w 338138"/>
                <a:gd name="connsiteY244" fmla="*/ 174852 h 336550"/>
                <a:gd name="connsiteX245" fmla="*/ 57105 w 338138"/>
                <a:gd name="connsiteY245" fmla="*/ 174852 h 336550"/>
                <a:gd name="connsiteX246" fmla="*/ 57105 w 338138"/>
                <a:gd name="connsiteY246" fmla="*/ 173536 h 336550"/>
                <a:gd name="connsiteX247" fmla="*/ 59745 w 338138"/>
                <a:gd name="connsiteY247" fmla="*/ 173536 h 336550"/>
                <a:gd name="connsiteX248" fmla="*/ 61066 w 338138"/>
                <a:gd name="connsiteY248" fmla="*/ 173536 h 336550"/>
                <a:gd name="connsiteX249" fmla="*/ 62386 w 338138"/>
                <a:gd name="connsiteY249" fmla="*/ 173536 h 336550"/>
                <a:gd name="connsiteX250" fmla="*/ 63706 w 338138"/>
                <a:gd name="connsiteY250" fmla="*/ 173536 h 336550"/>
                <a:gd name="connsiteX251" fmla="*/ 65027 w 338138"/>
                <a:gd name="connsiteY251" fmla="*/ 173536 h 336550"/>
                <a:gd name="connsiteX252" fmla="*/ 65027 w 338138"/>
                <a:gd name="connsiteY252" fmla="*/ 174852 h 336550"/>
                <a:gd name="connsiteX253" fmla="*/ 68988 w 338138"/>
                <a:gd name="connsiteY253" fmla="*/ 177482 h 336550"/>
                <a:gd name="connsiteX254" fmla="*/ 72949 w 338138"/>
                <a:gd name="connsiteY254" fmla="*/ 180113 h 336550"/>
                <a:gd name="connsiteX255" fmla="*/ 74269 w 338138"/>
                <a:gd name="connsiteY255" fmla="*/ 182744 h 336550"/>
                <a:gd name="connsiteX256" fmla="*/ 74269 w 338138"/>
                <a:gd name="connsiteY256" fmla="*/ 185374 h 336550"/>
                <a:gd name="connsiteX257" fmla="*/ 74269 w 338138"/>
                <a:gd name="connsiteY257" fmla="*/ 189320 h 336550"/>
                <a:gd name="connsiteX258" fmla="*/ 71629 w 338138"/>
                <a:gd name="connsiteY258" fmla="*/ 194582 h 336550"/>
                <a:gd name="connsiteX259" fmla="*/ 71629 w 338138"/>
                <a:gd name="connsiteY259" fmla="*/ 195897 h 336550"/>
                <a:gd name="connsiteX260" fmla="*/ 63706 w 338138"/>
                <a:gd name="connsiteY260" fmla="*/ 219574 h 336550"/>
                <a:gd name="connsiteX261" fmla="*/ 66347 w 338138"/>
                <a:gd name="connsiteY261" fmla="*/ 236673 h 336550"/>
                <a:gd name="connsiteX262" fmla="*/ 66347 w 338138"/>
                <a:gd name="connsiteY262" fmla="*/ 239304 h 336550"/>
                <a:gd name="connsiteX263" fmla="*/ 65027 w 338138"/>
                <a:gd name="connsiteY263" fmla="*/ 245881 h 336550"/>
                <a:gd name="connsiteX264" fmla="*/ 62386 w 338138"/>
                <a:gd name="connsiteY264" fmla="*/ 244565 h 336550"/>
                <a:gd name="connsiteX265" fmla="*/ 65027 w 338138"/>
                <a:gd name="connsiteY265" fmla="*/ 253773 h 336550"/>
                <a:gd name="connsiteX266" fmla="*/ 62386 w 338138"/>
                <a:gd name="connsiteY266" fmla="*/ 255088 h 336550"/>
                <a:gd name="connsiteX267" fmla="*/ 63706 w 338138"/>
                <a:gd name="connsiteY267" fmla="*/ 257719 h 336550"/>
                <a:gd name="connsiteX268" fmla="*/ 66347 w 338138"/>
                <a:gd name="connsiteY268" fmla="*/ 260350 h 336550"/>
                <a:gd name="connsiteX269" fmla="*/ 66347 w 338138"/>
                <a:gd name="connsiteY269" fmla="*/ 261665 h 336550"/>
                <a:gd name="connsiteX270" fmla="*/ 67668 w 338138"/>
                <a:gd name="connsiteY270" fmla="*/ 261665 h 336550"/>
                <a:gd name="connsiteX271" fmla="*/ 87473 w 338138"/>
                <a:gd name="connsiteY271" fmla="*/ 280080 h 336550"/>
                <a:gd name="connsiteX272" fmla="*/ 88794 w 338138"/>
                <a:gd name="connsiteY272" fmla="*/ 280080 h 336550"/>
                <a:gd name="connsiteX273" fmla="*/ 88794 w 338138"/>
                <a:gd name="connsiteY273" fmla="*/ 281395 h 336550"/>
                <a:gd name="connsiteX274" fmla="*/ 90114 w 338138"/>
                <a:gd name="connsiteY274" fmla="*/ 281395 h 336550"/>
                <a:gd name="connsiteX275" fmla="*/ 169336 w 338138"/>
                <a:gd name="connsiteY275" fmla="*/ 306387 h 336550"/>
                <a:gd name="connsiteX276" fmla="*/ 307976 w 338138"/>
                <a:gd name="connsiteY276" fmla="*/ 168275 h 336550"/>
                <a:gd name="connsiteX277" fmla="*/ 306128 w 338138"/>
                <a:gd name="connsiteY277" fmla="*/ 156215 h 336550"/>
                <a:gd name="connsiteX278" fmla="*/ 306388 w 338138"/>
                <a:gd name="connsiteY278" fmla="*/ 154573 h 336550"/>
                <a:gd name="connsiteX279" fmla="*/ 306388 w 338138"/>
                <a:gd name="connsiteY279" fmla="*/ 151899 h 336550"/>
                <a:gd name="connsiteX280" fmla="*/ 305656 w 338138"/>
                <a:gd name="connsiteY280" fmla="*/ 153133 h 336550"/>
                <a:gd name="connsiteX281" fmla="*/ 301374 w 338138"/>
                <a:gd name="connsiteY281" fmla="*/ 125197 h 336550"/>
                <a:gd name="connsiteX282" fmla="*/ 282889 w 338138"/>
                <a:gd name="connsiteY282" fmla="*/ 88038 h 336550"/>
                <a:gd name="connsiteX283" fmla="*/ 282889 w 338138"/>
                <a:gd name="connsiteY283" fmla="*/ 109084 h 336550"/>
                <a:gd name="connsiteX284" fmla="*/ 281569 w 338138"/>
                <a:gd name="connsiteY284" fmla="*/ 113030 h 336550"/>
                <a:gd name="connsiteX285" fmla="*/ 278928 w 338138"/>
                <a:gd name="connsiteY285" fmla="*/ 115660 h 336550"/>
                <a:gd name="connsiteX286" fmla="*/ 278928 w 338138"/>
                <a:gd name="connsiteY286" fmla="*/ 113030 h 336550"/>
                <a:gd name="connsiteX287" fmla="*/ 277608 w 338138"/>
                <a:gd name="connsiteY287" fmla="*/ 109084 h 336550"/>
                <a:gd name="connsiteX288" fmla="*/ 274967 w 338138"/>
                <a:gd name="connsiteY288" fmla="*/ 106453 h 336550"/>
                <a:gd name="connsiteX289" fmla="*/ 253841 w 338138"/>
                <a:gd name="connsiteY289" fmla="*/ 101192 h 336550"/>
                <a:gd name="connsiteX290" fmla="*/ 249880 w 338138"/>
                <a:gd name="connsiteY290" fmla="*/ 99876 h 336550"/>
                <a:gd name="connsiteX291" fmla="*/ 240637 w 338138"/>
                <a:gd name="connsiteY291" fmla="*/ 97245 h 336550"/>
                <a:gd name="connsiteX292" fmla="*/ 245919 w 338138"/>
                <a:gd name="connsiteY292" fmla="*/ 106453 h 336550"/>
                <a:gd name="connsiteX293" fmla="*/ 247239 w 338138"/>
                <a:gd name="connsiteY293" fmla="*/ 103822 h 336550"/>
                <a:gd name="connsiteX294" fmla="*/ 248559 w 338138"/>
                <a:gd name="connsiteY294" fmla="*/ 106453 h 336550"/>
                <a:gd name="connsiteX295" fmla="*/ 256482 w 338138"/>
                <a:gd name="connsiteY295" fmla="*/ 105138 h 336550"/>
                <a:gd name="connsiteX296" fmla="*/ 268365 w 338138"/>
                <a:gd name="connsiteY296" fmla="*/ 124868 h 336550"/>
                <a:gd name="connsiteX297" fmla="*/ 259122 w 338138"/>
                <a:gd name="connsiteY297" fmla="*/ 132760 h 336550"/>
                <a:gd name="connsiteX298" fmla="*/ 236676 w 338138"/>
                <a:gd name="connsiteY298" fmla="*/ 128814 h 336550"/>
                <a:gd name="connsiteX299" fmla="*/ 235356 w 338138"/>
                <a:gd name="connsiteY299" fmla="*/ 126183 h 336550"/>
                <a:gd name="connsiteX300" fmla="*/ 234035 w 338138"/>
                <a:gd name="connsiteY300" fmla="*/ 123553 h 336550"/>
                <a:gd name="connsiteX301" fmla="*/ 223472 w 338138"/>
                <a:gd name="connsiteY301" fmla="*/ 110399 h 336550"/>
                <a:gd name="connsiteX302" fmla="*/ 220831 w 338138"/>
                <a:gd name="connsiteY302" fmla="*/ 107768 h 336550"/>
                <a:gd name="connsiteX303" fmla="*/ 218191 w 338138"/>
                <a:gd name="connsiteY303" fmla="*/ 105138 h 336550"/>
                <a:gd name="connsiteX304" fmla="*/ 215550 w 338138"/>
                <a:gd name="connsiteY304" fmla="*/ 102507 h 336550"/>
                <a:gd name="connsiteX305" fmla="*/ 210268 w 338138"/>
                <a:gd name="connsiteY305" fmla="*/ 98561 h 336550"/>
                <a:gd name="connsiteX306" fmla="*/ 210268 w 338138"/>
                <a:gd name="connsiteY306" fmla="*/ 99876 h 336550"/>
                <a:gd name="connsiteX307" fmla="*/ 212909 w 338138"/>
                <a:gd name="connsiteY307" fmla="*/ 103822 h 336550"/>
                <a:gd name="connsiteX308" fmla="*/ 215550 w 338138"/>
                <a:gd name="connsiteY308" fmla="*/ 106453 h 336550"/>
                <a:gd name="connsiteX309" fmla="*/ 216870 w 338138"/>
                <a:gd name="connsiteY309" fmla="*/ 109084 h 336550"/>
                <a:gd name="connsiteX310" fmla="*/ 224793 w 338138"/>
                <a:gd name="connsiteY310" fmla="*/ 122237 h 336550"/>
                <a:gd name="connsiteX311" fmla="*/ 231394 w 338138"/>
                <a:gd name="connsiteY311" fmla="*/ 131445 h 336550"/>
                <a:gd name="connsiteX312" fmla="*/ 234035 w 338138"/>
                <a:gd name="connsiteY312" fmla="*/ 134075 h 336550"/>
                <a:gd name="connsiteX313" fmla="*/ 236676 w 338138"/>
                <a:gd name="connsiteY313" fmla="*/ 138022 h 336550"/>
                <a:gd name="connsiteX314" fmla="*/ 240637 w 338138"/>
                <a:gd name="connsiteY314" fmla="*/ 140652 h 336550"/>
                <a:gd name="connsiteX315" fmla="*/ 244598 w 338138"/>
                <a:gd name="connsiteY315" fmla="*/ 143283 h 336550"/>
                <a:gd name="connsiteX316" fmla="*/ 245919 w 338138"/>
                <a:gd name="connsiteY316" fmla="*/ 143283 h 336550"/>
                <a:gd name="connsiteX317" fmla="*/ 248559 w 338138"/>
                <a:gd name="connsiteY317" fmla="*/ 143283 h 336550"/>
                <a:gd name="connsiteX318" fmla="*/ 260443 w 338138"/>
                <a:gd name="connsiteY318" fmla="*/ 140652 h 336550"/>
                <a:gd name="connsiteX319" fmla="*/ 259122 w 338138"/>
                <a:gd name="connsiteY319" fmla="*/ 147229 h 336550"/>
                <a:gd name="connsiteX320" fmla="*/ 257802 w 338138"/>
                <a:gd name="connsiteY320" fmla="*/ 151175 h 336550"/>
                <a:gd name="connsiteX321" fmla="*/ 255161 w 338138"/>
                <a:gd name="connsiteY321" fmla="*/ 159067 h 336550"/>
                <a:gd name="connsiteX322" fmla="*/ 253841 w 338138"/>
                <a:gd name="connsiteY322" fmla="*/ 161698 h 336550"/>
                <a:gd name="connsiteX323" fmla="*/ 232715 w 338138"/>
                <a:gd name="connsiteY323" fmla="*/ 190636 h 336550"/>
                <a:gd name="connsiteX324" fmla="*/ 234035 w 338138"/>
                <a:gd name="connsiteY324" fmla="*/ 191951 h 336550"/>
                <a:gd name="connsiteX325" fmla="*/ 228754 w 338138"/>
                <a:gd name="connsiteY325" fmla="*/ 212997 h 336550"/>
                <a:gd name="connsiteX326" fmla="*/ 227433 w 338138"/>
                <a:gd name="connsiteY326" fmla="*/ 215628 h 336550"/>
                <a:gd name="connsiteX327" fmla="*/ 218191 w 338138"/>
                <a:gd name="connsiteY327" fmla="*/ 235358 h 336550"/>
                <a:gd name="connsiteX328" fmla="*/ 212909 w 338138"/>
                <a:gd name="connsiteY328" fmla="*/ 239304 h 336550"/>
                <a:gd name="connsiteX329" fmla="*/ 211589 w 338138"/>
                <a:gd name="connsiteY329" fmla="*/ 241935 h 336550"/>
                <a:gd name="connsiteX330" fmla="*/ 210268 w 338138"/>
                <a:gd name="connsiteY330" fmla="*/ 245881 h 336550"/>
                <a:gd name="connsiteX331" fmla="*/ 207628 w 338138"/>
                <a:gd name="connsiteY331" fmla="*/ 248512 h 336550"/>
                <a:gd name="connsiteX332" fmla="*/ 203667 w 338138"/>
                <a:gd name="connsiteY332" fmla="*/ 253773 h 336550"/>
                <a:gd name="connsiteX333" fmla="*/ 191783 w 338138"/>
                <a:gd name="connsiteY333" fmla="*/ 259034 h 336550"/>
                <a:gd name="connsiteX334" fmla="*/ 185181 w 338138"/>
                <a:gd name="connsiteY334" fmla="*/ 259034 h 336550"/>
                <a:gd name="connsiteX335" fmla="*/ 183861 w 338138"/>
                <a:gd name="connsiteY335" fmla="*/ 260350 h 336550"/>
                <a:gd name="connsiteX336" fmla="*/ 183861 w 338138"/>
                <a:gd name="connsiteY336" fmla="*/ 261665 h 336550"/>
                <a:gd name="connsiteX337" fmla="*/ 181220 w 338138"/>
                <a:gd name="connsiteY337" fmla="*/ 261665 h 336550"/>
                <a:gd name="connsiteX338" fmla="*/ 178579 w 338138"/>
                <a:gd name="connsiteY338" fmla="*/ 260350 h 336550"/>
                <a:gd name="connsiteX339" fmla="*/ 177259 w 338138"/>
                <a:gd name="connsiteY339" fmla="*/ 259034 h 336550"/>
                <a:gd name="connsiteX340" fmla="*/ 175938 w 338138"/>
                <a:gd name="connsiteY340" fmla="*/ 257719 h 336550"/>
                <a:gd name="connsiteX341" fmla="*/ 175938 w 338138"/>
                <a:gd name="connsiteY341" fmla="*/ 256404 h 336550"/>
                <a:gd name="connsiteX342" fmla="*/ 175938 w 338138"/>
                <a:gd name="connsiteY342" fmla="*/ 255088 h 336550"/>
                <a:gd name="connsiteX343" fmla="*/ 175938 w 338138"/>
                <a:gd name="connsiteY343" fmla="*/ 253773 h 336550"/>
                <a:gd name="connsiteX344" fmla="*/ 174618 w 338138"/>
                <a:gd name="connsiteY344" fmla="*/ 251142 h 336550"/>
                <a:gd name="connsiteX345" fmla="*/ 173298 w 338138"/>
                <a:gd name="connsiteY345" fmla="*/ 248512 h 336550"/>
                <a:gd name="connsiteX346" fmla="*/ 171977 w 338138"/>
                <a:gd name="connsiteY346" fmla="*/ 245881 h 336550"/>
                <a:gd name="connsiteX347" fmla="*/ 170657 w 338138"/>
                <a:gd name="connsiteY347" fmla="*/ 245881 h 336550"/>
                <a:gd name="connsiteX348" fmla="*/ 170657 w 338138"/>
                <a:gd name="connsiteY348" fmla="*/ 244565 h 336550"/>
                <a:gd name="connsiteX349" fmla="*/ 169336 w 338138"/>
                <a:gd name="connsiteY349" fmla="*/ 243250 h 336550"/>
                <a:gd name="connsiteX350" fmla="*/ 169336 w 338138"/>
                <a:gd name="connsiteY350" fmla="*/ 241935 h 336550"/>
                <a:gd name="connsiteX351" fmla="*/ 160094 w 338138"/>
                <a:gd name="connsiteY351" fmla="*/ 219574 h 336550"/>
                <a:gd name="connsiteX352" fmla="*/ 164055 w 338138"/>
                <a:gd name="connsiteY352" fmla="*/ 205105 h 336550"/>
                <a:gd name="connsiteX353" fmla="*/ 165375 w 338138"/>
                <a:gd name="connsiteY353" fmla="*/ 202474 h 336550"/>
                <a:gd name="connsiteX354" fmla="*/ 165375 w 338138"/>
                <a:gd name="connsiteY354" fmla="*/ 198528 h 336550"/>
                <a:gd name="connsiteX355" fmla="*/ 164055 w 338138"/>
                <a:gd name="connsiteY355" fmla="*/ 194582 h 336550"/>
                <a:gd name="connsiteX356" fmla="*/ 160094 w 338138"/>
                <a:gd name="connsiteY356" fmla="*/ 185374 h 336550"/>
                <a:gd name="connsiteX357" fmla="*/ 157453 w 338138"/>
                <a:gd name="connsiteY357" fmla="*/ 182744 h 336550"/>
                <a:gd name="connsiteX358" fmla="*/ 156133 w 338138"/>
                <a:gd name="connsiteY358" fmla="*/ 180113 h 336550"/>
                <a:gd name="connsiteX359" fmla="*/ 152172 w 338138"/>
                <a:gd name="connsiteY359" fmla="*/ 164329 h 336550"/>
                <a:gd name="connsiteX360" fmla="*/ 148210 w 338138"/>
                <a:gd name="connsiteY360" fmla="*/ 160383 h 336550"/>
                <a:gd name="connsiteX361" fmla="*/ 144249 w 338138"/>
                <a:gd name="connsiteY361" fmla="*/ 160383 h 336550"/>
                <a:gd name="connsiteX362" fmla="*/ 142929 w 338138"/>
                <a:gd name="connsiteY362" fmla="*/ 159067 h 336550"/>
                <a:gd name="connsiteX363" fmla="*/ 141609 w 338138"/>
                <a:gd name="connsiteY363" fmla="*/ 157752 h 336550"/>
                <a:gd name="connsiteX364" fmla="*/ 141609 w 338138"/>
                <a:gd name="connsiteY364" fmla="*/ 156437 h 336550"/>
                <a:gd name="connsiteX365" fmla="*/ 136327 w 338138"/>
                <a:gd name="connsiteY365" fmla="*/ 155121 h 336550"/>
                <a:gd name="connsiteX366" fmla="*/ 133686 w 338138"/>
                <a:gd name="connsiteY366" fmla="*/ 156437 h 336550"/>
                <a:gd name="connsiteX367" fmla="*/ 131046 w 338138"/>
                <a:gd name="connsiteY367" fmla="*/ 156437 h 336550"/>
                <a:gd name="connsiteX368" fmla="*/ 92755 w 338138"/>
                <a:gd name="connsiteY368" fmla="*/ 145914 h 336550"/>
                <a:gd name="connsiteX369" fmla="*/ 91434 w 338138"/>
                <a:gd name="connsiteY369" fmla="*/ 143283 h 336550"/>
                <a:gd name="connsiteX370" fmla="*/ 88794 w 338138"/>
                <a:gd name="connsiteY370" fmla="*/ 140652 h 336550"/>
                <a:gd name="connsiteX371" fmla="*/ 88794 w 338138"/>
                <a:gd name="connsiteY371" fmla="*/ 139337 h 336550"/>
                <a:gd name="connsiteX372" fmla="*/ 87473 w 338138"/>
                <a:gd name="connsiteY372" fmla="*/ 139337 h 336550"/>
                <a:gd name="connsiteX373" fmla="*/ 88794 w 338138"/>
                <a:gd name="connsiteY373" fmla="*/ 136706 h 336550"/>
                <a:gd name="connsiteX374" fmla="*/ 88794 w 338138"/>
                <a:gd name="connsiteY374" fmla="*/ 134075 h 336550"/>
                <a:gd name="connsiteX375" fmla="*/ 88794 w 338138"/>
                <a:gd name="connsiteY375" fmla="*/ 132760 h 336550"/>
                <a:gd name="connsiteX376" fmla="*/ 88794 w 338138"/>
                <a:gd name="connsiteY376" fmla="*/ 131445 h 336550"/>
                <a:gd name="connsiteX377" fmla="*/ 101997 w 338138"/>
                <a:gd name="connsiteY377" fmla="*/ 103822 h 336550"/>
                <a:gd name="connsiteX378" fmla="*/ 105958 w 338138"/>
                <a:gd name="connsiteY378" fmla="*/ 101192 h 336550"/>
                <a:gd name="connsiteX379" fmla="*/ 113881 w 338138"/>
                <a:gd name="connsiteY379" fmla="*/ 95930 h 336550"/>
                <a:gd name="connsiteX380" fmla="*/ 115201 w 338138"/>
                <a:gd name="connsiteY380" fmla="*/ 93299 h 336550"/>
                <a:gd name="connsiteX381" fmla="*/ 125764 w 338138"/>
                <a:gd name="connsiteY381" fmla="*/ 84092 h 336550"/>
                <a:gd name="connsiteX382" fmla="*/ 144249 w 338138"/>
                <a:gd name="connsiteY382" fmla="*/ 81461 h 336550"/>
                <a:gd name="connsiteX383" fmla="*/ 148210 w 338138"/>
                <a:gd name="connsiteY383" fmla="*/ 81461 h 336550"/>
                <a:gd name="connsiteX384" fmla="*/ 161414 w 338138"/>
                <a:gd name="connsiteY384" fmla="*/ 82777 h 336550"/>
                <a:gd name="connsiteX385" fmla="*/ 168016 w 338138"/>
                <a:gd name="connsiteY385" fmla="*/ 91984 h 336550"/>
                <a:gd name="connsiteX386" fmla="*/ 170657 w 338138"/>
                <a:gd name="connsiteY386" fmla="*/ 91984 h 336550"/>
                <a:gd name="connsiteX387" fmla="*/ 174618 w 338138"/>
                <a:gd name="connsiteY387" fmla="*/ 93299 h 336550"/>
                <a:gd name="connsiteX388" fmla="*/ 175938 w 338138"/>
                <a:gd name="connsiteY388" fmla="*/ 94615 h 336550"/>
                <a:gd name="connsiteX389" fmla="*/ 179899 w 338138"/>
                <a:gd name="connsiteY389" fmla="*/ 95930 h 336550"/>
                <a:gd name="connsiteX390" fmla="*/ 179899 w 338138"/>
                <a:gd name="connsiteY390" fmla="*/ 94615 h 336550"/>
                <a:gd name="connsiteX391" fmla="*/ 179899 w 338138"/>
                <a:gd name="connsiteY391" fmla="*/ 91984 h 336550"/>
                <a:gd name="connsiteX392" fmla="*/ 181220 w 338138"/>
                <a:gd name="connsiteY392" fmla="*/ 90669 h 336550"/>
                <a:gd name="connsiteX393" fmla="*/ 183861 w 338138"/>
                <a:gd name="connsiteY393" fmla="*/ 90669 h 336550"/>
                <a:gd name="connsiteX394" fmla="*/ 186501 w 338138"/>
                <a:gd name="connsiteY394" fmla="*/ 90669 h 336550"/>
                <a:gd name="connsiteX395" fmla="*/ 198385 w 338138"/>
                <a:gd name="connsiteY395" fmla="*/ 94615 h 336550"/>
                <a:gd name="connsiteX396" fmla="*/ 211589 w 338138"/>
                <a:gd name="connsiteY396" fmla="*/ 84092 h 336550"/>
                <a:gd name="connsiteX397" fmla="*/ 189142 w 338138"/>
                <a:gd name="connsiteY397" fmla="*/ 74884 h 336550"/>
                <a:gd name="connsiteX398" fmla="*/ 187822 w 338138"/>
                <a:gd name="connsiteY398" fmla="*/ 76200 h 336550"/>
                <a:gd name="connsiteX399" fmla="*/ 187822 w 338138"/>
                <a:gd name="connsiteY399" fmla="*/ 78830 h 336550"/>
                <a:gd name="connsiteX400" fmla="*/ 186501 w 338138"/>
                <a:gd name="connsiteY400" fmla="*/ 82777 h 336550"/>
                <a:gd name="connsiteX401" fmla="*/ 183861 w 338138"/>
                <a:gd name="connsiteY401" fmla="*/ 81461 h 336550"/>
                <a:gd name="connsiteX402" fmla="*/ 165375 w 338138"/>
                <a:gd name="connsiteY402" fmla="*/ 65677 h 336550"/>
                <a:gd name="connsiteX403" fmla="*/ 178579 w 338138"/>
                <a:gd name="connsiteY403" fmla="*/ 81461 h 336550"/>
                <a:gd name="connsiteX404" fmla="*/ 173298 w 338138"/>
                <a:gd name="connsiteY404" fmla="*/ 82777 h 336550"/>
                <a:gd name="connsiteX405" fmla="*/ 158773 w 338138"/>
                <a:gd name="connsiteY405" fmla="*/ 68308 h 336550"/>
                <a:gd name="connsiteX406" fmla="*/ 156133 w 338138"/>
                <a:gd name="connsiteY406" fmla="*/ 68308 h 336550"/>
                <a:gd name="connsiteX407" fmla="*/ 152172 w 338138"/>
                <a:gd name="connsiteY407" fmla="*/ 69623 h 336550"/>
                <a:gd name="connsiteX408" fmla="*/ 148210 w 338138"/>
                <a:gd name="connsiteY408" fmla="*/ 70938 h 336550"/>
                <a:gd name="connsiteX409" fmla="*/ 145570 w 338138"/>
                <a:gd name="connsiteY409" fmla="*/ 73569 h 336550"/>
                <a:gd name="connsiteX410" fmla="*/ 142929 w 338138"/>
                <a:gd name="connsiteY410" fmla="*/ 74884 h 336550"/>
                <a:gd name="connsiteX411" fmla="*/ 137647 w 338138"/>
                <a:gd name="connsiteY411" fmla="*/ 78830 h 336550"/>
                <a:gd name="connsiteX412" fmla="*/ 119162 w 338138"/>
                <a:gd name="connsiteY412" fmla="*/ 78830 h 336550"/>
                <a:gd name="connsiteX413" fmla="*/ 119162 w 338138"/>
                <a:gd name="connsiteY413" fmla="*/ 73569 h 336550"/>
                <a:gd name="connsiteX414" fmla="*/ 138968 w 338138"/>
                <a:gd name="connsiteY414" fmla="*/ 66992 h 336550"/>
                <a:gd name="connsiteX415" fmla="*/ 138968 w 338138"/>
                <a:gd name="connsiteY415" fmla="*/ 60415 h 336550"/>
                <a:gd name="connsiteX416" fmla="*/ 142929 w 338138"/>
                <a:gd name="connsiteY416" fmla="*/ 60415 h 336550"/>
                <a:gd name="connsiteX417" fmla="*/ 158773 w 338138"/>
                <a:gd name="connsiteY417" fmla="*/ 52523 h 336550"/>
                <a:gd name="connsiteX418" fmla="*/ 161414 w 338138"/>
                <a:gd name="connsiteY418" fmla="*/ 52523 h 336550"/>
                <a:gd name="connsiteX419" fmla="*/ 164055 w 338138"/>
                <a:gd name="connsiteY419" fmla="*/ 47262 h 336550"/>
                <a:gd name="connsiteX420" fmla="*/ 164055 w 338138"/>
                <a:gd name="connsiteY420" fmla="*/ 49893 h 336550"/>
                <a:gd name="connsiteX421" fmla="*/ 165375 w 338138"/>
                <a:gd name="connsiteY421" fmla="*/ 51208 h 336550"/>
                <a:gd name="connsiteX422" fmla="*/ 164055 w 338138"/>
                <a:gd name="connsiteY422" fmla="*/ 51208 h 336550"/>
                <a:gd name="connsiteX423" fmla="*/ 177259 w 338138"/>
                <a:gd name="connsiteY423" fmla="*/ 45947 h 336550"/>
                <a:gd name="connsiteX424" fmla="*/ 178579 w 338138"/>
                <a:gd name="connsiteY424" fmla="*/ 47262 h 336550"/>
                <a:gd name="connsiteX425" fmla="*/ 179899 w 338138"/>
                <a:gd name="connsiteY425" fmla="*/ 43316 h 336550"/>
                <a:gd name="connsiteX426" fmla="*/ 183861 w 338138"/>
                <a:gd name="connsiteY426" fmla="*/ 42000 h 336550"/>
                <a:gd name="connsiteX427" fmla="*/ 185181 w 338138"/>
                <a:gd name="connsiteY427" fmla="*/ 40685 h 336550"/>
                <a:gd name="connsiteX428" fmla="*/ 181220 w 338138"/>
                <a:gd name="connsiteY428" fmla="*/ 42000 h 336550"/>
                <a:gd name="connsiteX429" fmla="*/ 177259 w 338138"/>
                <a:gd name="connsiteY429" fmla="*/ 43316 h 336550"/>
                <a:gd name="connsiteX430" fmla="*/ 178579 w 338138"/>
                <a:gd name="connsiteY430" fmla="*/ 39370 h 336550"/>
                <a:gd name="connsiteX431" fmla="*/ 174618 w 338138"/>
                <a:gd name="connsiteY431" fmla="*/ 40685 h 336550"/>
                <a:gd name="connsiteX432" fmla="*/ 171977 w 338138"/>
                <a:gd name="connsiteY432" fmla="*/ 43316 h 336550"/>
                <a:gd name="connsiteX433" fmla="*/ 168016 w 338138"/>
                <a:gd name="connsiteY433" fmla="*/ 51208 h 336550"/>
                <a:gd name="connsiteX434" fmla="*/ 165375 w 338138"/>
                <a:gd name="connsiteY434" fmla="*/ 48577 h 336550"/>
                <a:gd name="connsiteX435" fmla="*/ 164055 w 338138"/>
                <a:gd name="connsiteY435" fmla="*/ 47262 h 336550"/>
                <a:gd name="connsiteX436" fmla="*/ 160094 w 338138"/>
                <a:gd name="connsiteY436" fmla="*/ 45947 h 336550"/>
                <a:gd name="connsiteX437" fmla="*/ 165375 w 338138"/>
                <a:gd name="connsiteY437" fmla="*/ 40685 h 336550"/>
                <a:gd name="connsiteX438" fmla="*/ 168016 w 338138"/>
                <a:gd name="connsiteY438" fmla="*/ 39370 h 336550"/>
                <a:gd name="connsiteX439" fmla="*/ 170657 w 338138"/>
                <a:gd name="connsiteY439" fmla="*/ 38054 h 336550"/>
                <a:gd name="connsiteX440" fmla="*/ 187822 w 338138"/>
                <a:gd name="connsiteY440" fmla="*/ 35424 h 336550"/>
                <a:gd name="connsiteX441" fmla="*/ 183861 w 338138"/>
                <a:gd name="connsiteY441" fmla="*/ 36739 h 336550"/>
                <a:gd name="connsiteX442" fmla="*/ 187822 w 338138"/>
                <a:gd name="connsiteY442" fmla="*/ 36739 h 336550"/>
                <a:gd name="connsiteX443" fmla="*/ 190463 w 338138"/>
                <a:gd name="connsiteY443" fmla="*/ 34108 h 336550"/>
                <a:gd name="connsiteX444" fmla="*/ 187822 w 338138"/>
                <a:gd name="connsiteY444" fmla="*/ 34108 h 336550"/>
                <a:gd name="connsiteX445" fmla="*/ 190463 w 338138"/>
                <a:gd name="connsiteY445" fmla="*/ 32793 h 336550"/>
                <a:gd name="connsiteX446" fmla="*/ 187822 w 338138"/>
                <a:gd name="connsiteY446" fmla="*/ 32793 h 336550"/>
                <a:gd name="connsiteX447" fmla="*/ 189915 w 338138"/>
                <a:gd name="connsiteY447" fmla="*/ 31750 h 336550"/>
                <a:gd name="connsiteX448" fmla="*/ 190463 w 338138"/>
                <a:gd name="connsiteY448" fmla="*/ 31477 h 336550"/>
                <a:gd name="connsiteX449" fmla="*/ 169336 w 338138"/>
                <a:gd name="connsiteY449" fmla="*/ 30162 h 336550"/>
                <a:gd name="connsiteX450" fmla="*/ 169069 w 338138"/>
                <a:gd name="connsiteY450" fmla="*/ 0 h 336550"/>
                <a:gd name="connsiteX451" fmla="*/ 338138 w 338138"/>
                <a:gd name="connsiteY451" fmla="*/ 168275 h 336550"/>
                <a:gd name="connsiteX452" fmla="*/ 169069 w 338138"/>
                <a:gd name="connsiteY452" fmla="*/ 336550 h 336550"/>
                <a:gd name="connsiteX453" fmla="*/ 0 w 338138"/>
                <a:gd name="connsiteY453" fmla="*/ 168275 h 336550"/>
                <a:gd name="connsiteX454" fmla="*/ 169069 w 338138"/>
                <a:gd name="connsiteY454"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Lst>
              <a:rect l="l" t="t" r="r" b="b"/>
              <a:pathLst>
                <a:path w="338138" h="336550">
                  <a:moveTo>
                    <a:pt x="256117" y="200025"/>
                  </a:moveTo>
                  <a:cubicBezTo>
                    <a:pt x="256117" y="200025"/>
                    <a:pt x="256117" y="200025"/>
                    <a:pt x="257440" y="201324"/>
                  </a:cubicBezTo>
                  <a:cubicBezTo>
                    <a:pt x="257440" y="201324"/>
                    <a:pt x="257440" y="201324"/>
                    <a:pt x="258763" y="202623"/>
                  </a:cubicBezTo>
                  <a:cubicBezTo>
                    <a:pt x="258763" y="203922"/>
                    <a:pt x="258763" y="203922"/>
                    <a:pt x="258763" y="203922"/>
                  </a:cubicBezTo>
                  <a:lnTo>
                    <a:pt x="258763" y="205221"/>
                  </a:lnTo>
                  <a:cubicBezTo>
                    <a:pt x="258763" y="205221"/>
                    <a:pt x="258763" y="205221"/>
                    <a:pt x="258763" y="206520"/>
                  </a:cubicBezTo>
                  <a:cubicBezTo>
                    <a:pt x="258763" y="206520"/>
                    <a:pt x="258763" y="206520"/>
                    <a:pt x="257440" y="207819"/>
                  </a:cubicBezTo>
                  <a:cubicBezTo>
                    <a:pt x="257440" y="207819"/>
                    <a:pt x="257440" y="207819"/>
                    <a:pt x="254794" y="216911"/>
                  </a:cubicBezTo>
                  <a:cubicBezTo>
                    <a:pt x="254794" y="216911"/>
                    <a:pt x="254794" y="216911"/>
                    <a:pt x="246857" y="233796"/>
                  </a:cubicBezTo>
                  <a:cubicBezTo>
                    <a:pt x="246857" y="233796"/>
                    <a:pt x="246857" y="233796"/>
                    <a:pt x="245534" y="240290"/>
                  </a:cubicBezTo>
                  <a:cubicBezTo>
                    <a:pt x="245534" y="240290"/>
                    <a:pt x="245534" y="240290"/>
                    <a:pt x="241565" y="242888"/>
                  </a:cubicBezTo>
                  <a:cubicBezTo>
                    <a:pt x="241565" y="242888"/>
                    <a:pt x="241565" y="242888"/>
                    <a:pt x="237596" y="241589"/>
                  </a:cubicBezTo>
                  <a:cubicBezTo>
                    <a:pt x="237596" y="241589"/>
                    <a:pt x="237596" y="241589"/>
                    <a:pt x="236273" y="238992"/>
                  </a:cubicBezTo>
                  <a:cubicBezTo>
                    <a:pt x="236273" y="238992"/>
                    <a:pt x="236273" y="238992"/>
                    <a:pt x="234950" y="237693"/>
                  </a:cubicBezTo>
                  <a:cubicBezTo>
                    <a:pt x="234950" y="237693"/>
                    <a:pt x="234950" y="237693"/>
                    <a:pt x="236273" y="235095"/>
                  </a:cubicBezTo>
                  <a:cubicBezTo>
                    <a:pt x="236273" y="235095"/>
                    <a:pt x="236273" y="235095"/>
                    <a:pt x="236273" y="233796"/>
                  </a:cubicBezTo>
                  <a:cubicBezTo>
                    <a:pt x="236273" y="233796"/>
                    <a:pt x="236273" y="233796"/>
                    <a:pt x="238919" y="226003"/>
                  </a:cubicBezTo>
                  <a:cubicBezTo>
                    <a:pt x="238919" y="226003"/>
                    <a:pt x="238919" y="226003"/>
                    <a:pt x="238919" y="218210"/>
                  </a:cubicBezTo>
                  <a:cubicBezTo>
                    <a:pt x="238919" y="218210"/>
                    <a:pt x="238919" y="218210"/>
                    <a:pt x="238919" y="216911"/>
                  </a:cubicBezTo>
                  <a:cubicBezTo>
                    <a:pt x="238919" y="216911"/>
                    <a:pt x="238919" y="216911"/>
                    <a:pt x="240242" y="215612"/>
                  </a:cubicBezTo>
                  <a:cubicBezTo>
                    <a:pt x="240242" y="215612"/>
                    <a:pt x="240242" y="215612"/>
                    <a:pt x="240242" y="214313"/>
                  </a:cubicBezTo>
                  <a:cubicBezTo>
                    <a:pt x="240242" y="214313"/>
                    <a:pt x="240242" y="214313"/>
                    <a:pt x="246857" y="210416"/>
                  </a:cubicBezTo>
                  <a:cubicBezTo>
                    <a:pt x="246857" y="210416"/>
                    <a:pt x="246857" y="210416"/>
                    <a:pt x="253471" y="202623"/>
                  </a:cubicBezTo>
                  <a:cubicBezTo>
                    <a:pt x="253471" y="202623"/>
                    <a:pt x="253471" y="202623"/>
                    <a:pt x="253471" y="201324"/>
                  </a:cubicBezTo>
                  <a:cubicBezTo>
                    <a:pt x="253471" y="201324"/>
                    <a:pt x="253471" y="201324"/>
                    <a:pt x="256117" y="200025"/>
                  </a:cubicBezTo>
                  <a:close/>
                  <a:moveTo>
                    <a:pt x="300038" y="171450"/>
                  </a:moveTo>
                  <a:lnTo>
                    <a:pt x="301625" y="171450"/>
                  </a:lnTo>
                  <a:lnTo>
                    <a:pt x="298450" y="176213"/>
                  </a:lnTo>
                  <a:lnTo>
                    <a:pt x="296863" y="177800"/>
                  </a:lnTo>
                  <a:lnTo>
                    <a:pt x="295275" y="177800"/>
                  </a:lnTo>
                  <a:lnTo>
                    <a:pt x="295275" y="176213"/>
                  </a:lnTo>
                  <a:lnTo>
                    <a:pt x="296863" y="174625"/>
                  </a:lnTo>
                  <a:lnTo>
                    <a:pt x="298450" y="173038"/>
                  </a:lnTo>
                  <a:close/>
                  <a:moveTo>
                    <a:pt x="293688" y="171450"/>
                  </a:moveTo>
                  <a:lnTo>
                    <a:pt x="296863" y="171450"/>
                  </a:lnTo>
                  <a:lnTo>
                    <a:pt x="293688" y="174625"/>
                  </a:lnTo>
                  <a:lnTo>
                    <a:pt x="292100" y="174625"/>
                  </a:lnTo>
                  <a:lnTo>
                    <a:pt x="292100" y="173038"/>
                  </a:lnTo>
                  <a:close/>
                  <a:moveTo>
                    <a:pt x="303946" y="169998"/>
                  </a:moveTo>
                  <a:lnTo>
                    <a:pt x="303457" y="173083"/>
                  </a:lnTo>
                  <a:lnTo>
                    <a:pt x="303213" y="174625"/>
                  </a:lnTo>
                  <a:cubicBezTo>
                    <a:pt x="303213" y="174625"/>
                    <a:pt x="303213" y="174625"/>
                    <a:pt x="303213" y="173288"/>
                  </a:cubicBezTo>
                  <a:cubicBezTo>
                    <a:pt x="303213" y="173288"/>
                    <a:pt x="303213" y="173288"/>
                    <a:pt x="303213" y="171952"/>
                  </a:cubicBezTo>
                  <a:cubicBezTo>
                    <a:pt x="303213" y="171952"/>
                    <a:pt x="303213" y="171952"/>
                    <a:pt x="303213" y="170615"/>
                  </a:cubicBezTo>
                  <a:close/>
                  <a:moveTo>
                    <a:pt x="288926" y="169862"/>
                  </a:moveTo>
                  <a:cubicBezTo>
                    <a:pt x="288926" y="169862"/>
                    <a:pt x="288926" y="169862"/>
                    <a:pt x="290513" y="169862"/>
                  </a:cubicBezTo>
                  <a:cubicBezTo>
                    <a:pt x="290513" y="169862"/>
                    <a:pt x="290513" y="169862"/>
                    <a:pt x="293688" y="169862"/>
                  </a:cubicBezTo>
                  <a:cubicBezTo>
                    <a:pt x="293688" y="169862"/>
                    <a:pt x="293688" y="169862"/>
                    <a:pt x="293688" y="170656"/>
                  </a:cubicBezTo>
                  <a:cubicBezTo>
                    <a:pt x="293688" y="170656"/>
                    <a:pt x="293688" y="170656"/>
                    <a:pt x="292101" y="171450"/>
                  </a:cubicBezTo>
                  <a:cubicBezTo>
                    <a:pt x="292101" y="171450"/>
                    <a:pt x="292101" y="171450"/>
                    <a:pt x="290513" y="171450"/>
                  </a:cubicBezTo>
                  <a:cubicBezTo>
                    <a:pt x="290513" y="171450"/>
                    <a:pt x="290513" y="171450"/>
                    <a:pt x="288926" y="171450"/>
                  </a:cubicBezTo>
                  <a:cubicBezTo>
                    <a:pt x="288926" y="171450"/>
                    <a:pt x="288926" y="171450"/>
                    <a:pt x="287338" y="170656"/>
                  </a:cubicBezTo>
                  <a:cubicBezTo>
                    <a:pt x="287338" y="170656"/>
                    <a:pt x="287338" y="170656"/>
                    <a:pt x="288926" y="169862"/>
                  </a:cubicBezTo>
                  <a:close/>
                  <a:moveTo>
                    <a:pt x="304800" y="164600"/>
                  </a:moveTo>
                  <a:lnTo>
                    <a:pt x="304800" y="165267"/>
                  </a:lnTo>
                  <a:cubicBezTo>
                    <a:pt x="304800" y="166604"/>
                    <a:pt x="304800" y="166604"/>
                    <a:pt x="304800" y="166604"/>
                  </a:cubicBezTo>
                  <a:cubicBezTo>
                    <a:pt x="304800" y="167941"/>
                    <a:pt x="304800" y="167941"/>
                    <a:pt x="304800" y="167941"/>
                  </a:cubicBezTo>
                  <a:cubicBezTo>
                    <a:pt x="304800" y="169278"/>
                    <a:pt x="304800" y="169278"/>
                    <a:pt x="304800" y="169278"/>
                  </a:cubicBezTo>
                  <a:lnTo>
                    <a:pt x="303946" y="169998"/>
                  </a:lnTo>
                  <a:close/>
                  <a:moveTo>
                    <a:pt x="301626" y="149225"/>
                  </a:moveTo>
                  <a:lnTo>
                    <a:pt x="303213" y="149225"/>
                  </a:lnTo>
                  <a:cubicBezTo>
                    <a:pt x="303213" y="149225"/>
                    <a:pt x="303213" y="149225"/>
                    <a:pt x="304800" y="150562"/>
                  </a:cubicBezTo>
                  <a:cubicBezTo>
                    <a:pt x="304800" y="150562"/>
                    <a:pt x="304800" y="150562"/>
                    <a:pt x="304800" y="151899"/>
                  </a:cubicBezTo>
                  <a:cubicBezTo>
                    <a:pt x="304800" y="151899"/>
                    <a:pt x="304800" y="151899"/>
                    <a:pt x="304800" y="154573"/>
                  </a:cubicBezTo>
                  <a:lnTo>
                    <a:pt x="305656" y="153133"/>
                  </a:lnTo>
                  <a:lnTo>
                    <a:pt x="306128" y="156215"/>
                  </a:lnTo>
                  <a:lnTo>
                    <a:pt x="304800" y="164600"/>
                  </a:lnTo>
                  <a:lnTo>
                    <a:pt x="304800" y="162594"/>
                  </a:lnTo>
                  <a:cubicBezTo>
                    <a:pt x="304800" y="162594"/>
                    <a:pt x="304800" y="162594"/>
                    <a:pt x="304800" y="161257"/>
                  </a:cubicBezTo>
                  <a:cubicBezTo>
                    <a:pt x="304800" y="161257"/>
                    <a:pt x="304800" y="161257"/>
                    <a:pt x="304800" y="159920"/>
                  </a:cubicBezTo>
                  <a:cubicBezTo>
                    <a:pt x="304800" y="159920"/>
                    <a:pt x="304800" y="159920"/>
                    <a:pt x="304800" y="158583"/>
                  </a:cubicBezTo>
                  <a:cubicBezTo>
                    <a:pt x="304800" y="158583"/>
                    <a:pt x="304800" y="158583"/>
                    <a:pt x="303213" y="158583"/>
                  </a:cubicBezTo>
                  <a:cubicBezTo>
                    <a:pt x="303213" y="158583"/>
                    <a:pt x="303213" y="158583"/>
                    <a:pt x="303213" y="157246"/>
                  </a:cubicBezTo>
                  <a:cubicBezTo>
                    <a:pt x="303213" y="157246"/>
                    <a:pt x="303213" y="157246"/>
                    <a:pt x="303213" y="155909"/>
                  </a:cubicBezTo>
                  <a:cubicBezTo>
                    <a:pt x="303213" y="155909"/>
                    <a:pt x="303213" y="155909"/>
                    <a:pt x="303213" y="154573"/>
                  </a:cubicBezTo>
                  <a:cubicBezTo>
                    <a:pt x="303213" y="154573"/>
                    <a:pt x="303213" y="154573"/>
                    <a:pt x="301625" y="154573"/>
                  </a:cubicBezTo>
                  <a:cubicBezTo>
                    <a:pt x="301625" y="154573"/>
                    <a:pt x="301625" y="154573"/>
                    <a:pt x="301625" y="153236"/>
                  </a:cubicBezTo>
                  <a:cubicBezTo>
                    <a:pt x="301625" y="153236"/>
                    <a:pt x="301625" y="153236"/>
                    <a:pt x="301625" y="151899"/>
                  </a:cubicBezTo>
                  <a:lnTo>
                    <a:pt x="301625" y="150812"/>
                  </a:lnTo>
                  <a:lnTo>
                    <a:pt x="301626" y="150813"/>
                  </a:lnTo>
                  <a:lnTo>
                    <a:pt x="301626" y="149226"/>
                  </a:lnTo>
                  <a:close/>
                  <a:moveTo>
                    <a:pt x="298450" y="147637"/>
                  </a:moveTo>
                  <a:cubicBezTo>
                    <a:pt x="298450" y="147637"/>
                    <a:pt x="298450" y="147637"/>
                    <a:pt x="298450" y="148907"/>
                  </a:cubicBezTo>
                  <a:cubicBezTo>
                    <a:pt x="298450" y="148907"/>
                    <a:pt x="298450" y="148907"/>
                    <a:pt x="298450" y="150177"/>
                  </a:cubicBezTo>
                  <a:cubicBezTo>
                    <a:pt x="298450" y="150177"/>
                    <a:pt x="298450" y="150177"/>
                    <a:pt x="297180" y="150177"/>
                  </a:cubicBezTo>
                  <a:cubicBezTo>
                    <a:pt x="297180" y="150177"/>
                    <a:pt x="297180" y="150177"/>
                    <a:pt x="295910" y="150177"/>
                  </a:cubicBezTo>
                  <a:lnTo>
                    <a:pt x="294640" y="150177"/>
                  </a:lnTo>
                  <a:cubicBezTo>
                    <a:pt x="294640" y="150177"/>
                    <a:pt x="294640" y="150177"/>
                    <a:pt x="294640" y="152717"/>
                  </a:cubicBezTo>
                  <a:cubicBezTo>
                    <a:pt x="294640" y="152717"/>
                    <a:pt x="294640" y="152717"/>
                    <a:pt x="294640" y="153987"/>
                  </a:cubicBezTo>
                  <a:cubicBezTo>
                    <a:pt x="294640" y="153987"/>
                    <a:pt x="294640" y="153987"/>
                    <a:pt x="295910" y="155257"/>
                  </a:cubicBezTo>
                  <a:cubicBezTo>
                    <a:pt x="295910" y="155257"/>
                    <a:pt x="295910" y="155257"/>
                    <a:pt x="295910" y="153987"/>
                  </a:cubicBezTo>
                  <a:cubicBezTo>
                    <a:pt x="295910" y="153987"/>
                    <a:pt x="295910" y="153987"/>
                    <a:pt x="297180" y="152717"/>
                  </a:cubicBezTo>
                  <a:cubicBezTo>
                    <a:pt x="297180" y="152717"/>
                    <a:pt x="297180" y="152717"/>
                    <a:pt x="297180" y="153987"/>
                  </a:cubicBezTo>
                  <a:cubicBezTo>
                    <a:pt x="297180" y="153987"/>
                    <a:pt x="297180" y="153987"/>
                    <a:pt x="295910" y="156527"/>
                  </a:cubicBezTo>
                  <a:cubicBezTo>
                    <a:pt x="295910" y="156527"/>
                    <a:pt x="295910" y="156527"/>
                    <a:pt x="295910" y="157797"/>
                  </a:cubicBezTo>
                  <a:cubicBezTo>
                    <a:pt x="295910" y="157797"/>
                    <a:pt x="295910" y="157797"/>
                    <a:pt x="297180" y="160337"/>
                  </a:cubicBezTo>
                  <a:cubicBezTo>
                    <a:pt x="297180" y="160337"/>
                    <a:pt x="297180" y="160337"/>
                    <a:pt x="297180" y="162877"/>
                  </a:cubicBezTo>
                  <a:cubicBezTo>
                    <a:pt x="297180" y="162877"/>
                    <a:pt x="297180" y="162877"/>
                    <a:pt x="295910" y="164147"/>
                  </a:cubicBezTo>
                  <a:cubicBezTo>
                    <a:pt x="295910" y="164147"/>
                    <a:pt x="295910" y="164147"/>
                    <a:pt x="294640" y="162877"/>
                  </a:cubicBezTo>
                  <a:lnTo>
                    <a:pt x="294640" y="165417"/>
                  </a:lnTo>
                  <a:cubicBezTo>
                    <a:pt x="294640" y="165417"/>
                    <a:pt x="294640" y="165417"/>
                    <a:pt x="293370" y="166687"/>
                  </a:cubicBezTo>
                  <a:cubicBezTo>
                    <a:pt x="293370" y="166687"/>
                    <a:pt x="293370" y="166687"/>
                    <a:pt x="293370" y="165417"/>
                  </a:cubicBezTo>
                  <a:cubicBezTo>
                    <a:pt x="293370" y="165417"/>
                    <a:pt x="293370" y="165417"/>
                    <a:pt x="293370" y="162877"/>
                  </a:cubicBezTo>
                  <a:cubicBezTo>
                    <a:pt x="293370" y="162877"/>
                    <a:pt x="293370" y="162877"/>
                    <a:pt x="293370" y="161607"/>
                  </a:cubicBezTo>
                  <a:cubicBezTo>
                    <a:pt x="293370" y="161607"/>
                    <a:pt x="293370" y="161607"/>
                    <a:pt x="292100" y="159067"/>
                  </a:cubicBezTo>
                  <a:cubicBezTo>
                    <a:pt x="292100" y="159067"/>
                    <a:pt x="292100" y="159067"/>
                    <a:pt x="293370" y="157797"/>
                  </a:cubicBezTo>
                  <a:cubicBezTo>
                    <a:pt x="293370" y="157797"/>
                    <a:pt x="293370" y="157797"/>
                    <a:pt x="293370" y="155257"/>
                  </a:cubicBezTo>
                  <a:cubicBezTo>
                    <a:pt x="293370" y="155257"/>
                    <a:pt x="293370" y="155257"/>
                    <a:pt x="293370" y="153987"/>
                  </a:cubicBezTo>
                  <a:cubicBezTo>
                    <a:pt x="293370" y="153987"/>
                    <a:pt x="293370" y="153987"/>
                    <a:pt x="293370" y="151447"/>
                  </a:cubicBezTo>
                  <a:cubicBezTo>
                    <a:pt x="293370" y="151447"/>
                    <a:pt x="293370" y="151447"/>
                    <a:pt x="293370" y="148907"/>
                  </a:cubicBezTo>
                  <a:cubicBezTo>
                    <a:pt x="293370" y="148907"/>
                    <a:pt x="293370" y="148907"/>
                    <a:pt x="294640" y="148907"/>
                  </a:cubicBezTo>
                  <a:cubicBezTo>
                    <a:pt x="295910" y="147637"/>
                    <a:pt x="297180" y="147637"/>
                    <a:pt x="298450" y="147637"/>
                  </a:cubicBezTo>
                  <a:close/>
                  <a:moveTo>
                    <a:pt x="300038" y="139700"/>
                  </a:moveTo>
                  <a:lnTo>
                    <a:pt x="301626" y="139700"/>
                  </a:lnTo>
                  <a:lnTo>
                    <a:pt x="301626" y="141288"/>
                  </a:lnTo>
                  <a:lnTo>
                    <a:pt x="301626" y="142875"/>
                  </a:lnTo>
                  <a:lnTo>
                    <a:pt x="301626" y="146051"/>
                  </a:lnTo>
                  <a:lnTo>
                    <a:pt x="301626" y="147638"/>
                  </a:lnTo>
                  <a:lnTo>
                    <a:pt x="301626" y="149225"/>
                  </a:lnTo>
                  <a:lnTo>
                    <a:pt x="301625" y="149225"/>
                  </a:lnTo>
                  <a:cubicBezTo>
                    <a:pt x="301625" y="150562"/>
                    <a:pt x="301625" y="150562"/>
                    <a:pt x="301625" y="150562"/>
                  </a:cubicBezTo>
                  <a:lnTo>
                    <a:pt x="301625" y="150812"/>
                  </a:lnTo>
                  <a:lnTo>
                    <a:pt x="300038" y="149226"/>
                  </a:lnTo>
                  <a:lnTo>
                    <a:pt x="300038" y="147638"/>
                  </a:lnTo>
                  <a:lnTo>
                    <a:pt x="300038" y="144463"/>
                  </a:lnTo>
                  <a:lnTo>
                    <a:pt x="300038" y="141288"/>
                  </a:lnTo>
                  <a:close/>
                  <a:moveTo>
                    <a:pt x="287338" y="131762"/>
                  </a:moveTo>
                  <a:cubicBezTo>
                    <a:pt x="287338" y="131762"/>
                    <a:pt x="287338" y="131762"/>
                    <a:pt x="292101" y="134484"/>
                  </a:cubicBezTo>
                  <a:cubicBezTo>
                    <a:pt x="292101" y="134484"/>
                    <a:pt x="292101" y="134484"/>
                    <a:pt x="292101" y="135844"/>
                  </a:cubicBezTo>
                  <a:cubicBezTo>
                    <a:pt x="292101" y="135844"/>
                    <a:pt x="292101" y="135844"/>
                    <a:pt x="290513" y="138566"/>
                  </a:cubicBezTo>
                  <a:cubicBezTo>
                    <a:pt x="290513" y="138566"/>
                    <a:pt x="290513" y="138566"/>
                    <a:pt x="290513" y="139927"/>
                  </a:cubicBezTo>
                  <a:cubicBezTo>
                    <a:pt x="290513" y="139927"/>
                    <a:pt x="290513" y="139927"/>
                    <a:pt x="290513" y="142648"/>
                  </a:cubicBezTo>
                  <a:cubicBezTo>
                    <a:pt x="290513" y="142648"/>
                    <a:pt x="290513" y="142648"/>
                    <a:pt x="292101" y="144009"/>
                  </a:cubicBezTo>
                  <a:cubicBezTo>
                    <a:pt x="292101" y="144009"/>
                    <a:pt x="292101" y="144009"/>
                    <a:pt x="293688" y="145369"/>
                  </a:cubicBezTo>
                  <a:cubicBezTo>
                    <a:pt x="293688" y="145369"/>
                    <a:pt x="293688" y="145369"/>
                    <a:pt x="292101" y="146730"/>
                  </a:cubicBezTo>
                  <a:cubicBezTo>
                    <a:pt x="292101" y="146730"/>
                    <a:pt x="292101" y="146730"/>
                    <a:pt x="292101" y="148091"/>
                  </a:cubicBezTo>
                  <a:cubicBezTo>
                    <a:pt x="292101" y="148091"/>
                    <a:pt x="292101" y="148091"/>
                    <a:pt x="290513" y="150812"/>
                  </a:cubicBezTo>
                  <a:cubicBezTo>
                    <a:pt x="290513" y="150812"/>
                    <a:pt x="290513" y="150812"/>
                    <a:pt x="290513" y="152173"/>
                  </a:cubicBezTo>
                  <a:cubicBezTo>
                    <a:pt x="290513" y="152173"/>
                    <a:pt x="290513" y="152173"/>
                    <a:pt x="290513" y="153534"/>
                  </a:cubicBezTo>
                  <a:cubicBezTo>
                    <a:pt x="290513" y="153534"/>
                    <a:pt x="290513" y="153534"/>
                    <a:pt x="290513" y="154894"/>
                  </a:cubicBezTo>
                  <a:cubicBezTo>
                    <a:pt x="290513" y="154894"/>
                    <a:pt x="290513" y="156255"/>
                    <a:pt x="290513" y="157616"/>
                  </a:cubicBezTo>
                  <a:cubicBezTo>
                    <a:pt x="290513" y="157616"/>
                    <a:pt x="290513" y="157616"/>
                    <a:pt x="288925" y="160337"/>
                  </a:cubicBezTo>
                  <a:cubicBezTo>
                    <a:pt x="288925" y="160337"/>
                    <a:pt x="288925" y="160337"/>
                    <a:pt x="287338" y="160337"/>
                  </a:cubicBezTo>
                  <a:cubicBezTo>
                    <a:pt x="287338" y="152173"/>
                    <a:pt x="285750" y="144009"/>
                    <a:pt x="285750" y="137205"/>
                  </a:cubicBezTo>
                  <a:cubicBezTo>
                    <a:pt x="285750" y="137205"/>
                    <a:pt x="285750" y="137205"/>
                    <a:pt x="285750" y="135844"/>
                  </a:cubicBezTo>
                  <a:cubicBezTo>
                    <a:pt x="285750" y="135844"/>
                    <a:pt x="285750" y="135844"/>
                    <a:pt x="285750" y="133123"/>
                  </a:cubicBezTo>
                  <a:cubicBezTo>
                    <a:pt x="285750" y="133123"/>
                    <a:pt x="285750" y="133123"/>
                    <a:pt x="287338" y="131762"/>
                  </a:cubicBezTo>
                  <a:close/>
                  <a:moveTo>
                    <a:pt x="296863" y="123825"/>
                  </a:moveTo>
                  <a:lnTo>
                    <a:pt x="298451" y="127000"/>
                  </a:lnTo>
                  <a:lnTo>
                    <a:pt x="300038" y="130175"/>
                  </a:lnTo>
                  <a:lnTo>
                    <a:pt x="298451" y="130175"/>
                  </a:lnTo>
                  <a:lnTo>
                    <a:pt x="298451" y="133350"/>
                  </a:lnTo>
                  <a:lnTo>
                    <a:pt x="296863" y="131763"/>
                  </a:lnTo>
                  <a:lnTo>
                    <a:pt x="296863" y="130175"/>
                  </a:lnTo>
                  <a:lnTo>
                    <a:pt x="295276" y="128588"/>
                  </a:lnTo>
                  <a:lnTo>
                    <a:pt x="293688" y="130175"/>
                  </a:lnTo>
                  <a:lnTo>
                    <a:pt x="293688" y="128588"/>
                  </a:lnTo>
                  <a:lnTo>
                    <a:pt x="293688" y="125413"/>
                  </a:lnTo>
                  <a:lnTo>
                    <a:pt x="296863" y="125413"/>
                  </a:lnTo>
                  <a:close/>
                  <a:moveTo>
                    <a:pt x="292100" y="117475"/>
                  </a:moveTo>
                  <a:lnTo>
                    <a:pt x="293688" y="117475"/>
                  </a:lnTo>
                  <a:lnTo>
                    <a:pt x="293688" y="119063"/>
                  </a:lnTo>
                  <a:lnTo>
                    <a:pt x="293688" y="120650"/>
                  </a:lnTo>
                  <a:close/>
                  <a:moveTo>
                    <a:pt x="285750" y="101600"/>
                  </a:moveTo>
                  <a:lnTo>
                    <a:pt x="287338" y="101600"/>
                  </a:lnTo>
                  <a:lnTo>
                    <a:pt x="287338" y="104775"/>
                  </a:lnTo>
                  <a:lnTo>
                    <a:pt x="288925" y="107950"/>
                  </a:lnTo>
                  <a:lnTo>
                    <a:pt x="290513" y="109538"/>
                  </a:lnTo>
                  <a:lnTo>
                    <a:pt x="292101" y="111125"/>
                  </a:lnTo>
                  <a:lnTo>
                    <a:pt x="293688" y="111125"/>
                  </a:lnTo>
                  <a:lnTo>
                    <a:pt x="293688" y="114300"/>
                  </a:lnTo>
                  <a:lnTo>
                    <a:pt x="293688" y="115887"/>
                  </a:lnTo>
                  <a:lnTo>
                    <a:pt x="295276" y="117475"/>
                  </a:lnTo>
                  <a:lnTo>
                    <a:pt x="295276" y="119062"/>
                  </a:lnTo>
                  <a:lnTo>
                    <a:pt x="295276" y="120650"/>
                  </a:lnTo>
                  <a:lnTo>
                    <a:pt x="295276" y="122237"/>
                  </a:lnTo>
                  <a:lnTo>
                    <a:pt x="293688" y="117475"/>
                  </a:lnTo>
                  <a:lnTo>
                    <a:pt x="293688" y="115888"/>
                  </a:lnTo>
                  <a:lnTo>
                    <a:pt x="292101" y="114300"/>
                  </a:lnTo>
                  <a:lnTo>
                    <a:pt x="290513" y="114300"/>
                  </a:lnTo>
                  <a:lnTo>
                    <a:pt x="290513" y="115888"/>
                  </a:lnTo>
                  <a:lnTo>
                    <a:pt x="290513" y="117475"/>
                  </a:lnTo>
                  <a:lnTo>
                    <a:pt x="288925" y="117475"/>
                  </a:lnTo>
                  <a:lnTo>
                    <a:pt x="288925" y="115888"/>
                  </a:lnTo>
                  <a:lnTo>
                    <a:pt x="288925" y="112713"/>
                  </a:lnTo>
                  <a:lnTo>
                    <a:pt x="287338" y="109538"/>
                  </a:lnTo>
                  <a:lnTo>
                    <a:pt x="285750" y="107950"/>
                  </a:lnTo>
                  <a:lnTo>
                    <a:pt x="285750" y="106363"/>
                  </a:lnTo>
                  <a:lnTo>
                    <a:pt x="285750" y="103188"/>
                  </a:lnTo>
                  <a:close/>
                  <a:moveTo>
                    <a:pt x="203200" y="85725"/>
                  </a:moveTo>
                  <a:cubicBezTo>
                    <a:pt x="204391" y="85725"/>
                    <a:pt x="205582" y="85725"/>
                    <a:pt x="207963" y="85725"/>
                  </a:cubicBezTo>
                  <a:cubicBezTo>
                    <a:pt x="206772" y="88900"/>
                    <a:pt x="205582" y="86784"/>
                    <a:pt x="204391" y="87842"/>
                  </a:cubicBezTo>
                  <a:cubicBezTo>
                    <a:pt x="204391" y="87842"/>
                    <a:pt x="204391" y="87842"/>
                    <a:pt x="203200" y="87842"/>
                  </a:cubicBezTo>
                  <a:cubicBezTo>
                    <a:pt x="203200" y="86784"/>
                    <a:pt x="203200" y="85725"/>
                    <a:pt x="203200" y="85725"/>
                  </a:cubicBezTo>
                  <a:close/>
                  <a:moveTo>
                    <a:pt x="188913" y="83476"/>
                  </a:moveTo>
                  <a:cubicBezTo>
                    <a:pt x="190501" y="83609"/>
                    <a:pt x="192088" y="84138"/>
                    <a:pt x="192088" y="84667"/>
                  </a:cubicBezTo>
                  <a:cubicBezTo>
                    <a:pt x="192088" y="84667"/>
                    <a:pt x="192088" y="84667"/>
                    <a:pt x="190501" y="85725"/>
                  </a:cubicBezTo>
                  <a:cubicBezTo>
                    <a:pt x="187326" y="84667"/>
                    <a:pt x="185738" y="84667"/>
                    <a:pt x="185738" y="84667"/>
                  </a:cubicBezTo>
                  <a:cubicBezTo>
                    <a:pt x="185738" y="83609"/>
                    <a:pt x="187326" y="83344"/>
                    <a:pt x="188913" y="83476"/>
                  </a:cubicBezTo>
                  <a:close/>
                  <a:moveTo>
                    <a:pt x="161925" y="77787"/>
                  </a:moveTo>
                  <a:cubicBezTo>
                    <a:pt x="161925" y="77787"/>
                    <a:pt x="161925" y="77787"/>
                    <a:pt x="163248" y="77787"/>
                  </a:cubicBezTo>
                  <a:cubicBezTo>
                    <a:pt x="165894" y="77787"/>
                    <a:pt x="169863" y="77787"/>
                    <a:pt x="168540" y="82550"/>
                  </a:cubicBezTo>
                  <a:cubicBezTo>
                    <a:pt x="168540" y="82550"/>
                    <a:pt x="168540" y="82550"/>
                    <a:pt x="167217" y="82550"/>
                  </a:cubicBezTo>
                  <a:cubicBezTo>
                    <a:pt x="167217" y="82550"/>
                    <a:pt x="167217" y="82550"/>
                    <a:pt x="167217" y="81359"/>
                  </a:cubicBezTo>
                  <a:lnTo>
                    <a:pt x="161925" y="78978"/>
                  </a:lnTo>
                  <a:cubicBezTo>
                    <a:pt x="161925" y="78978"/>
                    <a:pt x="161925" y="78978"/>
                    <a:pt x="161925" y="77787"/>
                  </a:cubicBezTo>
                  <a:close/>
                  <a:moveTo>
                    <a:pt x="158751" y="73554"/>
                  </a:moveTo>
                  <a:cubicBezTo>
                    <a:pt x="161926" y="74612"/>
                    <a:pt x="158751" y="76729"/>
                    <a:pt x="155575" y="77787"/>
                  </a:cubicBezTo>
                  <a:cubicBezTo>
                    <a:pt x="155575" y="77787"/>
                    <a:pt x="155575" y="77787"/>
                    <a:pt x="153988" y="76729"/>
                  </a:cubicBezTo>
                  <a:cubicBezTo>
                    <a:pt x="155575" y="74612"/>
                    <a:pt x="155575" y="71437"/>
                    <a:pt x="158751" y="73554"/>
                  </a:cubicBezTo>
                  <a:close/>
                  <a:moveTo>
                    <a:pt x="140098" y="48759"/>
                  </a:moveTo>
                  <a:cubicBezTo>
                    <a:pt x="141487" y="47625"/>
                    <a:pt x="141487" y="51027"/>
                    <a:pt x="142876" y="48759"/>
                  </a:cubicBezTo>
                  <a:cubicBezTo>
                    <a:pt x="140098" y="52161"/>
                    <a:pt x="137319" y="55563"/>
                    <a:pt x="131763" y="55563"/>
                  </a:cubicBezTo>
                  <a:cubicBezTo>
                    <a:pt x="131763" y="52161"/>
                    <a:pt x="137319" y="51027"/>
                    <a:pt x="140098" y="48759"/>
                  </a:cubicBezTo>
                  <a:close/>
                  <a:moveTo>
                    <a:pt x="148273" y="42598"/>
                  </a:moveTo>
                  <a:lnTo>
                    <a:pt x="150813" y="42598"/>
                  </a:lnTo>
                  <a:cubicBezTo>
                    <a:pt x="150813" y="42598"/>
                    <a:pt x="150813" y="42598"/>
                    <a:pt x="149543" y="43921"/>
                  </a:cubicBezTo>
                  <a:cubicBezTo>
                    <a:pt x="147003" y="45244"/>
                    <a:pt x="150813" y="49213"/>
                    <a:pt x="148273" y="51859"/>
                  </a:cubicBezTo>
                  <a:cubicBezTo>
                    <a:pt x="149543" y="51859"/>
                    <a:pt x="149543" y="50536"/>
                    <a:pt x="150813" y="50536"/>
                  </a:cubicBezTo>
                  <a:cubicBezTo>
                    <a:pt x="150813" y="51859"/>
                    <a:pt x="149543" y="53181"/>
                    <a:pt x="148273" y="53181"/>
                  </a:cubicBezTo>
                  <a:cubicBezTo>
                    <a:pt x="148273" y="53181"/>
                    <a:pt x="148273" y="54504"/>
                    <a:pt x="149543" y="54504"/>
                  </a:cubicBezTo>
                  <a:cubicBezTo>
                    <a:pt x="147003" y="55827"/>
                    <a:pt x="144463" y="55827"/>
                    <a:pt x="141923" y="55827"/>
                  </a:cubicBezTo>
                  <a:cubicBezTo>
                    <a:pt x="140653" y="57150"/>
                    <a:pt x="139383" y="57150"/>
                    <a:pt x="138113" y="57150"/>
                  </a:cubicBezTo>
                  <a:cubicBezTo>
                    <a:pt x="138113" y="55827"/>
                    <a:pt x="139383" y="55827"/>
                    <a:pt x="140653" y="55827"/>
                  </a:cubicBezTo>
                  <a:cubicBezTo>
                    <a:pt x="140653" y="54504"/>
                    <a:pt x="141923" y="54504"/>
                    <a:pt x="141923" y="53181"/>
                  </a:cubicBezTo>
                  <a:cubicBezTo>
                    <a:pt x="141923" y="53181"/>
                    <a:pt x="141923" y="53181"/>
                    <a:pt x="139383" y="53181"/>
                  </a:cubicBezTo>
                  <a:cubicBezTo>
                    <a:pt x="140653" y="53181"/>
                    <a:pt x="141923" y="53181"/>
                    <a:pt x="141923" y="51859"/>
                  </a:cubicBezTo>
                  <a:cubicBezTo>
                    <a:pt x="141923" y="49213"/>
                    <a:pt x="145733" y="51859"/>
                    <a:pt x="145733" y="49213"/>
                  </a:cubicBezTo>
                  <a:cubicBezTo>
                    <a:pt x="145733" y="47890"/>
                    <a:pt x="144463" y="47890"/>
                    <a:pt x="144463" y="47890"/>
                  </a:cubicBezTo>
                  <a:cubicBezTo>
                    <a:pt x="144463" y="47890"/>
                    <a:pt x="144463" y="46567"/>
                    <a:pt x="144463" y="45244"/>
                  </a:cubicBezTo>
                  <a:cubicBezTo>
                    <a:pt x="144463" y="45244"/>
                    <a:pt x="144463" y="46567"/>
                    <a:pt x="143193" y="45244"/>
                  </a:cubicBezTo>
                  <a:close/>
                  <a:moveTo>
                    <a:pt x="169336" y="30162"/>
                  </a:moveTo>
                  <a:cubicBezTo>
                    <a:pt x="103318" y="30162"/>
                    <a:pt x="47862" y="76200"/>
                    <a:pt x="33338" y="136706"/>
                  </a:cubicBezTo>
                  <a:cubicBezTo>
                    <a:pt x="33338" y="136706"/>
                    <a:pt x="33338" y="138022"/>
                    <a:pt x="33338" y="138022"/>
                  </a:cubicBezTo>
                  <a:cubicBezTo>
                    <a:pt x="33338" y="138022"/>
                    <a:pt x="33338" y="139337"/>
                    <a:pt x="33338" y="139337"/>
                  </a:cubicBezTo>
                  <a:cubicBezTo>
                    <a:pt x="33338" y="139337"/>
                    <a:pt x="33338" y="140652"/>
                    <a:pt x="33338" y="140652"/>
                  </a:cubicBezTo>
                  <a:cubicBezTo>
                    <a:pt x="33338" y="140652"/>
                    <a:pt x="34658" y="139337"/>
                    <a:pt x="34658" y="139337"/>
                  </a:cubicBezTo>
                  <a:cubicBezTo>
                    <a:pt x="34658" y="139337"/>
                    <a:pt x="35979" y="139337"/>
                    <a:pt x="35979" y="139337"/>
                  </a:cubicBezTo>
                  <a:cubicBezTo>
                    <a:pt x="35979" y="139337"/>
                    <a:pt x="35979" y="139337"/>
                    <a:pt x="35979" y="140652"/>
                  </a:cubicBezTo>
                  <a:cubicBezTo>
                    <a:pt x="35979" y="147229"/>
                    <a:pt x="42580" y="148544"/>
                    <a:pt x="43901" y="153806"/>
                  </a:cubicBezTo>
                  <a:cubicBezTo>
                    <a:pt x="47862" y="159067"/>
                    <a:pt x="47862" y="164329"/>
                    <a:pt x="45221" y="169590"/>
                  </a:cubicBezTo>
                  <a:cubicBezTo>
                    <a:pt x="47862" y="169590"/>
                    <a:pt x="46542" y="165644"/>
                    <a:pt x="49182" y="166959"/>
                  </a:cubicBezTo>
                  <a:cubicBezTo>
                    <a:pt x="50503" y="166959"/>
                    <a:pt x="47862" y="169590"/>
                    <a:pt x="50503" y="170905"/>
                  </a:cubicBezTo>
                  <a:cubicBezTo>
                    <a:pt x="50503" y="170905"/>
                    <a:pt x="50503" y="170905"/>
                    <a:pt x="50503" y="168275"/>
                  </a:cubicBezTo>
                  <a:cubicBezTo>
                    <a:pt x="53143" y="166959"/>
                    <a:pt x="55784" y="170905"/>
                    <a:pt x="55784" y="174852"/>
                  </a:cubicBezTo>
                  <a:cubicBezTo>
                    <a:pt x="55784" y="174852"/>
                    <a:pt x="57105" y="174852"/>
                    <a:pt x="57105" y="174852"/>
                  </a:cubicBezTo>
                  <a:cubicBezTo>
                    <a:pt x="57105" y="174852"/>
                    <a:pt x="57105" y="173536"/>
                    <a:pt x="57105" y="173536"/>
                  </a:cubicBezTo>
                  <a:cubicBezTo>
                    <a:pt x="57105" y="173536"/>
                    <a:pt x="58425" y="173536"/>
                    <a:pt x="59745" y="173536"/>
                  </a:cubicBezTo>
                  <a:cubicBezTo>
                    <a:pt x="61066" y="173536"/>
                    <a:pt x="61066" y="173536"/>
                    <a:pt x="61066" y="173536"/>
                  </a:cubicBezTo>
                  <a:cubicBezTo>
                    <a:pt x="61066" y="173536"/>
                    <a:pt x="62386" y="173536"/>
                    <a:pt x="62386" y="173536"/>
                  </a:cubicBezTo>
                  <a:cubicBezTo>
                    <a:pt x="63706" y="173536"/>
                    <a:pt x="63706" y="173536"/>
                    <a:pt x="63706" y="173536"/>
                  </a:cubicBezTo>
                  <a:cubicBezTo>
                    <a:pt x="63706" y="173536"/>
                    <a:pt x="63706" y="173536"/>
                    <a:pt x="65027" y="173536"/>
                  </a:cubicBezTo>
                  <a:cubicBezTo>
                    <a:pt x="65027" y="174852"/>
                    <a:pt x="65027" y="174852"/>
                    <a:pt x="65027" y="174852"/>
                  </a:cubicBezTo>
                  <a:cubicBezTo>
                    <a:pt x="65027" y="174852"/>
                    <a:pt x="66347" y="176167"/>
                    <a:pt x="68988" y="177482"/>
                  </a:cubicBezTo>
                  <a:cubicBezTo>
                    <a:pt x="70308" y="178798"/>
                    <a:pt x="72949" y="180113"/>
                    <a:pt x="72949" y="180113"/>
                  </a:cubicBezTo>
                  <a:cubicBezTo>
                    <a:pt x="72949" y="181428"/>
                    <a:pt x="74269" y="181428"/>
                    <a:pt x="74269" y="182744"/>
                  </a:cubicBezTo>
                  <a:cubicBezTo>
                    <a:pt x="74269" y="182744"/>
                    <a:pt x="74269" y="184059"/>
                    <a:pt x="74269" y="185374"/>
                  </a:cubicBezTo>
                  <a:cubicBezTo>
                    <a:pt x="74269" y="186690"/>
                    <a:pt x="74269" y="188005"/>
                    <a:pt x="74269" y="189320"/>
                  </a:cubicBezTo>
                  <a:cubicBezTo>
                    <a:pt x="74269" y="190636"/>
                    <a:pt x="72949" y="191951"/>
                    <a:pt x="71629" y="194582"/>
                  </a:cubicBezTo>
                  <a:cubicBezTo>
                    <a:pt x="71629" y="194582"/>
                    <a:pt x="71629" y="195897"/>
                    <a:pt x="71629" y="195897"/>
                  </a:cubicBezTo>
                  <a:cubicBezTo>
                    <a:pt x="68988" y="205105"/>
                    <a:pt x="65027" y="211682"/>
                    <a:pt x="63706" y="219574"/>
                  </a:cubicBezTo>
                  <a:cubicBezTo>
                    <a:pt x="62386" y="224835"/>
                    <a:pt x="66347" y="230097"/>
                    <a:pt x="66347" y="236673"/>
                  </a:cubicBezTo>
                  <a:cubicBezTo>
                    <a:pt x="66347" y="236673"/>
                    <a:pt x="66347" y="237989"/>
                    <a:pt x="66347" y="239304"/>
                  </a:cubicBezTo>
                  <a:cubicBezTo>
                    <a:pt x="66347" y="240619"/>
                    <a:pt x="66347" y="243250"/>
                    <a:pt x="65027" y="245881"/>
                  </a:cubicBezTo>
                  <a:cubicBezTo>
                    <a:pt x="63706" y="244565"/>
                    <a:pt x="63706" y="244565"/>
                    <a:pt x="62386" y="244565"/>
                  </a:cubicBezTo>
                  <a:cubicBezTo>
                    <a:pt x="63706" y="247196"/>
                    <a:pt x="66347" y="249827"/>
                    <a:pt x="65027" y="253773"/>
                  </a:cubicBezTo>
                  <a:cubicBezTo>
                    <a:pt x="65027" y="255088"/>
                    <a:pt x="63706" y="255088"/>
                    <a:pt x="62386" y="255088"/>
                  </a:cubicBezTo>
                  <a:cubicBezTo>
                    <a:pt x="63706" y="256404"/>
                    <a:pt x="63706" y="256404"/>
                    <a:pt x="63706" y="257719"/>
                  </a:cubicBezTo>
                  <a:cubicBezTo>
                    <a:pt x="63706" y="259034"/>
                    <a:pt x="65027" y="259034"/>
                    <a:pt x="66347" y="260350"/>
                  </a:cubicBezTo>
                  <a:cubicBezTo>
                    <a:pt x="66347" y="260350"/>
                    <a:pt x="66347" y="261665"/>
                    <a:pt x="66347" y="261665"/>
                  </a:cubicBezTo>
                  <a:cubicBezTo>
                    <a:pt x="66347" y="261665"/>
                    <a:pt x="66347" y="261665"/>
                    <a:pt x="67668" y="261665"/>
                  </a:cubicBezTo>
                  <a:cubicBezTo>
                    <a:pt x="72949" y="268242"/>
                    <a:pt x="79551" y="274819"/>
                    <a:pt x="87473" y="280080"/>
                  </a:cubicBezTo>
                  <a:cubicBezTo>
                    <a:pt x="87473" y="280080"/>
                    <a:pt x="88794" y="280080"/>
                    <a:pt x="88794" y="280080"/>
                  </a:cubicBezTo>
                  <a:cubicBezTo>
                    <a:pt x="88794" y="280080"/>
                    <a:pt x="88794" y="280080"/>
                    <a:pt x="88794" y="281395"/>
                  </a:cubicBezTo>
                  <a:cubicBezTo>
                    <a:pt x="88794" y="281395"/>
                    <a:pt x="90114" y="281395"/>
                    <a:pt x="90114" y="281395"/>
                  </a:cubicBezTo>
                  <a:cubicBezTo>
                    <a:pt x="112560" y="297180"/>
                    <a:pt x="140288" y="306387"/>
                    <a:pt x="169336" y="306387"/>
                  </a:cubicBezTo>
                  <a:cubicBezTo>
                    <a:pt x="245919" y="306387"/>
                    <a:pt x="307976" y="244565"/>
                    <a:pt x="307976" y="168275"/>
                  </a:cubicBezTo>
                  <a:lnTo>
                    <a:pt x="306128" y="156215"/>
                  </a:lnTo>
                  <a:lnTo>
                    <a:pt x="306388" y="154573"/>
                  </a:lnTo>
                  <a:lnTo>
                    <a:pt x="306388" y="151899"/>
                  </a:lnTo>
                  <a:lnTo>
                    <a:pt x="305656" y="153133"/>
                  </a:lnTo>
                  <a:lnTo>
                    <a:pt x="301374" y="125197"/>
                  </a:lnTo>
                  <a:cubicBezTo>
                    <a:pt x="297083" y="111715"/>
                    <a:pt x="290811" y="99219"/>
                    <a:pt x="282889" y="88038"/>
                  </a:cubicBezTo>
                  <a:cubicBezTo>
                    <a:pt x="284209" y="94615"/>
                    <a:pt x="284209" y="102507"/>
                    <a:pt x="282889" y="109084"/>
                  </a:cubicBezTo>
                  <a:cubicBezTo>
                    <a:pt x="281569" y="110399"/>
                    <a:pt x="281569" y="111714"/>
                    <a:pt x="281569" y="113030"/>
                  </a:cubicBezTo>
                  <a:cubicBezTo>
                    <a:pt x="280248" y="113030"/>
                    <a:pt x="280248" y="114345"/>
                    <a:pt x="278928" y="115660"/>
                  </a:cubicBezTo>
                  <a:cubicBezTo>
                    <a:pt x="278928" y="114345"/>
                    <a:pt x="278928" y="113030"/>
                    <a:pt x="278928" y="113030"/>
                  </a:cubicBezTo>
                  <a:cubicBezTo>
                    <a:pt x="278928" y="111714"/>
                    <a:pt x="278928" y="110399"/>
                    <a:pt x="277608" y="109084"/>
                  </a:cubicBezTo>
                  <a:cubicBezTo>
                    <a:pt x="277608" y="107768"/>
                    <a:pt x="276287" y="106453"/>
                    <a:pt x="274967" y="106453"/>
                  </a:cubicBezTo>
                  <a:cubicBezTo>
                    <a:pt x="267045" y="107768"/>
                    <a:pt x="260443" y="105138"/>
                    <a:pt x="253841" y="101192"/>
                  </a:cubicBezTo>
                  <a:cubicBezTo>
                    <a:pt x="252520" y="101192"/>
                    <a:pt x="251200" y="101192"/>
                    <a:pt x="249880" y="99876"/>
                  </a:cubicBezTo>
                  <a:cubicBezTo>
                    <a:pt x="245919" y="98561"/>
                    <a:pt x="243278" y="97245"/>
                    <a:pt x="240637" y="97245"/>
                  </a:cubicBezTo>
                  <a:cubicBezTo>
                    <a:pt x="243278" y="99876"/>
                    <a:pt x="244598" y="102507"/>
                    <a:pt x="245919" y="106453"/>
                  </a:cubicBezTo>
                  <a:cubicBezTo>
                    <a:pt x="245919" y="105138"/>
                    <a:pt x="247239" y="105138"/>
                    <a:pt x="247239" y="103822"/>
                  </a:cubicBezTo>
                  <a:cubicBezTo>
                    <a:pt x="247239" y="105138"/>
                    <a:pt x="248559" y="105138"/>
                    <a:pt x="248559" y="106453"/>
                  </a:cubicBezTo>
                  <a:cubicBezTo>
                    <a:pt x="249880" y="110399"/>
                    <a:pt x="256482" y="110399"/>
                    <a:pt x="256482" y="105138"/>
                  </a:cubicBezTo>
                  <a:cubicBezTo>
                    <a:pt x="263083" y="110399"/>
                    <a:pt x="269685" y="115660"/>
                    <a:pt x="268365" y="124868"/>
                  </a:cubicBezTo>
                  <a:cubicBezTo>
                    <a:pt x="267045" y="128814"/>
                    <a:pt x="263083" y="131445"/>
                    <a:pt x="259122" y="132760"/>
                  </a:cubicBezTo>
                  <a:cubicBezTo>
                    <a:pt x="251200" y="135391"/>
                    <a:pt x="237996" y="140652"/>
                    <a:pt x="236676" y="128814"/>
                  </a:cubicBezTo>
                  <a:cubicBezTo>
                    <a:pt x="236676" y="128814"/>
                    <a:pt x="235356" y="127499"/>
                    <a:pt x="235356" y="126183"/>
                  </a:cubicBezTo>
                  <a:cubicBezTo>
                    <a:pt x="234035" y="124868"/>
                    <a:pt x="234035" y="124868"/>
                    <a:pt x="234035" y="123553"/>
                  </a:cubicBezTo>
                  <a:cubicBezTo>
                    <a:pt x="230074" y="119607"/>
                    <a:pt x="226113" y="115660"/>
                    <a:pt x="223472" y="110399"/>
                  </a:cubicBezTo>
                  <a:cubicBezTo>
                    <a:pt x="222152" y="109084"/>
                    <a:pt x="220831" y="109084"/>
                    <a:pt x="220831" y="107768"/>
                  </a:cubicBezTo>
                  <a:cubicBezTo>
                    <a:pt x="219511" y="106453"/>
                    <a:pt x="219511" y="106453"/>
                    <a:pt x="218191" y="105138"/>
                  </a:cubicBezTo>
                  <a:cubicBezTo>
                    <a:pt x="218191" y="103822"/>
                    <a:pt x="216870" y="103822"/>
                    <a:pt x="215550" y="102507"/>
                  </a:cubicBezTo>
                  <a:cubicBezTo>
                    <a:pt x="212909" y="103822"/>
                    <a:pt x="214230" y="97245"/>
                    <a:pt x="210268" y="98561"/>
                  </a:cubicBezTo>
                  <a:cubicBezTo>
                    <a:pt x="208948" y="99876"/>
                    <a:pt x="208948" y="99876"/>
                    <a:pt x="210268" y="99876"/>
                  </a:cubicBezTo>
                  <a:cubicBezTo>
                    <a:pt x="211589" y="102507"/>
                    <a:pt x="211589" y="102507"/>
                    <a:pt x="212909" y="103822"/>
                  </a:cubicBezTo>
                  <a:cubicBezTo>
                    <a:pt x="214230" y="105138"/>
                    <a:pt x="214230" y="105138"/>
                    <a:pt x="215550" y="106453"/>
                  </a:cubicBezTo>
                  <a:cubicBezTo>
                    <a:pt x="215550" y="107768"/>
                    <a:pt x="216870" y="107768"/>
                    <a:pt x="216870" y="109084"/>
                  </a:cubicBezTo>
                  <a:cubicBezTo>
                    <a:pt x="219511" y="113030"/>
                    <a:pt x="223472" y="116976"/>
                    <a:pt x="224793" y="122237"/>
                  </a:cubicBezTo>
                  <a:cubicBezTo>
                    <a:pt x="227433" y="124868"/>
                    <a:pt x="230074" y="128814"/>
                    <a:pt x="231394" y="131445"/>
                  </a:cubicBezTo>
                  <a:cubicBezTo>
                    <a:pt x="232715" y="132760"/>
                    <a:pt x="234035" y="134075"/>
                    <a:pt x="234035" y="134075"/>
                  </a:cubicBezTo>
                  <a:cubicBezTo>
                    <a:pt x="235356" y="135391"/>
                    <a:pt x="236676" y="138022"/>
                    <a:pt x="236676" y="138022"/>
                  </a:cubicBezTo>
                  <a:cubicBezTo>
                    <a:pt x="237996" y="139337"/>
                    <a:pt x="237996" y="139337"/>
                    <a:pt x="240637" y="140652"/>
                  </a:cubicBezTo>
                  <a:cubicBezTo>
                    <a:pt x="241957" y="141968"/>
                    <a:pt x="244598" y="143283"/>
                    <a:pt x="244598" y="143283"/>
                  </a:cubicBezTo>
                  <a:cubicBezTo>
                    <a:pt x="244598" y="143283"/>
                    <a:pt x="245919" y="143283"/>
                    <a:pt x="245919" y="143283"/>
                  </a:cubicBezTo>
                  <a:cubicBezTo>
                    <a:pt x="247239" y="143283"/>
                    <a:pt x="247239" y="143283"/>
                    <a:pt x="248559" y="143283"/>
                  </a:cubicBezTo>
                  <a:cubicBezTo>
                    <a:pt x="252520" y="143283"/>
                    <a:pt x="256482" y="143283"/>
                    <a:pt x="260443" y="140652"/>
                  </a:cubicBezTo>
                  <a:cubicBezTo>
                    <a:pt x="260443" y="143283"/>
                    <a:pt x="260443" y="145914"/>
                    <a:pt x="259122" y="147229"/>
                  </a:cubicBezTo>
                  <a:cubicBezTo>
                    <a:pt x="259122" y="148544"/>
                    <a:pt x="259122" y="149860"/>
                    <a:pt x="257802" y="151175"/>
                  </a:cubicBezTo>
                  <a:cubicBezTo>
                    <a:pt x="257802" y="153806"/>
                    <a:pt x="256482" y="156437"/>
                    <a:pt x="255161" y="159067"/>
                  </a:cubicBezTo>
                  <a:cubicBezTo>
                    <a:pt x="255161" y="160383"/>
                    <a:pt x="253841" y="160383"/>
                    <a:pt x="253841" y="161698"/>
                  </a:cubicBezTo>
                  <a:cubicBezTo>
                    <a:pt x="240637" y="168275"/>
                    <a:pt x="228754" y="176167"/>
                    <a:pt x="232715" y="190636"/>
                  </a:cubicBezTo>
                  <a:cubicBezTo>
                    <a:pt x="232715" y="190636"/>
                    <a:pt x="234035" y="191951"/>
                    <a:pt x="234035" y="191951"/>
                  </a:cubicBezTo>
                  <a:cubicBezTo>
                    <a:pt x="234035" y="199843"/>
                    <a:pt x="232715" y="206420"/>
                    <a:pt x="228754" y="212997"/>
                  </a:cubicBezTo>
                  <a:cubicBezTo>
                    <a:pt x="228754" y="214312"/>
                    <a:pt x="227433" y="215628"/>
                    <a:pt x="227433" y="215628"/>
                  </a:cubicBezTo>
                  <a:cubicBezTo>
                    <a:pt x="222152" y="222204"/>
                    <a:pt x="219511" y="228781"/>
                    <a:pt x="218191" y="235358"/>
                  </a:cubicBezTo>
                  <a:cubicBezTo>
                    <a:pt x="218191" y="236673"/>
                    <a:pt x="214230" y="236673"/>
                    <a:pt x="212909" y="239304"/>
                  </a:cubicBezTo>
                  <a:cubicBezTo>
                    <a:pt x="212909" y="239304"/>
                    <a:pt x="212909" y="240619"/>
                    <a:pt x="211589" y="241935"/>
                  </a:cubicBezTo>
                  <a:cubicBezTo>
                    <a:pt x="211589" y="243250"/>
                    <a:pt x="210268" y="245881"/>
                    <a:pt x="210268" y="245881"/>
                  </a:cubicBezTo>
                  <a:cubicBezTo>
                    <a:pt x="208948" y="247196"/>
                    <a:pt x="207628" y="248512"/>
                    <a:pt x="207628" y="248512"/>
                  </a:cubicBezTo>
                  <a:cubicBezTo>
                    <a:pt x="206307" y="249827"/>
                    <a:pt x="204987" y="251142"/>
                    <a:pt x="203667" y="253773"/>
                  </a:cubicBezTo>
                  <a:cubicBezTo>
                    <a:pt x="199705" y="255088"/>
                    <a:pt x="195744" y="256404"/>
                    <a:pt x="191783" y="259034"/>
                  </a:cubicBezTo>
                  <a:cubicBezTo>
                    <a:pt x="189142" y="259034"/>
                    <a:pt x="185181" y="259034"/>
                    <a:pt x="185181" y="259034"/>
                  </a:cubicBezTo>
                  <a:cubicBezTo>
                    <a:pt x="185181" y="260350"/>
                    <a:pt x="185181" y="260350"/>
                    <a:pt x="183861" y="260350"/>
                  </a:cubicBezTo>
                  <a:cubicBezTo>
                    <a:pt x="183861" y="260350"/>
                    <a:pt x="183861" y="260350"/>
                    <a:pt x="183861" y="261665"/>
                  </a:cubicBezTo>
                  <a:cubicBezTo>
                    <a:pt x="182540" y="261665"/>
                    <a:pt x="182540" y="261665"/>
                    <a:pt x="181220" y="261665"/>
                  </a:cubicBezTo>
                  <a:cubicBezTo>
                    <a:pt x="179899" y="261665"/>
                    <a:pt x="178579" y="260350"/>
                    <a:pt x="178579" y="260350"/>
                  </a:cubicBezTo>
                  <a:cubicBezTo>
                    <a:pt x="178579" y="260350"/>
                    <a:pt x="177259" y="260350"/>
                    <a:pt x="177259" y="259034"/>
                  </a:cubicBezTo>
                  <a:cubicBezTo>
                    <a:pt x="177259" y="259034"/>
                    <a:pt x="175938" y="257719"/>
                    <a:pt x="175938" y="257719"/>
                  </a:cubicBezTo>
                  <a:cubicBezTo>
                    <a:pt x="175938" y="257719"/>
                    <a:pt x="175938" y="256404"/>
                    <a:pt x="175938" y="256404"/>
                  </a:cubicBezTo>
                  <a:cubicBezTo>
                    <a:pt x="175938" y="256404"/>
                    <a:pt x="175938" y="256404"/>
                    <a:pt x="175938" y="255088"/>
                  </a:cubicBezTo>
                  <a:cubicBezTo>
                    <a:pt x="175938" y="255088"/>
                    <a:pt x="175938" y="255088"/>
                    <a:pt x="175938" y="253773"/>
                  </a:cubicBezTo>
                  <a:cubicBezTo>
                    <a:pt x="175938" y="252458"/>
                    <a:pt x="175938" y="251142"/>
                    <a:pt x="174618" y="251142"/>
                  </a:cubicBezTo>
                  <a:cubicBezTo>
                    <a:pt x="174618" y="249827"/>
                    <a:pt x="173298" y="248512"/>
                    <a:pt x="173298" y="248512"/>
                  </a:cubicBezTo>
                  <a:cubicBezTo>
                    <a:pt x="171977" y="247196"/>
                    <a:pt x="171977" y="245881"/>
                    <a:pt x="171977" y="245881"/>
                  </a:cubicBezTo>
                  <a:cubicBezTo>
                    <a:pt x="171977" y="245881"/>
                    <a:pt x="171977" y="245881"/>
                    <a:pt x="170657" y="245881"/>
                  </a:cubicBezTo>
                  <a:cubicBezTo>
                    <a:pt x="170657" y="245881"/>
                    <a:pt x="170657" y="244565"/>
                    <a:pt x="170657" y="244565"/>
                  </a:cubicBezTo>
                  <a:cubicBezTo>
                    <a:pt x="170657" y="244565"/>
                    <a:pt x="169336" y="243250"/>
                    <a:pt x="169336" y="243250"/>
                  </a:cubicBezTo>
                  <a:cubicBezTo>
                    <a:pt x="169336" y="243250"/>
                    <a:pt x="169336" y="243250"/>
                    <a:pt x="169336" y="241935"/>
                  </a:cubicBezTo>
                  <a:cubicBezTo>
                    <a:pt x="168016" y="234043"/>
                    <a:pt x="162735" y="226150"/>
                    <a:pt x="160094" y="219574"/>
                  </a:cubicBezTo>
                  <a:cubicBezTo>
                    <a:pt x="158773" y="214312"/>
                    <a:pt x="161414" y="209051"/>
                    <a:pt x="164055" y="205105"/>
                  </a:cubicBezTo>
                  <a:cubicBezTo>
                    <a:pt x="165375" y="203789"/>
                    <a:pt x="165375" y="203789"/>
                    <a:pt x="165375" y="202474"/>
                  </a:cubicBezTo>
                  <a:cubicBezTo>
                    <a:pt x="165375" y="201159"/>
                    <a:pt x="165375" y="199843"/>
                    <a:pt x="165375" y="198528"/>
                  </a:cubicBezTo>
                  <a:cubicBezTo>
                    <a:pt x="164055" y="198528"/>
                    <a:pt x="164055" y="195897"/>
                    <a:pt x="164055" y="194582"/>
                  </a:cubicBezTo>
                  <a:cubicBezTo>
                    <a:pt x="162735" y="191951"/>
                    <a:pt x="161414" y="188005"/>
                    <a:pt x="160094" y="185374"/>
                  </a:cubicBezTo>
                  <a:cubicBezTo>
                    <a:pt x="160094" y="185374"/>
                    <a:pt x="158773" y="184059"/>
                    <a:pt x="157453" y="182744"/>
                  </a:cubicBezTo>
                  <a:cubicBezTo>
                    <a:pt x="157453" y="181428"/>
                    <a:pt x="156133" y="181428"/>
                    <a:pt x="156133" y="180113"/>
                  </a:cubicBezTo>
                  <a:cubicBezTo>
                    <a:pt x="150851" y="176167"/>
                    <a:pt x="154812" y="169590"/>
                    <a:pt x="152172" y="164329"/>
                  </a:cubicBezTo>
                  <a:cubicBezTo>
                    <a:pt x="150851" y="161698"/>
                    <a:pt x="149531" y="160383"/>
                    <a:pt x="148210" y="160383"/>
                  </a:cubicBezTo>
                  <a:cubicBezTo>
                    <a:pt x="145570" y="160383"/>
                    <a:pt x="144249" y="160383"/>
                    <a:pt x="144249" y="160383"/>
                  </a:cubicBezTo>
                  <a:cubicBezTo>
                    <a:pt x="142929" y="160383"/>
                    <a:pt x="142929" y="159067"/>
                    <a:pt x="142929" y="159067"/>
                  </a:cubicBezTo>
                  <a:cubicBezTo>
                    <a:pt x="142929" y="159067"/>
                    <a:pt x="142929" y="157752"/>
                    <a:pt x="141609" y="157752"/>
                  </a:cubicBezTo>
                  <a:cubicBezTo>
                    <a:pt x="141609" y="157752"/>
                    <a:pt x="141609" y="156437"/>
                    <a:pt x="141609" y="156437"/>
                  </a:cubicBezTo>
                  <a:cubicBezTo>
                    <a:pt x="141609" y="156437"/>
                    <a:pt x="138968" y="156437"/>
                    <a:pt x="136327" y="155121"/>
                  </a:cubicBezTo>
                  <a:cubicBezTo>
                    <a:pt x="136327" y="156437"/>
                    <a:pt x="135007" y="156437"/>
                    <a:pt x="133686" y="156437"/>
                  </a:cubicBezTo>
                  <a:cubicBezTo>
                    <a:pt x="132366" y="156437"/>
                    <a:pt x="132366" y="156437"/>
                    <a:pt x="131046" y="156437"/>
                  </a:cubicBezTo>
                  <a:cubicBezTo>
                    <a:pt x="117842" y="163013"/>
                    <a:pt x="98036" y="164329"/>
                    <a:pt x="92755" y="145914"/>
                  </a:cubicBezTo>
                  <a:cubicBezTo>
                    <a:pt x="92755" y="145914"/>
                    <a:pt x="91434" y="144598"/>
                    <a:pt x="91434" y="143283"/>
                  </a:cubicBezTo>
                  <a:cubicBezTo>
                    <a:pt x="90114" y="141968"/>
                    <a:pt x="90114" y="140652"/>
                    <a:pt x="88794" y="140652"/>
                  </a:cubicBezTo>
                  <a:cubicBezTo>
                    <a:pt x="88794" y="140652"/>
                    <a:pt x="88794" y="140652"/>
                    <a:pt x="88794" y="139337"/>
                  </a:cubicBezTo>
                  <a:cubicBezTo>
                    <a:pt x="87473" y="139337"/>
                    <a:pt x="87473" y="139337"/>
                    <a:pt x="87473" y="139337"/>
                  </a:cubicBezTo>
                  <a:cubicBezTo>
                    <a:pt x="87473" y="138022"/>
                    <a:pt x="87473" y="138022"/>
                    <a:pt x="88794" y="136706"/>
                  </a:cubicBezTo>
                  <a:cubicBezTo>
                    <a:pt x="88794" y="136706"/>
                    <a:pt x="88794" y="135391"/>
                    <a:pt x="88794" y="134075"/>
                  </a:cubicBezTo>
                  <a:cubicBezTo>
                    <a:pt x="88794" y="134075"/>
                    <a:pt x="88794" y="132760"/>
                    <a:pt x="88794" y="132760"/>
                  </a:cubicBezTo>
                  <a:cubicBezTo>
                    <a:pt x="88794" y="132760"/>
                    <a:pt x="88794" y="131445"/>
                    <a:pt x="88794" y="131445"/>
                  </a:cubicBezTo>
                  <a:cubicBezTo>
                    <a:pt x="91434" y="120922"/>
                    <a:pt x="94075" y="110399"/>
                    <a:pt x="101997" y="103822"/>
                  </a:cubicBezTo>
                  <a:cubicBezTo>
                    <a:pt x="103318" y="102507"/>
                    <a:pt x="104638" y="102507"/>
                    <a:pt x="105958" y="101192"/>
                  </a:cubicBezTo>
                  <a:cubicBezTo>
                    <a:pt x="108599" y="99876"/>
                    <a:pt x="111240" y="98561"/>
                    <a:pt x="113881" y="95930"/>
                  </a:cubicBezTo>
                  <a:cubicBezTo>
                    <a:pt x="115201" y="94615"/>
                    <a:pt x="115201" y="94615"/>
                    <a:pt x="115201" y="93299"/>
                  </a:cubicBezTo>
                  <a:cubicBezTo>
                    <a:pt x="117842" y="89353"/>
                    <a:pt x="120483" y="84092"/>
                    <a:pt x="125764" y="84092"/>
                  </a:cubicBezTo>
                  <a:cubicBezTo>
                    <a:pt x="132366" y="84092"/>
                    <a:pt x="137647" y="84092"/>
                    <a:pt x="144249" y="81461"/>
                  </a:cubicBezTo>
                  <a:cubicBezTo>
                    <a:pt x="145570" y="81461"/>
                    <a:pt x="146890" y="81461"/>
                    <a:pt x="148210" y="81461"/>
                  </a:cubicBezTo>
                  <a:cubicBezTo>
                    <a:pt x="152172" y="80146"/>
                    <a:pt x="157453" y="81461"/>
                    <a:pt x="161414" y="82777"/>
                  </a:cubicBezTo>
                  <a:cubicBezTo>
                    <a:pt x="158773" y="88038"/>
                    <a:pt x="164055" y="91984"/>
                    <a:pt x="168016" y="91984"/>
                  </a:cubicBezTo>
                  <a:cubicBezTo>
                    <a:pt x="169336" y="91984"/>
                    <a:pt x="170657" y="91984"/>
                    <a:pt x="170657" y="91984"/>
                  </a:cubicBezTo>
                  <a:cubicBezTo>
                    <a:pt x="171977" y="93299"/>
                    <a:pt x="173298" y="93299"/>
                    <a:pt x="174618" y="93299"/>
                  </a:cubicBezTo>
                  <a:cubicBezTo>
                    <a:pt x="174618" y="93299"/>
                    <a:pt x="175938" y="94615"/>
                    <a:pt x="175938" y="94615"/>
                  </a:cubicBezTo>
                  <a:cubicBezTo>
                    <a:pt x="177259" y="95930"/>
                    <a:pt x="178579" y="95930"/>
                    <a:pt x="179899" y="95930"/>
                  </a:cubicBezTo>
                  <a:cubicBezTo>
                    <a:pt x="179899" y="94615"/>
                    <a:pt x="179899" y="94615"/>
                    <a:pt x="179899" y="94615"/>
                  </a:cubicBezTo>
                  <a:cubicBezTo>
                    <a:pt x="179899" y="93299"/>
                    <a:pt x="179899" y="93299"/>
                    <a:pt x="179899" y="91984"/>
                  </a:cubicBezTo>
                  <a:cubicBezTo>
                    <a:pt x="181220" y="91984"/>
                    <a:pt x="181220" y="90669"/>
                    <a:pt x="181220" y="90669"/>
                  </a:cubicBezTo>
                  <a:cubicBezTo>
                    <a:pt x="182540" y="90669"/>
                    <a:pt x="183861" y="90669"/>
                    <a:pt x="183861" y="90669"/>
                  </a:cubicBezTo>
                  <a:cubicBezTo>
                    <a:pt x="185181" y="90669"/>
                    <a:pt x="186501" y="90669"/>
                    <a:pt x="186501" y="90669"/>
                  </a:cubicBezTo>
                  <a:cubicBezTo>
                    <a:pt x="190463" y="91984"/>
                    <a:pt x="194424" y="93299"/>
                    <a:pt x="198385" y="94615"/>
                  </a:cubicBezTo>
                  <a:cubicBezTo>
                    <a:pt x="206307" y="95930"/>
                    <a:pt x="218191" y="89353"/>
                    <a:pt x="211589" y="84092"/>
                  </a:cubicBezTo>
                  <a:cubicBezTo>
                    <a:pt x="206307" y="80146"/>
                    <a:pt x="193104" y="85407"/>
                    <a:pt x="189142" y="74884"/>
                  </a:cubicBezTo>
                  <a:cubicBezTo>
                    <a:pt x="189142" y="74884"/>
                    <a:pt x="187822" y="73569"/>
                    <a:pt x="187822" y="76200"/>
                  </a:cubicBezTo>
                  <a:cubicBezTo>
                    <a:pt x="186501" y="77515"/>
                    <a:pt x="187822" y="77515"/>
                    <a:pt x="187822" y="78830"/>
                  </a:cubicBezTo>
                  <a:cubicBezTo>
                    <a:pt x="189142" y="80146"/>
                    <a:pt x="189142" y="80146"/>
                    <a:pt x="186501" y="82777"/>
                  </a:cubicBezTo>
                  <a:cubicBezTo>
                    <a:pt x="185181" y="82777"/>
                    <a:pt x="183861" y="82777"/>
                    <a:pt x="183861" y="81461"/>
                  </a:cubicBezTo>
                  <a:cubicBezTo>
                    <a:pt x="178579" y="73569"/>
                    <a:pt x="171977" y="70938"/>
                    <a:pt x="165375" y="65677"/>
                  </a:cubicBezTo>
                  <a:cubicBezTo>
                    <a:pt x="165375" y="72254"/>
                    <a:pt x="175938" y="76200"/>
                    <a:pt x="178579" y="81461"/>
                  </a:cubicBezTo>
                  <a:cubicBezTo>
                    <a:pt x="175938" y="78830"/>
                    <a:pt x="173298" y="81461"/>
                    <a:pt x="173298" y="82777"/>
                  </a:cubicBezTo>
                  <a:cubicBezTo>
                    <a:pt x="170657" y="77515"/>
                    <a:pt x="164055" y="72254"/>
                    <a:pt x="158773" y="68308"/>
                  </a:cubicBezTo>
                  <a:cubicBezTo>
                    <a:pt x="157453" y="68308"/>
                    <a:pt x="157453" y="68308"/>
                    <a:pt x="156133" y="68308"/>
                  </a:cubicBezTo>
                  <a:cubicBezTo>
                    <a:pt x="154812" y="68308"/>
                    <a:pt x="153492" y="68308"/>
                    <a:pt x="152172" y="69623"/>
                  </a:cubicBezTo>
                  <a:cubicBezTo>
                    <a:pt x="150851" y="69623"/>
                    <a:pt x="149531" y="69623"/>
                    <a:pt x="148210" y="70938"/>
                  </a:cubicBezTo>
                  <a:cubicBezTo>
                    <a:pt x="146890" y="72254"/>
                    <a:pt x="146890" y="72254"/>
                    <a:pt x="145570" y="73569"/>
                  </a:cubicBezTo>
                  <a:cubicBezTo>
                    <a:pt x="144249" y="73569"/>
                    <a:pt x="144249" y="74884"/>
                    <a:pt x="142929" y="74884"/>
                  </a:cubicBezTo>
                  <a:cubicBezTo>
                    <a:pt x="140288" y="76200"/>
                    <a:pt x="138968" y="78830"/>
                    <a:pt x="137647" y="78830"/>
                  </a:cubicBezTo>
                  <a:cubicBezTo>
                    <a:pt x="131046" y="82777"/>
                    <a:pt x="124444" y="82777"/>
                    <a:pt x="119162" y="78830"/>
                  </a:cubicBezTo>
                  <a:cubicBezTo>
                    <a:pt x="117842" y="77515"/>
                    <a:pt x="119162" y="74884"/>
                    <a:pt x="119162" y="73569"/>
                  </a:cubicBezTo>
                  <a:cubicBezTo>
                    <a:pt x="120483" y="63046"/>
                    <a:pt x="131046" y="65677"/>
                    <a:pt x="138968" y="66992"/>
                  </a:cubicBezTo>
                  <a:cubicBezTo>
                    <a:pt x="141609" y="68308"/>
                    <a:pt x="141609" y="63046"/>
                    <a:pt x="138968" y="60415"/>
                  </a:cubicBezTo>
                  <a:cubicBezTo>
                    <a:pt x="140288" y="60415"/>
                    <a:pt x="141609" y="60415"/>
                    <a:pt x="142929" y="60415"/>
                  </a:cubicBezTo>
                  <a:cubicBezTo>
                    <a:pt x="148210" y="57785"/>
                    <a:pt x="153492" y="55154"/>
                    <a:pt x="158773" y="52523"/>
                  </a:cubicBezTo>
                  <a:cubicBezTo>
                    <a:pt x="158773" y="52523"/>
                    <a:pt x="160094" y="52523"/>
                    <a:pt x="161414" y="52523"/>
                  </a:cubicBezTo>
                  <a:cubicBezTo>
                    <a:pt x="161414" y="51208"/>
                    <a:pt x="161414" y="47262"/>
                    <a:pt x="164055" y="47262"/>
                  </a:cubicBezTo>
                  <a:cubicBezTo>
                    <a:pt x="164055" y="47262"/>
                    <a:pt x="164055" y="47262"/>
                    <a:pt x="164055" y="49893"/>
                  </a:cubicBezTo>
                  <a:cubicBezTo>
                    <a:pt x="165375" y="49893"/>
                    <a:pt x="165375" y="49893"/>
                    <a:pt x="165375" y="51208"/>
                  </a:cubicBezTo>
                  <a:cubicBezTo>
                    <a:pt x="165375" y="52523"/>
                    <a:pt x="164055" y="51208"/>
                    <a:pt x="164055" y="51208"/>
                  </a:cubicBezTo>
                  <a:cubicBezTo>
                    <a:pt x="168016" y="53839"/>
                    <a:pt x="175938" y="52523"/>
                    <a:pt x="177259" y="45947"/>
                  </a:cubicBezTo>
                  <a:cubicBezTo>
                    <a:pt x="177259" y="45947"/>
                    <a:pt x="178579" y="45947"/>
                    <a:pt x="178579" y="47262"/>
                  </a:cubicBezTo>
                  <a:cubicBezTo>
                    <a:pt x="178579" y="45947"/>
                    <a:pt x="178579" y="43316"/>
                    <a:pt x="179899" y="43316"/>
                  </a:cubicBezTo>
                  <a:cubicBezTo>
                    <a:pt x="181220" y="43316"/>
                    <a:pt x="182540" y="43316"/>
                    <a:pt x="183861" y="42000"/>
                  </a:cubicBezTo>
                  <a:cubicBezTo>
                    <a:pt x="183861" y="42000"/>
                    <a:pt x="185181" y="42000"/>
                    <a:pt x="185181" y="40685"/>
                  </a:cubicBezTo>
                  <a:cubicBezTo>
                    <a:pt x="183861" y="40685"/>
                    <a:pt x="182540" y="42000"/>
                    <a:pt x="181220" y="42000"/>
                  </a:cubicBezTo>
                  <a:cubicBezTo>
                    <a:pt x="179899" y="43316"/>
                    <a:pt x="178579" y="43316"/>
                    <a:pt x="177259" y="43316"/>
                  </a:cubicBezTo>
                  <a:cubicBezTo>
                    <a:pt x="175938" y="42000"/>
                    <a:pt x="175938" y="39370"/>
                    <a:pt x="178579" y="39370"/>
                  </a:cubicBezTo>
                  <a:cubicBezTo>
                    <a:pt x="177259" y="39370"/>
                    <a:pt x="175938" y="39370"/>
                    <a:pt x="174618" y="40685"/>
                  </a:cubicBezTo>
                  <a:cubicBezTo>
                    <a:pt x="173298" y="42000"/>
                    <a:pt x="173298" y="43316"/>
                    <a:pt x="171977" y="43316"/>
                  </a:cubicBezTo>
                  <a:cubicBezTo>
                    <a:pt x="174618" y="45947"/>
                    <a:pt x="171977" y="51208"/>
                    <a:pt x="168016" y="51208"/>
                  </a:cubicBezTo>
                  <a:cubicBezTo>
                    <a:pt x="166696" y="49893"/>
                    <a:pt x="166696" y="49893"/>
                    <a:pt x="165375" y="48577"/>
                  </a:cubicBezTo>
                  <a:cubicBezTo>
                    <a:pt x="165375" y="48577"/>
                    <a:pt x="164055" y="47262"/>
                    <a:pt x="164055" y="47262"/>
                  </a:cubicBezTo>
                  <a:cubicBezTo>
                    <a:pt x="162735" y="47262"/>
                    <a:pt x="161414" y="45947"/>
                    <a:pt x="160094" y="45947"/>
                  </a:cubicBezTo>
                  <a:cubicBezTo>
                    <a:pt x="158773" y="44631"/>
                    <a:pt x="162735" y="42000"/>
                    <a:pt x="165375" y="40685"/>
                  </a:cubicBezTo>
                  <a:cubicBezTo>
                    <a:pt x="166696" y="40685"/>
                    <a:pt x="166696" y="39370"/>
                    <a:pt x="168016" y="39370"/>
                  </a:cubicBezTo>
                  <a:cubicBezTo>
                    <a:pt x="169336" y="39370"/>
                    <a:pt x="169336" y="38054"/>
                    <a:pt x="170657" y="38054"/>
                  </a:cubicBezTo>
                  <a:cubicBezTo>
                    <a:pt x="177259" y="36739"/>
                    <a:pt x="181220" y="35424"/>
                    <a:pt x="187822" y="35424"/>
                  </a:cubicBezTo>
                  <a:cubicBezTo>
                    <a:pt x="186501" y="36739"/>
                    <a:pt x="185181" y="35424"/>
                    <a:pt x="183861" y="36739"/>
                  </a:cubicBezTo>
                  <a:lnTo>
                    <a:pt x="187822" y="36739"/>
                  </a:lnTo>
                  <a:cubicBezTo>
                    <a:pt x="187822" y="36739"/>
                    <a:pt x="187822" y="36739"/>
                    <a:pt x="190463" y="34108"/>
                  </a:cubicBezTo>
                  <a:cubicBezTo>
                    <a:pt x="190463" y="34108"/>
                    <a:pt x="190463" y="34108"/>
                    <a:pt x="187822" y="34108"/>
                  </a:cubicBezTo>
                  <a:cubicBezTo>
                    <a:pt x="189142" y="34108"/>
                    <a:pt x="190463" y="32793"/>
                    <a:pt x="190463" y="32793"/>
                  </a:cubicBezTo>
                  <a:cubicBezTo>
                    <a:pt x="189142" y="32793"/>
                    <a:pt x="189142" y="32793"/>
                    <a:pt x="187822" y="32793"/>
                  </a:cubicBezTo>
                  <a:lnTo>
                    <a:pt x="189915" y="31750"/>
                  </a:lnTo>
                  <a:lnTo>
                    <a:pt x="190463" y="31477"/>
                  </a:lnTo>
                  <a:cubicBezTo>
                    <a:pt x="183861" y="30162"/>
                    <a:pt x="177259" y="30162"/>
                    <a:pt x="169336" y="30162"/>
                  </a:cubicBezTo>
                  <a:close/>
                  <a:moveTo>
                    <a:pt x="169069" y="0"/>
                  </a:moveTo>
                  <a:cubicBezTo>
                    <a:pt x="262443" y="0"/>
                    <a:pt x="338138" y="75339"/>
                    <a:pt x="338138" y="168275"/>
                  </a:cubicBezTo>
                  <a:cubicBezTo>
                    <a:pt x="338138" y="261211"/>
                    <a:pt x="262443" y="336550"/>
                    <a:pt x="169069" y="336550"/>
                  </a:cubicBezTo>
                  <a:cubicBezTo>
                    <a:pt x="75695" y="336550"/>
                    <a:pt x="0" y="261211"/>
                    <a:pt x="0" y="168275"/>
                  </a:cubicBezTo>
                  <a:cubicBezTo>
                    <a:pt x="0" y="75339"/>
                    <a:pt x="75695" y="0"/>
                    <a:pt x="16906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4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4" name="文本框 53"/>
          <p:cNvSpPr txBox="1"/>
          <p:nvPr/>
        </p:nvSpPr>
        <p:spPr>
          <a:xfrm>
            <a:off x="2497446" y="3739531"/>
            <a:ext cx="3562641" cy="664349"/>
          </a:xfrm>
          <a:prstGeom prst="rect">
            <a:avLst/>
          </a:prstGeom>
          <a:noFill/>
        </p:spPr>
        <p:txBody>
          <a:bodyPr wrap="square" rtlCol="0">
            <a:spAutoFit/>
          </a:bodyPr>
          <a:lstStyle/>
          <a:p>
            <a:pPr>
              <a:lnSpc>
                <a:spcPct val="150000"/>
              </a:lnSpc>
            </a:pPr>
            <a:r>
              <a:rPr lang="zh-CN" altLang="en-US" sz="1315" dirty="0">
                <a:solidFill>
                  <a:schemeClr val="bg2">
                    <a:lumMod val="25000"/>
                  </a:schemeClr>
                </a:solidFill>
                <a:latin typeface="FZHei-B01S" panose="02010601030101010101" pitchFamily="2" charset="-122"/>
                <a:ea typeface="FZHei-B01S" panose="02010601030101010101" pitchFamily="2" charset="-122"/>
                <a:cs typeface="Hiragino Sans GB W3" charset="-122"/>
                <a:sym typeface="FZHei-B01S" panose="02010601030101010101" pitchFamily="2" charset="-122"/>
              </a:rPr>
              <a:t>点击添加标题给你创意和灵感点击添加标题点击添加标题给你创意和灵感点击添加标题</a:t>
            </a:r>
            <a:endParaRPr lang="en-US" altLang="zh-CN" sz="1315" dirty="0">
              <a:solidFill>
                <a:schemeClr val="bg2">
                  <a:lumMod val="25000"/>
                </a:schemeClr>
              </a:solidFill>
              <a:latin typeface="FZHei-B01S" panose="02010601030101010101" pitchFamily="2" charset="-122"/>
              <a:ea typeface="FZHei-B01S" panose="02010601030101010101" pitchFamily="2" charset="-122"/>
              <a:cs typeface="Hiragino Sans GB W3" charset="-122"/>
              <a:sym typeface="FZHei-B01S" panose="02010601030101010101" pitchFamily="2" charset="-122"/>
            </a:endParaRPr>
          </a:p>
        </p:txBody>
      </p:sp>
      <p:sp>
        <p:nvSpPr>
          <p:cNvPr id="55" name="文本框 54"/>
          <p:cNvSpPr txBox="1"/>
          <p:nvPr/>
        </p:nvSpPr>
        <p:spPr>
          <a:xfrm>
            <a:off x="2538234" y="4761807"/>
            <a:ext cx="3562641" cy="664349"/>
          </a:xfrm>
          <a:prstGeom prst="rect">
            <a:avLst/>
          </a:prstGeom>
          <a:noFill/>
        </p:spPr>
        <p:txBody>
          <a:bodyPr wrap="square" rtlCol="0">
            <a:spAutoFit/>
          </a:bodyPr>
          <a:lstStyle/>
          <a:p>
            <a:pPr>
              <a:lnSpc>
                <a:spcPct val="150000"/>
              </a:lnSpc>
            </a:pPr>
            <a:r>
              <a:rPr lang="zh-CN" altLang="en-US" sz="1315" dirty="0">
                <a:solidFill>
                  <a:schemeClr val="bg2">
                    <a:lumMod val="25000"/>
                  </a:schemeClr>
                </a:solidFill>
                <a:latin typeface="FZHei-B01S" panose="02010601030101010101" pitchFamily="2" charset="-122"/>
                <a:ea typeface="FZHei-B01S" panose="02010601030101010101" pitchFamily="2" charset="-122"/>
                <a:cs typeface="Hiragino Sans GB W3" charset="-122"/>
                <a:sym typeface="FZHei-B01S" panose="02010601030101010101" pitchFamily="2" charset="-122"/>
              </a:rPr>
              <a:t>点击添加标题给你创意和灵感点击添加标题点击添加标题给你创意和灵感点击添加标题</a:t>
            </a:r>
            <a:endParaRPr lang="en-US" altLang="zh-CN" sz="1315" dirty="0">
              <a:solidFill>
                <a:schemeClr val="bg2">
                  <a:lumMod val="25000"/>
                </a:schemeClr>
              </a:solidFill>
              <a:latin typeface="FZHei-B01S" panose="02010601030101010101" pitchFamily="2" charset="-122"/>
              <a:ea typeface="FZHei-B01S" panose="02010601030101010101" pitchFamily="2" charset="-122"/>
              <a:cs typeface="Hiragino Sans GB W3" charset="-122"/>
              <a:sym typeface="FZHei-B01S" panose="02010601030101010101" pitchFamily="2" charset="-122"/>
            </a:endParaRPr>
          </a:p>
        </p:txBody>
      </p:sp>
      <p:sp>
        <p:nvSpPr>
          <p:cNvPr id="28"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down)">
                                      <p:cBhvr>
                                        <p:cTn id="7" dur="500"/>
                                        <p:tgtEl>
                                          <p:spTgt spid="5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wipe(down)">
                                      <p:cBhvr>
                                        <p:cTn id="1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8985325" y="4385688"/>
            <a:ext cx="2235200" cy="81280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299221" y="4385688"/>
            <a:ext cx="1727200" cy="132080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8874657" y="4216708"/>
            <a:ext cx="344168" cy="34416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2" name="Straight Connector 11"/>
          <p:cNvCxnSpPr/>
          <p:nvPr/>
        </p:nvCxnSpPr>
        <p:spPr>
          <a:xfrm rot="21030334">
            <a:off x="5641431" y="5122056"/>
            <a:ext cx="1686104" cy="682088"/>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rot="21030334">
            <a:off x="7185595" y="5453365"/>
            <a:ext cx="344168" cy="34416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5" name="Straight Connector 14"/>
          <p:cNvCxnSpPr/>
          <p:nvPr/>
        </p:nvCxnSpPr>
        <p:spPr>
          <a:xfrm rot="728855" flipV="1">
            <a:off x="3844681" y="5060089"/>
            <a:ext cx="1625600" cy="1320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rot="728855">
            <a:off x="5402485" y="5091361"/>
            <a:ext cx="344168" cy="3441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8" name="Straight Connector 17"/>
          <p:cNvCxnSpPr/>
          <p:nvPr/>
        </p:nvCxnSpPr>
        <p:spPr>
          <a:xfrm>
            <a:off x="1941363" y="5591189"/>
            <a:ext cx="1828800" cy="60960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551360" y="5987240"/>
            <a:ext cx="344168" cy="3441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cxnSp>
        <p:nvCxnSpPr>
          <p:cNvPr id="23" name="Straight Connector 22"/>
          <p:cNvCxnSpPr/>
          <p:nvPr/>
        </p:nvCxnSpPr>
        <p:spPr>
          <a:xfrm flipV="1">
            <a:off x="-8467" y="5599656"/>
            <a:ext cx="1985389" cy="43551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800996" y="5428201"/>
            <a:ext cx="344168" cy="34416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grpSp>
        <p:nvGrpSpPr>
          <p:cNvPr id="25" name="Group 24"/>
          <p:cNvGrpSpPr/>
          <p:nvPr/>
        </p:nvGrpSpPr>
        <p:grpSpPr>
          <a:xfrm>
            <a:off x="1577981" y="2479854"/>
            <a:ext cx="812800" cy="2988049"/>
            <a:chOff x="1358144" y="1854713"/>
            <a:chExt cx="609600" cy="2241037"/>
          </a:xfrm>
        </p:grpSpPr>
        <p:sp>
          <p:nvSpPr>
            <p:cNvPr id="26" name="Isosceles Triangle 25"/>
            <p:cNvSpPr/>
            <p:nvPr/>
          </p:nvSpPr>
          <p:spPr>
            <a:xfrm flipV="1">
              <a:off x="1624844" y="2541270"/>
              <a:ext cx="76200" cy="155448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27" name="Teardrop 26"/>
            <p:cNvSpPr/>
            <p:nvPr/>
          </p:nvSpPr>
          <p:spPr>
            <a:xfrm rot="8077900">
              <a:off x="1358144" y="1854713"/>
              <a:ext cx="609600" cy="609600"/>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8" name="Group 27"/>
          <p:cNvGrpSpPr/>
          <p:nvPr/>
        </p:nvGrpSpPr>
        <p:grpSpPr>
          <a:xfrm>
            <a:off x="3306189" y="3594786"/>
            <a:ext cx="812800" cy="2429249"/>
            <a:chOff x="1358144" y="1854713"/>
            <a:chExt cx="609600" cy="1821937"/>
          </a:xfrm>
          <a:solidFill>
            <a:schemeClr val="accent2"/>
          </a:solidFill>
        </p:grpSpPr>
        <p:sp>
          <p:nvSpPr>
            <p:cNvPr id="29" name="Isosceles Triangle 28"/>
            <p:cNvSpPr/>
            <p:nvPr/>
          </p:nvSpPr>
          <p:spPr>
            <a:xfrm flipV="1">
              <a:off x="1624844" y="2541270"/>
              <a:ext cx="76200" cy="113538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30" name="Teardrop 29"/>
            <p:cNvSpPr/>
            <p:nvPr/>
          </p:nvSpPr>
          <p:spPr>
            <a:xfrm rot="8077900">
              <a:off x="1358144" y="1854713"/>
              <a:ext cx="609600" cy="609600"/>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1" name="Group 30"/>
          <p:cNvGrpSpPr/>
          <p:nvPr/>
        </p:nvGrpSpPr>
        <p:grpSpPr>
          <a:xfrm>
            <a:off x="5164623" y="2699229"/>
            <a:ext cx="812800" cy="2524704"/>
            <a:chOff x="1358144" y="1854713"/>
            <a:chExt cx="609600" cy="1893528"/>
          </a:xfrm>
          <a:solidFill>
            <a:schemeClr val="accent3"/>
          </a:solidFill>
        </p:grpSpPr>
        <p:sp>
          <p:nvSpPr>
            <p:cNvPr id="32" name="Isosceles Triangle 31"/>
            <p:cNvSpPr/>
            <p:nvPr/>
          </p:nvSpPr>
          <p:spPr>
            <a:xfrm flipV="1">
              <a:off x="1624844" y="2541270"/>
              <a:ext cx="76200" cy="12069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33" name="Teardrop 32"/>
            <p:cNvSpPr/>
            <p:nvPr/>
          </p:nvSpPr>
          <p:spPr>
            <a:xfrm rot="8077900">
              <a:off x="1358144" y="1854713"/>
              <a:ext cx="609600" cy="609600"/>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7" name="Group 36"/>
          <p:cNvGrpSpPr/>
          <p:nvPr/>
        </p:nvGrpSpPr>
        <p:grpSpPr>
          <a:xfrm>
            <a:off x="8640189" y="2458001"/>
            <a:ext cx="812800" cy="1771099"/>
            <a:chOff x="1358144" y="1854713"/>
            <a:chExt cx="609600" cy="1328324"/>
          </a:xfrm>
          <a:solidFill>
            <a:schemeClr val="accent5"/>
          </a:solidFill>
        </p:grpSpPr>
        <p:sp>
          <p:nvSpPr>
            <p:cNvPr id="38" name="Isosceles Triangle 37"/>
            <p:cNvSpPr/>
            <p:nvPr/>
          </p:nvSpPr>
          <p:spPr>
            <a:xfrm flipV="1">
              <a:off x="1624844" y="2541270"/>
              <a:ext cx="76200" cy="641767"/>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39" name="Teardrop 38"/>
            <p:cNvSpPr/>
            <p:nvPr/>
          </p:nvSpPr>
          <p:spPr>
            <a:xfrm rot="8077900">
              <a:off x="1358144" y="1854713"/>
              <a:ext cx="609600" cy="609600"/>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42" name="TextBox 41"/>
          <p:cNvSpPr txBox="1"/>
          <p:nvPr/>
        </p:nvSpPr>
        <p:spPr>
          <a:xfrm>
            <a:off x="228600" y="3457751"/>
            <a:ext cx="1625600" cy="632033"/>
          </a:xfrm>
          <a:prstGeom prst="rect">
            <a:avLst/>
          </a:prstGeom>
          <a:noFill/>
        </p:spPr>
        <p:txBody>
          <a:bodyPr wrap="square" lIns="0" tIns="0" rIns="0" bIns="0" rtlCol="0" anchor="t">
            <a:spAutoFit/>
          </a:bodyPr>
          <a:lstStyle/>
          <a:p>
            <a:pPr algn="ctr" defTabSz="1218565">
              <a:spcBef>
                <a:spcPct val="20000"/>
              </a:spcBef>
              <a:defRPr/>
            </a:pPr>
            <a:r>
              <a:rPr lang="zh-CN" altLang="en-US" sz="1465" b="1" dirty="0">
                <a:solidFill>
                  <a:schemeClr val="accent1"/>
                </a:solidFill>
                <a:latin typeface="FZHei-B01S" panose="02010601030101010101" pitchFamily="2" charset="-122"/>
                <a:ea typeface="FZHei-B01S" panose="02010601030101010101" pitchFamily="2" charset="-122"/>
                <a:sym typeface="FZHei-B01S" panose="02010601030101010101" pitchFamily="2" charset="-122"/>
              </a:rPr>
              <a:t>点击添加标题文字</a:t>
            </a:r>
            <a:endParaRPr lang="en-US" sz="1465"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gn="ctr" defTabSz="1218565">
              <a:spcBef>
                <a:spcPct val="20000"/>
              </a:spcBef>
              <a:defRPr/>
            </a:pP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a:t>
            </a:r>
            <a:endParaRPr lang="en-US" altLang="zh-CN"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5" name="Freeform 103"/>
          <p:cNvSpPr>
            <a:spLocks noEditPoints="1"/>
          </p:cNvSpPr>
          <p:nvPr/>
        </p:nvSpPr>
        <p:spPr bwMode="auto">
          <a:xfrm>
            <a:off x="1782189" y="2623102"/>
            <a:ext cx="406400" cy="59843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56" name="Freeform 101"/>
          <p:cNvSpPr>
            <a:spLocks noChangeAspect="1" noEditPoints="1"/>
          </p:cNvSpPr>
          <p:nvPr/>
        </p:nvSpPr>
        <p:spPr bwMode="auto">
          <a:xfrm>
            <a:off x="3424724" y="3822700"/>
            <a:ext cx="570361" cy="377952"/>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57" name="Freeform 15"/>
          <p:cNvSpPr>
            <a:spLocks noChangeAspect="1" noEditPoints="1"/>
          </p:cNvSpPr>
          <p:nvPr/>
        </p:nvSpPr>
        <p:spPr bwMode="auto">
          <a:xfrm>
            <a:off x="5338191" y="2920506"/>
            <a:ext cx="478792" cy="359095"/>
          </a:xfrm>
          <a:custGeom>
            <a:avLst/>
            <a:gdLst/>
            <a:ahLst/>
            <a:cxnLst>
              <a:cxn ang="0">
                <a:pos x="168" y="126"/>
              </a:cxn>
              <a:cxn ang="0">
                <a:pos x="0" y="126"/>
              </a:cxn>
              <a:cxn ang="0">
                <a:pos x="0" y="0"/>
              </a:cxn>
              <a:cxn ang="0">
                <a:pos x="10" y="0"/>
              </a:cxn>
              <a:cxn ang="0">
                <a:pos x="10" y="115"/>
              </a:cxn>
              <a:cxn ang="0">
                <a:pos x="168" y="115"/>
              </a:cxn>
              <a:cxn ang="0">
                <a:pos x="168" y="126"/>
              </a:cxn>
              <a:cxn ang="0">
                <a:pos x="54" y="104"/>
              </a:cxn>
              <a:cxn ang="0">
                <a:pos x="32" y="104"/>
              </a:cxn>
              <a:cxn ang="0">
                <a:pos x="32" y="63"/>
              </a:cxn>
              <a:cxn ang="0">
                <a:pos x="54" y="63"/>
              </a:cxn>
              <a:cxn ang="0">
                <a:pos x="54" y="104"/>
              </a:cxn>
              <a:cxn ang="0">
                <a:pos x="84" y="104"/>
              </a:cxn>
              <a:cxn ang="0">
                <a:pos x="64" y="104"/>
              </a:cxn>
              <a:cxn ang="0">
                <a:pos x="64" y="19"/>
              </a:cxn>
              <a:cxn ang="0">
                <a:pos x="84" y="19"/>
              </a:cxn>
              <a:cxn ang="0">
                <a:pos x="84" y="104"/>
              </a:cxn>
              <a:cxn ang="0">
                <a:pos x="116" y="104"/>
              </a:cxn>
              <a:cxn ang="0">
                <a:pos x="95" y="104"/>
              </a:cxn>
              <a:cxn ang="0">
                <a:pos x="95" y="41"/>
              </a:cxn>
              <a:cxn ang="0">
                <a:pos x="116" y="41"/>
              </a:cxn>
              <a:cxn ang="0">
                <a:pos x="116" y="104"/>
              </a:cxn>
              <a:cxn ang="0">
                <a:pos x="147" y="104"/>
              </a:cxn>
              <a:cxn ang="0">
                <a:pos x="127" y="104"/>
              </a:cxn>
              <a:cxn ang="0">
                <a:pos x="127" y="9"/>
              </a:cxn>
              <a:cxn ang="0">
                <a:pos x="147" y="9"/>
              </a:cxn>
              <a:cxn ang="0">
                <a:pos x="147" y="104"/>
              </a:cxn>
            </a:cxnLst>
            <a:rect l="0" t="0" r="r" b="b"/>
            <a:pathLst>
              <a:path w="168" h="126">
                <a:moveTo>
                  <a:pt x="168" y="126"/>
                </a:moveTo>
                <a:lnTo>
                  <a:pt x="0" y="126"/>
                </a:lnTo>
                <a:lnTo>
                  <a:pt x="0" y="0"/>
                </a:lnTo>
                <a:lnTo>
                  <a:pt x="10" y="0"/>
                </a:lnTo>
                <a:lnTo>
                  <a:pt x="10" y="115"/>
                </a:lnTo>
                <a:lnTo>
                  <a:pt x="168" y="115"/>
                </a:lnTo>
                <a:lnTo>
                  <a:pt x="168" y="126"/>
                </a:lnTo>
                <a:close/>
                <a:moveTo>
                  <a:pt x="54" y="104"/>
                </a:moveTo>
                <a:lnTo>
                  <a:pt x="32" y="104"/>
                </a:lnTo>
                <a:lnTo>
                  <a:pt x="32" y="63"/>
                </a:lnTo>
                <a:lnTo>
                  <a:pt x="54" y="63"/>
                </a:lnTo>
                <a:lnTo>
                  <a:pt x="54" y="104"/>
                </a:lnTo>
                <a:close/>
                <a:moveTo>
                  <a:pt x="84" y="104"/>
                </a:moveTo>
                <a:lnTo>
                  <a:pt x="64" y="104"/>
                </a:lnTo>
                <a:lnTo>
                  <a:pt x="64" y="19"/>
                </a:lnTo>
                <a:lnTo>
                  <a:pt x="84" y="19"/>
                </a:lnTo>
                <a:lnTo>
                  <a:pt x="84" y="104"/>
                </a:lnTo>
                <a:close/>
                <a:moveTo>
                  <a:pt x="116" y="104"/>
                </a:moveTo>
                <a:lnTo>
                  <a:pt x="95" y="104"/>
                </a:lnTo>
                <a:lnTo>
                  <a:pt x="95" y="41"/>
                </a:lnTo>
                <a:lnTo>
                  <a:pt x="116" y="41"/>
                </a:lnTo>
                <a:lnTo>
                  <a:pt x="116" y="104"/>
                </a:lnTo>
                <a:close/>
                <a:moveTo>
                  <a:pt x="147" y="104"/>
                </a:moveTo>
                <a:lnTo>
                  <a:pt x="127" y="104"/>
                </a:lnTo>
                <a:lnTo>
                  <a:pt x="127" y="9"/>
                </a:lnTo>
                <a:lnTo>
                  <a:pt x="147" y="9"/>
                </a:lnTo>
                <a:lnTo>
                  <a:pt x="147" y="104"/>
                </a:lnTo>
                <a:close/>
              </a:path>
            </a:pathLst>
          </a:custGeom>
          <a:solidFill>
            <a:schemeClr val="bg1"/>
          </a:solidFill>
          <a:ln w="9525">
            <a:noFill/>
            <a:round/>
          </a:ln>
        </p:spPr>
        <p:txBody>
          <a:bodyPr vert="horz" wrap="square" lIns="121920" tIns="60960" rIns="121920" bIns="60960" numCol="1" anchor="t" anchorCtr="0" compatLnSpc="1"/>
          <a:lstStyle/>
          <a:p>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59" name="Freeform 86"/>
          <p:cNvSpPr>
            <a:spLocks noEditPoints="1"/>
          </p:cNvSpPr>
          <p:nvPr/>
        </p:nvSpPr>
        <p:spPr bwMode="auto">
          <a:xfrm>
            <a:off x="8894189" y="2610403"/>
            <a:ext cx="304800" cy="512836"/>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121920" tIns="60960" rIns="121920" bIns="60960" numCol="1" anchor="t" anchorCtr="0" compatLnSpc="1"/>
          <a:lstStyle/>
          <a:p>
            <a:endParaRPr lang="en-US" sz="24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82" name="TextBox 81"/>
          <p:cNvSpPr txBox="1"/>
          <p:nvPr/>
        </p:nvSpPr>
        <p:spPr>
          <a:xfrm>
            <a:off x="1534311" y="5772704"/>
            <a:ext cx="870751" cy="461665"/>
          </a:xfrm>
          <a:prstGeom prst="rect">
            <a:avLst/>
          </a:prstGeom>
          <a:noFill/>
        </p:spPr>
        <p:txBody>
          <a:bodyPr wrap="none" rtlCol="0">
            <a:spAutoFit/>
          </a:bodyPr>
          <a:lstStyle/>
          <a:p>
            <a:pPr algn="ctr"/>
            <a:r>
              <a:rPr lang="en-US" sz="2400" b="1" dirty="0">
                <a:solidFill>
                  <a:schemeClr val="accent1"/>
                </a:solidFill>
                <a:latin typeface="FZHei-B01S" panose="02010601030101010101" pitchFamily="2" charset="-122"/>
                <a:ea typeface="FZHei-B01S" panose="02010601030101010101" pitchFamily="2" charset="-122"/>
                <a:sym typeface="FZHei-B01S" panose="02010601030101010101" pitchFamily="2" charset="-122"/>
              </a:rPr>
              <a:t>2010</a:t>
            </a:r>
            <a:endParaRPr lang="en-US" sz="2400" b="1" dirty="0">
              <a:solidFill>
                <a:schemeClr val="accent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3" name="TextBox 82"/>
          <p:cNvSpPr txBox="1"/>
          <p:nvPr/>
        </p:nvSpPr>
        <p:spPr>
          <a:xfrm>
            <a:off x="5159113" y="5417104"/>
            <a:ext cx="870751" cy="461665"/>
          </a:xfrm>
          <a:prstGeom prst="rect">
            <a:avLst/>
          </a:prstGeom>
          <a:noFill/>
        </p:spPr>
        <p:txBody>
          <a:bodyPr wrap="none" rtlCol="0">
            <a:spAutoFit/>
          </a:bodyPr>
          <a:lstStyle/>
          <a:p>
            <a:pPr algn="ctr"/>
            <a:r>
              <a:rPr lang="en-US" sz="2400" b="1" dirty="0">
                <a:solidFill>
                  <a:schemeClr val="accent3"/>
                </a:solidFill>
                <a:latin typeface="FZHei-B01S" panose="02010601030101010101" pitchFamily="2" charset="-122"/>
                <a:ea typeface="FZHei-B01S" panose="02010601030101010101" pitchFamily="2" charset="-122"/>
                <a:sym typeface="FZHei-B01S" panose="02010601030101010101" pitchFamily="2" charset="-122"/>
              </a:rPr>
              <a:t>2012</a:t>
            </a:r>
            <a:endParaRPr lang="en-US" sz="2400" b="1" dirty="0">
              <a:solidFill>
                <a:schemeClr val="accent3"/>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4" name="TextBox 83"/>
          <p:cNvSpPr txBox="1"/>
          <p:nvPr/>
        </p:nvSpPr>
        <p:spPr>
          <a:xfrm>
            <a:off x="6920179" y="5738837"/>
            <a:ext cx="870751" cy="461665"/>
          </a:xfrm>
          <a:prstGeom prst="rect">
            <a:avLst/>
          </a:prstGeom>
          <a:noFill/>
        </p:spPr>
        <p:txBody>
          <a:bodyPr wrap="none" rtlCol="0">
            <a:spAutoFit/>
          </a:bodyPr>
          <a:lstStyle/>
          <a:p>
            <a:pPr algn="ctr"/>
            <a:r>
              <a:rPr lang="en-US" sz="2400" b="1" dirty="0">
                <a:solidFill>
                  <a:schemeClr val="accent4"/>
                </a:solidFill>
                <a:latin typeface="FZHei-B01S" panose="02010601030101010101" pitchFamily="2" charset="-122"/>
                <a:ea typeface="FZHei-B01S" panose="02010601030101010101" pitchFamily="2" charset="-122"/>
                <a:sym typeface="FZHei-B01S" panose="02010601030101010101" pitchFamily="2" charset="-122"/>
              </a:rPr>
              <a:t>2013</a:t>
            </a:r>
            <a:endParaRPr lang="en-US" sz="2400" b="1" dirty="0">
              <a:solidFill>
                <a:schemeClr val="accent4"/>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5" name="TextBox 84"/>
          <p:cNvSpPr txBox="1"/>
          <p:nvPr/>
        </p:nvSpPr>
        <p:spPr>
          <a:xfrm>
            <a:off x="8630446" y="4587370"/>
            <a:ext cx="870751" cy="461665"/>
          </a:xfrm>
          <a:prstGeom prst="rect">
            <a:avLst/>
          </a:prstGeom>
          <a:noFill/>
        </p:spPr>
        <p:txBody>
          <a:bodyPr wrap="none" rtlCol="0">
            <a:spAutoFit/>
          </a:bodyPr>
          <a:lstStyle/>
          <a:p>
            <a:pPr algn="ctr"/>
            <a:r>
              <a:rPr lang="en-US" sz="2400" b="1" dirty="0">
                <a:solidFill>
                  <a:schemeClr val="accent5"/>
                </a:solidFill>
                <a:latin typeface="FZHei-B01S" panose="02010601030101010101" pitchFamily="2" charset="-122"/>
                <a:ea typeface="FZHei-B01S" panose="02010601030101010101" pitchFamily="2" charset="-122"/>
                <a:sym typeface="FZHei-B01S" panose="02010601030101010101" pitchFamily="2" charset="-122"/>
              </a:rPr>
              <a:t>2014</a:t>
            </a:r>
            <a:endParaRPr lang="en-US" sz="2400" b="1" dirty="0">
              <a:solidFill>
                <a:schemeClr val="accent5"/>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6" name="TextBox 85"/>
          <p:cNvSpPr txBox="1"/>
          <p:nvPr/>
        </p:nvSpPr>
        <p:spPr>
          <a:xfrm>
            <a:off x="10797913" y="5247770"/>
            <a:ext cx="870751" cy="461665"/>
          </a:xfrm>
          <a:prstGeom prst="rect">
            <a:avLst/>
          </a:prstGeom>
          <a:noFill/>
        </p:spPr>
        <p:txBody>
          <a:bodyPr wrap="none" rtlCol="0">
            <a:spAutoFit/>
          </a:bodyPr>
          <a:lstStyle/>
          <a:p>
            <a:pPr algn="ctr"/>
            <a:r>
              <a:rPr lang="en-US" sz="2400" b="1" dirty="0">
                <a:solidFill>
                  <a:schemeClr val="accent6"/>
                </a:solidFill>
                <a:latin typeface="FZHei-B01S" panose="02010601030101010101" pitchFamily="2" charset="-122"/>
                <a:ea typeface="FZHei-B01S" panose="02010601030101010101" pitchFamily="2" charset="-122"/>
                <a:sym typeface="FZHei-B01S" panose="02010601030101010101" pitchFamily="2" charset="-122"/>
              </a:rPr>
              <a:t>2014</a:t>
            </a:r>
            <a:endParaRPr lang="en-US" sz="2400" b="1" dirty="0">
              <a:solidFill>
                <a:schemeClr val="accent6"/>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7" name="TextBox 86"/>
          <p:cNvSpPr txBox="1"/>
          <p:nvPr/>
        </p:nvSpPr>
        <p:spPr>
          <a:xfrm>
            <a:off x="2903024" y="2323469"/>
            <a:ext cx="1625600" cy="632033"/>
          </a:xfrm>
          <a:prstGeom prst="rect">
            <a:avLst/>
          </a:prstGeom>
          <a:noFill/>
        </p:spPr>
        <p:txBody>
          <a:bodyPr wrap="square" lIns="0" tIns="0" rIns="0" bIns="0" rtlCol="0" anchor="t">
            <a:spAutoFit/>
          </a:bodyPr>
          <a:lstStyle/>
          <a:p>
            <a:pPr algn="ctr" defTabSz="1218565">
              <a:spcBef>
                <a:spcPct val="20000"/>
              </a:spcBef>
              <a:defRPr/>
            </a:pPr>
            <a:r>
              <a:rPr lang="zh-CN" altLang="en-US" sz="1465"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点击添加标题文字</a:t>
            </a:r>
            <a:endParaRPr lang="en-US" sz="1465"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a:p>
            <a:pPr algn="ctr" defTabSz="1218565">
              <a:spcBef>
                <a:spcPct val="20000"/>
              </a:spcBef>
              <a:defRPr/>
            </a:pP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a:t>
            </a:r>
            <a:endParaRPr lang="en-US" altLang="zh-CN"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8" name="TextBox 87"/>
          <p:cNvSpPr txBox="1"/>
          <p:nvPr/>
        </p:nvSpPr>
        <p:spPr>
          <a:xfrm>
            <a:off x="4778251" y="1480030"/>
            <a:ext cx="1625600" cy="632033"/>
          </a:xfrm>
          <a:prstGeom prst="rect">
            <a:avLst/>
          </a:prstGeom>
          <a:noFill/>
        </p:spPr>
        <p:txBody>
          <a:bodyPr wrap="square" lIns="0" tIns="0" rIns="0" bIns="0" rtlCol="0" anchor="t">
            <a:spAutoFit/>
          </a:bodyPr>
          <a:lstStyle/>
          <a:p>
            <a:pPr algn="ctr" defTabSz="1218565">
              <a:spcBef>
                <a:spcPct val="20000"/>
              </a:spcBef>
              <a:defRPr/>
            </a:pPr>
            <a:r>
              <a:rPr lang="zh-CN" altLang="en-US" sz="1465" b="1" dirty="0">
                <a:solidFill>
                  <a:schemeClr val="accent3"/>
                </a:solidFill>
                <a:latin typeface="FZHei-B01S" panose="02010601030101010101" pitchFamily="2" charset="-122"/>
                <a:ea typeface="FZHei-B01S" panose="02010601030101010101" pitchFamily="2" charset="-122"/>
                <a:sym typeface="FZHei-B01S" panose="02010601030101010101" pitchFamily="2" charset="-122"/>
              </a:rPr>
              <a:t>点击添加标题文字</a:t>
            </a:r>
            <a:endParaRPr lang="en-US" sz="1465" dirty="0">
              <a:solidFill>
                <a:schemeClr val="accent3"/>
              </a:solidFill>
              <a:latin typeface="FZHei-B01S" panose="02010601030101010101" pitchFamily="2" charset="-122"/>
              <a:ea typeface="FZHei-B01S" panose="02010601030101010101" pitchFamily="2" charset="-122"/>
              <a:sym typeface="FZHei-B01S" panose="02010601030101010101" pitchFamily="2" charset="-122"/>
            </a:endParaRPr>
          </a:p>
          <a:p>
            <a:pPr algn="ctr" defTabSz="1218565">
              <a:spcBef>
                <a:spcPct val="20000"/>
              </a:spcBef>
              <a:defRPr/>
            </a:pP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a:t>
            </a:r>
            <a:endParaRPr lang="en-US" altLang="zh-CN"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89" name="Group 88"/>
          <p:cNvGrpSpPr/>
          <p:nvPr/>
        </p:nvGrpSpPr>
        <p:grpSpPr>
          <a:xfrm>
            <a:off x="6965843" y="3090336"/>
            <a:ext cx="812800" cy="2429249"/>
            <a:chOff x="1358144" y="1854713"/>
            <a:chExt cx="609600" cy="1821937"/>
          </a:xfrm>
          <a:solidFill>
            <a:schemeClr val="accent4"/>
          </a:solidFill>
        </p:grpSpPr>
        <p:sp>
          <p:nvSpPr>
            <p:cNvPr id="90" name="Isosceles Triangle 89"/>
            <p:cNvSpPr/>
            <p:nvPr/>
          </p:nvSpPr>
          <p:spPr>
            <a:xfrm flipV="1">
              <a:off x="1624844" y="2541270"/>
              <a:ext cx="76200" cy="113538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91" name="Teardrop 90"/>
            <p:cNvSpPr/>
            <p:nvPr/>
          </p:nvSpPr>
          <p:spPr>
            <a:xfrm rot="8077900">
              <a:off x="1358144" y="1854713"/>
              <a:ext cx="609600" cy="609600"/>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8" name="Freeform 157"/>
          <p:cNvSpPr>
            <a:spLocks noEditPoints="1"/>
          </p:cNvSpPr>
          <p:nvPr/>
        </p:nvSpPr>
        <p:spPr bwMode="auto">
          <a:xfrm>
            <a:off x="7171223" y="3275272"/>
            <a:ext cx="406400" cy="450061"/>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92" name="TextBox 91"/>
          <p:cNvSpPr txBox="1"/>
          <p:nvPr/>
        </p:nvSpPr>
        <p:spPr>
          <a:xfrm>
            <a:off x="6553200" y="1840869"/>
            <a:ext cx="1625600" cy="632033"/>
          </a:xfrm>
          <a:prstGeom prst="rect">
            <a:avLst/>
          </a:prstGeom>
          <a:noFill/>
        </p:spPr>
        <p:txBody>
          <a:bodyPr wrap="square" lIns="0" tIns="0" rIns="0" bIns="0" rtlCol="0" anchor="t">
            <a:spAutoFit/>
          </a:bodyPr>
          <a:lstStyle/>
          <a:p>
            <a:pPr algn="ctr" defTabSz="1218565">
              <a:spcBef>
                <a:spcPct val="20000"/>
              </a:spcBef>
              <a:defRPr/>
            </a:pPr>
            <a:r>
              <a:rPr lang="zh-CN" altLang="en-US" sz="1465" b="1" dirty="0">
                <a:solidFill>
                  <a:schemeClr val="accent4"/>
                </a:solidFill>
                <a:latin typeface="FZHei-B01S" panose="02010601030101010101" pitchFamily="2" charset="-122"/>
                <a:ea typeface="FZHei-B01S" panose="02010601030101010101" pitchFamily="2" charset="-122"/>
                <a:sym typeface="FZHei-B01S" panose="02010601030101010101" pitchFamily="2" charset="-122"/>
              </a:rPr>
              <a:t>点击添加标题文字</a:t>
            </a:r>
            <a:endParaRPr lang="en-US" sz="1465" dirty="0">
              <a:solidFill>
                <a:schemeClr val="accent4"/>
              </a:solidFill>
              <a:latin typeface="FZHei-B01S" panose="02010601030101010101" pitchFamily="2" charset="-122"/>
              <a:ea typeface="FZHei-B01S" panose="02010601030101010101" pitchFamily="2" charset="-122"/>
              <a:sym typeface="FZHei-B01S" panose="02010601030101010101" pitchFamily="2" charset="-122"/>
            </a:endParaRPr>
          </a:p>
          <a:p>
            <a:pPr algn="ctr" defTabSz="1218565">
              <a:spcBef>
                <a:spcPct val="20000"/>
              </a:spcBef>
              <a:defRPr/>
            </a:pP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a:t>
            </a:r>
            <a:endParaRPr lang="en-US" altLang="zh-CN"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3" name="TextBox 92"/>
          <p:cNvSpPr txBox="1"/>
          <p:nvPr/>
        </p:nvSpPr>
        <p:spPr>
          <a:xfrm>
            <a:off x="8229600" y="1243969"/>
            <a:ext cx="1625600" cy="632033"/>
          </a:xfrm>
          <a:prstGeom prst="rect">
            <a:avLst/>
          </a:prstGeom>
          <a:noFill/>
        </p:spPr>
        <p:txBody>
          <a:bodyPr wrap="square" lIns="0" tIns="0" rIns="0" bIns="0" rtlCol="0" anchor="t">
            <a:spAutoFit/>
          </a:bodyPr>
          <a:lstStyle/>
          <a:p>
            <a:pPr algn="ctr" defTabSz="1218565">
              <a:spcBef>
                <a:spcPct val="20000"/>
              </a:spcBef>
              <a:defRPr/>
            </a:pPr>
            <a:r>
              <a:rPr lang="zh-CN" altLang="en-US" sz="1465" b="1" dirty="0">
                <a:solidFill>
                  <a:schemeClr val="accent5"/>
                </a:solidFill>
                <a:latin typeface="FZHei-B01S" panose="02010601030101010101" pitchFamily="2" charset="-122"/>
                <a:ea typeface="FZHei-B01S" panose="02010601030101010101" pitchFamily="2" charset="-122"/>
                <a:sym typeface="FZHei-B01S" panose="02010601030101010101" pitchFamily="2" charset="-122"/>
              </a:rPr>
              <a:t>点击添加标题文字</a:t>
            </a:r>
            <a:endParaRPr lang="en-US" sz="1465" dirty="0">
              <a:solidFill>
                <a:schemeClr val="accent5"/>
              </a:solidFill>
              <a:latin typeface="FZHei-B01S" panose="02010601030101010101" pitchFamily="2" charset="-122"/>
              <a:ea typeface="FZHei-B01S" panose="02010601030101010101" pitchFamily="2" charset="-122"/>
              <a:sym typeface="FZHei-B01S" panose="02010601030101010101" pitchFamily="2" charset="-122"/>
            </a:endParaRPr>
          </a:p>
          <a:p>
            <a:pPr algn="ctr" defTabSz="1218565">
              <a:spcBef>
                <a:spcPct val="20000"/>
              </a:spcBef>
              <a:defRPr/>
            </a:pP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a:t>
            </a:r>
            <a:endParaRPr 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8" name="TextBox 97"/>
          <p:cNvSpPr txBox="1"/>
          <p:nvPr/>
        </p:nvSpPr>
        <p:spPr>
          <a:xfrm>
            <a:off x="3289917" y="6251260"/>
            <a:ext cx="870751" cy="461665"/>
          </a:xfrm>
          <a:prstGeom prst="rect">
            <a:avLst/>
          </a:prstGeom>
          <a:noFill/>
        </p:spPr>
        <p:txBody>
          <a:bodyPr wrap="none" rtlCol="0">
            <a:spAutoFit/>
          </a:bodyPr>
          <a:lstStyle/>
          <a:p>
            <a:pPr algn="ctr"/>
            <a:r>
              <a:rPr lang="en-US" sz="24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2011</a:t>
            </a:r>
            <a:endParaRPr lang="en-US" sz="24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1" name="Oval 100"/>
          <p:cNvSpPr/>
          <p:nvPr/>
        </p:nvSpPr>
        <p:spPr>
          <a:xfrm>
            <a:off x="11007593" y="4984075"/>
            <a:ext cx="346352" cy="34635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grpSp>
        <p:nvGrpSpPr>
          <p:cNvPr id="102" name="Group 101"/>
          <p:cNvGrpSpPr/>
          <p:nvPr/>
        </p:nvGrpSpPr>
        <p:grpSpPr>
          <a:xfrm>
            <a:off x="10790215" y="2821879"/>
            <a:ext cx="812800" cy="2257932"/>
            <a:chOff x="1358144" y="1854713"/>
            <a:chExt cx="609600" cy="1693449"/>
          </a:xfrm>
          <a:solidFill>
            <a:schemeClr val="accent6"/>
          </a:solidFill>
        </p:grpSpPr>
        <p:sp>
          <p:nvSpPr>
            <p:cNvPr id="103" name="Isosceles Triangle 102"/>
            <p:cNvSpPr/>
            <p:nvPr/>
          </p:nvSpPr>
          <p:spPr>
            <a:xfrm flipV="1">
              <a:off x="1624844" y="2541270"/>
              <a:ext cx="76200" cy="100689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04" name="Teardrop 103"/>
            <p:cNvSpPr/>
            <p:nvPr/>
          </p:nvSpPr>
          <p:spPr>
            <a:xfrm rot="8077900">
              <a:off x="1358144" y="1854713"/>
              <a:ext cx="609600" cy="609600"/>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99" name="Freeform 245"/>
          <p:cNvSpPr/>
          <p:nvPr/>
        </p:nvSpPr>
        <p:spPr bwMode="auto">
          <a:xfrm>
            <a:off x="10911615" y="3017812"/>
            <a:ext cx="509040" cy="509037"/>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1920" tIns="60960" rIns="121920" bIns="60960" numCol="1" anchor="t" anchorCtr="0" compatLnSpc="1"/>
          <a:lstStyle/>
          <a:p>
            <a:endParaRPr lang="en-US" sz="24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05" name="TextBox 104"/>
          <p:cNvSpPr txBox="1"/>
          <p:nvPr/>
        </p:nvSpPr>
        <p:spPr>
          <a:xfrm>
            <a:off x="9232348" y="3229718"/>
            <a:ext cx="1625600" cy="632033"/>
          </a:xfrm>
          <a:prstGeom prst="rect">
            <a:avLst/>
          </a:prstGeom>
          <a:noFill/>
        </p:spPr>
        <p:txBody>
          <a:bodyPr wrap="square" lIns="0" tIns="0" rIns="0" bIns="0" rtlCol="0" anchor="t">
            <a:spAutoFit/>
          </a:bodyPr>
          <a:lstStyle/>
          <a:p>
            <a:pPr algn="ctr" defTabSz="1218565">
              <a:spcBef>
                <a:spcPct val="20000"/>
              </a:spcBef>
              <a:defRPr/>
            </a:pPr>
            <a:r>
              <a:rPr lang="zh-CN" altLang="en-US" sz="1465" b="1" dirty="0">
                <a:solidFill>
                  <a:schemeClr val="accent6"/>
                </a:solidFill>
                <a:latin typeface="FZHei-B01S" panose="02010601030101010101" pitchFamily="2" charset="-122"/>
                <a:ea typeface="FZHei-B01S" panose="02010601030101010101" pitchFamily="2" charset="-122"/>
                <a:sym typeface="FZHei-B01S" panose="02010601030101010101" pitchFamily="2" charset="-122"/>
              </a:rPr>
              <a:t>点击添加标题文字</a:t>
            </a:r>
            <a:endParaRPr lang="en-US" sz="1465" dirty="0">
              <a:solidFill>
                <a:schemeClr val="accent6"/>
              </a:solidFill>
              <a:latin typeface="FZHei-B01S" panose="02010601030101010101" pitchFamily="2" charset="-122"/>
              <a:ea typeface="FZHei-B01S" panose="02010601030101010101" pitchFamily="2" charset="-122"/>
              <a:sym typeface="FZHei-B01S" panose="02010601030101010101" pitchFamily="2" charset="-122"/>
            </a:endParaRPr>
          </a:p>
          <a:p>
            <a:pPr algn="ctr" defTabSz="1218565">
              <a:spcBef>
                <a:spcPct val="20000"/>
              </a:spcBef>
              <a:defRPr/>
            </a:pP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a:t>
            </a:r>
            <a:endParaRPr lang="en-US" altLang="zh-CN"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0"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trips(upRight)">
                                      <p:cBhvr>
                                        <p:cTn id="7" dur="500"/>
                                        <p:tgtEl>
                                          <p:spTgt spid="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
                                          </p:val>
                                        </p:tav>
                                        <p:tav tm="100000">
                                          <p:val>
                                            <p:strVal val="#ppt_w"/>
                                          </p:val>
                                        </p:tav>
                                      </p:tavLst>
                                    </p:anim>
                                    <p:anim calcmode="lin" valueType="num">
                                      <p:cBhvr>
                                        <p:cTn id="12" dur="500" fill="hold"/>
                                        <p:tgtEl>
                                          <p:spTgt spid="24"/>
                                        </p:tgtEl>
                                        <p:attrNameLst>
                                          <p:attrName>ppt_h</p:attrName>
                                        </p:attrNameLst>
                                      </p:cBhvr>
                                      <p:tavLst>
                                        <p:tav tm="0">
                                          <p:val>
                                            <p:fltVal val="0"/>
                                          </p:val>
                                        </p:tav>
                                        <p:tav tm="100000">
                                          <p:val>
                                            <p:strVal val="#ppt_h"/>
                                          </p:val>
                                        </p:tav>
                                      </p:tavLst>
                                    </p:anim>
                                    <p:animEffect transition="in" filter="fade">
                                      <p:cBhvr>
                                        <p:cTn id="13" dur="500"/>
                                        <p:tgtEl>
                                          <p:spTgt spid="2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82"/>
                                        </p:tgtEl>
                                        <p:attrNameLst>
                                          <p:attrName>style.visibility</p:attrName>
                                        </p:attrNameLst>
                                      </p:cBhvr>
                                      <p:to>
                                        <p:strVal val="visible"/>
                                      </p:to>
                                    </p:set>
                                    <p:anim calcmode="lin" valueType="num">
                                      <p:cBhvr>
                                        <p:cTn id="17" dur="500" fill="hold"/>
                                        <p:tgtEl>
                                          <p:spTgt spid="82"/>
                                        </p:tgtEl>
                                        <p:attrNameLst>
                                          <p:attrName>ppt_w</p:attrName>
                                        </p:attrNameLst>
                                      </p:cBhvr>
                                      <p:tavLst>
                                        <p:tav tm="0">
                                          <p:val>
                                            <p:fltVal val="0"/>
                                          </p:val>
                                        </p:tav>
                                        <p:tav tm="100000">
                                          <p:val>
                                            <p:strVal val="#ppt_w"/>
                                          </p:val>
                                        </p:tav>
                                      </p:tavLst>
                                    </p:anim>
                                    <p:anim calcmode="lin" valueType="num">
                                      <p:cBhvr>
                                        <p:cTn id="18" dur="500" fill="hold"/>
                                        <p:tgtEl>
                                          <p:spTgt spid="82"/>
                                        </p:tgtEl>
                                        <p:attrNameLst>
                                          <p:attrName>ppt_h</p:attrName>
                                        </p:attrNameLst>
                                      </p:cBhvr>
                                      <p:tavLst>
                                        <p:tav tm="0">
                                          <p:val>
                                            <p:fltVal val="0"/>
                                          </p:val>
                                        </p:tav>
                                        <p:tav tm="100000">
                                          <p:val>
                                            <p:strVal val="#ppt_h"/>
                                          </p:val>
                                        </p:tav>
                                      </p:tavLst>
                                    </p:anim>
                                    <p:animEffect transition="in" filter="fade">
                                      <p:cBhvr>
                                        <p:cTn id="19" dur="500"/>
                                        <p:tgtEl>
                                          <p:spTgt spid="82"/>
                                        </p:tgtEl>
                                      </p:cBhvr>
                                    </p:animEffect>
                                  </p:childTnLst>
                                </p:cTn>
                              </p:par>
                            </p:childTnLst>
                          </p:cTn>
                        </p:par>
                        <p:par>
                          <p:cTn id="20" fill="hold">
                            <p:stCondLst>
                              <p:cond delay="1500"/>
                            </p:stCondLst>
                            <p:childTnLst>
                              <p:par>
                                <p:cTn id="21" presetID="12" presetClass="entr" presetSubtype="4"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lide(fromBottom)">
                                      <p:cBhvr>
                                        <p:cTn id="23" dur="500"/>
                                        <p:tgtEl>
                                          <p:spTgt spid="25"/>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p:cTn id="27" dur="500" fill="hold"/>
                                        <p:tgtEl>
                                          <p:spTgt spid="55"/>
                                        </p:tgtEl>
                                        <p:attrNameLst>
                                          <p:attrName>ppt_w</p:attrName>
                                        </p:attrNameLst>
                                      </p:cBhvr>
                                      <p:tavLst>
                                        <p:tav tm="0">
                                          <p:val>
                                            <p:fltVal val="0"/>
                                          </p:val>
                                        </p:tav>
                                        <p:tav tm="100000">
                                          <p:val>
                                            <p:strVal val="#ppt_w"/>
                                          </p:val>
                                        </p:tav>
                                      </p:tavLst>
                                    </p:anim>
                                    <p:anim calcmode="lin" valueType="num">
                                      <p:cBhvr>
                                        <p:cTn id="28" dur="500" fill="hold"/>
                                        <p:tgtEl>
                                          <p:spTgt spid="55"/>
                                        </p:tgtEl>
                                        <p:attrNameLst>
                                          <p:attrName>ppt_h</p:attrName>
                                        </p:attrNameLst>
                                      </p:cBhvr>
                                      <p:tavLst>
                                        <p:tav tm="0">
                                          <p:val>
                                            <p:fltVal val="0"/>
                                          </p:val>
                                        </p:tav>
                                        <p:tav tm="100000">
                                          <p:val>
                                            <p:strVal val="#ppt_h"/>
                                          </p:val>
                                        </p:tav>
                                      </p:tavLst>
                                    </p:anim>
                                    <p:animEffect transition="in" filter="fade">
                                      <p:cBhvr>
                                        <p:cTn id="29" dur="500"/>
                                        <p:tgtEl>
                                          <p:spTgt spid="55"/>
                                        </p:tgtEl>
                                      </p:cBhvr>
                                    </p:animEffect>
                                  </p:childTnLst>
                                </p:cTn>
                              </p:par>
                            </p:childTnLst>
                          </p:cTn>
                        </p:par>
                        <p:par>
                          <p:cTn id="30" fill="hold">
                            <p:stCondLst>
                              <p:cond delay="2500"/>
                            </p:stCondLst>
                            <p:childTnLst>
                              <p:par>
                                <p:cTn id="31" presetID="12" presetClass="entr" presetSubtype="4"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slide(fromBottom)">
                                      <p:cBhvr>
                                        <p:cTn id="33" dur="500"/>
                                        <p:tgtEl>
                                          <p:spTgt spid="42"/>
                                        </p:tgtEl>
                                      </p:cBhvr>
                                    </p:animEffect>
                                  </p:childTnLst>
                                </p:cTn>
                              </p:par>
                            </p:childTnLst>
                          </p:cTn>
                        </p:par>
                        <p:par>
                          <p:cTn id="34" fill="hold">
                            <p:stCondLst>
                              <p:cond delay="3000"/>
                            </p:stCondLst>
                            <p:childTnLst>
                              <p:par>
                                <p:cTn id="35" presetID="18" presetClass="entr" presetSubtype="6"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trips(downRight)">
                                      <p:cBhvr>
                                        <p:cTn id="37" dur="500"/>
                                        <p:tgtEl>
                                          <p:spTgt spid="18"/>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animEffect transition="in" filter="fade">
                                      <p:cBhvr>
                                        <p:cTn id="43" dur="500"/>
                                        <p:tgtEl>
                                          <p:spTgt spid="19"/>
                                        </p:tgtEl>
                                      </p:cBhvr>
                                    </p:animEffect>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98"/>
                                        </p:tgtEl>
                                        <p:attrNameLst>
                                          <p:attrName>style.visibility</p:attrName>
                                        </p:attrNameLst>
                                      </p:cBhvr>
                                      <p:to>
                                        <p:strVal val="visible"/>
                                      </p:to>
                                    </p:set>
                                    <p:anim calcmode="lin" valueType="num">
                                      <p:cBhvr>
                                        <p:cTn id="47" dur="500" fill="hold"/>
                                        <p:tgtEl>
                                          <p:spTgt spid="98"/>
                                        </p:tgtEl>
                                        <p:attrNameLst>
                                          <p:attrName>ppt_w</p:attrName>
                                        </p:attrNameLst>
                                      </p:cBhvr>
                                      <p:tavLst>
                                        <p:tav tm="0">
                                          <p:val>
                                            <p:fltVal val="0"/>
                                          </p:val>
                                        </p:tav>
                                        <p:tav tm="100000">
                                          <p:val>
                                            <p:strVal val="#ppt_w"/>
                                          </p:val>
                                        </p:tav>
                                      </p:tavLst>
                                    </p:anim>
                                    <p:anim calcmode="lin" valueType="num">
                                      <p:cBhvr>
                                        <p:cTn id="48" dur="500" fill="hold"/>
                                        <p:tgtEl>
                                          <p:spTgt spid="98"/>
                                        </p:tgtEl>
                                        <p:attrNameLst>
                                          <p:attrName>ppt_h</p:attrName>
                                        </p:attrNameLst>
                                      </p:cBhvr>
                                      <p:tavLst>
                                        <p:tav tm="0">
                                          <p:val>
                                            <p:fltVal val="0"/>
                                          </p:val>
                                        </p:tav>
                                        <p:tav tm="100000">
                                          <p:val>
                                            <p:strVal val="#ppt_h"/>
                                          </p:val>
                                        </p:tav>
                                      </p:tavLst>
                                    </p:anim>
                                    <p:animEffect transition="in" filter="fade">
                                      <p:cBhvr>
                                        <p:cTn id="49" dur="500"/>
                                        <p:tgtEl>
                                          <p:spTgt spid="98"/>
                                        </p:tgtEl>
                                      </p:cBhvr>
                                    </p:animEffect>
                                  </p:childTnLst>
                                </p:cTn>
                              </p:par>
                            </p:childTnLst>
                          </p:cTn>
                        </p:par>
                        <p:par>
                          <p:cTn id="50" fill="hold">
                            <p:stCondLst>
                              <p:cond delay="4500"/>
                            </p:stCondLst>
                            <p:childTnLst>
                              <p:par>
                                <p:cTn id="51" presetID="12" presetClass="entr" presetSubtype="4" fill="hold"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slide(fromBottom)">
                                      <p:cBhvr>
                                        <p:cTn id="53" dur="500"/>
                                        <p:tgtEl>
                                          <p:spTgt spid="28"/>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56"/>
                                        </p:tgtEl>
                                        <p:attrNameLst>
                                          <p:attrName>style.visibility</p:attrName>
                                        </p:attrNameLst>
                                      </p:cBhvr>
                                      <p:to>
                                        <p:strVal val="visible"/>
                                      </p:to>
                                    </p:set>
                                    <p:anim calcmode="lin" valueType="num">
                                      <p:cBhvr>
                                        <p:cTn id="57" dur="500" fill="hold"/>
                                        <p:tgtEl>
                                          <p:spTgt spid="56"/>
                                        </p:tgtEl>
                                        <p:attrNameLst>
                                          <p:attrName>ppt_w</p:attrName>
                                        </p:attrNameLst>
                                      </p:cBhvr>
                                      <p:tavLst>
                                        <p:tav tm="0">
                                          <p:val>
                                            <p:fltVal val="0"/>
                                          </p:val>
                                        </p:tav>
                                        <p:tav tm="100000">
                                          <p:val>
                                            <p:strVal val="#ppt_w"/>
                                          </p:val>
                                        </p:tav>
                                      </p:tavLst>
                                    </p:anim>
                                    <p:anim calcmode="lin" valueType="num">
                                      <p:cBhvr>
                                        <p:cTn id="58" dur="500" fill="hold"/>
                                        <p:tgtEl>
                                          <p:spTgt spid="56"/>
                                        </p:tgtEl>
                                        <p:attrNameLst>
                                          <p:attrName>ppt_h</p:attrName>
                                        </p:attrNameLst>
                                      </p:cBhvr>
                                      <p:tavLst>
                                        <p:tav tm="0">
                                          <p:val>
                                            <p:fltVal val="0"/>
                                          </p:val>
                                        </p:tav>
                                        <p:tav tm="100000">
                                          <p:val>
                                            <p:strVal val="#ppt_h"/>
                                          </p:val>
                                        </p:tav>
                                      </p:tavLst>
                                    </p:anim>
                                    <p:animEffect transition="in" filter="fade">
                                      <p:cBhvr>
                                        <p:cTn id="59" dur="500"/>
                                        <p:tgtEl>
                                          <p:spTgt spid="56"/>
                                        </p:tgtEl>
                                      </p:cBhvr>
                                    </p:animEffect>
                                  </p:childTnLst>
                                </p:cTn>
                              </p:par>
                            </p:childTnLst>
                          </p:cTn>
                        </p:par>
                        <p:par>
                          <p:cTn id="60" fill="hold">
                            <p:stCondLst>
                              <p:cond delay="5500"/>
                            </p:stCondLst>
                            <p:childTnLst>
                              <p:par>
                                <p:cTn id="61" presetID="12" presetClass="entr" presetSubtype="4" fill="hold" grpId="0" nodeType="afterEffect">
                                  <p:stCondLst>
                                    <p:cond delay="0"/>
                                  </p:stCondLst>
                                  <p:childTnLst>
                                    <p:set>
                                      <p:cBhvr>
                                        <p:cTn id="62" dur="1" fill="hold">
                                          <p:stCondLst>
                                            <p:cond delay="0"/>
                                          </p:stCondLst>
                                        </p:cTn>
                                        <p:tgtEl>
                                          <p:spTgt spid="87"/>
                                        </p:tgtEl>
                                        <p:attrNameLst>
                                          <p:attrName>style.visibility</p:attrName>
                                        </p:attrNameLst>
                                      </p:cBhvr>
                                      <p:to>
                                        <p:strVal val="visible"/>
                                      </p:to>
                                    </p:set>
                                    <p:animEffect transition="in" filter="slide(fromBottom)">
                                      <p:cBhvr>
                                        <p:cTn id="63" dur="500"/>
                                        <p:tgtEl>
                                          <p:spTgt spid="87"/>
                                        </p:tgtEl>
                                      </p:cBhvr>
                                    </p:animEffect>
                                  </p:childTnLst>
                                </p:cTn>
                              </p:par>
                            </p:childTnLst>
                          </p:cTn>
                        </p:par>
                        <p:par>
                          <p:cTn id="64" fill="hold">
                            <p:stCondLst>
                              <p:cond delay="6000"/>
                            </p:stCondLst>
                            <p:childTnLst>
                              <p:par>
                                <p:cTn id="65" presetID="18" presetClass="entr" presetSubtype="3"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strips(upRight)">
                                      <p:cBhvr>
                                        <p:cTn id="67" dur="500"/>
                                        <p:tgtEl>
                                          <p:spTgt spid="15"/>
                                        </p:tgtEl>
                                      </p:cBhvr>
                                    </p:animEffect>
                                  </p:childTnLst>
                                </p:cTn>
                              </p:par>
                            </p:childTnLst>
                          </p:cTn>
                        </p:par>
                        <p:par>
                          <p:cTn id="68" fill="hold">
                            <p:stCondLst>
                              <p:cond delay="6500"/>
                            </p:stCondLst>
                            <p:childTnLst>
                              <p:par>
                                <p:cTn id="69" presetID="53" presetClass="entr" presetSubtype="16"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childTnLst>
                                </p:cTn>
                              </p:par>
                            </p:childTnLst>
                          </p:cTn>
                        </p:par>
                        <p:par>
                          <p:cTn id="74" fill="hold">
                            <p:stCondLst>
                              <p:cond delay="7000"/>
                            </p:stCondLst>
                            <p:childTnLst>
                              <p:par>
                                <p:cTn id="75" presetID="53" presetClass="entr" presetSubtype="16" fill="hold" grpId="0" nodeType="afterEffect">
                                  <p:stCondLst>
                                    <p:cond delay="0"/>
                                  </p:stCondLst>
                                  <p:childTnLst>
                                    <p:set>
                                      <p:cBhvr>
                                        <p:cTn id="76" dur="1" fill="hold">
                                          <p:stCondLst>
                                            <p:cond delay="0"/>
                                          </p:stCondLst>
                                        </p:cTn>
                                        <p:tgtEl>
                                          <p:spTgt spid="83"/>
                                        </p:tgtEl>
                                        <p:attrNameLst>
                                          <p:attrName>style.visibility</p:attrName>
                                        </p:attrNameLst>
                                      </p:cBhvr>
                                      <p:to>
                                        <p:strVal val="visible"/>
                                      </p:to>
                                    </p:set>
                                    <p:anim calcmode="lin" valueType="num">
                                      <p:cBhvr>
                                        <p:cTn id="77" dur="500" fill="hold"/>
                                        <p:tgtEl>
                                          <p:spTgt spid="83"/>
                                        </p:tgtEl>
                                        <p:attrNameLst>
                                          <p:attrName>ppt_w</p:attrName>
                                        </p:attrNameLst>
                                      </p:cBhvr>
                                      <p:tavLst>
                                        <p:tav tm="0">
                                          <p:val>
                                            <p:fltVal val="0"/>
                                          </p:val>
                                        </p:tav>
                                        <p:tav tm="100000">
                                          <p:val>
                                            <p:strVal val="#ppt_w"/>
                                          </p:val>
                                        </p:tav>
                                      </p:tavLst>
                                    </p:anim>
                                    <p:anim calcmode="lin" valueType="num">
                                      <p:cBhvr>
                                        <p:cTn id="78" dur="500" fill="hold"/>
                                        <p:tgtEl>
                                          <p:spTgt spid="83"/>
                                        </p:tgtEl>
                                        <p:attrNameLst>
                                          <p:attrName>ppt_h</p:attrName>
                                        </p:attrNameLst>
                                      </p:cBhvr>
                                      <p:tavLst>
                                        <p:tav tm="0">
                                          <p:val>
                                            <p:fltVal val="0"/>
                                          </p:val>
                                        </p:tav>
                                        <p:tav tm="100000">
                                          <p:val>
                                            <p:strVal val="#ppt_h"/>
                                          </p:val>
                                        </p:tav>
                                      </p:tavLst>
                                    </p:anim>
                                    <p:animEffect transition="in" filter="fade">
                                      <p:cBhvr>
                                        <p:cTn id="79" dur="500"/>
                                        <p:tgtEl>
                                          <p:spTgt spid="83"/>
                                        </p:tgtEl>
                                      </p:cBhvr>
                                    </p:animEffect>
                                  </p:childTnLst>
                                </p:cTn>
                              </p:par>
                            </p:childTnLst>
                          </p:cTn>
                        </p:par>
                        <p:par>
                          <p:cTn id="80" fill="hold">
                            <p:stCondLst>
                              <p:cond delay="7500"/>
                            </p:stCondLst>
                            <p:childTnLst>
                              <p:par>
                                <p:cTn id="81" presetID="12" presetClass="entr" presetSubtype="4" fill="hold"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slide(fromBottom)">
                                      <p:cBhvr>
                                        <p:cTn id="83" dur="500"/>
                                        <p:tgtEl>
                                          <p:spTgt spid="31"/>
                                        </p:tgtEl>
                                      </p:cBhvr>
                                    </p:animEffect>
                                  </p:childTnLst>
                                </p:cTn>
                              </p:par>
                            </p:childTnLst>
                          </p:cTn>
                        </p:par>
                        <p:par>
                          <p:cTn id="84" fill="hold">
                            <p:stCondLst>
                              <p:cond delay="8000"/>
                            </p:stCondLst>
                            <p:childTnLst>
                              <p:par>
                                <p:cTn id="85" presetID="53" presetClass="entr" presetSubtype="16"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p:cTn id="87" dur="500" fill="hold"/>
                                        <p:tgtEl>
                                          <p:spTgt spid="57"/>
                                        </p:tgtEl>
                                        <p:attrNameLst>
                                          <p:attrName>ppt_w</p:attrName>
                                        </p:attrNameLst>
                                      </p:cBhvr>
                                      <p:tavLst>
                                        <p:tav tm="0">
                                          <p:val>
                                            <p:fltVal val="0"/>
                                          </p:val>
                                        </p:tav>
                                        <p:tav tm="100000">
                                          <p:val>
                                            <p:strVal val="#ppt_w"/>
                                          </p:val>
                                        </p:tav>
                                      </p:tavLst>
                                    </p:anim>
                                    <p:anim calcmode="lin" valueType="num">
                                      <p:cBhvr>
                                        <p:cTn id="88" dur="500" fill="hold"/>
                                        <p:tgtEl>
                                          <p:spTgt spid="57"/>
                                        </p:tgtEl>
                                        <p:attrNameLst>
                                          <p:attrName>ppt_h</p:attrName>
                                        </p:attrNameLst>
                                      </p:cBhvr>
                                      <p:tavLst>
                                        <p:tav tm="0">
                                          <p:val>
                                            <p:fltVal val="0"/>
                                          </p:val>
                                        </p:tav>
                                        <p:tav tm="100000">
                                          <p:val>
                                            <p:strVal val="#ppt_h"/>
                                          </p:val>
                                        </p:tav>
                                      </p:tavLst>
                                    </p:anim>
                                    <p:animEffect transition="in" filter="fade">
                                      <p:cBhvr>
                                        <p:cTn id="89" dur="500"/>
                                        <p:tgtEl>
                                          <p:spTgt spid="57"/>
                                        </p:tgtEl>
                                      </p:cBhvr>
                                    </p:animEffect>
                                  </p:childTnLst>
                                </p:cTn>
                              </p:par>
                            </p:childTnLst>
                          </p:cTn>
                        </p:par>
                        <p:par>
                          <p:cTn id="90" fill="hold">
                            <p:stCondLst>
                              <p:cond delay="8500"/>
                            </p:stCondLst>
                            <p:childTnLst>
                              <p:par>
                                <p:cTn id="91" presetID="12" presetClass="entr" presetSubtype="4" fill="hold" grpId="0" nodeType="afterEffect">
                                  <p:stCondLst>
                                    <p:cond delay="0"/>
                                  </p:stCondLst>
                                  <p:childTnLst>
                                    <p:set>
                                      <p:cBhvr>
                                        <p:cTn id="92" dur="1" fill="hold">
                                          <p:stCondLst>
                                            <p:cond delay="0"/>
                                          </p:stCondLst>
                                        </p:cTn>
                                        <p:tgtEl>
                                          <p:spTgt spid="88"/>
                                        </p:tgtEl>
                                        <p:attrNameLst>
                                          <p:attrName>style.visibility</p:attrName>
                                        </p:attrNameLst>
                                      </p:cBhvr>
                                      <p:to>
                                        <p:strVal val="visible"/>
                                      </p:to>
                                    </p:set>
                                    <p:animEffect transition="in" filter="slide(fromBottom)">
                                      <p:cBhvr>
                                        <p:cTn id="93" dur="500"/>
                                        <p:tgtEl>
                                          <p:spTgt spid="88"/>
                                        </p:tgtEl>
                                      </p:cBhvr>
                                    </p:animEffect>
                                  </p:childTnLst>
                                </p:cTn>
                              </p:par>
                            </p:childTnLst>
                          </p:cTn>
                        </p:par>
                        <p:par>
                          <p:cTn id="94" fill="hold">
                            <p:stCondLst>
                              <p:cond delay="9000"/>
                            </p:stCondLst>
                            <p:childTnLst>
                              <p:par>
                                <p:cTn id="95" presetID="18" presetClass="entr" presetSubtype="6" fill="hold" nodeType="after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strips(downRight)">
                                      <p:cBhvr>
                                        <p:cTn id="97" dur="500"/>
                                        <p:tgtEl>
                                          <p:spTgt spid="12"/>
                                        </p:tgtEl>
                                      </p:cBhvr>
                                    </p:animEffect>
                                  </p:childTnLst>
                                </p:cTn>
                              </p:par>
                            </p:childTnLst>
                          </p:cTn>
                        </p:par>
                        <p:par>
                          <p:cTn id="98" fill="hold">
                            <p:stCondLst>
                              <p:cond delay="9500"/>
                            </p:stCondLst>
                            <p:childTnLst>
                              <p:par>
                                <p:cTn id="99" presetID="53" presetClass="entr" presetSubtype="16" fill="hold" grpId="0" nodeType="afterEffect">
                                  <p:stCondLst>
                                    <p:cond delay="0"/>
                                  </p:stCondLst>
                                  <p:childTnLst>
                                    <p:set>
                                      <p:cBhvr>
                                        <p:cTn id="100" dur="1" fill="hold">
                                          <p:stCondLst>
                                            <p:cond delay="0"/>
                                          </p:stCondLst>
                                        </p:cTn>
                                        <p:tgtEl>
                                          <p:spTgt spid="13"/>
                                        </p:tgtEl>
                                        <p:attrNameLst>
                                          <p:attrName>style.visibility</p:attrName>
                                        </p:attrNameLst>
                                      </p:cBhvr>
                                      <p:to>
                                        <p:strVal val="visible"/>
                                      </p:to>
                                    </p:set>
                                    <p:anim calcmode="lin" valueType="num">
                                      <p:cBhvr>
                                        <p:cTn id="101" dur="500" fill="hold"/>
                                        <p:tgtEl>
                                          <p:spTgt spid="13"/>
                                        </p:tgtEl>
                                        <p:attrNameLst>
                                          <p:attrName>ppt_w</p:attrName>
                                        </p:attrNameLst>
                                      </p:cBhvr>
                                      <p:tavLst>
                                        <p:tav tm="0">
                                          <p:val>
                                            <p:fltVal val="0"/>
                                          </p:val>
                                        </p:tav>
                                        <p:tav tm="100000">
                                          <p:val>
                                            <p:strVal val="#ppt_w"/>
                                          </p:val>
                                        </p:tav>
                                      </p:tavLst>
                                    </p:anim>
                                    <p:anim calcmode="lin" valueType="num">
                                      <p:cBhvr>
                                        <p:cTn id="102" dur="500" fill="hold"/>
                                        <p:tgtEl>
                                          <p:spTgt spid="13"/>
                                        </p:tgtEl>
                                        <p:attrNameLst>
                                          <p:attrName>ppt_h</p:attrName>
                                        </p:attrNameLst>
                                      </p:cBhvr>
                                      <p:tavLst>
                                        <p:tav tm="0">
                                          <p:val>
                                            <p:fltVal val="0"/>
                                          </p:val>
                                        </p:tav>
                                        <p:tav tm="100000">
                                          <p:val>
                                            <p:strVal val="#ppt_h"/>
                                          </p:val>
                                        </p:tav>
                                      </p:tavLst>
                                    </p:anim>
                                    <p:animEffect transition="in" filter="fade">
                                      <p:cBhvr>
                                        <p:cTn id="103" dur="500"/>
                                        <p:tgtEl>
                                          <p:spTgt spid="13"/>
                                        </p:tgtEl>
                                      </p:cBhvr>
                                    </p:animEffect>
                                  </p:childTnLst>
                                </p:cTn>
                              </p:par>
                            </p:childTnLst>
                          </p:cTn>
                        </p:par>
                        <p:par>
                          <p:cTn id="104" fill="hold">
                            <p:stCondLst>
                              <p:cond delay="10000"/>
                            </p:stCondLst>
                            <p:childTnLst>
                              <p:par>
                                <p:cTn id="105" presetID="53" presetClass="entr" presetSubtype="16" fill="hold" grpId="0" nodeType="afterEffect">
                                  <p:stCondLst>
                                    <p:cond delay="0"/>
                                  </p:stCondLst>
                                  <p:childTnLst>
                                    <p:set>
                                      <p:cBhvr>
                                        <p:cTn id="106" dur="1" fill="hold">
                                          <p:stCondLst>
                                            <p:cond delay="0"/>
                                          </p:stCondLst>
                                        </p:cTn>
                                        <p:tgtEl>
                                          <p:spTgt spid="84"/>
                                        </p:tgtEl>
                                        <p:attrNameLst>
                                          <p:attrName>style.visibility</p:attrName>
                                        </p:attrNameLst>
                                      </p:cBhvr>
                                      <p:to>
                                        <p:strVal val="visible"/>
                                      </p:to>
                                    </p:set>
                                    <p:anim calcmode="lin" valueType="num">
                                      <p:cBhvr>
                                        <p:cTn id="107" dur="500" fill="hold"/>
                                        <p:tgtEl>
                                          <p:spTgt spid="84"/>
                                        </p:tgtEl>
                                        <p:attrNameLst>
                                          <p:attrName>ppt_w</p:attrName>
                                        </p:attrNameLst>
                                      </p:cBhvr>
                                      <p:tavLst>
                                        <p:tav tm="0">
                                          <p:val>
                                            <p:fltVal val="0"/>
                                          </p:val>
                                        </p:tav>
                                        <p:tav tm="100000">
                                          <p:val>
                                            <p:strVal val="#ppt_w"/>
                                          </p:val>
                                        </p:tav>
                                      </p:tavLst>
                                    </p:anim>
                                    <p:anim calcmode="lin" valueType="num">
                                      <p:cBhvr>
                                        <p:cTn id="108" dur="500" fill="hold"/>
                                        <p:tgtEl>
                                          <p:spTgt spid="84"/>
                                        </p:tgtEl>
                                        <p:attrNameLst>
                                          <p:attrName>ppt_h</p:attrName>
                                        </p:attrNameLst>
                                      </p:cBhvr>
                                      <p:tavLst>
                                        <p:tav tm="0">
                                          <p:val>
                                            <p:fltVal val="0"/>
                                          </p:val>
                                        </p:tav>
                                        <p:tav tm="100000">
                                          <p:val>
                                            <p:strVal val="#ppt_h"/>
                                          </p:val>
                                        </p:tav>
                                      </p:tavLst>
                                    </p:anim>
                                    <p:animEffect transition="in" filter="fade">
                                      <p:cBhvr>
                                        <p:cTn id="109" dur="500"/>
                                        <p:tgtEl>
                                          <p:spTgt spid="84"/>
                                        </p:tgtEl>
                                      </p:cBhvr>
                                    </p:animEffect>
                                  </p:childTnLst>
                                </p:cTn>
                              </p:par>
                            </p:childTnLst>
                          </p:cTn>
                        </p:par>
                        <p:par>
                          <p:cTn id="110" fill="hold">
                            <p:stCondLst>
                              <p:cond delay="10500"/>
                            </p:stCondLst>
                            <p:childTnLst>
                              <p:par>
                                <p:cTn id="111" presetID="12" presetClass="entr" presetSubtype="4" fill="hold" nodeType="afterEffect">
                                  <p:stCondLst>
                                    <p:cond delay="0"/>
                                  </p:stCondLst>
                                  <p:childTnLst>
                                    <p:set>
                                      <p:cBhvr>
                                        <p:cTn id="112" dur="1" fill="hold">
                                          <p:stCondLst>
                                            <p:cond delay="0"/>
                                          </p:stCondLst>
                                        </p:cTn>
                                        <p:tgtEl>
                                          <p:spTgt spid="89"/>
                                        </p:tgtEl>
                                        <p:attrNameLst>
                                          <p:attrName>style.visibility</p:attrName>
                                        </p:attrNameLst>
                                      </p:cBhvr>
                                      <p:to>
                                        <p:strVal val="visible"/>
                                      </p:to>
                                    </p:set>
                                    <p:animEffect transition="in" filter="slide(fromBottom)">
                                      <p:cBhvr>
                                        <p:cTn id="113" dur="500"/>
                                        <p:tgtEl>
                                          <p:spTgt spid="89"/>
                                        </p:tgtEl>
                                      </p:cBhvr>
                                    </p:animEffect>
                                  </p:childTnLst>
                                </p:cTn>
                              </p:par>
                            </p:childTnLst>
                          </p:cTn>
                        </p:par>
                        <p:par>
                          <p:cTn id="114" fill="hold">
                            <p:stCondLst>
                              <p:cond delay="11000"/>
                            </p:stCondLst>
                            <p:childTnLst>
                              <p:par>
                                <p:cTn id="115" presetID="53" presetClass="entr" presetSubtype="16" fill="hold" grpId="0" nodeType="afterEffect">
                                  <p:stCondLst>
                                    <p:cond delay="0"/>
                                  </p:stCondLst>
                                  <p:childTnLst>
                                    <p:set>
                                      <p:cBhvr>
                                        <p:cTn id="116" dur="1" fill="hold">
                                          <p:stCondLst>
                                            <p:cond delay="0"/>
                                          </p:stCondLst>
                                        </p:cTn>
                                        <p:tgtEl>
                                          <p:spTgt spid="58"/>
                                        </p:tgtEl>
                                        <p:attrNameLst>
                                          <p:attrName>style.visibility</p:attrName>
                                        </p:attrNameLst>
                                      </p:cBhvr>
                                      <p:to>
                                        <p:strVal val="visible"/>
                                      </p:to>
                                    </p:set>
                                    <p:anim calcmode="lin" valueType="num">
                                      <p:cBhvr>
                                        <p:cTn id="117" dur="500" fill="hold"/>
                                        <p:tgtEl>
                                          <p:spTgt spid="58"/>
                                        </p:tgtEl>
                                        <p:attrNameLst>
                                          <p:attrName>ppt_w</p:attrName>
                                        </p:attrNameLst>
                                      </p:cBhvr>
                                      <p:tavLst>
                                        <p:tav tm="0">
                                          <p:val>
                                            <p:fltVal val="0"/>
                                          </p:val>
                                        </p:tav>
                                        <p:tav tm="100000">
                                          <p:val>
                                            <p:strVal val="#ppt_w"/>
                                          </p:val>
                                        </p:tav>
                                      </p:tavLst>
                                    </p:anim>
                                    <p:anim calcmode="lin" valueType="num">
                                      <p:cBhvr>
                                        <p:cTn id="118" dur="500" fill="hold"/>
                                        <p:tgtEl>
                                          <p:spTgt spid="58"/>
                                        </p:tgtEl>
                                        <p:attrNameLst>
                                          <p:attrName>ppt_h</p:attrName>
                                        </p:attrNameLst>
                                      </p:cBhvr>
                                      <p:tavLst>
                                        <p:tav tm="0">
                                          <p:val>
                                            <p:fltVal val="0"/>
                                          </p:val>
                                        </p:tav>
                                        <p:tav tm="100000">
                                          <p:val>
                                            <p:strVal val="#ppt_h"/>
                                          </p:val>
                                        </p:tav>
                                      </p:tavLst>
                                    </p:anim>
                                    <p:animEffect transition="in" filter="fade">
                                      <p:cBhvr>
                                        <p:cTn id="119" dur="500"/>
                                        <p:tgtEl>
                                          <p:spTgt spid="58"/>
                                        </p:tgtEl>
                                      </p:cBhvr>
                                    </p:animEffect>
                                  </p:childTnLst>
                                </p:cTn>
                              </p:par>
                            </p:childTnLst>
                          </p:cTn>
                        </p:par>
                        <p:par>
                          <p:cTn id="120" fill="hold">
                            <p:stCondLst>
                              <p:cond delay="11500"/>
                            </p:stCondLst>
                            <p:childTnLst>
                              <p:par>
                                <p:cTn id="121" presetID="12" presetClass="entr" presetSubtype="4" fill="hold" grpId="0" nodeType="afterEffect">
                                  <p:stCondLst>
                                    <p:cond delay="0"/>
                                  </p:stCondLst>
                                  <p:childTnLst>
                                    <p:set>
                                      <p:cBhvr>
                                        <p:cTn id="122" dur="1" fill="hold">
                                          <p:stCondLst>
                                            <p:cond delay="0"/>
                                          </p:stCondLst>
                                        </p:cTn>
                                        <p:tgtEl>
                                          <p:spTgt spid="92"/>
                                        </p:tgtEl>
                                        <p:attrNameLst>
                                          <p:attrName>style.visibility</p:attrName>
                                        </p:attrNameLst>
                                      </p:cBhvr>
                                      <p:to>
                                        <p:strVal val="visible"/>
                                      </p:to>
                                    </p:set>
                                    <p:animEffect transition="in" filter="slide(fromBottom)">
                                      <p:cBhvr>
                                        <p:cTn id="123" dur="500"/>
                                        <p:tgtEl>
                                          <p:spTgt spid="92"/>
                                        </p:tgtEl>
                                      </p:cBhvr>
                                    </p:animEffect>
                                  </p:childTnLst>
                                </p:cTn>
                              </p:par>
                            </p:childTnLst>
                          </p:cTn>
                        </p:par>
                        <p:par>
                          <p:cTn id="124" fill="hold">
                            <p:stCondLst>
                              <p:cond delay="12000"/>
                            </p:stCondLst>
                            <p:childTnLst>
                              <p:par>
                                <p:cTn id="125" presetID="18" presetClass="entr" presetSubtype="3" fill="hold" nodeType="afterEffect">
                                  <p:stCondLst>
                                    <p:cond delay="0"/>
                                  </p:stCondLst>
                                  <p:childTnLst>
                                    <p:set>
                                      <p:cBhvr>
                                        <p:cTn id="126" dur="1" fill="hold">
                                          <p:stCondLst>
                                            <p:cond delay="0"/>
                                          </p:stCondLst>
                                        </p:cTn>
                                        <p:tgtEl>
                                          <p:spTgt spid="9"/>
                                        </p:tgtEl>
                                        <p:attrNameLst>
                                          <p:attrName>style.visibility</p:attrName>
                                        </p:attrNameLst>
                                      </p:cBhvr>
                                      <p:to>
                                        <p:strVal val="visible"/>
                                      </p:to>
                                    </p:set>
                                    <p:animEffect transition="in" filter="strips(upRight)">
                                      <p:cBhvr>
                                        <p:cTn id="127" dur="500"/>
                                        <p:tgtEl>
                                          <p:spTgt spid="9"/>
                                        </p:tgtEl>
                                      </p:cBhvr>
                                    </p:animEffect>
                                  </p:childTnLst>
                                </p:cTn>
                              </p:par>
                            </p:childTnLst>
                          </p:cTn>
                        </p:par>
                        <p:par>
                          <p:cTn id="128" fill="hold">
                            <p:stCondLst>
                              <p:cond delay="12500"/>
                            </p:stCondLst>
                            <p:childTnLst>
                              <p:par>
                                <p:cTn id="129" presetID="53" presetClass="entr" presetSubtype="16" fill="hold" grpId="0" nodeType="afterEffect">
                                  <p:stCondLst>
                                    <p:cond delay="0"/>
                                  </p:stCondLst>
                                  <p:childTnLst>
                                    <p:set>
                                      <p:cBhvr>
                                        <p:cTn id="130" dur="1" fill="hold">
                                          <p:stCondLst>
                                            <p:cond delay="0"/>
                                          </p:stCondLst>
                                        </p:cTn>
                                        <p:tgtEl>
                                          <p:spTgt spid="10"/>
                                        </p:tgtEl>
                                        <p:attrNameLst>
                                          <p:attrName>style.visibility</p:attrName>
                                        </p:attrNameLst>
                                      </p:cBhvr>
                                      <p:to>
                                        <p:strVal val="visible"/>
                                      </p:to>
                                    </p:set>
                                    <p:anim calcmode="lin" valueType="num">
                                      <p:cBhvr>
                                        <p:cTn id="131" dur="500" fill="hold"/>
                                        <p:tgtEl>
                                          <p:spTgt spid="10"/>
                                        </p:tgtEl>
                                        <p:attrNameLst>
                                          <p:attrName>ppt_w</p:attrName>
                                        </p:attrNameLst>
                                      </p:cBhvr>
                                      <p:tavLst>
                                        <p:tav tm="0">
                                          <p:val>
                                            <p:fltVal val="0"/>
                                          </p:val>
                                        </p:tav>
                                        <p:tav tm="100000">
                                          <p:val>
                                            <p:strVal val="#ppt_w"/>
                                          </p:val>
                                        </p:tav>
                                      </p:tavLst>
                                    </p:anim>
                                    <p:anim calcmode="lin" valueType="num">
                                      <p:cBhvr>
                                        <p:cTn id="132" dur="500" fill="hold"/>
                                        <p:tgtEl>
                                          <p:spTgt spid="10"/>
                                        </p:tgtEl>
                                        <p:attrNameLst>
                                          <p:attrName>ppt_h</p:attrName>
                                        </p:attrNameLst>
                                      </p:cBhvr>
                                      <p:tavLst>
                                        <p:tav tm="0">
                                          <p:val>
                                            <p:fltVal val="0"/>
                                          </p:val>
                                        </p:tav>
                                        <p:tav tm="100000">
                                          <p:val>
                                            <p:strVal val="#ppt_h"/>
                                          </p:val>
                                        </p:tav>
                                      </p:tavLst>
                                    </p:anim>
                                    <p:animEffect transition="in" filter="fade">
                                      <p:cBhvr>
                                        <p:cTn id="133" dur="500"/>
                                        <p:tgtEl>
                                          <p:spTgt spid="10"/>
                                        </p:tgtEl>
                                      </p:cBhvr>
                                    </p:animEffect>
                                  </p:childTnLst>
                                </p:cTn>
                              </p:par>
                            </p:childTnLst>
                          </p:cTn>
                        </p:par>
                        <p:par>
                          <p:cTn id="134" fill="hold">
                            <p:stCondLst>
                              <p:cond delay="13000"/>
                            </p:stCondLst>
                            <p:childTnLst>
                              <p:par>
                                <p:cTn id="135" presetID="53" presetClass="entr" presetSubtype="16" fill="hold" grpId="0" nodeType="afterEffect">
                                  <p:stCondLst>
                                    <p:cond delay="0"/>
                                  </p:stCondLst>
                                  <p:childTnLst>
                                    <p:set>
                                      <p:cBhvr>
                                        <p:cTn id="136" dur="1" fill="hold">
                                          <p:stCondLst>
                                            <p:cond delay="0"/>
                                          </p:stCondLst>
                                        </p:cTn>
                                        <p:tgtEl>
                                          <p:spTgt spid="85"/>
                                        </p:tgtEl>
                                        <p:attrNameLst>
                                          <p:attrName>style.visibility</p:attrName>
                                        </p:attrNameLst>
                                      </p:cBhvr>
                                      <p:to>
                                        <p:strVal val="visible"/>
                                      </p:to>
                                    </p:set>
                                    <p:anim calcmode="lin" valueType="num">
                                      <p:cBhvr>
                                        <p:cTn id="137" dur="500" fill="hold"/>
                                        <p:tgtEl>
                                          <p:spTgt spid="85"/>
                                        </p:tgtEl>
                                        <p:attrNameLst>
                                          <p:attrName>ppt_w</p:attrName>
                                        </p:attrNameLst>
                                      </p:cBhvr>
                                      <p:tavLst>
                                        <p:tav tm="0">
                                          <p:val>
                                            <p:fltVal val="0"/>
                                          </p:val>
                                        </p:tav>
                                        <p:tav tm="100000">
                                          <p:val>
                                            <p:strVal val="#ppt_w"/>
                                          </p:val>
                                        </p:tav>
                                      </p:tavLst>
                                    </p:anim>
                                    <p:anim calcmode="lin" valueType="num">
                                      <p:cBhvr>
                                        <p:cTn id="138" dur="500" fill="hold"/>
                                        <p:tgtEl>
                                          <p:spTgt spid="85"/>
                                        </p:tgtEl>
                                        <p:attrNameLst>
                                          <p:attrName>ppt_h</p:attrName>
                                        </p:attrNameLst>
                                      </p:cBhvr>
                                      <p:tavLst>
                                        <p:tav tm="0">
                                          <p:val>
                                            <p:fltVal val="0"/>
                                          </p:val>
                                        </p:tav>
                                        <p:tav tm="100000">
                                          <p:val>
                                            <p:strVal val="#ppt_h"/>
                                          </p:val>
                                        </p:tav>
                                      </p:tavLst>
                                    </p:anim>
                                    <p:animEffect transition="in" filter="fade">
                                      <p:cBhvr>
                                        <p:cTn id="139" dur="500"/>
                                        <p:tgtEl>
                                          <p:spTgt spid="85"/>
                                        </p:tgtEl>
                                      </p:cBhvr>
                                    </p:animEffect>
                                  </p:childTnLst>
                                </p:cTn>
                              </p:par>
                            </p:childTnLst>
                          </p:cTn>
                        </p:par>
                        <p:par>
                          <p:cTn id="140" fill="hold">
                            <p:stCondLst>
                              <p:cond delay="13500"/>
                            </p:stCondLst>
                            <p:childTnLst>
                              <p:par>
                                <p:cTn id="141" presetID="12" presetClass="entr" presetSubtype="4" fill="hold" nodeType="afterEffect">
                                  <p:stCondLst>
                                    <p:cond delay="0"/>
                                  </p:stCondLst>
                                  <p:childTnLst>
                                    <p:set>
                                      <p:cBhvr>
                                        <p:cTn id="142" dur="1" fill="hold">
                                          <p:stCondLst>
                                            <p:cond delay="0"/>
                                          </p:stCondLst>
                                        </p:cTn>
                                        <p:tgtEl>
                                          <p:spTgt spid="37"/>
                                        </p:tgtEl>
                                        <p:attrNameLst>
                                          <p:attrName>style.visibility</p:attrName>
                                        </p:attrNameLst>
                                      </p:cBhvr>
                                      <p:to>
                                        <p:strVal val="visible"/>
                                      </p:to>
                                    </p:set>
                                    <p:animEffect transition="in" filter="slide(fromBottom)">
                                      <p:cBhvr>
                                        <p:cTn id="143" dur="500"/>
                                        <p:tgtEl>
                                          <p:spTgt spid="37"/>
                                        </p:tgtEl>
                                      </p:cBhvr>
                                    </p:animEffect>
                                  </p:childTnLst>
                                </p:cTn>
                              </p:par>
                            </p:childTnLst>
                          </p:cTn>
                        </p:par>
                        <p:par>
                          <p:cTn id="144" fill="hold">
                            <p:stCondLst>
                              <p:cond delay="14000"/>
                            </p:stCondLst>
                            <p:childTnLst>
                              <p:par>
                                <p:cTn id="145" presetID="53" presetClass="entr" presetSubtype="16" fill="hold" grpId="0" nodeType="afterEffect">
                                  <p:stCondLst>
                                    <p:cond delay="0"/>
                                  </p:stCondLst>
                                  <p:childTnLst>
                                    <p:set>
                                      <p:cBhvr>
                                        <p:cTn id="146" dur="1" fill="hold">
                                          <p:stCondLst>
                                            <p:cond delay="0"/>
                                          </p:stCondLst>
                                        </p:cTn>
                                        <p:tgtEl>
                                          <p:spTgt spid="59"/>
                                        </p:tgtEl>
                                        <p:attrNameLst>
                                          <p:attrName>style.visibility</p:attrName>
                                        </p:attrNameLst>
                                      </p:cBhvr>
                                      <p:to>
                                        <p:strVal val="visible"/>
                                      </p:to>
                                    </p:set>
                                    <p:anim calcmode="lin" valueType="num">
                                      <p:cBhvr>
                                        <p:cTn id="147" dur="500" fill="hold"/>
                                        <p:tgtEl>
                                          <p:spTgt spid="59"/>
                                        </p:tgtEl>
                                        <p:attrNameLst>
                                          <p:attrName>ppt_w</p:attrName>
                                        </p:attrNameLst>
                                      </p:cBhvr>
                                      <p:tavLst>
                                        <p:tav tm="0">
                                          <p:val>
                                            <p:fltVal val="0"/>
                                          </p:val>
                                        </p:tav>
                                        <p:tav tm="100000">
                                          <p:val>
                                            <p:strVal val="#ppt_w"/>
                                          </p:val>
                                        </p:tav>
                                      </p:tavLst>
                                    </p:anim>
                                    <p:anim calcmode="lin" valueType="num">
                                      <p:cBhvr>
                                        <p:cTn id="148" dur="500" fill="hold"/>
                                        <p:tgtEl>
                                          <p:spTgt spid="59"/>
                                        </p:tgtEl>
                                        <p:attrNameLst>
                                          <p:attrName>ppt_h</p:attrName>
                                        </p:attrNameLst>
                                      </p:cBhvr>
                                      <p:tavLst>
                                        <p:tav tm="0">
                                          <p:val>
                                            <p:fltVal val="0"/>
                                          </p:val>
                                        </p:tav>
                                        <p:tav tm="100000">
                                          <p:val>
                                            <p:strVal val="#ppt_h"/>
                                          </p:val>
                                        </p:tav>
                                      </p:tavLst>
                                    </p:anim>
                                    <p:animEffect transition="in" filter="fade">
                                      <p:cBhvr>
                                        <p:cTn id="149" dur="500"/>
                                        <p:tgtEl>
                                          <p:spTgt spid="59"/>
                                        </p:tgtEl>
                                      </p:cBhvr>
                                    </p:animEffect>
                                  </p:childTnLst>
                                </p:cTn>
                              </p:par>
                            </p:childTnLst>
                          </p:cTn>
                        </p:par>
                        <p:par>
                          <p:cTn id="150" fill="hold">
                            <p:stCondLst>
                              <p:cond delay="14500"/>
                            </p:stCondLst>
                            <p:childTnLst>
                              <p:par>
                                <p:cTn id="151" presetID="12" presetClass="entr" presetSubtype="4" fill="hold" grpId="0" nodeType="afterEffect">
                                  <p:stCondLst>
                                    <p:cond delay="0"/>
                                  </p:stCondLst>
                                  <p:childTnLst>
                                    <p:set>
                                      <p:cBhvr>
                                        <p:cTn id="152" dur="1" fill="hold">
                                          <p:stCondLst>
                                            <p:cond delay="0"/>
                                          </p:stCondLst>
                                        </p:cTn>
                                        <p:tgtEl>
                                          <p:spTgt spid="93"/>
                                        </p:tgtEl>
                                        <p:attrNameLst>
                                          <p:attrName>style.visibility</p:attrName>
                                        </p:attrNameLst>
                                      </p:cBhvr>
                                      <p:to>
                                        <p:strVal val="visible"/>
                                      </p:to>
                                    </p:set>
                                    <p:animEffect transition="in" filter="slide(fromBottom)">
                                      <p:cBhvr>
                                        <p:cTn id="153" dur="500"/>
                                        <p:tgtEl>
                                          <p:spTgt spid="93"/>
                                        </p:tgtEl>
                                      </p:cBhvr>
                                    </p:animEffect>
                                  </p:childTnLst>
                                </p:cTn>
                              </p:par>
                            </p:childTnLst>
                          </p:cTn>
                        </p:par>
                        <p:par>
                          <p:cTn id="154" fill="hold">
                            <p:stCondLst>
                              <p:cond delay="15000"/>
                            </p:stCondLst>
                            <p:childTnLst>
                              <p:par>
                                <p:cTn id="155" presetID="18" presetClass="entr" presetSubtype="6" fill="hold" nodeType="afterEffect">
                                  <p:stCondLst>
                                    <p:cond delay="0"/>
                                  </p:stCondLst>
                                  <p:childTnLst>
                                    <p:set>
                                      <p:cBhvr>
                                        <p:cTn id="156" dur="1" fill="hold">
                                          <p:stCondLst>
                                            <p:cond delay="0"/>
                                          </p:stCondLst>
                                        </p:cTn>
                                        <p:tgtEl>
                                          <p:spTgt spid="6"/>
                                        </p:tgtEl>
                                        <p:attrNameLst>
                                          <p:attrName>style.visibility</p:attrName>
                                        </p:attrNameLst>
                                      </p:cBhvr>
                                      <p:to>
                                        <p:strVal val="visible"/>
                                      </p:to>
                                    </p:set>
                                    <p:animEffect transition="in" filter="strips(downRight)">
                                      <p:cBhvr>
                                        <p:cTn id="157" dur="500"/>
                                        <p:tgtEl>
                                          <p:spTgt spid="6"/>
                                        </p:tgtEl>
                                      </p:cBhvr>
                                    </p:animEffect>
                                  </p:childTnLst>
                                </p:cTn>
                              </p:par>
                            </p:childTnLst>
                          </p:cTn>
                        </p:par>
                        <p:par>
                          <p:cTn id="158" fill="hold">
                            <p:stCondLst>
                              <p:cond delay="15500"/>
                            </p:stCondLst>
                            <p:childTnLst>
                              <p:par>
                                <p:cTn id="159" presetID="53" presetClass="entr" presetSubtype="16" fill="hold" grpId="0" nodeType="afterEffect">
                                  <p:stCondLst>
                                    <p:cond delay="0"/>
                                  </p:stCondLst>
                                  <p:childTnLst>
                                    <p:set>
                                      <p:cBhvr>
                                        <p:cTn id="160" dur="1" fill="hold">
                                          <p:stCondLst>
                                            <p:cond delay="0"/>
                                          </p:stCondLst>
                                        </p:cTn>
                                        <p:tgtEl>
                                          <p:spTgt spid="101"/>
                                        </p:tgtEl>
                                        <p:attrNameLst>
                                          <p:attrName>style.visibility</p:attrName>
                                        </p:attrNameLst>
                                      </p:cBhvr>
                                      <p:to>
                                        <p:strVal val="visible"/>
                                      </p:to>
                                    </p:set>
                                    <p:anim calcmode="lin" valueType="num">
                                      <p:cBhvr>
                                        <p:cTn id="161" dur="500" fill="hold"/>
                                        <p:tgtEl>
                                          <p:spTgt spid="101"/>
                                        </p:tgtEl>
                                        <p:attrNameLst>
                                          <p:attrName>ppt_w</p:attrName>
                                        </p:attrNameLst>
                                      </p:cBhvr>
                                      <p:tavLst>
                                        <p:tav tm="0">
                                          <p:val>
                                            <p:fltVal val="0"/>
                                          </p:val>
                                        </p:tav>
                                        <p:tav tm="100000">
                                          <p:val>
                                            <p:strVal val="#ppt_w"/>
                                          </p:val>
                                        </p:tav>
                                      </p:tavLst>
                                    </p:anim>
                                    <p:anim calcmode="lin" valueType="num">
                                      <p:cBhvr>
                                        <p:cTn id="162" dur="500" fill="hold"/>
                                        <p:tgtEl>
                                          <p:spTgt spid="101"/>
                                        </p:tgtEl>
                                        <p:attrNameLst>
                                          <p:attrName>ppt_h</p:attrName>
                                        </p:attrNameLst>
                                      </p:cBhvr>
                                      <p:tavLst>
                                        <p:tav tm="0">
                                          <p:val>
                                            <p:fltVal val="0"/>
                                          </p:val>
                                        </p:tav>
                                        <p:tav tm="100000">
                                          <p:val>
                                            <p:strVal val="#ppt_h"/>
                                          </p:val>
                                        </p:tav>
                                      </p:tavLst>
                                    </p:anim>
                                    <p:animEffect transition="in" filter="fade">
                                      <p:cBhvr>
                                        <p:cTn id="163" dur="500"/>
                                        <p:tgtEl>
                                          <p:spTgt spid="101"/>
                                        </p:tgtEl>
                                      </p:cBhvr>
                                    </p:animEffect>
                                  </p:childTnLst>
                                </p:cTn>
                              </p:par>
                            </p:childTnLst>
                          </p:cTn>
                        </p:par>
                        <p:par>
                          <p:cTn id="164" fill="hold">
                            <p:stCondLst>
                              <p:cond delay="16000"/>
                            </p:stCondLst>
                            <p:childTnLst>
                              <p:par>
                                <p:cTn id="165" presetID="53" presetClass="entr" presetSubtype="16" fill="hold" grpId="0" nodeType="afterEffect">
                                  <p:stCondLst>
                                    <p:cond delay="0"/>
                                  </p:stCondLst>
                                  <p:childTnLst>
                                    <p:set>
                                      <p:cBhvr>
                                        <p:cTn id="166" dur="1" fill="hold">
                                          <p:stCondLst>
                                            <p:cond delay="0"/>
                                          </p:stCondLst>
                                        </p:cTn>
                                        <p:tgtEl>
                                          <p:spTgt spid="86"/>
                                        </p:tgtEl>
                                        <p:attrNameLst>
                                          <p:attrName>style.visibility</p:attrName>
                                        </p:attrNameLst>
                                      </p:cBhvr>
                                      <p:to>
                                        <p:strVal val="visible"/>
                                      </p:to>
                                    </p:set>
                                    <p:anim calcmode="lin" valueType="num">
                                      <p:cBhvr>
                                        <p:cTn id="167" dur="500" fill="hold"/>
                                        <p:tgtEl>
                                          <p:spTgt spid="86"/>
                                        </p:tgtEl>
                                        <p:attrNameLst>
                                          <p:attrName>ppt_w</p:attrName>
                                        </p:attrNameLst>
                                      </p:cBhvr>
                                      <p:tavLst>
                                        <p:tav tm="0">
                                          <p:val>
                                            <p:fltVal val="0"/>
                                          </p:val>
                                        </p:tav>
                                        <p:tav tm="100000">
                                          <p:val>
                                            <p:strVal val="#ppt_w"/>
                                          </p:val>
                                        </p:tav>
                                      </p:tavLst>
                                    </p:anim>
                                    <p:anim calcmode="lin" valueType="num">
                                      <p:cBhvr>
                                        <p:cTn id="168" dur="500" fill="hold"/>
                                        <p:tgtEl>
                                          <p:spTgt spid="86"/>
                                        </p:tgtEl>
                                        <p:attrNameLst>
                                          <p:attrName>ppt_h</p:attrName>
                                        </p:attrNameLst>
                                      </p:cBhvr>
                                      <p:tavLst>
                                        <p:tav tm="0">
                                          <p:val>
                                            <p:fltVal val="0"/>
                                          </p:val>
                                        </p:tav>
                                        <p:tav tm="100000">
                                          <p:val>
                                            <p:strVal val="#ppt_h"/>
                                          </p:val>
                                        </p:tav>
                                      </p:tavLst>
                                    </p:anim>
                                    <p:animEffect transition="in" filter="fade">
                                      <p:cBhvr>
                                        <p:cTn id="169" dur="500"/>
                                        <p:tgtEl>
                                          <p:spTgt spid="86"/>
                                        </p:tgtEl>
                                      </p:cBhvr>
                                    </p:animEffect>
                                  </p:childTnLst>
                                </p:cTn>
                              </p:par>
                            </p:childTnLst>
                          </p:cTn>
                        </p:par>
                        <p:par>
                          <p:cTn id="170" fill="hold">
                            <p:stCondLst>
                              <p:cond delay="16500"/>
                            </p:stCondLst>
                            <p:childTnLst>
                              <p:par>
                                <p:cTn id="171" presetID="12" presetClass="entr" presetSubtype="4" fill="hold" nodeType="afterEffect">
                                  <p:stCondLst>
                                    <p:cond delay="0"/>
                                  </p:stCondLst>
                                  <p:childTnLst>
                                    <p:set>
                                      <p:cBhvr>
                                        <p:cTn id="172" dur="1" fill="hold">
                                          <p:stCondLst>
                                            <p:cond delay="0"/>
                                          </p:stCondLst>
                                        </p:cTn>
                                        <p:tgtEl>
                                          <p:spTgt spid="102"/>
                                        </p:tgtEl>
                                        <p:attrNameLst>
                                          <p:attrName>style.visibility</p:attrName>
                                        </p:attrNameLst>
                                      </p:cBhvr>
                                      <p:to>
                                        <p:strVal val="visible"/>
                                      </p:to>
                                    </p:set>
                                    <p:animEffect transition="in" filter="slide(fromBottom)">
                                      <p:cBhvr>
                                        <p:cTn id="173" dur="500"/>
                                        <p:tgtEl>
                                          <p:spTgt spid="102"/>
                                        </p:tgtEl>
                                      </p:cBhvr>
                                    </p:animEffect>
                                  </p:childTnLst>
                                </p:cTn>
                              </p:par>
                            </p:childTnLst>
                          </p:cTn>
                        </p:par>
                        <p:par>
                          <p:cTn id="174" fill="hold">
                            <p:stCondLst>
                              <p:cond delay="17000"/>
                            </p:stCondLst>
                            <p:childTnLst>
                              <p:par>
                                <p:cTn id="175" presetID="53" presetClass="entr" presetSubtype="16" fill="hold" grpId="0" nodeType="afterEffect">
                                  <p:stCondLst>
                                    <p:cond delay="0"/>
                                  </p:stCondLst>
                                  <p:childTnLst>
                                    <p:set>
                                      <p:cBhvr>
                                        <p:cTn id="176" dur="1" fill="hold">
                                          <p:stCondLst>
                                            <p:cond delay="0"/>
                                          </p:stCondLst>
                                        </p:cTn>
                                        <p:tgtEl>
                                          <p:spTgt spid="99"/>
                                        </p:tgtEl>
                                        <p:attrNameLst>
                                          <p:attrName>style.visibility</p:attrName>
                                        </p:attrNameLst>
                                      </p:cBhvr>
                                      <p:to>
                                        <p:strVal val="visible"/>
                                      </p:to>
                                    </p:set>
                                    <p:anim calcmode="lin" valueType="num">
                                      <p:cBhvr>
                                        <p:cTn id="177" dur="500" fill="hold"/>
                                        <p:tgtEl>
                                          <p:spTgt spid="99"/>
                                        </p:tgtEl>
                                        <p:attrNameLst>
                                          <p:attrName>ppt_w</p:attrName>
                                        </p:attrNameLst>
                                      </p:cBhvr>
                                      <p:tavLst>
                                        <p:tav tm="0">
                                          <p:val>
                                            <p:fltVal val="0"/>
                                          </p:val>
                                        </p:tav>
                                        <p:tav tm="100000">
                                          <p:val>
                                            <p:strVal val="#ppt_w"/>
                                          </p:val>
                                        </p:tav>
                                      </p:tavLst>
                                    </p:anim>
                                    <p:anim calcmode="lin" valueType="num">
                                      <p:cBhvr>
                                        <p:cTn id="178" dur="500" fill="hold"/>
                                        <p:tgtEl>
                                          <p:spTgt spid="99"/>
                                        </p:tgtEl>
                                        <p:attrNameLst>
                                          <p:attrName>ppt_h</p:attrName>
                                        </p:attrNameLst>
                                      </p:cBhvr>
                                      <p:tavLst>
                                        <p:tav tm="0">
                                          <p:val>
                                            <p:fltVal val="0"/>
                                          </p:val>
                                        </p:tav>
                                        <p:tav tm="100000">
                                          <p:val>
                                            <p:strVal val="#ppt_h"/>
                                          </p:val>
                                        </p:tav>
                                      </p:tavLst>
                                    </p:anim>
                                    <p:animEffect transition="in" filter="fade">
                                      <p:cBhvr>
                                        <p:cTn id="179" dur="500"/>
                                        <p:tgtEl>
                                          <p:spTgt spid="99"/>
                                        </p:tgtEl>
                                      </p:cBhvr>
                                    </p:animEffect>
                                  </p:childTnLst>
                                </p:cTn>
                              </p:par>
                            </p:childTnLst>
                          </p:cTn>
                        </p:par>
                        <p:par>
                          <p:cTn id="180" fill="hold">
                            <p:stCondLst>
                              <p:cond delay="17500"/>
                            </p:stCondLst>
                            <p:childTnLst>
                              <p:par>
                                <p:cTn id="181" presetID="12" presetClass="entr" presetSubtype="4" fill="hold" grpId="0" nodeType="afterEffect">
                                  <p:stCondLst>
                                    <p:cond delay="0"/>
                                  </p:stCondLst>
                                  <p:childTnLst>
                                    <p:set>
                                      <p:cBhvr>
                                        <p:cTn id="182" dur="1" fill="hold">
                                          <p:stCondLst>
                                            <p:cond delay="0"/>
                                          </p:stCondLst>
                                        </p:cTn>
                                        <p:tgtEl>
                                          <p:spTgt spid="105"/>
                                        </p:tgtEl>
                                        <p:attrNameLst>
                                          <p:attrName>style.visibility</p:attrName>
                                        </p:attrNameLst>
                                      </p:cBhvr>
                                      <p:to>
                                        <p:strVal val="visible"/>
                                      </p:to>
                                    </p:set>
                                    <p:animEffect transition="in" filter="slide(fromBottom)">
                                      <p:cBhvr>
                                        <p:cTn id="183"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6" grpId="0" animBg="1"/>
      <p:bldP spid="19" grpId="0" animBg="1"/>
      <p:bldP spid="24" grpId="0" animBg="1"/>
      <p:bldP spid="42" grpId="0"/>
      <p:bldP spid="55" grpId="0" animBg="1"/>
      <p:bldP spid="56" grpId="0" animBg="1"/>
      <p:bldP spid="57" grpId="0" animBg="1"/>
      <p:bldP spid="59" grpId="0" animBg="1"/>
      <p:bldP spid="82" grpId="0"/>
      <p:bldP spid="83" grpId="0"/>
      <p:bldP spid="84" grpId="0"/>
      <p:bldP spid="85" grpId="0"/>
      <p:bldP spid="86" grpId="0"/>
      <p:bldP spid="87" grpId="0"/>
      <p:bldP spid="88" grpId="0"/>
      <p:bldP spid="58" grpId="0" animBg="1"/>
      <p:bldP spid="92" grpId="0"/>
      <p:bldP spid="93" grpId="0"/>
      <p:bldP spid="98" grpId="0"/>
      <p:bldP spid="101" grpId="0" animBg="1"/>
      <p:bldP spid="99" grpId="0" animBg="1"/>
      <p:bldP spid="10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grpSp>
        <p:nvGrpSpPr>
          <p:cNvPr id="11" name="组合 10"/>
          <p:cNvGrpSpPr/>
          <p:nvPr/>
        </p:nvGrpSpPr>
        <p:grpSpPr>
          <a:xfrm>
            <a:off x="3315662" y="648662"/>
            <a:ext cx="5560675" cy="5560675"/>
            <a:chOff x="3315662" y="648662"/>
            <a:chExt cx="5560675" cy="5560675"/>
          </a:xfrm>
        </p:grpSpPr>
        <p:grpSp>
          <p:nvGrpSpPr>
            <p:cNvPr id="4" name="组合 3"/>
            <p:cNvGrpSpPr/>
            <p:nvPr/>
          </p:nvGrpSpPr>
          <p:grpSpPr>
            <a:xfrm>
              <a:off x="3315662" y="648662"/>
              <a:ext cx="5560675" cy="5560675"/>
              <a:chOff x="3114136" y="1426606"/>
              <a:chExt cx="5093845" cy="5093845"/>
            </a:xfrm>
          </p:grpSpPr>
          <p:sp>
            <p:nvSpPr>
              <p:cNvPr id="2" name="十二边形 1"/>
              <p:cNvSpPr/>
              <p:nvPr/>
            </p:nvSpPr>
            <p:spPr>
              <a:xfrm>
                <a:off x="3246630" y="1559100"/>
                <a:ext cx="4828856" cy="4828856"/>
              </a:xfrm>
              <a:prstGeom prst="dodecagon">
                <a:avLst/>
              </a:prstGeom>
              <a:solidFill>
                <a:srgbClr val="E6C4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 name="十二边形 2"/>
              <p:cNvSpPr/>
              <p:nvPr/>
            </p:nvSpPr>
            <p:spPr>
              <a:xfrm>
                <a:off x="3114136" y="1426606"/>
                <a:ext cx="5093845" cy="5093845"/>
              </a:xfrm>
              <a:prstGeom prst="dodecagon">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0" name="组合 9"/>
            <p:cNvGrpSpPr/>
            <p:nvPr/>
          </p:nvGrpSpPr>
          <p:grpSpPr>
            <a:xfrm>
              <a:off x="3762577" y="1474323"/>
              <a:ext cx="4666846" cy="3986954"/>
              <a:chOff x="3762577" y="1474323"/>
              <a:chExt cx="4666846" cy="3986954"/>
            </a:xfrm>
          </p:grpSpPr>
          <p:sp>
            <p:nvSpPr>
              <p:cNvPr id="5" name="文本框 4"/>
              <p:cNvSpPr txBox="1"/>
              <p:nvPr/>
            </p:nvSpPr>
            <p:spPr>
              <a:xfrm>
                <a:off x="4737208" y="1474323"/>
                <a:ext cx="2717583" cy="1200329"/>
              </a:xfrm>
              <a:prstGeom prst="rect">
                <a:avLst/>
              </a:prstGeom>
              <a:noFill/>
              <a:ln>
                <a:noFill/>
              </a:ln>
            </p:spPr>
            <p:txBody>
              <a:bodyPr wrap="square" rtlCol="0">
                <a:spAutoFit/>
              </a:bodyPr>
              <a:lstStyle/>
              <a:p>
                <a:pPr algn="ctr"/>
                <a:r>
                  <a:rPr lang="en-US" altLang="zh-CN" sz="72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03</a:t>
                </a:r>
                <a:endParaRPr lang="zh-CN" altLang="en-US" sz="72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a:off x="3762577" y="2731142"/>
                <a:ext cx="4666846" cy="830997"/>
              </a:xfrm>
              <a:prstGeom prst="rect">
                <a:avLst/>
              </a:prstGeom>
              <a:noFill/>
              <a:ln>
                <a:noFill/>
              </a:ln>
            </p:spPr>
            <p:txBody>
              <a:bodyPr wrap="square" rtlCol="0">
                <a:spAutoFit/>
              </a:bodyPr>
              <a:lstStyle/>
              <a:p>
                <a:pPr algn="ctr"/>
                <a:r>
                  <a:rPr lang="zh-CN" altLang="en-US" sz="48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融资计划</a:t>
                </a:r>
                <a:endParaRPr lang="zh-CN" altLang="en-US" sz="48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文本框 7"/>
              <p:cNvSpPr txBox="1"/>
              <p:nvPr/>
            </p:nvSpPr>
            <p:spPr>
              <a:xfrm>
                <a:off x="3922614" y="3675118"/>
                <a:ext cx="4358640" cy="1107996"/>
              </a:xfrm>
              <a:prstGeom prst="rect">
                <a:avLst/>
              </a:prstGeom>
              <a:noFill/>
              <a:ln>
                <a:noFill/>
              </a:ln>
            </p:spPr>
            <p:txBody>
              <a:bodyPr wrap="square" rtlCol="0">
                <a:spAutoFit/>
              </a:bodyPr>
              <a:lstStyle/>
              <a:p>
                <a:pPr algn="ctr">
                  <a:lnSpc>
                    <a:spcPct val="150000"/>
                  </a:lnSpc>
                </a:pP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点击输入您的文字内容，点击输入您的文字内容，点击输入您的文字。点击输入您的文字。点击输入您的文字内容，</a:t>
                </a:r>
                <a:endParaRPr lang="en-US" altLang="zh-CN"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lnSpc>
                    <a:spcPct val="150000"/>
                  </a:lnSpc>
                </a:pP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a:t>
                </a:r>
                <a:r>
                  <a:rPr lang="en-US" altLang="zh-CN"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a:t>
                </a:r>
                <a:endPar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useBgFill="1">
            <p:nvSpPr>
              <p:cNvPr id="9" name="等腰三角形 8"/>
              <p:cNvSpPr/>
              <p:nvPr/>
            </p:nvSpPr>
            <p:spPr>
              <a:xfrm flipH="1" flipV="1">
                <a:off x="5862320" y="5156477"/>
                <a:ext cx="467360" cy="30480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4101059" y="2218520"/>
            <a:ext cx="3989884" cy="3240000"/>
            <a:chOff x="4101058" y="2373853"/>
            <a:chExt cx="3989884" cy="3240000"/>
          </a:xfrm>
        </p:grpSpPr>
        <p:grpSp>
          <p:nvGrpSpPr>
            <p:cNvPr id="38" name="Group 37"/>
            <p:cNvGrpSpPr/>
            <p:nvPr/>
          </p:nvGrpSpPr>
          <p:grpSpPr>
            <a:xfrm>
              <a:off x="4101058" y="2373853"/>
              <a:ext cx="3989884" cy="3240000"/>
              <a:chOff x="4146768" y="2284989"/>
              <a:chExt cx="3989884" cy="3240000"/>
            </a:xfrm>
          </p:grpSpPr>
          <p:sp>
            <p:nvSpPr>
              <p:cNvPr id="3" name="Oval 2"/>
              <p:cNvSpPr>
                <a:spLocks noChangeAspect="1" noChangeArrowheads="1"/>
              </p:cNvSpPr>
              <p:nvPr/>
            </p:nvSpPr>
            <p:spPr bwMode="auto">
              <a:xfrm rot="12901201" flipV="1">
                <a:off x="4516012" y="2284989"/>
                <a:ext cx="3240000" cy="3240000"/>
              </a:xfrm>
              <a:prstGeom prst="ellipse">
                <a:avLst/>
              </a:prstGeom>
              <a:solidFill>
                <a:schemeClr val="bg1"/>
              </a:solidFill>
              <a:ln>
                <a:noFill/>
              </a:ln>
              <a:effectLst>
                <a:outerShdw blurRad="381000" sx="102000" sy="102000" algn="ctr" rotWithShape="0">
                  <a:schemeClr val="tx1">
                    <a:lumMod val="95000"/>
                    <a:lumOff val="5000"/>
                    <a:alpha val="40000"/>
                  </a:schemeClr>
                </a:outerShdw>
              </a:effectLst>
            </p:spPr>
            <p:txBody>
              <a:bodyPr vert="horz" wrap="square" lIns="91440" tIns="45720" rIns="91440" bIns="45720" numCol="1" anchor="t" anchorCtr="0" compatLnSpc="1"/>
              <a:lstStyle/>
              <a:p>
                <a:endParaRPr lang="id-ID" i="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Oval 3"/>
              <p:cNvSpPr>
                <a:spLocks noChangeAspect="1" noChangeArrowheads="1"/>
              </p:cNvSpPr>
              <p:nvPr/>
            </p:nvSpPr>
            <p:spPr bwMode="auto">
              <a:xfrm rot="12901201" flipV="1">
                <a:off x="4778066" y="2544033"/>
                <a:ext cx="2736000" cy="2736000"/>
              </a:xfrm>
              <a:prstGeom prst="ellipse">
                <a:avLst/>
              </a:prstGeom>
              <a:solidFill>
                <a:schemeClr val="bg1"/>
              </a:solidFill>
              <a:ln>
                <a:noFill/>
              </a:ln>
              <a:effectLst>
                <a:outerShdw blurRad="381000" sx="102000" sy="102000" algn="ctr" rotWithShape="0">
                  <a:schemeClr val="bg1">
                    <a:lumMod val="75000"/>
                    <a:alpha val="40000"/>
                  </a:schemeClr>
                </a:outerShdw>
              </a:effectLst>
            </p:spPr>
            <p:txBody>
              <a:bodyPr vert="horz" wrap="square" lIns="91440" tIns="45720" rIns="91440" bIns="45720" numCol="1" anchor="t" anchorCtr="0" compatLnSpc="1"/>
              <a:lstStyle/>
              <a:p>
                <a:endParaRPr lang="id-ID" i="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aphicFrame>
            <p:nvGraphicFramePr>
              <p:cNvPr id="5" name="Chart 4"/>
              <p:cNvGraphicFramePr/>
              <p:nvPr/>
            </p:nvGraphicFramePr>
            <p:xfrm>
              <a:off x="4146768" y="2481751"/>
              <a:ext cx="3989884" cy="2843808"/>
            </p:xfrm>
            <a:graphic>
              <a:graphicData uri="http://schemas.openxmlformats.org/drawingml/2006/chart">
                <c:chart xmlns:c="http://schemas.openxmlformats.org/drawingml/2006/chart" xmlns:r="http://schemas.openxmlformats.org/officeDocument/2006/relationships" r:id="rId1"/>
              </a:graphicData>
            </a:graphic>
          </p:graphicFrame>
        </p:grpSp>
        <p:sp>
          <p:nvSpPr>
            <p:cNvPr id="39" name="AutoShape 117"/>
            <p:cNvSpPr/>
            <p:nvPr/>
          </p:nvSpPr>
          <p:spPr bwMode="auto">
            <a:xfrm>
              <a:off x="5858527" y="3815647"/>
              <a:ext cx="474946" cy="356412"/>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tx1">
                <a:lumMod val="65000"/>
                <a:lumOff val="35000"/>
              </a:schemeClr>
            </a:solidFill>
            <a:ln>
              <a:noFill/>
            </a:ln>
            <a:effectLst>
              <a:outerShdw blurRad="127000" sx="102000" sy="102000" algn="ctr" rotWithShape="0">
                <a:schemeClr val="bg1">
                  <a:lumMod val="75000"/>
                  <a:alpha val="40000"/>
                </a:schemeClr>
              </a:outerShdw>
            </a:effectLst>
          </p:spPr>
          <p:txBody>
            <a:bodyPr lIns="19051" tIns="19051" rIns="19051" bIns="19051" anchor="ctr"/>
            <a:lstStyle/>
            <a:p>
              <a:pPr algn="ctr" defTabSz="227965" fontAlgn="base" hangingPunct="0">
                <a:spcBef>
                  <a:spcPct val="0"/>
                </a:spcBef>
                <a:spcAft>
                  <a:spcPct val="0"/>
                </a:spcAft>
              </a:pPr>
              <a:endParaRPr lang="en-US" sz="1500" i="1"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sp>
        <p:nvSpPr>
          <p:cNvPr id="48" name="AutoShape 4"/>
          <p:cNvSpPr/>
          <p:nvPr/>
        </p:nvSpPr>
        <p:spPr bwMode="auto">
          <a:xfrm>
            <a:off x="3205520" y="1993235"/>
            <a:ext cx="359456" cy="3607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4"/>
          </a:solid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4"/>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nvGrpSpPr>
          <p:cNvPr id="49" name="Group 48"/>
          <p:cNvGrpSpPr/>
          <p:nvPr/>
        </p:nvGrpSpPr>
        <p:grpSpPr>
          <a:xfrm>
            <a:off x="8573992" y="4341125"/>
            <a:ext cx="371520" cy="371520"/>
            <a:chOff x="8216107" y="2577307"/>
            <a:chExt cx="464344" cy="464344"/>
          </a:xfrm>
          <a:solidFill>
            <a:schemeClr val="accent2"/>
          </a:solidFill>
        </p:grpSpPr>
        <p:sp>
          <p:nvSpPr>
            <p:cNvPr id="50" name="AutoShape 52"/>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2"/>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51" name="AutoShape 53"/>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2"/>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52" name="AutoShape 54"/>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2"/>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53" name="AutoShape 55"/>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2"/>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4" name="Group 53"/>
          <p:cNvGrpSpPr/>
          <p:nvPr/>
        </p:nvGrpSpPr>
        <p:grpSpPr>
          <a:xfrm>
            <a:off x="3257598" y="4340807"/>
            <a:ext cx="255303" cy="372156"/>
            <a:chOff x="5429367" y="4908078"/>
            <a:chExt cx="319088" cy="465138"/>
          </a:xfrm>
          <a:solidFill>
            <a:schemeClr val="accent3"/>
          </a:solidFill>
        </p:grpSpPr>
        <p:sp>
          <p:nvSpPr>
            <p:cNvPr id="55" name="AutoShape 97"/>
            <p:cNvSpPr/>
            <p:nvPr/>
          </p:nvSpPr>
          <p:spPr bwMode="auto">
            <a:xfrm>
              <a:off x="5429367" y="490807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3"/>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56" name="AutoShape 98"/>
            <p:cNvSpPr/>
            <p:nvPr/>
          </p:nvSpPr>
          <p:spPr bwMode="auto">
            <a:xfrm>
              <a:off x="5559542" y="495173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3"/>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57" name="AutoShape 99"/>
            <p:cNvSpPr/>
            <p:nvPr/>
          </p:nvSpPr>
          <p:spPr bwMode="auto">
            <a:xfrm>
              <a:off x="5574623" y="531527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3"/>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8" name="Group 57"/>
          <p:cNvGrpSpPr/>
          <p:nvPr/>
        </p:nvGrpSpPr>
        <p:grpSpPr>
          <a:xfrm>
            <a:off x="8573676" y="1999269"/>
            <a:ext cx="372155" cy="348656"/>
            <a:chOff x="5368132" y="3540125"/>
            <a:chExt cx="465138" cy="435769"/>
          </a:xfrm>
          <a:solidFill>
            <a:schemeClr val="accent1"/>
          </a:solidFill>
        </p:grpSpPr>
        <p:sp>
          <p:nvSpPr>
            <p:cNvPr id="59"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1"/>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60"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chemeClr val="accent1"/>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6" name="Group 25"/>
          <p:cNvGrpSpPr/>
          <p:nvPr/>
        </p:nvGrpSpPr>
        <p:grpSpPr>
          <a:xfrm>
            <a:off x="1486077" y="2581414"/>
            <a:ext cx="2262651" cy="847588"/>
            <a:chOff x="9305653" y="3302983"/>
            <a:chExt cx="2262955" cy="847702"/>
          </a:xfrm>
        </p:grpSpPr>
        <p:sp>
          <p:nvSpPr>
            <p:cNvPr id="61" name="TextBox 26"/>
            <p:cNvSpPr txBox="1"/>
            <p:nvPr/>
          </p:nvSpPr>
          <p:spPr>
            <a:xfrm>
              <a:off x="9305653" y="3302983"/>
              <a:ext cx="2262955" cy="291403"/>
            </a:xfrm>
            <a:prstGeom prst="rect">
              <a:avLst/>
            </a:prstGeom>
            <a:noFill/>
          </p:spPr>
          <p:txBody>
            <a:bodyPr wrap="none" lIns="383948" tIns="0" rIns="0" bIns="0" anchor="b" anchorCtr="0">
              <a:normAutofit fontScale="92500" lnSpcReduction="10000"/>
            </a:bodyPr>
            <a:lstStyle/>
            <a:p>
              <a:r>
                <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a:t>
              </a:r>
              <a:endPar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2" name="TextBox 27"/>
            <p:cNvSpPr txBox="1"/>
            <p:nvPr/>
          </p:nvSpPr>
          <p:spPr>
            <a:xfrm>
              <a:off x="9305653" y="3594387"/>
              <a:ext cx="2262955" cy="556298"/>
            </a:xfrm>
            <a:prstGeom prst="rect">
              <a:avLst/>
            </a:prstGeom>
          </p:spPr>
          <p:txBody>
            <a:bodyPr vert="horz" wrap="square" lIns="383948" tIns="95988" rIns="0" bIns="0" anchor="t" anchorCtr="0">
              <a:normAutofit fontScale="70000" lnSpcReduction="20000"/>
            </a:bodyPr>
            <a:lstStyle/>
            <a:p>
              <a:pPr defTabSz="913130">
                <a:lnSpc>
                  <a:spcPct val="120000"/>
                </a:lnSpc>
                <a:spcBef>
                  <a:spcPct val="0"/>
                </a:spcBef>
                <a:defRPr/>
              </a:pPr>
              <a:r>
                <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63" name="Group 25"/>
          <p:cNvGrpSpPr/>
          <p:nvPr/>
        </p:nvGrpSpPr>
        <p:grpSpPr>
          <a:xfrm>
            <a:off x="7682725" y="2611882"/>
            <a:ext cx="2262651" cy="847588"/>
            <a:chOff x="9305653" y="3302983"/>
            <a:chExt cx="2262955" cy="847702"/>
          </a:xfrm>
        </p:grpSpPr>
        <p:sp>
          <p:nvSpPr>
            <p:cNvPr id="64" name="TextBox 26"/>
            <p:cNvSpPr txBox="1"/>
            <p:nvPr/>
          </p:nvSpPr>
          <p:spPr>
            <a:xfrm>
              <a:off x="9305653" y="3302983"/>
              <a:ext cx="2262955" cy="291403"/>
            </a:xfrm>
            <a:prstGeom prst="rect">
              <a:avLst/>
            </a:prstGeom>
            <a:noFill/>
          </p:spPr>
          <p:txBody>
            <a:bodyPr wrap="none" lIns="383948" tIns="0" rIns="0" bIns="0" anchor="b" anchorCtr="0">
              <a:normAutofit fontScale="92500" lnSpcReduction="10000"/>
            </a:bodyPr>
            <a:lstStyle/>
            <a:p>
              <a:r>
                <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a:t>
              </a:r>
              <a:endPar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5" name="TextBox 27"/>
            <p:cNvSpPr txBox="1"/>
            <p:nvPr/>
          </p:nvSpPr>
          <p:spPr>
            <a:xfrm>
              <a:off x="9305653" y="3594387"/>
              <a:ext cx="2262955" cy="556298"/>
            </a:xfrm>
            <a:prstGeom prst="rect">
              <a:avLst/>
            </a:prstGeom>
          </p:spPr>
          <p:txBody>
            <a:bodyPr vert="horz" wrap="square" lIns="383948" tIns="95988" rIns="0" bIns="0" anchor="t" anchorCtr="0">
              <a:normAutofit fontScale="70000" lnSpcReduction="20000"/>
            </a:bodyPr>
            <a:lstStyle/>
            <a:p>
              <a:pPr defTabSz="913130">
                <a:lnSpc>
                  <a:spcPct val="120000"/>
                </a:lnSpc>
                <a:spcBef>
                  <a:spcPct val="0"/>
                </a:spcBef>
                <a:defRPr/>
              </a:pPr>
              <a:r>
                <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66" name="Group 25"/>
          <p:cNvGrpSpPr/>
          <p:nvPr/>
        </p:nvGrpSpPr>
        <p:grpSpPr>
          <a:xfrm>
            <a:off x="1486077" y="4922303"/>
            <a:ext cx="2262651" cy="847588"/>
            <a:chOff x="9305653" y="3302983"/>
            <a:chExt cx="2262955" cy="847702"/>
          </a:xfrm>
        </p:grpSpPr>
        <p:sp>
          <p:nvSpPr>
            <p:cNvPr id="67" name="TextBox 26"/>
            <p:cNvSpPr txBox="1"/>
            <p:nvPr/>
          </p:nvSpPr>
          <p:spPr>
            <a:xfrm>
              <a:off x="9305653" y="3302983"/>
              <a:ext cx="2262955" cy="291403"/>
            </a:xfrm>
            <a:prstGeom prst="rect">
              <a:avLst/>
            </a:prstGeom>
            <a:noFill/>
          </p:spPr>
          <p:txBody>
            <a:bodyPr wrap="none" lIns="383948" tIns="0" rIns="0" bIns="0" anchor="b" anchorCtr="0">
              <a:normAutofit fontScale="92500" lnSpcReduction="10000"/>
            </a:bodyPr>
            <a:lstStyle/>
            <a:p>
              <a:r>
                <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a:t>
              </a:r>
              <a:endPar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8" name="TextBox 27"/>
            <p:cNvSpPr txBox="1"/>
            <p:nvPr/>
          </p:nvSpPr>
          <p:spPr>
            <a:xfrm>
              <a:off x="9305653" y="3594387"/>
              <a:ext cx="2262955" cy="556298"/>
            </a:xfrm>
            <a:prstGeom prst="rect">
              <a:avLst/>
            </a:prstGeom>
          </p:spPr>
          <p:txBody>
            <a:bodyPr vert="horz" wrap="square" lIns="383948" tIns="95988" rIns="0" bIns="0" anchor="t" anchorCtr="0">
              <a:normAutofit fontScale="70000" lnSpcReduction="20000"/>
            </a:bodyPr>
            <a:lstStyle/>
            <a:p>
              <a:pPr defTabSz="913130">
                <a:lnSpc>
                  <a:spcPct val="120000"/>
                </a:lnSpc>
                <a:spcBef>
                  <a:spcPct val="0"/>
                </a:spcBef>
                <a:defRPr/>
              </a:pPr>
              <a:r>
                <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69" name="Group 25"/>
          <p:cNvGrpSpPr/>
          <p:nvPr/>
        </p:nvGrpSpPr>
        <p:grpSpPr>
          <a:xfrm>
            <a:off x="7682725" y="4952771"/>
            <a:ext cx="2262651" cy="847588"/>
            <a:chOff x="9305653" y="3302983"/>
            <a:chExt cx="2262955" cy="847702"/>
          </a:xfrm>
        </p:grpSpPr>
        <p:sp>
          <p:nvSpPr>
            <p:cNvPr id="70" name="TextBox 26"/>
            <p:cNvSpPr txBox="1"/>
            <p:nvPr/>
          </p:nvSpPr>
          <p:spPr>
            <a:xfrm>
              <a:off x="9305653" y="3302983"/>
              <a:ext cx="2262955" cy="291403"/>
            </a:xfrm>
            <a:prstGeom prst="rect">
              <a:avLst/>
            </a:prstGeom>
            <a:noFill/>
          </p:spPr>
          <p:txBody>
            <a:bodyPr wrap="none" lIns="383948" tIns="0" rIns="0" bIns="0" anchor="b" anchorCtr="0">
              <a:normAutofit fontScale="92500" lnSpcReduction="10000"/>
            </a:bodyPr>
            <a:lstStyle/>
            <a:p>
              <a:r>
                <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a:t>
              </a:r>
              <a:endPar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1" name="TextBox 27"/>
            <p:cNvSpPr txBox="1"/>
            <p:nvPr/>
          </p:nvSpPr>
          <p:spPr>
            <a:xfrm>
              <a:off x="9305653" y="3594387"/>
              <a:ext cx="2262955" cy="556298"/>
            </a:xfrm>
            <a:prstGeom prst="rect">
              <a:avLst/>
            </a:prstGeom>
          </p:spPr>
          <p:txBody>
            <a:bodyPr vert="horz" wrap="square" lIns="383948" tIns="95988" rIns="0" bIns="0" anchor="t" anchorCtr="0">
              <a:normAutofit fontScale="70000" lnSpcReduction="20000"/>
            </a:bodyPr>
            <a:lstStyle/>
            <a:p>
              <a:pPr defTabSz="913130">
                <a:lnSpc>
                  <a:spcPct val="120000"/>
                </a:lnSpc>
                <a:spcBef>
                  <a:spcPct val="0"/>
                </a:spcBef>
                <a:defRPr/>
              </a:pPr>
              <a:r>
                <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3"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par>
                                <p:cTn id="13" presetID="10" presetClass="entr" presetSubtype="0"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500"/>
                                        <p:tgtEl>
                                          <p:spTgt spid="54"/>
                                        </p:tgtEl>
                                      </p:cBhvr>
                                    </p:animEffect>
                                  </p:childTnLst>
                                </p:cTn>
                              </p:par>
                              <p:par>
                                <p:cTn id="16" presetID="10" presetClass="entr" presetSubtype="0" fill="hold" nodeType="with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500"/>
                                        <p:tgtEl>
                                          <p:spTgt spid="49"/>
                                        </p:tgtEl>
                                      </p:cBhvr>
                                    </p:animEffect>
                                  </p:childTnLst>
                                </p:cTn>
                              </p:par>
                              <p:par>
                                <p:cTn id="19" presetID="10"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500"/>
                                        <p:tgtEl>
                                          <p:spTgt spid="58"/>
                                        </p:tgtEl>
                                      </p:cBhvr>
                                    </p:animEffect>
                                  </p:childTnLst>
                                </p:cTn>
                              </p:par>
                              <p:par>
                                <p:cTn id="22" presetID="42" presetClass="entr" presetSubtype="0" fill="hold"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1000" fill="hold"/>
                                        <p:tgtEl>
                                          <p:spTgt spid="46"/>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anim calcmode="lin" valueType="num">
                                      <p:cBhvr>
                                        <p:cTn id="30" dur="1000" fill="hold"/>
                                        <p:tgtEl>
                                          <p:spTgt spid="63"/>
                                        </p:tgtEl>
                                        <p:attrNameLst>
                                          <p:attrName>ppt_x</p:attrName>
                                        </p:attrNameLst>
                                      </p:cBhvr>
                                      <p:tavLst>
                                        <p:tav tm="0">
                                          <p:val>
                                            <p:strVal val="#ppt_x"/>
                                          </p:val>
                                        </p:tav>
                                        <p:tav tm="100000">
                                          <p:val>
                                            <p:strVal val="#ppt_x"/>
                                          </p:val>
                                        </p:tav>
                                      </p:tavLst>
                                    </p:anim>
                                    <p:anim calcmode="lin" valueType="num">
                                      <p:cBhvr>
                                        <p:cTn id="31" dur="1000" fill="hold"/>
                                        <p:tgtEl>
                                          <p:spTgt spid="63"/>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fade">
                                      <p:cBhvr>
                                        <p:cTn id="34" dur="1000"/>
                                        <p:tgtEl>
                                          <p:spTgt spid="66"/>
                                        </p:tgtEl>
                                      </p:cBhvr>
                                    </p:animEffect>
                                    <p:anim calcmode="lin" valueType="num">
                                      <p:cBhvr>
                                        <p:cTn id="35" dur="1000" fill="hold"/>
                                        <p:tgtEl>
                                          <p:spTgt spid="66"/>
                                        </p:tgtEl>
                                        <p:attrNameLst>
                                          <p:attrName>ppt_x</p:attrName>
                                        </p:attrNameLst>
                                      </p:cBhvr>
                                      <p:tavLst>
                                        <p:tav tm="0">
                                          <p:val>
                                            <p:strVal val="#ppt_x"/>
                                          </p:val>
                                        </p:tav>
                                        <p:tav tm="100000">
                                          <p:val>
                                            <p:strVal val="#ppt_x"/>
                                          </p:val>
                                        </p:tav>
                                      </p:tavLst>
                                    </p:anim>
                                    <p:anim calcmode="lin" valueType="num">
                                      <p:cBhvr>
                                        <p:cTn id="36" dur="1000" fill="hold"/>
                                        <p:tgtEl>
                                          <p:spTgt spid="66"/>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69"/>
                                        </p:tgtEl>
                                        <p:attrNameLst>
                                          <p:attrName>style.visibility</p:attrName>
                                        </p:attrNameLst>
                                      </p:cBhvr>
                                      <p:to>
                                        <p:strVal val="visible"/>
                                      </p:to>
                                    </p:set>
                                    <p:animEffect transition="in" filter="fade">
                                      <p:cBhvr>
                                        <p:cTn id="39" dur="1000"/>
                                        <p:tgtEl>
                                          <p:spTgt spid="69"/>
                                        </p:tgtEl>
                                      </p:cBhvr>
                                    </p:animEffect>
                                    <p:anim calcmode="lin" valueType="num">
                                      <p:cBhvr>
                                        <p:cTn id="40" dur="1000" fill="hold"/>
                                        <p:tgtEl>
                                          <p:spTgt spid="69"/>
                                        </p:tgtEl>
                                        <p:attrNameLst>
                                          <p:attrName>ppt_x</p:attrName>
                                        </p:attrNameLst>
                                      </p:cBhvr>
                                      <p:tavLst>
                                        <p:tav tm="0">
                                          <p:val>
                                            <p:strVal val="#ppt_x"/>
                                          </p:val>
                                        </p:tav>
                                        <p:tav tm="100000">
                                          <p:val>
                                            <p:strVal val="#ppt_x"/>
                                          </p:val>
                                        </p:tav>
                                      </p:tavLst>
                                    </p:anim>
                                    <p:anim calcmode="lin" valueType="num">
                                      <p:cBhvr>
                                        <p:cTn id="41"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íṡ1iḓe"/>
          <p:cNvSpPr/>
          <p:nvPr/>
        </p:nvSpPr>
        <p:spPr>
          <a:xfrm>
            <a:off x="875001" y="1030848"/>
            <a:ext cx="10442002" cy="2696872"/>
          </a:xfrm>
          <a:prstGeom prst="rect">
            <a:avLst/>
          </a:prstGeom>
          <a:blipFill dpi="0" rotWithShape="1">
            <a:blip r:embed="rId1">
              <a:extLst>
                <a:ext uri="{28A0092B-C50C-407E-A947-70E740481C1C}">
                  <a14:useLocalDpi xmlns:a14="http://schemas.microsoft.com/office/drawing/2010/main" val="0"/>
                </a:ext>
              </a:extLst>
            </a:blip>
            <a:srcRect/>
            <a:stretch>
              <a:fillRect t="-79000"/>
            </a:stretch>
          </a:blip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6" name="ï$ľíḑe"/>
          <p:cNvSpPr/>
          <p:nvPr/>
        </p:nvSpPr>
        <p:spPr>
          <a:xfrm>
            <a:off x="1869789" y="4021005"/>
            <a:ext cx="692709" cy="692709"/>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7" name="i$ľiḑè"/>
          <p:cNvSpPr/>
          <p:nvPr/>
        </p:nvSpPr>
        <p:spPr bwMode="auto">
          <a:xfrm>
            <a:off x="2088892" y="4246001"/>
            <a:ext cx="254502" cy="242715"/>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rgbClr val="FFFFFF"/>
          </a:solidFill>
          <a:ln>
            <a:noFill/>
          </a:ln>
        </p:spPr>
        <p:txBody>
          <a:bodyPr anchor="ctr"/>
          <a:lstStyle/>
          <a:p>
            <a:pPr algn="ctr"/>
            <a:endParaRPr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1" name="iṡḻîḋe"/>
          <p:cNvSpPr/>
          <p:nvPr/>
        </p:nvSpPr>
        <p:spPr>
          <a:xfrm>
            <a:off x="4456360" y="4021005"/>
            <a:ext cx="692709" cy="69270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705">
              <a:latin typeface="FZHei-B01S" panose="02010601030101010101" pitchFamily="2" charset="-122"/>
              <a:ea typeface="FZHei-B01S" panose="02010601030101010101" pitchFamily="2" charset="-122"/>
              <a:sym typeface="FZHei-B01S" panose="02010601030101010101" pitchFamily="2" charset="-122"/>
            </a:endParaRPr>
          </a:p>
        </p:txBody>
      </p:sp>
      <p:sp>
        <p:nvSpPr>
          <p:cNvPr id="34" name="îśľíḓè"/>
          <p:cNvSpPr/>
          <p:nvPr/>
        </p:nvSpPr>
        <p:spPr bwMode="auto">
          <a:xfrm>
            <a:off x="4675463" y="4251547"/>
            <a:ext cx="254502" cy="231624"/>
          </a:xfrm>
          <a:custGeom>
            <a:avLst/>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 name="T66" fmla="*/ 472622 w 604011"/>
              <a:gd name="T67" fmla="*/ 472622 w 604011"/>
              <a:gd name="T68" fmla="*/ 472622 w 604011"/>
              <a:gd name="T69" fmla="*/ 472622 w 604011"/>
              <a:gd name="T70" fmla="*/ 472622 w 604011"/>
              <a:gd name="T71" fmla="*/ 472622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20" h="1750">
                <a:moveTo>
                  <a:pt x="1536" y="0"/>
                </a:moveTo>
                <a:cubicBezTo>
                  <a:pt x="1332" y="0"/>
                  <a:pt x="1165" y="161"/>
                  <a:pt x="1154" y="363"/>
                </a:cubicBezTo>
                <a:lnTo>
                  <a:pt x="766" y="363"/>
                </a:lnTo>
                <a:cubicBezTo>
                  <a:pt x="755" y="161"/>
                  <a:pt x="588" y="0"/>
                  <a:pt x="384" y="0"/>
                </a:cubicBezTo>
                <a:cubicBezTo>
                  <a:pt x="172" y="0"/>
                  <a:pt x="0" y="173"/>
                  <a:pt x="0" y="384"/>
                </a:cubicBezTo>
                <a:cubicBezTo>
                  <a:pt x="0" y="596"/>
                  <a:pt x="172" y="768"/>
                  <a:pt x="384" y="768"/>
                </a:cubicBezTo>
                <a:cubicBezTo>
                  <a:pt x="447" y="768"/>
                  <a:pt x="506" y="751"/>
                  <a:pt x="559" y="724"/>
                </a:cubicBezTo>
                <a:lnTo>
                  <a:pt x="748" y="1046"/>
                </a:lnTo>
                <a:cubicBezTo>
                  <a:pt x="644" y="1115"/>
                  <a:pt x="576" y="1232"/>
                  <a:pt x="576" y="1366"/>
                </a:cubicBezTo>
                <a:cubicBezTo>
                  <a:pt x="576" y="1577"/>
                  <a:pt x="748" y="1750"/>
                  <a:pt x="960" y="1750"/>
                </a:cubicBezTo>
                <a:cubicBezTo>
                  <a:pt x="1172" y="1750"/>
                  <a:pt x="1344" y="1577"/>
                  <a:pt x="1344" y="1366"/>
                </a:cubicBezTo>
                <a:cubicBezTo>
                  <a:pt x="1344" y="1233"/>
                  <a:pt x="1276" y="1115"/>
                  <a:pt x="1173" y="1046"/>
                </a:cubicBezTo>
                <a:lnTo>
                  <a:pt x="1362" y="724"/>
                </a:lnTo>
                <a:cubicBezTo>
                  <a:pt x="1414" y="752"/>
                  <a:pt x="1473" y="768"/>
                  <a:pt x="1536" y="768"/>
                </a:cubicBezTo>
                <a:cubicBezTo>
                  <a:pt x="1748" y="768"/>
                  <a:pt x="1920" y="596"/>
                  <a:pt x="1920" y="384"/>
                </a:cubicBezTo>
                <a:cubicBezTo>
                  <a:pt x="1920" y="173"/>
                  <a:pt x="1748" y="0"/>
                  <a:pt x="1536" y="0"/>
                </a:cubicBezTo>
                <a:close/>
                <a:moveTo>
                  <a:pt x="307" y="623"/>
                </a:moveTo>
                <a:cubicBezTo>
                  <a:pt x="307" y="623"/>
                  <a:pt x="358" y="597"/>
                  <a:pt x="337" y="548"/>
                </a:cubicBezTo>
                <a:cubicBezTo>
                  <a:pt x="327" y="550"/>
                  <a:pt x="301" y="555"/>
                  <a:pt x="280" y="557"/>
                </a:cubicBezTo>
                <a:cubicBezTo>
                  <a:pt x="259" y="560"/>
                  <a:pt x="241" y="548"/>
                  <a:pt x="237" y="537"/>
                </a:cubicBezTo>
                <a:cubicBezTo>
                  <a:pt x="233" y="527"/>
                  <a:pt x="244" y="508"/>
                  <a:pt x="240" y="502"/>
                </a:cubicBezTo>
                <a:cubicBezTo>
                  <a:pt x="235" y="496"/>
                  <a:pt x="219" y="479"/>
                  <a:pt x="225" y="464"/>
                </a:cubicBezTo>
                <a:cubicBezTo>
                  <a:pt x="230" y="449"/>
                  <a:pt x="228" y="442"/>
                  <a:pt x="228" y="442"/>
                </a:cubicBezTo>
                <a:cubicBezTo>
                  <a:pt x="228" y="442"/>
                  <a:pt x="197" y="436"/>
                  <a:pt x="195" y="425"/>
                </a:cubicBezTo>
                <a:cubicBezTo>
                  <a:pt x="192" y="414"/>
                  <a:pt x="236" y="346"/>
                  <a:pt x="236" y="346"/>
                </a:cubicBezTo>
                <a:cubicBezTo>
                  <a:pt x="236" y="346"/>
                  <a:pt x="227" y="330"/>
                  <a:pt x="224" y="321"/>
                </a:cubicBezTo>
                <a:cubicBezTo>
                  <a:pt x="222" y="312"/>
                  <a:pt x="224" y="265"/>
                  <a:pt x="253" y="211"/>
                </a:cubicBezTo>
                <a:cubicBezTo>
                  <a:pt x="281" y="157"/>
                  <a:pt x="347" y="138"/>
                  <a:pt x="434" y="149"/>
                </a:cubicBezTo>
                <a:cubicBezTo>
                  <a:pt x="521" y="160"/>
                  <a:pt x="573" y="248"/>
                  <a:pt x="573" y="301"/>
                </a:cubicBezTo>
                <a:cubicBezTo>
                  <a:pt x="573" y="406"/>
                  <a:pt x="499" y="455"/>
                  <a:pt x="498" y="493"/>
                </a:cubicBezTo>
                <a:cubicBezTo>
                  <a:pt x="496" y="561"/>
                  <a:pt x="573" y="623"/>
                  <a:pt x="573" y="623"/>
                </a:cubicBezTo>
                <a:lnTo>
                  <a:pt x="307" y="623"/>
                </a:lnTo>
                <a:close/>
                <a:moveTo>
                  <a:pt x="883" y="1604"/>
                </a:moveTo>
                <a:cubicBezTo>
                  <a:pt x="883" y="1604"/>
                  <a:pt x="934" y="1579"/>
                  <a:pt x="913" y="1529"/>
                </a:cubicBezTo>
                <a:cubicBezTo>
                  <a:pt x="904" y="1531"/>
                  <a:pt x="877" y="1536"/>
                  <a:pt x="856" y="1539"/>
                </a:cubicBezTo>
                <a:cubicBezTo>
                  <a:pt x="835" y="1541"/>
                  <a:pt x="817" y="1529"/>
                  <a:pt x="813" y="1518"/>
                </a:cubicBezTo>
                <a:cubicBezTo>
                  <a:pt x="809" y="1508"/>
                  <a:pt x="820" y="1489"/>
                  <a:pt x="816" y="1483"/>
                </a:cubicBezTo>
                <a:cubicBezTo>
                  <a:pt x="811" y="1477"/>
                  <a:pt x="795" y="1460"/>
                  <a:pt x="801" y="1445"/>
                </a:cubicBezTo>
                <a:cubicBezTo>
                  <a:pt x="806" y="1430"/>
                  <a:pt x="804" y="1423"/>
                  <a:pt x="804" y="1423"/>
                </a:cubicBezTo>
                <a:cubicBezTo>
                  <a:pt x="804" y="1423"/>
                  <a:pt x="773" y="1417"/>
                  <a:pt x="771" y="1406"/>
                </a:cubicBezTo>
                <a:cubicBezTo>
                  <a:pt x="768" y="1395"/>
                  <a:pt x="812" y="1327"/>
                  <a:pt x="812" y="1327"/>
                </a:cubicBezTo>
                <a:cubicBezTo>
                  <a:pt x="812" y="1327"/>
                  <a:pt x="803" y="1311"/>
                  <a:pt x="800" y="1302"/>
                </a:cubicBezTo>
                <a:cubicBezTo>
                  <a:pt x="798" y="1293"/>
                  <a:pt x="800" y="1246"/>
                  <a:pt x="829" y="1192"/>
                </a:cubicBezTo>
                <a:cubicBezTo>
                  <a:pt x="857" y="1139"/>
                  <a:pt x="923" y="1119"/>
                  <a:pt x="1010" y="1130"/>
                </a:cubicBezTo>
                <a:cubicBezTo>
                  <a:pt x="1097" y="1141"/>
                  <a:pt x="1149" y="1229"/>
                  <a:pt x="1149" y="1282"/>
                </a:cubicBezTo>
                <a:cubicBezTo>
                  <a:pt x="1149" y="1388"/>
                  <a:pt x="1075" y="1436"/>
                  <a:pt x="1074" y="1474"/>
                </a:cubicBezTo>
                <a:cubicBezTo>
                  <a:pt x="1072" y="1542"/>
                  <a:pt x="1149" y="1604"/>
                  <a:pt x="1149" y="1604"/>
                </a:cubicBezTo>
                <a:lnTo>
                  <a:pt x="883" y="1604"/>
                </a:lnTo>
                <a:close/>
                <a:moveTo>
                  <a:pt x="1135" y="1026"/>
                </a:moveTo>
                <a:cubicBezTo>
                  <a:pt x="1082" y="999"/>
                  <a:pt x="1023" y="982"/>
                  <a:pt x="960" y="982"/>
                </a:cubicBezTo>
                <a:cubicBezTo>
                  <a:pt x="897" y="982"/>
                  <a:pt x="838" y="998"/>
                  <a:pt x="785" y="1026"/>
                </a:cubicBezTo>
                <a:lnTo>
                  <a:pt x="596" y="704"/>
                </a:lnTo>
                <a:cubicBezTo>
                  <a:pt x="694" y="639"/>
                  <a:pt x="759" y="530"/>
                  <a:pt x="766" y="406"/>
                </a:cubicBezTo>
                <a:lnTo>
                  <a:pt x="1154" y="406"/>
                </a:lnTo>
                <a:cubicBezTo>
                  <a:pt x="1161" y="530"/>
                  <a:pt x="1226" y="639"/>
                  <a:pt x="1324" y="704"/>
                </a:cubicBezTo>
                <a:lnTo>
                  <a:pt x="1135" y="1026"/>
                </a:lnTo>
                <a:close/>
                <a:moveTo>
                  <a:pt x="1459" y="623"/>
                </a:moveTo>
                <a:cubicBezTo>
                  <a:pt x="1459" y="623"/>
                  <a:pt x="1510" y="597"/>
                  <a:pt x="1489" y="548"/>
                </a:cubicBezTo>
                <a:cubicBezTo>
                  <a:pt x="1479" y="550"/>
                  <a:pt x="1453" y="555"/>
                  <a:pt x="1432" y="557"/>
                </a:cubicBezTo>
                <a:cubicBezTo>
                  <a:pt x="1411" y="560"/>
                  <a:pt x="1393" y="548"/>
                  <a:pt x="1389" y="537"/>
                </a:cubicBezTo>
                <a:cubicBezTo>
                  <a:pt x="1385" y="527"/>
                  <a:pt x="1396" y="508"/>
                  <a:pt x="1392" y="502"/>
                </a:cubicBezTo>
                <a:cubicBezTo>
                  <a:pt x="1387" y="496"/>
                  <a:pt x="1371" y="479"/>
                  <a:pt x="1377" y="464"/>
                </a:cubicBezTo>
                <a:cubicBezTo>
                  <a:pt x="1382" y="449"/>
                  <a:pt x="1380" y="442"/>
                  <a:pt x="1380" y="442"/>
                </a:cubicBezTo>
                <a:cubicBezTo>
                  <a:pt x="1380" y="442"/>
                  <a:pt x="1350" y="436"/>
                  <a:pt x="1347" y="425"/>
                </a:cubicBezTo>
                <a:cubicBezTo>
                  <a:pt x="1344" y="414"/>
                  <a:pt x="1388" y="346"/>
                  <a:pt x="1388" y="346"/>
                </a:cubicBezTo>
                <a:cubicBezTo>
                  <a:pt x="1388" y="346"/>
                  <a:pt x="1379" y="330"/>
                  <a:pt x="1376" y="321"/>
                </a:cubicBezTo>
                <a:cubicBezTo>
                  <a:pt x="1374" y="312"/>
                  <a:pt x="1376" y="265"/>
                  <a:pt x="1405" y="211"/>
                </a:cubicBezTo>
                <a:cubicBezTo>
                  <a:pt x="1433" y="157"/>
                  <a:pt x="1499" y="138"/>
                  <a:pt x="1586" y="149"/>
                </a:cubicBezTo>
                <a:cubicBezTo>
                  <a:pt x="1673" y="160"/>
                  <a:pt x="1725" y="248"/>
                  <a:pt x="1725" y="301"/>
                </a:cubicBezTo>
                <a:cubicBezTo>
                  <a:pt x="1725" y="406"/>
                  <a:pt x="1651" y="455"/>
                  <a:pt x="1650" y="493"/>
                </a:cubicBezTo>
                <a:cubicBezTo>
                  <a:pt x="1648" y="561"/>
                  <a:pt x="1725" y="623"/>
                  <a:pt x="1725" y="623"/>
                </a:cubicBezTo>
                <a:lnTo>
                  <a:pt x="1459" y="623"/>
                </a:lnTo>
                <a:close/>
              </a:path>
            </a:pathLst>
          </a:custGeom>
          <a:solidFill>
            <a:srgbClr val="FFFFFF"/>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800">
              <a:latin typeface="FZHei-B01S" panose="02010601030101010101" pitchFamily="2" charset="-122"/>
              <a:ea typeface="FZHei-B01S" panose="02010601030101010101" pitchFamily="2" charset="-122"/>
              <a:sym typeface="FZHei-B01S" panose="02010601030101010101" pitchFamily="2" charset="-122"/>
            </a:endParaRPr>
          </a:p>
        </p:txBody>
      </p:sp>
      <p:sp>
        <p:nvSpPr>
          <p:cNvPr id="16" name="ïşļïḓè"/>
          <p:cNvSpPr/>
          <p:nvPr/>
        </p:nvSpPr>
        <p:spPr>
          <a:xfrm>
            <a:off x="7042932" y="4021005"/>
            <a:ext cx="692709" cy="69270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705">
              <a:latin typeface="FZHei-B01S" panose="02010601030101010101" pitchFamily="2" charset="-122"/>
              <a:ea typeface="FZHei-B01S" panose="02010601030101010101" pitchFamily="2" charset="-122"/>
              <a:sym typeface="FZHei-B01S" panose="02010601030101010101" pitchFamily="2" charset="-122"/>
            </a:endParaRPr>
          </a:p>
        </p:txBody>
      </p:sp>
      <p:sp>
        <p:nvSpPr>
          <p:cNvPr id="35" name="isḻïḋè"/>
          <p:cNvSpPr/>
          <p:nvPr/>
        </p:nvSpPr>
        <p:spPr bwMode="auto">
          <a:xfrm>
            <a:off x="7262037" y="4240302"/>
            <a:ext cx="254499" cy="254115"/>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solidFill>
            <a:srgbClr val="FFFFFF"/>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800">
              <a:latin typeface="FZHei-B01S" panose="02010601030101010101" pitchFamily="2" charset="-122"/>
              <a:ea typeface="FZHei-B01S" panose="02010601030101010101" pitchFamily="2" charset="-122"/>
              <a:sym typeface="FZHei-B01S" panose="02010601030101010101" pitchFamily="2" charset="-122"/>
            </a:endParaRPr>
          </a:p>
        </p:txBody>
      </p:sp>
      <p:sp>
        <p:nvSpPr>
          <p:cNvPr id="11" name="îṥļíḋê"/>
          <p:cNvSpPr/>
          <p:nvPr/>
        </p:nvSpPr>
        <p:spPr>
          <a:xfrm>
            <a:off x="9629502" y="4021005"/>
            <a:ext cx="692709" cy="692709"/>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2" name="î$liḓè"/>
          <p:cNvSpPr/>
          <p:nvPr/>
        </p:nvSpPr>
        <p:spPr bwMode="auto">
          <a:xfrm>
            <a:off x="9848606" y="4240321"/>
            <a:ext cx="254501" cy="254077"/>
          </a:xfrm>
          <a:custGeom>
            <a:avLst/>
            <a:gdLst>
              <a:gd name="T0" fmla="*/ 485 w 485"/>
              <a:gd name="T1" fmla="*/ 230 h 485"/>
              <a:gd name="T2" fmla="*/ 430 w 485"/>
              <a:gd name="T3" fmla="*/ 175 h 485"/>
              <a:gd name="T4" fmla="*/ 406 w 485"/>
              <a:gd name="T5" fmla="*/ 175 h 485"/>
              <a:gd name="T6" fmla="*/ 462 w 485"/>
              <a:gd name="T7" fmla="*/ 119 h 485"/>
              <a:gd name="T8" fmla="*/ 405 w 485"/>
              <a:gd name="T9" fmla="*/ 62 h 485"/>
              <a:gd name="T10" fmla="*/ 327 w 485"/>
              <a:gd name="T11" fmla="*/ 62 h 485"/>
              <a:gd name="T12" fmla="*/ 310 w 485"/>
              <a:gd name="T13" fmla="*/ 79 h 485"/>
              <a:gd name="T14" fmla="*/ 310 w 485"/>
              <a:gd name="T15" fmla="*/ 0 h 485"/>
              <a:gd name="T16" fmla="*/ 230 w 485"/>
              <a:gd name="T17" fmla="*/ 0 h 485"/>
              <a:gd name="T18" fmla="*/ 175 w 485"/>
              <a:gd name="T19" fmla="*/ 55 h 485"/>
              <a:gd name="T20" fmla="*/ 175 w 485"/>
              <a:gd name="T21" fmla="*/ 79 h 485"/>
              <a:gd name="T22" fmla="*/ 119 w 485"/>
              <a:gd name="T23" fmla="*/ 23 h 485"/>
              <a:gd name="T24" fmla="*/ 62 w 485"/>
              <a:gd name="T25" fmla="*/ 80 h 485"/>
              <a:gd name="T26" fmla="*/ 62 w 485"/>
              <a:gd name="T27" fmla="*/ 158 h 485"/>
              <a:gd name="T28" fmla="*/ 79 w 485"/>
              <a:gd name="T29" fmla="*/ 175 h 485"/>
              <a:gd name="T30" fmla="*/ 0 w 485"/>
              <a:gd name="T31" fmla="*/ 175 h 485"/>
              <a:gd name="T32" fmla="*/ 0 w 485"/>
              <a:gd name="T33" fmla="*/ 255 h 485"/>
              <a:gd name="T34" fmla="*/ 55 w 485"/>
              <a:gd name="T35" fmla="*/ 310 h 485"/>
              <a:gd name="T36" fmla="*/ 79 w 485"/>
              <a:gd name="T37" fmla="*/ 310 h 485"/>
              <a:gd name="T38" fmla="*/ 23 w 485"/>
              <a:gd name="T39" fmla="*/ 366 h 485"/>
              <a:gd name="T40" fmla="*/ 80 w 485"/>
              <a:gd name="T41" fmla="*/ 423 h 485"/>
              <a:gd name="T42" fmla="*/ 158 w 485"/>
              <a:gd name="T43" fmla="*/ 423 h 485"/>
              <a:gd name="T44" fmla="*/ 175 w 485"/>
              <a:gd name="T45" fmla="*/ 406 h 485"/>
              <a:gd name="T46" fmla="*/ 175 w 485"/>
              <a:gd name="T47" fmla="*/ 485 h 485"/>
              <a:gd name="T48" fmla="*/ 255 w 485"/>
              <a:gd name="T49" fmla="*/ 485 h 485"/>
              <a:gd name="T50" fmla="*/ 310 w 485"/>
              <a:gd name="T51" fmla="*/ 430 h 485"/>
              <a:gd name="T52" fmla="*/ 310 w 485"/>
              <a:gd name="T53" fmla="*/ 406 h 485"/>
              <a:gd name="T54" fmla="*/ 366 w 485"/>
              <a:gd name="T55" fmla="*/ 462 h 485"/>
              <a:gd name="T56" fmla="*/ 423 w 485"/>
              <a:gd name="T57" fmla="*/ 405 h 485"/>
              <a:gd name="T58" fmla="*/ 423 w 485"/>
              <a:gd name="T59" fmla="*/ 327 h 485"/>
              <a:gd name="T60" fmla="*/ 406 w 485"/>
              <a:gd name="T61" fmla="*/ 310 h 485"/>
              <a:gd name="T62" fmla="*/ 485 w 485"/>
              <a:gd name="T63" fmla="*/ 310 h 485"/>
              <a:gd name="T64" fmla="*/ 485 w 485"/>
              <a:gd name="T65" fmla="*/ 230 h 485"/>
              <a:gd name="T66" fmla="*/ 243 w 485"/>
              <a:gd name="T67" fmla="*/ 343 h 485"/>
              <a:gd name="T68" fmla="*/ 143 w 485"/>
              <a:gd name="T69" fmla="*/ 243 h 485"/>
              <a:gd name="T70" fmla="*/ 243 w 485"/>
              <a:gd name="T71" fmla="*/ 143 h 485"/>
              <a:gd name="T72" fmla="*/ 343 w 485"/>
              <a:gd name="T73" fmla="*/ 243 h 485"/>
              <a:gd name="T74" fmla="*/ 243 w 485"/>
              <a:gd name="T75" fmla="*/ 343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85" h="485">
                <a:moveTo>
                  <a:pt x="485" y="230"/>
                </a:moveTo>
                <a:cubicBezTo>
                  <a:pt x="485" y="200"/>
                  <a:pt x="460" y="175"/>
                  <a:pt x="430" y="175"/>
                </a:cubicBezTo>
                <a:lnTo>
                  <a:pt x="406" y="175"/>
                </a:lnTo>
                <a:lnTo>
                  <a:pt x="462" y="119"/>
                </a:lnTo>
                <a:lnTo>
                  <a:pt x="405" y="62"/>
                </a:lnTo>
                <a:cubicBezTo>
                  <a:pt x="384" y="41"/>
                  <a:pt x="349" y="41"/>
                  <a:pt x="327" y="62"/>
                </a:cubicBezTo>
                <a:lnTo>
                  <a:pt x="310" y="79"/>
                </a:lnTo>
                <a:lnTo>
                  <a:pt x="310" y="0"/>
                </a:lnTo>
                <a:lnTo>
                  <a:pt x="230" y="0"/>
                </a:lnTo>
                <a:cubicBezTo>
                  <a:pt x="200" y="0"/>
                  <a:pt x="175" y="25"/>
                  <a:pt x="175" y="55"/>
                </a:cubicBezTo>
                <a:lnTo>
                  <a:pt x="175" y="79"/>
                </a:lnTo>
                <a:lnTo>
                  <a:pt x="119" y="23"/>
                </a:lnTo>
                <a:lnTo>
                  <a:pt x="62" y="80"/>
                </a:lnTo>
                <a:cubicBezTo>
                  <a:pt x="41" y="102"/>
                  <a:pt x="41" y="137"/>
                  <a:pt x="62" y="158"/>
                </a:cubicBezTo>
                <a:lnTo>
                  <a:pt x="79" y="175"/>
                </a:lnTo>
                <a:lnTo>
                  <a:pt x="0" y="175"/>
                </a:lnTo>
                <a:lnTo>
                  <a:pt x="0" y="255"/>
                </a:lnTo>
                <a:cubicBezTo>
                  <a:pt x="0" y="286"/>
                  <a:pt x="25" y="310"/>
                  <a:pt x="55" y="310"/>
                </a:cubicBezTo>
                <a:lnTo>
                  <a:pt x="79" y="310"/>
                </a:lnTo>
                <a:lnTo>
                  <a:pt x="23" y="366"/>
                </a:lnTo>
                <a:lnTo>
                  <a:pt x="80" y="423"/>
                </a:lnTo>
                <a:cubicBezTo>
                  <a:pt x="102" y="445"/>
                  <a:pt x="137" y="445"/>
                  <a:pt x="158" y="423"/>
                </a:cubicBezTo>
                <a:lnTo>
                  <a:pt x="175" y="406"/>
                </a:lnTo>
                <a:lnTo>
                  <a:pt x="175" y="485"/>
                </a:lnTo>
                <a:lnTo>
                  <a:pt x="255" y="485"/>
                </a:lnTo>
                <a:cubicBezTo>
                  <a:pt x="286" y="485"/>
                  <a:pt x="310" y="460"/>
                  <a:pt x="310" y="430"/>
                </a:cubicBezTo>
                <a:lnTo>
                  <a:pt x="310" y="406"/>
                </a:lnTo>
                <a:lnTo>
                  <a:pt x="366" y="462"/>
                </a:lnTo>
                <a:lnTo>
                  <a:pt x="423" y="405"/>
                </a:lnTo>
                <a:cubicBezTo>
                  <a:pt x="445" y="384"/>
                  <a:pt x="445" y="349"/>
                  <a:pt x="423" y="327"/>
                </a:cubicBezTo>
                <a:lnTo>
                  <a:pt x="406" y="310"/>
                </a:lnTo>
                <a:lnTo>
                  <a:pt x="485" y="310"/>
                </a:lnTo>
                <a:lnTo>
                  <a:pt x="485" y="230"/>
                </a:lnTo>
                <a:close/>
                <a:moveTo>
                  <a:pt x="243" y="343"/>
                </a:moveTo>
                <a:cubicBezTo>
                  <a:pt x="187" y="343"/>
                  <a:pt x="143" y="298"/>
                  <a:pt x="143" y="243"/>
                </a:cubicBezTo>
                <a:cubicBezTo>
                  <a:pt x="143" y="187"/>
                  <a:pt x="187" y="143"/>
                  <a:pt x="243" y="143"/>
                </a:cubicBezTo>
                <a:cubicBezTo>
                  <a:pt x="298" y="143"/>
                  <a:pt x="343" y="187"/>
                  <a:pt x="343" y="243"/>
                </a:cubicBezTo>
                <a:cubicBezTo>
                  <a:pt x="343" y="298"/>
                  <a:pt x="298" y="343"/>
                  <a:pt x="243" y="343"/>
                </a:cubicBezTo>
                <a:close/>
              </a:path>
            </a:pathLst>
          </a:custGeom>
          <a:solidFill>
            <a:srgbClr val="FFFFFF"/>
          </a:solidFill>
          <a:ln>
            <a:noFill/>
          </a:ln>
        </p:spPr>
        <p:txBody>
          <a:bodyPr anchor="ctr"/>
          <a:lstStyle/>
          <a:p>
            <a:pPr algn="ctr"/>
            <a:endParaRPr sz="1705">
              <a:latin typeface="FZHei-B01S" panose="02010601030101010101" pitchFamily="2" charset="-122"/>
              <a:ea typeface="FZHei-B01S" panose="02010601030101010101" pitchFamily="2" charset="-122"/>
              <a:sym typeface="FZHei-B01S" panose="02010601030101010101" pitchFamily="2" charset="-122"/>
            </a:endParaRPr>
          </a:p>
        </p:txBody>
      </p:sp>
      <p:sp>
        <p:nvSpPr>
          <p:cNvPr id="6" name="íSḻïďe"/>
          <p:cNvSpPr/>
          <p:nvPr/>
        </p:nvSpPr>
        <p:spPr>
          <a:xfrm>
            <a:off x="7727038" y="1657449"/>
            <a:ext cx="3075115" cy="2070270"/>
          </a:xfrm>
          <a:prstGeom prst="rect">
            <a:avLst/>
          </a:prstGeom>
          <a:solidFill>
            <a:schemeClr val="accent1">
              <a:alpha val="90000"/>
            </a:schemeClr>
          </a:solidFill>
          <a:ln>
            <a:solidFill>
              <a:srgbClr val="F09899"/>
            </a:solidFill>
          </a:ln>
        </p:spPr>
        <p:txBody>
          <a:bodyPr wrap="none" anchor="ctr">
            <a:normAutofit/>
          </a:bodyPr>
          <a:lstStyle/>
          <a:p>
            <a:pPr algn="ctr"/>
            <a:endParaRPr lang="zh-CN" altLang="en-US" sz="1705"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31" name="组合 30"/>
          <p:cNvGrpSpPr/>
          <p:nvPr/>
        </p:nvGrpSpPr>
        <p:grpSpPr>
          <a:xfrm>
            <a:off x="8801387" y="4880887"/>
            <a:ext cx="2348937" cy="946265"/>
            <a:chOff x="1759686" y="2349127"/>
            <a:chExt cx="2349066" cy="946317"/>
          </a:xfrm>
        </p:grpSpPr>
        <p:sp>
          <p:nvSpPr>
            <p:cNvPr id="32" name="文本框 31"/>
            <p:cNvSpPr txBox="1"/>
            <p:nvPr/>
          </p:nvSpPr>
          <p:spPr>
            <a:xfrm>
              <a:off x="1867328" y="2349127"/>
              <a:ext cx="2133781" cy="355053"/>
            </a:xfrm>
            <a:prstGeom prst="rect">
              <a:avLst/>
            </a:prstGeom>
            <a:noFill/>
          </p:spPr>
          <p:txBody>
            <a:bodyPr wrap="square" rtlCol="0">
              <a:spAutoFit/>
              <a:scene3d>
                <a:camera prst="orthographicFront"/>
                <a:lightRig rig="threePt" dir="t"/>
              </a:scene3d>
              <a:sp3d contourW="12700"/>
            </a:bodyPr>
            <a:lstStyle/>
            <a:p>
              <a:pPr algn="ctr"/>
              <a:r>
                <a:rPr lang="zh-CN" altLang="en-US" sz="1705"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sz="1705"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文本框 32"/>
            <p:cNvSpPr txBox="1"/>
            <p:nvPr/>
          </p:nvSpPr>
          <p:spPr>
            <a:xfrm>
              <a:off x="1759686" y="2687681"/>
              <a:ext cx="2349066" cy="60776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0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单击此处添加文本单击此处添加文本单击此处添加文本单击此处添加文本单击此处添加文本</a:t>
              </a:r>
              <a:endParaRPr lang="zh-CN" altLang="en-US" sz="10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9" name="组合 38"/>
          <p:cNvGrpSpPr/>
          <p:nvPr/>
        </p:nvGrpSpPr>
        <p:grpSpPr>
          <a:xfrm>
            <a:off x="6214817" y="4880887"/>
            <a:ext cx="2348937" cy="946265"/>
            <a:chOff x="1759686" y="2349127"/>
            <a:chExt cx="2349066" cy="946317"/>
          </a:xfrm>
        </p:grpSpPr>
        <p:sp>
          <p:nvSpPr>
            <p:cNvPr id="40" name="文本框 39"/>
            <p:cNvSpPr txBox="1"/>
            <p:nvPr/>
          </p:nvSpPr>
          <p:spPr>
            <a:xfrm>
              <a:off x="1867328" y="2349127"/>
              <a:ext cx="2133781" cy="355053"/>
            </a:xfrm>
            <a:prstGeom prst="rect">
              <a:avLst/>
            </a:prstGeom>
            <a:noFill/>
          </p:spPr>
          <p:txBody>
            <a:bodyPr wrap="square" rtlCol="0">
              <a:spAutoFit/>
              <a:scene3d>
                <a:camera prst="orthographicFront"/>
                <a:lightRig rig="threePt" dir="t"/>
              </a:scene3d>
              <a:sp3d contourW="12700"/>
            </a:bodyPr>
            <a:lstStyle/>
            <a:p>
              <a:pPr algn="ctr"/>
              <a:r>
                <a:rPr lang="zh-CN" altLang="en-US" sz="1705"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sz="1705"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文本框 40"/>
            <p:cNvSpPr txBox="1"/>
            <p:nvPr/>
          </p:nvSpPr>
          <p:spPr>
            <a:xfrm>
              <a:off x="1759686" y="2687681"/>
              <a:ext cx="2349066" cy="60776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0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单击此处添加文本单击此处添加文本单击此处添加文本单击此处添加文本单击此处添加文本</a:t>
              </a:r>
              <a:endParaRPr lang="zh-CN" altLang="en-US" sz="10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2" name="组合 41"/>
          <p:cNvGrpSpPr/>
          <p:nvPr/>
        </p:nvGrpSpPr>
        <p:grpSpPr>
          <a:xfrm>
            <a:off x="3628246" y="4880887"/>
            <a:ext cx="2348937" cy="946265"/>
            <a:chOff x="1759686" y="2349127"/>
            <a:chExt cx="2349066" cy="946317"/>
          </a:xfrm>
        </p:grpSpPr>
        <p:sp>
          <p:nvSpPr>
            <p:cNvPr id="43" name="文本框 42"/>
            <p:cNvSpPr txBox="1"/>
            <p:nvPr/>
          </p:nvSpPr>
          <p:spPr>
            <a:xfrm>
              <a:off x="1867328" y="2349127"/>
              <a:ext cx="2133781" cy="355053"/>
            </a:xfrm>
            <a:prstGeom prst="rect">
              <a:avLst/>
            </a:prstGeom>
            <a:noFill/>
          </p:spPr>
          <p:txBody>
            <a:bodyPr wrap="square" rtlCol="0">
              <a:spAutoFit/>
              <a:scene3d>
                <a:camera prst="orthographicFront"/>
                <a:lightRig rig="threePt" dir="t"/>
              </a:scene3d>
              <a:sp3d contourW="12700"/>
            </a:bodyPr>
            <a:lstStyle/>
            <a:p>
              <a:pPr algn="ctr"/>
              <a:r>
                <a:rPr lang="zh-CN" altLang="en-US" sz="1705"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sz="1705"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4" name="文本框 43"/>
            <p:cNvSpPr txBox="1"/>
            <p:nvPr/>
          </p:nvSpPr>
          <p:spPr>
            <a:xfrm>
              <a:off x="1759686" y="2687681"/>
              <a:ext cx="2349066" cy="60776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0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单击此处添加文本单击此处添加文本单击此处添加文本单击此处添加文本单击此处添加文本</a:t>
              </a:r>
              <a:endParaRPr lang="zh-CN" altLang="en-US" sz="10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5" name="组合 44"/>
          <p:cNvGrpSpPr/>
          <p:nvPr/>
        </p:nvGrpSpPr>
        <p:grpSpPr>
          <a:xfrm>
            <a:off x="1041675" y="4880887"/>
            <a:ext cx="2348937" cy="946265"/>
            <a:chOff x="1759686" y="2349127"/>
            <a:chExt cx="2349066" cy="946317"/>
          </a:xfrm>
        </p:grpSpPr>
        <p:sp>
          <p:nvSpPr>
            <p:cNvPr id="46" name="文本框 45"/>
            <p:cNvSpPr txBox="1"/>
            <p:nvPr/>
          </p:nvSpPr>
          <p:spPr>
            <a:xfrm>
              <a:off x="1867328" y="2349127"/>
              <a:ext cx="2133781" cy="355053"/>
            </a:xfrm>
            <a:prstGeom prst="rect">
              <a:avLst/>
            </a:prstGeom>
            <a:noFill/>
          </p:spPr>
          <p:txBody>
            <a:bodyPr wrap="square" rtlCol="0">
              <a:spAutoFit/>
              <a:scene3d>
                <a:camera prst="orthographicFront"/>
                <a:lightRig rig="threePt" dir="t"/>
              </a:scene3d>
              <a:sp3d contourW="12700"/>
            </a:bodyPr>
            <a:lstStyle/>
            <a:p>
              <a:pPr algn="ctr"/>
              <a:r>
                <a:rPr lang="zh-CN" altLang="en-US" sz="1705"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sz="1705"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7" name="文本框 46"/>
            <p:cNvSpPr txBox="1"/>
            <p:nvPr/>
          </p:nvSpPr>
          <p:spPr>
            <a:xfrm>
              <a:off x="1759686" y="2687681"/>
              <a:ext cx="2349066" cy="60776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0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单击此处添加文本单击此处添加文本单击此处添加文本单击此处添加文本单击此处添加文本</a:t>
              </a:r>
              <a:endParaRPr lang="zh-CN" altLang="en-US" sz="10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0" name="文本框 49"/>
          <p:cNvSpPr txBox="1"/>
          <p:nvPr/>
        </p:nvSpPr>
        <p:spPr>
          <a:xfrm>
            <a:off x="8096325" y="2295574"/>
            <a:ext cx="2348937" cy="607730"/>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0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单击此处添加文本单击此处添加文本单击此处添加文本单击此处添加文本单击此处添加文本</a:t>
            </a:r>
            <a:endParaRPr lang="zh-CN" altLang="en-US" sz="10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1000"/>
                                        <p:tgtEl>
                                          <p:spTgt spid="50"/>
                                        </p:tgtEl>
                                      </p:cBhvr>
                                    </p:animEffect>
                                    <p:anim calcmode="lin" valueType="num">
                                      <p:cBhvr>
                                        <p:cTn id="18" dur="1000" fill="hold"/>
                                        <p:tgtEl>
                                          <p:spTgt spid="50"/>
                                        </p:tgtEl>
                                        <p:attrNameLst>
                                          <p:attrName>ppt_x</p:attrName>
                                        </p:attrNameLst>
                                      </p:cBhvr>
                                      <p:tavLst>
                                        <p:tav tm="0">
                                          <p:val>
                                            <p:strVal val="#ppt_x"/>
                                          </p:val>
                                        </p:tav>
                                        <p:tav tm="100000">
                                          <p:val>
                                            <p:strVal val="#ppt_x"/>
                                          </p:val>
                                        </p:tav>
                                      </p:tavLst>
                                    </p:anim>
                                    <p:anim calcmode="lin" valueType="num">
                                      <p:cBhvr>
                                        <p:cTn id="19" dur="1000" fill="hold"/>
                                        <p:tgtEl>
                                          <p:spTgt spid="50"/>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Effect transition="in" filter="fade">
                                      <p:cBhvr>
                                        <p:cTn id="25" dur="500"/>
                                        <p:tgtEl>
                                          <p:spTgt spid="26"/>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p:cTn id="38" dur="500" fill="hold"/>
                                        <p:tgtEl>
                                          <p:spTgt spid="34"/>
                                        </p:tgtEl>
                                        <p:attrNameLst>
                                          <p:attrName>ppt_w</p:attrName>
                                        </p:attrNameLst>
                                      </p:cBhvr>
                                      <p:tavLst>
                                        <p:tav tm="0">
                                          <p:val>
                                            <p:fltVal val="0"/>
                                          </p:val>
                                        </p:tav>
                                        <p:tav tm="100000">
                                          <p:val>
                                            <p:strVal val="#ppt_w"/>
                                          </p:val>
                                        </p:tav>
                                      </p:tavLst>
                                    </p:anim>
                                    <p:anim calcmode="lin" valueType="num">
                                      <p:cBhvr>
                                        <p:cTn id="39" dur="500" fill="hold"/>
                                        <p:tgtEl>
                                          <p:spTgt spid="34"/>
                                        </p:tgtEl>
                                        <p:attrNameLst>
                                          <p:attrName>ppt_h</p:attrName>
                                        </p:attrNameLst>
                                      </p:cBhvr>
                                      <p:tavLst>
                                        <p:tav tm="0">
                                          <p:val>
                                            <p:fltVal val="0"/>
                                          </p:val>
                                        </p:tav>
                                        <p:tav tm="100000">
                                          <p:val>
                                            <p:strVal val="#ppt_h"/>
                                          </p:val>
                                        </p:tav>
                                      </p:tavLst>
                                    </p:anim>
                                    <p:animEffect transition="in" filter="fade">
                                      <p:cBhvr>
                                        <p:cTn id="40" dur="500"/>
                                        <p:tgtEl>
                                          <p:spTgt spid="34"/>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p:cTn id="48" dur="500" fill="hold"/>
                                        <p:tgtEl>
                                          <p:spTgt spid="35"/>
                                        </p:tgtEl>
                                        <p:attrNameLst>
                                          <p:attrName>ppt_w</p:attrName>
                                        </p:attrNameLst>
                                      </p:cBhvr>
                                      <p:tavLst>
                                        <p:tav tm="0">
                                          <p:val>
                                            <p:fltVal val="0"/>
                                          </p:val>
                                        </p:tav>
                                        <p:tav tm="100000">
                                          <p:val>
                                            <p:strVal val="#ppt_w"/>
                                          </p:val>
                                        </p:tav>
                                      </p:tavLst>
                                    </p:anim>
                                    <p:anim calcmode="lin" valueType="num">
                                      <p:cBhvr>
                                        <p:cTn id="49" dur="500" fill="hold"/>
                                        <p:tgtEl>
                                          <p:spTgt spid="35"/>
                                        </p:tgtEl>
                                        <p:attrNameLst>
                                          <p:attrName>ppt_h</p:attrName>
                                        </p:attrNameLst>
                                      </p:cBhvr>
                                      <p:tavLst>
                                        <p:tav tm="0">
                                          <p:val>
                                            <p:fltVal val="0"/>
                                          </p:val>
                                        </p:tav>
                                        <p:tav tm="100000">
                                          <p:val>
                                            <p:strVal val="#ppt_h"/>
                                          </p:val>
                                        </p:tav>
                                      </p:tavLst>
                                    </p:anim>
                                    <p:animEffect transition="in" filter="fade">
                                      <p:cBhvr>
                                        <p:cTn id="50" dur="500"/>
                                        <p:tgtEl>
                                          <p:spTgt spid="35"/>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ppt_w</p:attrName>
                                        </p:attrNameLst>
                                      </p:cBhvr>
                                      <p:tavLst>
                                        <p:tav tm="0">
                                          <p:val>
                                            <p:fltVal val="0"/>
                                          </p:val>
                                        </p:tav>
                                        <p:tav tm="100000">
                                          <p:val>
                                            <p:strVal val="#ppt_w"/>
                                          </p:val>
                                        </p:tav>
                                      </p:tavLst>
                                    </p:anim>
                                    <p:anim calcmode="lin" valueType="num">
                                      <p:cBhvr>
                                        <p:cTn id="54" dur="500" fill="hold"/>
                                        <p:tgtEl>
                                          <p:spTgt spid="11"/>
                                        </p:tgtEl>
                                        <p:attrNameLst>
                                          <p:attrName>ppt_h</p:attrName>
                                        </p:attrNameLst>
                                      </p:cBhvr>
                                      <p:tavLst>
                                        <p:tav tm="0">
                                          <p:val>
                                            <p:fltVal val="0"/>
                                          </p:val>
                                        </p:tav>
                                        <p:tav tm="100000">
                                          <p:val>
                                            <p:strVal val="#ppt_h"/>
                                          </p:val>
                                        </p:tav>
                                      </p:tavLst>
                                    </p:anim>
                                    <p:animEffect transition="in" filter="fade">
                                      <p:cBhvr>
                                        <p:cTn id="55" dur="500"/>
                                        <p:tgtEl>
                                          <p:spTgt spid="1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par>
                          <p:cTn id="61" fill="hold">
                            <p:stCondLst>
                              <p:cond delay="1500"/>
                            </p:stCondLst>
                            <p:childTnLst>
                              <p:par>
                                <p:cTn id="62" presetID="22" presetClass="entr" presetSubtype="1" fill="hold" nodeType="after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wipe(up)">
                                      <p:cBhvr>
                                        <p:cTn id="64" dur="500"/>
                                        <p:tgtEl>
                                          <p:spTgt spid="45"/>
                                        </p:tgtEl>
                                      </p:cBhvr>
                                    </p:animEffect>
                                  </p:childTnLst>
                                </p:cTn>
                              </p:par>
                            </p:childTnLst>
                          </p:cTn>
                        </p:par>
                        <p:par>
                          <p:cTn id="65" fill="hold">
                            <p:stCondLst>
                              <p:cond delay="2000"/>
                            </p:stCondLst>
                            <p:childTnLst>
                              <p:par>
                                <p:cTn id="66" presetID="22" presetClass="entr" presetSubtype="1" fill="hold" nodeType="after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wipe(up)">
                                      <p:cBhvr>
                                        <p:cTn id="68" dur="500"/>
                                        <p:tgtEl>
                                          <p:spTgt spid="42"/>
                                        </p:tgtEl>
                                      </p:cBhvr>
                                    </p:animEffect>
                                  </p:childTnLst>
                                </p:cTn>
                              </p:par>
                            </p:childTnLst>
                          </p:cTn>
                        </p:par>
                        <p:par>
                          <p:cTn id="69" fill="hold">
                            <p:stCondLst>
                              <p:cond delay="2500"/>
                            </p:stCondLst>
                            <p:childTnLst>
                              <p:par>
                                <p:cTn id="70" presetID="22" presetClass="entr" presetSubtype="1" fill="hold"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up)">
                                      <p:cBhvr>
                                        <p:cTn id="72" dur="500"/>
                                        <p:tgtEl>
                                          <p:spTgt spid="39"/>
                                        </p:tgtEl>
                                      </p:cBhvr>
                                    </p:animEffect>
                                  </p:childTnLst>
                                </p:cTn>
                              </p:par>
                            </p:childTnLst>
                          </p:cTn>
                        </p:par>
                        <p:par>
                          <p:cTn id="73" fill="hold">
                            <p:stCondLst>
                              <p:cond delay="3000"/>
                            </p:stCondLst>
                            <p:childTnLst>
                              <p:par>
                                <p:cTn id="74" presetID="22" presetClass="entr" presetSubtype="1" fill="hold" nodeType="after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wipe(up)">
                                      <p:cBhvr>
                                        <p:cTn id="7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animBg="1"/>
      <p:bldP spid="27" grpId="0" animBg="1"/>
      <p:bldP spid="21" grpId="0" animBg="1"/>
      <p:bldP spid="34" grpId="0" animBg="1"/>
      <p:bldP spid="16" grpId="0" animBg="1"/>
      <p:bldP spid="35" grpId="0" animBg="1"/>
      <p:bldP spid="11" grpId="0" animBg="1"/>
      <p:bldP spid="12" grpId="0" animBg="1"/>
      <p:bldP spid="6" grpId="0" animBg="1"/>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701781" y="2747731"/>
            <a:ext cx="2788435" cy="1676631"/>
            <a:chOff x="8399463" y="4694238"/>
            <a:chExt cx="1489075" cy="895351"/>
          </a:xfrm>
        </p:grpSpPr>
        <p:sp>
          <p:nvSpPr>
            <p:cNvPr id="29" name="Freeform: Shape 4"/>
            <p:cNvSpPr/>
            <p:nvPr/>
          </p:nvSpPr>
          <p:spPr bwMode="auto">
            <a:xfrm>
              <a:off x="8399463" y="4694238"/>
              <a:ext cx="596900" cy="300038"/>
            </a:xfrm>
            <a:custGeom>
              <a:avLst/>
              <a:gdLst>
                <a:gd name="T0" fmla="*/ 188 w 376"/>
                <a:gd name="T1" fmla="*/ 189 h 189"/>
                <a:gd name="T2" fmla="*/ 0 w 376"/>
                <a:gd name="T3" fmla="*/ 189 h 189"/>
                <a:gd name="T4" fmla="*/ 188 w 376"/>
                <a:gd name="T5" fmla="*/ 0 h 189"/>
                <a:gd name="T6" fmla="*/ 376 w 376"/>
                <a:gd name="T7" fmla="*/ 0 h 189"/>
                <a:gd name="T8" fmla="*/ 188 w 376"/>
                <a:gd name="T9" fmla="*/ 189 h 189"/>
              </a:gdLst>
              <a:ahLst/>
              <a:cxnLst>
                <a:cxn ang="0">
                  <a:pos x="T0" y="T1"/>
                </a:cxn>
                <a:cxn ang="0">
                  <a:pos x="T2" y="T3"/>
                </a:cxn>
                <a:cxn ang="0">
                  <a:pos x="T4" y="T5"/>
                </a:cxn>
                <a:cxn ang="0">
                  <a:pos x="T6" y="T7"/>
                </a:cxn>
                <a:cxn ang="0">
                  <a:pos x="T8" y="T9"/>
                </a:cxn>
              </a:cxnLst>
              <a:rect l="0" t="0" r="r" b="b"/>
              <a:pathLst>
                <a:path w="376" h="189">
                  <a:moveTo>
                    <a:pt x="188" y="189"/>
                  </a:moveTo>
                  <a:lnTo>
                    <a:pt x="0" y="189"/>
                  </a:lnTo>
                  <a:lnTo>
                    <a:pt x="188" y="0"/>
                  </a:lnTo>
                  <a:lnTo>
                    <a:pt x="376" y="0"/>
                  </a:lnTo>
                  <a:lnTo>
                    <a:pt x="188" y="189"/>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Freeform: Shape 5"/>
            <p:cNvSpPr/>
            <p:nvPr/>
          </p:nvSpPr>
          <p:spPr bwMode="auto">
            <a:xfrm>
              <a:off x="8697913" y="4694238"/>
              <a:ext cx="596900" cy="300038"/>
            </a:xfrm>
            <a:custGeom>
              <a:avLst/>
              <a:gdLst>
                <a:gd name="T0" fmla="*/ 188 w 376"/>
                <a:gd name="T1" fmla="*/ 0 h 189"/>
                <a:gd name="T2" fmla="*/ 0 w 376"/>
                <a:gd name="T3" fmla="*/ 0 h 189"/>
                <a:gd name="T4" fmla="*/ 188 w 376"/>
                <a:gd name="T5" fmla="*/ 189 h 189"/>
                <a:gd name="T6" fmla="*/ 376 w 376"/>
                <a:gd name="T7" fmla="*/ 189 h 189"/>
                <a:gd name="T8" fmla="*/ 188 w 376"/>
                <a:gd name="T9" fmla="*/ 0 h 189"/>
              </a:gdLst>
              <a:ahLst/>
              <a:cxnLst>
                <a:cxn ang="0">
                  <a:pos x="T0" y="T1"/>
                </a:cxn>
                <a:cxn ang="0">
                  <a:pos x="T2" y="T3"/>
                </a:cxn>
                <a:cxn ang="0">
                  <a:pos x="T4" y="T5"/>
                </a:cxn>
                <a:cxn ang="0">
                  <a:pos x="T6" y="T7"/>
                </a:cxn>
                <a:cxn ang="0">
                  <a:pos x="T8" y="T9"/>
                </a:cxn>
              </a:cxnLst>
              <a:rect l="0" t="0" r="r" b="b"/>
              <a:pathLst>
                <a:path w="376" h="189">
                  <a:moveTo>
                    <a:pt x="188" y="0"/>
                  </a:moveTo>
                  <a:lnTo>
                    <a:pt x="0" y="0"/>
                  </a:lnTo>
                  <a:lnTo>
                    <a:pt x="188" y="189"/>
                  </a:lnTo>
                  <a:lnTo>
                    <a:pt x="376" y="189"/>
                  </a:lnTo>
                  <a:lnTo>
                    <a:pt x="188"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Freeform: Shape 6"/>
            <p:cNvSpPr/>
            <p:nvPr/>
          </p:nvSpPr>
          <p:spPr bwMode="auto">
            <a:xfrm>
              <a:off x="8996363" y="4694238"/>
              <a:ext cx="593725" cy="300038"/>
            </a:xfrm>
            <a:custGeom>
              <a:avLst/>
              <a:gdLst>
                <a:gd name="T0" fmla="*/ 188 w 374"/>
                <a:gd name="T1" fmla="*/ 189 h 189"/>
                <a:gd name="T2" fmla="*/ 0 w 374"/>
                <a:gd name="T3" fmla="*/ 189 h 189"/>
                <a:gd name="T4" fmla="*/ 188 w 374"/>
                <a:gd name="T5" fmla="*/ 0 h 189"/>
                <a:gd name="T6" fmla="*/ 374 w 374"/>
                <a:gd name="T7" fmla="*/ 0 h 189"/>
                <a:gd name="T8" fmla="*/ 188 w 374"/>
                <a:gd name="T9" fmla="*/ 189 h 189"/>
              </a:gdLst>
              <a:ahLst/>
              <a:cxnLst>
                <a:cxn ang="0">
                  <a:pos x="T0" y="T1"/>
                </a:cxn>
                <a:cxn ang="0">
                  <a:pos x="T2" y="T3"/>
                </a:cxn>
                <a:cxn ang="0">
                  <a:pos x="T4" y="T5"/>
                </a:cxn>
                <a:cxn ang="0">
                  <a:pos x="T6" y="T7"/>
                </a:cxn>
                <a:cxn ang="0">
                  <a:pos x="T8" y="T9"/>
                </a:cxn>
              </a:cxnLst>
              <a:rect l="0" t="0" r="r" b="b"/>
              <a:pathLst>
                <a:path w="374" h="189">
                  <a:moveTo>
                    <a:pt x="188" y="189"/>
                  </a:moveTo>
                  <a:lnTo>
                    <a:pt x="0" y="189"/>
                  </a:lnTo>
                  <a:lnTo>
                    <a:pt x="188" y="0"/>
                  </a:lnTo>
                  <a:lnTo>
                    <a:pt x="374" y="0"/>
                  </a:lnTo>
                  <a:lnTo>
                    <a:pt x="188" y="189"/>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Freeform: Shape 7"/>
            <p:cNvSpPr/>
            <p:nvPr/>
          </p:nvSpPr>
          <p:spPr bwMode="auto">
            <a:xfrm>
              <a:off x="9294813" y="4694238"/>
              <a:ext cx="593725" cy="300038"/>
            </a:xfrm>
            <a:custGeom>
              <a:avLst/>
              <a:gdLst>
                <a:gd name="T0" fmla="*/ 186 w 374"/>
                <a:gd name="T1" fmla="*/ 0 h 189"/>
                <a:gd name="T2" fmla="*/ 0 w 374"/>
                <a:gd name="T3" fmla="*/ 0 h 189"/>
                <a:gd name="T4" fmla="*/ 186 w 374"/>
                <a:gd name="T5" fmla="*/ 189 h 189"/>
                <a:gd name="T6" fmla="*/ 374 w 374"/>
                <a:gd name="T7" fmla="*/ 189 h 189"/>
                <a:gd name="T8" fmla="*/ 186 w 374"/>
                <a:gd name="T9" fmla="*/ 0 h 189"/>
              </a:gdLst>
              <a:ahLst/>
              <a:cxnLst>
                <a:cxn ang="0">
                  <a:pos x="T0" y="T1"/>
                </a:cxn>
                <a:cxn ang="0">
                  <a:pos x="T2" y="T3"/>
                </a:cxn>
                <a:cxn ang="0">
                  <a:pos x="T4" y="T5"/>
                </a:cxn>
                <a:cxn ang="0">
                  <a:pos x="T6" y="T7"/>
                </a:cxn>
                <a:cxn ang="0">
                  <a:pos x="T8" y="T9"/>
                </a:cxn>
              </a:cxnLst>
              <a:rect l="0" t="0" r="r" b="b"/>
              <a:pathLst>
                <a:path w="374" h="189">
                  <a:moveTo>
                    <a:pt x="186" y="0"/>
                  </a:moveTo>
                  <a:lnTo>
                    <a:pt x="0" y="0"/>
                  </a:lnTo>
                  <a:lnTo>
                    <a:pt x="186" y="189"/>
                  </a:lnTo>
                  <a:lnTo>
                    <a:pt x="374" y="189"/>
                  </a:lnTo>
                  <a:lnTo>
                    <a:pt x="186"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3" name="Freeform: Shape 8"/>
            <p:cNvSpPr/>
            <p:nvPr/>
          </p:nvSpPr>
          <p:spPr bwMode="auto">
            <a:xfrm>
              <a:off x="8399463" y="4994276"/>
              <a:ext cx="895350" cy="595313"/>
            </a:xfrm>
            <a:custGeom>
              <a:avLst/>
              <a:gdLst>
                <a:gd name="T0" fmla="*/ 564 w 564"/>
                <a:gd name="T1" fmla="*/ 375 h 375"/>
                <a:gd name="T2" fmla="*/ 188 w 564"/>
                <a:gd name="T3" fmla="*/ 0 h 375"/>
                <a:gd name="T4" fmla="*/ 0 w 564"/>
                <a:gd name="T5" fmla="*/ 0 h 375"/>
                <a:gd name="T6" fmla="*/ 376 w 564"/>
                <a:gd name="T7" fmla="*/ 375 h 375"/>
                <a:gd name="T8" fmla="*/ 564 w 564"/>
                <a:gd name="T9" fmla="*/ 375 h 375"/>
              </a:gdLst>
              <a:ahLst/>
              <a:cxnLst>
                <a:cxn ang="0">
                  <a:pos x="T0" y="T1"/>
                </a:cxn>
                <a:cxn ang="0">
                  <a:pos x="T2" y="T3"/>
                </a:cxn>
                <a:cxn ang="0">
                  <a:pos x="T4" y="T5"/>
                </a:cxn>
                <a:cxn ang="0">
                  <a:pos x="T6" y="T7"/>
                </a:cxn>
                <a:cxn ang="0">
                  <a:pos x="T8" y="T9"/>
                </a:cxn>
              </a:cxnLst>
              <a:rect l="0" t="0" r="r" b="b"/>
              <a:pathLst>
                <a:path w="564" h="375">
                  <a:moveTo>
                    <a:pt x="564" y="375"/>
                  </a:moveTo>
                  <a:lnTo>
                    <a:pt x="188" y="0"/>
                  </a:lnTo>
                  <a:lnTo>
                    <a:pt x="0" y="0"/>
                  </a:lnTo>
                  <a:lnTo>
                    <a:pt x="376" y="375"/>
                  </a:lnTo>
                  <a:lnTo>
                    <a:pt x="564" y="375"/>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4" name="Freeform: Shape 9"/>
            <p:cNvSpPr/>
            <p:nvPr/>
          </p:nvSpPr>
          <p:spPr bwMode="auto">
            <a:xfrm>
              <a:off x="8996363" y="4994276"/>
              <a:ext cx="892175" cy="595313"/>
            </a:xfrm>
            <a:custGeom>
              <a:avLst/>
              <a:gdLst>
                <a:gd name="T0" fmla="*/ 0 w 562"/>
                <a:gd name="T1" fmla="*/ 375 h 375"/>
                <a:gd name="T2" fmla="*/ 188 w 562"/>
                <a:gd name="T3" fmla="*/ 375 h 375"/>
                <a:gd name="T4" fmla="*/ 562 w 562"/>
                <a:gd name="T5" fmla="*/ 0 h 375"/>
                <a:gd name="T6" fmla="*/ 374 w 562"/>
                <a:gd name="T7" fmla="*/ 0 h 375"/>
                <a:gd name="T8" fmla="*/ 0 w 562"/>
                <a:gd name="T9" fmla="*/ 375 h 375"/>
              </a:gdLst>
              <a:ahLst/>
              <a:cxnLst>
                <a:cxn ang="0">
                  <a:pos x="T0" y="T1"/>
                </a:cxn>
                <a:cxn ang="0">
                  <a:pos x="T2" y="T3"/>
                </a:cxn>
                <a:cxn ang="0">
                  <a:pos x="T4" y="T5"/>
                </a:cxn>
                <a:cxn ang="0">
                  <a:pos x="T6" y="T7"/>
                </a:cxn>
                <a:cxn ang="0">
                  <a:pos x="T8" y="T9"/>
                </a:cxn>
              </a:cxnLst>
              <a:rect l="0" t="0" r="r" b="b"/>
              <a:pathLst>
                <a:path w="562" h="375">
                  <a:moveTo>
                    <a:pt x="0" y="375"/>
                  </a:moveTo>
                  <a:lnTo>
                    <a:pt x="188" y="375"/>
                  </a:lnTo>
                  <a:lnTo>
                    <a:pt x="562" y="0"/>
                  </a:lnTo>
                  <a:lnTo>
                    <a:pt x="374" y="0"/>
                  </a:lnTo>
                  <a:lnTo>
                    <a:pt x="0" y="375"/>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5" name="Oval 13"/>
          <p:cNvSpPr/>
          <p:nvPr/>
        </p:nvSpPr>
        <p:spPr>
          <a:xfrm>
            <a:off x="4329198" y="1869114"/>
            <a:ext cx="311655" cy="3116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 name="Oval 15"/>
          <p:cNvSpPr/>
          <p:nvPr/>
        </p:nvSpPr>
        <p:spPr>
          <a:xfrm>
            <a:off x="7448957" y="1881847"/>
            <a:ext cx="311655" cy="3116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Oval 21"/>
          <p:cNvSpPr/>
          <p:nvPr/>
        </p:nvSpPr>
        <p:spPr>
          <a:xfrm>
            <a:off x="3527634" y="3274393"/>
            <a:ext cx="311655" cy="3116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 name="Oval 23"/>
          <p:cNvSpPr/>
          <p:nvPr/>
        </p:nvSpPr>
        <p:spPr>
          <a:xfrm>
            <a:off x="8250521" y="3290050"/>
            <a:ext cx="311655" cy="3116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 name="Oval 29"/>
          <p:cNvSpPr/>
          <p:nvPr/>
        </p:nvSpPr>
        <p:spPr>
          <a:xfrm>
            <a:off x="4329198" y="4679673"/>
            <a:ext cx="311655" cy="3116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Oval 31"/>
          <p:cNvSpPr/>
          <p:nvPr/>
        </p:nvSpPr>
        <p:spPr>
          <a:xfrm>
            <a:off x="7448957" y="4698253"/>
            <a:ext cx="311655" cy="31165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1" name="Group 30"/>
          <p:cNvGrpSpPr/>
          <p:nvPr/>
        </p:nvGrpSpPr>
        <p:grpSpPr>
          <a:xfrm>
            <a:off x="7760609" y="1770385"/>
            <a:ext cx="2262955" cy="847703"/>
            <a:chOff x="9305653" y="3302983"/>
            <a:chExt cx="2262955" cy="847702"/>
          </a:xfrm>
        </p:grpSpPr>
        <p:sp>
          <p:nvSpPr>
            <p:cNvPr id="27" name="TextBox 34"/>
            <p:cNvSpPr txBox="1"/>
            <p:nvPr/>
          </p:nvSpPr>
          <p:spPr>
            <a:xfrm>
              <a:off x="9305653" y="3302983"/>
              <a:ext cx="2262955" cy="291403"/>
            </a:xfrm>
            <a:prstGeom prst="rect">
              <a:avLst/>
            </a:prstGeom>
            <a:noFill/>
          </p:spPr>
          <p:txBody>
            <a:bodyPr wrap="none" lIns="384000" tIns="0" rIns="0" bIns="0" anchor="b" anchorCtr="0">
              <a:normAutofit fontScale="92500" lnSpcReduction="10000"/>
            </a:bodyPr>
            <a:lstStyle/>
            <a:p>
              <a:r>
                <a:rPr lang="zh-CN" altLang="en-US" sz="2135" b="1" dirty="0">
                  <a:solidFill>
                    <a:schemeClr val="accent4">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部门培训情况</a:t>
              </a:r>
              <a:endParaRPr lang="zh-CN" altLang="en-US" sz="2135" b="1" dirty="0">
                <a:solidFill>
                  <a:schemeClr val="accent4">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8" name="TextBox 35"/>
            <p:cNvSpPr txBox="1"/>
            <p:nvPr/>
          </p:nvSpPr>
          <p:spPr>
            <a:xfrm>
              <a:off x="9305653" y="3594387"/>
              <a:ext cx="2262955" cy="556298"/>
            </a:xfrm>
            <a:prstGeom prst="rect">
              <a:avLst/>
            </a:prstGeom>
          </p:spPr>
          <p:txBody>
            <a:bodyPr vert="horz" wrap="square" lIns="384000" tIns="96000" rIns="0" bIns="0" anchor="t" anchorCtr="0">
              <a:normAutofit fontScale="70000" lnSpcReduction="20000"/>
            </a:bodyPr>
            <a:lstStyle/>
            <a:p>
              <a:pPr algn="l">
                <a:lnSpc>
                  <a:spcPct val="120000"/>
                </a:lnSpc>
              </a:pP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2" name="Group 36"/>
          <p:cNvGrpSpPr/>
          <p:nvPr/>
        </p:nvGrpSpPr>
        <p:grpSpPr>
          <a:xfrm>
            <a:off x="8562173" y="3206909"/>
            <a:ext cx="2262955" cy="847703"/>
            <a:chOff x="9305653" y="3302983"/>
            <a:chExt cx="2262955" cy="847702"/>
          </a:xfrm>
        </p:grpSpPr>
        <p:sp>
          <p:nvSpPr>
            <p:cNvPr id="25" name="TextBox 37"/>
            <p:cNvSpPr txBox="1"/>
            <p:nvPr/>
          </p:nvSpPr>
          <p:spPr>
            <a:xfrm>
              <a:off x="9305653" y="3302983"/>
              <a:ext cx="2262955" cy="291403"/>
            </a:xfrm>
            <a:prstGeom prst="rect">
              <a:avLst/>
            </a:prstGeom>
            <a:noFill/>
          </p:spPr>
          <p:txBody>
            <a:bodyPr wrap="none" lIns="384000" tIns="0" rIns="0" bIns="0" anchor="b" anchorCtr="0">
              <a:normAutofit fontScale="92500" lnSpcReduction="10000"/>
            </a:bodyPr>
            <a:lstStyle/>
            <a:p>
              <a:r>
                <a:rPr lang="zh-CN" altLang="en-US" sz="2135" b="1" dirty="0">
                  <a:solidFill>
                    <a:schemeClr val="accent5">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部门培训情况</a:t>
              </a:r>
              <a:endParaRPr lang="zh-CN" altLang="en-US" sz="2135" b="1" dirty="0">
                <a:solidFill>
                  <a:schemeClr val="accent5">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6" name="TextBox 38"/>
            <p:cNvSpPr txBox="1"/>
            <p:nvPr/>
          </p:nvSpPr>
          <p:spPr>
            <a:xfrm>
              <a:off x="9305653" y="3594387"/>
              <a:ext cx="2262955" cy="556298"/>
            </a:xfrm>
            <a:prstGeom prst="rect">
              <a:avLst/>
            </a:prstGeom>
          </p:spPr>
          <p:txBody>
            <a:bodyPr vert="horz" wrap="square" lIns="384000" tIns="96000" rIns="0" bIns="0" anchor="t" anchorCtr="0">
              <a:normAutofit fontScale="70000" lnSpcReduction="20000"/>
            </a:bodyPr>
            <a:lstStyle/>
            <a:p>
              <a:pPr algn="l">
                <a:lnSpc>
                  <a:spcPct val="120000"/>
                </a:lnSpc>
              </a:pP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3" name="Group 39"/>
          <p:cNvGrpSpPr/>
          <p:nvPr/>
        </p:nvGrpSpPr>
        <p:grpSpPr>
          <a:xfrm>
            <a:off x="7760609" y="4643433"/>
            <a:ext cx="2262955" cy="847703"/>
            <a:chOff x="9305653" y="3302983"/>
            <a:chExt cx="2262955" cy="847702"/>
          </a:xfrm>
        </p:grpSpPr>
        <p:sp>
          <p:nvSpPr>
            <p:cNvPr id="23" name="TextBox 40"/>
            <p:cNvSpPr txBox="1"/>
            <p:nvPr/>
          </p:nvSpPr>
          <p:spPr>
            <a:xfrm>
              <a:off x="9305653" y="3302983"/>
              <a:ext cx="2262955" cy="291403"/>
            </a:xfrm>
            <a:prstGeom prst="rect">
              <a:avLst/>
            </a:prstGeom>
            <a:noFill/>
          </p:spPr>
          <p:txBody>
            <a:bodyPr wrap="none" lIns="384000" tIns="0" rIns="0" bIns="0" anchor="b" anchorCtr="0">
              <a:normAutofit fontScale="92500" lnSpcReduction="10000"/>
            </a:bodyPr>
            <a:lstStyle/>
            <a:p>
              <a:r>
                <a:rPr lang="zh-CN" altLang="en-US" sz="2135" b="1" dirty="0">
                  <a:solidFill>
                    <a:schemeClr val="accent6">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部门培训情况</a:t>
              </a:r>
              <a:endParaRPr lang="zh-CN" altLang="en-US" sz="2135" b="1" dirty="0">
                <a:solidFill>
                  <a:schemeClr val="accent6">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4" name="TextBox 41"/>
            <p:cNvSpPr txBox="1"/>
            <p:nvPr/>
          </p:nvSpPr>
          <p:spPr>
            <a:xfrm>
              <a:off x="9305653" y="3594387"/>
              <a:ext cx="2262955" cy="556298"/>
            </a:xfrm>
            <a:prstGeom prst="rect">
              <a:avLst/>
            </a:prstGeom>
          </p:spPr>
          <p:txBody>
            <a:bodyPr vert="horz" wrap="square" lIns="384000" tIns="96000" rIns="0" bIns="0" anchor="t" anchorCtr="0">
              <a:normAutofit fontScale="70000" lnSpcReduction="20000"/>
            </a:bodyPr>
            <a:lstStyle/>
            <a:p>
              <a:pPr algn="l">
                <a:lnSpc>
                  <a:spcPct val="120000"/>
                </a:lnSpc>
              </a:pP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4" name="Group 42"/>
          <p:cNvGrpSpPr/>
          <p:nvPr/>
        </p:nvGrpSpPr>
        <p:grpSpPr>
          <a:xfrm>
            <a:off x="2066241" y="1793155"/>
            <a:ext cx="2262955" cy="847703"/>
            <a:chOff x="9305653" y="3302983"/>
            <a:chExt cx="2262955" cy="847702"/>
          </a:xfrm>
        </p:grpSpPr>
        <p:sp>
          <p:nvSpPr>
            <p:cNvPr id="21" name="TextBox 43"/>
            <p:cNvSpPr txBox="1"/>
            <p:nvPr/>
          </p:nvSpPr>
          <p:spPr>
            <a:xfrm>
              <a:off x="9305653" y="3302983"/>
              <a:ext cx="2262955" cy="291403"/>
            </a:xfrm>
            <a:prstGeom prst="rect">
              <a:avLst/>
            </a:prstGeom>
            <a:noFill/>
          </p:spPr>
          <p:txBody>
            <a:bodyPr wrap="none" lIns="0" tIns="0" rIns="384000" bIns="0" anchor="ctr" anchorCtr="0">
              <a:normAutofit fontScale="92500" lnSpcReduction="10000"/>
            </a:bodyPr>
            <a:lstStyle/>
            <a:p>
              <a:pPr algn="r"/>
              <a:r>
                <a:rPr lang="zh-CN" altLang="en-US" sz="2135" b="1" dirty="0">
                  <a:solidFill>
                    <a:schemeClr val="accent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部门培训情况</a:t>
              </a:r>
              <a:endParaRPr lang="zh-CN" altLang="en-US" sz="2135" b="1" dirty="0">
                <a:solidFill>
                  <a:schemeClr val="accent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2" name="TextBox 44"/>
            <p:cNvSpPr txBox="1"/>
            <p:nvPr/>
          </p:nvSpPr>
          <p:spPr>
            <a:xfrm>
              <a:off x="9305653" y="3594387"/>
              <a:ext cx="2262955" cy="556298"/>
            </a:xfrm>
            <a:prstGeom prst="rect">
              <a:avLst/>
            </a:prstGeom>
          </p:spPr>
          <p:txBody>
            <a:bodyPr vert="horz" wrap="square" lIns="0" tIns="0" rIns="384000" bIns="0" anchor="ctr" anchorCtr="0">
              <a:normAutofit fontScale="85000" lnSpcReduction="20000"/>
            </a:bodyPr>
            <a:lstStyle/>
            <a:p>
              <a:pPr algn="r">
                <a:lnSpc>
                  <a:spcPct val="120000"/>
                </a:lnSpc>
              </a:pP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5" name="Group 45"/>
          <p:cNvGrpSpPr/>
          <p:nvPr/>
        </p:nvGrpSpPr>
        <p:grpSpPr>
          <a:xfrm>
            <a:off x="1264677" y="3206909"/>
            <a:ext cx="2262955" cy="847703"/>
            <a:chOff x="9305653" y="3302983"/>
            <a:chExt cx="2262955" cy="847702"/>
          </a:xfrm>
        </p:grpSpPr>
        <p:sp>
          <p:nvSpPr>
            <p:cNvPr id="19" name="TextBox 46"/>
            <p:cNvSpPr txBox="1"/>
            <p:nvPr/>
          </p:nvSpPr>
          <p:spPr>
            <a:xfrm>
              <a:off x="9305653" y="3302983"/>
              <a:ext cx="2262955" cy="291403"/>
            </a:xfrm>
            <a:prstGeom prst="rect">
              <a:avLst/>
            </a:prstGeom>
            <a:noFill/>
          </p:spPr>
          <p:txBody>
            <a:bodyPr wrap="none" lIns="0" tIns="0" rIns="384000" bIns="0" anchor="ctr" anchorCtr="0">
              <a:normAutofit fontScale="92500" lnSpcReduction="10000"/>
            </a:bodyPr>
            <a:lstStyle/>
            <a:p>
              <a:pPr algn="r"/>
              <a:r>
                <a:rPr lang="zh-CN" altLang="en-US" sz="2135" b="1" dirty="0">
                  <a:solidFill>
                    <a:schemeClr val="accent2">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部门培训情况</a:t>
              </a:r>
              <a:endParaRPr lang="zh-CN" altLang="en-US" sz="2135" b="1" dirty="0">
                <a:solidFill>
                  <a:schemeClr val="accent2">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0" name="TextBox 47"/>
            <p:cNvSpPr txBox="1"/>
            <p:nvPr/>
          </p:nvSpPr>
          <p:spPr>
            <a:xfrm>
              <a:off x="9305653" y="3594387"/>
              <a:ext cx="2262955" cy="556298"/>
            </a:xfrm>
            <a:prstGeom prst="rect">
              <a:avLst/>
            </a:prstGeom>
          </p:spPr>
          <p:txBody>
            <a:bodyPr vert="horz" wrap="square" lIns="0" tIns="0" rIns="384000" bIns="0" anchor="ctr" anchorCtr="0">
              <a:normAutofit fontScale="85000" lnSpcReduction="20000"/>
            </a:bodyPr>
            <a:lstStyle/>
            <a:p>
              <a:pPr algn="r">
                <a:lnSpc>
                  <a:spcPct val="120000"/>
                </a:lnSpc>
              </a:pP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6" name="Group 48"/>
          <p:cNvGrpSpPr/>
          <p:nvPr/>
        </p:nvGrpSpPr>
        <p:grpSpPr>
          <a:xfrm>
            <a:off x="2066241" y="4643433"/>
            <a:ext cx="2262955" cy="847703"/>
            <a:chOff x="9305653" y="3302983"/>
            <a:chExt cx="2262955" cy="847702"/>
          </a:xfrm>
        </p:grpSpPr>
        <p:sp>
          <p:nvSpPr>
            <p:cNvPr id="17" name="TextBox 49"/>
            <p:cNvSpPr txBox="1"/>
            <p:nvPr/>
          </p:nvSpPr>
          <p:spPr>
            <a:xfrm>
              <a:off x="9305653" y="3302983"/>
              <a:ext cx="2262955" cy="291403"/>
            </a:xfrm>
            <a:prstGeom prst="rect">
              <a:avLst/>
            </a:prstGeom>
            <a:noFill/>
          </p:spPr>
          <p:txBody>
            <a:bodyPr wrap="none" lIns="0" tIns="0" rIns="384000" bIns="0" anchor="ctr" anchorCtr="0">
              <a:normAutofit fontScale="92500" lnSpcReduction="10000"/>
            </a:bodyPr>
            <a:lstStyle/>
            <a:p>
              <a:pPr algn="r"/>
              <a:r>
                <a:rPr lang="zh-CN" altLang="en-US" sz="2135" b="1" dirty="0">
                  <a:solidFill>
                    <a:schemeClr val="accent3">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部门培训情况</a:t>
              </a:r>
              <a:endParaRPr lang="zh-CN" altLang="en-US" sz="2135" b="1" dirty="0">
                <a:solidFill>
                  <a:schemeClr val="accent3">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8" name="TextBox 50"/>
            <p:cNvSpPr txBox="1"/>
            <p:nvPr/>
          </p:nvSpPr>
          <p:spPr>
            <a:xfrm>
              <a:off x="9305653" y="3594387"/>
              <a:ext cx="2262955" cy="556298"/>
            </a:xfrm>
            <a:prstGeom prst="rect">
              <a:avLst/>
            </a:prstGeom>
          </p:spPr>
          <p:txBody>
            <a:bodyPr vert="horz" wrap="square" lIns="0" tIns="0" rIns="384000" bIns="0" anchor="ctr" anchorCtr="0">
              <a:normAutofit fontScale="85000" lnSpcReduction="20000"/>
            </a:bodyPr>
            <a:lstStyle/>
            <a:p>
              <a:pPr algn="r">
                <a:lnSpc>
                  <a:spcPct val="120000"/>
                </a:lnSpc>
              </a:pP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1400">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35"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childTnLst>
                                </p:cTn>
                              </p:par>
                            </p:childTnLst>
                          </p:cTn>
                        </p:par>
                        <p:par>
                          <p:cTn id="44" fill="hold">
                            <p:stCondLst>
                              <p:cond delay="3500"/>
                            </p:stCondLst>
                            <p:childTnLst>
                              <p:par>
                                <p:cTn id="45" presetID="2" presetClass="entr" presetSubtype="4"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par>
                          <p:cTn id="49" fill="hold">
                            <p:stCondLst>
                              <p:cond delay="4000"/>
                            </p:stCondLst>
                            <p:childTnLst>
                              <p:par>
                                <p:cTn id="50" presetID="2" presetClass="entr" presetSubtype="4"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ppt_x"/>
                                          </p:val>
                                        </p:tav>
                                        <p:tav tm="100000">
                                          <p:val>
                                            <p:strVal val="#ppt_x"/>
                                          </p:val>
                                        </p:tav>
                                      </p:tavLst>
                                    </p:anim>
                                    <p:anim calcmode="lin" valueType="num">
                                      <p:cBhvr additive="base">
                                        <p:cTn id="53" dur="500" fill="hold"/>
                                        <p:tgtEl>
                                          <p:spTgt spid="15"/>
                                        </p:tgtEl>
                                        <p:attrNameLst>
                                          <p:attrName>ppt_y</p:attrName>
                                        </p:attrNameLst>
                                      </p:cBhvr>
                                      <p:tavLst>
                                        <p:tav tm="0">
                                          <p:val>
                                            <p:strVal val="1+#ppt_h/2"/>
                                          </p:val>
                                        </p:tav>
                                        <p:tav tm="100000">
                                          <p:val>
                                            <p:strVal val="#ppt_y"/>
                                          </p:val>
                                        </p:tav>
                                      </p:tavLst>
                                    </p:anim>
                                  </p:childTnLst>
                                </p:cTn>
                              </p:par>
                            </p:childTnLst>
                          </p:cTn>
                        </p:par>
                        <p:par>
                          <p:cTn id="54" fill="hold">
                            <p:stCondLst>
                              <p:cond delay="4500"/>
                            </p:stCondLst>
                            <p:childTnLst>
                              <p:par>
                                <p:cTn id="55" presetID="2" presetClass="entr" presetSubtype="4" fill="hold" nodeType="after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par>
                          <p:cTn id="59" fill="hold">
                            <p:stCondLst>
                              <p:cond delay="5000"/>
                            </p:stCondLst>
                            <p:childTnLst>
                              <p:par>
                                <p:cTn id="60" presetID="2" presetClass="entr" presetSubtype="4" fill="hold" nodeType="after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additive="base">
                                        <p:cTn id="62" dur="500" fill="hold"/>
                                        <p:tgtEl>
                                          <p:spTgt spid="11"/>
                                        </p:tgtEl>
                                        <p:attrNameLst>
                                          <p:attrName>ppt_x</p:attrName>
                                        </p:attrNameLst>
                                      </p:cBhvr>
                                      <p:tavLst>
                                        <p:tav tm="0">
                                          <p:val>
                                            <p:strVal val="#ppt_x"/>
                                          </p:val>
                                        </p:tav>
                                        <p:tav tm="100000">
                                          <p:val>
                                            <p:strVal val="#ppt_x"/>
                                          </p:val>
                                        </p:tav>
                                      </p:tavLst>
                                    </p:anim>
                                    <p:anim calcmode="lin" valueType="num">
                                      <p:cBhvr additive="base">
                                        <p:cTn id="63" dur="500" fill="hold"/>
                                        <p:tgtEl>
                                          <p:spTgt spid="11"/>
                                        </p:tgtEl>
                                        <p:attrNameLst>
                                          <p:attrName>ppt_y</p:attrName>
                                        </p:attrNameLst>
                                      </p:cBhvr>
                                      <p:tavLst>
                                        <p:tav tm="0">
                                          <p:val>
                                            <p:strVal val="1+#ppt_h/2"/>
                                          </p:val>
                                        </p:tav>
                                        <p:tav tm="100000">
                                          <p:val>
                                            <p:strVal val="#ppt_y"/>
                                          </p:val>
                                        </p:tav>
                                      </p:tavLst>
                                    </p:anim>
                                  </p:childTnLst>
                                </p:cTn>
                              </p:par>
                            </p:childTnLst>
                          </p:cTn>
                        </p:par>
                        <p:par>
                          <p:cTn id="64" fill="hold">
                            <p:stCondLst>
                              <p:cond delay="5500"/>
                            </p:stCondLst>
                            <p:childTnLst>
                              <p:par>
                                <p:cTn id="65" presetID="2" presetClass="entr" presetSubtype="4" fill="hold" nodeType="after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par>
                          <p:cTn id="69" fill="hold">
                            <p:stCondLst>
                              <p:cond delay="6000"/>
                            </p:stCondLst>
                            <p:childTnLst>
                              <p:par>
                                <p:cTn id="70" presetID="2" presetClass="entr" presetSubtype="4" fill="hold" nodeType="after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additive="base">
                                        <p:cTn id="72" dur="500" fill="hold"/>
                                        <p:tgtEl>
                                          <p:spTgt spid="13"/>
                                        </p:tgtEl>
                                        <p:attrNameLst>
                                          <p:attrName>ppt_x</p:attrName>
                                        </p:attrNameLst>
                                      </p:cBhvr>
                                      <p:tavLst>
                                        <p:tav tm="0">
                                          <p:val>
                                            <p:strVal val="#ppt_x"/>
                                          </p:val>
                                        </p:tav>
                                        <p:tav tm="100000">
                                          <p:val>
                                            <p:strVal val="#ppt_x"/>
                                          </p:val>
                                        </p:tav>
                                      </p:tavLst>
                                    </p:anim>
                                    <p:anim calcmode="lin" valueType="num">
                                      <p:cBhvr additive="base">
                                        <p:cTn id="7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430" name="Group 9"/>
          <p:cNvGrpSpPr/>
          <p:nvPr/>
        </p:nvGrpSpPr>
        <p:grpSpPr bwMode="auto">
          <a:xfrm>
            <a:off x="274638" y="1817688"/>
            <a:ext cx="4645025" cy="4229100"/>
            <a:chOff x="369044" y="1942733"/>
            <a:chExt cx="4645530" cy="4229467"/>
          </a:xfrm>
        </p:grpSpPr>
        <p:pic>
          <p:nvPicPr>
            <p:cNvPr id="103441" name="Picture 6"/>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69044" y="1942733"/>
              <a:ext cx="4645530" cy="422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872336" y="2485705"/>
              <a:ext cx="3769135" cy="2065516"/>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70" name="Rectangle 69"/>
          <p:cNvSpPr/>
          <p:nvPr/>
        </p:nvSpPr>
        <p:spPr>
          <a:xfrm>
            <a:off x="5986463" y="2074863"/>
            <a:ext cx="5595937" cy="307777"/>
          </a:xfrm>
          <a:prstGeom prst="rect">
            <a:avLst/>
          </a:prstGeom>
        </p:spPr>
        <p:txBody>
          <a:bodyPr>
            <a:spAutoFit/>
          </a:bodyPr>
          <a:lstStyle/>
          <a:p>
            <a:r>
              <a:rPr lang="zh-CN" altLang="en-US" sz="14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点击输入简要文本内容，文字内容需概况精炼的说明该分项内容</a:t>
            </a:r>
            <a:endParaRPr lang="en-US" altLang="zh-CN" sz="14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1" name="TextBox 70"/>
          <p:cNvSpPr txBox="1"/>
          <p:nvPr/>
        </p:nvSpPr>
        <p:spPr>
          <a:xfrm>
            <a:off x="6973888" y="3513138"/>
            <a:ext cx="1135062" cy="292100"/>
          </a:xfrm>
          <a:prstGeom prst="rect">
            <a:avLst/>
          </a:prstGeom>
          <a:noFill/>
        </p:spPr>
        <p:txBody>
          <a:bodyPr wrap="none">
            <a:spAutoFit/>
          </a:bodyPr>
          <a:lstStyle/>
          <a:p>
            <a:pPr>
              <a:defRPr/>
            </a:pPr>
            <a:r>
              <a:rPr lang="en-US" sz="1300" b="1">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01</a:t>
            </a:r>
            <a:r>
              <a:rPr lang="en-US" sz="90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  Creative Idea</a:t>
            </a:r>
            <a:endParaRPr lang="en-US" sz="90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72" name="TextBox 71"/>
          <p:cNvSpPr txBox="1"/>
          <p:nvPr/>
        </p:nvSpPr>
        <p:spPr>
          <a:xfrm>
            <a:off x="6973888" y="3887788"/>
            <a:ext cx="1957387" cy="369332"/>
          </a:xfrm>
          <a:prstGeom prst="rect">
            <a:avLst/>
          </a:prstGeom>
          <a:noFill/>
        </p:spPr>
        <p:txBody>
          <a:bodyPr>
            <a:spAutoFit/>
          </a:bodyPr>
          <a:lstStyle/>
          <a:p>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点击输入简要文本内容，文字内容需概况精炼的说明该分项内容</a:t>
            </a:r>
            <a:endParaRPr lang="en-US" altLang="zh-CN"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3" name="TextBox 72"/>
          <p:cNvSpPr txBox="1"/>
          <p:nvPr/>
        </p:nvSpPr>
        <p:spPr>
          <a:xfrm>
            <a:off x="6973888" y="4556125"/>
            <a:ext cx="1120820" cy="292388"/>
          </a:xfrm>
          <a:prstGeom prst="rect">
            <a:avLst/>
          </a:prstGeom>
          <a:noFill/>
        </p:spPr>
        <p:txBody>
          <a:bodyPr wrap="none">
            <a:spAutoFit/>
          </a:bodyPr>
          <a:lstStyle/>
          <a:p>
            <a:pPr>
              <a:defRPr/>
            </a:pPr>
            <a:r>
              <a:rPr lang="en-US" sz="1300" b="1">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04</a:t>
            </a:r>
            <a:r>
              <a:rPr lang="en-US" sz="90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  Business Life</a:t>
            </a:r>
            <a:endParaRPr lang="en-US" sz="90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74" name="TextBox 73"/>
          <p:cNvSpPr txBox="1"/>
          <p:nvPr/>
        </p:nvSpPr>
        <p:spPr>
          <a:xfrm>
            <a:off x="6973888" y="4932363"/>
            <a:ext cx="1957387" cy="369332"/>
          </a:xfrm>
          <a:prstGeom prst="rect">
            <a:avLst/>
          </a:prstGeom>
          <a:noFill/>
        </p:spPr>
        <p:txBody>
          <a:bodyPr>
            <a:spAutoFit/>
          </a:bodyPr>
          <a:lstStyle/>
          <a:p>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点击输入简要文本内容，文字内容需概况精炼的说明该分项内容</a:t>
            </a:r>
            <a:endParaRPr lang="en-US" altLang="zh-CN"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5" name="TextBox 74"/>
          <p:cNvSpPr txBox="1"/>
          <p:nvPr/>
        </p:nvSpPr>
        <p:spPr>
          <a:xfrm>
            <a:off x="9398000" y="3513138"/>
            <a:ext cx="1370888" cy="292388"/>
          </a:xfrm>
          <a:prstGeom prst="rect">
            <a:avLst/>
          </a:prstGeom>
          <a:noFill/>
        </p:spPr>
        <p:txBody>
          <a:bodyPr wrap="none">
            <a:spAutoFit/>
          </a:bodyPr>
          <a:lstStyle/>
          <a:p>
            <a:pPr>
              <a:defRPr/>
            </a:pPr>
            <a:r>
              <a:rPr lang="en-US" sz="1300" b="1">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02</a:t>
            </a:r>
            <a:r>
              <a:rPr lang="en-US" sz="90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  Professional Work</a:t>
            </a:r>
            <a:endParaRPr lang="en-US" sz="90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76" name="TextBox 75"/>
          <p:cNvSpPr txBox="1"/>
          <p:nvPr/>
        </p:nvSpPr>
        <p:spPr>
          <a:xfrm>
            <a:off x="9398000" y="3887788"/>
            <a:ext cx="1955800" cy="369332"/>
          </a:xfrm>
          <a:prstGeom prst="rect">
            <a:avLst/>
          </a:prstGeom>
          <a:noFill/>
        </p:spPr>
        <p:txBody>
          <a:bodyPr>
            <a:spAutoFit/>
          </a:bodyPr>
          <a:lstStyle/>
          <a:p>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点击输入简要文本内容，文字内容需概况精炼的说明该分项内容</a:t>
            </a:r>
            <a:endParaRPr lang="en-US" altLang="zh-CN"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7" name="TextBox 76"/>
          <p:cNvSpPr txBox="1"/>
          <p:nvPr/>
        </p:nvSpPr>
        <p:spPr>
          <a:xfrm>
            <a:off x="9398000" y="4556125"/>
            <a:ext cx="1200970" cy="292388"/>
          </a:xfrm>
          <a:prstGeom prst="rect">
            <a:avLst/>
          </a:prstGeom>
          <a:noFill/>
        </p:spPr>
        <p:txBody>
          <a:bodyPr wrap="none">
            <a:spAutoFit/>
          </a:bodyPr>
          <a:lstStyle/>
          <a:p>
            <a:pPr>
              <a:defRPr/>
            </a:pPr>
            <a:r>
              <a:rPr lang="en-US" sz="1300" b="1">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05</a:t>
            </a:r>
            <a:r>
              <a:rPr lang="en-US" sz="90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  Online Support</a:t>
            </a:r>
            <a:endParaRPr lang="en-US" sz="90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78" name="TextBox 77"/>
          <p:cNvSpPr txBox="1"/>
          <p:nvPr/>
        </p:nvSpPr>
        <p:spPr>
          <a:xfrm>
            <a:off x="9398000" y="4932363"/>
            <a:ext cx="1955800" cy="369332"/>
          </a:xfrm>
          <a:prstGeom prst="rect">
            <a:avLst/>
          </a:prstGeom>
          <a:noFill/>
        </p:spPr>
        <p:txBody>
          <a:bodyPr>
            <a:spAutoFit/>
          </a:bodyPr>
          <a:lstStyle/>
          <a:p>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点击输入简要文本内容，文字内容需概况精炼的说明该分项内容</a:t>
            </a:r>
            <a:endParaRPr lang="en-US" altLang="zh-CN"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662909" y="1863743"/>
            <a:ext cx="2133599" cy="2120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 name="椭圆 2"/>
          <p:cNvSpPr/>
          <p:nvPr/>
        </p:nvSpPr>
        <p:spPr>
          <a:xfrm>
            <a:off x="5029202" y="1863743"/>
            <a:ext cx="2133599" cy="21208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 name="椭圆 3"/>
          <p:cNvSpPr/>
          <p:nvPr/>
        </p:nvSpPr>
        <p:spPr>
          <a:xfrm>
            <a:off x="8395497" y="1863743"/>
            <a:ext cx="2133599" cy="2120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8" name="椭圆 7"/>
          <p:cNvSpPr/>
          <p:nvPr/>
        </p:nvSpPr>
        <p:spPr>
          <a:xfrm>
            <a:off x="1905181" y="2104571"/>
            <a:ext cx="1649051" cy="1639208"/>
          </a:xfrm>
          <a:prstGeom prst="ellipse">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9" name="椭圆 8"/>
          <p:cNvSpPr/>
          <p:nvPr/>
        </p:nvSpPr>
        <p:spPr>
          <a:xfrm>
            <a:off x="5271476" y="2104571"/>
            <a:ext cx="1649051" cy="1639208"/>
          </a:xfrm>
          <a:prstGeom prst="ellipse">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椭圆 9"/>
          <p:cNvSpPr/>
          <p:nvPr/>
        </p:nvSpPr>
        <p:spPr>
          <a:xfrm>
            <a:off x="8637769" y="2104571"/>
            <a:ext cx="1649051" cy="1639208"/>
          </a:xfrm>
          <a:prstGeom prst="ellipse">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6" name="椭圆 10"/>
          <p:cNvSpPr/>
          <p:nvPr/>
        </p:nvSpPr>
        <p:spPr>
          <a:xfrm>
            <a:off x="2314021" y="2540298"/>
            <a:ext cx="831371" cy="767759"/>
          </a:xfrm>
          <a:custGeom>
            <a:avLst/>
            <a:gdLst>
              <a:gd name="connsiteX0" fmla="*/ 186302 w 608697"/>
              <a:gd name="connsiteY0" fmla="*/ 63862 h 562124"/>
              <a:gd name="connsiteX1" fmla="*/ 204357 w 608697"/>
              <a:gd name="connsiteY1" fmla="*/ 81889 h 562124"/>
              <a:gd name="connsiteX2" fmla="*/ 186302 w 608697"/>
              <a:gd name="connsiteY2" fmla="*/ 99991 h 562124"/>
              <a:gd name="connsiteX3" fmla="*/ 99759 w 608697"/>
              <a:gd name="connsiteY3" fmla="*/ 186326 h 562124"/>
              <a:gd name="connsiteX4" fmla="*/ 81705 w 608697"/>
              <a:gd name="connsiteY4" fmla="*/ 204428 h 562124"/>
              <a:gd name="connsiteX5" fmla="*/ 63650 w 608697"/>
              <a:gd name="connsiteY5" fmla="*/ 186326 h 562124"/>
              <a:gd name="connsiteX6" fmla="*/ 186302 w 608697"/>
              <a:gd name="connsiteY6" fmla="*/ 63862 h 562124"/>
              <a:gd name="connsiteX7" fmla="*/ 175448 w 608697"/>
              <a:gd name="connsiteY7" fmla="*/ 36129 h 562124"/>
              <a:gd name="connsiteX8" fmla="*/ 36179 w 608697"/>
              <a:gd name="connsiteY8" fmla="*/ 175282 h 562124"/>
              <a:gd name="connsiteX9" fmla="*/ 276226 w 608697"/>
              <a:gd name="connsiteY9" fmla="*/ 490611 h 562124"/>
              <a:gd name="connsiteX10" fmla="*/ 276972 w 608697"/>
              <a:gd name="connsiteY10" fmla="*/ 491356 h 562124"/>
              <a:gd name="connsiteX11" fmla="*/ 304349 w 608697"/>
              <a:gd name="connsiteY11" fmla="*/ 518546 h 562124"/>
              <a:gd name="connsiteX12" fmla="*/ 331725 w 608697"/>
              <a:gd name="connsiteY12" fmla="*/ 491356 h 562124"/>
              <a:gd name="connsiteX13" fmla="*/ 332471 w 608697"/>
              <a:gd name="connsiteY13" fmla="*/ 490611 h 562124"/>
              <a:gd name="connsiteX14" fmla="*/ 572518 w 608697"/>
              <a:gd name="connsiteY14" fmla="*/ 175282 h 562124"/>
              <a:gd name="connsiteX15" fmla="*/ 433249 w 608697"/>
              <a:gd name="connsiteY15" fmla="*/ 36129 h 562124"/>
              <a:gd name="connsiteX16" fmla="*/ 318149 w 608697"/>
              <a:gd name="connsiteY16" fmla="*/ 89764 h 562124"/>
              <a:gd name="connsiteX17" fmla="*/ 304349 w 608697"/>
              <a:gd name="connsiteY17" fmla="*/ 96170 h 562124"/>
              <a:gd name="connsiteX18" fmla="*/ 290548 w 608697"/>
              <a:gd name="connsiteY18" fmla="*/ 89764 h 562124"/>
              <a:gd name="connsiteX19" fmla="*/ 175448 w 608697"/>
              <a:gd name="connsiteY19" fmla="*/ 36129 h 562124"/>
              <a:gd name="connsiteX20" fmla="*/ 175448 w 608697"/>
              <a:gd name="connsiteY20" fmla="*/ 0 h 562124"/>
              <a:gd name="connsiteX21" fmla="*/ 304349 w 608697"/>
              <a:gd name="connsiteY21" fmla="*/ 51847 h 562124"/>
              <a:gd name="connsiteX22" fmla="*/ 433249 w 608697"/>
              <a:gd name="connsiteY22" fmla="*/ 0 h 562124"/>
              <a:gd name="connsiteX23" fmla="*/ 608697 w 608697"/>
              <a:gd name="connsiteY23" fmla="*/ 175282 h 562124"/>
              <a:gd name="connsiteX24" fmla="*/ 537309 w 608697"/>
              <a:gd name="connsiteY24" fmla="*/ 342593 h 562124"/>
              <a:gd name="connsiteX25" fmla="*/ 356864 w 608697"/>
              <a:gd name="connsiteY25" fmla="*/ 517354 h 562124"/>
              <a:gd name="connsiteX26" fmla="*/ 317104 w 608697"/>
              <a:gd name="connsiteY26" fmla="*/ 556835 h 562124"/>
              <a:gd name="connsiteX27" fmla="*/ 304349 w 608697"/>
              <a:gd name="connsiteY27" fmla="*/ 562124 h 562124"/>
              <a:gd name="connsiteX28" fmla="*/ 291593 w 608697"/>
              <a:gd name="connsiteY28" fmla="*/ 556835 h 562124"/>
              <a:gd name="connsiteX29" fmla="*/ 251834 w 608697"/>
              <a:gd name="connsiteY29" fmla="*/ 517354 h 562124"/>
              <a:gd name="connsiteX30" fmla="*/ 71388 w 608697"/>
              <a:gd name="connsiteY30" fmla="*/ 342593 h 562124"/>
              <a:gd name="connsiteX31" fmla="*/ 0 w 608697"/>
              <a:gd name="connsiteY31" fmla="*/ 175282 h 562124"/>
              <a:gd name="connsiteX32" fmla="*/ 175448 w 608697"/>
              <a:gd name="connsiteY32" fmla="*/ 0 h 56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8697" h="562124">
                <a:moveTo>
                  <a:pt x="186302" y="63862"/>
                </a:moveTo>
                <a:cubicBezTo>
                  <a:pt x="196225" y="63862"/>
                  <a:pt x="204357" y="71907"/>
                  <a:pt x="204357" y="81889"/>
                </a:cubicBezTo>
                <a:cubicBezTo>
                  <a:pt x="204357" y="91871"/>
                  <a:pt x="196300" y="99991"/>
                  <a:pt x="186302" y="99991"/>
                </a:cubicBezTo>
                <a:cubicBezTo>
                  <a:pt x="137808" y="99991"/>
                  <a:pt x="99759" y="137907"/>
                  <a:pt x="99759" y="186326"/>
                </a:cubicBezTo>
                <a:cubicBezTo>
                  <a:pt x="99759" y="196308"/>
                  <a:pt x="91702" y="204428"/>
                  <a:pt x="81705" y="204428"/>
                </a:cubicBezTo>
                <a:cubicBezTo>
                  <a:pt x="71708" y="204428"/>
                  <a:pt x="63650" y="196308"/>
                  <a:pt x="63650" y="186326"/>
                </a:cubicBezTo>
                <a:cubicBezTo>
                  <a:pt x="63650" y="117645"/>
                  <a:pt x="117516" y="63862"/>
                  <a:pt x="186302" y="63862"/>
                </a:cubicBezTo>
                <a:close/>
                <a:moveTo>
                  <a:pt x="175448" y="36129"/>
                </a:moveTo>
                <a:cubicBezTo>
                  <a:pt x="97347" y="36129"/>
                  <a:pt x="36179" y="97213"/>
                  <a:pt x="36179" y="175282"/>
                </a:cubicBezTo>
                <a:cubicBezTo>
                  <a:pt x="36179" y="273687"/>
                  <a:pt x="122933" y="355182"/>
                  <a:pt x="276226" y="490611"/>
                </a:cubicBezTo>
                <a:cubicBezTo>
                  <a:pt x="276450" y="490834"/>
                  <a:pt x="276748" y="491132"/>
                  <a:pt x="276972" y="491356"/>
                </a:cubicBezTo>
                <a:lnTo>
                  <a:pt x="304349" y="518546"/>
                </a:lnTo>
                <a:lnTo>
                  <a:pt x="331725" y="491356"/>
                </a:lnTo>
                <a:cubicBezTo>
                  <a:pt x="331949" y="491132"/>
                  <a:pt x="332247" y="490834"/>
                  <a:pt x="332471" y="490611"/>
                </a:cubicBezTo>
                <a:cubicBezTo>
                  <a:pt x="485764" y="355182"/>
                  <a:pt x="572518" y="273762"/>
                  <a:pt x="572518" y="175282"/>
                </a:cubicBezTo>
                <a:cubicBezTo>
                  <a:pt x="572518" y="97213"/>
                  <a:pt x="511350" y="36129"/>
                  <a:pt x="433249" y="36129"/>
                </a:cubicBezTo>
                <a:cubicBezTo>
                  <a:pt x="390282" y="36129"/>
                  <a:pt x="346196" y="56689"/>
                  <a:pt x="318149" y="89764"/>
                </a:cubicBezTo>
                <a:cubicBezTo>
                  <a:pt x="314717" y="93861"/>
                  <a:pt x="309645" y="96170"/>
                  <a:pt x="304349" y="96170"/>
                </a:cubicBezTo>
                <a:cubicBezTo>
                  <a:pt x="299052" y="96170"/>
                  <a:pt x="293980" y="93861"/>
                  <a:pt x="290548" y="89764"/>
                </a:cubicBezTo>
                <a:cubicBezTo>
                  <a:pt x="262501" y="56689"/>
                  <a:pt x="218415" y="36129"/>
                  <a:pt x="175448" y="36129"/>
                </a:cubicBezTo>
                <a:close/>
                <a:moveTo>
                  <a:pt x="175448" y="0"/>
                </a:moveTo>
                <a:cubicBezTo>
                  <a:pt x="222891" y="0"/>
                  <a:pt x="269736" y="19145"/>
                  <a:pt x="304349" y="51847"/>
                </a:cubicBezTo>
                <a:cubicBezTo>
                  <a:pt x="338961" y="19145"/>
                  <a:pt x="385807" y="0"/>
                  <a:pt x="433249" y="0"/>
                </a:cubicBezTo>
                <a:cubicBezTo>
                  <a:pt x="531640" y="0"/>
                  <a:pt x="608697" y="77026"/>
                  <a:pt x="608697" y="175282"/>
                </a:cubicBezTo>
                <a:cubicBezTo>
                  <a:pt x="608697" y="230258"/>
                  <a:pt x="586020" y="283446"/>
                  <a:pt x="537309" y="342593"/>
                </a:cubicBezTo>
                <a:cubicBezTo>
                  <a:pt x="494865" y="394291"/>
                  <a:pt x="435711" y="447628"/>
                  <a:pt x="356864" y="517354"/>
                </a:cubicBezTo>
                <a:lnTo>
                  <a:pt x="317104" y="556835"/>
                </a:lnTo>
                <a:cubicBezTo>
                  <a:pt x="313598" y="560336"/>
                  <a:pt x="308973" y="562124"/>
                  <a:pt x="304349" y="562124"/>
                </a:cubicBezTo>
                <a:cubicBezTo>
                  <a:pt x="299724" y="562124"/>
                  <a:pt x="295099" y="560336"/>
                  <a:pt x="291593" y="556835"/>
                </a:cubicBezTo>
                <a:lnTo>
                  <a:pt x="251834" y="517354"/>
                </a:lnTo>
                <a:cubicBezTo>
                  <a:pt x="172986" y="447628"/>
                  <a:pt x="113832" y="394291"/>
                  <a:pt x="71388" y="342593"/>
                </a:cubicBezTo>
                <a:cubicBezTo>
                  <a:pt x="22677" y="283446"/>
                  <a:pt x="0" y="230258"/>
                  <a:pt x="0" y="175282"/>
                </a:cubicBezTo>
                <a:cubicBezTo>
                  <a:pt x="0" y="77026"/>
                  <a:pt x="77057" y="0"/>
                  <a:pt x="17544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7" name="椭圆 11"/>
          <p:cNvSpPr/>
          <p:nvPr/>
        </p:nvSpPr>
        <p:spPr>
          <a:xfrm>
            <a:off x="5680316" y="2570186"/>
            <a:ext cx="831371" cy="707981"/>
          </a:xfrm>
          <a:custGeom>
            <a:avLst/>
            <a:gdLst>
              <a:gd name="connsiteX0" fmla="*/ 303714 w 607639"/>
              <a:gd name="connsiteY0" fmla="*/ 173520 h 517456"/>
              <a:gd name="connsiteX1" fmla="*/ 337586 w 607639"/>
              <a:gd name="connsiteY1" fmla="*/ 207321 h 517456"/>
              <a:gd name="connsiteX2" fmla="*/ 303714 w 607639"/>
              <a:gd name="connsiteY2" fmla="*/ 241122 h 517456"/>
              <a:gd name="connsiteX3" fmla="*/ 269842 w 607639"/>
              <a:gd name="connsiteY3" fmla="*/ 207321 h 517456"/>
              <a:gd name="connsiteX4" fmla="*/ 303714 w 607639"/>
              <a:gd name="connsiteY4" fmla="*/ 173520 h 517456"/>
              <a:gd name="connsiteX5" fmla="*/ 303758 w 607639"/>
              <a:gd name="connsiteY5" fmla="*/ 139994 h 517456"/>
              <a:gd name="connsiteX6" fmla="*/ 236373 w 607639"/>
              <a:gd name="connsiteY6" fmla="*/ 207277 h 517456"/>
              <a:gd name="connsiteX7" fmla="*/ 303758 w 607639"/>
              <a:gd name="connsiteY7" fmla="*/ 274559 h 517456"/>
              <a:gd name="connsiteX8" fmla="*/ 371054 w 607639"/>
              <a:gd name="connsiteY8" fmla="*/ 207277 h 517456"/>
              <a:gd name="connsiteX9" fmla="*/ 303758 w 607639"/>
              <a:gd name="connsiteY9" fmla="*/ 139994 h 517456"/>
              <a:gd name="connsiteX10" fmla="*/ 282839 w 607639"/>
              <a:gd name="connsiteY10" fmla="*/ 68801 h 517456"/>
              <a:gd name="connsiteX11" fmla="*/ 303669 w 607639"/>
              <a:gd name="connsiteY11" fmla="*/ 68801 h 517456"/>
              <a:gd name="connsiteX12" fmla="*/ 303847 w 607639"/>
              <a:gd name="connsiteY12" fmla="*/ 68801 h 517456"/>
              <a:gd name="connsiteX13" fmla="*/ 324588 w 607639"/>
              <a:gd name="connsiteY13" fmla="*/ 68801 h 517456"/>
              <a:gd name="connsiteX14" fmla="*/ 327703 w 607639"/>
              <a:gd name="connsiteY14" fmla="*/ 99465 h 517456"/>
              <a:gd name="connsiteX15" fmla="*/ 363221 w 607639"/>
              <a:gd name="connsiteY15" fmla="*/ 114219 h 517456"/>
              <a:gd name="connsiteX16" fmla="*/ 387166 w 607639"/>
              <a:gd name="connsiteY16" fmla="*/ 94665 h 517456"/>
              <a:gd name="connsiteX17" fmla="*/ 416541 w 607639"/>
              <a:gd name="connsiteY17" fmla="*/ 124085 h 517456"/>
              <a:gd name="connsiteX18" fmla="*/ 396958 w 607639"/>
              <a:gd name="connsiteY18" fmla="*/ 147993 h 517456"/>
              <a:gd name="connsiteX19" fmla="*/ 411645 w 607639"/>
              <a:gd name="connsiteY19" fmla="*/ 183457 h 517456"/>
              <a:gd name="connsiteX20" fmla="*/ 442445 w 607639"/>
              <a:gd name="connsiteY20" fmla="*/ 186479 h 517456"/>
              <a:gd name="connsiteX21" fmla="*/ 442445 w 607639"/>
              <a:gd name="connsiteY21" fmla="*/ 228075 h 517456"/>
              <a:gd name="connsiteX22" fmla="*/ 411645 w 607639"/>
              <a:gd name="connsiteY22" fmla="*/ 231185 h 517456"/>
              <a:gd name="connsiteX23" fmla="*/ 396958 w 607639"/>
              <a:gd name="connsiteY23" fmla="*/ 266649 h 517456"/>
              <a:gd name="connsiteX24" fmla="*/ 416541 w 607639"/>
              <a:gd name="connsiteY24" fmla="*/ 290558 h 517456"/>
              <a:gd name="connsiteX25" fmla="*/ 387166 w 607639"/>
              <a:gd name="connsiteY25" fmla="*/ 319977 h 517456"/>
              <a:gd name="connsiteX26" fmla="*/ 363221 w 607639"/>
              <a:gd name="connsiteY26" fmla="*/ 300423 h 517456"/>
              <a:gd name="connsiteX27" fmla="*/ 327703 w 607639"/>
              <a:gd name="connsiteY27" fmla="*/ 315177 h 517456"/>
              <a:gd name="connsiteX28" fmla="*/ 324588 w 607639"/>
              <a:gd name="connsiteY28" fmla="*/ 345841 h 517456"/>
              <a:gd name="connsiteX29" fmla="*/ 303847 w 607639"/>
              <a:gd name="connsiteY29" fmla="*/ 345841 h 517456"/>
              <a:gd name="connsiteX30" fmla="*/ 303669 w 607639"/>
              <a:gd name="connsiteY30" fmla="*/ 345841 h 517456"/>
              <a:gd name="connsiteX31" fmla="*/ 282839 w 607639"/>
              <a:gd name="connsiteY31" fmla="*/ 345841 h 517456"/>
              <a:gd name="connsiteX32" fmla="*/ 279813 w 607639"/>
              <a:gd name="connsiteY32" fmla="*/ 315177 h 517456"/>
              <a:gd name="connsiteX33" fmla="*/ 244295 w 607639"/>
              <a:gd name="connsiteY33" fmla="*/ 300423 h 517456"/>
              <a:gd name="connsiteX34" fmla="*/ 220350 w 607639"/>
              <a:gd name="connsiteY34" fmla="*/ 319977 h 517456"/>
              <a:gd name="connsiteX35" fmla="*/ 190886 w 607639"/>
              <a:gd name="connsiteY35" fmla="*/ 290558 h 517456"/>
              <a:gd name="connsiteX36" fmla="*/ 210558 w 607639"/>
              <a:gd name="connsiteY36" fmla="*/ 266649 h 517456"/>
              <a:gd name="connsiteX37" fmla="*/ 195782 w 607639"/>
              <a:gd name="connsiteY37" fmla="*/ 231185 h 517456"/>
              <a:gd name="connsiteX38" fmla="*/ 164982 w 607639"/>
              <a:gd name="connsiteY38" fmla="*/ 228075 h 517456"/>
              <a:gd name="connsiteX39" fmla="*/ 164982 w 607639"/>
              <a:gd name="connsiteY39" fmla="*/ 186568 h 517456"/>
              <a:gd name="connsiteX40" fmla="*/ 195782 w 607639"/>
              <a:gd name="connsiteY40" fmla="*/ 183457 h 517456"/>
              <a:gd name="connsiteX41" fmla="*/ 210558 w 607639"/>
              <a:gd name="connsiteY41" fmla="*/ 147993 h 517456"/>
              <a:gd name="connsiteX42" fmla="*/ 190886 w 607639"/>
              <a:gd name="connsiteY42" fmla="*/ 124085 h 517456"/>
              <a:gd name="connsiteX43" fmla="*/ 220350 w 607639"/>
              <a:gd name="connsiteY43" fmla="*/ 94665 h 517456"/>
              <a:gd name="connsiteX44" fmla="*/ 244295 w 607639"/>
              <a:gd name="connsiteY44" fmla="*/ 114219 h 517456"/>
              <a:gd name="connsiteX45" fmla="*/ 279813 w 607639"/>
              <a:gd name="connsiteY45" fmla="*/ 99465 h 517456"/>
              <a:gd name="connsiteX46" fmla="*/ 38005 w 607639"/>
              <a:gd name="connsiteY46" fmla="*/ 37951 h 517456"/>
              <a:gd name="connsiteX47" fmla="*/ 38005 w 607639"/>
              <a:gd name="connsiteY47" fmla="*/ 376049 h 517456"/>
              <a:gd name="connsiteX48" fmla="*/ 569634 w 607639"/>
              <a:gd name="connsiteY48" fmla="*/ 376049 h 517456"/>
              <a:gd name="connsiteX49" fmla="*/ 569634 w 607639"/>
              <a:gd name="connsiteY49" fmla="*/ 37951 h 517456"/>
              <a:gd name="connsiteX50" fmla="*/ 28482 w 607639"/>
              <a:gd name="connsiteY50" fmla="*/ 0 h 517456"/>
              <a:gd name="connsiteX51" fmla="*/ 579157 w 607639"/>
              <a:gd name="connsiteY51" fmla="*/ 0 h 517456"/>
              <a:gd name="connsiteX52" fmla="*/ 607639 w 607639"/>
              <a:gd name="connsiteY52" fmla="*/ 28441 h 517456"/>
              <a:gd name="connsiteX53" fmla="*/ 607639 w 607639"/>
              <a:gd name="connsiteY53" fmla="*/ 385559 h 517456"/>
              <a:gd name="connsiteX54" fmla="*/ 579157 w 607639"/>
              <a:gd name="connsiteY54" fmla="*/ 414000 h 517456"/>
              <a:gd name="connsiteX55" fmla="*/ 351304 w 607639"/>
              <a:gd name="connsiteY55" fmla="*/ 414000 h 517456"/>
              <a:gd name="connsiteX56" fmla="*/ 351304 w 607639"/>
              <a:gd name="connsiteY56" fmla="*/ 479593 h 517456"/>
              <a:gd name="connsiteX57" fmla="*/ 437906 w 607639"/>
              <a:gd name="connsiteY57" fmla="*/ 479593 h 517456"/>
              <a:gd name="connsiteX58" fmla="*/ 437906 w 607639"/>
              <a:gd name="connsiteY58" fmla="*/ 517456 h 517456"/>
              <a:gd name="connsiteX59" fmla="*/ 169733 w 607639"/>
              <a:gd name="connsiteY59" fmla="*/ 517456 h 517456"/>
              <a:gd name="connsiteX60" fmla="*/ 169733 w 607639"/>
              <a:gd name="connsiteY60" fmla="*/ 479593 h 517456"/>
              <a:gd name="connsiteX61" fmla="*/ 256335 w 607639"/>
              <a:gd name="connsiteY61" fmla="*/ 479593 h 517456"/>
              <a:gd name="connsiteX62" fmla="*/ 256335 w 607639"/>
              <a:gd name="connsiteY62" fmla="*/ 414000 h 517456"/>
              <a:gd name="connsiteX63" fmla="*/ 28482 w 607639"/>
              <a:gd name="connsiteY63" fmla="*/ 414000 h 517456"/>
              <a:gd name="connsiteX64" fmla="*/ 0 w 607639"/>
              <a:gd name="connsiteY64" fmla="*/ 385559 h 517456"/>
              <a:gd name="connsiteX65" fmla="*/ 0 w 607639"/>
              <a:gd name="connsiteY65" fmla="*/ 28441 h 517456"/>
              <a:gd name="connsiteX66" fmla="*/ 28482 w 607639"/>
              <a:gd name="connsiteY66" fmla="*/ 0 h 51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7639" h="517456">
                <a:moveTo>
                  <a:pt x="303714" y="173520"/>
                </a:moveTo>
                <a:cubicBezTo>
                  <a:pt x="322421" y="173520"/>
                  <a:pt x="337586" y="188653"/>
                  <a:pt x="337586" y="207321"/>
                </a:cubicBezTo>
                <a:cubicBezTo>
                  <a:pt x="337586" y="225989"/>
                  <a:pt x="322421" y="241122"/>
                  <a:pt x="303714" y="241122"/>
                </a:cubicBezTo>
                <a:cubicBezTo>
                  <a:pt x="285007" y="241122"/>
                  <a:pt x="269842" y="225989"/>
                  <a:pt x="269842" y="207321"/>
                </a:cubicBezTo>
                <a:cubicBezTo>
                  <a:pt x="269842" y="188653"/>
                  <a:pt x="285007" y="173520"/>
                  <a:pt x="303714" y="173520"/>
                </a:cubicBezTo>
                <a:close/>
                <a:moveTo>
                  <a:pt x="303758" y="139994"/>
                </a:moveTo>
                <a:cubicBezTo>
                  <a:pt x="266549" y="139994"/>
                  <a:pt x="236373" y="170125"/>
                  <a:pt x="236373" y="207277"/>
                </a:cubicBezTo>
                <a:cubicBezTo>
                  <a:pt x="236373" y="244517"/>
                  <a:pt x="266549" y="274559"/>
                  <a:pt x="303758" y="274559"/>
                </a:cubicBezTo>
                <a:cubicBezTo>
                  <a:pt x="340967" y="274559"/>
                  <a:pt x="371054" y="244517"/>
                  <a:pt x="371054" y="207277"/>
                </a:cubicBezTo>
                <a:cubicBezTo>
                  <a:pt x="371054" y="170125"/>
                  <a:pt x="340967" y="139994"/>
                  <a:pt x="303758" y="139994"/>
                </a:cubicBezTo>
                <a:close/>
                <a:moveTo>
                  <a:pt x="282839" y="68801"/>
                </a:moveTo>
                <a:lnTo>
                  <a:pt x="303669" y="68801"/>
                </a:lnTo>
                <a:lnTo>
                  <a:pt x="303847" y="68801"/>
                </a:lnTo>
                <a:lnTo>
                  <a:pt x="324588" y="68801"/>
                </a:lnTo>
                <a:lnTo>
                  <a:pt x="327703" y="99465"/>
                </a:lnTo>
                <a:cubicBezTo>
                  <a:pt x="340522" y="102309"/>
                  <a:pt x="352450" y="107375"/>
                  <a:pt x="363221" y="114219"/>
                </a:cubicBezTo>
                <a:lnTo>
                  <a:pt x="387166" y="94665"/>
                </a:lnTo>
                <a:lnTo>
                  <a:pt x="416541" y="124085"/>
                </a:lnTo>
                <a:lnTo>
                  <a:pt x="396958" y="147993"/>
                </a:lnTo>
                <a:cubicBezTo>
                  <a:pt x="403812" y="158748"/>
                  <a:pt x="408797" y="170658"/>
                  <a:pt x="411645" y="183457"/>
                </a:cubicBezTo>
                <a:lnTo>
                  <a:pt x="442445" y="186479"/>
                </a:lnTo>
                <a:lnTo>
                  <a:pt x="442445" y="228075"/>
                </a:lnTo>
                <a:lnTo>
                  <a:pt x="411645" y="231185"/>
                </a:lnTo>
                <a:cubicBezTo>
                  <a:pt x="408886" y="243984"/>
                  <a:pt x="403812" y="255894"/>
                  <a:pt x="396958" y="266649"/>
                </a:cubicBezTo>
                <a:lnTo>
                  <a:pt x="416541" y="290558"/>
                </a:lnTo>
                <a:lnTo>
                  <a:pt x="387166" y="319977"/>
                </a:lnTo>
                <a:lnTo>
                  <a:pt x="363221" y="300423"/>
                </a:lnTo>
                <a:cubicBezTo>
                  <a:pt x="352450" y="307267"/>
                  <a:pt x="340522" y="312333"/>
                  <a:pt x="327703" y="315177"/>
                </a:cubicBezTo>
                <a:lnTo>
                  <a:pt x="324588" y="345841"/>
                </a:lnTo>
                <a:lnTo>
                  <a:pt x="303847" y="345841"/>
                </a:lnTo>
                <a:lnTo>
                  <a:pt x="303669" y="345841"/>
                </a:lnTo>
                <a:lnTo>
                  <a:pt x="282839" y="345841"/>
                </a:lnTo>
                <a:lnTo>
                  <a:pt x="279813" y="315177"/>
                </a:lnTo>
                <a:cubicBezTo>
                  <a:pt x="266994" y="312333"/>
                  <a:pt x="254977" y="307267"/>
                  <a:pt x="244295" y="300423"/>
                </a:cubicBezTo>
                <a:lnTo>
                  <a:pt x="220350" y="319977"/>
                </a:lnTo>
                <a:lnTo>
                  <a:pt x="190886" y="290558"/>
                </a:lnTo>
                <a:lnTo>
                  <a:pt x="210558" y="266649"/>
                </a:lnTo>
                <a:cubicBezTo>
                  <a:pt x="203704" y="255894"/>
                  <a:pt x="198630" y="243984"/>
                  <a:pt x="195782" y="231185"/>
                </a:cubicBezTo>
                <a:lnTo>
                  <a:pt x="164982" y="228075"/>
                </a:lnTo>
                <a:lnTo>
                  <a:pt x="164982" y="186568"/>
                </a:lnTo>
                <a:lnTo>
                  <a:pt x="195782" y="183457"/>
                </a:lnTo>
                <a:cubicBezTo>
                  <a:pt x="198630" y="170658"/>
                  <a:pt x="203704" y="158748"/>
                  <a:pt x="210558" y="147993"/>
                </a:cubicBezTo>
                <a:lnTo>
                  <a:pt x="190886" y="124085"/>
                </a:lnTo>
                <a:lnTo>
                  <a:pt x="220350" y="94665"/>
                </a:lnTo>
                <a:lnTo>
                  <a:pt x="244295" y="114219"/>
                </a:lnTo>
                <a:cubicBezTo>
                  <a:pt x="254977" y="107375"/>
                  <a:pt x="266905" y="102309"/>
                  <a:pt x="279813" y="99465"/>
                </a:cubicBezTo>
                <a:close/>
                <a:moveTo>
                  <a:pt x="38005" y="37951"/>
                </a:moveTo>
                <a:lnTo>
                  <a:pt x="38005" y="376049"/>
                </a:lnTo>
                <a:lnTo>
                  <a:pt x="569634" y="376049"/>
                </a:lnTo>
                <a:lnTo>
                  <a:pt x="569634" y="37951"/>
                </a:lnTo>
                <a:close/>
                <a:moveTo>
                  <a:pt x="28482" y="0"/>
                </a:moveTo>
                <a:lnTo>
                  <a:pt x="579157" y="0"/>
                </a:lnTo>
                <a:cubicBezTo>
                  <a:pt x="594822" y="0"/>
                  <a:pt x="607639" y="12799"/>
                  <a:pt x="607639" y="28441"/>
                </a:cubicBezTo>
                <a:lnTo>
                  <a:pt x="607639" y="385559"/>
                </a:lnTo>
                <a:cubicBezTo>
                  <a:pt x="607639" y="401202"/>
                  <a:pt x="594822" y="414000"/>
                  <a:pt x="579157" y="414000"/>
                </a:cubicBezTo>
                <a:lnTo>
                  <a:pt x="351304" y="414000"/>
                </a:lnTo>
                <a:lnTo>
                  <a:pt x="351304" y="479593"/>
                </a:lnTo>
                <a:lnTo>
                  <a:pt x="437906" y="479593"/>
                </a:lnTo>
                <a:lnTo>
                  <a:pt x="437906" y="517456"/>
                </a:lnTo>
                <a:lnTo>
                  <a:pt x="169733" y="517456"/>
                </a:lnTo>
                <a:lnTo>
                  <a:pt x="169733" y="479593"/>
                </a:lnTo>
                <a:lnTo>
                  <a:pt x="256335" y="479593"/>
                </a:lnTo>
                <a:lnTo>
                  <a:pt x="256335" y="414000"/>
                </a:lnTo>
                <a:lnTo>
                  <a:pt x="28482" y="414000"/>
                </a:lnTo>
                <a:cubicBezTo>
                  <a:pt x="12817" y="414000"/>
                  <a:pt x="0" y="401202"/>
                  <a:pt x="0" y="385559"/>
                </a:cubicBezTo>
                <a:lnTo>
                  <a:pt x="0" y="28441"/>
                </a:lnTo>
                <a:cubicBezTo>
                  <a:pt x="0" y="12799"/>
                  <a:pt x="12817" y="0"/>
                  <a:pt x="28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8" name="椭圆 12"/>
          <p:cNvSpPr/>
          <p:nvPr/>
        </p:nvSpPr>
        <p:spPr>
          <a:xfrm>
            <a:off x="9046609" y="2528542"/>
            <a:ext cx="831371" cy="791268"/>
          </a:xfrm>
          <a:custGeom>
            <a:avLst/>
            <a:gdLst>
              <a:gd name="connsiteX0" fmla="*/ 430076 w 607539"/>
              <a:gd name="connsiteY0" fmla="*/ 475990 h 578234"/>
              <a:gd name="connsiteX1" fmla="*/ 444051 w 607539"/>
              <a:gd name="connsiteY1" fmla="*/ 485857 h 578234"/>
              <a:gd name="connsiteX2" fmla="*/ 445119 w 607539"/>
              <a:gd name="connsiteY2" fmla="*/ 492524 h 578234"/>
              <a:gd name="connsiteX3" fmla="*/ 435238 w 607539"/>
              <a:gd name="connsiteY3" fmla="*/ 506481 h 578234"/>
              <a:gd name="connsiteX4" fmla="*/ 433191 w 607539"/>
              <a:gd name="connsiteY4" fmla="*/ 506659 h 578234"/>
              <a:gd name="connsiteX5" fmla="*/ 421263 w 607539"/>
              <a:gd name="connsiteY5" fmla="*/ 496614 h 578234"/>
              <a:gd name="connsiteX6" fmla="*/ 420106 w 607539"/>
              <a:gd name="connsiteY6" fmla="*/ 489946 h 578234"/>
              <a:gd name="connsiteX7" fmla="*/ 430076 w 607539"/>
              <a:gd name="connsiteY7" fmla="*/ 475990 h 578234"/>
              <a:gd name="connsiteX8" fmla="*/ 414552 w 607539"/>
              <a:gd name="connsiteY8" fmla="*/ 385313 h 578234"/>
              <a:gd name="connsiteX9" fmla="*/ 428527 w 607539"/>
              <a:gd name="connsiteY9" fmla="*/ 395179 h 578234"/>
              <a:gd name="connsiteX10" fmla="*/ 437428 w 607539"/>
              <a:gd name="connsiteY10" fmla="*/ 447083 h 578234"/>
              <a:gd name="connsiteX11" fmla="*/ 427547 w 607539"/>
              <a:gd name="connsiteY11" fmla="*/ 461126 h 578234"/>
              <a:gd name="connsiteX12" fmla="*/ 425500 w 607539"/>
              <a:gd name="connsiteY12" fmla="*/ 461215 h 578234"/>
              <a:gd name="connsiteX13" fmla="*/ 413572 w 607539"/>
              <a:gd name="connsiteY13" fmla="*/ 451172 h 578234"/>
              <a:gd name="connsiteX14" fmla="*/ 404582 w 607539"/>
              <a:gd name="connsiteY14" fmla="*/ 399267 h 578234"/>
              <a:gd name="connsiteX15" fmla="*/ 414552 w 607539"/>
              <a:gd name="connsiteY15" fmla="*/ 385313 h 578234"/>
              <a:gd name="connsiteX16" fmla="*/ 303725 w 607539"/>
              <a:gd name="connsiteY16" fmla="*/ 39458 h 578234"/>
              <a:gd name="connsiteX17" fmla="*/ 224517 w 607539"/>
              <a:gd name="connsiteY17" fmla="*/ 199869 h 578234"/>
              <a:gd name="connsiteX18" fmla="*/ 215350 w 607539"/>
              <a:gd name="connsiteY18" fmla="*/ 206445 h 578234"/>
              <a:gd name="connsiteX19" fmla="*/ 38066 w 607539"/>
              <a:gd name="connsiteY19" fmla="*/ 232129 h 578234"/>
              <a:gd name="connsiteX20" fmla="*/ 166401 w 607539"/>
              <a:gd name="connsiteY20" fmla="*/ 356991 h 578234"/>
              <a:gd name="connsiteX21" fmla="*/ 169872 w 607539"/>
              <a:gd name="connsiteY21" fmla="*/ 367745 h 578234"/>
              <a:gd name="connsiteX22" fmla="*/ 139524 w 607539"/>
              <a:gd name="connsiteY22" fmla="*/ 544063 h 578234"/>
              <a:gd name="connsiteX23" fmla="*/ 298118 w 607539"/>
              <a:gd name="connsiteY23" fmla="*/ 460792 h 578234"/>
              <a:gd name="connsiteX24" fmla="*/ 303725 w 607539"/>
              <a:gd name="connsiteY24" fmla="*/ 459370 h 578234"/>
              <a:gd name="connsiteX25" fmla="*/ 309421 w 607539"/>
              <a:gd name="connsiteY25" fmla="*/ 460792 h 578234"/>
              <a:gd name="connsiteX26" fmla="*/ 467926 w 607539"/>
              <a:gd name="connsiteY26" fmla="*/ 544063 h 578234"/>
              <a:gd name="connsiteX27" fmla="*/ 437667 w 607539"/>
              <a:gd name="connsiteY27" fmla="*/ 367745 h 578234"/>
              <a:gd name="connsiteX28" fmla="*/ 441138 w 607539"/>
              <a:gd name="connsiteY28" fmla="*/ 356991 h 578234"/>
              <a:gd name="connsiteX29" fmla="*/ 569384 w 607539"/>
              <a:gd name="connsiteY29" fmla="*/ 232129 h 578234"/>
              <a:gd name="connsiteX30" fmla="*/ 392189 w 607539"/>
              <a:gd name="connsiteY30" fmla="*/ 206445 h 578234"/>
              <a:gd name="connsiteX31" fmla="*/ 383022 w 607539"/>
              <a:gd name="connsiteY31" fmla="*/ 199869 h 578234"/>
              <a:gd name="connsiteX32" fmla="*/ 303725 w 607539"/>
              <a:gd name="connsiteY32" fmla="*/ 0 h 578234"/>
              <a:gd name="connsiteX33" fmla="*/ 314583 w 607539"/>
              <a:gd name="connsiteY33" fmla="*/ 6754 h 578234"/>
              <a:gd name="connsiteX34" fmla="*/ 401890 w 607539"/>
              <a:gd name="connsiteY34" fmla="*/ 183428 h 578234"/>
              <a:gd name="connsiteX35" fmla="*/ 597151 w 607539"/>
              <a:gd name="connsiteY35" fmla="*/ 211778 h 578234"/>
              <a:gd name="connsiteX36" fmla="*/ 606941 w 607539"/>
              <a:gd name="connsiteY36" fmla="*/ 220042 h 578234"/>
              <a:gd name="connsiteX37" fmla="*/ 603915 w 607539"/>
              <a:gd name="connsiteY37" fmla="*/ 232395 h 578234"/>
              <a:gd name="connsiteX38" fmla="*/ 462586 w 607539"/>
              <a:gd name="connsiteY38" fmla="*/ 369878 h 578234"/>
              <a:gd name="connsiteX39" fmla="*/ 495961 w 607539"/>
              <a:gd name="connsiteY39" fmla="*/ 564059 h 578234"/>
              <a:gd name="connsiteX40" fmla="*/ 491155 w 607539"/>
              <a:gd name="connsiteY40" fmla="*/ 575879 h 578234"/>
              <a:gd name="connsiteX41" fmla="*/ 484035 w 607539"/>
              <a:gd name="connsiteY41" fmla="*/ 578189 h 578234"/>
              <a:gd name="connsiteX42" fmla="*/ 478428 w 607539"/>
              <a:gd name="connsiteY42" fmla="*/ 576856 h 578234"/>
              <a:gd name="connsiteX43" fmla="*/ 303725 w 607539"/>
              <a:gd name="connsiteY43" fmla="*/ 485142 h 578234"/>
              <a:gd name="connsiteX44" fmla="*/ 129111 w 607539"/>
              <a:gd name="connsiteY44" fmla="*/ 576856 h 578234"/>
              <a:gd name="connsiteX45" fmla="*/ 116384 w 607539"/>
              <a:gd name="connsiteY45" fmla="*/ 575879 h 578234"/>
              <a:gd name="connsiteX46" fmla="*/ 111578 w 607539"/>
              <a:gd name="connsiteY46" fmla="*/ 564059 h 578234"/>
              <a:gd name="connsiteX47" fmla="*/ 144953 w 607539"/>
              <a:gd name="connsiteY47" fmla="*/ 369878 h 578234"/>
              <a:gd name="connsiteX48" fmla="*/ 3624 w 607539"/>
              <a:gd name="connsiteY48" fmla="*/ 232395 h 578234"/>
              <a:gd name="connsiteX49" fmla="*/ 598 w 607539"/>
              <a:gd name="connsiteY49" fmla="*/ 220042 h 578234"/>
              <a:gd name="connsiteX50" fmla="*/ 10299 w 607539"/>
              <a:gd name="connsiteY50" fmla="*/ 211778 h 578234"/>
              <a:gd name="connsiteX51" fmla="*/ 205560 w 607539"/>
              <a:gd name="connsiteY51" fmla="*/ 183428 h 578234"/>
              <a:gd name="connsiteX52" fmla="*/ 292867 w 607539"/>
              <a:gd name="connsiteY52" fmla="*/ 6754 h 578234"/>
              <a:gd name="connsiteX53" fmla="*/ 303725 w 607539"/>
              <a:gd name="connsiteY53" fmla="*/ 0 h 57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7539" h="578234">
                <a:moveTo>
                  <a:pt x="430076" y="475990"/>
                </a:moveTo>
                <a:cubicBezTo>
                  <a:pt x="436663" y="474834"/>
                  <a:pt x="442894" y="479279"/>
                  <a:pt x="444051" y="485857"/>
                </a:cubicBezTo>
                <a:lnTo>
                  <a:pt x="445119" y="492524"/>
                </a:lnTo>
                <a:cubicBezTo>
                  <a:pt x="446276" y="499103"/>
                  <a:pt x="441825" y="505326"/>
                  <a:pt x="435238" y="506481"/>
                </a:cubicBezTo>
                <a:cubicBezTo>
                  <a:pt x="434615" y="506659"/>
                  <a:pt x="433903" y="506659"/>
                  <a:pt x="433191" y="506659"/>
                </a:cubicBezTo>
                <a:cubicBezTo>
                  <a:pt x="427405" y="506659"/>
                  <a:pt x="422331" y="502481"/>
                  <a:pt x="421263" y="496614"/>
                </a:cubicBezTo>
                <a:lnTo>
                  <a:pt x="420106" y="489946"/>
                </a:lnTo>
                <a:cubicBezTo>
                  <a:pt x="419038" y="483368"/>
                  <a:pt x="423400" y="477056"/>
                  <a:pt x="430076" y="475990"/>
                </a:cubicBezTo>
                <a:close/>
                <a:moveTo>
                  <a:pt x="414552" y="385313"/>
                </a:moveTo>
                <a:cubicBezTo>
                  <a:pt x="421139" y="384158"/>
                  <a:pt x="427369" y="388602"/>
                  <a:pt x="428527" y="395179"/>
                </a:cubicBezTo>
                <a:lnTo>
                  <a:pt x="437428" y="447083"/>
                </a:lnTo>
                <a:cubicBezTo>
                  <a:pt x="438585" y="453749"/>
                  <a:pt x="434134" y="459971"/>
                  <a:pt x="427547" y="461126"/>
                </a:cubicBezTo>
                <a:cubicBezTo>
                  <a:pt x="426835" y="461215"/>
                  <a:pt x="426123" y="461215"/>
                  <a:pt x="425500" y="461215"/>
                </a:cubicBezTo>
                <a:cubicBezTo>
                  <a:pt x="419714" y="461215"/>
                  <a:pt x="414552" y="457127"/>
                  <a:pt x="413572" y="451172"/>
                </a:cubicBezTo>
                <a:lnTo>
                  <a:pt x="404582" y="399267"/>
                </a:lnTo>
                <a:cubicBezTo>
                  <a:pt x="403514" y="392690"/>
                  <a:pt x="407965" y="386380"/>
                  <a:pt x="414552" y="385313"/>
                </a:cubicBezTo>
                <a:close/>
                <a:moveTo>
                  <a:pt x="303725" y="39458"/>
                </a:moveTo>
                <a:lnTo>
                  <a:pt x="224517" y="199869"/>
                </a:lnTo>
                <a:cubicBezTo>
                  <a:pt x="222737" y="203424"/>
                  <a:pt x="219266" y="205912"/>
                  <a:pt x="215350" y="206445"/>
                </a:cubicBezTo>
                <a:lnTo>
                  <a:pt x="38066" y="232129"/>
                </a:lnTo>
                <a:lnTo>
                  <a:pt x="166401" y="356991"/>
                </a:lnTo>
                <a:cubicBezTo>
                  <a:pt x="169249" y="359835"/>
                  <a:pt x="170495" y="363834"/>
                  <a:pt x="169872" y="367745"/>
                </a:cubicBezTo>
                <a:lnTo>
                  <a:pt x="139524" y="544063"/>
                </a:lnTo>
                <a:lnTo>
                  <a:pt x="298118" y="460792"/>
                </a:lnTo>
                <a:cubicBezTo>
                  <a:pt x="299898" y="459903"/>
                  <a:pt x="301856" y="459370"/>
                  <a:pt x="303725" y="459370"/>
                </a:cubicBezTo>
                <a:cubicBezTo>
                  <a:pt x="305683" y="459370"/>
                  <a:pt x="307641" y="459903"/>
                  <a:pt x="309421" y="460792"/>
                </a:cubicBezTo>
                <a:lnTo>
                  <a:pt x="467926" y="544063"/>
                </a:lnTo>
                <a:lnTo>
                  <a:pt x="437667" y="367745"/>
                </a:lnTo>
                <a:cubicBezTo>
                  <a:pt x="436955" y="363834"/>
                  <a:pt x="438290" y="359835"/>
                  <a:pt x="441138" y="356991"/>
                </a:cubicBezTo>
                <a:lnTo>
                  <a:pt x="569384" y="232129"/>
                </a:lnTo>
                <a:lnTo>
                  <a:pt x="392189" y="206445"/>
                </a:lnTo>
                <a:cubicBezTo>
                  <a:pt x="388184" y="205912"/>
                  <a:pt x="384802" y="203424"/>
                  <a:pt x="383022" y="199869"/>
                </a:cubicBezTo>
                <a:close/>
                <a:moveTo>
                  <a:pt x="303725" y="0"/>
                </a:moveTo>
                <a:cubicBezTo>
                  <a:pt x="308353" y="0"/>
                  <a:pt x="312536" y="2666"/>
                  <a:pt x="314583" y="6754"/>
                </a:cubicBezTo>
                <a:lnTo>
                  <a:pt x="401890" y="183428"/>
                </a:lnTo>
                <a:lnTo>
                  <a:pt x="597151" y="211778"/>
                </a:lnTo>
                <a:cubicBezTo>
                  <a:pt x="601690" y="212400"/>
                  <a:pt x="605517" y="215599"/>
                  <a:pt x="606941" y="220042"/>
                </a:cubicBezTo>
                <a:cubicBezTo>
                  <a:pt x="608365" y="224397"/>
                  <a:pt x="607208" y="229196"/>
                  <a:pt x="603915" y="232395"/>
                </a:cubicBezTo>
                <a:lnTo>
                  <a:pt x="462586" y="369878"/>
                </a:lnTo>
                <a:lnTo>
                  <a:pt x="495961" y="564059"/>
                </a:lnTo>
                <a:cubicBezTo>
                  <a:pt x="496762" y="568591"/>
                  <a:pt x="494893" y="573212"/>
                  <a:pt x="491155" y="575879"/>
                </a:cubicBezTo>
                <a:cubicBezTo>
                  <a:pt x="489019" y="577389"/>
                  <a:pt x="486527" y="578189"/>
                  <a:pt x="484035" y="578189"/>
                </a:cubicBezTo>
                <a:cubicBezTo>
                  <a:pt x="482077" y="578189"/>
                  <a:pt x="480119" y="577745"/>
                  <a:pt x="478428" y="576856"/>
                </a:cubicBezTo>
                <a:lnTo>
                  <a:pt x="303725" y="485142"/>
                </a:lnTo>
                <a:lnTo>
                  <a:pt x="129111" y="576856"/>
                </a:lnTo>
                <a:cubicBezTo>
                  <a:pt x="125017" y="578989"/>
                  <a:pt x="120122" y="578633"/>
                  <a:pt x="116384" y="575879"/>
                </a:cubicBezTo>
                <a:cubicBezTo>
                  <a:pt x="112646" y="573212"/>
                  <a:pt x="110777" y="568591"/>
                  <a:pt x="111578" y="564059"/>
                </a:cubicBezTo>
                <a:lnTo>
                  <a:pt x="144953" y="369878"/>
                </a:lnTo>
                <a:lnTo>
                  <a:pt x="3624" y="232395"/>
                </a:lnTo>
                <a:cubicBezTo>
                  <a:pt x="331" y="229196"/>
                  <a:pt x="-826" y="224397"/>
                  <a:pt x="598" y="220042"/>
                </a:cubicBezTo>
                <a:cubicBezTo>
                  <a:pt x="2022" y="215599"/>
                  <a:pt x="5760" y="212400"/>
                  <a:pt x="10299" y="211778"/>
                </a:cubicBezTo>
                <a:lnTo>
                  <a:pt x="205560" y="183428"/>
                </a:lnTo>
                <a:lnTo>
                  <a:pt x="292867" y="6754"/>
                </a:lnTo>
                <a:cubicBezTo>
                  <a:pt x="294914" y="2666"/>
                  <a:pt x="299186" y="0"/>
                  <a:pt x="3037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39" name="组合 38"/>
          <p:cNvGrpSpPr/>
          <p:nvPr/>
        </p:nvGrpSpPr>
        <p:grpSpPr>
          <a:xfrm>
            <a:off x="7915564" y="4124723"/>
            <a:ext cx="3093459" cy="1601439"/>
            <a:chOff x="7915564" y="4124720"/>
            <a:chExt cx="3093458" cy="1601438"/>
          </a:xfrm>
        </p:grpSpPr>
        <p:sp>
          <p:nvSpPr>
            <p:cNvPr id="7" name="矩形: 圆角 6"/>
            <p:cNvSpPr/>
            <p:nvPr/>
          </p:nvSpPr>
          <p:spPr>
            <a:xfrm>
              <a:off x="8823667" y="5284198"/>
              <a:ext cx="1277256" cy="44196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20" name="组合 19"/>
            <p:cNvGrpSpPr/>
            <p:nvPr/>
          </p:nvGrpSpPr>
          <p:grpSpPr>
            <a:xfrm>
              <a:off x="7915564" y="4124720"/>
              <a:ext cx="3093458" cy="817265"/>
              <a:chOff x="5525727" y="4254292"/>
              <a:chExt cx="3093458" cy="817265"/>
            </a:xfrm>
          </p:grpSpPr>
          <p:sp>
            <p:nvSpPr>
              <p:cNvPr id="21" name="矩形 20"/>
              <p:cNvSpPr/>
              <p:nvPr/>
            </p:nvSpPr>
            <p:spPr>
              <a:xfrm>
                <a:off x="5525727" y="4609892"/>
                <a:ext cx="3093458" cy="461665"/>
              </a:xfrm>
              <a:prstGeom prst="rect">
                <a:avLst/>
              </a:prstGeom>
            </p:spPr>
            <p:txBody>
              <a:bodyPr wrap="square">
                <a:spAutoFit/>
                <a:scene3d>
                  <a:camera prst="orthographicFront"/>
                  <a:lightRig rig="threePt" dir="t"/>
                </a:scene3d>
                <a:sp3d contourW="12700"/>
              </a:bodyPr>
              <a:lstStyle/>
              <a:p>
                <a:pPr algn="ct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矩形 21"/>
              <p:cNvSpPr/>
              <p:nvPr/>
            </p:nvSpPr>
            <p:spPr>
              <a:xfrm>
                <a:off x="5921518" y="4254292"/>
                <a:ext cx="2301876" cy="369332"/>
              </a:xfrm>
              <a:prstGeom prst="rect">
                <a:avLst/>
              </a:prstGeom>
            </p:spPr>
            <p:txBody>
              <a:bodyPr wrap="square">
                <a:spAutoFit/>
                <a:scene3d>
                  <a:camera prst="orthographicFront"/>
                  <a:lightRig rig="threePt" dir="t"/>
                </a:scene3d>
                <a:sp3d contourW="12700"/>
              </a:bodyPr>
              <a:lstStyle/>
              <a:p>
                <a:pPr algn="ctr"/>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3" name="矩形 22"/>
            <p:cNvSpPr/>
            <p:nvPr/>
          </p:nvSpPr>
          <p:spPr>
            <a:xfrm>
              <a:off x="8823668" y="5321142"/>
              <a:ext cx="1286490" cy="369332"/>
            </a:xfrm>
            <a:prstGeom prst="rect">
              <a:avLst/>
            </a:prstGeom>
          </p:spPr>
          <p:txBody>
            <a:bodyPr wrap="square">
              <a:spAutoFit/>
              <a:scene3d>
                <a:camera prst="orthographicFront"/>
                <a:lightRig rig="threePt" dir="t"/>
              </a:scene3d>
              <a:sp3d contourW="12700"/>
            </a:bodyPr>
            <a:lstStyle/>
            <a:p>
              <a:pPr algn="ctr"/>
              <a:r>
                <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文字添加</a:t>
              </a:r>
              <a:endPar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8" name="组合 37"/>
          <p:cNvGrpSpPr/>
          <p:nvPr/>
        </p:nvGrpSpPr>
        <p:grpSpPr>
          <a:xfrm>
            <a:off x="4549271" y="4124723"/>
            <a:ext cx="3093459" cy="1601439"/>
            <a:chOff x="4549271" y="4124720"/>
            <a:chExt cx="3093458" cy="1601438"/>
          </a:xfrm>
        </p:grpSpPr>
        <p:sp>
          <p:nvSpPr>
            <p:cNvPr id="6" name="矩形: 圆角 5"/>
            <p:cNvSpPr/>
            <p:nvPr/>
          </p:nvSpPr>
          <p:spPr>
            <a:xfrm>
              <a:off x="5457373" y="5284198"/>
              <a:ext cx="1277256" cy="44196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17" name="组合 16"/>
            <p:cNvGrpSpPr/>
            <p:nvPr/>
          </p:nvGrpSpPr>
          <p:grpSpPr>
            <a:xfrm>
              <a:off x="4549271" y="4124720"/>
              <a:ext cx="3093458" cy="817265"/>
              <a:chOff x="5525727" y="4254292"/>
              <a:chExt cx="3093458" cy="817265"/>
            </a:xfrm>
          </p:grpSpPr>
          <p:sp>
            <p:nvSpPr>
              <p:cNvPr id="18" name="矩形 17"/>
              <p:cNvSpPr/>
              <p:nvPr/>
            </p:nvSpPr>
            <p:spPr>
              <a:xfrm>
                <a:off x="5525727" y="4609892"/>
                <a:ext cx="3093458" cy="461665"/>
              </a:xfrm>
              <a:prstGeom prst="rect">
                <a:avLst/>
              </a:prstGeom>
            </p:spPr>
            <p:txBody>
              <a:bodyPr wrap="square">
                <a:spAutoFit/>
                <a:scene3d>
                  <a:camera prst="orthographicFront"/>
                  <a:lightRig rig="threePt" dir="t"/>
                </a:scene3d>
                <a:sp3d contourW="12700"/>
              </a:bodyPr>
              <a:lstStyle/>
              <a:p>
                <a:pPr algn="ct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18"/>
              <p:cNvSpPr/>
              <p:nvPr/>
            </p:nvSpPr>
            <p:spPr>
              <a:xfrm>
                <a:off x="5921518" y="4254292"/>
                <a:ext cx="2301876" cy="369332"/>
              </a:xfrm>
              <a:prstGeom prst="rect">
                <a:avLst/>
              </a:prstGeom>
            </p:spPr>
            <p:txBody>
              <a:bodyPr wrap="square">
                <a:spAutoFit/>
                <a:scene3d>
                  <a:camera prst="orthographicFront"/>
                  <a:lightRig rig="threePt" dir="t"/>
                </a:scene3d>
                <a:sp3d contourW="12700"/>
              </a:bodyPr>
              <a:lstStyle/>
              <a:p>
                <a:pPr algn="ctr"/>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4" name="矩形 23"/>
            <p:cNvSpPr/>
            <p:nvPr/>
          </p:nvSpPr>
          <p:spPr>
            <a:xfrm>
              <a:off x="5448139" y="5321142"/>
              <a:ext cx="1286490" cy="369332"/>
            </a:xfrm>
            <a:prstGeom prst="rect">
              <a:avLst/>
            </a:prstGeom>
          </p:spPr>
          <p:txBody>
            <a:bodyPr wrap="square">
              <a:spAutoFit/>
              <a:scene3d>
                <a:camera prst="orthographicFront"/>
                <a:lightRig rig="threePt" dir="t"/>
              </a:scene3d>
              <a:sp3d contourW="12700"/>
            </a:bodyPr>
            <a:lstStyle/>
            <a:p>
              <a:pPr algn="ctr"/>
              <a:r>
                <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文字添加</a:t>
              </a:r>
              <a:endPar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7" name="组合 36"/>
          <p:cNvGrpSpPr/>
          <p:nvPr/>
        </p:nvGrpSpPr>
        <p:grpSpPr>
          <a:xfrm>
            <a:off x="1182977" y="4124723"/>
            <a:ext cx="3093459" cy="1601439"/>
            <a:chOff x="1182978" y="4124720"/>
            <a:chExt cx="3093458" cy="1601438"/>
          </a:xfrm>
        </p:grpSpPr>
        <p:sp>
          <p:nvSpPr>
            <p:cNvPr id="5" name="矩形: 圆角 4"/>
            <p:cNvSpPr/>
            <p:nvPr/>
          </p:nvSpPr>
          <p:spPr>
            <a:xfrm>
              <a:off x="2091079" y="5284198"/>
              <a:ext cx="1277256" cy="44196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14" name="组合 13"/>
            <p:cNvGrpSpPr/>
            <p:nvPr/>
          </p:nvGrpSpPr>
          <p:grpSpPr>
            <a:xfrm>
              <a:off x="1182978" y="4124720"/>
              <a:ext cx="3093458" cy="817265"/>
              <a:chOff x="5525727" y="4254292"/>
              <a:chExt cx="3093458" cy="817265"/>
            </a:xfrm>
          </p:grpSpPr>
          <p:sp>
            <p:nvSpPr>
              <p:cNvPr id="15" name="矩形 14"/>
              <p:cNvSpPr/>
              <p:nvPr/>
            </p:nvSpPr>
            <p:spPr>
              <a:xfrm>
                <a:off x="5525727" y="4609892"/>
                <a:ext cx="3093458" cy="461665"/>
              </a:xfrm>
              <a:prstGeom prst="rect">
                <a:avLst/>
              </a:prstGeom>
            </p:spPr>
            <p:txBody>
              <a:bodyPr wrap="square">
                <a:spAutoFit/>
                <a:scene3d>
                  <a:camera prst="orthographicFront"/>
                  <a:lightRig rig="threePt" dir="t"/>
                </a:scene3d>
                <a:sp3d contourW="12700"/>
              </a:bodyPr>
              <a:lstStyle/>
              <a:p>
                <a:pPr algn="ct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矩形 15"/>
              <p:cNvSpPr/>
              <p:nvPr/>
            </p:nvSpPr>
            <p:spPr>
              <a:xfrm>
                <a:off x="5921518" y="4254292"/>
                <a:ext cx="2301876" cy="369332"/>
              </a:xfrm>
              <a:prstGeom prst="rect">
                <a:avLst/>
              </a:prstGeom>
            </p:spPr>
            <p:txBody>
              <a:bodyPr wrap="square">
                <a:spAutoFit/>
                <a:scene3d>
                  <a:camera prst="orthographicFront"/>
                  <a:lightRig rig="threePt" dir="t"/>
                </a:scene3d>
                <a:sp3d contourW="12700"/>
              </a:bodyPr>
              <a:lstStyle/>
              <a:p>
                <a:pPr algn="ctr"/>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5" name="矩形 24"/>
            <p:cNvSpPr/>
            <p:nvPr/>
          </p:nvSpPr>
          <p:spPr>
            <a:xfrm>
              <a:off x="2091076" y="5321142"/>
              <a:ext cx="1286490" cy="369332"/>
            </a:xfrm>
            <a:prstGeom prst="rect">
              <a:avLst/>
            </a:prstGeom>
          </p:spPr>
          <p:txBody>
            <a:bodyPr wrap="square">
              <a:spAutoFit/>
              <a:scene3d>
                <a:camera prst="orthographicFront"/>
                <a:lightRig rig="threePt" dir="t"/>
              </a:scene3d>
              <a:sp3d contourW="12700"/>
            </a:bodyPr>
            <a:lstStyle/>
            <a:p>
              <a:pPr algn="ctr"/>
              <a:r>
                <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文字添加</a:t>
              </a:r>
              <a:endPar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9"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900" decel="100000" fill="hold"/>
                                        <p:tgtEl>
                                          <p:spTgt spid="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900" decel="100000" fill="hold"/>
                                        <p:tgtEl>
                                          <p:spTgt spid="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900" decel="100000" fill="hold"/>
                                        <p:tgtEl>
                                          <p:spTgt spid="8"/>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900" decel="100000" fill="hold"/>
                                        <p:tgtEl>
                                          <p:spTgt spid="9"/>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900" decel="100000" fill="hold"/>
                                        <p:tgtEl>
                                          <p:spTgt spid="10"/>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1000"/>
                                        <p:tgtEl>
                                          <p:spTgt spid="26"/>
                                        </p:tgtEl>
                                      </p:cBhvr>
                                    </p:animEffect>
                                    <p:anim calcmode="lin" valueType="num">
                                      <p:cBhvr>
                                        <p:cTn id="44" dur="1000" fill="hold"/>
                                        <p:tgtEl>
                                          <p:spTgt spid="26"/>
                                        </p:tgtEl>
                                        <p:attrNameLst>
                                          <p:attrName>ppt_x</p:attrName>
                                        </p:attrNameLst>
                                      </p:cBhvr>
                                      <p:tavLst>
                                        <p:tav tm="0">
                                          <p:val>
                                            <p:strVal val="#ppt_x"/>
                                          </p:val>
                                        </p:tav>
                                        <p:tav tm="100000">
                                          <p:val>
                                            <p:strVal val="#ppt_x"/>
                                          </p:val>
                                        </p:tav>
                                      </p:tavLst>
                                    </p:anim>
                                    <p:anim calcmode="lin" valueType="num">
                                      <p:cBhvr>
                                        <p:cTn id="45" dur="900" decel="100000" fill="hold"/>
                                        <p:tgtEl>
                                          <p:spTgt spid="26"/>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900" decel="100000" fill="hold"/>
                                        <p:tgtEl>
                                          <p:spTgt spid="27"/>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900" decel="100000" fill="hold"/>
                                        <p:tgtEl>
                                          <p:spTgt spid="28"/>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59" fill="hold">
                            <p:stCondLst>
                              <p:cond delay="1000"/>
                            </p:stCondLst>
                            <p:childTnLst>
                              <p:par>
                                <p:cTn id="60" presetID="22" presetClass="entr" presetSubtype="1" fill="hold" nodeType="after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wipe(up)">
                                      <p:cBhvr>
                                        <p:cTn id="62" dur="500"/>
                                        <p:tgtEl>
                                          <p:spTgt spid="37"/>
                                        </p:tgtEl>
                                      </p:cBhvr>
                                    </p:animEffect>
                                  </p:childTnLst>
                                </p:cTn>
                              </p:par>
                            </p:childTnLst>
                          </p:cTn>
                        </p:par>
                        <p:par>
                          <p:cTn id="63" fill="hold">
                            <p:stCondLst>
                              <p:cond delay="1500"/>
                            </p:stCondLst>
                            <p:childTnLst>
                              <p:par>
                                <p:cTn id="64" presetID="22" presetClass="entr" presetSubtype="1" fill="hold"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wipe(up)">
                                      <p:cBhvr>
                                        <p:cTn id="66" dur="500"/>
                                        <p:tgtEl>
                                          <p:spTgt spid="38"/>
                                        </p:tgtEl>
                                      </p:cBhvr>
                                    </p:animEffect>
                                  </p:childTnLst>
                                </p:cTn>
                              </p:par>
                            </p:childTnLst>
                          </p:cTn>
                        </p:par>
                        <p:par>
                          <p:cTn id="67" fill="hold">
                            <p:stCondLst>
                              <p:cond delay="2000"/>
                            </p:stCondLst>
                            <p:childTnLst>
                              <p:par>
                                <p:cTn id="68" presetID="22" presetClass="entr" presetSubtype="1" fill="hold" nodeType="after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wipe(up)">
                                      <p:cBhvr>
                                        <p:cTn id="7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26" grpId="0" animBg="1"/>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36307" y="246580"/>
            <a:ext cx="5859694" cy="6390526"/>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55" name="组合 54"/>
          <p:cNvGrpSpPr/>
          <p:nvPr/>
        </p:nvGrpSpPr>
        <p:grpSpPr>
          <a:xfrm>
            <a:off x="813798" y="766808"/>
            <a:ext cx="10573622" cy="5324383"/>
            <a:chOff x="813798" y="766808"/>
            <a:chExt cx="10573622" cy="5324383"/>
          </a:xfrm>
        </p:grpSpPr>
        <p:sp>
          <p:nvSpPr>
            <p:cNvPr id="86" name="十二边形 85"/>
            <p:cNvSpPr/>
            <p:nvPr/>
          </p:nvSpPr>
          <p:spPr>
            <a:xfrm>
              <a:off x="813798" y="1201648"/>
              <a:ext cx="4454703" cy="4454703"/>
            </a:xfrm>
            <a:prstGeom prst="dodecagon">
              <a:avLst/>
            </a:prstGeom>
            <a:noFill/>
            <a:ln w="28575">
              <a:solidFill>
                <a:schemeClr val="bg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57" name="组合 56"/>
            <p:cNvGrpSpPr/>
            <p:nvPr/>
          </p:nvGrpSpPr>
          <p:grpSpPr>
            <a:xfrm>
              <a:off x="1022277" y="2583573"/>
              <a:ext cx="4037744" cy="1690853"/>
              <a:chOff x="1022277" y="2520207"/>
              <a:chExt cx="4037744" cy="1690853"/>
            </a:xfrm>
          </p:grpSpPr>
          <p:sp>
            <p:nvSpPr>
              <p:cNvPr id="83" name="文本框 82"/>
              <p:cNvSpPr txBox="1"/>
              <p:nvPr/>
            </p:nvSpPr>
            <p:spPr>
              <a:xfrm>
                <a:off x="1022277" y="2520207"/>
                <a:ext cx="4037744" cy="769441"/>
              </a:xfrm>
              <a:prstGeom prst="rect">
                <a:avLst/>
              </a:prstGeom>
              <a:noFill/>
            </p:spPr>
            <p:txBody>
              <a:bodyPr wrap="square" rtlCol="0">
                <a:spAutoFit/>
              </a:bodyPr>
              <a:lstStyle/>
              <a:p>
                <a:pPr algn="ctr"/>
                <a:r>
                  <a:rPr lang="en-US" altLang="zh-CN" sz="44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CONTENTS</a:t>
                </a:r>
                <a:endParaRPr lang="zh-CN" altLang="en-US" sz="44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4" name="文本框 83"/>
              <p:cNvSpPr txBox="1"/>
              <p:nvPr/>
            </p:nvSpPr>
            <p:spPr>
              <a:xfrm>
                <a:off x="1428108" y="3287730"/>
                <a:ext cx="3215811" cy="923330"/>
              </a:xfrm>
              <a:prstGeom prst="rect">
                <a:avLst/>
              </a:prstGeom>
              <a:noFill/>
            </p:spPr>
            <p:txBody>
              <a:bodyPr wrap="square" rtlCol="0">
                <a:spAutoFit/>
              </a:bodyPr>
              <a:lstStyle/>
              <a:p>
                <a:pPr algn="ctr"/>
                <a:r>
                  <a:rPr lang="zh-CN" altLang="en-US" sz="54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目  录</a:t>
                </a:r>
                <a:endParaRPr lang="zh-CN" altLang="en-US" sz="54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8" name="组合 57"/>
            <p:cNvGrpSpPr/>
            <p:nvPr/>
          </p:nvGrpSpPr>
          <p:grpSpPr>
            <a:xfrm>
              <a:off x="6856060" y="766808"/>
              <a:ext cx="4531360" cy="5324383"/>
              <a:chOff x="7174558" y="331968"/>
              <a:chExt cx="4531360" cy="5324383"/>
            </a:xfrm>
          </p:grpSpPr>
          <p:grpSp>
            <p:nvGrpSpPr>
              <p:cNvPr id="63" name="组合 62"/>
              <p:cNvGrpSpPr/>
              <p:nvPr/>
            </p:nvGrpSpPr>
            <p:grpSpPr>
              <a:xfrm>
                <a:off x="7174558" y="331968"/>
                <a:ext cx="4531360" cy="830997"/>
                <a:chOff x="1239520" y="3794203"/>
                <a:chExt cx="4531360" cy="830997"/>
              </a:xfrm>
            </p:grpSpPr>
            <p:sp>
              <p:nvSpPr>
                <p:cNvPr id="79" name="椭圆 78"/>
                <p:cNvSpPr/>
                <p:nvPr/>
              </p:nvSpPr>
              <p:spPr>
                <a:xfrm>
                  <a:off x="1239520" y="3849022"/>
                  <a:ext cx="721360" cy="7213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latin typeface="FZHei-B01S" panose="02010601030101010101" pitchFamily="2" charset="-122"/>
                      <a:ea typeface="FZHei-B01S" panose="02010601030101010101" pitchFamily="2" charset="-122"/>
                      <a:sym typeface="FZHei-B01S" panose="02010601030101010101" pitchFamily="2" charset="-122"/>
                    </a:rPr>
                    <a:t>01</a:t>
                  </a:r>
                  <a:endParaRPr lang="zh-CN" altLang="en-US" sz="2000" dirty="0">
                    <a:solidFill>
                      <a:schemeClr val="tx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80" name="组合 79"/>
                <p:cNvGrpSpPr/>
                <p:nvPr/>
              </p:nvGrpSpPr>
              <p:grpSpPr>
                <a:xfrm>
                  <a:off x="2235200" y="3794203"/>
                  <a:ext cx="3535680" cy="830997"/>
                  <a:chOff x="2255520" y="3830935"/>
                  <a:chExt cx="3535680" cy="830997"/>
                </a:xfrm>
              </p:grpSpPr>
              <p:sp>
                <p:nvSpPr>
                  <p:cNvPr id="81" name="文本框 80"/>
                  <p:cNvSpPr txBox="1"/>
                  <p:nvPr/>
                </p:nvSpPr>
                <p:spPr>
                  <a:xfrm>
                    <a:off x="2255520" y="3830935"/>
                    <a:ext cx="3444240" cy="461665"/>
                  </a:xfrm>
                  <a:prstGeom prst="rect">
                    <a:avLst/>
                  </a:prstGeom>
                  <a:noFill/>
                </p:spPr>
                <p:txBody>
                  <a:bodyPr wrap="square" rtlCol="0">
                    <a:spAutoFit/>
                  </a:bodyPr>
                  <a:lstStyle/>
                  <a:p>
                    <a:r>
                      <a:rPr lang="zh-CN" altLang="en-US" sz="2400" spc="600" dirty="0">
                        <a:latin typeface="FZHei-B01S" panose="02010601030101010101" pitchFamily="2" charset="-122"/>
                        <a:ea typeface="FZHei-B01S" panose="02010601030101010101" pitchFamily="2" charset="-122"/>
                        <a:sym typeface="FZHei-B01S" panose="02010601030101010101" pitchFamily="2" charset="-122"/>
                      </a:rPr>
                      <a:t>商业计划书</a:t>
                    </a:r>
                    <a:endParaRPr lang="zh-CN" altLang="en-US" sz="2400" spc="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82" name="文本框 81"/>
                  <p:cNvSpPr txBox="1"/>
                  <p:nvPr/>
                </p:nvSpPr>
                <p:spPr>
                  <a:xfrm>
                    <a:off x="2255520" y="4292600"/>
                    <a:ext cx="3535680" cy="369332"/>
                  </a:xfrm>
                  <a:prstGeom prst="rect">
                    <a:avLst/>
                  </a:prstGeom>
                  <a:noFill/>
                </p:spPr>
                <p:txBody>
                  <a:bodyPr wrap="square" rtlCol="0">
                    <a:spAutoFit/>
                  </a:bodyPr>
                  <a:lstStyle/>
                  <a:p>
                    <a:r>
                      <a:rPr lang="en-US" altLang="zh-CN" sz="900" spc="600" dirty="0">
                        <a:latin typeface="FZHei-B01S" panose="02010601030101010101" pitchFamily="2" charset="-122"/>
                        <a:ea typeface="FZHei-B01S" panose="02010601030101010101" pitchFamily="2" charset="-122"/>
                        <a:sym typeface="FZHei-B01S" panose="02010601030101010101" pitchFamily="2" charset="-122"/>
                      </a:rPr>
                      <a:t>ADD YOUR TITLE HERE.ADD YOUR TITLE.</a:t>
                    </a:r>
                    <a:endParaRPr lang="zh-CN" altLang="en-US" sz="900" spc="600" dirty="0">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64" name="组合 63"/>
              <p:cNvGrpSpPr/>
              <p:nvPr/>
            </p:nvGrpSpPr>
            <p:grpSpPr>
              <a:xfrm>
                <a:off x="7174558" y="1829763"/>
                <a:ext cx="4531360" cy="830997"/>
                <a:chOff x="1239520" y="3794203"/>
                <a:chExt cx="4531360" cy="830997"/>
              </a:xfrm>
            </p:grpSpPr>
            <p:sp>
              <p:nvSpPr>
                <p:cNvPr id="75" name="椭圆 74"/>
                <p:cNvSpPr/>
                <p:nvPr/>
              </p:nvSpPr>
              <p:spPr>
                <a:xfrm>
                  <a:off x="1239520" y="3849022"/>
                  <a:ext cx="721360" cy="7213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latin typeface="FZHei-B01S" panose="02010601030101010101" pitchFamily="2" charset="-122"/>
                      <a:ea typeface="FZHei-B01S" panose="02010601030101010101" pitchFamily="2" charset="-122"/>
                      <a:sym typeface="FZHei-B01S" panose="02010601030101010101" pitchFamily="2" charset="-122"/>
                    </a:rPr>
                    <a:t>02</a:t>
                  </a:r>
                  <a:endParaRPr lang="zh-CN" altLang="en-US" sz="2000" dirty="0">
                    <a:solidFill>
                      <a:schemeClr val="tx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76" name="组合 75"/>
                <p:cNvGrpSpPr/>
                <p:nvPr/>
              </p:nvGrpSpPr>
              <p:grpSpPr>
                <a:xfrm>
                  <a:off x="2235200" y="3794203"/>
                  <a:ext cx="3535680" cy="830997"/>
                  <a:chOff x="2255520" y="3830935"/>
                  <a:chExt cx="3535680" cy="830997"/>
                </a:xfrm>
              </p:grpSpPr>
              <p:sp>
                <p:nvSpPr>
                  <p:cNvPr id="77" name="文本框 76"/>
                  <p:cNvSpPr txBox="1"/>
                  <p:nvPr/>
                </p:nvSpPr>
                <p:spPr>
                  <a:xfrm>
                    <a:off x="2255520" y="3830935"/>
                    <a:ext cx="3444240" cy="461665"/>
                  </a:xfrm>
                  <a:prstGeom prst="rect">
                    <a:avLst/>
                  </a:prstGeom>
                  <a:noFill/>
                </p:spPr>
                <p:txBody>
                  <a:bodyPr wrap="square" rtlCol="0">
                    <a:spAutoFit/>
                  </a:bodyPr>
                  <a:lstStyle/>
                  <a:p>
                    <a:r>
                      <a:rPr lang="zh-CN" altLang="en-US" sz="2400" spc="600" dirty="0">
                        <a:latin typeface="FZHei-B01S" panose="02010601030101010101" pitchFamily="2" charset="-122"/>
                        <a:ea typeface="FZHei-B01S" panose="02010601030101010101" pitchFamily="2" charset="-122"/>
                        <a:sym typeface="FZHei-B01S" panose="02010601030101010101" pitchFamily="2" charset="-122"/>
                      </a:rPr>
                      <a:t>商业目标</a:t>
                    </a:r>
                    <a:endParaRPr lang="zh-CN" altLang="en-US" sz="2400" spc="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78" name="文本框 77"/>
                  <p:cNvSpPr txBox="1"/>
                  <p:nvPr/>
                </p:nvSpPr>
                <p:spPr>
                  <a:xfrm>
                    <a:off x="2255520" y="4292600"/>
                    <a:ext cx="3535680" cy="369332"/>
                  </a:xfrm>
                  <a:prstGeom prst="rect">
                    <a:avLst/>
                  </a:prstGeom>
                  <a:noFill/>
                </p:spPr>
                <p:txBody>
                  <a:bodyPr wrap="square" rtlCol="0">
                    <a:spAutoFit/>
                  </a:bodyPr>
                  <a:lstStyle/>
                  <a:p>
                    <a:r>
                      <a:rPr lang="en-US" altLang="zh-CN" sz="900" spc="600" dirty="0">
                        <a:latin typeface="FZHei-B01S" panose="02010601030101010101" pitchFamily="2" charset="-122"/>
                        <a:ea typeface="FZHei-B01S" panose="02010601030101010101" pitchFamily="2" charset="-122"/>
                        <a:sym typeface="FZHei-B01S" panose="02010601030101010101" pitchFamily="2" charset="-122"/>
                      </a:rPr>
                      <a:t>ADD YOUR TITLE HERE.ADD YOUR TITLE.</a:t>
                    </a:r>
                    <a:endParaRPr lang="zh-CN" altLang="en-US" sz="900" spc="600" dirty="0">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65" name="组合 64"/>
              <p:cNvGrpSpPr/>
              <p:nvPr/>
            </p:nvGrpSpPr>
            <p:grpSpPr>
              <a:xfrm>
                <a:off x="7174558" y="3327558"/>
                <a:ext cx="4531360" cy="830997"/>
                <a:chOff x="1239520" y="3794203"/>
                <a:chExt cx="4531360" cy="830997"/>
              </a:xfrm>
            </p:grpSpPr>
            <p:sp>
              <p:nvSpPr>
                <p:cNvPr id="71" name="椭圆 70"/>
                <p:cNvSpPr/>
                <p:nvPr/>
              </p:nvSpPr>
              <p:spPr>
                <a:xfrm>
                  <a:off x="1239520" y="3849022"/>
                  <a:ext cx="721360" cy="7213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latin typeface="FZHei-B01S" panose="02010601030101010101" pitchFamily="2" charset="-122"/>
                      <a:ea typeface="FZHei-B01S" panose="02010601030101010101" pitchFamily="2" charset="-122"/>
                      <a:sym typeface="FZHei-B01S" panose="02010601030101010101" pitchFamily="2" charset="-122"/>
                    </a:rPr>
                    <a:t>03</a:t>
                  </a:r>
                  <a:endParaRPr lang="zh-CN" altLang="en-US" sz="2000" dirty="0">
                    <a:solidFill>
                      <a:schemeClr val="tx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72" name="组合 71"/>
                <p:cNvGrpSpPr/>
                <p:nvPr/>
              </p:nvGrpSpPr>
              <p:grpSpPr>
                <a:xfrm>
                  <a:off x="2235200" y="3794203"/>
                  <a:ext cx="3535680" cy="830997"/>
                  <a:chOff x="2255520" y="3830935"/>
                  <a:chExt cx="3535680" cy="830997"/>
                </a:xfrm>
              </p:grpSpPr>
              <p:sp>
                <p:nvSpPr>
                  <p:cNvPr id="73" name="文本框 72"/>
                  <p:cNvSpPr txBox="1"/>
                  <p:nvPr/>
                </p:nvSpPr>
                <p:spPr>
                  <a:xfrm>
                    <a:off x="2255520" y="3830935"/>
                    <a:ext cx="3444240" cy="461665"/>
                  </a:xfrm>
                  <a:prstGeom prst="rect">
                    <a:avLst/>
                  </a:prstGeom>
                  <a:noFill/>
                </p:spPr>
                <p:txBody>
                  <a:bodyPr wrap="square" rtlCol="0">
                    <a:spAutoFit/>
                  </a:bodyPr>
                  <a:lstStyle/>
                  <a:p>
                    <a:r>
                      <a:rPr lang="zh-CN" altLang="en-US" sz="2400" spc="600" dirty="0">
                        <a:latin typeface="FZHei-B01S" panose="02010601030101010101" pitchFamily="2" charset="-122"/>
                        <a:ea typeface="FZHei-B01S" panose="02010601030101010101" pitchFamily="2" charset="-122"/>
                        <a:sym typeface="FZHei-B01S" panose="02010601030101010101" pitchFamily="2" charset="-122"/>
                      </a:rPr>
                      <a:t>融资计划</a:t>
                    </a:r>
                    <a:endParaRPr lang="zh-CN" altLang="en-US" sz="2400" spc="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74" name="文本框 73"/>
                  <p:cNvSpPr txBox="1"/>
                  <p:nvPr/>
                </p:nvSpPr>
                <p:spPr>
                  <a:xfrm>
                    <a:off x="2255520" y="4292600"/>
                    <a:ext cx="3535680" cy="369332"/>
                  </a:xfrm>
                  <a:prstGeom prst="rect">
                    <a:avLst/>
                  </a:prstGeom>
                  <a:noFill/>
                </p:spPr>
                <p:txBody>
                  <a:bodyPr wrap="square" rtlCol="0">
                    <a:spAutoFit/>
                  </a:bodyPr>
                  <a:lstStyle/>
                  <a:p>
                    <a:r>
                      <a:rPr lang="en-US" altLang="zh-CN" sz="900" spc="600" dirty="0">
                        <a:latin typeface="FZHei-B01S" panose="02010601030101010101" pitchFamily="2" charset="-122"/>
                        <a:ea typeface="FZHei-B01S" panose="02010601030101010101" pitchFamily="2" charset="-122"/>
                        <a:sym typeface="FZHei-B01S" panose="02010601030101010101" pitchFamily="2" charset="-122"/>
                      </a:rPr>
                      <a:t>ADD YOUR TITLE HERE.ADD YOUR TITLE.</a:t>
                    </a:r>
                    <a:endParaRPr lang="zh-CN" altLang="en-US" sz="900" spc="600" dirty="0">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66" name="组合 65"/>
              <p:cNvGrpSpPr/>
              <p:nvPr/>
            </p:nvGrpSpPr>
            <p:grpSpPr>
              <a:xfrm>
                <a:off x="7174558" y="4825354"/>
                <a:ext cx="4531360" cy="830997"/>
                <a:chOff x="1239520" y="3794203"/>
                <a:chExt cx="4531360" cy="830997"/>
              </a:xfrm>
            </p:grpSpPr>
            <p:sp>
              <p:nvSpPr>
                <p:cNvPr id="67" name="椭圆 66"/>
                <p:cNvSpPr/>
                <p:nvPr/>
              </p:nvSpPr>
              <p:spPr>
                <a:xfrm>
                  <a:off x="1239520" y="3849022"/>
                  <a:ext cx="721360" cy="7213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latin typeface="FZHei-B01S" panose="02010601030101010101" pitchFamily="2" charset="-122"/>
                      <a:ea typeface="FZHei-B01S" panose="02010601030101010101" pitchFamily="2" charset="-122"/>
                      <a:sym typeface="FZHei-B01S" panose="02010601030101010101" pitchFamily="2" charset="-122"/>
                    </a:rPr>
                    <a:t>04</a:t>
                  </a:r>
                  <a:endParaRPr lang="zh-CN" altLang="en-US" sz="2000" dirty="0">
                    <a:solidFill>
                      <a:schemeClr val="tx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68" name="组合 67"/>
                <p:cNvGrpSpPr/>
                <p:nvPr/>
              </p:nvGrpSpPr>
              <p:grpSpPr>
                <a:xfrm>
                  <a:off x="2235200" y="3794203"/>
                  <a:ext cx="3535680" cy="830997"/>
                  <a:chOff x="2255520" y="3830935"/>
                  <a:chExt cx="3535680" cy="830997"/>
                </a:xfrm>
              </p:grpSpPr>
              <p:sp>
                <p:nvSpPr>
                  <p:cNvPr id="69" name="文本框 68"/>
                  <p:cNvSpPr txBox="1"/>
                  <p:nvPr/>
                </p:nvSpPr>
                <p:spPr>
                  <a:xfrm>
                    <a:off x="2255520" y="3830935"/>
                    <a:ext cx="3444240" cy="461665"/>
                  </a:xfrm>
                  <a:prstGeom prst="rect">
                    <a:avLst/>
                  </a:prstGeom>
                  <a:noFill/>
                </p:spPr>
                <p:txBody>
                  <a:bodyPr wrap="square" rtlCol="0">
                    <a:spAutoFit/>
                  </a:bodyPr>
                  <a:lstStyle/>
                  <a:p>
                    <a:r>
                      <a:rPr lang="zh-CN" altLang="en-US" sz="2400" spc="600" dirty="0">
                        <a:latin typeface="FZHei-B01S" panose="02010601030101010101" pitchFamily="2" charset="-122"/>
                        <a:ea typeface="FZHei-B01S" panose="02010601030101010101" pitchFamily="2" charset="-122"/>
                        <a:sym typeface="FZHei-B01S" panose="02010601030101010101" pitchFamily="2" charset="-122"/>
                      </a:rPr>
                      <a:t>商业成果</a:t>
                    </a:r>
                    <a:endParaRPr lang="zh-CN" altLang="en-US" sz="2400" spc="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70" name="文本框 69"/>
                  <p:cNvSpPr txBox="1"/>
                  <p:nvPr/>
                </p:nvSpPr>
                <p:spPr>
                  <a:xfrm>
                    <a:off x="2255520" y="4292600"/>
                    <a:ext cx="3535680" cy="369332"/>
                  </a:xfrm>
                  <a:prstGeom prst="rect">
                    <a:avLst/>
                  </a:prstGeom>
                  <a:noFill/>
                </p:spPr>
                <p:txBody>
                  <a:bodyPr wrap="square" rtlCol="0">
                    <a:spAutoFit/>
                  </a:bodyPr>
                  <a:lstStyle/>
                  <a:p>
                    <a:r>
                      <a:rPr lang="en-US" altLang="zh-CN" sz="900" spc="600" dirty="0">
                        <a:latin typeface="FZHei-B01S" panose="02010601030101010101" pitchFamily="2" charset="-122"/>
                        <a:ea typeface="FZHei-B01S" panose="02010601030101010101" pitchFamily="2" charset="-122"/>
                        <a:sym typeface="FZHei-B01S" panose="02010601030101010101" pitchFamily="2" charset="-122"/>
                      </a:rPr>
                      <a:t>ADD YOUR TITLE HERE.ADD YOUR TITLE.</a:t>
                    </a:r>
                    <a:endParaRPr lang="zh-CN" altLang="en-US" sz="900" spc="600" dirty="0">
                      <a:latin typeface="FZHei-B01S" panose="02010601030101010101" pitchFamily="2" charset="-122"/>
                      <a:ea typeface="FZHei-B01S" panose="02010601030101010101" pitchFamily="2" charset="-122"/>
                      <a:sym typeface="FZHei-B01S" panose="02010601030101010101" pitchFamily="2" charset="-122"/>
                    </a:endParaRPr>
                  </a:p>
                </p:txBody>
              </p:sp>
            </p:grpSp>
          </p:grpSp>
        </p:grpSp>
      </p:gr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grpSp>
        <p:nvGrpSpPr>
          <p:cNvPr id="11" name="组合 10"/>
          <p:cNvGrpSpPr/>
          <p:nvPr/>
        </p:nvGrpSpPr>
        <p:grpSpPr>
          <a:xfrm>
            <a:off x="3315662" y="648662"/>
            <a:ext cx="5560675" cy="5560675"/>
            <a:chOff x="3315662" y="648662"/>
            <a:chExt cx="5560675" cy="5560675"/>
          </a:xfrm>
        </p:grpSpPr>
        <p:grpSp>
          <p:nvGrpSpPr>
            <p:cNvPr id="4" name="组合 3"/>
            <p:cNvGrpSpPr/>
            <p:nvPr/>
          </p:nvGrpSpPr>
          <p:grpSpPr>
            <a:xfrm>
              <a:off x="3315662" y="648662"/>
              <a:ext cx="5560675" cy="5560675"/>
              <a:chOff x="3114136" y="1426606"/>
              <a:chExt cx="5093845" cy="5093845"/>
            </a:xfrm>
          </p:grpSpPr>
          <p:sp>
            <p:nvSpPr>
              <p:cNvPr id="2" name="十二边形 1"/>
              <p:cNvSpPr/>
              <p:nvPr/>
            </p:nvSpPr>
            <p:spPr>
              <a:xfrm>
                <a:off x="3246630" y="1559100"/>
                <a:ext cx="4828856" cy="4828856"/>
              </a:xfrm>
              <a:prstGeom prst="dodecagon">
                <a:avLst/>
              </a:prstGeom>
              <a:solidFill>
                <a:srgbClr val="E6C4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 name="十二边形 2"/>
              <p:cNvSpPr/>
              <p:nvPr/>
            </p:nvSpPr>
            <p:spPr>
              <a:xfrm>
                <a:off x="3114136" y="1426606"/>
                <a:ext cx="5093845" cy="5093845"/>
              </a:xfrm>
              <a:prstGeom prst="dodecagon">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0" name="组合 9"/>
            <p:cNvGrpSpPr/>
            <p:nvPr/>
          </p:nvGrpSpPr>
          <p:grpSpPr>
            <a:xfrm>
              <a:off x="3762577" y="1474323"/>
              <a:ext cx="4666846" cy="3986954"/>
              <a:chOff x="3762577" y="1474323"/>
              <a:chExt cx="4666846" cy="3986954"/>
            </a:xfrm>
          </p:grpSpPr>
          <p:sp>
            <p:nvSpPr>
              <p:cNvPr id="5" name="文本框 4"/>
              <p:cNvSpPr txBox="1"/>
              <p:nvPr/>
            </p:nvSpPr>
            <p:spPr>
              <a:xfrm>
                <a:off x="4737208" y="1474323"/>
                <a:ext cx="2717583" cy="1200329"/>
              </a:xfrm>
              <a:prstGeom prst="rect">
                <a:avLst/>
              </a:prstGeom>
              <a:noFill/>
              <a:ln>
                <a:noFill/>
              </a:ln>
            </p:spPr>
            <p:txBody>
              <a:bodyPr wrap="square" rtlCol="0">
                <a:spAutoFit/>
              </a:bodyPr>
              <a:lstStyle/>
              <a:p>
                <a:pPr algn="ctr"/>
                <a:r>
                  <a:rPr lang="en-US" altLang="zh-CN" sz="72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04</a:t>
                </a:r>
                <a:endParaRPr lang="zh-CN" altLang="en-US" sz="72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a:off x="3762577" y="2731142"/>
                <a:ext cx="4666846" cy="830997"/>
              </a:xfrm>
              <a:prstGeom prst="rect">
                <a:avLst/>
              </a:prstGeom>
              <a:noFill/>
              <a:ln>
                <a:noFill/>
              </a:ln>
            </p:spPr>
            <p:txBody>
              <a:bodyPr wrap="square" rtlCol="0">
                <a:spAutoFit/>
              </a:bodyPr>
              <a:lstStyle/>
              <a:p>
                <a:pPr algn="ctr"/>
                <a:r>
                  <a:rPr lang="zh-CN" altLang="en-US" sz="48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商业成果</a:t>
                </a:r>
                <a:endParaRPr lang="zh-CN" altLang="en-US" sz="48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文本框 7"/>
              <p:cNvSpPr txBox="1"/>
              <p:nvPr/>
            </p:nvSpPr>
            <p:spPr>
              <a:xfrm>
                <a:off x="3922614" y="3675118"/>
                <a:ext cx="4358640" cy="1107996"/>
              </a:xfrm>
              <a:prstGeom prst="rect">
                <a:avLst/>
              </a:prstGeom>
              <a:noFill/>
              <a:ln>
                <a:noFill/>
              </a:ln>
            </p:spPr>
            <p:txBody>
              <a:bodyPr wrap="square" rtlCol="0">
                <a:spAutoFit/>
              </a:bodyPr>
              <a:lstStyle/>
              <a:p>
                <a:pPr algn="ctr">
                  <a:lnSpc>
                    <a:spcPct val="150000"/>
                  </a:lnSpc>
                </a:pP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点击输入您的文字内容，点击输入您的文字内容，点击输入您的文字。点击输入您的文字。点击输入您的文字内容，</a:t>
                </a:r>
                <a:endParaRPr lang="en-US" altLang="zh-CN"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lnSpc>
                    <a:spcPct val="150000"/>
                  </a:lnSpc>
                </a:pP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a:t>
                </a:r>
                <a:r>
                  <a:rPr lang="en-US" altLang="zh-CN"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a:t>
                </a:r>
                <a:endPar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useBgFill="1">
            <p:nvSpPr>
              <p:cNvPr id="9" name="等腰三角形 8"/>
              <p:cNvSpPr/>
              <p:nvPr/>
            </p:nvSpPr>
            <p:spPr>
              <a:xfrm flipH="1" flipV="1">
                <a:off x="5862320" y="5156477"/>
                <a:ext cx="467360" cy="30480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6"/>
          <p:cNvSpPr>
            <a:spLocks noChangeArrowheads="1"/>
          </p:cNvSpPr>
          <p:nvPr/>
        </p:nvSpPr>
        <p:spPr bwMode="auto">
          <a:xfrm>
            <a:off x="6533759" y="2222998"/>
            <a:ext cx="2285875" cy="3657399"/>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en-US" altLang="zh-CN" sz="1800" dirty="0">
              <a:solidFill>
                <a:srgbClr val="262626"/>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3" name="Rectangle 8"/>
          <p:cNvSpPr>
            <a:spLocks noChangeArrowheads="1"/>
          </p:cNvSpPr>
          <p:nvPr/>
        </p:nvSpPr>
        <p:spPr bwMode="auto">
          <a:xfrm>
            <a:off x="8941160" y="2222998"/>
            <a:ext cx="2285875" cy="3657399"/>
          </a:xfrm>
          <a:prstGeom prst="rect">
            <a:avLst/>
          </a:prstGeom>
          <a:solidFill>
            <a:schemeClr val="accent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47" name="Rectangle 10"/>
          <p:cNvSpPr>
            <a:spLocks noChangeArrowheads="1"/>
          </p:cNvSpPr>
          <p:nvPr/>
        </p:nvSpPr>
        <p:spPr bwMode="auto">
          <a:xfrm>
            <a:off x="3934459" y="2222998"/>
            <a:ext cx="2285875" cy="3657399"/>
          </a:xfrm>
          <a:prstGeom prst="rect">
            <a:avLst/>
          </a:prstGeom>
          <a:solidFill>
            <a:schemeClr val="accent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 name="矩形 1"/>
          <p:cNvSpPr/>
          <p:nvPr/>
        </p:nvSpPr>
        <p:spPr>
          <a:xfrm>
            <a:off x="4177510" y="2896551"/>
            <a:ext cx="1799772" cy="2279727"/>
          </a:xfrm>
          <a:prstGeom prst="rect">
            <a:avLst/>
          </a:prstGeom>
        </p:spPr>
        <p:txBody>
          <a:bodyPr wrap="square">
            <a:spAutoFit/>
          </a:bodyPr>
          <a:lstStyle/>
          <a:p>
            <a:pPr lvl="0" algn="ctr">
              <a:lnSpc>
                <a:spcPct val="120000"/>
              </a:lnSpc>
            </a:pPr>
            <a:r>
              <a:rPr lang="zh-CN" altLang="en-US" sz="2400" dirty="0">
                <a:solidFill>
                  <a:srgbClr val="FFFFFF"/>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a:t>
            </a:r>
            <a:endParaRPr lang="zh-CN" altLang="en-US" sz="2400"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a:p>
            <a:pPr lvl="0" algn="ctr">
              <a:lnSpc>
                <a:spcPct val="120000"/>
              </a:lnSpc>
            </a:pPr>
            <a:r>
              <a:rPr lang="zh-CN" altLang="en-US" sz="2400" dirty="0">
                <a:solidFill>
                  <a:srgbClr val="FFFFFF"/>
                </a:solidFill>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2400"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矩形 9"/>
          <p:cNvSpPr/>
          <p:nvPr/>
        </p:nvSpPr>
        <p:spPr>
          <a:xfrm>
            <a:off x="9184211" y="2973961"/>
            <a:ext cx="1799772" cy="2279727"/>
          </a:xfrm>
          <a:prstGeom prst="rect">
            <a:avLst/>
          </a:prstGeom>
        </p:spPr>
        <p:txBody>
          <a:bodyPr wrap="square">
            <a:spAutoFit/>
          </a:bodyPr>
          <a:lstStyle/>
          <a:p>
            <a:pPr lvl="0" algn="ctr">
              <a:lnSpc>
                <a:spcPct val="120000"/>
              </a:lnSpc>
            </a:pPr>
            <a:r>
              <a:rPr lang="zh-CN" altLang="en-US" sz="2400" dirty="0">
                <a:solidFill>
                  <a:srgbClr val="FFFFFF"/>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a:t>
            </a:r>
            <a:endParaRPr lang="zh-CN" altLang="en-US" sz="2400"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a:p>
            <a:pPr lvl="0" algn="ctr">
              <a:lnSpc>
                <a:spcPct val="120000"/>
              </a:lnSpc>
            </a:pPr>
            <a:r>
              <a:rPr lang="zh-CN" altLang="en-US" sz="2400" dirty="0">
                <a:solidFill>
                  <a:srgbClr val="FFFFFF"/>
                </a:solidFill>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2400"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Rectangle 6"/>
          <p:cNvSpPr>
            <a:spLocks noChangeArrowheads="1"/>
          </p:cNvSpPr>
          <p:nvPr/>
        </p:nvSpPr>
        <p:spPr bwMode="auto">
          <a:xfrm>
            <a:off x="1445296" y="2285124"/>
            <a:ext cx="2285875" cy="3657399"/>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en-US" altLang="zh-CN" sz="1800" dirty="0">
              <a:solidFill>
                <a:srgbClr val="262626"/>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47"/>
                                        </p:tgtEl>
                                        <p:attrNameLst>
                                          <p:attrName>style.visibility</p:attrName>
                                        </p:attrNameLst>
                                      </p:cBhvr>
                                      <p:to>
                                        <p:strVal val="visible"/>
                                      </p:to>
                                    </p:set>
                                    <p:anim calcmode="lin" valueType="num">
                                      <p:cBhvr additive="base">
                                        <p:cTn id="7" dur="500" fill="hold"/>
                                        <p:tgtEl>
                                          <p:spTgt spid="247"/>
                                        </p:tgtEl>
                                        <p:attrNameLst>
                                          <p:attrName>ppt_x</p:attrName>
                                        </p:attrNameLst>
                                      </p:cBhvr>
                                      <p:tavLst>
                                        <p:tav tm="0">
                                          <p:val>
                                            <p:strVal val="#ppt_x"/>
                                          </p:val>
                                        </p:tav>
                                        <p:tav tm="100000">
                                          <p:val>
                                            <p:strVal val="#ppt_x"/>
                                          </p:val>
                                        </p:tav>
                                      </p:tavLst>
                                    </p:anim>
                                    <p:anim calcmode="lin" valueType="num">
                                      <p:cBhvr additive="base">
                                        <p:cTn id="8" dur="500" fill="hold"/>
                                        <p:tgtEl>
                                          <p:spTgt spid="247"/>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2"/>
                                        </p:tgtEl>
                                        <p:attrNameLst>
                                          <p:attrName>style.visibility</p:attrName>
                                        </p:attrNameLst>
                                      </p:cBhvr>
                                      <p:to>
                                        <p:strVal val="visible"/>
                                      </p:to>
                                    </p:set>
                                    <p:anim calcmode="lin" valueType="num">
                                      <p:cBhvr additive="base">
                                        <p:cTn id="11" dur="500" fill="hold"/>
                                        <p:tgtEl>
                                          <p:spTgt spid="242"/>
                                        </p:tgtEl>
                                        <p:attrNameLst>
                                          <p:attrName>ppt_x</p:attrName>
                                        </p:attrNameLst>
                                      </p:cBhvr>
                                      <p:tavLst>
                                        <p:tav tm="0">
                                          <p:val>
                                            <p:strVal val="#ppt_x"/>
                                          </p:val>
                                        </p:tav>
                                        <p:tav tm="100000">
                                          <p:val>
                                            <p:strVal val="#ppt_x"/>
                                          </p:val>
                                        </p:tav>
                                      </p:tavLst>
                                    </p:anim>
                                    <p:anim calcmode="lin" valueType="num">
                                      <p:cBhvr additive="base">
                                        <p:cTn id="12" dur="500" fill="hold"/>
                                        <p:tgtEl>
                                          <p:spTgt spid="242"/>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43"/>
                                        </p:tgtEl>
                                        <p:attrNameLst>
                                          <p:attrName>style.visibility</p:attrName>
                                        </p:attrNameLst>
                                      </p:cBhvr>
                                      <p:to>
                                        <p:strVal val="visible"/>
                                      </p:to>
                                    </p:set>
                                    <p:anim calcmode="lin" valueType="num">
                                      <p:cBhvr additive="base">
                                        <p:cTn id="15" dur="500" fill="hold"/>
                                        <p:tgtEl>
                                          <p:spTgt spid="243"/>
                                        </p:tgtEl>
                                        <p:attrNameLst>
                                          <p:attrName>ppt_x</p:attrName>
                                        </p:attrNameLst>
                                      </p:cBhvr>
                                      <p:tavLst>
                                        <p:tav tm="0">
                                          <p:val>
                                            <p:strVal val="#ppt_x"/>
                                          </p:val>
                                        </p:tav>
                                        <p:tav tm="100000">
                                          <p:val>
                                            <p:strVal val="#ppt_x"/>
                                          </p:val>
                                        </p:tav>
                                      </p:tavLst>
                                    </p:anim>
                                    <p:anim calcmode="lin" valueType="num">
                                      <p:cBhvr additive="base">
                                        <p:cTn id="16" dur="500" fill="hold"/>
                                        <p:tgtEl>
                                          <p:spTgt spid="243"/>
                                        </p:tgtEl>
                                        <p:attrNameLst>
                                          <p:attrName>ppt_y</p:attrName>
                                        </p:attrNameLst>
                                      </p:cBhvr>
                                      <p:tavLst>
                                        <p:tav tm="0">
                                          <p:val>
                                            <p:strVal val="0-#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0" animBg="1"/>
      <p:bldP spid="243" grpId="0" animBg="1"/>
      <p:bldP spid="247"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0"/>
          <p:cNvSpPr txBox="1"/>
          <p:nvPr/>
        </p:nvSpPr>
        <p:spPr>
          <a:xfrm>
            <a:off x="952580" y="4862464"/>
            <a:ext cx="5027301" cy="506036"/>
          </a:xfrm>
          <a:prstGeom prst="rect">
            <a:avLst/>
          </a:prstGeom>
        </p:spPr>
        <p:txBody>
          <a:bodyPr vert="horz" wrap="square" lIns="45720" tIns="22860" rIns="45720" bIns="22860" rtlCol="0" anchor="ctr">
            <a:spAutoFit/>
          </a:bodyPr>
          <a:lstStyle>
            <a:lvl1pPr algn="ctr" defTabSz="457200" rtl="0" eaLnBrk="1" latinLnBrk="0" hangingPunct="1">
              <a:spcBef>
                <a:spcPct val="0"/>
              </a:spcBef>
              <a:buNone/>
              <a:defRPr sz="2900" kern="1200">
                <a:solidFill>
                  <a:schemeClr val="accent6"/>
                </a:solidFill>
                <a:latin typeface="Source Sans Pro ExtraLight" panose="020B0303030403020204"/>
                <a:ea typeface="+mj-ea"/>
                <a:cs typeface="Source Sans Pro ExtraLight" panose="020B0303030403020204"/>
              </a:defRPr>
            </a:lvl1pPr>
          </a:lstStyle>
          <a:p>
            <a:pPr algn="l" defTabSz="456565">
              <a:lnSpc>
                <a:spcPct val="130000"/>
              </a:lnSpc>
              <a:defRPr/>
            </a:pPr>
            <a:r>
              <a:rPr lang="zh-CN" altLang="en-US" sz="1200" dirty="0">
                <a:solidFill>
                  <a:srgbClr val="919797"/>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添加标题内容添加标题内容添加标题内容添加标题内容添加标题内容添加标题内容</a:t>
            </a:r>
            <a:r>
              <a:rPr lang="en-US" sz="1200" dirty="0">
                <a:solidFill>
                  <a:srgbClr val="919797"/>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 </a:t>
            </a:r>
            <a:r>
              <a:rPr lang="zh-CN" altLang="en-US" sz="1200" dirty="0">
                <a:solidFill>
                  <a:srgbClr val="919797"/>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添加标题添加标题内容</a:t>
            </a:r>
            <a:endParaRPr lang="en-US" sz="1200" dirty="0">
              <a:solidFill>
                <a:srgbClr val="919797"/>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p:txBody>
      </p:sp>
      <p:sp>
        <p:nvSpPr>
          <p:cNvPr id="24" name="Title 20"/>
          <p:cNvSpPr txBox="1"/>
          <p:nvPr/>
        </p:nvSpPr>
        <p:spPr>
          <a:xfrm>
            <a:off x="6194310" y="4862464"/>
            <a:ext cx="5224959" cy="506036"/>
          </a:xfrm>
          <a:prstGeom prst="rect">
            <a:avLst/>
          </a:prstGeom>
        </p:spPr>
        <p:txBody>
          <a:bodyPr vert="horz" wrap="square" lIns="45720" tIns="22860" rIns="45720" bIns="22860" rtlCol="0" anchor="ctr">
            <a:spAutoFit/>
          </a:bodyPr>
          <a:lstStyle>
            <a:lvl1pPr algn="ctr" defTabSz="457200" rtl="0" eaLnBrk="1" latinLnBrk="0" hangingPunct="1">
              <a:spcBef>
                <a:spcPct val="0"/>
              </a:spcBef>
              <a:buNone/>
              <a:defRPr sz="2900" kern="1200">
                <a:solidFill>
                  <a:schemeClr val="accent6"/>
                </a:solidFill>
                <a:latin typeface="Source Sans Pro ExtraLight" panose="020B0303030403020204"/>
                <a:ea typeface="+mj-ea"/>
                <a:cs typeface="Source Sans Pro ExtraLight" panose="020B0303030403020204"/>
              </a:defRPr>
            </a:lvl1pPr>
          </a:lstStyle>
          <a:p>
            <a:pPr algn="l" defTabSz="456565">
              <a:lnSpc>
                <a:spcPct val="130000"/>
              </a:lnSpc>
              <a:defRPr/>
            </a:pPr>
            <a:r>
              <a:rPr lang="zh-CN" altLang="en-US" sz="1200" dirty="0">
                <a:solidFill>
                  <a:srgbClr val="919797"/>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添加标题内容添加标题内容添加标题内容添加标题内容添加标题内容添加标题内容</a:t>
            </a:r>
            <a:r>
              <a:rPr lang="en-US" sz="1200" dirty="0">
                <a:solidFill>
                  <a:srgbClr val="919797"/>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 </a:t>
            </a:r>
            <a:r>
              <a:rPr lang="zh-CN" altLang="en-US" sz="1200" dirty="0">
                <a:solidFill>
                  <a:srgbClr val="919797"/>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添加标题添加标题内容</a:t>
            </a:r>
            <a:endParaRPr lang="en-US" sz="1200" dirty="0">
              <a:solidFill>
                <a:srgbClr val="919797"/>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p:txBody>
      </p:sp>
      <p:sp>
        <p:nvSpPr>
          <p:cNvPr id="28" name="Rectangle 27"/>
          <p:cNvSpPr/>
          <p:nvPr/>
        </p:nvSpPr>
        <p:spPr>
          <a:xfrm>
            <a:off x="952581" y="3695586"/>
            <a:ext cx="5027299" cy="683767"/>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defRPr/>
            </a:pPr>
            <a:endParaRPr lang="en-US" sz="14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p:txBody>
      </p:sp>
      <p:sp>
        <p:nvSpPr>
          <p:cNvPr id="30" name="Rectangle 29"/>
          <p:cNvSpPr/>
          <p:nvPr/>
        </p:nvSpPr>
        <p:spPr>
          <a:xfrm>
            <a:off x="6194313" y="3695586"/>
            <a:ext cx="5027299" cy="683767"/>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90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p:txBody>
      </p:sp>
      <p:sp>
        <p:nvSpPr>
          <p:cNvPr id="3" name="TextBox 2"/>
          <p:cNvSpPr txBox="1"/>
          <p:nvPr/>
        </p:nvSpPr>
        <p:spPr>
          <a:xfrm>
            <a:off x="1059894" y="3760707"/>
            <a:ext cx="3923871" cy="707886"/>
          </a:xfrm>
          <a:prstGeom prst="rect">
            <a:avLst/>
          </a:prstGeom>
          <a:noFill/>
        </p:spPr>
        <p:txBody>
          <a:bodyPr wrap="square" rtlCol="0">
            <a:spAutoFit/>
          </a:bodyPr>
          <a:lstStyle/>
          <a:p>
            <a:pPr>
              <a:defRPr/>
            </a:pPr>
            <a:r>
              <a:rPr lang="zh-CN" altLang="en-US" sz="2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请输入标题</a:t>
            </a:r>
            <a:endParaRPr lang="en-US" sz="2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a:p>
            <a:pPr>
              <a:defRPr/>
            </a:pPr>
            <a:r>
              <a:rPr lang="zh-CN" altLang="en-US" sz="1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添加标题内容</a:t>
            </a:r>
            <a:endParaRPr lang="en-US" sz="1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a:p>
            <a:pPr>
              <a:defRPr/>
            </a:pPr>
            <a:endParaRPr lang="en-US" sz="1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p:txBody>
      </p:sp>
      <p:sp>
        <p:nvSpPr>
          <p:cNvPr id="32" name="TextBox 31"/>
          <p:cNvSpPr txBox="1"/>
          <p:nvPr/>
        </p:nvSpPr>
        <p:spPr>
          <a:xfrm>
            <a:off x="6259439" y="3760707"/>
            <a:ext cx="3923871" cy="707886"/>
          </a:xfrm>
          <a:prstGeom prst="rect">
            <a:avLst/>
          </a:prstGeom>
          <a:noFill/>
        </p:spPr>
        <p:txBody>
          <a:bodyPr wrap="square" rtlCol="0">
            <a:spAutoFit/>
          </a:bodyPr>
          <a:lstStyle/>
          <a:p>
            <a:pPr>
              <a:defRPr/>
            </a:pPr>
            <a:r>
              <a:rPr lang="zh-CN" altLang="en-US" sz="2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请输入标题</a:t>
            </a:r>
            <a:endParaRPr lang="en-US" sz="2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a:p>
            <a:pPr>
              <a:defRPr/>
            </a:pPr>
            <a:r>
              <a:rPr lang="zh-CN" altLang="en-US" sz="1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rPr>
              <a:t>添加标题内容</a:t>
            </a:r>
            <a:endParaRPr lang="en-US" sz="1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a:p>
            <a:pPr>
              <a:defRPr/>
            </a:pPr>
            <a:endParaRPr lang="en-US" sz="1000" dirty="0">
              <a:solidFill>
                <a:prstClr val="white"/>
              </a:solidFill>
              <a:latin typeface="FZHei-B01S" panose="02010601030101010101" pitchFamily="2" charset="-122"/>
              <a:ea typeface="FZHei-B01S" panose="02010601030101010101" pitchFamily="2" charset="-122"/>
              <a:cs typeface="Lato Light" panose="020F0302020204030203"/>
              <a:sym typeface="FZHei-B01S" panose="02010601030101010101" pitchFamily="2" charset="-122"/>
            </a:endParaRPr>
          </a:p>
        </p:txBody>
      </p:sp>
      <p:sp>
        <p:nvSpPr>
          <p:cNvPr id="18"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pic>
        <p:nvPicPr>
          <p:cNvPr id="11" name="图片占位符 10"/>
          <p:cNvPicPr>
            <a:picLocks noGrp="1" noChangeAspect="1"/>
          </p:cNvPicPr>
          <p:nvPr>
            <p:ph type="pic" sz="quarter" idx="14"/>
          </p:nvPr>
        </p:nvPicPr>
        <p:blipFill>
          <a:blip r:embed="rId1">
            <a:extLst>
              <a:ext uri="{28A0092B-C50C-407E-A947-70E740481C1C}">
                <a14:useLocalDpi xmlns:a14="http://schemas.microsoft.com/office/drawing/2010/main" val="0"/>
              </a:ext>
            </a:extLst>
          </a:blip>
          <a:srcRect t="18442" b="18442"/>
          <a:stretch>
            <a:fillRect/>
          </a:stretch>
        </p:blipFill>
        <p:spPr/>
      </p:pic>
      <p:pic>
        <p:nvPicPr>
          <p:cNvPr id="8" name="图片占位符 7"/>
          <p:cNvPicPr>
            <a:picLocks noGrp="1" noChangeAspect="1"/>
          </p:cNvPicPr>
          <p:nvPr>
            <p:ph type="pic" sz="quarter" idx="13"/>
          </p:nvPr>
        </p:nvPicPr>
        <p:blipFill>
          <a:blip r:embed="rId1">
            <a:extLst>
              <a:ext uri="{28A0092B-C50C-407E-A947-70E740481C1C}">
                <a14:useLocalDpi xmlns:a14="http://schemas.microsoft.com/office/drawing/2010/main" val="0"/>
              </a:ext>
            </a:extLst>
          </a:blip>
          <a:srcRect t="18442" b="18442"/>
          <a:stretch>
            <a:fillRect/>
          </a:stretch>
        </p:blipFill>
        <p:spPr/>
      </p:pic>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504409" y="3600287"/>
            <a:ext cx="2165351" cy="2165351"/>
            <a:chOff x="3491707" y="3943186"/>
            <a:chExt cx="2165350" cy="2165350"/>
          </a:xfrm>
        </p:grpSpPr>
        <p:sp>
          <p:nvSpPr>
            <p:cNvPr id="4" name="Freeform 7"/>
            <p:cNvSpPr/>
            <p:nvPr/>
          </p:nvSpPr>
          <p:spPr bwMode="auto">
            <a:xfrm>
              <a:off x="3491707" y="3943186"/>
              <a:ext cx="2165350" cy="2165350"/>
            </a:xfrm>
            <a:custGeom>
              <a:avLst/>
              <a:gdLst>
                <a:gd name="T0" fmla="*/ 814 w 1143"/>
                <a:gd name="T1" fmla="*/ 656 h 1143"/>
                <a:gd name="T2" fmla="*/ 866 w 1143"/>
                <a:gd name="T3" fmla="*/ 781 h 1143"/>
                <a:gd name="T4" fmla="*/ 969 w 1143"/>
                <a:gd name="T5" fmla="*/ 745 h 1143"/>
                <a:gd name="T6" fmla="*/ 1143 w 1143"/>
                <a:gd name="T7" fmla="*/ 572 h 1143"/>
                <a:gd name="T8" fmla="*/ 968 w 1143"/>
                <a:gd name="T9" fmla="*/ 397 h 1143"/>
                <a:gd name="T10" fmla="*/ 932 w 1143"/>
                <a:gd name="T11" fmla="*/ 294 h 1143"/>
                <a:gd name="T12" fmla="*/ 1057 w 1143"/>
                <a:gd name="T13" fmla="*/ 243 h 1143"/>
                <a:gd name="T14" fmla="*/ 896 w 1143"/>
                <a:gd name="T15" fmla="*/ 83 h 1143"/>
                <a:gd name="T16" fmla="*/ 845 w 1143"/>
                <a:gd name="T17" fmla="*/ 207 h 1143"/>
                <a:gd name="T18" fmla="*/ 743 w 1143"/>
                <a:gd name="T19" fmla="*/ 172 h 1143"/>
                <a:gd name="T20" fmla="*/ 571 w 1143"/>
                <a:gd name="T21" fmla="*/ 0 h 1143"/>
                <a:gd name="T22" fmla="*/ 0 w 1143"/>
                <a:gd name="T23" fmla="*/ 572 h 1143"/>
                <a:gd name="T24" fmla="*/ 184 w 1143"/>
                <a:gd name="T25" fmla="*/ 755 h 1143"/>
                <a:gd name="T26" fmla="*/ 227 w 1143"/>
                <a:gd name="T27" fmla="*/ 798 h 1143"/>
                <a:gd name="T28" fmla="*/ 384 w 1143"/>
                <a:gd name="T29" fmla="*/ 956 h 1143"/>
                <a:gd name="T30" fmla="*/ 396 w 1143"/>
                <a:gd name="T31" fmla="*/ 969 h 1143"/>
                <a:gd name="T32" fmla="*/ 571 w 1143"/>
                <a:gd name="T33" fmla="*/ 1143 h 1143"/>
                <a:gd name="T34" fmla="*/ 571 w 1143"/>
                <a:gd name="T35" fmla="*/ 1143 h 1143"/>
                <a:gd name="T36" fmla="*/ 745 w 1143"/>
                <a:gd name="T37" fmla="*/ 970 h 1143"/>
                <a:gd name="T38" fmla="*/ 765 w 1143"/>
                <a:gd name="T39" fmla="*/ 949 h 1143"/>
                <a:gd name="T40" fmla="*/ 764 w 1143"/>
                <a:gd name="T41" fmla="*/ 949 h 1143"/>
                <a:gd name="T42" fmla="*/ 780 w 1143"/>
                <a:gd name="T43" fmla="*/ 867 h 1143"/>
                <a:gd name="T44" fmla="*/ 655 w 1143"/>
                <a:gd name="T45" fmla="*/ 815 h 1143"/>
                <a:gd name="T46" fmla="*/ 814 w 1143"/>
                <a:gd name="T47" fmla="*/ 656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3" h="1143">
                  <a:moveTo>
                    <a:pt x="814" y="656"/>
                  </a:moveTo>
                  <a:cubicBezTo>
                    <a:pt x="871" y="697"/>
                    <a:pt x="847" y="730"/>
                    <a:pt x="866" y="781"/>
                  </a:cubicBezTo>
                  <a:cubicBezTo>
                    <a:pt x="877" y="807"/>
                    <a:pt x="907" y="808"/>
                    <a:pt x="969" y="745"/>
                  </a:cubicBezTo>
                  <a:cubicBezTo>
                    <a:pt x="1143" y="572"/>
                    <a:pt x="1143" y="572"/>
                    <a:pt x="1143" y="572"/>
                  </a:cubicBezTo>
                  <a:cubicBezTo>
                    <a:pt x="968" y="397"/>
                    <a:pt x="968" y="397"/>
                    <a:pt x="968" y="397"/>
                  </a:cubicBezTo>
                  <a:cubicBezTo>
                    <a:pt x="905" y="334"/>
                    <a:pt x="905" y="304"/>
                    <a:pt x="932" y="294"/>
                  </a:cubicBezTo>
                  <a:cubicBezTo>
                    <a:pt x="983" y="275"/>
                    <a:pt x="1016" y="300"/>
                    <a:pt x="1057" y="243"/>
                  </a:cubicBezTo>
                  <a:cubicBezTo>
                    <a:pt x="1127" y="147"/>
                    <a:pt x="993" y="12"/>
                    <a:pt x="896" y="83"/>
                  </a:cubicBezTo>
                  <a:cubicBezTo>
                    <a:pt x="840" y="124"/>
                    <a:pt x="864" y="157"/>
                    <a:pt x="845" y="207"/>
                  </a:cubicBezTo>
                  <a:cubicBezTo>
                    <a:pt x="835" y="234"/>
                    <a:pt x="805" y="234"/>
                    <a:pt x="743" y="172"/>
                  </a:cubicBezTo>
                  <a:cubicBezTo>
                    <a:pt x="571" y="0"/>
                    <a:pt x="571" y="0"/>
                    <a:pt x="571" y="0"/>
                  </a:cubicBezTo>
                  <a:cubicBezTo>
                    <a:pt x="0" y="572"/>
                    <a:pt x="0" y="572"/>
                    <a:pt x="0" y="572"/>
                  </a:cubicBezTo>
                  <a:cubicBezTo>
                    <a:pt x="184" y="755"/>
                    <a:pt x="184" y="755"/>
                    <a:pt x="184" y="755"/>
                  </a:cubicBezTo>
                  <a:cubicBezTo>
                    <a:pt x="227" y="798"/>
                    <a:pt x="227" y="798"/>
                    <a:pt x="227" y="798"/>
                  </a:cubicBezTo>
                  <a:cubicBezTo>
                    <a:pt x="384" y="956"/>
                    <a:pt x="384" y="956"/>
                    <a:pt x="384" y="956"/>
                  </a:cubicBezTo>
                  <a:cubicBezTo>
                    <a:pt x="388" y="960"/>
                    <a:pt x="392" y="964"/>
                    <a:pt x="396" y="969"/>
                  </a:cubicBezTo>
                  <a:cubicBezTo>
                    <a:pt x="571" y="1143"/>
                    <a:pt x="571" y="1143"/>
                    <a:pt x="571" y="1143"/>
                  </a:cubicBezTo>
                  <a:cubicBezTo>
                    <a:pt x="571" y="1143"/>
                    <a:pt x="571" y="1143"/>
                    <a:pt x="571" y="1143"/>
                  </a:cubicBezTo>
                  <a:cubicBezTo>
                    <a:pt x="745" y="970"/>
                    <a:pt x="745" y="970"/>
                    <a:pt x="745" y="970"/>
                  </a:cubicBezTo>
                  <a:cubicBezTo>
                    <a:pt x="765" y="949"/>
                    <a:pt x="765" y="949"/>
                    <a:pt x="765" y="949"/>
                  </a:cubicBezTo>
                  <a:cubicBezTo>
                    <a:pt x="764" y="949"/>
                    <a:pt x="764" y="949"/>
                    <a:pt x="764" y="949"/>
                  </a:cubicBezTo>
                  <a:cubicBezTo>
                    <a:pt x="807" y="900"/>
                    <a:pt x="804" y="876"/>
                    <a:pt x="780" y="867"/>
                  </a:cubicBezTo>
                  <a:cubicBezTo>
                    <a:pt x="729" y="848"/>
                    <a:pt x="697" y="872"/>
                    <a:pt x="655" y="815"/>
                  </a:cubicBezTo>
                  <a:cubicBezTo>
                    <a:pt x="584" y="718"/>
                    <a:pt x="717" y="585"/>
                    <a:pt x="814" y="656"/>
                  </a:cubicBezTo>
                  <a:close/>
                </a:path>
              </a:pathLst>
            </a:custGeom>
            <a:solidFill>
              <a:schemeClr val="accent4"/>
            </a:solidFill>
            <a:ln>
              <a:noFill/>
            </a:ln>
          </p:spPr>
          <p:txBody>
            <a:bodyPr vert="horz" wrap="square" lIns="91440" tIns="45720" rIns="91440" bIns="45720" numCol="1" anchor="t" anchorCtr="0" compatLnSpc="1"/>
            <a:lstStyle/>
            <a:p>
              <a:endParaRPr lang="id-ID" i="1">
                <a:latin typeface="FZHei-B01S" panose="02010601030101010101" pitchFamily="2" charset="-122"/>
                <a:ea typeface="FZHei-B01S" panose="02010601030101010101" pitchFamily="2" charset="-122"/>
                <a:sym typeface="FZHei-B01S" panose="02010601030101010101" pitchFamily="2" charset="-122"/>
              </a:endParaRPr>
            </a:p>
          </p:txBody>
        </p:sp>
        <p:grpSp>
          <p:nvGrpSpPr>
            <p:cNvPr id="29" name="Group 28"/>
            <p:cNvGrpSpPr/>
            <p:nvPr/>
          </p:nvGrpSpPr>
          <p:grpSpPr>
            <a:xfrm>
              <a:off x="4443449" y="4851084"/>
              <a:ext cx="261866" cy="349554"/>
              <a:chOff x="2639219" y="3510757"/>
              <a:chExt cx="348456" cy="465138"/>
            </a:xfrm>
            <a:solidFill>
              <a:schemeClr val="bg1"/>
            </a:solidFill>
          </p:grpSpPr>
          <p:sp>
            <p:nvSpPr>
              <p:cNvPr id="30"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31"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14" name="Group 13"/>
          <p:cNvGrpSpPr/>
          <p:nvPr/>
        </p:nvGrpSpPr>
        <p:grpSpPr>
          <a:xfrm>
            <a:off x="6547646" y="3686013"/>
            <a:ext cx="2165351" cy="2163763"/>
            <a:chOff x="6534944" y="4028911"/>
            <a:chExt cx="2165350" cy="2163763"/>
          </a:xfrm>
        </p:grpSpPr>
        <p:sp>
          <p:nvSpPr>
            <p:cNvPr id="2" name="Freeform 5"/>
            <p:cNvSpPr/>
            <p:nvPr/>
          </p:nvSpPr>
          <p:spPr bwMode="auto">
            <a:xfrm>
              <a:off x="6534944" y="4028911"/>
              <a:ext cx="2165350" cy="2163763"/>
            </a:xfrm>
            <a:custGeom>
              <a:avLst/>
              <a:gdLst>
                <a:gd name="T0" fmla="*/ 328 w 1143"/>
                <a:gd name="T1" fmla="*/ 487 h 1143"/>
                <a:gd name="T2" fmla="*/ 276 w 1143"/>
                <a:gd name="T3" fmla="*/ 363 h 1143"/>
                <a:gd name="T4" fmla="*/ 174 w 1143"/>
                <a:gd name="T5" fmla="*/ 398 h 1143"/>
                <a:gd name="T6" fmla="*/ 0 w 1143"/>
                <a:gd name="T7" fmla="*/ 572 h 1143"/>
                <a:gd name="T8" fmla="*/ 175 w 1143"/>
                <a:gd name="T9" fmla="*/ 746 h 1143"/>
                <a:gd name="T10" fmla="*/ 211 w 1143"/>
                <a:gd name="T11" fmla="*/ 849 h 1143"/>
                <a:gd name="T12" fmla="*/ 86 w 1143"/>
                <a:gd name="T13" fmla="*/ 900 h 1143"/>
                <a:gd name="T14" fmla="*/ 246 w 1143"/>
                <a:gd name="T15" fmla="*/ 1060 h 1143"/>
                <a:gd name="T16" fmla="*/ 298 w 1143"/>
                <a:gd name="T17" fmla="*/ 936 h 1143"/>
                <a:gd name="T18" fmla="*/ 400 w 1143"/>
                <a:gd name="T19" fmla="*/ 972 h 1143"/>
                <a:gd name="T20" fmla="*/ 572 w 1143"/>
                <a:gd name="T21" fmla="*/ 1143 h 1143"/>
                <a:gd name="T22" fmla="*/ 1143 w 1143"/>
                <a:gd name="T23" fmla="*/ 572 h 1143"/>
                <a:gd name="T24" fmla="*/ 959 w 1143"/>
                <a:gd name="T25" fmla="*/ 388 h 1143"/>
                <a:gd name="T26" fmla="*/ 916 w 1143"/>
                <a:gd name="T27" fmla="*/ 345 h 1143"/>
                <a:gd name="T28" fmla="*/ 759 w 1143"/>
                <a:gd name="T29" fmla="*/ 187 h 1143"/>
                <a:gd name="T30" fmla="*/ 746 w 1143"/>
                <a:gd name="T31" fmla="*/ 175 h 1143"/>
                <a:gd name="T32" fmla="*/ 572 w 1143"/>
                <a:gd name="T33" fmla="*/ 0 h 1143"/>
                <a:gd name="T34" fmla="*/ 572 w 1143"/>
                <a:gd name="T35" fmla="*/ 0 h 1143"/>
                <a:gd name="T36" fmla="*/ 398 w 1143"/>
                <a:gd name="T37" fmla="*/ 174 h 1143"/>
                <a:gd name="T38" fmla="*/ 378 w 1143"/>
                <a:gd name="T39" fmla="*/ 194 h 1143"/>
                <a:gd name="T40" fmla="*/ 379 w 1143"/>
                <a:gd name="T41" fmla="*/ 194 h 1143"/>
                <a:gd name="T42" fmla="*/ 363 w 1143"/>
                <a:gd name="T43" fmla="*/ 276 h 1143"/>
                <a:gd name="T44" fmla="*/ 488 w 1143"/>
                <a:gd name="T45" fmla="*/ 328 h 1143"/>
                <a:gd name="T46" fmla="*/ 328 w 1143"/>
                <a:gd name="T47" fmla="*/ 487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3" h="1143">
                  <a:moveTo>
                    <a:pt x="328" y="487"/>
                  </a:moveTo>
                  <a:cubicBezTo>
                    <a:pt x="272" y="446"/>
                    <a:pt x="296" y="413"/>
                    <a:pt x="276" y="363"/>
                  </a:cubicBezTo>
                  <a:cubicBezTo>
                    <a:pt x="266" y="336"/>
                    <a:pt x="236" y="336"/>
                    <a:pt x="174" y="398"/>
                  </a:cubicBezTo>
                  <a:cubicBezTo>
                    <a:pt x="0" y="572"/>
                    <a:pt x="0" y="572"/>
                    <a:pt x="0" y="572"/>
                  </a:cubicBezTo>
                  <a:cubicBezTo>
                    <a:pt x="175" y="746"/>
                    <a:pt x="175" y="746"/>
                    <a:pt x="175" y="746"/>
                  </a:cubicBezTo>
                  <a:cubicBezTo>
                    <a:pt x="238" y="809"/>
                    <a:pt x="237" y="839"/>
                    <a:pt x="211" y="849"/>
                  </a:cubicBezTo>
                  <a:cubicBezTo>
                    <a:pt x="160" y="868"/>
                    <a:pt x="127" y="844"/>
                    <a:pt x="86" y="900"/>
                  </a:cubicBezTo>
                  <a:cubicBezTo>
                    <a:pt x="16" y="997"/>
                    <a:pt x="150" y="1131"/>
                    <a:pt x="246" y="1060"/>
                  </a:cubicBezTo>
                  <a:cubicBezTo>
                    <a:pt x="303" y="1019"/>
                    <a:pt x="279" y="986"/>
                    <a:pt x="298" y="936"/>
                  </a:cubicBezTo>
                  <a:cubicBezTo>
                    <a:pt x="308" y="909"/>
                    <a:pt x="338" y="909"/>
                    <a:pt x="400" y="972"/>
                  </a:cubicBezTo>
                  <a:cubicBezTo>
                    <a:pt x="572" y="1143"/>
                    <a:pt x="572" y="1143"/>
                    <a:pt x="572" y="1143"/>
                  </a:cubicBezTo>
                  <a:cubicBezTo>
                    <a:pt x="1143" y="572"/>
                    <a:pt x="1143" y="572"/>
                    <a:pt x="1143" y="572"/>
                  </a:cubicBezTo>
                  <a:cubicBezTo>
                    <a:pt x="959" y="388"/>
                    <a:pt x="959" y="388"/>
                    <a:pt x="959" y="388"/>
                  </a:cubicBezTo>
                  <a:cubicBezTo>
                    <a:pt x="916" y="345"/>
                    <a:pt x="916" y="345"/>
                    <a:pt x="916" y="345"/>
                  </a:cubicBezTo>
                  <a:cubicBezTo>
                    <a:pt x="759" y="187"/>
                    <a:pt x="759" y="187"/>
                    <a:pt x="759" y="187"/>
                  </a:cubicBezTo>
                  <a:cubicBezTo>
                    <a:pt x="755" y="183"/>
                    <a:pt x="751" y="179"/>
                    <a:pt x="746" y="175"/>
                  </a:cubicBezTo>
                  <a:cubicBezTo>
                    <a:pt x="572" y="0"/>
                    <a:pt x="572" y="0"/>
                    <a:pt x="572" y="0"/>
                  </a:cubicBezTo>
                  <a:cubicBezTo>
                    <a:pt x="572" y="0"/>
                    <a:pt x="572" y="0"/>
                    <a:pt x="572" y="0"/>
                  </a:cubicBezTo>
                  <a:cubicBezTo>
                    <a:pt x="398" y="174"/>
                    <a:pt x="398" y="174"/>
                    <a:pt x="398" y="174"/>
                  </a:cubicBezTo>
                  <a:cubicBezTo>
                    <a:pt x="378" y="194"/>
                    <a:pt x="378" y="194"/>
                    <a:pt x="378" y="194"/>
                  </a:cubicBezTo>
                  <a:cubicBezTo>
                    <a:pt x="379" y="194"/>
                    <a:pt x="379" y="194"/>
                    <a:pt x="379" y="194"/>
                  </a:cubicBezTo>
                  <a:cubicBezTo>
                    <a:pt x="336" y="243"/>
                    <a:pt x="339" y="267"/>
                    <a:pt x="363" y="276"/>
                  </a:cubicBezTo>
                  <a:cubicBezTo>
                    <a:pt x="413" y="295"/>
                    <a:pt x="446" y="272"/>
                    <a:pt x="488" y="328"/>
                  </a:cubicBezTo>
                  <a:cubicBezTo>
                    <a:pt x="559" y="425"/>
                    <a:pt x="425" y="558"/>
                    <a:pt x="328" y="487"/>
                  </a:cubicBezTo>
                  <a:close/>
                </a:path>
              </a:pathLst>
            </a:custGeom>
            <a:solidFill>
              <a:schemeClr val="accent1"/>
            </a:solidFill>
            <a:ln>
              <a:noFill/>
            </a:ln>
          </p:spPr>
          <p:txBody>
            <a:bodyPr vert="horz" wrap="square" lIns="91440" tIns="45720" rIns="91440" bIns="45720" numCol="1" anchor="t" anchorCtr="0" compatLnSpc="1"/>
            <a:lstStyle/>
            <a:p>
              <a:endParaRPr lang="id-ID" i="1">
                <a:latin typeface="FZHei-B01S" panose="02010601030101010101" pitchFamily="2" charset="-122"/>
                <a:ea typeface="FZHei-B01S" panose="02010601030101010101" pitchFamily="2" charset="-122"/>
                <a:sym typeface="FZHei-B01S" panose="02010601030101010101" pitchFamily="2" charset="-122"/>
              </a:endParaRPr>
            </a:p>
          </p:txBody>
        </p:sp>
        <p:sp>
          <p:nvSpPr>
            <p:cNvPr id="25" name="Freeform 28"/>
            <p:cNvSpPr>
              <a:spLocks noEditPoints="1"/>
            </p:cNvSpPr>
            <p:nvPr/>
          </p:nvSpPr>
          <p:spPr bwMode="auto">
            <a:xfrm>
              <a:off x="7469193" y="4962366"/>
              <a:ext cx="296852" cy="296852"/>
            </a:xfrm>
            <a:custGeom>
              <a:avLst/>
              <a:gdLst>
                <a:gd name="T0" fmla="*/ 114 w 128"/>
                <a:gd name="T1" fmla="*/ 29 h 128"/>
                <a:gd name="T2" fmla="*/ 112 w 128"/>
                <a:gd name="T3" fmla="*/ 8 h 128"/>
                <a:gd name="T4" fmla="*/ 24 w 128"/>
                <a:gd name="T5" fmla="*/ 0 h 128"/>
                <a:gd name="T6" fmla="*/ 16 w 128"/>
                <a:gd name="T7" fmla="*/ 27 h 128"/>
                <a:gd name="T8" fmla="*/ 2 w 128"/>
                <a:gd name="T9" fmla="*/ 45 h 128"/>
                <a:gd name="T10" fmla="*/ 0 w 128"/>
                <a:gd name="T11" fmla="*/ 56 h 128"/>
                <a:gd name="T12" fmla="*/ 12 w 128"/>
                <a:gd name="T13" fmla="*/ 68 h 128"/>
                <a:gd name="T14" fmla="*/ 20 w 128"/>
                <a:gd name="T15" fmla="*/ 128 h 128"/>
                <a:gd name="T16" fmla="*/ 116 w 128"/>
                <a:gd name="T17" fmla="*/ 120 h 128"/>
                <a:gd name="T18" fmla="*/ 116 w 128"/>
                <a:gd name="T19" fmla="*/ 68 h 128"/>
                <a:gd name="T20" fmla="*/ 128 w 128"/>
                <a:gd name="T21" fmla="*/ 52 h 128"/>
                <a:gd name="T22" fmla="*/ 104 w 128"/>
                <a:gd name="T23" fmla="*/ 8 h 128"/>
                <a:gd name="T24" fmla="*/ 24 w 128"/>
                <a:gd name="T25" fmla="*/ 24 h 128"/>
                <a:gd name="T26" fmla="*/ 24 w 128"/>
                <a:gd name="T27" fmla="*/ 8 h 128"/>
                <a:gd name="T28" fmla="*/ 41 w 128"/>
                <a:gd name="T29" fmla="*/ 60 h 128"/>
                <a:gd name="T30" fmla="*/ 40 w 128"/>
                <a:gd name="T31" fmla="*/ 32 h 128"/>
                <a:gd name="T32" fmla="*/ 41 w 128"/>
                <a:gd name="T33" fmla="*/ 60 h 128"/>
                <a:gd name="T34" fmla="*/ 62 w 128"/>
                <a:gd name="T35" fmla="*/ 32 h 128"/>
                <a:gd name="T36" fmla="*/ 45 w 128"/>
                <a:gd name="T37" fmla="*/ 60 h 128"/>
                <a:gd name="T38" fmla="*/ 66 w 128"/>
                <a:gd name="T39" fmla="*/ 32 h 128"/>
                <a:gd name="T40" fmla="*/ 83 w 128"/>
                <a:gd name="T41" fmla="*/ 60 h 128"/>
                <a:gd name="T42" fmla="*/ 66 w 128"/>
                <a:gd name="T43" fmla="*/ 32 h 128"/>
                <a:gd name="T44" fmla="*/ 88 w 128"/>
                <a:gd name="T45" fmla="*/ 32 h 128"/>
                <a:gd name="T46" fmla="*/ 87 w 128"/>
                <a:gd name="T47" fmla="*/ 60 h 128"/>
                <a:gd name="T48" fmla="*/ 8 w 128"/>
                <a:gd name="T49" fmla="*/ 56 h 128"/>
                <a:gd name="T50" fmla="*/ 9 w 128"/>
                <a:gd name="T51" fmla="*/ 50 h 128"/>
                <a:gd name="T52" fmla="*/ 24 w 128"/>
                <a:gd name="T53" fmla="*/ 32 h 128"/>
                <a:gd name="T54" fmla="*/ 19 w 128"/>
                <a:gd name="T55" fmla="*/ 60 h 128"/>
                <a:gd name="T56" fmla="*/ 8 w 128"/>
                <a:gd name="T57" fmla="*/ 56 h 128"/>
                <a:gd name="T58" fmla="*/ 50 w 128"/>
                <a:gd name="T59" fmla="*/ 120 h 128"/>
                <a:gd name="T60" fmla="*/ 80 w 128"/>
                <a:gd name="T61" fmla="*/ 80 h 128"/>
                <a:gd name="T62" fmla="*/ 108 w 128"/>
                <a:gd name="T63" fmla="*/ 120 h 128"/>
                <a:gd name="T64" fmla="*/ 84 w 128"/>
                <a:gd name="T65" fmla="*/ 80 h 128"/>
                <a:gd name="T66" fmla="*/ 50 w 128"/>
                <a:gd name="T67" fmla="*/ 76 h 128"/>
                <a:gd name="T68" fmla="*/ 46 w 128"/>
                <a:gd name="T69" fmla="*/ 120 h 128"/>
                <a:gd name="T70" fmla="*/ 20 w 128"/>
                <a:gd name="T71" fmla="*/ 68 h 128"/>
                <a:gd name="T72" fmla="*/ 108 w 128"/>
                <a:gd name="T73" fmla="*/ 120 h 128"/>
                <a:gd name="T74" fmla="*/ 116 w 128"/>
                <a:gd name="T75" fmla="*/ 60 h 128"/>
                <a:gd name="T76" fmla="*/ 93 w 128"/>
                <a:gd name="T77" fmla="*/ 32 h 128"/>
                <a:gd name="T78" fmla="*/ 104 w 128"/>
                <a:gd name="T79" fmla="*/ 32 h 128"/>
                <a:gd name="T80" fmla="*/ 119 w 128"/>
                <a:gd name="T81" fmla="*/ 50 h 128"/>
                <a:gd name="T82" fmla="*/ 120 w 128"/>
                <a:gd name="T83"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8" h="128">
                  <a:moveTo>
                    <a:pt x="126" y="45"/>
                  </a:moveTo>
                  <a:cubicBezTo>
                    <a:pt x="114" y="29"/>
                    <a:pt x="114" y="29"/>
                    <a:pt x="114" y="29"/>
                  </a:cubicBezTo>
                  <a:cubicBezTo>
                    <a:pt x="113" y="28"/>
                    <a:pt x="113" y="28"/>
                    <a:pt x="112" y="27"/>
                  </a:cubicBezTo>
                  <a:cubicBezTo>
                    <a:pt x="112" y="8"/>
                    <a:pt x="112" y="8"/>
                    <a:pt x="112" y="8"/>
                  </a:cubicBezTo>
                  <a:cubicBezTo>
                    <a:pt x="112" y="4"/>
                    <a:pt x="108" y="0"/>
                    <a:pt x="104" y="0"/>
                  </a:cubicBezTo>
                  <a:cubicBezTo>
                    <a:pt x="24" y="0"/>
                    <a:pt x="24" y="0"/>
                    <a:pt x="24" y="0"/>
                  </a:cubicBezTo>
                  <a:cubicBezTo>
                    <a:pt x="20" y="0"/>
                    <a:pt x="16" y="4"/>
                    <a:pt x="16" y="8"/>
                  </a:cubicBezTo>
                  <a:cubicBezTo>
                    <a:pt x="16" y="27"/>
                    <a:pt x="16" y="27"/>
                    <a:pt x="16" y="27"/>
                  </a:cubicBezTo>
                  <a:cubicBezTo>
                    <a:pt x="15" y="28"/>
                    <a:pt x="15" y="28"/>
                    <a:pt x="14" y="29"/>
                  </a:cubicBezTo>
                  <a:cubicBezTo>
                    <a:pt x="2" y="45"/>
                    <a:pt x="2" y="45"/>
                    <a:pt x="2" y="45"/>
                  </a:cubicBezTo>
                  <a:cubicBezTo>
                    <a:pt x="1" y="47"/>
                    <a:pt x="0" y="49"/>
                    <a:pt x="0" y="52"/>
                  </a:cubicBezTo>
                  <a:cubicBezTo>
                    <a:pt x="0" y="56"/>
                    <a:pt x="0" y="56"/>
                    <a:pt x="0" y="56"/>
                  </a:cubicBezTo>
                  <a:cubicBezTo>
                    <a:pt x="0" y="63"/>
                    <a:pt x="5" y="68"/>
                    <a:pt x="12" y="68"/>
                  </a:cubicBezTo>
                  <a:cubicBezTo>
                    <a:pt x="12" y="68"/>
                    <a:pt x="12" y="68"/>
                    <a:pt x="12" y="68"/>
                  </a:cubicBezTo>
                  <a:cubicBezTo>
                    <a:pt x="12" y="120"/>
                    <a:pt x="12" y="120"/>
                    <a:pt x="12" y="120"/>
                  </a:cubicBezTo>
                  <a:cubicBezTo>
                    <a:pt x="12" y="124"/>
                    <a:pt x="16" y="128"/>
                    <a:pt x="20" y="128"/>
                  </a:cubicBezTo>
                  <a:cubicBezTo>
                    <a:pt x="108" y="128"/>
                    <a:pt x="108" y="128"/>
                    <a:pt x="108" y="128"/>
                  </a:cubicBezTo>
                  <a:cubicBezTo>
                    <a:pt x="112" y="128"/>
                    <a:pt x="116" y="124"/>
                    <a:pt x="116" y="120"/>
                  </a:cubicBezTo>
                  <a:cubicBezTo>
                    <a:pt x="116" y="68"/>
                    <a:pt x="116" y="68"/>
                    <a:pt x="116" y="68"/>
                  </a:cubicBezTo>
                  <a:cubicBezTo>
                    <a:pt x="116" y="68"/>
                    <a:pt x="116" y="68"/>
                    <a:pt x="116" y="68"/>
                  </a:cubicBezTo>
                  <a:cubicBezTo>
                    <a:pt x="123" y="68"/>
                    <a:pt x="128" y="63"/>
                    <a:pt x="128" y="56"/>
                  </a:cubicBezTo>
                  <a:cubicBezTo>
                    <a:pt x="128" y="52"/>
                    <a:pt x="128" y="52"/>
                    <a:pt x="128" y="52"/>
                  </a:cubicBezTo>
                  <a:cubicBezTo>
                    <a:pt x="128" y="49"/>
                    <a:pt x="127" y="47"/>
                    <a:pt x="126" y="45"/>
                  </a:cubicBezTo>
                  <a:close/>
                  <a:moveTo>
                    <a:pt x="104" y="8"/>
                  </a:moveTo>
                  <a:cubicBezTo>
                    <a:pt x="104" y="24"/>
                    <a:pt x="104" y="24"/>
                    <a:pt x="104" y="24"/>
                  </a:cubicBezTo>
                  <a:cubicBezTo>
                    <a:pt x="24" y="24"/>
                    <a:pt x="24" y="24"/>
                    <a:pt x="24" y="24"/>
                  </a:cubicBezTo>
                  <a:cubicBezTo>
                    <a:pt x="24" y="24"/>
                    <a:pt x="24" y="24"/>
                    <a:pt x="24" y="24"/>
                  </a:cubicBezTo>
                  <a:cubicBezTo>
                    <a:pt x="24" y="8"/>
                    <a:pt x="24" y="8"/>
                    <a:pt x="24" y="8"/>
                  </a:cubicBezTo>
                  <a:lnTo>
                    <a:pt x="104" y="8"/>
                  </a:lnTo>
                  <a:close/>
                  <a:moveTo>
                    <a:pt x="41" y="60"/>
                  </a:moveTo>
                  <a:cubicBezTo>
                    <a:pt x="24" y="60"/>
                    <a:pt x="24" y="60"/>
                    <a:pt x="24" y="60"/>
                  </a:cubicBezTo>
                  <a:cubicBezTo>
                    <a:pt x="40" y="32"/>
                    <a:pt x="40" y="32"/>
                    <a:pt x="40" y="32"/>
                  </a:cubicBezTo>
                  <a:cubicBezTo>
                    <a:pt x="49" y="32"/>
                    <a:pt x="49" y="32"/>
                    <a:pt x="49" y="32"/>
                  </a:cubicBezTo>
                  <a:lnTo>
                    <a:pt x="41" y="60"/>
                  </a:lnTo>
                  <a:close/>
                  <a:moveTo>
                    <a:pt x="53" y="32"/>
                  </a:moveTo>
                  <a:cubicBezTo>
                    <a:pt x="62" y="32"/>
                    <a:pt x="62" y="32"/>
                    <a:pt x="62" y="32"/>
                  </a:cubicBezTo>
                  <a:cubicBezTo>
                    <a:pt x="62" y="60"/>
                    <a:pt x="62" y="60"/>
                    <a:pt x="62" y="60"/>
                  </a:cubicBezTo>
                  <a:cubicBezTo>
                    <a:pt x="45" y="60"/>
                    <a:pt x="45" y="60"/>
                    <a:pt x="45" y="60"/>
                  </a:cubicBezTo>
                  <a:lnTo>
                    <a:pt x="53" y="32"/>
                  </a:lnTo>
                  <a:close/>
                  <a:moveTo>
                    <a:pt x="66" y="32"/>
                  </a:moveTo>
                  <a:cubicBezTo>
                    <a:pt x="75" y="32"/>
                    <a:pt x="75" y="32"/>
                    <a:pt x="75" y="32"/>
                  </a:cubicBezTo>
                  <a:cubicBezTo>
                    <a:pt x="83" y="60"/>
                    <a:pt x="83" y="60"/>
                    <a:pt x="83" y="60"/>
                  </a:cubicBezTo>
                  <a:cubicBezTo>
                    <a:pt x="66" y="60"/>
                    <a:pt x="66" y="60"/>
                    <a:pt x="66" y="60"/>
                  </a:cubicBezTo>
                  <a:lnTo>
                    <a:pt x="66" y="32"/>
                  </a:lnTo>
                  <a:close/>
                  <a:moveTo>
                    <a:pt x="79" y="32"/>
                  </a:moveTo>
                  <a:cubicBezTo>
                    <a:pt x="88" y="32"/>
                    <a:pt x="88" y="32"/>
                    <a:pt x="88" y="32"/>
                  </a:cubicBezTo>
                  <a:cubicBezTo>
                    <a:pt x="104" y="60"/>
                    <a:pt x="104" y="60"/>
                    <a:pt x="104" y="60"/>
                  </a:cubicBezTo>
                  <a:cubicBezTo>
                    <a:pt x="87" y="60"/>
                    <a:pt x="87" y="60"/>
                    <a:pt x="87" y="60"/>
                  </a:cubicBezTo>
                  <a:lnTo>
                    <a:pt x="79" y="32"/>
                  </a:lnTo>
                  <a:close/>
                  <a:moveTo>
                    <a:pt x="8" y="56"/>
                  </a:moveTo>
                  <a:cubicBezTo>
                    <a:pt x="8" y="52"/>
                    <a:pt x="8" y="52"/>
                    <a:pt x="8" y="52"/>
                  </a:cubicBezTo>
                  <a:cubicBezTo>
                    <a:pt x="8" y="51"/>
                    <a:pt x="8" y="50"/>
                    <a:pt x="9" y="50"/>
                  </a:cubicBezTo>
                  <a:cubicBezTo>
                    <a:pt x="21" y="34"/>
                    <a:pt x="21" y="34"/>
                    <a:pt x="21" y="34"/>
                  </a:cubicBezTo>
                  <a:cubicBezTo>
                    <a:pt x="22" y="33"/>
                    <a:pt x="23" y="32"/>
                    <a:pt x="24" y="32"/>
                  </a:cubicBezTo>
                  <a:cubicBezTo>
                    <a:pt x="35" y="32"/>
                    <a:pt x="35" y="32"/>
                    <a:pt x="35" y="32"/>
                  </a:cubicBezTo>
                  <a:cubicBezTo>
                    <a:pt x="19" y="60"/>
                    <a:pt x="19" y="60"/>
                    <a:pt x="19" y="60"/>
                  </a:cubicBezTo>
                  <a:cubicBezTo>
                    <a:pt x="12" y="60"/>
                    <a:pt x="12" y="60"/>
                    <a:pt x="12" y="60"/>
                  </a:cubicBezTo>
                  <a:cubicBezTo>
                    <a:pt x="10" y="60"/>
                    <a:pt x="8" y="58"/>
                    <a:pt x="8" y="56"/>
                  </a:cubicBezTo>
                  <a:close/>
                  <a:moveTo>
                    <a:pt x="80" y="120"/>
                  </a:moveTo>
                  <a:cubicBezTo>
                    <a:pt x="50" y="120"/>
                    <a:pt x="50" y="120"/>
                    <a:pt x="50" y="120"/>
                  </a:cubicBezTo>
                  <a:cubicBezTo>
                    <a:pt x="50" y="80"/>
                    <a:pt x="50" y="80"/>
                    <a:pt x="50" y="80"/>
                  </a:cubicBezTo>
                  <a:cubicBezTo>
                    <a:pt x="80" y="80"/>
                    <a:pt x="80" y="80"/>
                    <a:pt x="80" y="80"/>
                  </a:cubicBezTo>
                  <a:lnTo>
                    <a:pt x="80" y="120"/>
                  </a:lnTo>
                  <a:close/>
                  <a:moveTo>
                    <a:pt x="108" y="120"/>
                  </a:moveTo>
                  <a:cubicBezTo>
                    <a:pt x="84" y="120"/>
                    <a:pt x="84" y="120"/>
                    <a:pt x="84" y="120"/>
                  </a:cubicBezTo>
                  <a:cubicBezTo>
                    <a:pt x="84" y="80"/>
                    <a:pt x="84" y="80"/>
                    <a:pt x="84" y="80"/>
                  </a:cubicBezTo>
                  <a:cubicBezTo>
                    <a:pt x="84" y="78"/>
                    <a:pt x="82" y="76"/>
                    <a:pt x="80" y="76"/>
                  </a:cubicBezTo>
                  <a:cubicBezTo>
                    <a:pt x="50" y="76"/>
                    <a:pt x="50" y="76"/>
                    <a:pt x="50" y="76"/>
                  </a:cubicBezTo>
                  <a:cubicBezTo>
                    <a:pt x="48" y="76"/>
                    <a:pt x="46" y="78"/>
                    <a:pt x="46" y="80"/>
                  </a:cubicBezTo>
                  <a:cubicBezTo>
                    <a:pt x="46" y="120"/>
                    <a:pt x="46" y="120"/>
                    <a:pt x="46" y="120"/>
                  </a:cubicBezTo>
                  <a:cubicBezTo>
                    <a:pt x="20" y="120"/>
                    <a:pt x="20" y="120"/>
                    <a:pt x="20" y="120"/>
                  </a:cubicBezTo>
                  <a:cubicBezTo>
                    <a:pt x="20" y="68"/>
                    <a:pt x="20" y="68"/>
                    <a:pt x="20" y="68"/>
                  </a:cubicBezTo>
                  <a:cubicBezTo>
                    <a:pt x="108" y="68"/>
                    <a:pt x="108" y="68"/>
                    <a:pt x="108" y="68"/>
                  </a:cubicBezTo>
                  <a:lnTo>
                    <a:pt x="108" y="120"/>
                  </a:lnTo>
                  <a:close/>
                  <a:moveTo>
                    <a:pt x="120" y="56"/>
                  </a:moveTo>
                  <a:cubicBezTo>
                    <a:pt x="120" y="58"/>
                    <a:pt x="118" y="60"/>
                    <a:pt x="116" y="60"/>
                  </a:cubicBezTo>
                  <a:cubicBezTo>
                    <a:pt x="109" y="60"/>
                    <a:pt x="109" y="60"/>
                    <a:pt x="109" y="60"/>
                  </a:cubicBezTo>
                  <a:cubicBezTo>
                    <a:pt x="93" y="32"/>
                    <a:pt x="93" y="32"/>
                    <a:pt x="93" y="32"/>
                  </a:cubicBezTo>
                  <a:cubicBezTo>
                    <a:pt x="104" y="32"/>
                    <a:pt x="104" y="32"/>
                    <a:pt x="104" y="32"/>
                  </a:cubicBezTo>
                  <a:cubicBezTo>
                    <a:pt x="104" y="32"/>
                    <a:pt x="104" y="32"/>
                    <a:pt x="104" y="32"/>
                  </a:cubicBezTo>
                  <a:cubicBezTo>
                    <a:pt x="105" y="32"/>
                    <a:pt x="106" y="33"/>
                    <a:pt x="107" y="34"/>
                  </a:cubicBezTo>
                  <a:cubicBezTo>
                    <a:pt x="119" y="50"/>
                    <a:pt x="119" y="50"/>
                    <a:pt x="119" y="50"/>
                  </a:cubicBezTo>
                  <a:cubicBezTo>
                    <a:pt x="120" y="50"/>
                    <a:pt x="120" y="51"/>
                    <a:pt x="120" y="52"/>
                  </a:cubicBezTo>
                  <a:lnTo>
                    <a:pt x="120" y="56"/>
                  </a:lnTo>
                  <a:close/>
                </a:path>
              </a:pathLst>
            </a:custGeom>
            <a:solidFill>
              <a:schemeClr val="bg1"/>
            </a:solidFill>
            <a:ln>
              <a:noFill/>
            </a:ln>
          </p:spPr>
          <p:txBody>
            <a:bodyPr vert="horz" wrap="square" lIns="91440" tIns="45720" rIns="91440" bIns="45720" numCol="1" anchor="t" anchorCtr="0" compatLnSpc="1"/>
            <a:lstStyle/>
            <a:p>
              <a:endParaRPr lang="id-ID" i="1">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1" name="Group 10"/>
          <p:cNvGrpSpPr/>
          <p:nvPr/>
        </p:nvGrpSpPr>
        <p:grpSpPr>
          <a:xfrm>
            <a:off x="5087146" y="2092161"/>
            <a:ext cx="2012951" cy="2011363"/>
            <a:chOff x="5074444" y="2435061"/>
            <a:chExt cx="2012950" cy="2011363"/>
          </a:xfrm>
        </p:grpSpPr>
        <p:sp>
          <p:nvSpPr>
            <p:cNvPr id="3" name="Freeform 6"/>
            <p:cNvSpPr/>
            <p:nvPr/>
          </p:nvSpPr>
          <p:spPr bwMode="auto">
            <a:xfrm>
              <a:off x="5074444" y="2435061"/>
              <a:ext cx="2012950" cy="2011363"/>
            </a:xfrm>
            <a:custGeom>
              <a:avLst/>
              <a:gdLst>
                <a:gd name="T0" fmla="*/ 378 w 1062"/>
                <a:gd name="T1" fmla="*/ 908 h 1062"/>
                <a:gd name="T2" fmla="*/ 335 w 1062"/>
                <a:gd name="T3" fmla="*/ 852 h 1062"/>
                <a:gd name="T4" fmla="*/ 372 w 1062"/>
                <a:gd name="T5" fmla="*/ 845 h 1062"/>
                <a:gd name="T6" fmla="*/ 470 w 1062"/>
                <a:gd name="T7" fmla="*/ 791 h 1062"/>
                <a:gd name="T8" fmla="*/ 451 w 1062"/>
                <a:gd name="T9" fmla="*/ 611 h 1062"/>
                <a:gd name="T10" fmla="*/ 271 w 1062"/>
                <a:gd name="T11" fmla="*/ 592 h 1062"/>
                <a:gd name="T12" fmla="*/ 217 w 1062"/>
                <a:gd name="T13" fmla="*/ 690 h 1062"/>
                <a:gd name="T14" fmla="*/ 210 w 1062"/>
                <a:gd name="T15" fmla="*/ 727 h 1062"/>
                <a:gd name="T16" fmla="*/ 173 w 1062"/>
                <a:gd name="T17" fmla="*/ 703 h 1062"/>
                <a:gd name="T18" fmla="*/ 164 w 1062"/>
                <a:gd name="T19" fmla="*/ 694 h 1062"/>
                <a:gd name="T20" fmla="*/ 0 w 1062"/>
                <a:gd name="T21" fmla="*/ 531 h 1062"/>
                <a:gd name="T22" fmla="*/ 155 w 1062"/>
                <a:gd name="T23" fmla="*/ 376 h 1062"/>
                <a:gd name="T24" fmla="*/ 167 w 1062"/>
                <a:gd name="T25" fmla="*/ 365 h 1062"/>
                <a:gd name="T26" fmla="*/ 167 w 1062"/>
                <a:gd name="T27" fmla="*/ 365 h 1062"/>
                <a:gd name="T28" fmla="*/ 532 w 1062"/>
                <a:gd name="T29" fmla="*/ 0 h 1062"/>
                <a:gd name="T30" fmla="*/ 1062 w 1062"/>
                <a:gd name="T31" fmla="*/ 531 h 1062"/>
                <a:gd name="T32" fmla="*/ 911 w 1062"/>
                <a:gd name="T33" fmla="*/ 682 h 1062"/>
                <a:gd name="T34" fmla="*/ 857 w 1062"/>
                <a:gd name="T35" fmla="*/ 753 h 1062"/>
                <a:gd name="T36" fmla="*/ 865 w 1062"/>
                <a:gd name="T37" fmla="*/ 819 h 1062"/>
                <a:gd name="T38" fmla="*/ 886 w 1062"/>
                <a:gd name="T39" fmla="*/ 832 h 1062"/>
                <a:gd name="T40" fmla="*/ 940 w 1062"/>
                <a:gd name="T41" fmla="*/ 843 h 1062"/>
                <a:gd name="T42" fmla="*/ 986 w 1062"/>
                <a:gd name="T43" fmla="*/ 860 h 1062"/>
                <a:gd name="T44" fmla="*/ 997 w 1062"/>
                <a:gd name="T45" fmla="*/ 873 h 1062"/>
                <a:gd name="T46" fmla="*/ 982 w 1062"/>
                <a:gd name="T47" fmla="*/ 979 h 1062"/>
                <a:gd name="T48" fmla="*/ 877 w 1062"/>
                <a:gd name="T49" fmla="*/ 993 h 1062"/>
                <a:gd name="T50" fmla="*/ 864 w 1062"/>
                <a:gd name="T51" fmla="*/ 982 h 1062"/>
                <a:gd name="T52" fmla="*/ 847 w 1062"/>
                <a:gd name="T53" fmla="*/ 936 h 1062"/>
                <a:gd name="T54" fmla="*/ 836 w 1062"/>
                <a:gd name="T55" fmla="*/ 882 h 1062"/>
                <a:gd name="T56" fmla="*/ 822 w 1062"/>
                <a:gd name="T57" fmla="*/ 861 h 1062"/>
                <a:gd name="T58" fmla="*/ 686 w 1062"/>
                <a:gd name="T59" fmla="*/ 907 h 1062"/>
                <a:gd name="T60" fmla="*/ 531 w 1062"/>
                <a:gd name="T61" fmla="*/ 1062 h 1062"/>
                <a:gd name="T62" fmla="*/ 378 w 1062"/>
                <a:gd name="T63" fmla="*/ 908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2" h="1062">
                  <a:moveTo>
                    <a:pt x="378" y="908"/>
                  </a:moveTo>
                  <a:cubicBezTo>
                    <a:pt x="346" y="876"/>
                    <a:pt x="337" y="859"/>
                    <a:pt x="335" y="852"/>
                  </a:cubicBezTo>
                  <a:cubicBezTo>
                    <a:pt x="348" y="848"/>
                    <a:pt x="360" y="847"/>
                    <a:pt x="372" y="845"/>
                  </a:cubicBezTo>
                  <a:cubicBezTo>
                    <a:pt x="402" y="842"/>
                    <a:pt x="436" y="839"/>
                    <a:pt x="470" y="791"/>
                  </a:cubicBezTo>
                  <a:cubicBezTo>
                    <a:pt x="510" y="737"/>
                    <a:pt x="502" y="663"/>
                    <a:pt x="451" y="611"/>
                  </a:cubicBezTo>
                  <a:cubicBezTo>
                    <a:pt x="399" y="560"/>
                    <a:pt x="326" y="552"/>
                    <a:pt x="271" y="592"/>
                  </a:cubicBezTo>
                  <a:cubicBezTo>
                    <a:pt x="223" y="627"/>
                    <a:pt x="220" y="660"/>
                    <a:pt x="217" y="690"/>
                  </a:cubicBezTo>
                  <a:cubicBezTo>
                    <a:pt x="216" y="703"/>
                    <a:pt x="215" y="715"/>
                    <a:pt x="210" y="727"/>
                  </a:cubicBezTo>
                  <a:cubicBezTo>
                    <a:pt x="205" y="726"/>
                    <a:pt x="193" y="720"/>
                    <a:pt x="173" y="703"/>
                  </a:cubicBezTo>
                  <a:cubicBezTo>
                    <a:pt x="164" y="694"/>
                    <a:pt x="164" y="694"/>
                    <a:pt x="164" y="694"/>
                  </a:cubicBezTo>
                  <a:cubicBezTo>
                    <a:pt x="0" y="531"/>
                    <a:pt x="0" y="531"/>
                    <a:pt x="0" y="531"/>
                  </a:cubicBezTo>
                  <a:cubicBezTo>
                    <a:pt x="155" y="376"/>
                    <a:pt x="155" y="376"/>
                    <a:pt x="155" y="376"/>
                  </a:cubicBezTo>
                  <a:cubicBezTo>
                    <a:pt x="159" y="372"/>
                    <a:pt x="163" y="369"/>
                    <a:pt x="167" y="365"/>
                  </a:cubicBezTo>
                  <a:cubicBezTo>
                    <a:pt x="167" y="365"/>
                    <a:pt x="167" y="365"/>
                    <a:pt x="167" y="365"/>
                  </a:cubicBezTo>
                  <a:cubicBezTo>
                    <a:pt x="532" y="0"/>
                    <a:pt x="532" y="0"/>
                    <a:pt x="532" y="0"/>
                  </a:cubicBezTo>
                  <a:cubicBezTo>
                    <a:pt x="1062" y="531"/>
                    <a:pt x="1062" y="531"/>
                    <a:pt x="1062" y="531"/>
                  </a:cubicBezTo>
                  <a:cubicBezTo>
                    <a:pt x="911" y="682"/>
                    <a:pt x="911" y="682"/>
                    <a:pt x="911" y="682"/>
                  </a:cubicBezTo>
                  <a:cubicBezTo>
                    <a:pt x="884" y="710"/>
                    <a:pt x="866" y="733"/>
                    <a:pt x="857" y="753"/>
                  </a:cubicBezTo>
                  <a:cubicBezTo>
                    <a:pt x="842" y="788"/>
                    <a:pt x="855" y="809"/>
                    <a:pt x="865" y="819"/>
                  </a:cubicBezTo>
                  <a:cubicBezTo>
                    <a:pt x="870" y="824"/>
                    <a:pt x="877" y="829"/>
                    <a:pt x="886" y="832"/>
                  </a:cubicBezTo>
                  <a:cubicBezTo>
                    <a:pt x="906" y="840"/>
                    <a:pt x="925" y="841"/>
                    <a:pt x="940" y="843"/>
                  </a:cubicBezTo>
                  <a:cubicBezTo>
                    <a:pt x="960" y="845"/>
                    <a:pt x="972" y="846"/>
                    <a:pt x="986" y="860"/>
                  </a:cubicBezTo>
                  <a:cubicBezTo>
                    <a:pt x="990" y="864"/>
                    <a:pt x="993" y="868"/>
                    <a:pt x="997" y="873"/>
                  </a:cubicBezTo>
                  <a:cubicBezTo>
                    <a:pt x="1025" y="912"/>
                    <a:pt x="1007" y="954"/>
                    <a:pt x="982" y="979"/>
                  </a:cubicBezTo>
                  <a:cubicBezTo>
                    <a:pt x="958" y="1003"/>
                    <a:pt x="916" y="1022"/>
                    <a:pt x="877" y="993"/>
                  </a:cubicBezTo>
                  <a:cubicBezTo>
                    <a:pt x="872" y="990"/>
                    <a:pt x="867" y="986"/>
                    <a:pt x="864" y="982"/>
                  </a:cubicBezTo>
                  <a:cubicBezTo>
                    <a:pt x="850" y="968"/>
                    <a:pt x="849" y="957"/>
                    <a:pt x="847" y="936"/>
                  </a:cubicBezTo>
                  <a:cubicBezTo>
                    <a:pt x="845" y="921"/>
                    <a:pt x="843" y="903"/>
                    <a:pt x="836" y="882"/>
                  </a:cubicBezTo>
                  <a:cubicBezTo>
                    <a:pt x="832" y="874"/>
                    <a:pt x="828" y="866"/>
                    <a:pt x="822" y="861"/>
                  </a:cubicBezTo>
                  <a:cubicBezTo>
                    <a:pt x="777" y="816"/>
                    <a:pt x="708" y="885"/>
                    <a:pt x="686" y="907"/>
                  </a:cubicBezTo>
                  <a:cubicBezTo>
                    <a:pt x="531" y="1062"/>
                    <a:pt x="531" y="1062"/>
                    <a:pt x="531" y="1062"/>
                  </a:cubicBezTo>
                  <a:lnTo>
                    <a:pt x="378" y="908"/>
                  </a:lnTo>
                  <a:close/>
                </a:path>
              </a:pathLst>
            </a:custGeom>
            <a:solidFill>
              <a:schemeClr val="accent2"/>
            </a:solidFill>
            <a:ln>
              <a:noFill/>
            </a:ln>
          </p:spPr>
          <p:txBody>
            <a:bodyPr vert="horz" wrap="square" lIns="91440" tIns="45720" rIns="91440" bIns="45720" numCol="1" anchor="t" anchorCtr="0" compatLnSpc="1"/>
            <a:lstStyle/>
            <a:p>
              <a:endParaRPr lang="id-ID" i="1">
                <a:latin typeface="FZHei-B01S" panose="02010601030101010101" pitchFamily="2" charset="-122"/>
                <a:ea typeface="FZHei-B01S" panose="02010601030101010101" pitchFamily="2" charset="-122"/>
                <a:sym typeface="FZHei-B01S" panose="02010601030101010101" pitchFamily="2" charset="-122"/>
              </a:endParaRPr>
            </a:p>
          </p:txBody>
        </p:sp>
        <p:grpSp>
          <p:nvGrpSpPr>
            <p:cNvPr id="26" name="Group 25"/>
            <p:cNvGrpSpPr/>
            <p:nvPr/>
          </p:nvGrpSpPr>
          <p:grpSpPr>
            <a:xfrm>
              <a:off x="5961021" y="3164365"/>
              <a:ext cx="239796" cy="349554"/>
              <a:chOff x="3582988" y="3510757"/>
              <a:chExt cx="319088" cy="465138"/>
            </a:xfrm>
            <a:solidFill>
              <a:schemeClr val="bg1"/>
            </a:solidFill>
          </p:grpSpPr>
          <p:sp>
            <p:nvSpPr>
              <p:cNvPr id="27"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28"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1" tIns="19051" rIns="19051" bIns="19051" anchor="ctr"/>
              <a:lstStyle/>
              <a:p>
                <a:pPr algn="ctr" defTabSz="227965" fontAlgn="base" hangingPunct="0">
                  <a:spcBef>
                    <a:spcPct val="0"/>
                  </a:spcBef>
                  <a:spcAft>
                    <a:spcPct val="0"/>
                  </a:spcAft>
                </a:pPr>
                <a:endParaRPr lang="en-US" sz="1500" i="1"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cxnSp>
        <p:nvCxnSpPr>
          <p:cNvPr id="5" name="Straight Connector 4"/>
          <p:cNvCxnSpPr/>
          <p:nvPr/>
        </p:nvCxnSpPr>
        <p:spPr>
          <a:xfrm>
            <a:off x="6371373" y="2937897"/>
            <a:ext cx="1061443" cy="0"/>
          </a:xfrm>
          <a:prstGeom prst="line">
            <a:avLst/>
          </a:prstGeom>
          <a:ln w="1270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016022" y="4725145"/>
            <a:ext cx="1125932" cy="0"/>
          </a:xfrm>
          <a:prstGeom prst="line">
            <a:avLst/>
          </a:prstGeom>
          <a:ln w="1270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139357" y="4661387"/>
            <a:ext cx="1067859" cy="0"/>
          </a:xfrm>
          <a:prstGeom prst="line">
            <a:avLst/>
          </a:prstGeom>
          <a:ln w="1270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779314" y="1468039"/>
            <a:ext cx="3427905" cy="1902480"/>
            <a:chOff x="779311" y="1468038"/>
            <a:chExt cx="3427905" cy="1902480"/>
          </a:xfrm>
        </p:grpSpPr>
        <p:sp>
          <p:nvSpPr>
            <p:cNvPr id="16" name="TextBox 15"/>
            <p:cNvSpPr txBox="1"/>
            <p:nvPr/>
          </p:nvSpPr>
          <p:spPr>
            <a:xfrm>
              <a:off x="779312" y="1468038"/>
              <a:ext cx="1568058" cy="923330"/>
            </a:xfrm>
            <a:prstGeom prst="rect">
              <a:avLst/>
            </a:prstGeom>
            <a:noFill/>
          </p:spPr>
          <p:txBody>
            <a:bodyPr wrap="none" rtlCol="0">
              <a:spAutoFit/>
            </a:bodyPr>
            <a:lstStyle/>
            <a:p>
              <a:r>
                <a:rPr lang="id-ID" sz="5400" i="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89%</a:t>
              </a:r>
              <a:endParaRPr lang="id-ID" sz="5400" i="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9" name="Text Placeholder 4"/>
            <p:cNvSpPr txBox="1"/>
            <p:nvPr/>
          </p:nvSpPr>
          <p:spPr>
            <a:xfrm>
              <a:off x="779311" y="2405875"/>
              <a:ext cx="3427905" cy="9646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3130">
                <a:lnSpc>
                  <a:spcPct val="120000"/>
                </a:lnSpc>
                <a:spcBef>
                  <a:spcPct val="0"/>
                </a:spcBef>
                <a:defRPr/>
              </a:pPr>
              <a:r>
                <a:rPr lang="zh-CN" altLang="en-US" sz="12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点击添加标题文字点击添加标题文字点击添加标题文字点击添加标题文字点击添加标题文字点击添加标题文字点击添加标题文字点击添加标题文字</a:t>
              </a:r>
              <a:endParaRPr lang="zh-CN" altLang="en-US" sz="12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a:p>
              <a:pPr defTabSz="913130">
                <a:lnSpc>
                  <a:spcPct val="120000"/>
                </a:lnSpc>
                <a:spcBef>
                  <a:spcPct val="0"/>
                </a:spcBef>
                <a:defRPr/>
              </a:pPr>
              <a:endParaRPr lang="zh-CN" altLang="en-US" sz="12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a:p>
              <a:pPr marL="0" indent="0">
                <a:lnSpc>
                  <a:spcPct val="114000"/>
                </a:lnSpc>
                <a:buNone/>
                <a:defRPr/>
              </a:pPr>
              <a:endParaRPr lang="id-ID" sz="1200" i="1" dirty="0">
                <a:solidFill>
                  <a:schemeClr val="tx1">
                    <a:lumMod val="85000"/>
                    <a:lumOff val="15000"/>
                  </a:schemeClr>
                </a:solidFill>
                <a:latin typeface="FZHei-B01S" panose="02010601030101010101" pitchFamily="2" charset="-122"/>
                <a:ea typeface="FZHei-B01S" panose="02010601030101010101" pitchFamily="2" charset="-122"/>
                <a:cs typeface="Calibri" panose="020F0502020204030204"/>
                <a:sym typeface="FZHei-B01S" panose="02010601030101010101" pitchFamily="2" charset="-122"/>
              </a:endParaRPr>
            </a:p>
          </p:txBody>
        </p:sp>
      </p:grpSp>
      <p:grpSp>
        <p:nvGrpSpPr>
          <p:cNvPr id="45" name="Group 25"/>
          <p:cNvGrpSpPr/>
          <p:nvPr/>
        </p:nvGrpSpPr>
        <p:grpSpPr>
          <a:xfrm>
            <a:off x="7682725" y="2611882"/>
            <a:ext cx="2262651" cy="847588"/>
            <a:chOff x="9305653" y="3302983"/>
            <a:chExt cx="2262955" cy="847702"/>
          </a:xfrm>
        </p:grpSpPr>
        <p:sp>
          <p:nvSpPr>
            <p:cNvPr id="46" name="TextBox 26"/>
            <p:cNvSpPr txBox="1"/>
            <p:nvPr/>
          </p:nvSpPr>
          <p:spPr>
            <a:xfrm>
              <a:off x="9305653" y="3302983"/>
              <a:ext cx="2262955" cy="291403"/>
            </a:xfrm>
            <a:prstGeom prst="rect">
              <a:avLst/>
            </a:prstGeom>
            <a:noFill/>
          </p:spPr>
          <p:txBody>
            <a:bodyPr wrap="none" lIns="383948" tIns="0" rIns="0" bIns="0" anchor="b" anchorCtr="0">
              <a:normAutofit fontScale="92500" lnSpcReduction="10000"/>
            </a:bodyPr>
            <a:lstStyle/>
            <a:p>
              <a:r>
                <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a:t>
              </a:r>
              <a:endPar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7" name="TextBox 27"/>
            <p:cNvSpPr txBox="1"/>
            <p:nvPr/>
          </p:nvSpPr>
          <p:spPr>
            <a:xfrm>
              <a:off x="9305653" y="3594387"/>
              <a:ext cx="2262955" cy="556298"/>
            </a:xfrm>
            <a:prstGeom prst="rect">
              <a:avLst/>
            </a:prstGeom>
          </p:spPr>
          <p:txBody>
            <a:bodyPr vert="horz" wrap="square" lIns="383948" tIns="95988" rIns="0" bIns="0" anchor="t" anchorCtr="0">
              <a:normAutofit fontScale="70000" lnSpcReduction="20000"/>
            </a:bodyPr>
            <a:lstStyle/>
            <a:p>
              <a:pPr defTabSz="913130">
                <a:lnSpc>
                  <a:spcPct val="120000"/>
                </a:lnSpc>
                <a:spcBef>
                  <a:spcPct val="0"/>
                </a:spcBef>
                <a:defRPr/>
              </a:pPr>
              <a:r>
                <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8" name="Group 25"/>
          <p:cNvGrpSpPr/>
          <p:nvPr/>
        </p:nvGrpSpPr>
        <p:grpSpPr>
          <a:xfrm>
            <a:off x="793352" y="4433946"/>
            <a:ext cx="2262651" cy="847588"/>
            <a:chOff x="9305653" y="3302983"/>
            <a:chExt cx="2262955" cy="847702"/>
          </a:xfrm>
        </p:grpSpPr>
        <p:sp>
          <p:nvSpPr>
            <p:cNvPr id="49" name="TextBox 26"/>
            <p:cNvSpPr txBox="1"/>
            <p:nvPr/>
          </p:nvSpPr>
          <p:spPr>
            <a:xfrm>
              <a:off x="9305653" y="3302983"/>
              <a:ext cx="2262955" cy="291403"/>
            </a:xfrm>
            <a:prstGeom prst="rect">
              <a:avLst/>
            </a:prstGeom>
            <a:noFill/>
          </p:spPr>
          <p:txBody>
            <a:bodyPr wrap="none" lIns="383948" tIns="0" rIns="0" bIns="0" anchor="b" anchorCtr="0">
              <a:normAutofit fontScale="92500" lnSpcReduction="10000"/>
            </a:bodyPr>
            <a:lstStyle/>
            <a:p>
              <a:r>
                <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a:t>
              </a:r>
              <a:endPar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0" name="TextBox 27"/>
            <p:cNvSpPr txBox="1"/>
            <p:nvPr/>
          </p:nvSpPr>
          <p:spPr>
            <a:xfrm>
              <a:off x="9305653" y="3594387"/>
              <a:ext cx="2262955" cy="556298"/>
            </a:xfrm>
            <a:prstGeom prst="rect">
              <a:avLst/>
            </a:prstGeom>
          </p:spPr>
          <p:txBody>
            <a:bodyPr vert="horz" wrap="square" lIns="383948" tIns="95988" rIns="0" bIns="0" anchor="t" anchorCtr="0">
              <a:normAutofit fontScale="70000" lnSpcReduction="20000"/>
            </a:bodyPr>
            <a:lstStyle/>
            <a:p>
              <a:pPr defTabSz="913130">
                <a:lnSpc>
                  <a:spcPct val="120000"/>
                </a:lnSpc>
                <a:spcBef>
                  <a:spcPct val="0"/>
                </a:spcBef>
                <a:defRPr/>
              </a:pPr>
              <a:r>
                <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1" name="Group 25"/>
          <p:cNvGrpSpPr/>
          <p:nvPr/>
        </p:nvGrpSpPr>
        <p:grpSpPr>
          <a:xfrm>
            <a:off x="8950269" y="4433946"/>
            <a:ext cx="2262651" cy="847588"/>
            <a:chOff x="9305653" y="3302983"/>
            <a:chExt cx="2262955" cy="847702"/>
          </a:xfrm>
        </p:grpSpPr>
        <p:sp>
          <p:nvSpPr>
            <p:cNvPr id="52" name="TextBox 26"/>
            <p:cNvSpPr txBox="1"/>
            <p:nvPr/>
          </p:nvSpPr>
          <p:spPr>
            <a:xfrm>
              <a:off x="9305653" y="3302983"/>
              <a:ext cx="2262955" cy="291403"/>
            </a:xfrm>
            <a:prstGeom prst="rect">
              <a:avLst/>
            </a:prstGeom>
            <a:noFill/>
          </p:spPr>
          <p:txBody>
            <a:bodyPr wrap="none" lIns="383948" tIns="0" rIns="0" bIns="0" anchor="b" anchorCtr="0">
              <a:normAutofit fontScale="92500" lnSpcReduction="10000"/>
            </a:bodyPr>
            <a:lstStyle/>
            <a:p>
              <a:r>
                <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a:t>
              </a:r>
              <a:endParaRPr lang="zh-CN" altLang="en-US" sz="2135"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3" name="TextBox 27"/>
            <p:cNvSpPr txBox="1"/>
            <p:nvPr/>
          </p:nvSpPr>
          <p:spPr>
            <a:xfrm>
              <a:off x="9305653" y="3594387"/>
              <a:ext cx="2262955" cy="556298"/>
            </a:xfrm>
            <a:prstGeom prst="rect">
              <a:avLst/>
            </a:prstGeom>
          </p:spPr>
          <p:txBody>
            <a:bodyPr vert="horz" wrap="square" lIns="383948" tIns="95988" rIns="0" bIns="0" anchor="t" anchorCtr="0">
              <a:normAutofit fontScale="70000" lnSpcReduction="20000"/>
            </a:bodyPr>
            <a:lstStyle/>
            <a:p>
              <a:pPr defTabSz="913130">
                <a:lnSpc>
                  <a:spcPct val="120000"/>
                </a:lnSpc>
                <a:spcBef>
                  <a:spcPct val="0"/>
                </a:spcBef>
                <a:defRPr/>
              </a:pPr>
              <a:r>
                <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4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2"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1000"/>
                                        <p:tgtEl>
                                          <p:spTgt spid="45"/>
                                        </p:tgtEl>
                                      </p:cBhvr>
                                    </p:animEffect>
                                    <p:anim calcmode="lin" valueType="num">
                                      <p:cBhvr>
                                        <p:cTn id="43" dur="1000" fill="hold"/>
                                        <p:tgtEl>
                                          <p:spTgt spid="45"/>
                                        </p:tgtEl>
                                        <p:attrNameLst>
                                          <p:attrName>ppt_x</p:attrName>
                                        </p:attrNameLst>
                                      </p:cBhvr>
                                      <p:tavLst>
                                        <p:tav tm="0">
                                          <p:val>
                                            <p:strVal val="#ppt_x"/>
                                          </p:val>
                                        </p:tav>
                                        <p:tav tm="100000">
                                          <p:val>
                                            <p:strVal val="#ppt_x"/>
                                          </p:val>
                                        </p:tav>
                                      </p:tavLst>
                                    </p:anim>
                                    <p:anim calcmode="lin" valueType="num">
                                      <p:cBhvr>
                                        <p:cTn id="44" dur="1000" fill="hold"/>
                                        <p:tgtEl>
                                          <p:spTgt spid="45"/>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1000"/>
                                        <p:tgtEl>
                                          <p:spTgt spid="48"/>
                                        </p:tgtEl>
                                      </p:cBhvr>
                                    </p:animEffect>
                                    <p:anim calcmode="lin" valueType="num">
                                      <p:cBhvr>
                                        <p:cTn id="48" dur="1000" fill="hold"/>
                                        <p:tgtEl>
                                          <p:spTgt spid="48"/>
                                        </p:tgtEl>
                                        <p:attrNameLst>
                                          <p:attrName>ppt_x</p:attrName>
                                        </p:attrNameLst>
                                      </p:cBhvr>
                                      <p:tavLst>
                                        <p:tav tm="0">
                                          <p:val>
                                            <p:strVal val="#ppt_x"/>
                                          </p:val>
                                        </p:tav>
                                        <p:tav tm="100000">
                                          <p:val>
                                            <p:strVal val="#ppt_x"/>
                                          </p:val>
                                        </p:tav>
                                      </p:tavLst>
                                    </p:anim>
                                    <p:anim calcmode="lin" valueType="num">
                                      <p:cBhvr>
                                        <p:cTn id="49" dur="1000" fill="hold"/>
                                        <p:tgtEl>
                                          <p:spTgt spid="48"/>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fade">
                                      <p:cBhvr>
                                        <p:cTn id="52" dur="1000"/>
                                        <p:tgtEl>
                                          <p:spTgt spid="51"/>
                                        </p:tgtEl>
                                      </p:cBhvr>
                                    </p:animEffect>
                                    <p:anim calcmode="lin" valueType="num">
                                      <p:cBhvr>
                                        <p:cTn id="53" dur="1000" fill="hold"/>
                                        <p:tgtEl>
                                          <p:spTgt spid="51"/>
                                        </p:tgtEl>
                                        <p:attrNameLst>
                                          <p:attrName>ppt_x</p:attrName>
                                        </p:attrNameLst>
                                      </p:cBhvr>
                                      <p:tavLst>
                                        <p:tav tm="0">
                                          <p:val>
                                            <p:strVal val="#ppt_x"/>
                                          </p:val>
                                        </p:tav>
                                        <p:tav tm="100000">
                                          <p:val>
                                            <p:strVal val="#ppt_x"/>
                                          </p:val>
                                        </p:tav>
                                      </p:tavLst>
                                    </p:anim>
                                    <p:anim calcmode="lin" valueType="num">
                                      <p:cBhvr>
                                        <p:cTn id="5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sp>
        <p:nvSpPr>
          <p:cNvPr id="4" name="矩形 3"/>
          <p:cNvSpPr/>
          <p:nvPr/>
        </p:nvSpPr>
        <p:spPr>
          <a:xfrm>
            <a:off x="1608667" y="2015067"/>
            <a:ext cx="9110133" cy="2963333"/>
          </a:xfrm>
          <a:prstGeom prst="rect">
            <a:avLst/>
          </a:prstGeom>
          <a:solidFill>
            <a:srgbClr val="E6C4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4387"/>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2" name="组合 11"/>
          <p:cNvGrpSpPr/>
          <p:nvPr/>
        </p:nvGrpSpPr>
        <p:grpSpPr>
          <a:xfrm>
            <a:off x="2108518" y="2673672"/>
            <a:ext cx="8117840" cy="1917055"/>
            <a:chOff x="2037080" y="3113255"/>
            <a:chExt cx="8117840" cy="1917055"/>
          </a:xfrm>
          <a:solidFill>
            <a:srgbClr val="E6C4D5"/>
          </a:solidFill>
        </p:grpSpPr>
        <p:sp>
          <p:nvSpPr>
            <p:cNvPr id="9" name="文本框 8"/>
            <p:cNvSpPr txBox="1"/>
            <p:nvPr/>
          </p:nvSpPr>
          <p:spPr>
            <a:xfrm>
              <a:off x="2037080" y="3113255"/>
              <a:ext cx="8117840" cy="1200329"/>
            </a:xfrm>
            <a:prstGeom prst="rect">
              <a:avLst/>
            </a:prstGeom>
            <a:grpFill/>
          </p:spPr>
          <p:txBody>
            <a:bodyPr wrap="square" rtlCol="0">
              <a:spAutoFit/>
            </a:bodyPr>
            <a:lstStyle/>
            <a:p>
              <a:pPr algn="ctr"/>
              <a:r>
                <a:rPr lang="zh-CN" altLang="en-US" sz="7200" b="1"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谢谢大家的观看</a:t>
              </a:r>
              <a:endParaRPr lang="zh-CN" altLang="en-US" sz="7200" b="1"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509776" y="4383979"/>
              <a:ext cx="7172447" cy="646331"/>
            </a:xfrm>
            <a:prstGeom prst="rect">
              <a:avLst/>
            </a:prstGeom>
            <a:grpFill/>
          </p:spPr>
          <p:txBody>
            <a:bodyPr wrap="square" rtlCol="0">
              <a:spAutoFit/>
            </a:bodyPr>
            <a:lstStyle/>
            <a:p>
              <a:pPr algn="ctr"/>
              <a:r>
                <a:rPr lang="zh-CN" altLang="en-US"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点击输入您的文字内容，点击输入您的文字内容，点击输入您的文字。点击输入您的文字。点击输入您的文字内容，</a:t>
              </a:r>
              <a:endParaRPr lang="en-US" altLang="zh-CN"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endParaRPr>
            </a:p>
            <a:p>
              <a:pPr algn="ctr"/>
              <a:r>
                <a:rPr lang="zh-CN" altLang="en-US"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点击输入您的文字</a:t>
              </a:r>
              <a:r>
                <a:rPr lang="en-US" altLang="zh-CN"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rPr>
                <a:t>点击输入您的文字。</a:t>
              </a:r>
              <a:endParaRPr lang="zh-CN" altLang="en-US" sz="1200" spc="600" dirty="0">
                <a:solidFill>
                  <a:srgbClr val="004387"/>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7" name="等腰三角形 16"/>
          <p:cNvSpPr/>
          <p:nvPr/>
        </p:nvSpPr>
        <p:spPr>
          <a:xfrm flipV="1">
            <a:off x="5884835" y="6116082"/>
            <a:ext cx="421240" cy="28767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 name="矩形 2"/>
          <p:cNvSpPr/>
          <p:nvPr/>
        </p:nvSpPr>
        <p:spPr>
          <a:xfrm>
            <a:off x="389467" y="338667"/>
            <a:ext cx="11463866" cy="624840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rism isInverted="1"/>
      </p:transition>
    </mc:Choice>
    <mc:Fallback>
      <p:transition spd="slow" advClick="0"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grpSp>
        <p:nvGrpSpPr>
          <p:cNvPr id="11" name="组合 10"/>
          <p:cNvGrpSpPr/>
          <p:nvPr/>
        </p:nvGrpSpPr>
        <p:grpSpPr>
          <a:xfrm>
            <a:off x="3315662" y="648662"/>
            <a:ext cx="5560675" cy="5560675"/>
            <a:chOff x="3315662" y="648662"/>
            <a:chExt cx="5560675" cy="5560675"/>
          </a:xfrm>
        </p:grpSpPr>
        <p:grpSp>
          <p:nvGrpSpPr>
            <p:cNvPr id="4" name="组合 3"/>
            <p:cNvGrpSpPr/>
            <p:nvPr/>
          </p:nvGrpSpPr>
          <p:grpSpPr>
            <a:xfrm>
              <a:off x="3315662" y="648662"/>
              <a:ext cx="5560675" cy="5560675"/>
              <a:chOff x="3114136" y="1426606"/>
              <a:chExt cx="5093845" cy="5093845"/>
            </a:xfrm>
          </p:grpSpPr>
          <p:sp>
            <p:nvSpPr>
              <p:cNvPr id="2" name="十二边形 1"/>
              <p:cNvSpPr/>
              <p:nvPr/>
            </p:nvSpPr>
            <p:spPr>
              <a:xfrm>
                <a:off x="3246630" y="1559100"/>
                <a:ext cx="4828856" cy="4828856"/>
              </a:xfrm>
              <a:prstGeom prst="dodecagon">
                <a:avLst/>
              </a:prstGeom>
              <a:solidFill>
                <a:srgbClr val="E6C4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 name="十二边形 2"/>
              <p:cNvSpPr/>
              <p:nvPr/>
            </p:nvSpPr>
            <p:spPr>
              <a:xfrm>
                <a:off x="3114136" y="1426606"/>
                <a:ext cx="5093845" cy="5093845"/>
              </a:xfrm>
              <a:prstGeom prst="dodecagon">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0" name="组合 9"/>
            <p:cNvGrpSpPr/>
            <p:nvPr/>
          </p:nvGrpSpPr>
          <p:grpSpPr>
            <a:xfrm>
              <a:off x="3762577" y="1474323"/>
              <a:ext cx="4666846" cy="3986954"/>
              <a:chOff x="3762577" y="1474323"/>
              <a:chExt cx="4666846" cy="3986954"/>
            </a:xfrm>
          </p:grpSpPr>
          <p:sp>
            <p:nvSpPr>
              <p:cNvPr id="5" name="文本框 4"/>
              <p:cNvSpPr txBox="1"/>
              <p:nvPr/>
            </p:nvSpPr>
            <p:spPr>
              <a:xfrm>
                <a:off x="4737208" y="1474323"/>
                <a:ext cx="2717583" cy="1200329"/>
              </a:xfrm>
              <a:prstGeom prst="rect">
                <a:avLst/>
              </a:prstGeom>
              <a:noFill/>
              <a:ln>
                <a:noFill/>
              </a:ln>
            </p:spPr>
            <p:txBody>
              <a:bodyPr wrap="square" rtlCol="0">
                <a:spAutoFit/>
              </a:bodyPr>
              <a:lstStyle/>
              <a:p>
                <a:pPr algn="ctr"/>
                <a:r>
                  <a:rPr lang="en-US" altLang="zh-CN" sz="72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01</a:t>
                </a:r>
                <a:endParaRPr lang="zh-CN" altLang="en-US" sz="72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a:off x="3762577" y="2731142"/>
                <a:ext cx="4666846" cy="830997"/>
              </a:xfrm>
              <a:prstGeom prst="rect">
                <a:avLst/>
              </a:prstGeom>
              <a:noFill/>
              <a:ln>
                <a:noFill/>
              </a:ln>
            </p:spPr>
            <p:txBody>
              <a:bodyPr wrap="square" rtlCol="0">
                <a:spAutoFit/>
              </a:bodyPr>
              <a:lstStyle/>
              <a:p>
                <a:pPr algn="ctr"/>
                <a:r>
                  <a:rPr lang="zh-CN" altLang="en-US" sz="48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商业计划书</a:t>
                </a:r>
                <a:endParaRPr lang="zh-CN" altLang="en-US" sz="48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文本框 7"/>
              <p:cNvSpPr txBox="1"/>
              <p:nvPr/>
            </p:nvSpPr>
            <p:spPr>
              <a:xfrm>
                <a:off x="3922614" y="3675118"/>
                <a:ext cx="4358640" cy="1107996"/>
              </a:xfrm>
              <a:prstGeom prst="rect">
                <a:avLst/>
              </a:prstGeom>
              <a:noFill/>
              <a:ln>
                <a:noFill/>
              </a:ln>
            </p:spPr>
            <p:txBody>
              <a:bodyPr wrap="square" rtlCol="0">
                <a:spAutoFit/>
              </a:bodyPr>
              <a:lstStyle/>
              <a:p>
                <a:pPr algn="ctr">
                  <a:lnSpc>
                    <a:spcPct val="150000"/>
                  </a:lnSpc>
                </a:pP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点击输入您的文字内容，点击输入您的文字内容，点击输入您的文字。点击输入您的文字。点击输入您的文字内容，</a:t>
                </a:r>
                <a:endParaRPr lang="en-US" altLang="zh-CN"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lnSpc>
                    <a:spcPct val="150000"/>
                  </a:lnSpc>
                </a:pP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a:t>
                </a:r>
                <a:r>
                  <a:rPr lang="en-US" altLang="zh-CN"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a:t>
                </a:r>
                <a:endPar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useBgFill="1">
            <p:nvSpPr>
              <p:cNvPr id="9" name="等腰三角形 8"/>
              <p:cNvSpPr/>
              <p:nvPr/>
            </p:nvSpPr>
            <p:spPr>
              <a:xfrm flipH="1" flipV="1">
                <a:off x="5862320" y="5156477"/>
                <a:ext cx="467360" cy="30480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a:grpSpLocks noChangeAspect="1"/>
          </p:cNvGrpSpPr>
          <p:nvPr/>
        </p:nvGrpSpPr>
        <p:grpSpPr bwMode="auto">
          <a:xfrm>
            <a:off x="4395617" y="2200065"/>
            <a:ext cx="3408801" cy="3408801"/>
            <a:chOff x="1307" y="587"/>
            <a:chExt cx="3147" cy="3147"/>
          </a:xfrm>
        </p:grpSpPr>
        <p:sp>
          <p:nvSpPr>
            <p:cNvPr id="7" name="Freeform 5"/>
            <p:cNvSpPr/>
            <p:nvPr/>
          </p:nvSpPr>
          <p:spPr bwMode="auto">
            <a:xfrm>
              <a:off x="3502" y="2039"/>
              <a:ext cx="663" cy="1375"/>
            </a:xfrm>
            <a:custGeom>
              <a:avLst/>
              <a:gdLst>
                <a:gd name="T0" fmla="*/ 0 w 727"/>
                <a:gd name="T1" fmla="*/ 0 h 1508"/>
                <a:gd name="T2" fmla="*/ 0 w 727"/>
                <a:gd name="T3" fmla="*/ 1508 h 1508"/>
                <a:gd name="T4" fmla="*/ 727 w 727"/>
                <a:gd name="T5" fmla="*/ 722 h 1508"/>
                <a:gd name="T6" fmla="*/ 0 w 727"/>
                <a:gd name="T7" fmla="*/ 0 h 1508"/>
              </a:gdLst>
              <a:ahLst/>
              <a:cxnLst>
                <a:cxn ang="0">
                  <a:pos x="T0" y="T1"/>
                </a:cxn>
                <a:cxn ang="0">
                  <a:pos x="T2" y="T3"/>
                </a:cxn>
                <a:cxn ang="0">
                  <a:pos x="T4" y="T5"/>
                </a:cxn>
                <a:cxn ang="0">
                  <a:pos x="T6" y="T7"/>
                </a:cxn>
              </a:cxnLst>
              <a:rect l="0" t="0" r="r" b="b"/>
              <a:pathLst>
                <a:path w="727" h="1508">
                  <a:moveTo>
                    <a:pt x="0" y="0"/>
                  </a:moveTo>
                  <a:cubicBezTo>
                    <a:pt x="0" y="1508"/>
                    <a:pt x="0" y="1508"/>
                    <a:pt x="0" y="1508"/>
                  </a:cubicBezTo>
                  <a:cubicBezTo>
                    <a:pt x="0" y="1508"/>
                    <a:pt x="535" y="1358"/>
                    <a:pt x="727" y="722"/>
                  </a:cubicBez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79407" tIns="39703" rIns="79407" bIns="39703" numCol="1" anchor="t" anchorCtr="0" compatLnSpc="1"/>
            <a:lstStyle/>
            <a:p>
              <a:pPr>
                <a:lnSpc>
                  <a:spcPct val="120000"/>
                </a:lnSpc>
              </a:pPr>
              <a:endParaRPr lang="en-IN" sz="1515">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6"/>
            <p:cNvSpPr/>
            <p:nvPr/>
          </p:nvSpPr>
          <p:spPr bwMode="auto">
            <a:xfrm>
              <a:off x="3233" y="1631"/>
              <a:ext cx="1221" cy="975"/>
            </a:xfrm>
            <a:custGeom>
              <a:avLst/>
              <a:gdLst>
                <a:gd name="T0" fmla="*/ 0 w 1339"/>
                <a:gd name="T1" fmla="*/ 3 h 1069"/>
                <a:gd name="T2" fmla="*/ 1067 w 1339"/>
                <a:gd name="T3" fmla="*/ 1069 h 1069"/>
                <a:gd name="T4" fmla="*/ 1025 w 1339"/>
                <a:gd name="T5" fmla="*/ 0 h 1069"/>
                <a:gd name="T6" fmla="*/ 0 w 1339"/>
                <a:gd name="T7" fmla="*/ 3 h 1069"/>
              </a:gdLst>
              <a:ahLst/>
              <a:cxnLst>
                <a:cxn ang="0">
                  <a:pos x="T0" y="T1"/>
                </a:cxn>
                <a:cxn ang="0">
                  <a:pos x="T2" y="T3"/>
                </a:cxn>
                <a:cxn ang="0">
                  <a:pos x="T4" y="T5"/>
                </a:cxn>
                <a:cxn ang="0">
                  <a:pos x="T6" y="T7"/>
                </a:cxn>
              </a:cxnLst>
              <a:rect l="0" t="0" r="r" b="b"/>
              <a:pathLst>
                <a:path w="1339" h="1069">
                  <a:moveTo>
                    <a:pt x="0" y="3"/>
                  </a:moveTo>
                  <a:cubicBezTo>
                    <a:pt x="1067" y="1069"/>
                    <a:pt x="1067" y="1069"/>
                    <a:pt x="1067" y="1069"/>
                  </a:cubicBezTo>
                  <a:cubicBezTo>
                    <a:pt x="1067" y="1069"/>
                    <a:pt x="1339" y="585"/>
                    <a:pt x="1025" y="0"/>
                  </a:cubicBezTo>
                  <a:lnTo>
                    <a:pt x="0" y="3"/>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79407" tIns="39703" rIns="79407" bIns="39703" numCol="1" anchor="t" anchorCtr="0" compatLnSpc="1"/>
            <a:lstStyle/>
            <a:p>
              <a:pPr>
                <a:lnSpc>
                  <a:spcPct val="120000"/>
                </a:lnSpc>
              </a:pPr>
              <a:endParaRPr lang="en-IN" sz="1515">
                <a:latin typeface="FZHei-B01S" panose="02010601030101010101" pitchFamily="2" charset="-122"/>
                <a:ea typeface="FZHei-B01S" panose="02010601030101010101" pitchFamily="2" charset="-122"/>
                <a:sym typeface="FZHei-B01S" panose="02010601030101010101" pitchFamily="2" charset="-122"/>
              </a:endParaRPr>
            </a:p>
          </p:txBody>
        </p:sp>
        <p:sp>
          <p:nvSpPr>
            <p:cNvPr id="9" name="Freeform 7"/>
            <p:cNvSpPr/>
            <p:nvPr/>
          </p:nvSpPr>
          <p:spPr bwMode="auto">
            <a:xfrm>
              <a:off x="2757" y="876"/>
              <a:ext cx="1375" cy="663"/>
            </a:xfrm>
            <a:custGeom>
              <a:avLst/>
              <a:gdLst>
                <a:gd name="T0" fmla="*/ 0 w 1508"/>
                <a:gd name="T1" fmla="*/ 727 h 727"/>
                <a:gd name="T2" fmla="*/ 1508 w 1508"/>
                <a:gd name="T3" fmla="*/ 727 h 727"/>
                <a:gd name="T4" fmla="*/ 722 w 1508"/>
                <a:gd name="T5" fmla="*/ 0 h 727"/>
                <a:gd name="T6" fmla="*/ 0 w 1508"/>
                <a:gd name="T7" fmla="*/ 727 h 727"/>
              </a:gdLst>
              <a:ahLst/>
              <a:cxnLst>
                <a:cxn ang="0">
                  <a:pos x="T0" y="T1"/>
                </a:cxn>
                <a:cxn ang="0">
                  <a:pos x="T2" y="T3"/>
                </a:cxn>
                <a:cxn ang="0">
                  <a:pos x="T4" y="T5"/>
                </a:cxn>
                <a:cxn ang="0">
                  <a:pos x="T6" y="T7"/>
                </a:cxn>
              </a:cxnLst>
              <a:rect l="0" t="0" r="r" b="b"/>
              <a:pathLst>
                <a:path w="1508" h="727">
                  <a:moveTo>
                    <a:pt x="0" y="727"/>
                  </a:moveTo>
                  <a:cubicBezTo>
                    <a:pt x="1508" y="727"/>
                    <a:pt x="1508" y="727"/>
                    <a:pt x="1508" y="727"/>
                  </a:cubicBezTo>
                  <a:cubicBezTo>
                    <a:pt x="1508" y="727"/>
                    <a:pt x="1358" y="192"/>
                    <a:pt x="722" y="0"/>
                  </a:cubicBezTo>
                  <a:lnTo>
                    <a:pt x="0" y="727"/>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79407" tIns="39703" rIns="79407" bIns="39703" numCol="1" anchor="t" anchorCtr="0" compatLnSpc="1"/>
            <a:lstStyle/>
            <a:p>
              <a:pPr>
                <a:lnSpc>
                  <a:spcPct val="120000"/>
                </a:lnSpc>
              </a:pPr>
              <a:endParaRPr lang="en-IN" sz="1515">
                <a:latin typeface="FZHei-B01S" panose="02010601030101010101" pitchFamily="2" charset="-122"/>
                <a:ea typeface="FZHei-B01S" panose="02010601030101010101" pitchFamily="2" charset="-122"/>
                <a:sym typeface="FZHei-B01S" panose="02010601030101010101" pitchFamily="2" charset="-122"/>
              </a:endParaRPr>
            </a:p>
          </p:txBody>
        </p:sp>
        <p:sp>
          <p:nvSpPr>
            <p:cNvPr id="10" name="Freeform 8"/>
            <p:cNvSpPr/>
            <p:nvPr/>
          </p:nvSpPr>
          <p:spPr bwMode="auto">
            <a:xfrm>
              <a:off x="2351" y="587"/>
              <a:ext cx="975" cy="1220"/>
            </a:xfrm>
            <a:custGeom>
              <a:avLst/>
              <a:gdLst>
                <a:gd name="T0" fmla="*/ 3 w 1070"/>
                <a:gd name="T1" fmla="*/ 1338 h 1338"/>
                <a:gd name="T2" fmla="*/ 1070 w 1070"/>
                <a:gd name="T3" fmla="*/ 272 h 1338"/>
                <a:gd name="T4" fmla="*/ 0 w 1070"/>
                <a:gd name="T5" fmla="*/ 314 h 1338"/>
                <a:gd name="T6" fmla="*/ 3 w 1070"/>
                <a:gd name="T7" fmla="*/ 1338 h 1338"/>
              </a:gdLst>
              <a:ahLst/>
              <a:cxnLst>
                <a:cxn ang="0">
                  <a:pos x="T0" y="T1"/>
                </a:cxn>
                <a:cxn ang="0">
                  <a:pos x="T2" y="T3"/>
                </a:cxn>
                <a:cxn ang="0">
                  <a:pos x="T4" y="T5"/>
                </a:cxn>
                <a:cxn ang="0">
                  <a:pos x="T6" y="T7"/>
                </a:cxn>
              </a:cxnLst>
              <a:rect l="0" t="0" r="r" b="b"/>
              <a:pathLst>
                <a:path w="1070" h="1338">
                  <a:moveTo>
                    <a:pt x="3" y="1338"/>
                  </a:moveTo>
                  <a:cubicBezTo>
                    <a:pt x="1070" y="272"/>
                    <a:pt x="1070" y="272"/>
                    <a:pt x="1070" y="272"/>
                  </a:cubicBezTo>
                  <a:cubicBezTo>
                    <a:pt x="1070" y="272"/>
                    <a:pt x="585" y="0"/>
                    <a:pt x="0" y="314"/>
                  </a:cubicBezTo>
                  <a:lnTo>
                    <a:pt x="3" y="133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79407" tIns="39703" rIns="79407" bIns="39703" numCol="1" anchor="t" anchorCtr="0" compatLnSpc="1"/>
            <a:lstStyle/>
            <a:p>
              <a:pPr>
                <a:lnSpc>
                  <a:spcPct val="120000"/>
                </a:lnSpc>
              </a:pPr>
              <a:endParaRPr lang="en-IN" sz="1515">
                <a:latin typeface="FZHei-B01S" panose="02010601030101010101" pitchFamily="2" charset="-122"/>
                <a:ea typeface="FZHei-B01S" panose="02010601030101010101" pitchFamily="2" charset="-122"/>
                <a:sym typeface="FZHei-B01S" panose="02010601030101010101" pitchFamily="2" charset="-122"/>
              </a:endParaRPr>
            </a:p>
          </p:txBody>
        </p:sp>
        <p:sp>
          <p:nvSpPr>
            <p:cNvPr id="11" name="Freeform 9"/>
            <p:cNvSpPr/>
            <p:nvPr/>
          </p:nvSpPr>
          <p:spPr bwMode="auto">
            <a:xfrm>
              <a:off x="1596" y="908"/>
              <a:ext cx="663" cy="1375"/>
            </a:xfrm>
            <a:custGeom>
              <a:avLst/>
              <a:gdLst>
                <a:gd name="T0" fmla="*/ 727 w 727"/>
                <a:gd name="T1" fmla="*/ 1508 h 1508"/>
                <a:gd name="T2" fmla="*/ 727 w 727"/>
                <a:gd name="T3" fmla="*/ 0 h 1508"/>
                <a:gd name="T4" fmla="*/ 0 w 727"/>
                <a:gd name="T5" fmla="*/ 786 h 1508"/>
                <a:gd name="T6" fmla="*/ 727 w 727"/>
                <a:gd name="T7" fmla="*/ 1508 h 1508"/>
              </a:gdLst>
              <a:ahLst/>
              <a:cxnLst>
                <a:cxn ang="0">
                  <a:pos x="T0" y="T1"/>
                </a:cxn>
                <a:cxn ang="0">
                  <a:pos x="T2" y="T3"/>
                </a:cxn>
                <a:cxn ang="0">
                  <a:pos x="T4" y="T5"/>
                </a:cxn>
                <a:cxn ang="0">
                  <a:pos x="T6" y="T7"/>
                </a:cxn>
              </a:cxnLst>
              <a:rect l="0" t="0" r="r" b="b"/>
              <a:pathLst>
                <a:path w="727" h="1508">
                  <a:moveTo>
                    <a:pt x="727" y="1508"/>
                  </a:moveTo>
                  <a:cubicBezTo>
                    <a:pt x="727" y="0"/>
                    <a:pt x="727" y="0"/>
                    <a:pt x="727" y="0"/>
                  </a:cubicBezTo>
                  <a:cubicBezTo>
                    <a:pt x="727" y="0"/>
                    <a:pt x="192" y="150"/>
                    <a:pt x="0" y="786"/>
                  </a:cubicBezTo>
                  <a:lnTo>
                    <a:pt x="727" y="150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79407" tIns="39703" rIns="79407" bIns="39703" numCol="1" anchor="t" anchorCtr="0" compatLnSpc="1"/>
            <a:lstStyle/>
            <a:p>
              <a:pPr>
                <a:lnSpc>
                  <a:spcPct val="120000"/>
                </a:lnSpc>
              </a:pPr>
              <a:endParaRPr lang="en-IN" sz="1515">
                <a:latin typeface="FZHei-B01S" panose="02010601030101010101" pitchFamily="2" charset="-122"/>
                <a:ea typeface="FZHei-B01S" panose="02010601030101010101" pitchFamily="2" charset="-122"/>
                <a:sym typeface="FZHei-B01S" panose="02010601030101010101" pitchFamily="2" charset="-122"/>
              </a:endParaRPr>
            </a:p>
          </p:txBody>
        </p:sp>
        <p:sp>
          <p:nvSpPr>
            <p:cNvPr id="12" name="Freeform 10"/>
            <p:cNvSpPr/>
            <p:nvPr/>
          </p:nvSpPr>
          <p:spPr bwMode="auto">
            <a:xfrm>
              <a:off x="1307" y="1714"/>
              <a:ext cx="1220" cy="975"/>
            </a:xfrm>
            <a:custGeom>
              <a:avLst/>
              <a:gdLst>
                <a:gd name="T0" fmla="*/ 1338 w 1338"/>
                <a:gd name="T1" fmla="*/ 1066 h 1069"/>
                <a:gd name="T2" fmla="*/ 272 w 1338"/>
                <a:gd name="T3" fmla="*/ 0 h 1069"/>
                <a:gd name="T4" fmla="*/ 314 w 1338"/>
                <a:gd name="T5" fmla="*/ 1069 h 1069"/>
                <a:gd name="T6" fmla="*/ 1338 w 1338"/>
                <a:gd name="T7" fmla="*/ 1066 h 1069"/>
              </a:gdLst>
              <a:ahLst/>
              <a:cxnLst>
                <a:cxn ang="0">
                  <a:pos x="T0" y="T1"/>
                </a:cxn>
                <a:cxn ang="0">
                  <a:pos x="T2" y="T3"/>
                </a:cxn>
                <a:cxn ang="0">
                  <a:pos x="T4" y="T5"/>
                </a:cxn>
                <a:cxn ang="0">
                  <a:pos x="T6" y="T7"/>
                </a:cxn>
              </a:cxnLst>
              <a:rect l="0" t="0" r="r" b="b"/>
              <a:pathLst>
                <a:path w="1338" h="1069">
                  <a:moveTo>
                    <a:pt x="1338" y="1066"/>
                  </a:moveTo>
                  <a:cubicBezTo>
                    <a:pt x="272" y="0"/>
                    <a:pt x="272" y="0"/>
                    <a:pt x="272" y="0"/>
                  </a:cubicBezTo>
                  <a:cubicBezTo>
                    <a:pt x="272" y="0"/>
                    <a:pt x="0" y="484"/>
                    <a:pt x="314" y="1069"/>
                  </a:cubicBezTo>
                  <a:lnTo>
                    <a:pt x="1338" y="106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79407" tIns="39703" rIns="79407" bIns="39703" numCol="1" anchor="t" anchorCtr="0" compatLnSpc="1"/>
            <a:lstStyle/>
            <a:p>
              <a:pPr>
                <a:lnSpc>
                  <a:spcPct val="120000"/>
                </a:lnSpc>
              </a:pPr>
              <a:endParaRPr lang="en-IN" sz="1515">
                <a:latin typeface="FZHei-B01S" panose="02010601030101010101" pitchFamily="2" charset="-122"/>
                <a:ea typeface="FZHei-B01S" panose="02010601030101010101" pitchFamily="2" charset="-122"/>
                <a:sym typeface="FZHei-B01S" panose="02010601030101010101" pitchFamily="2" charset="-122"/>
              </a:endParaRPr>
            </a:p>
          </p:txBody>
        </p:sp>
        <p:sp>
          <p:nvSpPr>
            <p:cNvPr id="13" name="Freeform 11"/>
            <p:cNvSpPr/>
            <p:nvPr/>
          </p:nvSpPr>
          <p:spPr bwMode="auto">
            <a:xfrm>
              <a:off x="1627" y="2783"/>
              <a:ext cx="1375" cy="662"/>
            </a:xfrm>
            <a:custGeom>
              <a:avLst/>
              <a:gdLst>
                <a:gd name="T0" fmla="*/ 1508 w 1508"/>
                <a:gd name="T1" fmla="*/ 0 h 727"/>
                <a:gd name="T2" fmla="*/ 0 w 1508"/>
                <a:gd name="T3" fmla="*/ 0 h 727"/>
                <a:gd name="T4" fmla="*/ 786 w 1508"/>
                <a:gd name="T5" fmla="*/ 727 h 727"/>
                <a:gd name="T6" fmla="*/ 1508 w 1508"/>
                <a:gd name="T7" fmla="*/ 0 h 727"/>
              </a:gdLst>
              <a:ahLst/>
              <a:cxnLst>
                <a:cxn ang="0">
                  <a:pos x="T0" y="T1"/>
                </a:cxn>
                <a:cxn ang="0">
                  <a:pos x="T2" y="T3"/>
                </a:cxn>
                <a:cxn ang="0">
                  <a:pos x="T4" y="T5"/>
                </a:cxn>
                <a:cxn ang="0">
                  <a:pos x="T6" y="T7"/>
                </a:cxn>
              </a:cxnLst>
              <a:rect l="0" t="0" r="r" b="b"/>
              <a:pathLst>
                <a:path w="1508" h="727">
                  <a:moveTo>
                    <a:pt x="1508" y="0"/>
                  </a:moveTo>
                  <a:cubicBezTo>
                    <a:pt x="0" y="0"/>
                    <a:pt x="0" y="0"/>
                    <a:pt x="0" y="0"/>
                  </a:cubicBezTo>
                  <a:cubicBezTo>
                    <a:pt x="0" y="0"/>
                    <a:pt x="150" y="535"/>
                    <a:pt x="786" y="727"/>
                  </a:cubicBezTo>
                  <a:lnTo>
                    <a:pt x="1508"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79407" tIns="39703" rIns="79407" bIns="39703" numCol="1" anchor="t" anchorCtr="0" compatLnSpc="1"/>
            <a:lstStyle/>
            <a:p>
              <a:pPr>
                <a:lnSpc>
                  <a:spcPct val="120000"/>
                </a:lnSpc>
              </a:pPr>
              <a:endParaRPr lang="en-IN" sz="1515">
                <a:latin typeface="FZHei-B01S" panose="02010601030101010101" pitchFamily="2" charset="-122"/>
                <a:ea typeface="FZHei-B01S" panose="02010601030101010101" pitchFamily="2" charset="-122"/>
                <a:sym typeface="FZHei-B01S" panose="02010601030101010101" pitchFamily="2" charset="-122"/>
              </a:endParaRPr>
            </a:p>
          </p:txBody>
        </p:sp>
        <p:sp>
          <p:nvSpPr>
            <p:cNvPr id="14" name="Freeform 12"/>
            <p:cNvSpPr/>
            <p:nvPr/>
          </p:nvSpPr>
          <p:spPr bwMode="auto">
            <a:xfrm>
              <a:off x="2434" y="2515"/>
              <a:ext cx="975" cy="1219"/>
            </a:xfrm>
            <a:custGeom>
              <a:avLst/>
              <a:gdLst>
                <a:gd name="T0" fmla="*/ 1066 w 1070"/>
                <a:gd name="T1" fmla="*/ 0 h 1338"/>
                <a:gd name="T2" fmla="*/ 0 w 1070"/>
                <a:gd name="T3" fmla="*/ 1066 h 1338"/>
                <a:gd name="T4" fmla="*/ 1070 w 1070"/>
                <a:gd name="T5" fmla="*/ 1024 h 1338"/>
                <a:gd name="T6" fmla="*/ 1066 w 1070"/>
                <a:gd name="T7" fmla="*/ 0 h 1338"/>
              </a:gdLst>
              <a:ahLst/>
              <a:cxnLst>
                <a:cxn ang="0">
                  <a:pos x="T0" y="T1"/>
                </a:cxn>
                <a:cxn ang="0">
                  <a:pos x="T2" y="T3"/>
                </a:cxn>
                <a:cxn ang="0">
                  <a:pos x="T4" y="T5"/>
                </a:cxn>
                <a:cxn ang="0">
                  <a:pos x="T6" y="T7"/>
                </a:cxn>
              </a:cxnLst>
              <a:rect l="0" t="0" r="r" b="b"/>
              <a:pathLst>
                <a:path w="1070" h="1338">
                  <a:moveTo>
                    <a:pt x="1066" y="0"/>
                  </a:moveTo>
                  <a:cubicBezTo>
                    <a:pt x="0" y="1066"/>
                    <a:pt x="0" y="1066"/>
                    <a:pt x="0" y="1066"/>
                  </a:cubicBezTo>
                  <a:cubicBezTo>
                    <a:pt x="0" y="1066"/>
                    <a:pt x="484" y="1338"/>
                    <a:pt x="1070" y="1024"/>
                  </a:cubicBezTo>
                  <a:lnTo>
                    <a:pt x="1066"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79407" tIns="39703" rIns="79407" bIns="39703" numCol="1" anchor="t" anchorCtr="0" compatLnSpc="1"/>
            <a:lstStyle/>
            <a:p>
              <a:pPr>
                <a:lnSpc>
                  <a:spcPct val="120000"/>
                </a:lnSpc>
              </a:pPr>
              <a:endParaRPr lang="en-IN" sz="1515">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4" name="TextBox 53"/>
          <p:cNvSpPr txBox="1"/>
          <p:nvPr/>
        </p:nvSpPr>
        <p:spPr>
          <a:xfrm>
            <a:off x="3982173" y="2601074"/>
            <a:ext cx="378309" cy="449995"/>
          </a:xfrm>
          <a:prstGeom prst="rect">
            <a:avLst/>
          </a:prstGeom>
          <a:noFill/>
        </p:spPr>
        <p:txBody>
          <a:bodyPr wrap="none" lIns="0" tIns="0" rIns="0" bIns="0" rtlCol="0">
            <a:spAutoFit/>
          </a:bodyPr>
          <a:lstStyle/>
          <a:p>
            <a:pPr>
              <a:lnSpc>
                <a:spcPct val="120000"/>
              </a:lnSpc>
            </a:pPr>
            <a:r>
              <a:rPr lang="en-US" sz="265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01</a:t>
            </a:r>
            <a:endParaRPr lang="en-US" sz="265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5" name="Rectangle 54"/>
          <p:cNvSpPr/>
          <p:nvPr/>
        </p:nvSpPr>
        <p:spPr>
          <a:xfrm>
            <a:off x="1931271" y="2777248"/>
            <a:ext cx="1979919" cy="268279"/>
          </a:xfrm>
          <a:prstGeom prst="rect">
            <a:avLst/>
          </a:prstGeom>
        </p:spPr>
        <p:txBody>
          <a:bodyPr wrap="square" lIns="0" tIns="0" rIns="0" bIns="0">
            <a:spAutoFit/>
          </a:bodyPr>
          <a:lstStyle/>
          <a:p>
            <a:pPr algn="r">
              <a:lnSpc>
                <a:spcPct val="120000"/>
              </a:lnSpc>
            </a:pPr>
            <a:r>
              <a:rPr lang="zh-CN" altLang="en-US" sz="76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请替换文字内容，点击添加相关标题文字，修改文字内容，也可以直接复制你的内容到此。</a:t>
            </a:r>
            <a:endParaRPr lang="en-US" sz="76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6" name="TextBox 55"/>
          <p:cNvSpPr txBox="1"/>
          <p:nvPr/>
        </p:nvSpPr>
        <p:spPr>
          <a:xfrm>
            <a:off x="2717050" y="2530715"/>
            <a:ext cx="1189428" cy="223972"/>
          </a:xfrm>
          <a:prstGeom prst="rect">
            <a:avLst/>
          </a:prstGeom>
          <a:noFill/>
        </p:spPr>
        <p:txBody>
          <a:bodyPr wrap="none" lIns="0" tIns="0" rIns="0" bIns="0" rtlCol="0">
            <a:spAutoFit/>
          </a:bodyPr>
          <a:lstStyle/>
          <a:p>
            <a:pPr algn="r">
              <a:lnSpc>
                <a:spcPct val="120000"/>
              </a:lnSpc>
            </a:pPr>
            <a:r>
              <a:rPr lang="zh-CN" altLang="en-US" sz="1325">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请替换文字内容</a:t>
            </a:r>
            <a:endParaRPr lang="en-US" sz="132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7" name="TextBox 56"/>
          <p:cNvSpPr txBox="1"/>
          <p:nvPr/>
        </p:nvSpPr>
        <p:spPr>
          <a:xfrm>
            <a:off x="3982173" y="4669150"/>
            <a:ext cx="378309" cy="449995"/>
          </a:xfrm>
          <a:prstGeom prst="rect">
            <a:avLst/>
          </a:prstGeom>
          <a:noFill/>
        </p:spPr>
        <p:txBody>
          <a:bodyPr wrap="none" lIns="0" tIns="0" rIns="0" bIns="0" rtlCol="0">
            <a:spAutoFit/>
          </a:bodyPr>
          <a:lstStyle/>
          <a:p>
            <a:pPr>
              <a:lnSpc>
                <a:spcPct val="120000"/>
              </a:lnSpc>
            </a:pPr>
            <a:r>
              <a:rPr lang="en-US" sz="265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03</a:t>
            </a:r>
            <a:endParaRPr lang="en-US" sz="265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8" name="Rectangle 57"/>
          <p:cNvSpPr/>
          <p:nvPr/>
        </p:nvSpPr>
        <p:spPr>
          <a:xfrm>
            <a:off x="1931271" y="4845324"/>
            <a:ext cx="1979919" cy="268279"/>
          </a:xfrm>
          <a:prstGeom prst="rect">
            <a:avLst/>
          </a:prstGeom>
        </p:spPr>
        <p:txBody>
          <a:bodyPr wrap="square" lIns="0" tIns="0" rIns="0" bIns="0">
            <a:spAutoFit/>
          </a:bodyPr>
          <a:lstStyle/>
          <a:p>
            <a:pPr algn="r">
              <a:lnSpc>
                <a:spcPct val="120000"/>
              </a:lnSpc>
            </a:pPr>
            <a:r>
              <a:rPr lang="zh-CN" altLang="en-US" sz="76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请替换文字内容，点击添加相关标题文字，修改文字内容，也可以直接复制你的内容到此。</a:t>
            </a:r>
            <a:endParaRPr lang="en-US" sz="76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9" name="TextBox 58"/>
          <p:cNvSpPr txBox="1"/>
          <p:nvPr/>
        </p:nvSpPr>
        <p:spPr>
          <a:xfrm>
            <a:off x="2717050" y="4598792"/>
            <a:ext cx="1189428" cy="223972"/>
          </a:xfrm>
          <a:prstGeom prst="rect">
            <a:avLst/>
          </a:prstGeom>
          <a:noFill/>
        </p:spPr>
        <p:txBody>
          <a:bodyPr wrap="none" lIns="0" tIns="0" rIns="0" bIns="0" rtlCol="0">
            <a:spAutoFit/>
          </a:bodyPr>
          <a:lstStyle/>
          <a:p>
            <a:pPr algn="r">
              <a:lnSpc>
                <a:spcPct val="120000"/>
              </a:lnSpc>
            </a:pPr>
            <a:r>
              <a:rPr lang="zh-CN" altLang="en-US" sz="132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请替换文字内容</a:t>
            </a:r>
            <a:endParaRPr lang="en-US" sz="132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0" name="TextBox 59"/>
          <p:cNvSpPr txBox="1"/>
          <p:nvPr/>
        </p:nvSpPr>
        <p:spPr>
          <a:xfrm>
            <a:off x="7835539" y="2601074"/>
            <a:ext cx="378309" cy="449995"/>
          </a:xfrm>
          <a:prstGeom prst="rect">
            <a:avLst/>
          </a:prstGeom>
          <a:noFill/>
        </p:spPr>
        <p:txBody>
          <a:bodyPr wrap="none" lIns="0" tIns="0" rIns="0" bIns="0" rtlCol="0">
            <a:spAutoFit/>
          </a:bodyPr>
          <a:lstStyle/>
          <a:p>
            <a:pPr>
              <a:lnSpc>
                <a:spcPct val="120000"/>
              </a:lnSpc>
            </a:pPr>
            <a:r>
              <a:rPr lang="en-US" sz="265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02</a:t>
            </a:r>
            <a:endParaRPr lang="en-US" sz="265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1" name="Rectangle 60"/>
          <p:cNvSpPr/>
          <p:nvPr/>
        </p:nvSpPr>
        <p:spPr>
          <a:xfrm>
            <a:off x="8315927" y="2777248"/>
            <a:ext cx="1931500" cy="408445"/>
          </a:xfrm>
          <a:prstGeom prst="rect">
            <a:avLst/>
          </a:prstGeom>
        </p:spPr>
        <p:txBody>
          <a:bodyPr wrap="square" lIns="0" tIns="0" rIns="0" bIns="0">
            <a:spAutoFit/>
          </a:bodyPr>
          <a:lstStyle/>
          <a:p>
            <a:pPr>
              <a:lnSpc>
                <a:spcPct val="120000"/>
              </a:lnSpc>
            </a:pPr>
            <a:r>
              <a:rPr lang="zh-CN" altLang="en-US" sz="76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请替换文字内容，点击添加相关标题文字，修改文字内容，也可以直接复制你的内容到此。</a:t>
            </a:r>
            <a:endParaRPr lang="en-US" sz="76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2" name="TextBox 61"/>
          <p:cNvSpPr txBox="1"/>
          <p:nvPr/>
        </p:nvSpPr>
        <p:spPr>
          <a:xfrm>
            <a:off x="8311845" y="2530715"/>
            <a:ext cx="1189428" cy="223972"/>
          </a:xfrm>
          <a:prstGeom prst="rect">
            <a:avLst/>
          </a:prstGeom>
          <a:noFill/>
        </p:spPr>
        <p:txBody>
          <a:bodyPr wrap="none" lIns="0" tIns="0" rIns="0" bIns="0" rtlCol="0">
            <a:spAutoFit/>
          </a:bodyPr>
          <a:lstStyle/>
          <a:p>
            <a:pPr>
              <a:lnSpc>
                <a:spcPct val="120000"/>
              </a:lnSpc>
            </a:pPr>
            <a:r>
              <a:rPr lang="zh-CN" altLang="en-US" sz="1325">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请替换文字内容</a:t>
            </a:r>
            <a:endParaRPr lang="en-US" sz="132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3" name="TextBox 62"/>
          <p:cNvSpPr txBox="1"/>
          <p:nvPr/>
        </p:nvSpPr>
        <p:spPr>
          <a:xfrm>
            <a:off x="7835541" y="4669150"/>
            <a:ext cx="378309" cy="449995"/>
          </a:xfrm>
          <a:prstGeom prst="rect">
            <a:avLst/>
          </a:prstGeom>
          <a:noFill/>
        </p:spPr>
        <p:txBody>
          <a:bodyPr wrap="none" lIns="0" tIns="0" rIns="0" bIns="0" rtlCol="0">
            <a:spAutoFit/>
          </a:bodyPr>
          <a:lstStyle/>
          <a:p>
            <a:pPr>
              <a:lnSpc>
                <a:spcPct val="120000"/>
              </a:lnSpc>
            </a:pPr>
            <a:r>
              <a:rPr lang="en-US" sz="265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04</a:t>
            </a:r>
            <a:endParaRPr lang="en-US" sz="265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4" name="Rectangle 63"/>
          <p:cNvSpPr/>
          <p:nvPr/>
        </p:nvSpPr>
        <p:spPr>
          <a:xfrm>
            <a:off x="8315927" y="4845324"/>
            <a:ext cx="1931500" cy="408445"/>
          </a:xfrm>
          <a:prstGeom prst="rect">
            <a:avLst/>
          </a:prstGeom>
        </p:spPr>
        <p:txBody>
          <a:bodyPr wrap="square" lIns="0" tIns="0" rIns="0" bIns="0">
            <a:spAutoFit/>
          </a:bodyPr>
          <a:lstStyle/>
          <a:p>
            <a:pPr>
              <a:lnSpc>
                <a:spcPct val="120000"/>
              </a:lnSpc>
            </a:pPr>
            <a:r>
              <a:rPr lang="zh-CN" altLang="en-US" sz="76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请替换文字内容</a:t>
            </a:r>
            <a:r>
              <a:rPr lang="zh-CN" altLang="en-US" sz="76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，点击添加相关标题文字，修改文字内容，也可以直接复制你的内容到此。</a:t>
            </a:r>
            <a:endParaRPr lang="en-US" sz="76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5" name="TextBox 64"/>
          <p:cNvSpPr txBox="1"/>
          <p:nvPr/>
        </p:nvSpPr>
        <p:spPr>
          <a:xfrm>
            <a:off x="8311845" y="4598792"/>
            <a:ext cx="1189428" cy="223972"/>
          </a:xfrm>
          <a:prstGeom prst="rect">
            <a:avLst/>
          </a:prstGeom>
          <a:noFill/>
        </p:spPr>
        <p:txBody>
          <a:bodyPr wrap="none" lIns="0" tIns="0" rIns="0" bIns="0" rtlCol="0">
            <a:spAutoFit/>
          </a:bodyPr>
          <a:lstStyle/>
          <a:p>
            <a:pPr>
              <a:lnSpc>
                <a:spcPct val="120000"/>
              </a:lnSpc>
            </a:pPr>
            <a:r>
              <a:rPr lang="zh-CN" altLang="en-US" sz="1325">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请替换文字内容</a:t>
            </a:r>
            <a:endParaRPr lang="en-US" sz="1325"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500"/>
                                        <p:tgtEl>
                                          <p:spTgt spid="5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500"/>
                                        <p:tgtEl>
                                          <p:spTgt spid="5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500"/>
                                        <p:tgtEl>
                                          <p:spTgt spid="5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0"/>
                                        </p:tgtEl>
                                        <p:attrNameLst>
                                          <p:attrName>style.visibility</p:attrName>
                                        </p:attrNameLst>
                                      </p:cBhvr>
                                      <p:to>
                                        <p:strVal val="visible"/>
                                      </p:to>
                                    </p:set>
                                    <p:animEffect transition="in" filter="fade">
                                      <p:cBhvr>
                                        <p:cTn id="23" dur="500"/>
                                        <p:tgtEl>
                                          <p:spTgt spid="6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fade">
                                      <p:cBhvr>
                                        <p:cTn id="27" dur="500"/>
                                        <p:tgtEl>
                                          <p:spTgt spid="6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fade">
                                      <p:cBhvr>
                                        <p:cTn id="31" dur="500"/>
                                        <p:tgtEl>
                                          <p:spTgt spid="61"/>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fade">
                                      <p:cBhvr>
                                        <p:cTn id="35" dur="500"/>
                                        <p:tgtEl>
                                          <p:spTgt spid="57"/>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fade">
                                      <p:cBhvr>
                                        <p:cTn id="39" dur="500"/>
                                        <p:tgtEl>
                                          <p:spTgt spid="59"/>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fade">
                                      <p:cBhvr>
                                        <p:cTn id="47" dur="500"/>
                                        <p:tgtEl>
                                          <p:spTgt spid="63"/>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65"/>
                                        </p:tgtEl>
                                        <p:attrNameLst>
                                          <p:attrName>style.visibility</p:attrName>
                                        </p:attrNameLst>
                                      </p:cBhvr>
                                      <p:to>
                                        <p:strVal val="visible"/>
                                      </p:to>
                                    </p:set>
                                    <p:animEffect transition="in" filter="fade">
                                      <p:cBhvr>
                                        <p:cTn id="51" dur="500"/>
                                        <p:tgtEl>
                                          <p:spTgt spid="65"/>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64"/>
                                        </p:tgtEl>
                                        <p:attrNameLst>
                                          <p:attrName>style.visibility</p:attrName>
                                        </p:attrNameLst>
                                      </p:cBhvr>
                                      <p:to>
                                        <p:strVal val="visible"/>
                                      </p:to>
                                    </p:set>
                                    <p:animEffect transition="in" filter="fade">
                                      <p:cBhvr>
                                        <p:cTn id="55"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P spid="60" grpId="0"/>
      <p:bldP spid="61" grpId="0"/>
      <p:bldP spid="62" grpId="0"/>
      <p:bldP spid="63" grpId="0"/>
      <p:bldP spid="64" grpId="0"/>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Oval 51"/>
          <p:cNvSpPr/>
          <p:nvPr/>
        </p:nvSpPr>
        <p:spPr>
          <a:xfrm>
            <a:off x="9377363" y="1925638"/>
            <a:ext cx="309562" cy="309562"/>
          </a:xfrm>
          <a:prstGeom prst="ellipse">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298D74"/>
                </a:solidFill>
                <a:latin typeface="FZHei-B01S" panose="02010601030101010101" pitchFamily="2" charset="-122"/>
                <a:ea typeface="FZHei-B01S" panose="02010601030101010101" pitchFamily="2" charset="-122"/>
                <a:sym typeface="FZHei-B01S" panose="02010601030101010101" pitchFamily="2" charset="-122"/>
              </a:rPr>
              <a:t>2</a:t>
            </a:r>
            <a:endParaRPr lang="en-US" sz="1200" dirty="0">
              <a:solidFill>
                <a:srgbClr val="298D74"/>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4" name="Oval 53"/>
          <p:cNvSpPr/>
          <p:nvPr/>
        </p:nvSpPr>
        <p:spPr>
          <a:xfrm>
            <a:off x="9377363" y="3462338"/>
            <a:ext cx="309562" cy="309562"/>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37BC9B"/>
                </a:solidFill>
                <a:latin typeface="FZHei-B01S" panose="02010601030101010101" pitchFamily="2" charset="-122"/>
                <a:ea typeface="FZHei-B01S" panose="02010601030101010101" pitchFamily="2" charset="-122"/>
                <a:sym typeface="FZHei-B01S" panose="02010601030101010101" pitchFamily="2" charset="-122"/>
              </a:rPr>
              <a:t>4</a:t>
            </a:r>
            <a:endParaRPr lang="en-US" sz="1200" dirty="0">
              <a:solidFill>
                <a:srgbClr val="37BC9B"/>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6" name="Oval 55"/>
          <p:cNvSpPr/>
          <p:nvPr/>
        </p:nvSpPr>
        <p:spPr>
          <a:xfrm>
            <a:off x="9377363" y="4992688"/>
            <a:ext cx="309562" cy="309562"/>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298D74"/>
                </a:solidFill>
                <a:latin typeface="FZHei-B01S" panose="02010601030101010101" pitchFamily="2" charset="-122"/>
                <a:ea typeface="FZHei-B01S" panose="02010601030101010101" pitchFamily="2" charset="-122"/>
                <a:sym typeface="FZHei-B01S" panose="02010601030101010101" pitchFamily="2" charset="-122"/>
              </a:rPr>
              <a:t>6</a:t>
            </a:r>
            <a:endParaRPr lang="en-US" sz="1200" dirty="0">
              <a:solidFill>
                <a:srgbClr val="298D74"/>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8" name="Oval 57"/>
          <p:cNvSpPr/>
          <p:nvPr/>
        </p:nvSpPr>
        <p:spPr>
          <a:xfrm>
            <a:off x="2505075" y="1920875"/>
            <a:ext cx="309563" cy="309563"/>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rgbClr val="37BC9B"/>
                </a:solidFill>
                <a:latin typeface="FZHei-B01S" panose="02010601030101010101" pitchFamily="2" charset="-122"/>
                <a:ea typeface="FZHei-B01S" panose="02010601030101010101" pitchFamily="2" charset="-122"/>
                <a:sym typeface="FZHei-B01S" panose="02010601030101010101" pitchFamily="2" charset="-122"/>
              </a:rPr>
              <a:t>1</a:t>
            </a:r>
            <a:endParaRPr lang="en-US" sz="1050" dirty="0">
              <a:solidFill>
                <a:srgbClr val="37BC9B"/>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9" name="Rectangle 58"/>
          <p:cNvSpPr/>
          <p:nvPr/>
        </p:nvSpPr>
        <p:spPr>
          <a:xfrm>
            <a:off x="635000" y="1905000"/>
            <a:ext cx="1641475" cy="746358"/>
          </a:xfrm>
          <a:prstGeom prst="rect">
            <a:avLst/>
          </a:prstGeom>
        </p:spPr>
        <p:txBody>
          <a:bodyPr>
            <a:spAutoFit/>
          </a:bodyPr>
          <a:lstStyle/>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0" name="Oval 59"/>
          <p:cNvSpPr/>
          <p:nvPr/>
        </p:nvSpPr>
        <p:spPr>
          <a:xfrm>
            <a:off x="2509838" y="3460750"/>
            <a:ext cx="309562" cy="309563"/>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298D74"/>
                </a:solidFill>
                <a:latin typeface="FZHei-B01S" panose="02010601030101010101" pitchFamily="2" charset="-122"/>
                <a:ea typeface="FZHei-B01S" panose="02010601030101010101" pitchFamily="2" charset="-122"/>
                <a:sym typeface="FZHei-B01S" panose="02010601030101010101" pitchFamily="2" charset="-122"/>
              </a:rPr>
              <a:t>3</a:t>
            </a:r>
            <a:endParaRPr lang="en-US" sz="1200" dirty="0">
              <a:solidFill>
                <a:srgbClr val="298D74"/>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2" name="Oval 61"/>
          <p:cNvSpPr/>
          <p:nvPr/>
        </p:nvSpPr>
        <p:spPr>
          <a:xfrm>
            <a:off x="2505075" y="5000625"/>
            <a:ext cx="309563" cy="307975"/>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37BC9B"/>
                </a:solidFill>
                <a:latin typeface="FZHei-B01S" panose="02010601030101010101" pitchFamily="2" charset="-122"/>
                <a:ea typeface="FZHei-B01S" panose="02010601030101010101" pitchFamily="2" charset="-122"/>
                <a:sym typeface="FZHei-B01S" panose="02010601030101010101" pitchFamily="2" charset="-122"/>
              </a:rPr>
              <a:t>5</a:t>
            </a:r>
            <a:endParaRPr lang="en-US" sz="1200" dirty="0">
              <a:solidFill>
                <a:srgbClr val="37BC9B"/>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Rectangle 58"/>
          <p:cNvSpPr/>
          <p:nvPr/>
        </p:nvSpPr>
        <p:spPr>
          <a:xfrm>
            <a:off x="635000" y="3242352"/>
            <a:ext cx="1641475" cy="746358"/>
          </a:xfrm>
          <a:prstGeom prst="rect">
            <a:avLst/>
          </a:prstGeom>
        </p:spPr>
        <p:txBody>
          <a:bodyPr>
            <a:spAutoFit/>
          </a:bodyPr>
          <a:lstStyle/>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Rectangle 58"/>
          <p:cNvSpPr/>
          <p:nvPr/>
        </p:nvSpPr>
        <p:spPr>
          <a:xfrm>
            <a:off x="634999" y="4986782"/>
            <a:ext cx="1641475" cy="746358"/>
          </a:xfrm>
          <a:prstGeom prst="rect">
            <a:avLst/>
          </a:prstGeom>
        </p:spPr>
        <p:txBody>
          <a:bodyPr>
            <a:spAutoFit/>
          </a:bodyPr>
          <a:lstStyle/>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Rectangle 58"/>
          <p:cNvSpPr/>
          <p:nvPr/>
        </p:nvSpPr>
        <p:spPr>
          <a:xfrm>
            <a:off x="9915525" y="1857259"/>
            <a:ext cx="1641475" cy="746358"/>
          </a:xfrm>
          <a:prstGeom prst="rect">
            <a:avLst/>
          </a:prstGeom>
        </p:spPr>
        <p:txBody>
          <a:bodyPr>
            <a:spAutoFit/>
          </a:bodyPr>
          <a:lstStyle/>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Rectangle 58"/>
          <p:cNvSpPr/>
          <p:nvPr/>
        </p:nvSpPr>
        <p:spPr>
          <a:xfrm>
            <a:off x="9915525" y="3194611"/>
            <a:ext cx="1641475" cy="746358"/>
          </a:xfrm>
          <a:prstGeom prst="rect">
            <a:avLst/>
          </a:prstGeom>
        </p:spPr>
        <p:txBody>
          <a:bodyPr>
            <a:spAutoFit/>
          </a:bodyPr>
          <a:lstStyle/>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Rectangle 58"/>
          <p:cNvSpPr/>
          <p:nvPr/>
        </p:nvSpPr>
        <p:spPr>
          <a:xfrm>
            <a:off x="9915524" y="4939041"/>
            <a:ext cx="1641475" cy="746358"/>
          </a:xfrm>
          <a:prstGeom prst="rect">
            <a:avLst/>
          </a:prstGeom>
        </p:spPr>
        <p:txBody>
          <a:bodyPr>
            <a:spAutoFit/>
          </a:bodyPr>
          <a:lstStyle/>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20000"/>
              </a:lnSpc>
              <a:spcBef>
                <a:spcPct val="0"/>
              </a:spcBef>
              <a:buNone/>
            </a:pPr>
            <a:r>
              <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单击此处添加文本单击此处添加文本</a:t>
            </a:r>
            <a:endParaRPr lang="zh-CN" altLang="en-US" sz="9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pic>
        <p:nvPicPr>
          <p:cNvPr id="6" name="图片占位符 5"/>
          <p:cNvPicPr>
            <a:picLocks noGrp="1" noChangeAspect="1"/>
          </p:cNvPicPr>
          <p:nvPr>
            <p:ph type="pic" sz="quarter" idx="10"/>
          </p:nvPr>
        </p:nvPicPr>
        <p:blipFill>
          <a:blip r:embed="rId1">
            <a:extLst>
              <a:ext uri="{28A0092B-C50C-407E-A947-70E740481C1C}">
                <a14:useLocalDpi xmlns:a14="http://schemas.microsoft.com/office/drawing/2010/main" val="0"/>
              </a:ext>
            </a:extLst>
          </a:blip>
          <a:srcRect l="25065" r="25065"/>
          <a:stretch>
            <a:fillRect/>
          </a:stretch>
        </p:blipFill>
        <p:spPr/>
      </p:pic>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1"/>
          <p:cNvSpPr/>
          <p:nvPr/>
        </p:nvSpPr>
        <p:spPr>
          <a:xfrm>
            <a:off x="5905505" y="1743301"/>
            <a:ext cx="3839633" cy="1241099"/>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712" tIns="60856" rIns="121712" bIns="60856" anchor="ctr"/>
          <a:lstStyle/>
          <a:p>
            <a:pPr algn="ctr">
              <a:defRPr/>
            </a:pPr>
            <a:endParaRPr lang="zh-CN" altLang="en-US" sz="2440">
              <a:latin typeface="FZHei-B01S" panose="02010601030101010101" pitchFamily="2" charset="-122"/>
              <a:ea typeface="FZHei-B01S" panose="02010601030101010101" pitchFamily="2" charset="-122"/>
              <a:sym typeface="FZHei-B01S" panose="02010601030101010101" pitchFamily="2" charset="-122"/>
            </a:endParaRPr>
          </a:p>
        </p:txBody>
      </p:sp>
      <p:sp>
        <p:nvSpPr>
          <p:cNvPr id="3" name="五边形 2"/>
          <p:cNvSpPr/>
          <p:nvPr/>
        </p:nvSpPr>
        <p:spPr>
          <a:xfrm flipH="1">
            <a:off x="2065869" y="2975971"/>
            <a:ext cx="3839633" cy="124320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712" tIns="60856" rIns="121712" bIns="60856" anchor="ctr"/>
          <a:lstStyle/>
          <a:p>
            <a:pPr algn="ctr">
              <a:defRPr/>
            </a:pPr>
            <a:endParaRPr lang="zh-CN" altLang="en-US" sz="2440">
              <a:latin typeface="FZHei-B01S" panose="02010601030101010101" pitchFamily="2" charset="-122"/>
              <a:ea typeface="FZHei-B01S" panose="02010601030101010101" pitchFamily="2" charset="-122"/>
              <a:sym typeface="FZHei-B01S" panose="02010601030101010101" pitchFamily="2" charset="-122"/>
            </a:endParaRPr>
          </a:p>
        </p:txBody>
      </p:sp>
      <p:sp>
        <p:nvSpPr>
          <p:cNvPr id="4" name="TextBox 15"/>
          <p:cNvSpPr txBox="1">
            <a:spLocks noChangeArrowheads="1"/>
          </p:cNvSpPr>
          <p:nvPr/>
        </p:nvSpPr>
        <p:spPr bwMode="auto">
          <a:xfrm>
            <a:off x="2641602" y="3410039"/>
            <a:ext cx="3263900" cy="498260"/>
          </a:xfrm>
          <a:prstGeom prst="rect">
            <a:avLst/>
          </a:prstGeom>
          <a:noFill/>
          <a:ln w="9525">
            <a:noFill/>
            <a:miter lim="800000"/>
          </a:ln>
        </p:spPr>
        <p:txBody>
          <a:bodyPr lIns="121712" tIns="60856" rIns="121712" bIns="60856">
            <a:spAutoFit/>
          </a:bodyPr>
          <a:lstStyle/>
          <a:p>
            <a:pPr algn="r"/>
            <a:r>
              <a:rPr lang="zh-CN" altLang="en-US" sz="2440">
                <a:solidFill>
                  <a:schemeClr val="bg1"/>
                </a:solidFill>
                <a:latin typeface="FZHei-B01S" panose="02010601030101010101" pitchFamily="2" charset="-122"/>
                <a:ea typeface="FZHei-B01S" panose="02010601030101010101" pitchFamily="2" charset="-122"/>
                <a:sym typeface="FZHei-B01S" panose="02010601030101010101" pitchFamily="2" charset="-122"/>
              </a:rPr>
              <a:t>点击添加标题</a:t>
            </a:r>
            <a:endParaRPr lang="zh-CN" altLang="en-US" sz="244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 name="TextBox 16"/>
          <p:cNvSpPr txBox="1">
            <a:spLocks noChangeArrowheads="1"/>
          </p:cNvSpPr>
          <p:nvPr/>
        </p:nvSpPr>
        <p:spPr bwMode="auto">
          <a:xfrm>
            <a:off x="5905503" y="2097299"/>
            <a:ext cx="3263900" cy="498260"/>
          </a:xfrm>
          <a:prstGeom prst="rect">
            <a:avLst/>
          </a:prstGeom>
          <a:noFill/>
          <a:ln w="9525">
            <a:noFill/>
            <a:miter lim="800000"/>
          </a:ln>
        </p:spPr>
        <p:txBody>
          <a:bodyPr lIns="121712" tIns="60856" rIns="121712" bIns="60856">
            <a:spAutoFit/>
          </a:bodyPr>
          <a:lstStyle/>
          <a:p>
            <a:r>
              <a:rPr lang="zh-CN" altLang="en-US" sz="2440">
                <a:solidFill>
                  <a:schemeClr val="bg1"/>
                </a:solidFill>
                <a:latin typeface="FZHei-B01S" panose="02010601030101010101" pitchFamily="2" charset="-122"/>
                <a:ea typeface="FZHei-B01S" panose="02010601030101010101" pitchFamily="2" charset="-122"/>
                <a:sym typeface="FZHei-B01S" panose="02010601030101010101" pitchFamily="2" charset="-122"/>
              </a:rPr>
              <a:t>点击添加标题</a:t>
            </a:r>
            <a:endParaRPr lang="zh-CN" altLang="en-US" sz="244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TextBox 5"/>
          <p:cNvSpPr txBox="1"/>
          <p:nvPr/>
        </p:nvSpPr>
        <p:spPr>
          <a:xfrm>
            <a:off x="1200154" y="1486231"/>
            <a:ext cx="4320116" cy="1579197"/>
          </a:xfrm>
          <a:prstGeom prst="rect">
            <a:avLst/>
          </a:prstGeom>
          <a:noFill/>
        </p:spPr>
        <p:txBody>
          <a:bodyPr lIns="121712" tIns="60856" rIns="121712" bIns="60856">
            <a:spAutoFit/>
          </a:bodyPr>
          <a:lstStyle/>
          <a:p>
            <a:pPr>
              <a:lnSpc>
                <a:spcPct val="150000"/>
              </a:lnSpc>
              <a:defRPr/>
            </a:pPr>
            <a:r>
              <a:rPr lang="zh-CN" altLang="en-US" sz="1625" dirty="0">
                <a:solidFill>
                  <a:sysClr val="windowText" lastClr="000000"/>
                </a:solidFill>
                <a:latin typeface="FZHei-B01S" panose="02010601030101010101" pitchFamily="2" charset="-122"/>
                <a:ea typeface="FZHei-B01S" panose="02010601030101010101" pitchFamily="2" charset="-122"/>
                <a:sym typeface="FZHei-B01S" panose="02010601030101010101" pitchFamily="2" charset="-122"/>
              </a:rPr>
              <a:t>您的内容打在这里，或者通过复制您的文本后，在此框中选择粘贴，并选择只保留文字。您的内容打在这里，或者通过复制您的文本后</a:t>
            </a:r>
            <a:endParaRPr lang="zh-CN" altLang="en-US" sz="1625" dirty="0">
              <a:solidFill>
                <a:schemeClr val="tx1">
                  <a:lumMod val="95000"/>
                  <a:lumOff val="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sp>
        <p:nvSpPr>
          <p:cNvPr id="7" name="TextBox 6"/>
          <p:cNvSpPr txBox="1"/>
          <p:nvPr/>
        </p:nvSpPr>
        <p:spPr>
          <a:xfrm>
            <a:off x="6193367" y="3327859"/>
            <a:ext cx="4320119" cy="1579197"/>
          </a:xfrm>
          <a:prstGeom prst="rect">
            <a:avLst/>
          </a:prstGeom>
          <a:noFill/>
        </p:spPr>
        <p:txBody>
          <a:bodyPr lIns="121712" tIns="60856" rIns="121712" bIns="60856">
            <a:spAutoFit/>
          </a:bodyPr>
          <a:lstStyle/>
          <a:p>
            <a:pPr>
              <a:lnSpc>
                <a:spcPct val="150000"/>
              </a:lnSpc>
              <a:defRPr/>
            </a:pPr>
            <a:r>
              <a:rPr lang="zh-CN" altLang="en-US" sz="1625" dirty="0">
                <a:solidFill>
                  <a:sysClr val="windowText" lastClr="000000"/>
                </a:solidFill>
                <a:latin typeface="FZHei-B01S" panose="02010601030101010101" pitchFamily="2" charset="-122"/>
                <a:ea typeface="FZHei-B01S" panose="02010601030101010101" pitchFamily="2" charset="-122"/>
                <a:sym typeface="FZHei-B01S" panose="02010601030101010101" pitchFamily="2" charset="-122"/>
              </a:rPr>
              <a:t>您的内容打在这里，或者通过复制您的文本后，在此框中选择粘贴，并选择只保留文字。您的内容打在这里，或者通过复制您的文本后</a:t>
            </a:r>
            <a:endParaRPr lang="zh-CN" altLang="en-US" sz="1625" dirty="0">
              <a:solidFill>
                <a:schemeClr val="tx1">
                  <a:lumMod val="95000"/>
                  <a:lumOff val="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sp>
        <p:nvSpPr>
          <p:cNvPr id="8" name="矩形 7"/>
          <p:cNvSpPr/>
          <p:nvPr/>
        </p:nvSpPr>
        <p:spPr>
          <a:xfrm>
            <a:off x="3414187" y="4906098"/>
            <a:ext cx="2256367" cy="3013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712" tIns="60856" rIns="121712" bIns="60856" anchor="ctr"/>
          <a:lstStyle/>
          <a:p>
            <a:pPr algn="ctr">
              <a:defRPr/>
            </a:pPr>
            <a:endParaRPr lang="zh-CN" altLang="en-US" sz="2440">
              <a:latin typeface="FZHei-B01S" panose="02010601030101010101" pitchFamily="2" charset="-122"/>
              <a:ea typeface="FZHei-B01S" panose="02010601030101010101" pitchFamily="2" charset="-122"/>
              <a:sym typeface="FZHei-B01S" panose="02010601030101010101" pitchFamily="2" charset="-122"/>
            </a:endParaRPr>
          </a:p>
        </p:txBody>
      </p:sp>
      <p:sp>
        <p:nvSpPr>
          <p:cNvPr id="9" name="矩形 8"/>
          <p:cNvSpPr/>
          <p:nvPr/>
        </p:nvSpPr>
        <p:spPr>
          <a:xfrm>
            <a:off x="2118788" y="5382309"/>
            <a:ext cx="3534833" cy="3013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712" tIns="60856" rIns="121712" bIns="60856" anchor="ctr"/>
          <a:lstStyle/>
          <a:p>
            <a:pPr algn="ctr">
              <a:defRPr/>
            </a:pPr>
            <a:endParaRPr lang="zh-CN" altLang="en-US" sz="2440">
              <a:latin typeface="FZHei-B01S" panose="02010601030101010101" pitchFamily="2" charset="-122"/>
              <a:ea typeface="FZHei-B01S" panose="02010601030101010101" pitchFamily="2" charset="-122"/>
              <a:sym typeface="FZHei-B01S" panose="02010601030101010101" pitchFamily="2" charset="-122"/>
            </a:endParaRPr>
          </a:p>
        </p:txBody>
      </p:sp>
      <p:sp>
        <p:nvSpPr>
          <p:cNvPr id="10" name="矩形 9"/>
          <p:cNvSpPr/>
          <p:nvPr/>
        </p:nvSpPr>
        <p:spPr>
          <a:xfrm>
            <a:off x="2789768" y="5942805"/>
            <a:ext cx="2880784" cy="3013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712" tIns="60856" rIns="121712" bIns="60856" anchor="ctr"/>
          <a:lstStyle/>
          <a:p>
            <a:pPr algn="ctr">
              <a:defRPr/>
            </a:pPr>
            <a:endParaRPr lang="zh-CN" altLang="en-US" sz="2440">
              <a:latin typeface="FZHei-B01S" panose="02010601030101010101" pitchFamily="2" charset="-122"/>
              <a:ea typeface="FZHei-B01S" panose="02010601030101010101" pitchFamily="2" charset="-122"/>
              <a:sym typeface="FZHei-B01S" panose="02010601030101010101" pitchFamily="2" charset="-122"/>
            </a:endParaRPr>
          </a:p>
        </p:txBody>
      </p:sp>
      <p:sp>
        <p:nvSpPr>
          <p:cNvPr id="11" name="TextBox 10"/>
          <p:cNvSpPr txBox="1">
            <a:spLocks noChangeArrowheads="1"/>
          </p:cNvSpPr>
          <p:nvPr/>
        </p:nvSpPr>
        <p:spPr bwMode="auto">
          <a:xfrm>
            <a:off x="3693586" y="4906099"/>
            <a:ext cx="1424009" cy="352322"/>
          </a:xfrm>
          <a:prstGeom prst="rect">
            <a:avLst/>
          </a:prstGeom>
          <a:noFill/>
          <a:ln w="9525">
            <a:noFill/>
            <a:miter lim="800000"/>
          </a:ln>
        </p:spPr>
        <p:txBody>
          <a:bodyPr wrap="none" lIns="121712" tIns="60856" rIns="121712" bIns="60856">
            <a:spAutoFit/>
          </a:bodyPr>
          <a:lstStyle/>
          <a:p>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对比一：</a:t>
            </a:r>
            <a:r>
              <a:rPr lang="en-US" altLang="zh-CN" sz="1490">
                <a:solidFill>
                  <a:schemeClr val="bg1"/>
                </a:solidFill>
                <a:latin typeface="FZHei-B01S" panose="02010601030101010101" pitchFamily="2" charset="-122"/>
                <a:ea typeface="FZHei-B01S" panose="02010601030101010101" pitchFamily="2" charset="-122"/>
                <a:sym typeface="FZHei-B01S" panose="02010601030101010101" pitchFamily="2" charset="-122"/>
              </a:rPr>
              <a:t>56</a:t>
            </a:r>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a:t>
            </a:r>
            <a:endPar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TextBox 11"/>
          <p:cNvSpPr txBox="1">
            <a:spLocks noChangeArrowheads="1"/>
          </p:cNvSpPr>
          <p:nvPr/>
        </p:nvSpPr>
        <p:spPr bwMode="auto">
          <a:xfrm>
            <a:off x="3693586" y="5382310"/>
            <a:ext cx="1536219" cy="352322"/>
          </a:xfrm>
          <a:prstGeom prst="rect">
            <a:avLst/>
          </a:prstGeom>
          <a:noFill/>
          <a:ln w="9525">
            <a:noFill/>
            <a:miter lim="800000"/>
          </a:ln>
        </p:spPr>
        <p:txBody>
          <a:bodyPr wrap="none" lIns="121712" tIns="60856" rIns="121712" bIns="60856">
            <a:spAutoFit/>
          </a:bodyPr>
          <a:lstStyle/>
          <a:p>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对比二：</a:t>
            </a:r>
            <a:r>
              <a:rPr lang="en-US" altLang="zh-CN" sz="1490">
                <a:solidFill>
                  <a:schemeClr val="bg1"/>
                </a:solidFill>
                <a:latin typeface="FZHei-B01S" panose="02010601030101010101" pitchFamily="2" charset="-122"/>
                <a:ea typeface="FZHei-B01S" panose="02010601030101010101" pitchFamily="2" charset="-122"/>
                <a:sym typeface="FZHei-B01S" panose="02010601030101010101" pitchFamily="2" charset="-122"/>
              </a:rPr>
              <a:t>820</a:t>
            </a:r>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万</a:t>
            </a:r>
            <a:endPar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TextBox 12"/>
          <p:cNvSpPr txBox="1">
            <a:spLocks noChangeArrowheads="1"/>
          </p:cNvSpPr>
          <p:nvPr/>
        </p:nvSpPr>
        <p:spPr bwMode="auto">
          <a:xfrm>
            <a:off x="3693586" y="5949127"/>
            <a:ext cx="1536219" cy="352322"/>
          </a:xfrm>
          <a:prstGeom prst="rect">
            <a:avLst/>
          </a:prstGeom>
          <a:noFill/>
          <a:ln w="9525">
            <a:noFill/>
            <a:miter lim="800000"/>
          </a:ln>
        </p:spPr>
        <p:txBody>
          <a:bodyPr wrap="none" lIns="121712" tIns="60856" rIns="121712" bIns="60856">
            <a:spAutoFit/>
          </a:bodyPr>
          <a:lstStyle/>
          <a:p>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对比三：</a:t>
            </a:r>
            <a:r>
              <a:rPr lang="en-US" altLang="zh-CN" sz="1490">
                <a:solidFill>
                  <a:schemeClr val="bg1"/>
                </a:solidFill>
                <a:latin typeface="FZHei-B01S" panose="02010601030101010101" pitchFamily="2" charset="-122"/>
                <a:ea typeface="FZHei-B01S" panose="02010601030101010101" pitchFamily="2" charset="-122"/>
                <a:sym typeface="FZHei-B01S" panose="02010601030101010101" pitchFamily="2" charset="-122"/>
              </a:rPr>
              <a:t>640</a:t>
            </a:r>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万</a:t>
            </a:r>
            <a:endPar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矩形 13"/>
          <p:cNvSpPr/>
          <p:nvPr/>
        </p:nvSpPr>
        <p:spPr>
          <a:xfrm>
            <a:off x="6096002" y="4872385"/>
            <a:ext cx="2256367" cy="3013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712" tIns="60856" rIns="121712" bIns="60856" anchor="ctr"/>
          <a:lstStyle/>
          <a:p>
            <a:pPr algn="ctr">
              <a:defRPr/>
            </a:pPr>
            <a:endParaRPr lang="zh-CN" altLang="en-US" sz="2440">
              <a:latin typeface="FZHei-B01S" panose="02010601030101010101" pitchFamily="2" charset="-122"/>
              <a:ea typeface="FZHei-B01S" panose="02010601030101010101" pitchFamily="2" charset="-122"/>
              <a:sym typeface="FZHei-B01S" panose="02010601030101010101" pitchFamily="2" charset="-122"/>
            </a:endParaRPr>
          </a:p>
        </p:txBody>
      </p:sp>
      <p:sp>
        <p:nvSpPr>
          <p:cNvPr id="15" name="矩形 14"/>
          <p:cNvSpPr/>
          <p:nvPr/>
        </p:nvSpPr>
        <p:spPr>
          <a:xfrm>
            <a:off x="6112937" y="5350703"/>
            <a:ext cx="3534833" cy="301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712" tIns="60856" rIns="121712" bIns="60856" anchor="ctr"/>
          <a:lstStyle/>
          <a:p>
            <a:pPr algn="ctr">
              <a:defRPr/>
            </a:pPr>
            <a:endParaRPr lang="zh-CN" altLang="en-US" sz="2440">
              <a:latin typeface="FZHei-B01S" panose="02010601030101010101" pitchFamily="2" charset="-122"/>
              <a:ea typeface="FZHei-B01S" panose="02010601030101010101" pitchFamily="2" charset="-122"/>
              <a:sym typeface="FZHei-B01S" panose="02010601030101010101" pitchFamily="2" charset="-122"/>
            </a:endParaRPr>
          </a:p>
        </p:txBody>
      </p:sp>
      <p:sp>
        <p:nvSpPr>
          <p:cNvPr id="16" name="矩形 15"/>
          <p:cNvSpPr/>
          <p:nvPr/>
        </p:nvSpPr>
        <p:spPr>
          <a:xfrm>
            <a:off x="6096001" y="5909090"/>
            <a:ext cx="2880784" cy="3013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712" tIns="60856" rIns="121712" bIns="60856" anchor="ctr"/>
          <a:lstStyle/>
          <a:p>
            <a:pPr algn="ctr">
              <a:defRPr/>
            </a:pPr>
            <a:endParaRPr lang="zh-CN" altLang="en-US" sz="2440">
              <a:latin typeface="FZHei-B01S" panose="02010601030101010101" pitchFamily="2" charset="-122"/>
              <a:ea typeface="FZHei-B01S" panose="02010601030101010101" pitchFamily="2" charset="-122"/>
              <a:sym typeface="FZHei-B01S" panose="02010601030101010101" pitchFamily="2" charset="-122"/>
            </a:endParaRPr>
          </a:p>
        </p:txBody>
      </p:sp>
      <p:sp>
        <p:nvSpPr>
          <p:cNvPr id="17" name="TextBox 16"/>
          <p:cNvSpPr txBox="1">
            <a:spLocks noChangeArrowheads="1"/>
          </p:cNvSpPr>
          <p:nvPr/>
        </p:nvSpPr>
        <p:spPr bwMode="auto">
          <a:xfrm>
            <a:off x="6375402" y="4872386"/>
            <a:ext cx="1424009" cy="352322"/>
          </a:xfrm>
          <a:prstGeom prst="rect">
            <a:avLst/>
          </a:prstGeom>
          <a:noFill/>
          <a:ln w="9525">
            <a:noFill/>
            <a:miter lim="800000"/>
          </a:ln>
        </p:spPr>
        <p:txBody>
          <a:bodyPr wrap="none" lIns="121712" tIns="60856" rIns="121712" bIns="60856">
            <a:spAutoFit/>
          </a:bodyPr>
          <a:lstStyle/>
          <a:p>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对比一：</a:t>
            </a:r>
            <a:r>
              <a:rPr lang="en-US" altLang="zh-CN" sz="1490">
                <a:solidFill>
                  <a:schemeClr val="bg1"/>
                </a:solidFill>
                <a:latin typeface="FZHei-B01S" panose="02010601030101010101" pitchFamily="2" charset="-122"/>
                <a:ea typeface="FZHei-B01S" panose="02010601030101010101" pitchFamily="2" charset="-122"/>
                <a:sym typeface="FZHei-B01S" panose="02010601030101010101" pitchFamily="2" charset="-122"/>
              </a:rPr>
              <a:t>56</a:t>
            </a:r>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a:t>
            </a:r>
            <a:endPar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TextBox 17"/>
          <p:cNvSpPr txBox="1">
            <a:spLocks noChangeArrowheads="1"/>
          </p:cNvSpPr>
          <p:nvPr/>
        </p:nvSpPr>
        <p:spPr bwMode="auto">
          <a:xfrm>
            <a:off x="6383870" y="5350702"/>
            <a:ext cx="1536219" cy="352322"/>
          </a:xfrm>
          <a:prstGeom prst="rect">
            <a:avLst/>
          </a:prstGeom>
          <a:noFill/>
          <a:ln w="9525">
            <a:noFill/>
            <a:miter lim="800000"/>
          </a:ln>
        </p:spPr>
        <p:txBody>
          <a:bodyPr wrap="none" lIns="121712" tIns="60856" rIns="121712" bIns="60856">
            <a:spAutoFit/>
          </a:bodyPr>
          <a:lstStyle/>
          <a:p>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对比二：</a:t>
            </a:r>
            <a:r>
              <a:rPr lang="en-US" altLang="zh-CN" sz="1490">
                <a:solidFill>
                  <a:schemeClr val="bg1"/>
                </a:solidFill>
                <a:latin typeface="FZHei-B01S" panose="02010601030101010101" pitchFamily="2" charset="-122"/>
                <a:ea typeface="FZHei-B01S" panose="02010601030101010101" pitchFamily="2" charset="-122"/>
                <a:sym typeface="FZHei-B01S" panose="02010601030101010101" pitchFamily="2" charset="-122"/>
              </a:rPr>
              <a:t>820</a:t>
            </a:r>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万</a:t>
            </a:r>
            <a:endPar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TextBox 18"/>
          <p:cNvSpPr txBox="1">
            <a:spLocks noChangeArrowheads="1"/>
          </p:cNvSpPr>
          <p:nvPr/>
        </p:nvSpPr>
        <p:spPr bwMode="auto">
          <a:xfrm>
            <a:off x="6400802" y="5917522"/>
            <a:ext cx="1536219" cy="352322"/>
          </a:xfrm>
          <a:prstGeom prst="rect">
            <a:avLst/>
          </a:prstGeom>
          <a:noFill/>
          <a:ln w="9525">
            <a:noFill/>
            <a:miter lim="800000"/>
          </a:ln>
        </p:spPr>
        <p:txBody>
          <a:bodyPr wrap="none" lIns="121712" tIns="60856" rIns="121712" bIns="60856">
            <a:spAutoFit/>
          </a:bodyPr>
          <a:lstStyle/>
          <a:p>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对比三：</a:t>
            </a:r>
            <a:r>
              <a:rPr lang="en-US" altLang="zh-CN" sz="1490">
                <a:solidFill>
                  <a:schemeClr val="bg1"/>
                </a:solidFill>
                <a:latin typeface="FZHei-B01S" panose="02010601030101010101" pitchFamily="2" charset="-122"/>
                <a:ea typeface="FZHei-B01S" panose="02010601030101010101" pitchFamily="2" charset="-122"/>
                <a:sym typeface="FZHei-B01S" panose="02010601030101010101" pitchFamily="2" charset="-122"/>
              </a:rPr>
              <a:t>640</a:t>
            </a:r>
            <a:r>
              <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rPr>
              <a:t>万</a:t>
            </a:r>
            <a:endParaRPr lang="zh-CN" altLang="en-US" sz="149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400"/>
                                        <p:tgtEl>
                                          <p:spTgt spid="8"/>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right)">
                                      <p:cBhvr>
                                        <p:cTn id="28" dur="500"/>
                                        <p:tgtEl>
                                          <p:spTgt spid="9"/>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right)">
                                      <p:cBhvr>
                                        <p:cTn id="31" dur="500"/>
                                        <p:tgtEl>
                                          <p:spTgt spid="12"/>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right)">
                                      <p:cBhvr>
                                        <p:cTn id="34" dur="500"/>
                                        <p:tgtEl>
                                          <p:spTgt spid="13"/>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right)">
                                      <p:cBhvr>
                                        <p:cTn id="37" dur="500"/>
                                        <p:tgtEl>
                                          <p:spTgt spid="10"/>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500"/>
                                        <p:tgtEl>
                                          <p:spTgt spid="1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500"/>
                                        <p:tgtEl>
                                          <p:spTgt spid="16"/>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left)">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p:bldP spid="7" grpId="0"/>
      <p:bldP spid="8" grpId="0" animBg="1"/>
      <p:bldP spid="9" grpId="0" animBg="1"/>
      <p:bldP spid="10" grpId="0" animBg="1"/>
      <p:bldP spid="11" grpId="0"/>
      <p:bldP spid="12" grpId="0"/>
      <p:bldP spid="13" grpId="0"/>
      <p:bldP spid="14" grpId="0" animBg="1"/>
      <p:bldP spid="15" grpId="0" animBg="1"/>
      <p:bldP spid="16" grpId="0" animBg="1"/>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sp>
        <p:nvSpPr>
          <p:cNvPr id="3" name="矩形 2"/>
          <p:cNvSpPr/>
          <p:nvPr/>
        </p:nvSpPr>
        <p:spPr>
          <a:xfrm>
            <a:off x="1019175" y="1668463"/>
            <a:ext cx="6769100" cy="2368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11" name="组合 17"/>
          <p:cNvGrpSpPr/>
          <p:nvPr/>
        </p:nvGrpSpPr>
        <p:grpSpPr bwMode="auto">
          <a:xfrm>
            <a:off x="1715860" y="2255703"/>
            <a:ext cx="5375730" cy="797934"/>
            <a:chOff x="8587775" y="1542824"/>
            <a:chExt cx="6904111" cy="798217"/>
          </a:xfrm>
        </p:grpSpPr>
        <p:sp>
          <p:nvSpPr>
            <p:cNvPr id="12" name="文本框 6"/>
            <p:cNvSpPr txBox="1"/>
            <p:nvPr/>
          </p:nvSpPr>
          <p:spPr>
            <a:xfrm>
              <a:off x="8587775" y="1864203"/>
              <a:ext cx="6904111" cy="476838"/>
            </a:xfrm>
            <a:prstGeom prst="rect">
              <a:avLst/>
            </a:prstGeom>
            <a:noFill/>
          </p:spPr>
          <p:txBody>
            <a:bodyPr wrap="square">
              <a:spAutoFit/>
            </a:bodyPr>
            <a:lstStyle>
              <a:defPPr>
                <a:defRPr lang="en-US"/>
              </a:defPPr>
              <a:lvl1pPr marR="0" lvl="0" indent="0" defTabSz="914400" fontAlgn="auto">
                <a:lnSpc>
                  <a:spcPct val="130000"/>
                </a:lnSpc>
                <a:spcBef>
                  <a:spcPts val="0"/>
                </a:spcBef>
                <a:spcAft>
                  <a:spcPts val="0"/>
                </a:spcAft>
                <a:buClrTx/>
                <a:buSzTx/>
                <a:buFontTx/>
                <a:buNone/>
                <a:defRPr kumimoji="0" sz="1000" b="0" i="0" u="none" strike="noStrike" kern="0" cap="none" spc="0" normalizeH="0" baseline="0">
                  <a:ln>
                    <a:noFill/>
                  </a:ln>
                  <a:gradFill>
                    <a:gsLst>
                      <a:gs pos="0">
                        <a:schemeClr val="tx1">
                          <a:lumMod val="50000"/>
                          <a:lumOff val="50000"/>
                        </a:schemeClr>
                      </a:gs>
                      <a:gs pos="100000">
                        <a:schemeClr val="tx1">
                          <a:lumMod val="65000"/>
                          <a:lumOff val="35000"/>
                        </a:schemeClr>
                      </a:gs>
                    </a:gsLst>
                    <a:lin ang="5400000" scaled="1"/>
                  </a:gradFill>
                  <a:effectLst/>
                  <a:uLnTx/>
                  <a:uFillTx/>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zh-CN" altLang="en-US" dirty="0">
                  <a:gradFill>
                    <a:gsLst>
                      <a:gs pos="0">
                        <a:schemeClr val="accent1">
                          <a:lumMod val="5000"/>
                          <a:lumOff val="95000"/>
                        </a:schemeClr>
                      </a:gs>
                      <a:gs pos="100000">
                        <a:schemeClr val="bg1">
                          <a:lumMod val="95000"/>
                        </a:schemeClr>
                      </a:gs>
                    </a:gsLst>
                    <a:lin ang="5400000" scaled="1"/>
                  </a:gra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点击添加标题文字点击添加标题文字点击添加标题文字点击添加标题文字点击添加标题文字点击添加标题文字</a:t>
              </a:r>
              <a:endParaRPr lang="zh-CN" altLang="en-US" dirty="0">
                <a:gradFill>
                  <a:gsLst>
                    <a:gs pos="0">
                      <a:schemeClr val="accent1">
                        <a:lumMod val="5000"/>
                        <a:lumOff val="95000"/>
                      </a:schemeClr>
                    </a:gs>
                    <a:gs pos="100000">
                      <a:schemeClr val="bg1">
                        <a:lumMod val="95000"/>
                      </a:schemeClr>
                    </a:gs>
                  </a:gsLst>
                  <a:lin ang="5400000" scaled="1"/>
                </a:gra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文本框 7"/>
            <p:cNvSpPr txBox="1"/>
            <p:nvPr/>
          </p:nvSpPr>
          <p:spPr>
            <a:xfrm>
              <a:off x="8587775" y="1542824"/>
              <a:ext cx="1750209" cy="338554"/>
            </a:xfrm>
            <a:prstGeom prst="rect">
              <a:avLst/>
            </a:prstGeom>
            <a:noFill/>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fontAlgn="auto">
                <a:spcBef>
                  <a:spcPts val="0"/>
                </a:spcBef>
                <a:spcAft>
                  <a:spcPts val="0"/>
                </a:spcAft>
                <a:defRPr/>
              </a:pPr>
              <a:r>
                <a:rPr lang="zh-CN" altLang="en-US" sz="1600" b="1" kern="0" dirty="0">
                  <a:gradFill>
                    <a:gsLst>
                      <a:gs pos="0">
                        <a:schemeClr val="accent1">
                          <a:lumMod val="5000"/>
                          <a:lumOff val="95000"/>
                        </a:schemeClr>
                      </a:gs>
                      <a:gs pos="100000">
                        <a:schemeClr val="bg1">
                          <a:lumMod val="95000"/>
                        </a:schemeClr>
                      </a:gs>
                    </a:gsLst>
                    <a:lin ang="5400000" scaled="1"/>
                  </a:gradFill>
                  <a:latin typeface="FZHei-B01S" panose="02010601030101010101" pitchFamily="2" charset="-122"/>
                  <a:ea typeface="FZHei-B01S" panose="02010601030101010101" pitchFamily="2" charset="-122"/>
                  <a:sym typeface="FZHei-B01S" panose="02010601030101010101" pitchFamily="2" charset="-122"/>
                </a:rPr>
                <a:t>文字输入</a:t>
              </a:r>
              <a:endParaRPr lang="zh-CN" altLang="en-US" sz="1600" b="1" kern="0" dirty="0">
                <a:gradFill>
                  <a:gsLst>
                    <a:gs pos="0">
                      <a:schemeClr val="accent1">
                        <a:lumMod val="5000"/>
                        <a:lumOff val="95000"/>
                      </a:schemeClr>
                    </a:gs>
                    <a:gs pos="100000">
                      <a:schemeClr val="bg1">
                        <a:lumMod val="95000"/>
                      </a:schemeClr>
                    </a:gs>
                  </a:gsLst>
                  <a:lin ang="5400000" scaled="1"/>
                </a:gra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9" name="Text Placeholder 8"/>
          <p:cNvSpPr txBox="1"/>
          <p:nvPr/>
        </p:nvSpPr>
        <p:spPr bwMode="auto">
          <a:xfrm>
            <a:off x="1019175" y="629941"/>
            <a:ext cx="3727489" cy="877889"/>
          </a:xfrm>
          <a:prstGeom prst="rect">
            <a:avLst/>
          </a:prstGeom>
          <a:solidFill>
            <a:schemeClr val="accent1"/>
          </a:solid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55689" y="1853466"/>
            <a:ext cx="4684587" cy="1212835"/>
            <a:chOff x="1055688" y="1853466"/>
            <a:chExt cx="4684587" cy="1212835"/>
          </a:xfrm>
        </p:grpSpPr>
        <p:sp>
          <p:nvSpPr>
            <p:cNvPr id="29" name="椭圆 8"/>
            <p:cNvSpPr/>
            <p:nvPr/>
          </p:nvSpPr>
          <p:spPr>
            <a:xfrm>
              <a:off x="1055688" y="1853466"/>
              <a:ext cx="727392" cy="717253"/>
            </a:xfrm>
            <a:custGeom>
              <a:avLst/>
              <a:gdLst>
                <a:gd name="connsiteX0" fmla="*/ 84102 w 605058"/>
                <a:gd name="connsiteY0" fmla="*/ 462071 h 596625"/>
                <a:gd name="connsiteX1" fmla="*/ 136115 w 605058"/>
                <a:gd name="connsiteY1" fmla="*/ 462071 h 596625"/>
                <a:gd name="connsiteX2" fmla="*/ 155668 w 605058"/>
                <a:gd name="connsiteY2" fmla="*/ 481600 h 596625"/>
                <a:gd name="connsiteX3" fmla="*/ 136115 w 605058"/>
                <a:gd name="connsiteY3" fmla="*/ 501129 h 596625"/>
                <a:gd name="connsiteX4" fmla="*/ 129858 w 605058"/>
                <a:gd name="connsiteY4" fmla="*/ 501129 h 596625"/>
                <a:gd name="connsiteX5" fmla="*/ 244246 w 605058"/>
                <a:gd name="connsiteY5" fmla="*/ 553662 h 596625"/>
                <a:gd name="connsiteX6" fmla="*/ 477326 w 605058"/>
                <a:gd name="connsiteY6" fmla="*/ 469102 h 596625"/>
                <a:gd name="connsiteX7" fmla="*/ 504896 w 605058"/>
                <a:gd name="connsiteY7" fmla="*/ 466563 h 596625"/>
                <a:gd name="connsiteX8" fmla="*/ 507243 w 605058"/>
                <a:gd name="connsiteY8" fmla="*/ 494099 h 596625"/>
                <a:gd name="connsiteX9" fmla="*/ 286873 w 605058"/>
                <a:gd name="connsiteY9" fmla="*/ 596625 h 596625"/>
                <a:gd name="connsiteX10" fmla="*/ 237403 w 605058"/>
                <a:gd name="connsiteY10" fmla="*/ 592133 h 596625"/>
                <a:gd name="connsiteX11" fmla="*/ 101700 w 605058"/>
                <a:gd name="connsiteY11" fmla="*/ 528665 h 596625"/>
                <a:gd name="connsiteX12" fmla="*/ 101700 w 605058"/>
                <a:gd name="connsiteY12" fmla="*/ 535500 h 596625"/>
                <a:gd name="connsiteX13" fmla="*/ 82147 w 605058"/>
                <a:gd name="connsiteY13" fmla="*/ 555029 h 596625"/>
                <a:gd name="connsiteX14" fmla="*/ 62593 w 605058"/>
                <a:gd name="connsiteY14" fmla="*/ 535500 h 596625"/>
                <a:gd name="connsiteX15" fmla="*/ 62593 w 605058"/>
                <a:gd name="connsiteY15" fmla="*/ 481600 h 596625"/>
                <a:gd name="connsiteX16" fmla="*/ 62593 w 605058"/>
                <a:gd name="connsiteY16" fmla="*/ 481405 h 596625"/>
                <a:gd name="connsiteX17" fmla="*/ 62789 w 605058"/>
                <a:gd name="connsiteY17" fmla="*/ 479647 h 596625"/>
                <a:gd name="connsiteX18" fmla="*/ 69632 w 605058"/>
                <a:gd name="connsiteY18" fmla="*/ 466563 h 596625"/>
                <a:gd name="connsiteX19" fmla="*/ 84102 w 605058"/>
                <a:gd name="connsiteY19" fmla="*/ 462071 h 596625"/>
                <a:gd name="connsiteX20" fmla="*/ 337122 w 605058"/>
                <a:gd name="connsiteY20" fmla="*/ 27227 h 596625"/>
                <a:gd name="connsiteX21" fmla="*/ 522516 w 605058"/>
                <a:gd name="connsiteY21" fmla="*/ 145178 h 596625"/>
                <a:gd name="connsiteX22" fmla="*/ 570037 w 605058"/>
                <a:gd name="connsiteY22" fmla="*/ 359600 h 596625"/>
                <a:gd name="connsiteX23" fmla="*/ 569255 w 605058"/>
                <a:gd name="connsiteY23" fmla="*/ 363701 h 596625"/>
                <a:gd name="connsiteX24" fmla="*/ 575709 w 605058"/>
                <a:gd name="connsiteY24" fmla="*/ 359991 h 596625"/>
                <a:gd name="connsiteX25" fmla="*/ 602501 w 605058"/>
                <a:gd name="connsiteY25" fmla="*/ 367216 h 596625"/>
                <a:gd name="connsiteX26" fmla="*/ 595265 w 605058"/>
                <a:gd name="connsiteY26" fmla="*/ 393775 h 596625"/>
                <a:gd name="connsiteX27" fmla="*/ 548526 w 605058"/>
                <a:gd name="connsiteY27" fmla="*/ 420724 h 596625"/>
                <a:gd name="connsiteX28" fmla="*/ 538747 w 605058"/>
                <a:gd name="connsiteY28" fmla="*/ 423458 h 596625"/>
                <a:gd name="connsiteX29" fmla="*/ 533663 w 605058"/>
                <a:gd name="connsiteY29" fmla="*/ 422677 h 596625"/>
                <a:gd name="connsiteX30" fmla="*/ 521929 w 605058"/>
                <a:gd name="connsiteY30" fmla="*/ 413694 h 596625"/>
                <a:gd name="connsiteX31" fmla="*/ 494941 w 605058"/>
                <a:gd name="connsiteY31" fmla="*/ 367021 h 596625"/>
                <a:gd name="connsiteX32" fmla="*/ 502177 w 605058"/>
                <a:gd name="connsiteY32" fmla="*/ 340267 h 596625"/>
                <a:gd name="connsiteX33" fmla="*/ 528774 w 605058"/>
                <a:gd name="connsiteY33" fmla="*/ 347492 h 596625"/>
                <a:gd name="connsiteX34" fmla="*/ 531707 w 605058"/>
                <a:gd name="connsiteY34" fmla="*/ 352375 h 596625"/>
                <a:gd name="connsiteX35" fmla="*/ 490443 w 605058"/>
                <a:gd name="connsiteY35" fmla="*/ 167636 h 596625"/>
                <a:gd name="connsiteX36" fmla="*/ 330278 w 605058"/>
                <a:gd name="connsiteY36" fmla="*/ 65698 h 596625"/>
                <a:gd name="connsiteX37" fmla="*/ 314437 w 605058"/>
                <a:gd name="connsiteY37" fmla="*/ 43240 h 596625"/>
                <a:gd name="connsiteX38" fmla="*/ 337122 w 605058"/>
                <a:gd name="connsiteY38" fmla="*/ 27227 h 596625"/>
                <a:gd name="connsiteX39" fmla="*/ 191663 w 605058"/>
                <a:gd name="connsiteY39" fmla="*/ 687 h 596625"/>
                <a:gd name="connsiteX40" fmla="*/ 206526 w 605058"/>
                <a:gd name="connsiteY40" fmla="*/ 2639 h 596625"/>
                <a:gd name="connsiteX41" fmla="*/ 253073 w 605058"/>
                <a:gd name="connsiteY41" fmla="*/ 29586 h 596625"/>
                <a:gd name="connsiteX42" fmla="*/ 262265 w 605058"/>
                <a:gd name="connsiteY42" fmla="*/ 41498 h 596625"/>
                <a:gd name="connsiteX43" fmla="*/ 260309 w 605058"/>
                <a:gd name="connsiteY43" fmla="*/ 56338 h 596625"/>
                <a:gd name="connsiteX44" fmla="*/ 233320 w 605058"/>
                <a:gd name="connsiteY44" fmla="*/ 102811 h 596625"/>
                <a:gd name="connsiteX45" fmla="*/ 216305 w 605058"/>
                <a:gd name="connsiteY45" fmla="*/ 112575 h 596625"/>
                <a:gd name="connsiteX46" fmla="*/ 206722 w 605058"/>
                <a:gd name="connsiteY46" fmla="*/ 110036 h 596625"/>
                <a:gd name="connsiteX47" fmla="*/ 199486 w 605058"/>
                <a:gd name="connsiteY47" fmla="*/ 83285 h 596625"/>
                <a:gd name="connsiteX48" fmla="*/ 203397 w 605058"/>
                <a:gd name="connsiteY48" fmla="*/ 76645 h 596625"/>
                <a:gd name="connsiteX49" fmla="*/ 42830 w 605058"/>
                <a:gd name="connsiteY49" fmla="*/ 266835 h 596625"/>
                <a:gd name="connsiteX50" fmla="*/ 53978 w 605058"/>
                <a:gd name="connsiteY50" fmla="*/ 394539 h 596625"/>
                <a:gd name="connsiteX51" fmla="*/ 42439 w 605058"/>
                <a:gd name="connsiteY51" fmla="*/ 419533 h 596625"/>
                <a:gd name="connsiteX52" fmla="*/ 35594 w 605058"/>
                <a:gd name="connsiteY52" fmla="*/ 420705 h 596625"/>
                <a:gd name="connsiteX53" fmla="*/ 17210 w 605058"/>
                <a:gd name="connsiteY53" fmla="*/ 407817 h 596625"/>
                <a:gd name="connsiteX54" fmla="*/ 4302 w 605058"/>
                <a:gd name="connsiteY54" fmla="*/ 260001 h 596625"/>
                <a:gd name="connsiteX55" fmla="*/ 191858 w 605058"/>
                <a:gd name="connsiteY55" fmla="*/ 39350 h 596625"/>
                <a:gd name="connsiteX56" fmla="*/ 186969 w 605058"/>
                <a:gd name="connsiteY56" fmla="*/ 36421 h 596625"/>
                <a:gd name="connsiteX57" fmla="*/ 179733 w 605058"/>
                <a:gd name="connsiteY57" fmla="*/ 9864 h 596625"/>
                <a:gd name="connsiteX58" fmla="*/ 191663 w 605058"/>
                <a:gd name="connsiteY58" fmla="*/ 687 h 596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05058" h="596625">
                  <a:moveTo>
                    <a:pt x="84102" y="462071"/>
                  </a:moveTo>
                  <a:lnTo>
                    <a:pt x="136115" y="462071"/>
                  </a:lnTo>
                  <a:cubicBezTo>
                    <a:pt x="146869" y="462071"/>
                    <a:pt x="155668" y="470859"/>
                    <a:pt x="155668" y="481600"/>
                  </a:cubicBezTo>
                  <a:cubicBezTo>
                    <a:pt x="155668" y="492341"/>
                    <a:pt x="146869" y="501129"/>
                    <a:pt x="136115" y="501129"/>
                  </a:cubicBezTo>
                  <a:lnTo>
                    <a:pt x="129858" y="501129"/>
                  </a:lnTo>
                  <a:cubicBezTo>
                    <a:pt x="162512" y="528079"/>
                    <a:pt x="202010" y="546241"/>
                    <a:pt x="244246" y="553662"/>
                  </a:cubicBezTo>
                  <a:cubicBezTo>
                    <a:pt x="331064" y="569089"/>
                    <a:pt x="420425" y="536672"/>
                    <a:pt x="477326" y="469102"/>
                  </a:cubicBezTo>
                  <a:cubicBezTo>
                    <a:pt x="484365" y="460704"/>
                    <a:pt x="496684" y="459728"/>
                    <a:pt x="504896" y="466563"/>
                  </a:cubicBezTo>
                  <a:cubicBezTo>
                    <a:pt x="513109" y="473593"/>
                    <a:pt x="514282" y="485897"/>
                    <a:pt x="507243" y="494099"/>
                  </a:cubicBezTo>
                  <a:cubicBezTo>
                    <a:pt x="452297" y="559520"/>
                    <a:pt x="370954" y="596625"/>
                    <a:pt x="286873" y="596625"/>
                  </a:cubicBezTo>
                  <a:cubicBezTo>
                    <a:pt x="270448" y="596625"/>
                    <a:pt x="253828" y="595063"/>
                    <a:pt x="237403" y="592133"/>
                  </a:cubicBezTo>
                  <a:cubicBezTo>
                    <a:pt x="187150" y="583345"/>
                    <a:pt x="140221" y="561278"/>
                    <a:pt x="101700" y="528665"/>
                  </a:cubicBezTo>
                  <a:lnTo>
                    <a:pt x="101700" y="535500"/>
                  </a:lnTo>
                  <a:cubicBezTo>
                    <a:pt x="101700" y="546241"/>
                    <a:pt x="92901" y="555029"/>
                    <a:pt x="82147" y="555029"/>
                  </a:cubicBezTo>
                  <a:cubicBezTo>
                    <a:pt x="71392" y="555029"/>
                    <a:pt x="62593" y="546241"/>
                    <a:pt x="62593" y="535500"/>
                  </a:cubicBezTo>
                  <a:lnTo>
                    <a:pt x="62593" y="481600"/>
                  </a:lnTo>
                  <a:cubicBezTo>
                    <a:pt x="62593" y="481600"/>
                    <a:pt x="62593" y="481405"/>
                    <a:pt x="62593" y="481405"/>
                  </a:cubicBezTo>
                  <a:cubicBezTo>
                    <a:pt x="62593" y="480819"/>
                    <a:pt x="62593" y="480233"/>
                    <a:pt x="62789" y="479647"/>
                  </a:cubicBezTo>
                  <a:cubicBezTo>
                    <a:pt x="63180" y="474765"/>
                    <a:pt x="65526" y="470078"/>
                    <a:pt x="69632" y="466563"/>
                  </a:cubicBezTo>
                  <a:cubicBezTo>
                    <a:pt x="73739" y="463048"/>
                    <a:pt x="79018" y="461681"/>
                    <a:pt x="84102" y="462071"/>
                  </a:cubicBezTo>
                  <a:close/>
                  <a:moveTo>
                    <a:pt x="337122" y="27227"/>
                  </a:moveTo>
                  <a:cubicBezTo>
                    <a:pt x="412610" y="40506"/>
                    <a:pt x="478514" y="82492"/>
                    <a:pt x="522516" y="145178"/>
                  </a:cubicBezTo>
                  <a:cubicBezTo>
                    <a:pt x="566517" y="208060"/>
                    <a:pt x="583531" y="284220"/>
                    <a:pt x="570037" y="359600"/>
                  </a:cubicBezTo>
                  <a:cubicBezTo>
                    <a:pt x="569842" y="360967"/>
                    <a:pt x="569646" y="362334"/>
                    <a:pt x="569255" y="363701"/>
                  </a:cubicBezTo>
                  <a:lnTo>
                    <a:pt x="575709" y="359991"/>
                  </a:lnTo>
                  <a:cubicBezTo>
                    <a:pt x="585096" y="354718"/>
                    <a:pt x="597025" y="357843"/>
                    <a:pt x="602501" y="367216"/>
                  </a:cubicBezTo>
                  <a:cubicBezTo>
                    <a:pt x="607781" y="376590"/>
                    <a:pt x="604652" y="388502"/>
                    <a:pt x="595265" y="393775"/>
                  </a:cubicBezTo>
                  <a:lnTo>
                    <a:pt x="548526" y="420724"/>
                  </a:lnTo>
                  <a:cubicBezTo>
                    <a:pt x="545592" y="422482"/>
                    <a:pt x="542268" y="423458"/>
                    <a:pt x="538747" y="423458"/>
                  </a:cubicBezTo>
                  <a:cubicBezTo>
                    <a:pt x="537183" y="423458"/>
                    <a:pt x="535423" y="423067"/>
                    <a:pt x="533663" y="422677"/>
                  </a:cubicBezTo>
                  <a:cubicBezTo>
                    <a:pt x="528774" y="421310"/>
                    <a:pt x="524471" y="418185"/>
                    <a:pt x="521929" y="413694"/>
                  </a:cubicBezTo>
                  <a:lnTo>
                    <a:pt x="494941" y="367021"/>
                  </a:lnTo>
                  <a:cubicBezTo>
                    <a:pt x="489466" y="357647"/>
                    <a:pt x="492790" y="345735"/>
                    <a:pt x="502177" y="340267"/>
                  </a:cubicBezTo>
                  <a:cubicBezTo>
                    <a:pt x="511369" y="334994"/>
                    <a:pt x="523494" y="338119"/>
                    <a:pt x="528774" y="347492"/>
                  </a:cubicBezTo>
                  <a:lnTo>
                    <a:pt x="531707" y="352375"/>
                  </a:lnTo>
                  <a:cubicBezTo>
                    <a:pt x="543050" y="287345"/>
                    <a:pt x="528383" y="221730"/>
                    <a:pt x="490443" y="167636"/>
                  </a:cubicBezTo>
                  <a:cubicBezTo>
                    <a:pt x="452504" y="113347"/>
                    <a:pt x="395596" y="77219"/>
                    <a:pt x="330278" y="65698"/>
                  </a:cubicBezTo>
                  <a:cubicBezTo>
                    <a:pt x="319717" y="63940"/>
                    <a:pt x="312677" y="53785"/>
                    <a:pt x="314437" y="43240"/>
                  </a:cubicBezTo>
                  <a:cubicBezTo>
                    <a:pt x="316393" y="32499"/>
                    <a:pt x="326562" y="25469"/>
                    <a:pt x="337122" y="27227"/>
                  </a:cubicBezTo>
                  <a:close/>
                  <a:moveTo>
                    <a:pt x="191663" y="687"/>
                  </a:moveTo>
                  <a:cubicBezTo>
                    <a:pt x="196503" y="-631"/>
                    <a:pt x="201833" y="-94"/>
                    <a:pt x="206526" y="2639"/>
                  </a:cubicBezTo>
                  <a:lnTo>
                    <a:pt x="253073" y="29586"/>
                  </a:lnTo>
                  <a:cubicBezTo>
                    <a:pt x="257571" y="32125"/>
                    <a:pt x="260896" y="36421"/>
                    <a:pt x="262265" y="41498"/>
                  </a:cubicBezTo>
                  <a:cubicBezTo>
                    <a:pt x="263634" y="46379"/>
                    <a:pt x="262852" y="51847"/>
                    <a:pt x="260309" y="56338"/>
                  </a:cubicBezTo>
                  <a:lnTo>
                    <a:pt x="233320" y="102811"/>
                  </a:lnTo>
                  <a:cubicBezTo>
                    <a:pt x="229800" y="109060"/>
                    <a:pt x="223150" y="112575"/>
                    <a:pt x="216305" y="112575"/>
                  </a:cubicBezTo>
                  <a:cubicBezTo>
                    <a:pt x="213176" y="112575"/>
                    <a:pt x="209655" y="111793"/>
                    <a:pt x="206722" y="110036"/>
                  </a:cubicBezTo>
                  <a:cubicBezTo>
                    <a:pt x="197334" y="104569"/>
                    <a:pt x="194010" y="92657"/>
                    <a:pt x="199486" y="83285"/>
                  </a:cubicBezTo>
                  <a:lnTo>
                    <a:pt x="203397" y="76645"/>
                  </a:lnTo>
                  <a:cubicBezTo>
                    <a:pt x="120865" y="106326"/>
                    <a:pt x="58476" y="178575"/>
                    <a:pt x="42830" y="266835"/>
                  </a:cubicBezTo>
                  <a:cubicBezTo>
                    <a:pt x="35399" y="309598"/>
                    <a:pt x="39115" y="353729"/>
                    <a:pt x="53978" y="394539"/>
                  </a:cubicBezTo>
                  <a:cubicBezTo>
                    <a:pt x="57694" y="404693"/>
                    <a:pt x="52609" y="415823"/>
                    <a:pt x="42439" y="419533"/>
                  </a:cubicBezTo>
                  <a:cubicBezTo>
                    <a:pt x="40092" y="420314"/>
                    <a:pt x="37941" y="420705"/>
                    <a:pt x="35594" y="420705"/>
                  </a:cubicBezTo>
                  <a:cubicBezTo>
                    <a:pt x="27771" y="420705"/>
                    <a:pt x="20144" y="415823"/>
                    <a:pt x="17210" y="407817"/>
                  </a:cubicBezTo>
                  <a:cubicBezTo>
                    <a:pt x="0" y="360758"/>
                    <a:pt x="-4303" y="309598"/>
                    <a:pt x="4302" y="260001"/>
                  </a:cubicBezTo>
                  <a:cubicBezTo>
                    <a:pt x="22491" y="157291"/>
                    <a:pt x="95440" y="73326"/>
                    <a:pt x="191858" y="39350"/>
                  </a:cubicBezTo>
                  <a:lnTo>
                    <a:pt x="186969" y="36421"/>
                  </a:lnTo>
                  <a:cubicBezTo>
                    <a:pt x="177581" y="31148"/>
                    <a:pt x="174256" y="19042"/>
                    <a:pt x="179733" y="9864"/>
                  </a:cubicBezTo>
                  <a:cubicBezTo>
                    <a:pt x="182471" y="5178"/>
                    <a:pt x="186823" y="2005"/>
                    <a:pt x="191663" y="68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cxnSp>
          <p:nvCxnSpPr>
            <p:cNvPr id="14" name="直接连接符 13"/>
            <p:cNvCxnSpPr/>
            <p:nvPr/>
          </p:nvCxnSpPr>
          <p:spPr>
            <a:xfrm>
              <a:off x="1783080" y="2575788"/>
              <a:ext cx="3957195" cy="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2685923" y="2193620"/>
              <a:ext cx="3054352" cy="872681"/>
              <a:chOff x="4806949" y="4198876"/>
              <a:chExt cx="3054352" cy="872681"/>
            </a:xfrm>
          </p:grpSpPr>
          <p:sp>
            <p:nvSpPr>
              <p:cNvPr id="15" name="矩形 14"/>
              <p:cNvSpPr/>
              <p:nvPr/>
            </p:nvSpPr>
            <p:spPr>
              <a:xfrm>
                <a:off x="4806949" y="4609892"/>
                <a:ext cx="3054352" cy="461665"/>
              </a:xfrm>
              <a:prstGeom prst="rect">
                <a:avLst/>
              </a:prstGeom>
            </p:spPr>
            <p:txBody>
              <a:bodyPr wrap="square">
                <a:spAutoFit/>
                <a:scene3d>
                  <a:camera prst="orthographicFront"/>
                  <a:lightRig rig="threePt" dir="t"/>
                </a:scene3d>
                <a:sp3d contourW="12700"/>
              </a:bodyPr>
              <a:lstStyle/>
              <a:p>
                <a:pPr algn="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18"/>
              <p:cNvSpPr/>
              <p:nvPr/>
            </p:nvSpPr>
            <p:spPr>
              <a:xfrm>
                <a:off x="5559426" y="4198876"/>
                <a:ext cx="2301875" cy="369332"/>
              </a:xfrm>
              <a:prstGeom prst="rect">
                <a:avLst/>
              </a:prstGeom>
            </p:spPr>
            <p:txBody>
              <a:bodyPr wrap="square">
                <a:spAutoFit/>
                <a:scene3d>
                  <a:camera prst="orthographicFront"/>
                  <a:lightRig rig="threePt" dir="t"/>
                </a:scene3d>
                <a:sp3d contourW="12700"/>
              </a:bodyPr>
              <a:lstStyle/>
              <a:p>
                <a:pPr algn="r"/>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3" name="组合 2"/>
          <p:cNvGrpSpPr/>
          <p:nvPr/>
        </p:nvGrpSpPr>
        <p:grpSpPr>
          <a:xfrm>
            <a:off x="6330239" y="1848946"/>
            <a:ext cx="4698317" cy="1217355"/>
            <a:chOff x="6330238" y="1848945"/>
            <a:chExt cx="4698317" cy="1217356"/>
          </a:xfrm>
        </p:grpSpPr>
        <p:sp>
          <p:nvSpPr>
            <p:cNvPr id="31" name="椭圆 10"/>
            <p:cNvSpPr/>
            <p:nvPr/>
          </p:nvSpPr>
          <p:spPr>
            <a:xfrm>
              <a:off x="6330238" y="1848945"/>
              <a:ext cx="727392" cy="726294"/>
            </a:xfrm>
            <a:custGeom>
              <a:avLst/>
              <a:gdLst>
                <a:gd name="connsiteX0" fmla="*/ 302086 w 607639"/>
                <a:gd name="connsiteY0" fmla="*/ 162018 h 606722"/>
                <a:gd name="connsiteX1" fmla="*/ 359395 w 607639"/>
                <a:gd name="connsiteY1" fmla="*/ 162018 h 606722"/>
                <a:gd name="connsiteX2" fmla="*/ 359395 w 607639"/>
                <a:gd name="connsiteY2" fmla="*/ 247868 h 606722"/>
                <a:gd name="connsiteX3" fmla="*/ 445268 w 607639"/>
                <a:gd name="connsiteY3" fmla="*/ 247868 h 606722"/>
                <a:gd name="connsiteX4" fmla="*/ 445268 w 607639"/>
                <a:gd name="connsiteY4" fmla="*/ 305012 h 606722"/>
                <a:gd name="connsiteX5" fmla="*/ 359395 w 607639"/>
                <a:gd name="connsiteY5" fmla="*/ 305012 h 606722"/>
                <a:gd name="connsiteX6" fmla="*/ 359395 w 607639"/>
                <a:gd name="connsiteY6" fmla="*/ 390862 h 606722"/>
                <a:gd name="connsiteX7" fmla="*/ 302086 w 607639"/>
                <a:gd name="connsiteY7" fmla="*/ 390862 h 606722"/>
                <a:gd name="connsiteX8" fmla="*/ 302086 w 607639"/>
                <a:gd name="connsiteY8" fmla="*/ 305012 h 606722"/>
                <a:gd name="connsiteX9" fmla="*/ 216213 w 607639"/>
                <a:gd name="connsiteY9" fmla="*/ 305012 h 606722"/>
                <a:gd name="connsiteX10" fmla="*/ 216213 w 607639"/>
                <a:gd name="connsiteY10" fmla="*/ 247868 h 606722"/>
                <a:gd name="connsiteX11" fmla="*/ 302086 w 607639"/>
                <a:gd name="connsiteY11" fmla="*/ 247868 h 606722"/>
                <a:gd name="connsiteX12" fmla="*/ 330744 w 607639"/>
                <a:gd name="connsiteY12" fmla="*/ 57233 h 606722"/>
                <a:gd name="connsiteX13" fmla="*/ 111168 w 607639"/>
                <a:gd name="connsiteY13" fmla="*/ 276389 h 606722"/>
                <a:gd name="connsiteX14" fmla="*/ 330744 w 607639"/>
                <a:gd name="connsiteY14" fmla="*/ 495634 h 606722"/>
                <a:gd name="connsiteX15" fmla="*/ 550320 w 607639"/>
                <a:gd name="connsiteY15" fmla="*/ 276389 h 606722"/>
                <a:gd name="connsiteX16" fmla="*/ 330744 w 607639"/>
                <a:gd name="connsiteY16" fmla="*/ 57233 h 606722"/>
                <a:gd name="connsiteX17" fmla="*/ 330744 w 607639"/>
                <a:gd name="connsiteY17" fmla="*/ 0 h 606722"/>
                <a:gd name="connsiteX18" fmla="*/ 607639 w 607639"/>
                <a:gd name="connsiteY18" fmla="*/ 276389 h 606722"/>
                <a:gd name="connsiteX19" fmla="*/ 330744 w 607639"/>
                <a:gd name="connsiteY19" fmla="*/ 552866 h 606722"/>
                <a:gd name="connsiteX20" fmla="*/ 156382 w 607639"/>
                <a:gd name="connsiteY20" fmla="*/ 490923 h 606722"/>
                <a:gd name="connsiteX21" fmla="*/ 40497 w 607639"/>
                <a:gd name="connsiteY21" fmla="*/ 606722 h 606722"/>
                <a:gd name="connsiteX22" fmla="*/ 0 w 607639"/>
                <a:gd name="connsiteY22" fmla="*/ 566286 h 606722"/>
                <a:gd name="connsiteX23" fmla="*/ 115885 w 607639"/>
                <a:gd name="connsiteY23" fmla="*/ 450487 h 606722"/>
                <a:gd name="connsiteX24" fmla="*/ 53937 w 607639"/>
                <a:gd name="connsiteY24" fmla="*/ 276389 h 606722"/>
                <a:gd name="connsiteX25" fmla="*/ 330744 w 607639"/>
                <a:gd name="connsiteY25"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7639" h="606722">
                  <a:moveTo>
                    <a:pt x="302086" y="162018"/>
                  </a:moveTo>
                  <a:lnTo>
                    <a:pt x="359395" y="162018"/>
                  </a:lnTo>
                  <a:lnTo>
                    <a:pt x="359395" y="247868"/>
                  </a:lnTo>
                  <a:lnTo>
                    <a:pt x="445268" y="247868"/>
                  </a:lnTo>
                  <a:lnTo>
                    <a:pt x="445268" y="305012"/>
                  </a:lnTo>
                  <a:lnTo>
                    <a:pt x="359395" y="305012"/>
                  </a:lnTo>
                  <a:lnTo>
                    <a:pt x="359395" y="390862"/>
                  </a:lnTo>
                  <a:lnTo>
                    <a:pt x="302086" y="390862"/>
                  </a:lnTo>
                  <a:lnTo>
                    <a:pt x="302086" y="305012"/>
                  </a:lnTo>
                  <a:lnTo>
                    <a:pt x="216213" y="305012"/>
                  </a:lnTo>
                  <a:lnTo>
                    <a:pt x="216213" y="247868"/>
                  </a:lnTo>
                  <a:lnTo>
                    <a:pt x="302086" y="247868"/>
                  </a:lnTo>
                  <a:close/>
                  <a:moveTo>
                    <a:pt x="330744" y="57233"/>
                  </a:moveTo>
                  <a:cubicBezTo>
                    <a:pt x="209696" y="57233"/>
                    <a:pt x="111168" y="155524"/>
                    <a:pt x="111168" y="276389"/>
                  </a:cubicBezTo>
                  <a:cubicBezTo>
                    <a:pt x="111168" y="397342"/>
                    <a:pt x="209696" y="495634"/>
                    <a:pt x="330744" y="495634"/>
                  </a:cubicBezTo>
                  <a:cubicBezTo>
                    <a:pt x="451791" y="495634"/>
                    <a:pt x="550320" y="397342"/>
                    <a:pt x="550320" y="276389"/>
                  </a:cubicBezTo>
                  <a:cubicBezTo>
                    <a:pt x="550320" y="155524"/>
                    <a:pt x="451791" y="57233"/>
                    <a:pt x="330744" y="57233"/>
                  </a:cubicBezTo>
                  <a:close/>
                  <a:moveTo>
                    <a:pt x="330744" y="0"/>
                  </a:moveTo>
                  <a:cubicBezTo>
                    <a:pt x="483388" y="0"/>
                    <a:pt x="607639" y="123975"/>
                    <a:pt x="607639" y="276389"/>
                  </a:cubicBezTo>
                  <a:cubicBezTo>
                    <a:pt x="607639" y="428891"/>
                    <a:pt x="483388" y="552866"/>
                    <a:pt x="330744" y="552866"/>
                  </a:cubicBezTo>
                  <a:cubicBezTo>
                    <a:pt x="264702" y="552866"/>
                    <a:pt x="204000" y="529671"/>
                    <a:pt x="156382" y="490923"/>
                  </a:cubicBezTo>
                  <a:lnTo>
                    <a:pt x="40497" y="606722"/>
                  </a:lnTo>
                  <a:lnTo>
                    <a:pt x="0" y="566286"/>
                  </a:lnTo>
                  <a:lnTo>
                    <a:pt x="115885" y="450487"/>
                  </a:lnTo>
                  <a:cubicBezTo>
                    <a:pt x="77168" y="402941"/>
                    <a:pt x="53937" y="342331"/>
                    <a:pt x="53937" y="276389"/>
                  </a:cubicBezTo>
                  <a:cubicBezTo>
                    <a:pt x="53937" y="123975"/>
                    <a:pt x="178099" y="0"/>
                    <a:pt x="33074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cxnSp>
          <p:nvCxnSpPr>
            <p:cNvPr id="17" name="直接连接符 16"/>
            <p:cNvCxnSpPr/>
            <p:nvPr/>
          </p:nvCxnSpPr>
          <p:spPr>
            <a:xfrm>
              <a:off x="7071360" y="2575788"/>
              <a:ext cx="3957195" cy="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7974203" y="2193620"/>
              <a:ext cx="3054352" cy="872681"/>
              <a:chOff x="4806949" y="4198876"/>
              <a:chExt cx="3054352" cy="872681"/>
            </a:xfrm>
          </p:grpSpPr>
          <p:sp>
            <p:nvSpPr>
              <p:cNvPr id="21" name="矩形 20"/>
              <p:cNvSpPr/>
              <p:nvPr/>
            </p:nvSpPr>
            <p:spPr>
              <a:xfrm>
                <a:off x="4806949" y="4609892"/>
                <a:ext cx="3054352" cy="461665"/>
              </a:xfrm>
              <a:prstGeom prst="rect">
                <a:avLst/>
              </a:prstGeom>
            </p:spPr>
            <p:txBody>
              <a:bodyPr wrap="square">
                <a:spAutoFit/>
                <a:scene3d>
                  <a:camera prst="orthographicFront"/>
                  <a:lightRig rig="threePt" dir="t"/>
                </a:scene3d>
                <a:sp3d contourW="12700"/>
              </a:bodyPr>
              <a:lstStyle/>
              <a:p>
                <a:pPr algn="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矩形 21"/>
              <p:cNvSpPr/>
              <p:nvPr/>
            </p:nvSpPr>
            <p:spPr>
              <a:xfrm>
                <a:off x="5559426" y="4198876"/>
                <a:ext cx="2301875" cy="369332"/>
              </a:xfrm>
              <a:prstGeom prst="rect">
                <a:avLst/>
              </a:prstGeom>
            </p:spPr>
            <p:txBody>
              <a:bodyPr wrap="square">
                <a:spAutoFit/>
                <a:scene3d>
                  <a:camera prst="orthographicFront"/>
                  <a:lightRig rig="threePt" dir="t"/>
                </a:scene3d>
                <a:sp3d contourW="12700"/>
              </a:bodyPr>
              <a:lstStyle/>
              <a:p>
                <a:pPr algn="r"/>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5" name="组合 4"/>
          <p:cNvGrpSpPr/>
          <p:nvPr/>
        </p:nvGrpSpPr>
        <p:grpSpPr>
          <a:xfrm>
            <a:off x="1055689" y="4106238"/>
            <a:ext cx="4684587" cy="1176790"/>
            <a:chOff x="1055688" y="4106238"/>
            <a:chExt cx="4684587" cy="1176790"/>
          </a:xfrm>
        </p:grpSpPr>
        <p:sp>
          <p:nvSpPr>
            <p:cNvPr id="30" name="椭圆 9"/>
            <p:cNvSpPr/>
            <p:nvPr/>
          </p:nvSpPr>
          <p:spPr>
            <a:xfrm>
              <a:off x="1055688" y="4106238"/>
              <a:ext cx="727392" cy="644254"/>
            </a:xfrm>
            <a:custGeom>
              <a:avLst/>
              <a:gdLst>
                <a:gd name="T0" fmla="*/ 5837 w 6267"/>
                <a:gd name="T1" fmla="*/ 571 h 5559"/>
                <a:gd name="T2" fmla="*/ 5696 w 6267"/>
                <a:gd name="T3" fmla="*/ 429 h 5559"/>
                <a:gd name="T4" fmla="*/ 3082 w 6267"/>
                <a:gd name="T5" fmla="*/ 0 h 5559"/>
                <a:gd name="T6" fmla="*/ 809 w 6267"/>
                <a:gd name="T7" fmla="*/ 1045 h 5559"/>
                <a:gd name="T8" fmla="*/ 970 w 6267"/>
                <a:gd name="T9" fmla="*/ 1101 h 5559"/>
                <a:gd name="T10" fmla="*/ 1891 w 6267"/>
                <a:gd name="T11" fmla="*/ 2087 h 5559"/>
                <a:gd name="T12" fmla="*/ 1998 w 6267"/>
                <a:gd name="T13" fmla="*/ 2194 h 5559"/>
                <a:gd name="T14" fmla="*/ 2714 w 6267"/>
                <a:gd name="T15" fmla="*/ 2462 h 5559"/>
                <a:gd name="T16" fmla="*/ 883 w 6267"/>
                <a:gd name="T17" fmla="*/ 5242 h 5559"/>
                <a:gd name="T18" fmla="*/ 317 w 6267"/>
                <a:gd name="T19" fmla="*/ 5242 h 5559"/>
                <a:gd name="T20" fmla="*/ 317 w 6267"/>
                <a:gd name="T21" fmla="*/ 4676 h 5559"/>
                <a:gd name="T22" fmla="*/ 176 w 6267"/>
                <a:gd name="T23" fmla="*/ 4534 h 5559"/>
                <a:gd name="T24" fmla="*/ 176 w 6267"/>
                <a:gd name="T25" fmla="*/ 5383 h 5559"/>
                <a:gd name="T26" fmla="*/ 1025 w 6267"/>
                <a:gd name="T27" fmla="*/ 5383 h 5559"/>
                <a:gd name="T28" fmla="*/ 3152 w 6267"/>
                <a:gd name="T29" fmla="*/ 3282 h 5559"/>
                <a:gd name="T30" fmla="*/ 4072 w 6267"/>
                <a:gd name="T31" fmla="*/ 4269 h 5559"/>
                <a:gd name="T32" fmla="*/ 4179 w 6267"/>
                <a:gd name="T33" fmla="*/ 4375 h 5559"/>
                <a:gd name="T34" fmla="*/ 4895 w 6267"/>
                <a:gd name="T35" fmla="*/ 4643 h 5559"/>
                <a:gd name="T36" fmla="*/ 5222 w 6267"/>
                <a:gd name="T37" fmla="*/ 5457 h 5559"/>
                <a:gd name="T38" fmla="*/ 5334 w 6267"/>
                <a:gd name="T39" fmla="*/ 5437 h 5559"/>
                <a:gd name="T40" fmla="*/ 5403 w 6267"/>
                <a:gd name="T41" fmla="*/ 1005 h 5559"/>
                <a:gd name="T42" fmla="*/ 3314 w 6267"/>
                <a:gd name="T43" fmla="*/ 3094 h 5559"/>
                <a:gd name="T44" fmla="*/ 4862 w 6267"/>
                <a:gd name="T45" fmla="*/ 1404 h 5559"/>
                <a:gd name="T46" fmla="*/ 3172 w 6267"/>
                <a:gd name="T47" fmla="*/ 2953 h 5559"/>
                <a:gd name="T48" fmla="*/ 2228 w 6267"/>
                <a:gd name="T49" fmla="*/ 2004 h 5559"/>
                <a:gd name="T50" fmla="*/ 3144 w 6267"/>
                <a:gd name="T51" fmla="*/ 1195 h 5559"/>
                <a:gd name="T52" fmla="*/ 2082 w 6267"/>
                <a:gd name="T53" fmla="*/ 1867 h 5559"/>
                <a:gd name="T54" fmla="*/ 1144 w 6267"/>
                <a:gd name="T55" fmla="*/ 914 h 5559"/>
                <a:gd name="T56" fmla="*/ 4659 w 6267"/>
                <a:gd name="T57" fmla="*/ 650 h 5559"/>
                <a:gd name="T58" fmla="*/ 3366 w 6267"/>
                <a:gd name="T59" fmla="*/ 965 h 5559"/>
                <a:gd name="T60" fmla="*/ 3410 w 6267"/>
                <a:gd name="T61" fmla="*/ 1154 h 5559"/>
                <a:gd name="T62" fmla="*/ 5116 w 6267"/>
                <a:gd name="T63" fmla="*/ 1009 h 5559"/>
                <a:gd name="T64" fmla="*/ 5004 w 6267"/>
                <a:gd name="T65" fmla="*/ 1263 h 5559"/>
                <a:gd name="T66" fmla="*/ 5145 w 6267"/>
                <a:gd name="T67" fmla="*/ 1263 h 5559"/>
                <a:gd name="T68" fmla="*/ 5301 w 6267"/>
                <a:gd name="T69" fmla="*/ 2382 h 5559"/>
                <a:gd name="T70" fmla="*/ 3946 w 6267"/>
                <a:gd name="T71" fmla="*/ 3411 h 5559"/>
                <a:gd name="T72" fmla="*/ 4399 w 6267"/>
                <a:gd name="T73" fmla="*/ 4184 h 5559"/>
                <a:gd name="T74" fmla="*/ 5617 w 6267"/>
                <a:gd name="T75" fmla="*/ 1608 h 5559"/>
                <a:gd name="T76" fmla="*/ 5352 w 6267"/>
                <a:gd name="T77" fmla="*/ 5123 h 5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67" h="5559">
                  <a:moveTo>
                    <a:pt x="5403" y="1005"/>
                  </a:moveTo>
                  <a:lnTo>
                    <a:pt x="5837" y="571"/>
                  </a:lnTo>
                  <a:cubicBezTo>
                    <a:pt x="5876" y="532"/>
                    <a:pt x="5876" y="468"/>
                    <a:pt x="5837" y="429"/>
                  </a:cubicBezTo>
                  <a:cubicBezTo>
                    <a:pt x="5798" y="390"/>
                    <a:pt x="5735" y="390"/>
                    <a:pt x="5696" y="429"/>
                  </a:cubicBezTo>
                  <a:lnTo>
                    <a:pt x="5262" y="863"/>
                  </a:lnTo>
                  <a:cubicBezTo>
                    <a:pt x="4669" y="306"/>
                    <a:pt x="3899" y="0"/>
                    <a:pt x="3082" y="0"/>
                  </a:cubicBezTo>
                  <a:cubicBezTo>
                    <a:pt x="2231" y="0"/>
                    <a:pt x="1431" y="331"/>
                    <a:pt x="829" y="933"/>
                  </a:cubicBezTo>
                  <a:cubicBezTo>
                    <a:pt x="800" y="962"/>
                    <a:pt x="792" y="1007"/>
                    <a:pt x="809" y="1045"/>
                  </a:cubicBezTo>
                  <a:cubicBezTo>
                    <a:pt x="826" y="1083"/>
                    <a:pt x="865" y="1106"/>
                    <a:pt x="907" y="1103"/>
                  </a:cubicBezTo>
                  <a:cubicBezTo>
                    <a:pt x="928" y="1102"/>
                    <a:pt x="949" y="1101"/>
                    <a:pt x="970" y="1101"/>
                  </a:cubicBezTo>
                  <a:cubicBezTo>
                    <a:pt x="1217" y="1101"/>
                    <a:pt x="1449" y="1197"/>
                    <a:pt x="1623" y="1371"/>
                  </a:cubicBezTo>
                  <a:cubicBezTo>
                    <a:pt x="1812" y="1560"/>
                    <a:pt x="1909" y="1821"/>
                    <a:pt x="1891" y="2087"/>
                  </a:cubicBezTo>
                  <a:cubicBezTo>
                    <a:pt x="1889" y="2116"/>
                    <a:pt x="1900" y="2144"/>
                    <a:pt x="1920" y="2165"/>
                  </a:cubicBezTo>
                  <a:cubicBezTo>
                    <a:pt x="1941" y="2185"/>
                    <a:pt x="1969" y="2196"/>
                    <a:pt x="1998" y="2194"/>
                  </a:cubicBezTo>
                  <a:cubicBezTo>
                    <a:pt x="2019" y="2193"/>
                    <a:pt x="2040" y="2192"/>
                    <a:pt x="2061" y="2192"/>
                  </a:cubicBezTo>
                  <a:cubicBezTo>
                    <a:pt x="2308" y="2192"/>
                    <a:pt x="2540" y="2288"/>
                    <a:pt x="2714" y="2462"/>
                  </a:cubicBezTo>
                  <a:cubicBezTo>
                    <a:pt x="2894" y="2642"/>
                    <a:pt x="2991" y="2888"/>
                    <a:pt x="2983" y="3142"/>
                  </a:cubicBezTo>
                  <a:lnTo>
                    <a:pt x="883" y="5242"/>
                  </a:lnTo>
                  <a:cubicBezTo>
                    <a:pt x="808" y="5317"/>
                    <a:pt x="707" y="5359"/>
                    <a:pt x="600" y="5359"/>
                  </a:cubicBezTo>
                  <a:cubicBezTo>
                    <a:pt x="493" y="5359"/>
                    <a:pt x="393" y="5317"/>
                    <a:pt x="317" y="5242"/>
                  </a:cubicBezTo>
                  <a:cubicBezTo>
                    <a:pt x="242" y="5166"/>
                    <a:pt x="200" y="5066"/>
                    <a:pt x="200" y="4959"/>
                  </a:cubicBezTo>
                  <a:cubicBezTo>
                    <a:pt x="200" y="4852"/>
                    <a:pt x="242" y="4751"/>
                    <a:pt x="317" y="4676"/>
                  </a:cubicBezTo>
                  <a:cubicBezTo>
                    <a:pt x="356" y="4637"/>
                    <a:pt x="356" y="4573"/>
                    <a:pt x="317" y="4534"/>
                  </a:cubicBezTo>
                  <a:cubicBezTo>
                    <a:pt x="278" y="4495"/>
                    <a:pt x="215" y="4495"/>
                    <a:pt x="176" y="4534"/>
                  </a:cubicBezTo>
                  <a:cubicBezTo>
                    <a:pt x="62" y="4648"/>
                    <a:pt x="0" y="4798"/>
                    <a:pt x="0" y="4959"/>
                  </a:cubicBezTo>
                  <a:cubicBezTo>
                    <a:pt x="0" y="5119"/>
                    <a:pt x="62" y="5270"/>
                    <a:pt x="176" y="5383"/>
                  </a:cubicBezTo>
                  <a:cubicBezTo>
                    <a:pt x="289" y="5497"/>
                    <a:pt x="440" y="5559"/>
                    <a:pt x="600" y="5559"/>
                  </a:cubicBezTo>
                  <a:cubicBezTo>
                    <a:pt x="761" y="5559"/>
                    <a:pt x="911" y="5497"/>
                    <a:pt x="1025" y="5383"/>
                  </a:cubicBezTo>
                  <a:lnTo>
                    <a:pt x="3125" y="3283"/>
                  </a:lnTo>
                  <a:cubicBezTo>
                    <a:pt x="3134" y="3283"/>
                    <a:pt x="3143" y="3282"/>
                    <a:pt x="3152" y="3282"/>
                  </a:cubicBezTo>
                  <a:cubicBezTo>
                    <a:pt x="3398" y="3282"/>
                    <a:pt x="3630" y="3378"/>
                    <a:pt x="3804" y="3553"/>
                  </a:cubicBezTo>
                  <a:cubicBezTo>
                    <a:pt x="3993" y="3741"/>
                    <a:pt x="4091" y="4002"/>
                    <a:pt x="4072" y="4269"/>
                  </a:cubicBezTo>
                  <a:cubicBezTo>
                    <a:pt x="4070" y="4297"/>
                    <a:pt x="4081" y="4326"/>
                    <a:pt x="4101" y="4346"/>
                  </a:cubicBezTo>
                  <a:cubicBezTo>
                    <a:pt x="4122" y="4367"/>
                    <a:pt x="4150" y="4377"/>
                    <a:pt x="4179" y="4375"/>
                  </a:cubicBezTo>
                  <a:cubicBezTo>
                    <a:pt x="4200" y="4374"/>
                    <a:pt x="4221" y="4373"/>
                    <a:pt x="4242" y="4373"/>
                  </a:cubicBezTo>
                  <a:cubicBezTo>
                    <a:pt x="4489" y="4373"/>
                    <a:pt x="4721" y="4469"/>
                    <a:pt x="4895" y="4643"/>
                  </a:cubicBezTo>
                  <a:cubicBezTo>
                    <a:pt x="5084" y="4832"/>
                    <a:pt x="5182" y="5093"/>
                    <a:pt x="5163" y="5359"/>
                  </a:cubicBezTo>
                  <a:cubicBezTo>
                    <a:pt x="5160" y="5401"/>
                    <a:pt x="5184" y="5440"/>
                    <a:pt x="5222" y="5457"/>
                  </a:cubicBezTo>
                  <a:cubicBezTo>
                    <a:pt x="5235" y="5463"/>
                    <a:pt x="5249" y="5466"/>
                    <a:pt x="5263" y="5466"/>
                  </a:cubicBezTo>
                  <a:cubicBezTo>
                    <a:pt x="5289" y="5466"/>
                    <a:pt x="5315" y="5456"/>
                    <a:pt x="5334" y="5437"/>
                  </a:cubicBezTo>
                  <a:cubicBezTo>
                    <a:pt x="5935" y="4835"/>
                    <a:pt x="6267" y="4036"/>
                    <a:pt x="6267" y="3185"/>
                  </a:cubicBezTo>
                  <a:cubicBezTo>
                    <a:pt x="6267" y="2367"/>
                    <a:pt x="5961" y="1597"/>
                    <a:pt x="5403" y="1005"/>
                  </a:cubicBezTo>
                  <a:close/>
                  <a:moveTo>
                    <a:pt x="3946" y="3411"/>
                  </a:moveTo>
                  <a:cubicBezTo>
                    <a:pt x="3772" y="3238"/>
                    <a:pt x="3552" y="3128"/>
                    <a:pt x="3314" y="3094"/>
                  </a:cubicBezTo>
                  <a:lnTo>
                    <a:pt x="4862" y="1545"/>
                  </a:lnTo>
                  <a:cubicBezTo>
                    <a:pt x="4901" y="1506"/>
                    <a:pt x="4901" y="1443"/>
                    <a:pt x="4862" y="1404"/>
                  </a:cubicBezTo>
                  <a:cubicBezTo>
                    <a:pt x="4823" y="1365"/>
                    <a:pt x="4760" y="1365"/>
                    <a:pt x="4721" y="1404"/>
                  </a:cubicBezTo>
                  <a:lnTo>
                    <a:pt x="3172" y="2953"/>
                  </a:lnTo>
                  <a:cubicBezTo>
                    <a:pt x="3137" y="2715"/>
                    <a:pt x="3028" y="2493"/>
                    <a:pt x="2855" y="2321"/>
                  </a:cubicBezTo>
                  <a:cubicBezTo>
                    <a:pt x="2683" y="2148"/>
                    <a:pt x="2465" y="2039"/>
                    <a:pt x="2228" y="2004"/>
                  </a:cubicBezTo>
                  <a:cubicBezTo>
                    <a:pt x="2510" y="1743"/>
                    <a:pt x="2806" y="1518"/>
                    <a:pt x="3111" y="1332"/>
                  </a:cubicBezTo>
                  <a:cubicBezTo>
                    <a:pt x="3158" y="1304"/>
                    <a:pt x="3173" y="1242"/>
                    <a:pt x="3144" y="1195"/>
                  </a:cubicBezTo>
                  <a:cubicBezTo>
                    <a:pt x="3116" y="1148"/>
                    <a:pt x="3054" y="1133"/>
                    <a:pt x="3007" y="1161"/>
                  </a:cubicBezTo>
                  <a:cubicBezTo>
                    <a:pt x="2687" y="1356"/>
                    <a:pt x="2376" y="1593"/>
                    <a:pt x="2082" y="1867"/>
                  </a:cubicBezTo>
                  <a:cubicBezTo>
                    <a:pt x="2048" y="1628"/>
                    <a:pt x="1938" y="1404"/>
                    <a:pt x="1765" y="1230"/>
                  </a:cubicBezTo>
                  <a:cubicBezTo>
                    <a:pt x="1594" y="1059"/>
                    <a:pt x="1378" y="950"/>
                    <a:pt x="1144" y="914"/>
                  </a:cubicBezTo>
                  <a:cubicBezTo>
                    <a:pt x="1683" y="452"/>
                    <a:pt x="2363" y="200"/>
                    <a:pt x="3082" y="200"/>
                  </a:cubicBezTo>
                  <a:cubicBezTo>
                    <a:pt x="3648" y="200"/>
                    <a:pt x="4191" y="357"/>
                    <a:pt x="4659" y="650"/>
                  </a:cubicBezTo>
                  <a:cubicBezTo>
                    <a:pt x="4602" y="645"/>
                    <a:pt x="4543" y="644"/>
                    <a:pt x="4481" y="647"/>
                  </a:cubicBezTo>
                  <a:cubicBezTo>
                    <a:pt x="4150" y="659"/>
                    <a:pt x="3764" y="769"/>
                    <a:pt x="3366" y="965"/>
                  </a:cubicBezTo>
                  <a:cubicBezTo>
                    <a:pt x="3316" y="989"/>
                    <a:pt x="3296" y="1049"/>
                    <a:pt x="3320" y="1098"/>
                  </a:cubicBezTo>
                  <a:cubicBezTo>
                    <a:pt x="3337" y="1134"/>
                    <a:pt x="3373" y="1154"/>
                    <a:pt x="3410" y="1154"/>
                  </a:cubicBezTo>
                  <a:cubicBezTo>
                    <a:pt x="3425" y="1154"/>
                    <a:pt x="3440" y="1151"/>
                    <a:pt x="3454" y="1144"/>
                  </a:cubicBezTo>
                  <a:cubicBezTo>
                    <a:pt x="4159" y="798"/>
                    <a:pt x="4769" y="751"/>
                    <a:pt x="5116" y="1009"/>
                  </a:cubicBezTo>
                  <a:lnTo>
                    <a:pt x="5004" y="1121"/>
                  </a:lnTo>
                  <a:cubicBezTo>
                    <a:pt x="4965" y="1160"/>
                    <a:pt x="4965" y="1224"/>
                    <a:pt x="5004" y="1263"/>
                  </a:cubicBezTo>
                  <a:cubicBezTo>
                    <a:pt x="5023" y="1282"/>
                    <a:pt x="5049" y="1292"/>
                    <a:pt x="5074" y="1292"/>
                  </a:cubicBezTo>
                  <a:cubicBezTo>
                    <a:pt x="5100" y="1292"/>
                    <a:pt x="5126" y="1282"/>
                    <a:pt x="5145" y="1263"/>
                  </a:cubicBezTo>
                  <a:lnTo>
                    <a:pt x="5258" y="1150"/>
                  </a:lnTo>
                  <a:cubicBezTo>
                    <a:pt x="5460" y="1422"/>
                    <a:pt x="5477" y="1854"/>
                    <a:pt x="5301" y="2382"/>
                  </a:cubicBezTo>
                  <a:cubicBezTo>
                    <a:pt x="5119" y="2928"/>
                    <a:pt x="4753" y="3509"/>
                    <a:pt x="4262" y="4039"/>
                  </a:cubicBezTo>
                  <a:cubicBezTo>
                    <a:pt x="4226" y="3803"/>
                    <a:pt x="4117" y="3582"/>
                    <a:pt x="3946" y="3411"/>
                  </a:cubicBezTo>
                  <a:close/>
                  <a:moveTo>
                    <a:pt x="5036" y="4502"/>
                  </a:moveTo>
                  <a:cubicBezTo>
                    <a:pt x="4862" y="4327"/>
                    <a:pt x="4640" y="4218"/>
                    <a:pt x="4399" y="4184"/>
                  </a:cubicBezTo>
                  <a:cubicBezTo>
                    <a:pt x="4914" y="3632"/>
                    <a:pt x="5298" y="3021"/>
                    <a:pt x="5490" y="2445"/>
                  </a:cubicBezTo>
                  <a:cubicBezTo>
                    <a:pt x="5593" y="2136"/>
                    <a:pt x="5635" y="1854"/>
                    <a:pt x="5617" y="1608"/>
                  </a:cubicBezTo>
                  <a:cubicBezTo>
                    <a:pt x="5910" y="2077"/>
                    <a:pt x="6067" y="2619"/>
                    <a:pt x="6067" y="3185"/>
                  </a:cubicBezTo>
                  <a:cubicBezTo>
                    <a:pt x="6067" y="3903"/>
                    <a:pt x="5815" y="4583"/>
                    <a:pt x="5352" y="5123"/>
                  </a:cubicBezTo>
                  <a:cubicBezTo>
                    <a:pt x="5316" y="4890"/>
                    <a:pt x="5206" y="4672"/>
                    <a:pt x="5036" y="450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6" name="直接连接符 15"/>
            <p:cNvCxnSpPr/>
            <p:nvPr/>
          </p:nvCxnSpPr>
          <p:spPr>
            <a:xfrm>
              <a:off x="1783080" y="4784318"/>
              <a:ext cx="3957195" cy="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2685923" y="4410347"/>
              <a:ext cx="3054352" cy="872681"/>
              <a:chOff x="4806949" y="4198876"/>
              <a:chExt cx="3054352" cy="872681"/>
            </a:xfrm>
          </p:grpSpPr>
          <p:sp>
            <p:nvSpPr>
              <p:cNvPr id="24" name="矩形 23"/>
              <p:cNvSpPr/>
              <p:nvPr/>
            </p:nvSpPr>
            <p:spPr>
              <a:xfrm>
                <a:off x="4806949" y="4609892"/>
                <a:ext cx="3054352" cy="461665"/>
              </a:xfrm>
              <a:prstGeom prst="rect">
                <a:avLst/>
              </a:prstGeom>
            </p:spPr>
            <p:txBody>
              <a:bodyPr wrap="square">
                <a:spAutoFit/>
                <a:scene3d>
                  <a:camera prst="orthographicFront"/>
                  <a:lightRig rig="threePt" dir="t"/>
                </a:scene3d>
                <a:sp3d contourW="12700"/>
              </a:bodyPr>
              <a:lstStyle/>
              <a:p>
                <a:pPr algn="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矩形 24"/>
              <p:cNvSpPr/>
              <p:nvPr/>
            </p:nvSpPr>
            <p:spPr>
              <a:xfrm>
                <a:off x="5559426" y="4198876"/>
                <a:ext cx="2301875" cy="369332"/>
              </a:xfrm>
              <a:prstGeom prst="rect">
                <a:avLst/>
              </a:prstGeom>
            </p:spPr>
            <p:txBody>
              <a:bodyPr wrap="square">
                <a:spAutoFit/>
                <a:scene3d>
                  <a:camera prst="orthographicFront"/>
                  <a:lightRig rig="threePt" dir="t"/>
                </a:scene3d>
                <a:sp3d contourW="12700"/>
              </a:bodyPr>
              <a:lstStyle/>
              <a:p>
                <a:pPr algn="r"/>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4" name="组合 3"/>
          <p:cNvGrpSpPr/>
          <p:nvPr/>
        </p:nvGrpSpPr>
        <p:grpSpPr>
          <a:xfrm>
            <a:off x="6330239" y="4129178"/>
            <a:ext cx="4698317" cy="1153849"/>
            <a:chOff x="6330238" y="4129179"/>
            <a:chExt cx="4698317" cy="1153849"/>
          </a:xfrm>
        </p:grpSpPr>
        <p:sp>
          <p:nvSpPr>
            <p:cNvPr id="32" name="椭圆 11"/>
            <p:cNvSpPr/>
            <p:nvPr/>
          </p:nvSpPr>
          <p:spPr>
            <a:xfrm>
              <a:off x="6330238" y="4129179"/>
              <a:ext cx="727391" cy="598372"/>
            </a:xfrm>
            <a:custGeom>
              <a:avLst/>
              <a:gdLst>
                <a:gd name="connsiteX0" fmla="*/ 440068 w 607497"/>
                <a:gd name="connsiteY0" fmla="*/ 391268 h 499744"/>
                <a:gd name="connsiteX1" fmla="*/ 440068 w 607497"/>
                <a:gd name="connsiteY1" fmla="*/ 469334 h 499744"/>
                <a:gd name="connsiteX2" fmla="*/ 577038 w 607497"/>
                <a:gd name="connsiteY2" fmla="*/ 469334 h 499744"/>
                <a:gd name="connsiteX3" fmla="*/ 577038 w 607497"/>
                <a:gd name="connsiteY3" fmla="*/ 391268 h 499744"/>
                <a:gd name="connsiteX4" fmla="*/ 508507 w 607497"/>
                <a:gd name="connsiteY4" fmla="*/ 291692 h 499744"/>
                <a:gd name="connsiteX5" fmla="*/ 467462 w 607497"/>
                <a:gd name="connsiteY5" fmla="*/ 332672 h 499744"/>
                <a:gd name="connsiteX6" fmla="*/ 467462 w 607497"/>
                <a:gd name="connsiteY6" fmla="*/ 361043 h 499744"/>
                <a:gd name="connsiteX7" fmla="*/ 549644 w 607497"/>
                <a:gd name="connsiteY7" fmla="*/ 361043 h 499744"/>
                <a:gd name="connsiteX8" fmla="*/ 549644 w 607497"/>
                <a:gd name="connsiteY8" fmla="*/ 332672 h 499744"/>
                <a:gd name="connsiteX9" fmla="*/ 508507 w 607497"/>
                <a:gd name="connsiteY9" fmla="*/ 291692 h 499744"/>
                <a:gd name="connsiteX10" fmla="*/ 508507 w 607497"/>
                <a:gd name="connsiteY10" fmla="*/ 261374 h 499744"/>
                <a:gd name="connsiteX11" fmla="*/ 580010 w 607497"/>
                <a:gd name="connsiteY11" fmla="*/ 332672 h 499744"/>
                <a:gd name="connsiteX12" fmla="*/ 580010 w 607497"/>
                <a:gd name="connsiteY12" fmla="*/ 361228 h 499744"/>
                <a:gd name="connsiteX13" fmla="*/ 607497 w 607497"/>
                <a:gd name="connsiteY13" fmla="*/ 390804 h 499744"/>
                <a:gd name="connsiteX14" fmla="*/ 607497 w 607497"/>
                <a:gd name="connsiteY14" fmla="*/ 469890 h 499744"/>
                <a:gd name="connsiteX15" fmla="*/ 577596 w 607497"/>
                <a:gd name="connsiteY15" fmla="*/ 499744 h 499744"/>
                <a:gd name="connsiteX16" fmla="*/ 439603 w 607497"/>
                <a:gd name="connsiteY16" fmla="*/ 499744 h 499744"/>
                <a:gd name="connsiteX17" fmla="*/ 409702 w 607497"/>
                <a:gd name="connsiteY17" fmla="*/ 469890 h 499744"/>
                <a:gd name="connsiteX18" fmla="*/ 409702 w 607497"/>
                <a:gd name="connsiteY18" fmla="*/ 390804 h 499744"/>
                <a:gd name="connsiteX19" fmla="*/ 437096 w 607497"/>
                <a:gd name="connsiteY19" fmla="*/ 361228 h 499744"/>
                <a:gd name="connsiteX20" fmla="*/ 437096 w 607497"/>
                <a:gd name="connsiteY20" fmla="*/ 332672 h 499744"/>
                <a:gd name="connsiteX21" fmla="*/ 508507 w 607497"/>
                <a:gd name="connsiteY21" fmla="*/ 261374 h 499744"/>
                <a:gd name="connsiteX22" fmla="*/ 360977 w 607497"/>
                <a:gd name="connsiteY22" fmla="*/ 231737 h 499744"/>
                <a:gd name="connsiteX23" fmla="*/ 379077 w 607497"/>
                <a:gd name="connsiteY23" fmla="*/ 249767 h 499744"/>
                <a:gd name="connsiteX24" fmla="*/ 360977 w 607497"/>
                <a:gd name="connsiteY24" fmla="*/ 267797 h 499744"/>
                <a:gd name="connsiteX25" fmla="*/ 342877 w 607497"/>
                <a:gd name="connsiteY25" fmla="*/ 249767 h 499744"/>
                <a:gd name="connsiteX26" fmla="*/ 360977 w 607497"/>
                <a:gd name="connsiteY26" fmla="*/ 231737 h 499744"/>
                <a:gd name="connsiteX27" fmla="*/ 283108 w 607497"/>
                <a:gd name="connsiteY27" fmla="*/ 231737 h 499744"/>
                <a:gd name="connsiteX28" fmla="*/ 301173 w 607497"/>
                <a:gd name="connsiteY28" fmla="*/ 249767 h 499744"/>
                <a:gd name="connsiteX29" fmla="*/ 283108 w 607497"/>
                <a:gd name="connsiteY29" fmla="*/ 267797 h 499744"/>
                <a:gd name="connsiteX30" fmla="*/ 265043 w 607497"/>
                <a:gd name="connsiteY30" fmla="*/ 249767 h 499744"/>
                <a:gd name="connsiteX31" fmla="*/ 283108 w 607497"/>
                <a:gd name="connsiteY31" fmla="*/ 231737 h 499744"/>
                <a:gd name="connsiteX32" fmla="*/ 205240 w 607497"/>
                <a:gd name="connsiteY32" fmla="*/ 231737 h 499744"/>
                <a:gd name="connsiteX33" fmla="*/ 223270 w 607497"/>
                <a:gd name="connsiteY33" fmla="*/ 249767 h 499744"/>
                <a:gd name="connsiteX34" fmla="*/ 205240 w 607497"/>
                <a:gd name="connsiteY34" fmla="*/ 267797 h 499744"/>
                <a:gd name="connsiteX35" fmla="*/ 187210 w 607497"/>
                <a:gd name="connsiteY35" fmla="*/ 249767 h 499744"/>
                <a:gd name="connsiteX36" fmla="*/ 205240 w 607497"/>
                <a:gd name="connsiteY36" fmla="*/ 231737 h 499744"/>
                <a:gd name="connsiteX37" fmla="*/ 283279 w 607497"/>
                <a:gd name="connsiteY37" fmla="*/ 0 h 499744"/>
                <a:gd name="connsiteX38" fmla="*/ 564608 w 607497"/>
                <a:gd name="connsiteY38" fmla="*/ 221726 h 499744"/>
                <a:gd name="connsiteX39" fmla="*/ 551516 w 607497"/>
                <a:gd name="connsiteY39" fmla="*/ 238689 h 499744"/>
                <a:gd name="connsiteX40" fmla="*/ 534525 w 607497"/>
                <a:gd name="connsiteY40" fmla="*/ 225526 h 499744"/>
                <a:gd name="connsiteX41" fmla="*/ 283093 w 607497"/>
                <a:gd name="connsiteY41" fmla="*/ 30033 h 499744"/>
                <a:gd name="connsiteX42" fmla="*/ 30176 w 607497"/>
                <a:gd name="connsiteY42" fmla="*/ 249534 h 499744"/>
                <a:gd name="connsiteX43" fmla="*/ 85791 w 607497"/>
                <a:gd name="connsiteY43" fmla="*/ 386723 h 499744"/>
                <a:gd name="connsiteX44" fmla="*/ 88855 w 607497"/>
                <a:gd name="connsiteY44" fmla="*/ 402295 h 499744"/>
                <a:gd name="connsiteX45" fmla="*/ 56823 w 607497"/>
                <a:gd name="connsiteY45" fmla="*/ 451609 h 499744"/>
                <a:gd name="connsiteX46" fmla="*/ 129708 w 607497"/>
                <a:gd name="connsiteY46" fmla="*/ 433533 h 499744"/>
                <a:gd name="connsiteX47" fmla="*/ 145121 w 607497"/>
                <a:gd name="connsiteY47" fmla="*/ 433441 h 499744"/>
                <a:gd name="connsiteX48" fmla="*/ 283279 w 607497"/>
                <a:gd name="connsiteY48" fmla="*/ 469128 h 499744"/>
                <a:gd name="connsiteX49" fmla="*/ 361735 w 607497"/>
                <a:gd name="connsiteY49" fmla="*/ 458376 h 499744"/>
                <a:gd name="connsiteX50" fmla="*/ 380398 w 607497"/>
                <a:gd name="connsiteY50" fmla="*/ 468943 h 499744"/>
                <a:gd name="connsiteX51" fmla="*/ 369999 w 607497"/>
                <a:gd name="connsiteY51" fmla="*/ 487574 h 499744"/>
                <a:gd name="connsiteX52" fmla="*/ 283279 w 607497"/>
                <a:gd name="connsiteY52" fmla="*/ 499532 h 499744"/>
                <a:gd name="connsiteX53" fmla="*/ 137693 w 607497"/>
                <a:gd name="connsiteY53" fmla="*/ 464123 h 499744"/>
                <a:gd name="connsiteX54" fmla="*/ 33054 w 607497"/>
                <a:gd name="connsiteY54" fmla="*/ 480252 h 499744"/>
                <a:gd name="connsiteX55" fmla="*/ 14206 w 607497"/>
                <a:gd name="connsiteY55" fmla="*/ 463103 h 499744"/>
                <a:gd name="connsiteX56" fmla="*/ 24048 w 607497"/>
                <a:gd name="connsiteY56" fmla="*/ 439280 h 499744"/>
                <a:gd name="connsiteX57" fmla="*/ 57101 w 607497"/>
                <a:gd name="connsiteY57" fmla="*/ 400163 h 499744"/>
                <a:gd name="connsiteX58" fmla="*/ 0 w 607497"/>
                <a:gd name="connsiteY58" fmla="*/ 249812 h 499744"/>
                <a:gd name="connsiteX59" fmla="*/ 283279 w 607497"/>
                <a:gd name="connsiteY59" fmla="*/ 0 h 499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7497" h="499744">
                  <a:moveTo>
                    <a:pt x="440068" y="391268"/>
                  </a:moveTo>
                  <a:lnTo>
                    <a:pt x="440068" y="469334"/>
                  </a:lnTo>
                  <a:lnTo>
                    <a:pt x="577038" y="469334"/>
                  </a:lnTo>
                  <a:lnTo>
                    <a:pt x="577038" y="391268"/>
                  </a:lnTo>
                  <a:close/>
                  <a:moveTo>
                    <a:pt x="508507" y="291692"/>
                  </a:moveTo>
                  <a:cubicBezTo>
                    <a:pt x="485848" y="291692"/>
                    <a:pt x="467462" y="310049"/>
                    <a:pt x="467462" y="332672"/>
                  </a:cubicBezTo>
                  <a:lnTo>
                    <a:pt x="467462" y="361043"/>
                  </a:lnTo>
                  <a:lnTo>
                    <a:pt x="549644" y="361043"/>
                  </a:lnTo>
                  <a:lnTo>
                    <a:pt x="549644" y="332672"/>
                  </a:lnTo>
                  <a:cubicBezTo>
                    <a:pt x="549644" y="310049"/>
                    <a:pt x="531165" y="291692"/>
                    <a:pt x="508507" y="291692"/>
                  </a:cubicBezTo>
                  <a:close/>
                  <a:moveTo>
                    <a:pt x="508507" y="261374"/>
                  </a:moveTo>
                  <a:cubicBezTo>
                    <a:pt x="547880" y="261374"/>
                    <a:pt x="580010" y="293361"/>
                    <a:pt x="580010" y="332672"/>
                  </a:cubicBezTo>
                  <a:lnTo>
                    <a:pt x="580010" y="361228"/>
                  </a:lnTo>
                  <a:cubicBezTo>
                    <a:pt x="595239" y="362526"/>
                    <a:pt x="607311" y="375228"/>
                    <a:pt x="607497" y="390804"/>
                  </a:cubicBezTo>
                  <a:lnTo>
                    <a:pt x="607497" y="469890"/>
                  </a:lnTo>
                  <a:cubicBezTo>
                    <a:pt x="607497" y="486393"/>
                    <a:pt x="594125" y="499744"/>
                    <a:pt x="577596" y="499744"/>
                  </a:cubicBezTo>
                  <a:lnTo>
                    <a:pt x="439603" y="499744"/>
                  </a:lnTo>
                  <a:cubicBezTo>
                    <a:pt x="423074" y="499744"/>
                    <a:pt x="409702" y="486393"/>
                    <a:pt x="409702" y="469890"/>
                  </a:cubicBezTo>
                  <a:lnTo>
                    <a:pt x="409702" y="390804"/>
                  </a:lnTo>
                  <a:cubicBezTo>
                    <a:pt x="409702" y="375228"/>
                    <a:pt x="421867" y="362526"/>
                    <a:pt x="437096" y="361228"/>
                  </a:cubicBezTo>
                  <a:lnTo>
                    <a:pt x="437096" y="332672"/>
                  </a:lnTo>
                  <a:cubicBezTo>
                    <a:pt x="437096" y="293361"/>
                    <a:pt x="469133" y="261374"/>
                    <a:pt x="508507" y="261374"/>
                  </a:cubicBezTo>
                  <a:close/>
                  <a:moveTo>
                    <a:pt x="360977" y="231737"/>
                  </a:moveTo>
                  <a:cubicBezTo>
                    <a:pt x="370973" y="231737"/>
                    <a:pt x="379077" y="239809"/>
                    <a:pt x="379077" y="249767"/>
                  </a:cubicBezTo>
                  <a:cubicBezTo>
                    <a:pt x="379077" y="259725"/>
                    <a:pt x="370973" y="267797"/>
                    <a:pt x="360977" y="267797"/>
                  </a:cubicBezTo>
                  <a:cubicBezTo>
                    <a:pt x="350981" y="267797"/>
                    <a:pt x="342877" y="259725"/>
                    <a:pt x="342877" y="249767"/>
                  </a:cubicBezTo>
                  <a:cubicBezTo>
                    <a:pt x="342877" y="239809"/>
                    <a:pt x="350981" y="231737"/>
                    <a:pt x="360977" y="231737"/>
                  </a:cubicBezTo>
                  <a:close/>
                  <a:moveTo>
                    <a:pt x="283108" y="231737"/>
                  </a:moveTo>
                  <a:cubicBezTo>
                    <a:pt x="293085" y="231737"/>
                    <a:pt x="301173" y="239809"/>
                    <a:pt x="301173" y="249767"/>
                  </a:cubicBezTo>
                  <a:cubicBezTo>
                    <a:pt x="301173" y="259725"/>
                    <a:pt x="293085" y="267797"/>
                    <a:pt x="283108" y="267797"/>
                  </a:cubicBezTo>
                  <a:cubicBezTo>
                    <a:pt x="273131" y="267797"/>
                    <a:pt x="265043" y="259725"/>
                    <a:pt x="265043" y="249767"/>
                  </a:cubicBezTo>
                  <a:cubicBezTo>
                    <a:pt x="265043" y="239809"/>
                    <a:pt x="273131" y="231737"/>
                    <a:pt x="283108" y="231737"/>
                  </a:cubicBezTo>
                  <a:close/>
                  <a:moveTo>
                    <a:pt x="205240" y="231737"/>
                  </a:moveTo>
                  <a:cubicBezTo>
                    <a:pt x="215198" y="231737"/>
                    <a:pt x="223270" y="239809"/>
                    <a:pt x="223270" y="249767"/>
                  </a:cubicBezTo>
                  <a:cubicBezTo>
                    <a:pt x="223270" y="259725"/>
                    <a:pt x="215198" y="267797"/>
                    <a:pt x="205240" y="267797"/>
                  </a:cubicBezTo>
                  <a:cubicBezTo>
                    <a:pt x="195282" y="267797"/>
                    <a:pt x="187210" y="259725"/>
                    <a:pt x="187210" y="249767"/>
                  </a:cubicBezTo>
                  <a:cubicBezTo>
                    <a:pt x="187210" y="239809"/>
                    <a:pt x="195282" y="231737"/>
                    <a:pt x="205240" y="231737"/>
                  </a:cubicBezTo>
                  <a:close/>
                  <a:moveTo>
                    <a:pt x="283279" y="0"/>
                  </a:moveTo>
                  <a:cubicBezTo>
                    <a:pt x="427843" y="0"/>
                    <a:pt x="548917" y="95568"/>
                    <a:pt x="564608" y="221726"/>
                  </a:cubicBezTo>
                  <a:cubicBezTo>
                    <a:pt x="565722" y="229976"/>
                    <a:pt x="559780" y="237669"/>
                    <a:pt x="551516" y="238689"/>
                  </a:cubicBezTo>
                  <a:cubicBezTo>
                    <a:pt x="543253" y="239801"/>
                    <a:pt x="535546" y="233869"/>
                    <a:pt x="534525" y="225526"/>
                  </a:cubicBezTo>
                  <a:cubicBezTo>
                    <a:pt x="520598" y="114107"/>
                    <a:pt x="412523" y="30033"/>
                    <a:pt x="283093" y="30033"/>
                  </a:cubicBezTo>
                  <a:cubicBezTo>
                    <a:pt x="143636" y="30033"/>
                    <a:pt x="30176" y="128568"/>
                    <a:pt x="30176" y="249534"/>
                  </a:cubicBezTo>
                  <a:cubicBezTo>
                    <a:pt x="30176" y="299960"/>
                    <a:pt x="49395" y="347420"/>
                    <a:pt x="85791" y="386723"/>
                  </a:cubicBezTo>
                  <a:cubicBezTo>
                    <a:pt x="89598" y="390894"/>
                    <a:pt x="90898" y="397012"/>
                    <a:pt x="88855" y="402295"/>
                  </a:cubicBezTo>
                  <a:cubicBezTo>
                    <a:pt x="81613" y="421947"/>
                    <a:pt x="70843" y="438539"/>
                    <a:pt x="56823" y="451609"/>
                  </a:cubicBezTo>
                  <a:cubicBezTo>
                    <a:pt x="77342" y="451980"/>
                    <a:pt x="104454" y="448643"/>
                    <a:pt x="129708" y="433533"/>
                  </a:cubicBezTo>
                  <a:cubicBezTo>
                    <a:pt x="134444" y="430845"/>
                    <a:pt x="140386" y="430753"/>
                    <a:pt x="145121" y="433441"/>
                  </a:cubicBezTo>
                  <a:cubicBezTo>
                    <a:pt x="186346" y="456800"/>
                    <a:pt x="234069" y="469128"/>
                    <a:pt x="283279" y="469128"/>
                  </a:cubicBezTo>
                  <a:cubicBezTo>
                    <a:pt x="310112" y="469128"/>
                    <a:pt x="336481" y="465606"/>
                    <a:pt x="361735" y="458376"/>
                  </a:cubicBezTo>
                  <a:cubicBezTo>
                    <a:pt x="369813" y="456151"/>
                    <a:pt x="378169" y="460878"/>
                    <a:pt x="380398" y="468943"/>
                  </a:cubicBezTo>
                  <a:cubicBezTo>
                    <a:pt x="382812" y="476915"/>
                    <a:pt x="378076" y="485257"/>
                    <a:pt x="369999" y="487574"/>
                  </a:cubicBezTo>
                  <a:cubicBezTo>
                    <a:pt x="342051" y="495639"/>
                    <a:pt x="312804" y="499532"/>
                    <a:pt x="283279" y="499532"/>
                  </a:cubicBezTo>
                  <a:cubicBezTo>
                    <a:pt x="231748" y="499532"/>
                    <a:pt x="181610" y="487296"/>
                    <a:pt x="137693" y="464123"/>
                  </a:cubicBezTo>
                  <a:cubicBezTo>
                    <a:pt x="97305" y="485072"/>
                    <a:pt x="55337" y="483403"/>
                    <a:pt x="33054" y="480252"/>
                  </a:cubicBezTo>
                  <a:cubicBezTo>
                    <a:pt x="23676" y="479047"/>
                    <a:pt x="16341" y="472280"/>
                    <a:pt x="14206" y="463103"/>
                  </a:cubicBezTo>
                  <a:cubicBezTo>
                    <a:pt x="12256" y="453834"/>
                    <a:pt x="15970" y="444471"/>
                    <a:pt x="24048" y="439280"/>
                  </a:cubicBezTo>
                  <a:cubicBezTo>
                    <a:pt x="38346" y="429826"/>
                    <a:pt x="49395" y="416756"/>
                    <a:pt x="57101" y="400163"/>
                  </a:cubicBezTo>
                  <a:cubicBezTo>
                    <a:pt x="20148" y="357060"/>
                    <a:pt x="0" y="304039"/>
                    <a:pt x="0" y="249812"/>
                  </a:cubicBezTo>
                  <a:cubicBezTo>
                    <a:pt x="0" y="112068"/>
                    <a:pt x="127016" y="0"/>
                    <a:pt x="28327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cxnSp>
          <p:nvCxnSpPr>
            <p:cNvPr id="18" name="直接连接符 17"/>
            <p:cNvCxnSpPr/>
            <p:nvPr/>
          </p:nvCxnSpPr>
          <p:spPr>
            <a:xfrm>
              <a:off x="7071360" y="4784318"/>
              <a:ext cx="3957195" cy="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7974203" y="4410347"/>
              <a:ext cx="3054352" cy="872681"/>
              <a:chOff x="4806949" y="4198876"/>
              <a:chExt cx="3054352" cy="872681"/>
            </a:xfrm>
          </p:grpSpPr>
          <p:sp>
            <p:nvSpPr>
              <p:cNvPr id="27" name="矩形 26"/>
              <p:cNvSpPr/>
              <p:nvPr/>
            </p:nvSpPr>
            <p:spPr>
              <a:xfrm>
                <a:off x="4806949" y="4609892"/>
                <a:ext cx="3054352" cy="461665"/>
              </a:xfrm>
              <a:prstGeom prst="rect">
                <a:avLst/>
              </a:prstGeom>
            </p:spPr>
            <p:txBody>
              <a:bodyPr wrap="square">
                <a:spAutoFit/>
                <a:scene3d>
                  <a:camera prst="orthographicFront"/>
                  <a:lightRig rig="threePt" dir="t"/>
                </a:scene3d>
                <a:sp3d contourW="12700"/>
              </a:bodyPr>
              <a:lstStyle/>
              <a:p>
                <a:pPr algn="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矩形 27"/>
              <p:cNvSpPr/>
              <p:nvPr/>
            </p:nvSpPr>
            <p:spPr>
              <a:xfrm>
                <a:off x="5559426" y="4198876"/>
                <a:ext cx="2301875" cy="369332"/>
              </a:xfrm>
              <a:prstGeom prst="rect">
                <a:avLst/>
              </a:prstGeom>
            </p:spPr>
            <p:txBody>
              <a:bodyPr wrap="square">
                <a:spAutoFit/>
                <a:scene3d>
                  <a:camera prst="orthographicFront"/>
                  <a:lightRig rig="threePt" dir="t"/>
                </a:scene3d>
                <a:sp3d contourW="12700"/>
              </a:bodyPr>
              <a:lstStyle/>
              <a:p>
                <a:pPr algn="r"/>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您的文字添加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sp>
        <p:nvSpPr>
          <p:cNvPr id="33" name="Text Placeholder 8"/>
          <p:cNvSpPr txBox="1"/>
          <p:nvPr/>
        </p:nvSpPr>
        <p:spPr bwMode="auto">
          <a:xfrm>
            <a:off x="4640451" y="606427"/>
            <a:ext cx="3727489" cy="27146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913765">
              <a:defRPr/>
            </a:pPr>
            <a:r>
              <a:rPr lang="zh-CN" altLang="en-US"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这里输入标题</a:t>
            </a:r>
            <a:endParaRPr lang="en-US" altLang="zh-CN" sz="3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grpSp>
        <p:nvGrpSpPr>
          <p:cNvPr id="11" name="组合 10"/>
          <p:cNvGrpSpPr/>
          <p:nvPr/>
        </p:nvGrpSpPr>
        <p:grpSpPr>
          <a:xfrm>
            <a:off x="3315662" y="648662"/>
            <a:ext cx="5560675" cy="5560675"/>
            <a:chOff x="3315662" y="648662"/>
            <a:chExt cx="5560675" cy="5560675"/>
          </a:xfrm>
        </p:grpSpPr>
        <p:grpSp>
          <p:nvGrpSpPr>
            <p:cNvPr id="4" name="组合 3"/>
            <p:cNvGrpSpPr/>
            <p:nvPr/>
          </p:nvGrpSpPr>
          <p:grpSpPr>
            <a:xfrm>
              <a:off x="3315662" y="648662"/>
              <a:ext cx="5560675" cy="5560675"/>
              <a:chOff x="3114136" y="1426606"/>
              <a:chExt cx="5093845" cy="5093845"/>
            </a:xfrm>
          </p:grpSpPr>
          <p:sp>
            <p:nvSpPr>
              <p:cNvPr id="2" name="十二边形 1"/>
              <p:cNvSpPr/>
              <p:nvPr/>
            </p:nvSpPr>
            <p:spPr>
              <a:xfrm>
                <a:off x="3246630" y="1559100"/>
                <a:ext cx="4828856" cy="4828856"/>
              </a:xfrm>
              <a:prstGeom prst="dodecagon">
                <a:avLst/>
              </a:prstGeom>
              <a:solidFill>
                <a:srgbClr val="E6C4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 name="十二边形 2"/>
              <p:cNvSpPr/>
              <p:nvPr/>
            </p:nvSpPr>
            <p:spPr>
              <a:xfrm>
                <a:off x="3114136" y="1426606"/>
                <a:ext cx="5093845" cy="5093845"/>
              </a:xfrm>
              <a:prstGeom prst="dodecagon">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0" name="组合 9"/>
            <p:cNvGrpSpPr/>
            <p:nvPr/>
          </p:nvGrpSpPr>
          <p:grpSpPr>
            <a:xfrm>
              <a:off x="3762577" y="1474323"/>
              <a:ext cx="4666846" cy="3986954"/>
              <a:chOff x="3762577" y="1474323"/>
              <a:chExt cx="4666846" cy="3986954"/>
            </a:xfrm>
          </p:grpSpPr>
          <p:sp>
            <p:nvSpPr>
              <p:cNvPr id="5" name="文本框 4"/>
              <p:cNvSpPr txBox="1"/>
              <p:nvPr/>
            </p:nvSpPr>
            <p:spPr>
              <a:xfrm>
                <a:off x="4737208" y="1474323"/>
                <a:ext cx="2717583" cy="1200329"/>
              </a:xfrm>
              <a:prstGeom prst="rect">
                <a:avLst/>
              </a:prstGeom>
              <a:noFill/>
              <a:ln>
                <a:noFill/>
              </a:ln>
            </p:spPr>
            <p:txBody>
              <a:bodyPr wrap="square" rtlCol="0">
                <a:spAutoFit/>
              </a:bodyPr>
              <a:lstStyle/>
              <a:p>
                <a:pPr algn="ctr"/>
                <a:r>
                  <a:rPr lang="en-US" altLang="zh-CN" sz="72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02</a:t>
                </a:r>
                <a:endParaRPr lang="zh-CN" altLang="en-US" sz="72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a:off x="3762577" y="2731142"/>
                <a:ext cx="4666846" cy="830997"/>
              </a:xfrm>
              <a:prstGeom prst="rect">
                <a:avLst/>
              </a:prstGeom>
              <a:noFill/>
              <a:ln>
                <a:noFill/>
              </a:ln>
            </p:spPr>
            <p:txBody>
              <a:bodyPr wrap="square" rtlCol="0">
                <a:spAutoFit/>
              </a:bodyPr>
              <a:lstStyle/>
              <a:p>
                <a:pPr algn="ctr"/>
                <a:r>
                  <a:rPr lang="zh-CN" altLang="en-US" sz="48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商业目标</a:t>
                </a:r>
                <a:endParaRPr lang="zh-CN" altLang="en-US" sz="48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文本框 7"/>
              <p:cNvSpPr txBox="1"/>
              <p:nvPr/>
            </p:nvSpPr>
            <p:spPr>
              <a:xfrm>
                <a:off x="3922614" y="3675118"/>
                <a:ext cx="4358640" cy="1107996"/>
              </a:xfrm>
              <a:prstGeom prst="rect">
                <a:avLst/>
              </a:prstGeom>
              <a:noFill/>
              <a:ln>
                <a:noFill/>
              </a:ln>
            </p:spPr>
            <p:txBody>
              <a:bodyPr wrap="square" rtlCol="0">
                <a:spAutoFit/>
              </a:bodyPr>
              <a:lstStyle/>
              <a:p>
                <a:pPr algn="ctr">
                  <a:lnSpc>
                    <a:spcPct val="150000"/>
                  </a:lnSpc>
                </a:pP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点击输入您的文字内容，点击输入您的文字内容，点击输入您的文字。点击输入您的文字。点击输入您的文字内容，</a:t>
                </a:r>
                <a:endParaRPr lang="en-US" altLang="zh-CN"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lnSpc>
                    <a:spcPct val="150000"/>
                  </a:lnSpc>
                </a:pP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a:t>
                </a:r>
                <a:r>
                  <a:rPr lang="en-US" altLang="zh-CN"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点击输入您的文字。</a:t>
                </a:r>
                <a:endParaRPr lang="zh-CN" altLang="en-US" sz="1100" spc="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useBgFill="1">
            <p:nvSpPr>
              <p:cNvPr id="9" name="等腰三角形 8"/>
              <p:cNvSpPr/>
              <p:nvPr/>
            </p:nvSpPr>
            <p:spPr>
              <a:xfrm flipH="1" flipV="1">
                <a:off x="5862320" y="5156477"/>
                <a:ext cx="467360" cy="30480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好客模板www.haoke.com">
  <a:themeElements>
    <a:clrScheme name="自定义 1543">
      <a:dk1>
        <a:sysClr val="windowText" lastClr="000000"/>
      </a:dk1>
      <a:lt1>
        <a:sysClr val="window" lastClr="FFFFFF"/>
      </a:lt1>
      <a:dk2>
        <a:srgbClr val="44546A"/>
      </a:dk2>
      <a:lt2>
        <a:srgbClr val="E7E6E6"/>
      </a:lt2>
      <a:accent1>
        <a:srgbClr val="E6C4D5"/>
      </a:accent1>
      <a:accent2>
        <a:srgbClr val="7E8BB7"/>
      </a:accent2>
      <a:accent3>
        <a:srgbClr val="E6C4D5"/>
      </a:accent3>
      <a:accent4>
        <a:srgbClr val="7E8BB7"/>
      </a:accent4>
      <a:accent5>
        <a:srgbClr val="E6C4D5"/>
      </a:accent5>
      <a:accent6>
        <a:srgbClr val="7E8BB7"/>
      </a:accent6>
      <a:hlink>
        <a:srgbClr val="E6C4D5"/>
      </a:hlink>
      <a:folHlink>
        <a:srgbClr val="7E8BB7"/>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3211</Words>
  <Application>WPS 演示</Application>
  <PresentationFormat>宽屏</PresentationFormat>
  <Paragraphs>386</Paragraphs>
  <Slides>24</Slides>
  <Notes>24</Notes>
  <HiddenSlides>0</HiddenSlides>
  <MMClips>1</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24</vt:i4>
      </vt:variant>
    </vt:vector>
  </HeadingPairs>
  <TitlesOfParts>
    <vt:vector size="42" baseType="lpstr">
      <vt:lpstr>Arial</vt:lpstr>
      <vt:lpstr>宋体</vt:lpstr>
      <vt:lpstr>Wingdings</vt:lpstr>
      <vt:lpstr>Auraka方黑檀</vt:lpstr>
      <vt:lpstr>黑体</vt:lpstr>
      <vt:lpstr>逐浪细阁体</vt:lpstr>
      <vt:lpstr>Calibri</vt:lpstr>
      <vt:lpstr>FZHei-B01S</vt:lpstr>
      <vt:lpstr>微软雅黑</vt:lpstr>
      <vt:lpstr>Arial Unicode MS</vt:lpstr>
      <vt:lpstr>等线</vt:lpstr>
      <vt:lpstr>Hiragino Sans GB W3</vt:lpstr>
      <vt:lpstr>Open Sans</vt:lpstr>
      <vt:lpstr>Source Sans Pro ExtraLight</vt:lpstr>
      <vt:lpstr>Lato Light</vt:lpstr>
      <vt:lpstr>Calibri</vt:lpstr>
      <vt:lpstr>等线 Light</vt:lpstr>
      <vt:lpstr>好客模板www.haoke.com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504</dc:title>
  <dc:creator>刘 思蜀</dc:creator>
  <cp:lastModifiedBy>一颗苹果</cp:lastModifiedBy>
  <cp:revision>40</cp:revision>
  <dcterms:created xsi:type="dcterms:W3CDTF">2018-07-30T12:48:00Z</dcterms:created>
  <dcterms:modified xsi:type="dcterms:W3CDTF">2021-09-09T00:16:10Z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A67B68F540134BB2808547F5D2FBC355</vt:lpwstr>
  </property>
</Properties>
</file>