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64" r:id="rId6"/>
    <p:sldId id="265" r:id="rId7"/>
    <p:sldId id="267" r:id="rId8"/>
    <p:sldId id="266" r:id="rId9"/>
    <p:sldId id="259" r:id="rId10"/>
    <p:sldId id="268" r:id="rId11"/>
    <p:sldId id="269" r:id="rId12"/>
    <p:sldId id="270" r:id="rId13"/>
    <p:sldId id="271" r:id="rId14"/>
    <p:sldId id="272" r:id="rId15"/>
    <p:sldId id="260" r:id="rId16"/>
    <p:sldId id="273" r:id="rId17"/>
    <p:sldId id="274" r:id="rId18"/>
    <p:sldId id="275" r:id="rId19"/>
    <p:sldId id="276" r:id="rId20"/>
    <p:sldId id="261" r:id="rId21"/>
    <p:sldId id="277" r:id="rId22"/>
    <p:sldId id="278" r:id="rId23"/>
    <p:sldId id="279" r:id="rId24"/>
    <p:sldId id="280" r:id="rId25"/>
    <p:sldId id="262" r:id="rId26"/>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B1D2"/>
    <a:srgbClr val="AAD5E7"/>
    <a:srgbClr val="E3C03E"/>
    <a:srgbClr val="4D8658"/>
    <a:srgbClr val="C5BE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0" d="100"/>
          <a:sy n="90" d="100"/>
        </p:scale>
        <p:origin x="15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p:random/>
      </p:transition>
    </mc:Choice>
    <mc:Fallback>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p:random/>
      </p:transition>
    </mc:Choice>
    <mc:Fallback>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p:random/>
      </p:transition>
    </mc:Choice>
    <mc:Fallback>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p:random/>
      </p:transition>
    </mc:Choice>
    <mc:Fallback>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p:random/>
      </p:transition>
    </mc:Choice>
    <mc:Fallback>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p:random/>
      </p:transition>
    </mc:Choice>
    <mc:Fallback>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p:random/>
      </p:transition>
    </mc:Choice>
    <mc:Fallback>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p:random/>
      </p:transition>
    </mc:Choice>
    <mc:Fallback>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p:random/>
      </p:transition>
    </mc:Choice>
    <mc:Fallback>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p:random/>
      </p:transition>
    </mc:Choice>
    <mc:Fallback>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1.jpe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3905" cy="6859270"/>
          </a:xfrm>
          <a:prstGeom prst="rect">
            <a:avLst/>
          </a:prstGeom>
        </p:spPr>
      </p:pic>
      <p:sp>
        <p:nvSpPr>
          <p:cNvPr id="7" name="矩形 6"/>
          <p:cNvSpPr/>
          <p:nvPr userDrawn="1"/>
        </p:nvSpPr>
        <p:spPr>
          <a:xfrm>
            <a:off x="-152400" y="0"/>
            <a:ext cx="12346305" cy="685927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endParaRPr lang="zh-CN" altLang="en-US" dirty="0">
              <a:solidFill>
                <a:schemeClr val="tx1">
                  <a:lumMod val="75000"/>
                  <a:lumOff val="25000"/>
                  <a:alpha val="0"/>
                </a:schemeClr>
              </a:solidFill>
              <a:latin typeface="微软雅黑" panose="020B0503020204020204" charset="-122"/>
              <a:ea typeface="微软雅黑" panose="020B0503020204020204" charset="-122"/>
              <a:sym typeface="+mn-ea"/>
            </a:endParaRP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endParaRPr lang="zh-CN" altLang="en-US" dirty="0">
              <a:solidFill>
                <a:schemeClr val="tx1">
                  <a:lumMod val="75000"/>
                  <a:lumOff val="25000"/>
                  <a:alpha val="0"/>
                </a:schemeClr>
              </a:solidFill>
              <a:latin typeface="微软雅黑" panose="020B0503020204020204" charset="-122"/>
              <a:ea typeface="微软雅黑" panose="020B0503020204020204" charset="-122"/>
              <a:sym typeface="+mn-ea"/>
            </a:endParaRP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endParaRPr lang="zh-CN" altLang="en-US" dirty="0">
              <a:solidFill>
                <a:schemeClr val="tx1">
                  <a:lumMod val="75000"/>
                  <a:lumOff val="25000"/>
                  <a:alpha val="0"/>
                </a:schemeClr>
              </a:solidFill>
              <a:latin typeface="微软雅黑" panose="020B0503020204020204" charset="-122"/>
              <a:ea typeface="微软雅黑" panose="020B0503020204020204" charset="-122"/>
              <a:sym typeface="+mn-ea"/>
            </a:endParaRP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endParaRPr lang="zh-CN" altLang="en-US" dirty="0">
              <a:solidFill>
                <a:schemeClr val="tx1">
                  <a:lumMod val="75000"/>
                  <a:lumOff val="25000"/>
                  <a:alpha val="0"/>
                </a:schemeClr>
              </a:solidFill>
              <a:latin typeface="微软雅黑" panose="020B0503020204020204" charset="-122"/>
              <a:ea typeface="微软雅黑" panose="020B0503020204020204" charset="-122"/>
              <a:sym typeface="+mn-ea"/>
            </a:endParaRP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endParaRPr lang="zh-CN" altLang="en-US" dirty="0">
              <a:solidFill>
                <a:schemeClr val="tx1">
                  <a:lumMod val="75000"/>
                  <a:lumOff val="25000"/>
                  <a:alpha val="0"/>
                </a:schemeClr>
              </a:solidFill>
              <a:latin typeface="微软雅黑" panose="020B0503020204020204" charset="-122"/>
              <a:ea typeface="微软雅黑" panose="020B0503020204020204" charset="-122"/>
              <a:sym typeface="+mn-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mc:Choice xmlns:p14="http://schemas.microsoft.com/office/powerpoint/2010/main" Requires="p14">
      <p:transition spd="slow" p14:dur="200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tags" Target="../tags/tag1.xml"/><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jpeg"/><Relationship Id="rId1"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jpeg"/><Relationship Id="rId1"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jpeg"/><Relationship Id="rId1"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1"/>
          <a:stretch>
            <a:fillRect/>
          </a:stretch>
        </p:blipFill>
        <p:spPr>
          <a:xfrm>
            <a:off x="-57150" y="-61595"/>
            <a:ext cx="12305665" cy="6981190"/>
          </a:xfrm>
          <a:prstGeom prst="rect">
            <a:avLst/>
          </a:prstGeom>
        </p:spPr>
      </p:pic>
      <p:sp>
        <p:nvSpPr>
          <p:cNvPr id="15" name="矩形 14"/>
          <p:cNvSpPr/>
          <p:nvPr userDrawn="1"/>
        </p:nvSpPr>
        <p:spPr>
          <a:xfrm>
            <a:off x="-56515" y="-61595"/>
            <a:ext cx="12305665" cy="698119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247515" y="666750"/>
            <a:ext cx="3695700" cy="4448175"/>
          </a:xfrm>
          <a:prstGeom prst="rect">
            <a:avLst/>
          </a:prstGeom>
          <a:noFill/>
          <a:ln w="314325">
            <a:solidFill>
              <a:schemeClr val="bg1">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4410075" y="800100"/>
            <a:ext cx="2132965" cy="2245360"/>
          </a:xfrm>
          <a:prstGeom prst="rect">
            <a:avLst/>
          </a:prstGeom>
          <a:noFill/>
          <a:effectLst>
            <a:outerShdw blurRad="50800" dist="38100" dir="2700000" algn="tl" rotWithShape="0">
              <a:prstClr val="black">
                <a:alpha val="64000"/>
              </a:prstClr>
            </a:outerShdw>
          </a:effectLst>
        </p:spPr>
        <p:txBody>
          <a:bodyPr wrap="square" rtlCol="0">
            <a:spAutoFit/>
          </a:bodyPr>
          <a:lstStyle/>
          <a:p>
            <a:r>
              <a:rPr lang="zh-CN" altLang="en-US" sz="14000">
                <a:solidFill>
                  <a:schemeClr val="bg1"/>
                </a:solidFill>
                <a:latin typeface="华文行楷" panose="02010800040101010101" charset="-122"/>
                <a:ea typeface="华文行楷" panose="02010800040101010101" charset="-122"/>
              </a:rPr>
              <a:t>浮</a:t>
            </a:r>
            <a:endParaRPr lang="zh-CN" altLang="en-US" sz="14000">
              <a:solidFill>
                <a:schemeClr val="bg1"/>
              </a:solidFill>
              <a:latin typeface="华文行楷" panose="02010800040101010101" charset="-122"/>
              <a:ea typeface="华文行楷" panose="02010800040101010101" charset="-122"/>
            </a:endParaRPr>
          </a:p>
        </p:txBody>
      </p:sp>
      <p:sp>
        <p:nvSpPr>
          <p:cNvPr id="7" name="文本框 6"/>
          <p:cNvSpPr txBox="1"/>
          <p:nvPr/>
        </p:nvSpPr>
        <p:spPr>
          <a:xfrm>
            <a:off x="5810250" y="1851025"/>
            <a:ext cx="2132965" cy="2245360"/>
          </a:xfrm>
          <a:prstGeom prst="rect">
            <a:avLst/>
          </a:prstGeom>
          <a:noFill/>
          <a:effectLst>
            <a:outerShdw blurRad="50800" dist="38100" dir="2700000" algn="tl" rotWithShape="0">
              <a:prstClr val="black">
                <a:alpha val="64000"/>
              </a:prstClr>
            </a:outerShdw>
          </a:effectLst>
        </p:spPr>
        <p:txBody>
          <a:bodyPr wrap="square" rtlCol="0">
            <a:spAutoFit/>
          </a:bodyPr>
          <a:lstStyle/>
          <a:p>
            <a:r>
              <a:rPr lang="zh-CN" altLang="en-US" sz="14000">
                <a:solidFill>
                  <a:schemeClr val="bg1"/>
                </a:solidFill>
                <a:latin typeface="华文行楷" panose="02010800040101010101" charset="-122"/>
                <a:ea typeface="华文行楷" panose="02010800040101010101" charset="-122"/>
              </a:rPr>
              <a:t>生</a:t>
            </a:r>
            <a:endParaRPr lang="zh-CN" altLang="en-US" sz="14000">
              <a:solidFill>
                <a:schemeClr val="bg1"/>
              </a:solidFill>
              <a:latin typeface="华文行楷" panose="02010800040101010101" charset="-122"/>
              <a:ea typeface="华文行楷" panose="02010800040101010101" charset="-122"/>
            </a:endParaRPr>
          </a:p>
        </p:txBody>
      </p:sp>
      <p:sp>
        <p:nvSpPr>
          <p:cNvPr id="9" name="等腰三角形 8"/>
          <p:cNvSpPr/>
          <p:nvPr/>
        </p:nvSpPr>
        <p:spPr>
          <a:xfrm flipV="1">
            <a:off x="5647690" y="3886200"/>
            <a:ext cx="895350" cy="895350"/>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857240" y="3705225"/>
            <a:ext cx="466725" cy="75565"/>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286635" y="-114300"/>
            <a:ext cx="904875" cy="7038975"/>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566785" y="-119380"/>
            <a:ext cx="86360" cy="7038975"/>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776335" y="-90170"/>
            <a:ext cx="904875" cy="7038975"/>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78435" y="-119380"/>
            <a:ext cx="76835" cy="715645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83235" y="-90805"/>
            <a:ext cx="86360" cy="7038975"/>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0233660" y="-114300"/>
            <a:ext cx="495300" cy="7038975"/>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1697335" y="-269875"/>
            <a:ext cx="76835" cy="715645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2002135" y="-241300"/>
            <a:ext cx="86360" cy="7038975"/>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4847638" y="5754409"/>
            <a:ext cx="2667000" cy="400110"/>
          </a:xfrm>
          <a:prstGeom prst="rect">
            <a:avLst/>
          </a:prstGeom>
          <a:noFill/>
        </p:spPr>
        <p:txBody>
          <a:bodyPr wrap="square" rtlCol="0">
            <a:spAutoFit/>
          </a:bodyPr>
          <a:lstStyle/>
          <a:p>
            <a:pPr algn="dist"/>
            <a:r>
              <a:rPr lang="zh-CN" altLang="en-US" sz="2000">
                <a:solidFill>
                  <a:srgbClr val="FFFFFF"/>
                </a:solidFill>
                <a:latin typeface="思源黑体 CN Light" panose="020B0300000000000000" pitchFamily="34" charset="-122"/>
                <a:ea typeface="思源黑体 CN Light" panose="020B0300000000000000" pitchFamily="34" charset="-122"/>
              </a:rPr>
              <a:t>水彩风格专题模板</a:t>
            </a:r>
            <a:endParaRPr lang="zh-CN" altLang="en-US" sz="2000">
              <a:solidFill>
                <a:srgbClr val="FFFFFF"/>
              </a:solidFill>
              <a:latin typeface="思源黑体 CN Light" panose="020B0300000000000000" pitchFamily="34" charset="-122"/>
              <a:ea typeface="思源黑体 CN Light" panose="020B0300000000000000" pitchFamily="34" charset="-122"/>
            </a:endParaRPr>
          </a:p>
        </p:txBody>
      </p:sp>
      <p:sp>
        <p:nvSpPr>
          <p:cNvPr id="21" name="文本框 20"/>
          <p:cNvSpPr txBox="1"/>
          <p:nvPr/>
        </p:nvSpPr>
        <p:spPr>
          <a:xfrm>
            <a:off x="3861166" y="4996101"/>
            <a:ext cx="4638675" cy="861774"/>
          </a:xfrm>
          <a:prstGeom prst="rect">
            <a:avLst/>
          </a:prstGeom>
          <a:noFill/>
        </p:spPr>
        <p:txBody>
          <a:bodyPr wrap="square" rtlCol="0">
            <a:spAutoFit/>
          </a:bodyPr>
          <a:lstStyle/>
          <a:p>
            <a:pPr algn="dist">
              <a:lnSpc>
                <a:spcPts val="6000"/>
              </a:lnSpc>
            </a:pPr>
            <a:r>
              <a:rPr lang="en-US" altLang="zh-CN" sz="1400">
                <a:solidFill>
                  <a:schemeClr val="bg1"/>
                </a:solidFill>
              </a:rPr>
              <a:t>THE ONLY THING THAT’S CHANGED IS YOUR PPT</a:t>
            </a:r>
            <a:endParaRPr lang="zh-CN" altLang="en-US" sz="1400">
              <a:solidFill>
                <a:schemeClr val="bg1"/>
              </a:solidFill>
            </a:endParaRPr>
          </a:p>
        </p:txBody>
      </p:sp>
    </p:spTree>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heckerboard(across)">
                                      <p:cBhvr>
                                        <p:cTn id="13" dur="500"/>
                                        <p:tgtEl>
                                          <p:spTgt spid="13"/>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heckerboard(across)">
                                      <p:cBhvr>
                                        <p:cTn id="16" dur="500"/>
                                        <p:tgtEl>
                                          <p:spTgt spid="14"/>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heckerboard(across)">
                                      <p:cBhvr>
                                        <p:cTn id="19" dur="500"/>
                                        <p:tgtEl>
                                          <p:spTgt spid="1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heckerboard(across)">
                                      <p:cBhvr>
                                        <p:cTn id="22" dur="500"/>
                                        <p:tgtEl>
                                          <p:spTgt spid="17"/>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heckerboard(across)">
                                      <p:cBhvr>
                                        <p:cTn id="25" dur="500"/>
                                        <p:tgtEl>
                                          <p:spTgt spid="18"/>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heckerboard(across)">
                                      <p:cBhvr>
                                        <p:cTn id="28" dur="500"/>
                                        <p:tgtEl>
                                          <p:spTgt spid="19"/>
                                        </p:tgtEl>
                                      </p:cBhvr>
                                    </p:animEffect>
                                  </p:childTnLst>
                                </p:cTn>
                              </p:par>
                            </p:childTnLst>
                          </p:cTn>
                        </p:par>
                        <p:par>
                          <p:cTn id="29" fill="hold">
                            <p:stCondLst>
                              <p:cond delay="500"/>
                            </p:stCondLst>
                            <p:childTnLst>
                              <p:par>
                                <p:cTn id="30" presetID="55"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strVal val="#ppt_w*0.70"/>
                                          </p:val>
                                        </p:tav>
                                        <p:tav tm="100000">
                                          <p:val>
                                            <p:strVal val="#ppt_w"/>
                                          </p:val>
                                        </p:tav>
                                      </p:tavLst>
                                    </p:anim>
                                    <p:anim calcmode="lin" valueType="num">
                                      <p:cBhvr>
                                        <p:cTn id="33" dur="1000" fill="hold"/>
                                        <p:tgtEl>
                                          <p:spTgt spid="5"/>
                                        </p:tgtEl>
                                        <p:attrNameLst>
                                          <p:attrName>ppt_h</p:attrName>
                                        </p:attrNameLst>
                                      </p:cBhvr>
                                      <p:tavLst>
                                        <p:tav tm="0">
                                          <p:val>
                                            <p:strVal val="#ppt_h"/>
                                          </p:val>
                                        </p:tav>
                                        <p:tav tm="100000">
                                          <p:val>
                                            <p:strVal val="#ppt_h"/>
                                          </p:val>
                                        </p:tav>
                                      </p:tavLst>
                                    </p:anim>
                                    <p:animEffect transition="in" filter="fade">
                                      <p:cBhvr>
                                        <p:cTn id="34" dur="1000"/>
                                        <p:tgtEl>
                                          <p:spTgt spid="5"/>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strVal val="#ppt_w*0.70"/>
                                          </p:val>
                                        </p:tav>
                                        <p:tav tm="100000">
                                          <p:val>
                                            <p:strVal val="#ppt_w"/>
                                          </p:val>
                                        </p:tav>
                                      </p:tavLst>
                                    </p:anim>
                                    <p:anim calcmode="lin" valueType="num">
                                      <p:cBhvr>
                                        <p:cTn id="38" dur="1000" fill="hold"/>
                                        <p:tgtEl>
                                          <p:spTgt spid="6"/>
                                        </p:tgtEl>
                                        <p:attrNameLst>
                                          <p:attrName>ppt_h</p:attrName>
                                        </p:attrNameLst>
                                      </p:cBhvr>
                                      <p:tavLst>
                                        <p:tav tm="0">
                                          <p:val>
                                            <p:strVal val="#ppt_h"/>
                                          </p:val>
                                        </p:tav>
                                        <p:tav tm="100000">
                                          <p:val>
                                            <p:strVal val="#ppt_h"/>
                                          </p:val>
                                        </p:tav>
                                      </p:tavLst>
                                    </p:anim>
                                    <p:animEffect transition="in" filter="fade">
                                      <p:cBhvr>
                                        <p:cTn id="39" dur="1000"/>
                                        <p:tgtEl>
                                          <p:spTgt spid="6"/>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1000" fill="hold"/>
                                        <p:tgtEl>
                                          <p:spTgt spid="7"/>
                                        </p:tgtEl>
                                        <p:attrNameLst>
                                          <p:attrName>ppt_w</p:attrName>
                                        </p:attrNameLst>
                                      </p:cBhvr>
                                      <p:tavLst>
                                        <p:tav tm="0">
                                          <p:val>
                                            <p:strVal val="#ppt_w*0.70"/>
                                          </p:val>
                                        </p:tav>
                                        <p:tav tm="100000">
                                          <p:val>
                                            <p:strVal val="#ppt_w"/>
                                          </p:val>
                                        </p:tav>
                                      </p:tavLst>
                                    </p:anim>
                                    <p:anim calcmode="lin" valueType="num">
                                      <p:cBhvr>
                                        <p:cTn id="43" dur="1000" fill="hold"/>
                                        <p:tgtEl>
                                          <p:spTgt spid="7"/>
                                        </p:tgtEl>
                                        <p:attrNameLst>
                                          <p:attrName>ppt_h</p:attrName>
                                        </p:attrNameLst>
                                      </p:cBhvr>
                                      <p:tavLst>
                                        <p:tav tm="0">
                                          <p:val>
                                            <p:strVal val="#ppt_h"/>
                                          </p:val>
                                        </p:tav>
                                        <p:tav tm="100000">
                                          <p:val>
                                            <p:strVal val="#ppt_h"/>
                                          </p:val>
                                        </p:tav>
                                      </p:tavLst>
                                    </p:anim>
                                    <p:animEffect transition="in" filter="fade">
                                      <p:cBhvr>
                                        <p:cTn id="44" dur="1000"/>
                                        <p:tgtEl>
                                          <p:spTgt spid="7"/>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1000" fill="hold"/>
                                        <p:tgtEl>
                                          <p:spTgt spid="9"/>
                                        </p:tgtEl>
                                        <p:attrNameLst>
                                          <p:attrName>ppt_w</p:attrName>
                                        </p:attrNameLst>
                                      </p:cBhvr>
                                      <p:tavLst>
                                        <p:tav tm="0">
                                          <p:val>
                                            <p:strVal val="#ppt_w*0.70"/>
                                          </p:val>
                                        </p:tav>
                                        <p:tav tm="100000">
                                          <p:val>
                                            <p:strVal val="#ppt_w"/>
                                          </p:val>
                                        </p:tav>
                                      </p:tavLst>
                                    </p:anim>
                                    <p:anim calcmode="lin" valueType="num">
                                      <p:cBhvr>
                                        <p:cTn id="48" dur="1000" fill="hold"/>
                                        <p:tgtEl>
                                          <p:spTgt spid="9"/>
                                        </p:tgtEl>
                                        <p:attrNameLst>
                                          <p:attrName>ppt_h</p:attrName>
                                        </p:attrNameLst>
                                      </p:cBhvr>
                                      <p:tavLst>
                                        <p:tav tm="0">
                                          <p:val>
                                            <p:strVal val="#ppt_h"/>
                                          </p:val>
                                        </p:tav>
                                        <p:tav tm="100000">
                                          <p:val>
                                            <p:strVal val="#ppt_h"/>
                                          </p:val>
                                        </p:tav>
                                      </p:tavLst>
                                    </p:anim>
                                    <p:animEffect transition="in" filter="fade">
                                      <p:cBhvr>
                                        <p:cTn id="49" dur="1000"/>
                                        <p:tgtEl>
                                          <p:spTgt spid="9"/>
                                        </p:tgtEl>
                                      </p:cBhvr>
                                    </p:animEffect>
                                  </p:childTnLst>
                                </p:cTn>
                              </p:par>
                              <p:par>
                                <p:cTn id="50" presetID="55"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strVal val="#ppt_w*0.70"/>
                                          </p:val>
                                        </p:tav>
                                        <p:tav tm="100000">
                                          <p:val>
                                            <p:strVal val="#ppt_w"/>
                                          </p:val>
                                        </p:tav>
                                      </p:tavLst>
                                    </p:anim>
                                    <p:anim calcmode="lin" valueType="num">
                                      <p:cBhvr>
                                        <p:cTn id="53" dur="1000" fill="hold"/>
                                        <p:tgtEl>
                                          <p:spTgt spid="10"/>
                                        </p:tgtEl>
                                        <p:attrNameLst>
                                          <p:attrName>ppt_h</p:attrName>
                                        </p:attrNameLst>
                                      </p:cBhvr>
                                      <p:tavLst>
                                        <p:tav tm="0">
                                          <p:val>
                                            <p:strVal val="#ppt_h"/>
                                          </p:val>
                                        </p:tav>
                                        <p:tav tm="100000">
                                          <p:val>
                                            <p:strVal val="#ppt_h"/>
                                          </p:val>
                                        </p:tav>
                                      </p:tavLst>
                                    </p:anim>
                                    <p:animEffect transition="in" filter="fade">
                                      <p:cBhvr>
                                        <p:cTn id="54" dur="1000"/>
                                        <p:tgtEl>
                                          <p:spTgt spid="10"/>
                                        </p:tgtEl>
                                      </p:cBhvr>
                                    </p:animEffect>
                                  </p:childTnLst>
                                </p:cTn>
                              </p:par>
                            </p:childTnLst>
                          </p:cTn>
                        </p:par>
                        <p:par>
                          <p:cTn id="55" fill="hold">
                            <p:stCondLst>
                              <p:cond delay="1500"/>
                            </p:stCondLst>
                            <p:childTnLst>
                              <p:par>
                                <p:cTn id="56" presetID="26" presetClass="entr" presetSubtype="0"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down)">
                                      <p:cBhvr>
                                        <p:cTn id="58" dur="580">
                                          <p:stCondLst>
                                            <p:cond delay="0"/>
                                          </p:stCondLst>
                                        </p:cTn>
                                        <p:tgtEl>
                                          <p:spTgt spid="20"/>
                                        </p:tgtEl>
                                      </p:cBhvr>
                                    </p:animEffect>
                                    <p:anim calcmode="lin" valueType="num">
                                      <p:cBhvr>
                                        <p:cTn id="59"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4" dur="26">
                                          <p:stCondLst>
                                            <p:cond delay="650"/>
                                          </p:stCondLst>
                                        </p:cTn>
                                        <p:tgtEl>
                                          <p:spTgt spid="20"/>
                                        </p:tgtEl>
                                      </p:cBhvr>
                                      <p:to x="100000" y="60000"/>
                                    </p:animScale>
                                    <p:animScale>
                                      <p:cBhvr>
                                        <p:cTn id="65" dur="166" decel="50000">
                                          <p:stCondLst>
                                            <p:cond delay="676"/>
                                          </p:stCondLst>
                                        </p:cTn>
                                        <p:tgtEl>
                                          <p:spTgt spid="20"/>
                                        </p:tgtEl>
                                      </p:cBhvr>
                                      <p:to x="100000" y="100000"/>
                                    </p:animScale>
                                    <p:animScale>
                                      <p:cBhvr>
                                        <p:cTn id="66" dur="26">
                                          <p:stCondLst>
                                            <p:cond delay="1312"/>
                                          </p:stCondLst>
                                        </p:cTn>
                                        <p:tgtEl>
                                          <p:spTgt spid="20"/>
                                        </p:tgtEl>
                                      </p:cBhvr>
                                      <p:to x="100000" y="80000"/>
                                    </p:animScale>
                                    <p:animScale>
                                      <p:cBhvr>
                                        <p:cTn id="67" dur="166" decel="50000">
                                          <p:stCondLst>
                                            <p:cond delay="1338"/>
                                          </p:stCondLst>
                                        </p:cTn>
                                        <p:tgtEl>
                                          <p:spTgt spid="20"/>
                                        </p:tgtEl>
                                      </p:cBhvr>
                                      <p:to x="100000" y="100000"/>
                                    </p:animScale>
                                    <p:animScale>
                                      <p:cBhvr>
                                        <p:cTn id="68" dur="26">
                                          <p:stCondLst>
                                            <p:cond delay="1642"/>
                                          </p:stCondLst>
                                        </p:cTn>
                                        <p:tgtEl>
                                          <p:spTgt spid="20"/>
                                        </p:tgtEl>
                                      </p:cBhvr>
                                      <p:to x="100000" y="90000"/>
                                    </p:animScale>
                                    <p:animScale>
                                      <p:cBhvr>
                                        <p:cTn id="69" dur="166" decel="50000">
                                          <p:stCondLst>
                                            <p:cond delay="1668"/>
                                          </p:stCondLst>
                                        </p:cTn>
                                        <p:tgtEl>
                                          <p:spTgt spid="20"/>
                                        </p:tgtEl>
                                      </p:cBhvr>
                                      <p:to x="100000" y="100000"/>
                                    </p:animScale>
                                    <p:animScale>
                                      <p:cBhvr>
                                        <p:cTn id="70" dur="26">
                                          <p:stCondLst>
                                            <p:cond delay="1808"/>
                                          </p:stCondLst>
                                        </p:cTn>
                                        <p:tgtEl>
                                          <p:spTgt spid="20"/>
                                        </p:tgtEl>
                                      </p:cBhvr>
                                      <p:to x="100000" y="95000"/>
                                    </p:animScale>
                                    <p:animScale>
                                      <p:cBhvr>
                                        <p:cTn id="71" dur="166" decel="50000">
                                          <p:stCondLst>
                                            <p:cond delay="1834"/>
                                          </p:stCondLst>
                                        </p:cTn>
                                        <p:tgtEl>
                                          <p:spTgt spid="20"/>
                                        </p:tgtEl>
                                      </p:cBhvr>
                                      <p:to x="100000" y="100000"/>
                                    </p:animScale>
                                  </p:childTnLst>
                                </p:cTn>
                              </p:par>
                              <p:par>
                                <p:cTn id="72" presetID="26" presetClass="entr" presetSubtype="0"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down)">
                                      <p:cBhvr>
                                        <p:cTn id="74" dur="580">
                                          <p:stCondLst>
                                            <p:cond delay="0"/>
                                          </p:stCondLst>
                                        </p:cTn>
                                        <p:tgtEl>
                                          <p:spTgt spid="21"/>
                                        </p:tgtEl>
                                      </p:cBhvr>
                                    </p:animEffect>
                                    <p:anim calcmode="lin" valueType="num">
                                      <p:cBhvr>
                                        <p:cTn id="7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80" dur="26">
                                          <p:stCondLst>
                                            <p:cond delay="650"/>
                                          </p:stCondLst>
                                        </p:cTn>
                                        <p:tgtEl>
                                          <p:spTgt spid="21"/>
                                        </p:tgtEl>
                                      </p:cBhvr>
                                      <p:to x="100000" y="60000"/>
                                    </p:animScale>
                                    <p:animScale>
                                      <p:cBhvr>
                                        <p:cTn id="81" dur="166" decel="50000">
                                          <p:stCondLst>
                                            <p:cond delay="676"/>
                                          </p:stCondLst>
                                        </p:cTn>
                                        <p:tgtEl>
                                          <p:spTgt spid="21"/>
                                        </p:tgtEl>
                                      </p:cBhvr>
                                      <p:to x="100000" y="100000"/>
                                    </p:animScale>
                                    <p:animScale>
                                      <p:cBhvr>
                                        <p:cTn id="82" dur="26">
                                          <p:stCondLst>
                                            <p:cond delay="1312"/>
                                          </p:stCondLst>
                                        </p:cTn>
                                        <p:tgtEl>
                                          <p:spTgt spid="21"/>
                                        </p:tgtEl>
                                      </p:cBhvr>
                                      <p:to x="100000" y="80000"/>
                                    </p:animScale>
                                    <p:animScale>
                                      <p:cBhvr>
                                        <p:cTn id="83" dur="166" decel="50000">
                                          <p:stCondLst>
                                            <p:cond delay="1338"/>
                                          </p:stCondLst>
                                        </p:cTn>
                                        <p:tgtEl>
                                          <p:spTgt spid="21"/>
                                        </p:tgtEl>
                                      </p:cBhvr>
                                      <p:to x="100000" y="100000"/>
                                    </p:animScale>
                                    <p:animScale>
                                      <p:cBhvr>
                                        <p:cTn id="84" dur="26">
                                          <p:stCondLst>
                                            <p:cond delay="1642"/>
                                          </p:stCondLst>
                                        </p:cTn>
                                        <p:tgtEl>
                                          <p:spTgt spid="21"/>
                                        </p:tgtEl>
                                      </p:cBhvr>
                                      <p:to x="100000" y="90000"/>
                                    </p:animScale>
                                    <p:animScale>
                                      <p:cBhvr>
                                        <p:cTn id="85" dur="166" decel="50000">
                                          <p:stCondLst>
                                            <p:cond delay="1668"/>
                                          </p:stCondLst>
                                        </p:cTn>
                                        <p:tgtEl>
                                          <p:spTgt spid="21"/>
                                        </p:tgtEl>
                                      </p:cBhvr>
                                      <p:to x="100000" y="100000"/>
                                    </p:animScale>
                                    <p:animScale>
                                      <p:cBhvr>
                                        <p:cTn id="86" dur="26">
                                          <p:stCondLst>
                                            <p:cond delay="1808"/>
                                          </p:stCondLst>
                                        </p:cTn>
                                        <p:tgtEl>
                                          <p:spTgt spid="21"/>
                                        </p:tgtEl>
                                      </p:cBhvr>
                                      <p:to x="100000" y="95000"/>
                                    </p:animScale>
                                    <p:animScale>
                                      <p:cBhvr>
                                        <p:cTn id="87"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P spid="12" grpId="0" animBg="1"/>
      <p:bldP spid="13" grpId="0" animBg="1"/>
      <p:bldP spid="14" grpId="0" animBg="1"/>
      <p:bldP spid="16" grpId="0" animBg="1"/>
      <p:bldP spid="17" grpId="0" animBg="1"/>
      <p:bldP spid="18" grpId="0" animBg="1"/>
      <p:bldP spid="19" grpId="0" animBg="1"/>
      <p:bldP spid="20"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525" y="734060"/>
            <a:ext cx="12211050"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149632" y="340908"/>
            <a:ext cx="2672080" cy="521970"/>
          </a:xfrm>
          <a:prstGeom prst="rect">
            <a:avLst/>
          </a:prstGeom>
          <a:noFill/>
          <a:effectLst/>
        </p:spPr>
        <p:txBody>
          <a:bodyPr wrap="none" rtlCol="0">
            <a:spAutoFit/>
          </a:bodyPr>
          <a:lstStyle/>
          <a:p>
            <a:pPr algn="l"/>
            <a:r>
              <a:rPr lang="zh-CN" altLang="en-US" sz="2800" dirty="0">
                <a:solidFill>
                  <a:schemeClr val="tx1">
                    <a:lumMod val="65000"/>
                    <a:lumOff val="35000"/>
                  </a:schemeClr>
                </a:solidFill>
                <a:latin typeface="华文行楷" panose="02010800040101010101" charset="-122"/>
                <a:ea typeface="华文行楷" panose="02010800040101010101" charset="-122"/>
              </a:rPr>
              <a:t>又得浮生一日凉</a:t>
            </a:r>
            <a:endParaRPr lang="zh-CN" altLang="en-US" sz="2800" dirty="0">
              <a:solidFill>
                <a:schemeClr val="tx1">
                  <a:lumMod val="65000"/>
                  <a:lumOff val="35000"/>
                </a:schemeClr>
              </a:solidFill>
              <a:latin typeface="华文行楷" panose="02010800040101010101" charset="-122"/>
              <a:ea typeface="华文行楷" panose="02010800040101010101" charset="-122"/>
            </a:endParaRPr>
          </a:p>
        </p:txBody>
      </p:sp>
      <p:pic>
        <p:nvPicPr>
          <p:cNvPr id="2" name="图片 1"/>
          <p:cNvPicPr>
            <a:picLocks noChangeAspect="1"/>
          </p:cNvPicPr>
          <p:nvPr/>
        </p:nvPicPr>
        <p:blipFill>
          <a:blip r:embed="rId1"/>
          <a:stretch>
            <a:fillRect/>
          </a:stretch>
        </p:blipFill>
        <p:spPr>
          <a:xfrm>
            <a:off x="440055" y="-68580"/>
            <a:ext cx="668655" cy="1264920"/>
          </a:xfrm>
          <a:prstGeom prst="rect">
            <a:avLst/>
          </a:prstGeom>
        </p:spPr>
      </p:pic>
      <p:sp>
        <p:nvSpPr>
          <p:cNvPr id="13" name="矩形 12"/>
          <p:cNvSpPr/>
          <p:nvPr/>
        </p:nvSpPr>
        <p:spPr>
          <a:xfrm rot="10800000">
            <a:off x="2771689" y="1815359"/>
            <a:ext cx="7488832" cy="3456384"/>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矩形 19"/>
          <p:cNvSpPr/>
          <p:nvPr/>
        </p:nvSpPr>
        <p:spPr>
          <a:xfrm>
            <a:off x="1907593" y="2113294"/>
            <a:ext cx="3600400" cy="3600400"/>
          </a:xfrm>
          <a:prstGeom prst="rect">
            <a:avLst/>
          </a:prstGeom>
          <a:blipFill dpi="0" rotWithShape="1">
            <a:blip r:embed="rId2">
              <a:alphaModFix amt="58000"/>
            </a:blip>
            <a:srcRect/>
            <a:stretch>
              <a:fillRect/>
            </a:stretch>
          </a:blipFill>
          <a:ln>
            <a:noFill/>
          </a:ln>
          <a:effectLst>
            <a:outerShdw blurRad="215900" dist="127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8" name="矩形 27"/>
          <p:cNvSpPr/>
          <p:nvPr/>
        </p:nvSpPr>
        <p:spPr>
          <a:xfrm>
            <a:off x="5982423" y="2236044"/>
            <a:ext cx="3922395" cy="2615722"/>
          </a:xfrm>
          <a:prstGeom prst="rect">
            <a:avLst/>
          </a:prstGeom>
        </p:spPr>
        <p:txBody>
          <a:bodyPr vert="eaVert" wrap="square">
            <a:spAutoFit/>
          </a:bodyPr>
          <a:lstStyle/>
          <a:p>
            <a:pPr>
              <a:lnSpc>
                <a:spcPct val="150000"/>
              </a:lnSpc>
            </a:pPr>
            <a:r>
              <a:rPr lang="zh-CN" altLang="en-US" dirty="0">
                <a:solidFill>
                  <a:schemeClr val="tx1">
                    <a:lumMod val="75000"/>
                    <a:lumOff val="25000"/>
                  </a:schemeClr>
                </a:solidFill>
                <a:latin typeface="楷体" panose="02010609060101010101" charset="-122"/>
                <a:ea typeface="楷体" panose="02010609060101010101" charset="-122"/>
                <a:cs typeface="全字库正楷体" panose="02010604000101010101" pitchFamily="2" charset="-122"/>
              </a:rPr>
              <a:t>人生贵在于恬淡中品味，于自然中享受。花开任它开，云散任它散。须知，得意时能够淡然处之，是真君子的胸怀，而失意时能够泰然处之，则是大丈夫的风度，所以，无论苦与短，无论成与败，都应保持一颗平常心。</a:t>
            </a:r>
            <a:endParaRPr lang="zh-CN" altLang="en-US" dirty="0">
              <a:solidFill>
                <a:schemeClr val="tx1">
                  <a:lumMod val="75000"/>
                  <a:lumOff val="25000"/>
                </a:schemeClr>
              </a:solidFill>
              <a:latin typeface="楷体" panose="02010609060101010101" charset="-122"/>
              <a:ea typeface="楷体" panose="02010609060101010101" charset="-122"/>
              <a:cs typeface="全字库正楷体" panose="02010604000101010101" pitchFamily="2" charset="-122"/>
            </a:endParaRPr>
          </a:p>
        </p:txBody>
      </p:sp>
    </p:spTree>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5"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strVal val="#ppt_w*0.70"/>
                                          </p:val>
                                        </p:tav>
                                        <p:tav tm="100000">
                                          <p:val>
                                            <p:strVal val="#ppt_w"/>
                                          </p:val>
                                        </p:tav>
                                      </p:tavLst>
                                    </p:anim>
                                    <p:anim calcmode="lin" valueType="num">
                                      <p:cBhvr>
                                        <p:cTn id="18" dur="1000" fill="hold"/>
                                        <p:tgtEl>
                                          <p:spTgt spid="20"/>
                                        </p:tgtEl>
                                        <p:attrNameLst>
                                          <p:attrName>ppt_h</p:attrName>
                                        </p:attrNameLst>
                                      </p:cBhvr>
                                      <p:tavLst>
                                        <p:tav tm="0">
                                          <p:val>
                                            <p:strVal val="#ppt_h"/>
                                          </p:val>
                                        </p:tav>
                                        <p:tav tm="100000">
                                          <p:val>
                                            <p:strVal val="#ppt_h"/>
                                          </p:val>
                                        </p:tav>
                                      </p:tavLst>
                                    </p:anim>
                                    <p:animEffect transition="in" filter="fade">
                                      <p:cBhvr>
                                        <p:cTn id="1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525" y="734060"/>
            <a:ext cx="12211050"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149632" y="340908"/>
            <a:ext cx="2672080" cy="521970"/>
          </a:xfrm>
          <a:prstGeom prst="rect">
            <a:avLst/>
          </a:prstGeom>
          <a:noFill/>
          <a:effectLst/>
        </p:spPr>
        <p:txBody>
          <a:bodyPr wrap="none" rtlCol="0">
            <a:spAutoFit/>
          </a:bodyPr>
          <a:lstStyle/>
          <a:p>
            <a:pPr algn="l"/>
            <a:r>
              <a:rPr lang="zh-CN" altLang="en-US" sz="2800" dirty="0">
                <a:solidFill>
                  <a:schemeClr val="tx1">
                    <a:lumMod val="65000"/>
                    <a:lumOff val="35000"/>
                  </a:schemeClr>
                </a:solidFill>
                <a:latin typeface="华文行楷" panose="02010800040101010101" charset="-122"/>
                <a:ea typeface="华文行楷" panose="02010800040101010101" charset="-122"/>
              </a:rPr>
              <a:t>又得浮生一日凉</a:t>
            </a:r>
            <a:endParaRPr lang="zh-CN" altLang="en-US" sz="2800" dirty="0">
              <a:solidFill>
                <a:schemeClr val="tx1">
                  <a:lumMod val="65000"/>
                  <a:lumOff val="35000"/>
                </a:schemeClr>
              </a:solidFill>
              <a:latin typeface="华文行楷" panose="02010800040101010101" charset="-122"/>
              <a:ea typeface="华文行楷" panose="02010800040101010101" charset="-122"/>
            </a:endParaRPr>
          </a:p>
        </p:txBody>
      </p:sp>
      <p:pic>
        <p:nvPicPr>
          <p:cNvPr id="2" name="图片 1"/>
          <p:cNvPicPr>
            <a:picLocks noChangeAspect="1"/>
          </p:cNvPicPr>
          <p:nvPr/>
        </p:nvPicPr>
        <p:blipFill>
          <a:blip r:embed="rId1"/>
          <a:stretch>
            <a:fillRect/>
          </a:stretch>
        </p:blipFill>
        <p:spPr>
          <a:xfrm>
            <a:off x="440055" y="-68580"/>
            <a:ext cx="668655" cy="1264920"/>
          </a:xfrm>
          <a:prstGeom prst="rect">
            <a:avLst/>
          </a:prstGeom>
        </p:spPr>
      </p:pic>
      <p:sp>
        <p:nvSpPr>
          <p:cNvPr id="3" name="矩形 2"/>
          <p:cNvSpPr/>
          <p:nvPr/>
        </p:nvSpPr>
        <p:spPr>
          <a:xfrm>
            <a:off x="2149528" y="1838859"/>
            <a:ext cx="8352928" cy="4224469"/>
          </a:xfrm>
          <a:prstGeom prst="rect">
            <a:avLst/>
          </a:prstGeom>
          <a:gradFill>
            <a:gsLst>
              <a:gs pos="0">
                <a:srgbClr val="E3C03E">
                  <a:alpha val="58000"/>
                </a:srgbClr>
              </a:gs>
              <a:gs pos="95000">
                <a:schemeClr val="bg1"/>
              </a:gs>
              <a:gs pos="61000">
                <a:srgbClr val="C5BE64">
                  <a:alpha val="52000"/>
                </a:srgbClr>
              </a:gs>
            </a:gsLst>
            <a:lin ang="16200000" scaled="0"/>
          </a:gra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矩形 12"/>
          <p:cNvSpPr/>
          <p:nvPr/>
        </p:nvSpPr>
        <p:spPr>
          <a:xfrm>
            <a:off x="1544254" y="1838858"/>
            <a:ext cx="7488832" cy="3456384"/>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1" name="文本框 20"/>
          <p:cNvSpPr txBox="1"/>
          <p:nvPr/>
        </p:nvSpPr>
        <p:spPr>
          <a:xfrm>
            <a:off x="2031219" y="2162667"/>
            <a:ext cx="824841" cy="2104412"/>
          </a:xfrm>
          <a:prstGeom prst="rect">
            <a:avLst/>
          </a:prstGeom>
          <a:noFill/>
          <a:effectLst/>
        </p:spPr>
        <p:txBody>
          <a:bodyPr vert="eaVert" wrap="square" rtlCol="0">
            <a:spAutoFit/>
          </a:bodyPr>
          <a:lstStyle/>
          <a:p>
            <a:pPr>
              <a:lnSpc>
                <a:spcPct val="130000"/>
              </a:lnSpc>
            </a:pPr>
            <a:r>
              <a:rPr lang="zh-CN" altLang="en-US" sz="1600" spc="300" dirty="0" smtClean="0">
                <a:solidFill>
                  <a:schemeClr val="tx1">
                    <a:lumMod val="65000"/>
                    <a:lumOff val="35000"/>
                  </a:schemeClr>
                </a:solidFill>
                <a:latin typeface="楷体" panose="02010609060101010101" charset="-122"/>
                <a:ea typeface="楷体" panose="02010609060101010101" charset="-122"/>
              </a:rPr>
              <a:t>春花秋月何时了？往事知多少。</a:t>
            </a:r>
            <a:endParaRPr lang="zh-CN" altLang="en-US" sz="1600" spc="300" dirty="0" smtClean="0">
              <a:solidFill>
                <a:schemeClr val="tx1">
                  <a:lumMod val="65000"/>
                  <a:lumOff val="35000"/>
                </a:schemeClr>
              </a:solidFill>
              <a:latin typeface="楷体" panose="02010609060101010101" charset="-122"/>
              <a:ea typeface="楷体" panose="02010609060101010101" charset="-122"/>
            </a:endParaRPr>
          </a:p>
        </p:txBody>
      </p:sp>
      <p:grpSp>
        <p:nvGrpSpPr>
          <p:cNvPr id="22" name="组合 21"/>
          <p:cNvGrpSpPr/>
          <p:nvPr/>
        </p:nvGrpSpPr>
        <p:grpSpPr>
          <a:xfrm>
            <a:off x="2782223" y="2048866"/>
            <a:ext cx="613410" cy="1339732"/>
            <a:chOff x="3775813" y="2691586"/>
            <a:chExt cx="613410" cy="1339732"/>
          </a:xfrm>
        </p:grpSpPr>
        <p:sp>
          <p:nvSpPr>
            <p:cNvPr id="24" name="文本框 23"/>
            <p:cNvSpPr txBox="1"/>
            <p:nvPr/>
          </p:nvSpPr>
          <p:spPr>
            <a:xfrm>
              <a:off x="3775813" y="2691586"/>
              <a:ext cx="613410" cy="1339732"/>
            </a:xfrm>
            <a:prstGeom prst="rect">
              <a:avLst/>
            </a:prstGeom>
            <a:noFill/>
            <a:ln>
              <a:noFill/>
            </a:ln>
          </p:spPr>
          <p:txBody>
            <a:bodyPr vert="eaVert" wrap="square" rtlCol="0">
              <a:spAutoFit/>
            </a:bodyPr>
            <a:lstStyle/>
            <a:p>
              <a:r>
                <a:rPr lang="en-US" altLang="zh-CN" sz="2800" dirty="0">
                  <a:latin typeface="楷体" panose="02010609060101010101" charset="-122"/>
                  <a:ea typeface="楷体" panose="02010609060101010101" charset="-122"/>
                </a:rPr>
                <a:t>【</a:t>
              </a:r>
              <a:r>
                <a:rPr lang="zh-CN" altLang="en-US" sz="2800" dirty="0">
                  <a:latin typeface="楷体" panose="02010609060101010101" charset="-122"/>
                  <a:ea typeface="楷体" panose="02010609060101010101" charset="-122"/>
                </a:rPr>
                <a:t>壹</a:t>
              </a:r>
              <a:r>
                <a:rPr lang="en-US" altLang="zh-CN" sz="2800" dirty="0">
                  <a:latin typeface="楷体" panose="02010609060101010101" charset="-122"/>
                  <a:ea typeface="楷体" panose="02010609060101010101" charset="-122"/>
                </a:rPr>
                <a:t>】</a:t>
              </a:r>
              <a:endParaRPr lang="zh-CN" altLang="en-US" sz="2800" dirty="0">
                <a:latin typeface="楷体" panose="02010609060101010101" charset="-122"/>
                <a:ea typeface="楷体" panose="02010609060101010101" charset="-122"/>
              </a:endParaRPr>
            </a:p>
          </p:txBody>
        </p:sp>
        <p:cxnSp>
          <p:nvCxnSpPr>
            <p:cNvPr id="25" name="直接连接符 24"/>
            <p:cNvCxnSpPr/>
            <p:nvPr/>
          </p:nvCxnSpPr>
          <p:spPr>
            <a:xfrm>
              <a:off x="3910252" y="2849766"/>
              <a:ext cx="344590" cy="0"/>
            </a:xfrm>
            <a:prstGeom prst="line">
              <a:avLst/>
            </a:prstGeom>
            <a:ln>
              <a:solidFill>
                <a:srgbClr val="8F7762"/>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3910252" y="3681317"/>
              <a:ext cx="344590" cy="0"/>
            </a:xfrm>
            <a:prstGeom prst="line">
              <a:avLst/>
            </a:prstGeom>
            <a:ln>
              <a:solidFill>
                <a:srgbClr val="8F7762"/>
              </a:solidFill>
            </a:ln>
          </p:spPr>
          <p:style>
            <a:lnRef idx="1">
              <a:schemeClr val="accent1"/>
            </a:lnRef>
            <a:fillRef idx="0">
              <a:schemeClr val="accent1"/>
            </a:fillRef>
            <a:effectRef idx="0">
              <a:schemeClr val="accent1"/>
            </a:effectRef>
            <a:fontRef idx="minor">
              <a:schemeClr val="tx1"/>
            </a:fontRef>
          </p:style>
        </p:cxnSp>
      </p:grpSp>
      <p:grpSp>
        <p:nvGrpSpPr>
          <p:cNvPr id="27" name="组合 26"/>
          <p:cNvGrpSpPr/>
          <p:nvPr/>
        </p:nvGrpSpPr>
        <p:grpSpPr>
          <a:xfrm>
            <a:off x="4571621" y="3102775"/>
            <a:ext cx="615553" cy="1339732"/>
            <a:chOff x="3773670" y="2691586"/>
            <a:chExt cx="615553" cy="1339732"/>
          </a:xfrm>
        </p:grpSpPr>
        <p:sp>
          <p:nvSpPr>
            <p:cNvPr id="28" name="文本框 27"/>
            <p:cNvSpPr txBox="1"/>
            <p:nvPr/>
          </p:nvSpPr>
          <p:spPr>
            <a:xfrm>
              <a:off x="3773670" y="2691586"/>
              <a:ext cx="615553" cy="1339732"/>
            </a:xfrm>
            <a:prstGeom prst="rect">
              <a:avLst/>
            </a:prstGeom>
            <a:noFill/>
            <a:ln>
              <a:noFill/>
            </a:ln>
          </p:spPr>
          <p:txBody>
            <a:bodyPr vert="eaVert" wrap="square" rtlCol="0">
              <a:spAutoFit/>
            </a:bodyPr>
            <a:lstStyle/>
            <a:p>
              <a:r>
                <a:rPr lang="en-US" altLang="zh-CN" sz="2800" dirty="0" smtClean="0">
                  <a:latin typeface="楷体" panose="02010609060101010101" charset="-122"/>
                  <a:ea typeface="楷体" panose="02010609060101010101" charset="-122"/>
                </a:rPr>
                <a:t>【</a:t>
              </a:r>
              <a:r>
                <a:rPr lang="zh-CN" altLang="en-US" sz="2800" dirty="0" smtClean="0">
                  <a:latin typeface="楷体" panose="02010609060101010101" charset="-122"/>
                  <a:ea typeface="楷体" panose="02010609060101010101" charset="-122"/>
                </a:rPr>
                <a:t>贰</a:t>
              </a:r>
              <a:r>
                <a:rPr lang="en-US" altLang="zh-CN" sz="2800" dirty="0" smtClean="0">
                  <a:latin typeface="楷体" panose="02010609060101010101" charset="-122"/>
                  <a:ea typeface="楷体" panose="02010609060101010101" charset="-122"/>
                </a:rPr>
                <a:t>】</a:t>
              </a:r>
              <a:endParaRPr lang="zh-CN" altLang="en-US" sz="2800" dirty="0">
                <a:latin typeface="楷体" panose="02010609060101010101" charset="-122"/>
                <a:ea typeface="楷体" panose="02010609060101010101" charset="-122"/>
              </a:endParaRPr>
            </a:p>
          </p:txBody>
        </p:sp>
        <p:cxnSp>
          <p:nvCxnSpPr>
            <p:cNvPr id="29" name="直接连接符 28"/>
            <p:cNvCxnSpPr/>
            <p:nvPr/>
          </p:nvCxnSpPr>
          <p:spPr>
            <a:xfrm>
              <a:off x="3910252" y="2849766"/>
              <a:ext cx="344590" cy="0"/>
            </a:xfrm>
            <a:prstGeom prst="line">
              <a:avLst/>
            </a:prstGeom>
            <a:ln>
              <a:solidFill>
                <a:srgbClr val="8F7762"/>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3910252" y="3681317"/>
              <a:ext cx="344590" cy="0"/>
            </a:xfrm>
            <a:prstGeom prst="line">
              <a:avLst/>
            </a:prstGeom>
            <a:ln>
              <a:solidFill>
                <a:srgbClr val="8F7762"/>
              </a:solidFill>
            </a:ln>
          </p:spPr>
          <p:style>
            <a:lnRef idx="1">
              <a:schemeClr val="accent1"/>
            </a:lnRef>
            <a:fillRef idx="0">
              <a:schemeClr val="accent1"/>
            </a:fillRef>
            <a:effectRef idx="0">
              <a:schemeClr val="accent1"/>
            </a:effectRef>
            <a:fontRef idx="minor">
              <a:schemeClr val="tx1"/>
            </a:fontRef>
          </p:style>
        </p:cxnSp>
      </p:grpSp>
      <p:sp>
        <p:nvSpPr>
          <p:cNvPr id="31" name="文本框 30"/>
          <p:cNvSpPr txBox="1"/>
          <p:nvPr/>
        </p:nvSpPr>
        <p:spPr>
          <a:xfrm>
            <a:off x="3798977" y="3157998"/>
            <a:ext cx="822325" cy="2104412"/>
          </a:xfrm>
          <a:prstGeom prst="rect">
            <a:avLst/>
          </a:prstGeom>
          <a:noFill/>
          <a:effectLst/>
        </p:spPr>
        <p:txBody>
          <a:bodyPr vert="eaVert" wrap="square" rtlCol="0">
            <a:spAutoFit/>
          </a:bodyPr>
          <a:lstStyle/>
          <a:p>
            <a:pPr>
              <a:lnSpc>
                <a:spcPct val="130000"/>
              </a:lnSpc>
            </a:pPr>
            <a:r>
              <a:rPr lang="zh-CN" altLang="en-US" sz="1600" spc="300" dirty="0" smtClean="0">
                <a:solidFill>
                  <a:schemeClr val="tx1">
                    <a:lumMod val="65000"/>
                    <a:lumOff val="35000"/>
                  </a:schemeClr>
                </a:solidFill>
                <a:latin typeface="楷体" panose="02010609060101010101" charset="-122"/>
                <a:ea typeface="楷体" panose="02010609060101010101" charset="-122"/>
              </a:rPr>
              <a:t>春花秋月何时了？往事知多少。</a:t>
            </a:r>
            <a:endParaRPr lang="zh-CN" altLang="en-US" sz="1600" spc="300" dirty="0" smtClean="0">
              <a:solidFill>
                <a:schemeClr val="tx1">
                  <a:lumMod val="65000"/>
                  <a:lumOff val="35000"/>
                </a:schemeClr>
              </a:solidFill>
              <a:latin typeface="楷体" panose="02010609060101010101" charset="-122"/>
              <a:ea typeface="楷体" panose="02010609060101010101" charset="-122"/>
            </a:endParaRPr>
          </a:p>
        </p:txBody>
      </p:sp>
      <p:pic>
        <p:nvPicPr>
          <p:cNvPr id="4" name="图片 3"/>
          <p:cNvPicPr>
            <a:picLocks noChangeAspect="1"/>
          </p:cNvPicPr>
          <p:nvPr/>
        </p:nvPicPr>
        <p:blipFill>
          <a:blip r:embed="rId2"/>
          <a:srcRect b="17045"/>
          <a:stretch>
            <a:fillRect/>
          </a:stretch>
        </p:blipFill>
        <p:spPr>
          <a:xfrm>
            <a:off x="5850255" y="1391285"/>
            <a:ext cx="3971290" cy="3294380"/>
          </a:xfrm>
          <a:prstGeom prst="rect">
            <a:avLst/>
          </a:prstGeom>
        </p:spPr>
      </p:pic>
    </p:spTree>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heckerboard(across)">
                                      <p:cBhvr>
                                        <p:cTn id="10" dur="500"/>
                                        <p:tgtEl>
                                          <p:spTgt spid="1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heckerboard(across)">
                                      <p:cBhvr>
                                        <p:cTn id="13" dur="500"/>
                                        <p:tgtEl>
                                          <p:spTgt spid="21"/>
                                        </p:tgtEl>
                                      </p:cBhvr>
                                    </p:animEffect>
                                  </p:childTnLst>
                                </p:cTn>
                              </p:par>
                              <p:par>
                                <p:cTn id="14" presetID="5" presetClass="entr" presetSubtype="1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checkerboard(across)">
                                      <p:cBhvr>
                                        <p:cTn id="16" dur="500"/>
                                        <p:tgtEl>
                                          <p:spTgt spid="22"/>
                                        </p:tgtEl>
                                      </p:cBhvr>
                                    </p:animEffect>
                                  </p:childTnLst>
                                </p:cTn>
                              </p:par>
                              <p:par>
                                <p:cTn id="17" presetID="5" presetClass="entr" presetSubtype="1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checkerboard(across)">
                                      <p:cBhvr>
                                        <p:cTn id="19" dur="500"/>
                                        <p:tgtEl>
                                          <p:spTgt spid="27"/>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heckerboard(across)">
                                      <p:cBhvr>
                                        <p:cTn id="22" dur="500"/>
                                        <p:tgtEl>
                                          <p:spTgt spid="31"/>
                                        </p:tgtEl>
                                      </p:cBhvr>
                                    </p:animEffect>
                                  </p:childTnLst>
                                </p:cTn>
                              </p:par>
                              <p:par>
                                <p:cTn id="23" presetID="5" presetClass="entr" presetSubtype="1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heckerboard(across)">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3" grpId="0" animBg="1"/>
      <p:bldP spid="21"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525" y="734060"/>
            <a:ext cx="12211050"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149632" y="340908"/>
            <a:ext cx="2672080" cy="521970"/>
          </a:xfrm>
          <a:prstGeom prst="rect">
            <a:avLst/>
          </a:prstGeom>
          <a:noFill/>
          <a:effectLst/>
        </p:spPr>
        <p:txBody>
          <a:bodyPr wrap="none" rtlCol="0">
            <a:spAutoFit/>
          </a:bodyPr>
          <a:lstStyle/>
          <a:p>
            <a:pPr algn="l"/>
            <a:r>
              <a:rPr lang="zh-CN" altLang="en-US" sz="2800" dirty="0">
                <a:solidFill>
                  <a:schemeClr val="tx1">
                    <a:lumMod val="65000"/>
                    <a:lumOff val="35000"/>
                  </a:schemeClr>
                </a:solidFill>
                <a:latin typeface="华文行楷" panose="02010800040101010101" charset="-122"/>
                <a:ea typeface="华文行楷" panose="02010800040101010101" charset="-122"/>
              </a:rPr>
              <a:t>又得浮生一日凉</a:t>
            </a:r>
            <a:endParaRPr lang="zh-CN" altLang="en-US" sz="2800" dirty="0">
              <a:solidFill>
                <a:schemeClr val="tx1">
                  <a:lumMod val="65000"/>
                  <a:lumOff val="35000"/>
                </a:schemeClr>
              </a:solidFill>
              <a:latin typeface="华文行楷" panose="02010800040101010101" charset="-122"/>
              <a:ea typeface="华文行楷" panose="02010800040101010101" charset="-122"/>
            </a:endParaRPr>
          </a:p>
        </p:txBody>
      </p:sp>
      <p:pic>
        <p:nvPicPr>
          <p:cNvPr id="2" name="图片 1"/>
          <p:cNvPicPr>
            <a:picLocks noChangeAspect="1"/>
          </p:cNvPicPr>
          <p:nvPr/>
        </p:nvPicPr>
        <p:blipFill>
          <a:blip r:embed="rId1"/>
          <a:stretch>
            <a:fillRect/>
          </a:stretch>
        </p:blipFill>
        <p:spPr>
          <a:xfrm>
            <a:off x="440055" y="-68580"/>
            <a:ext cx="668655" cy="1264920"/>
          </a:xfrm>
          <a:prstGeom prst="rect">
            <a:avLst/>
          </a:prstGeom>
        </p:spPr>
      </p:pic>
      <p:sp>
        <p:nvSpPr>
          <p:cNvPr id="47" name="TextBox 10"/>
          <p:cNvSpPr txBox="1"/>
          <p:nvPr/>
        </p:nvSpPr>
        <p:spPr>
          <a:xfrm>
            <a:off x="847331" y="2310175"/>
            <a:ext cx="7595235" cy="2489383"/>
          </a:xfrm>
          <a:prstGeom prst="rect">
            <a:avLst/>
          </a:prstGeom>
          <a:noFill/>
        </p:spPr>
        <p:txBody>
          <a:bodyPr vert="eaVert" wrap="square" rtlCol="0">
            <a:spAutoFit/>
          </a:bodyPr>
          <a:lstStyle/>
          <a:p>
            <a:pPr defTabSz="1218565">
              <a:lnSpc>
                <a:spcPct val="250000"/>
              </a:lnSpc>
              <a:spcBef>
                <a:spcPts val="1000"/>
              </a:spcBef>
              <a:defRPr/>
            </a:pPr>
            <a:r>
              <a:rPr lang="zh-CN" altLang="en-US" sz="1600" dirty="0">
                <a:solidFill>
                  <a:schemeClr val="tx1">
                    <a:lumMod val="75000"/>
                    <a:lumOff val="25000"/>
                  </a:schemeClr>
                </a:solidFill>
                <a:latin typeface="楷体" panose="02010609060101010101" charset="-122"/>
                <a:ea typeface="楷体" panose="02010609060101010101" charset="-122"/>
                <a:cs typeface="宋体" panose="02010600030101010101" pitchFamily="2" charset="-122"/>
              </a:rPr>
              <a:t>单击此处添加段落文</a:t>
            </a:r>
            <a:endParaRPr lang="en-US" altLang="zh-CN" sz="1600" dirty="0">
              <a:solidFill>
                <a:schemeClr val="tx1">
                  <a:lumMod val="75000"/>
                  <a:lumOff val="25000"/>
                </a:schemeClr>
              </a:solidFill>
              <a:latin typeface="楷体" panose="02010609060101010101" charset="-122"/>
              <a:ea typeface="楷体" panose="02010609060101010101" charset="-122"/>
              <a:cs typeface="宋体" panose="02010600030101010101" pitchFamily="2" charset="-122"/>
            </a:endParaRPr>
          </a:p>
          <a:p>
            <a:pPr defTabSz="1218565">
              <a:lnSpc>
                <a:spcPct val="250000"/>
              </a:lnSpc>
              <a:spcBef>
                <a:spcPts val="1000"/>
              </a:spcBef>
              <a:defRPr/>
            </a:pPr>
            <a:r>
              <a:rPr lang="zh-CN" altLang="en-US" sz="1600" dirty="0">
                <a:solidFill>
                  <a:schemeClr val="tx1">
                    <a:lumMod val="75000"/>
                    <a:lumOff val="25000"/>
                  </a:schemeClr>
                </a:solidFill>
                <a:latin typeface="楷体" panose="02010609060101010101" charset="-122"/>
                <a:ea typeface="楷体" panose="02010609060101010101" charset="-122"/>
                <a:cs typeface="宋体" panose="02010600030101010101" pitchFamily="2" charset="-122"/>
              </a:rPr>
              <a:t>本单击此处添加段落文本单击此处添加段落文本</a:t>
            </a:r>
            <a:endParaRPr lang="en-US" altLang="zh-CN" sz="1600" dirty="0">
              <a:solidFill>
                <a:schemeClr val="tx1">
                  <a:lumMod val="75000"/>
                  <a:lumOff val="25000"/>
                </a:schemeClr>
              </a:solidFill>
              <a:latin typeface="楷体" panose="02010609060101010101" charset="-122"/>
              <a:ea typeface="楷体" panose="02010609060101010101" charset="-122"/>
              <a:cs typeface="宋体" panose="02010600030101010101" pitchFamily="2" charset="-122"/>
            </a:endParaRPr>
          </a:p>
          <a:p>
            <a:pPr defTabSz="1218565">
              <a:lnSpc>
                <a:spcPct val="250000"/>
              </a:lnSpc>
              <a:spcBef>
                <a:spcPts val="1000"/>
              </a:spcBef>
              <a:defRPr/>
            </a:pPr>
            <a:r>
              <a:rPr lang="zh-CN" altLang="en-US" sz="1600" dirty="0">
                <a:solidFill>
                  <a:schemeClr val="tx1">
                    <a:lumMod val="75000"/>
                    <a:lumOff val="25000"/>
                  </a:schemeClr>
                </a:solidFill>
                <a:latin typeface="楷体" panose="02010609060101010101" charset="-122"/>
                <a:ea typeface="楷体" panose="02010609060101010101" charset="-122"/>
                <a:cs typeface="宋体" panose="02010600030101010101" pitchFamily="2" charset="-122"/>
              </a:rPr>
              <a:t>单击此处添加段落文本单击此处添加段落文本单击此处添加</a:t>
            </a:r>
            <a:endParaRPr lang="en-US" altLang="zh-CN" sz="1600" dirty="0">
              <a:solidFill>
                <a:schemeClr val="tx1">
                  <a:lumMod val="75000"/>
                  <a:lumOff val="25000"/>
                </a:schemeClr>
              </a:solidFill>
              <a:latin typeface="楷体" panose="02010609060101010101" charset="-122"/>
              <a:ea typeface="楷体" panose="02010609060101010101" charset="-122"/>
              <a:cs typeface="宋体" panose="02010600030101010101" pitchFamily="2" charset="-122"/>
            </a:endParaRPr>
          </a:p>
          <a:p>
            <a:pPr defTabSz="1218565">
              <a:lnSpc>
                <a:spcPct val="250000"/>
              </a:lnSpc>
              <a:spcBef>
                <a:spcPts val="1000"/>
              </a:spcBef>
              <a:defRPr/>
            </a:pPr>
            <a:r>
              <a:rPr lang="zh-CN" altLang="en-US" sz="1600" dirty="0">
                <a:solidFill>
                  <a:schemeClr val="tx1">
                    <a:lumMod val="75000"/>
                    <a:lumOff val="25000"/>
                  </a:schemeClr>
                </a:solidFill>
                <a:latin typeface="楷体" panose="02010609060101010101" charset="-122"/>
                <a:ea typeface="楷体" panose="02010609060101010101" charset="-122"/>
                <a:cs typeface="宋体" panose="02010600030101010101" pitchFamily="2" charset="-122"/>
              </a:rPr>
              <a:t>段落文本单击此处添加段落文本单击此处添加段落文本</a:t>
            </a:r>
            <a:endParaRPr lang="en-US" altLang="zh-CN" sz="1600" dirty="0">
              <a:solidFill>
                <a:schemeClr val="tx1">
                  <a:lumMod val="75000"/>
                  <a:lumOff val="25000"/>
                </a:schemeClr>
              </a:solidFill>
              <a:latin typeface="楷体" panose="02010609060101010101" charset="-122"/>
              <a:ea typeface="楷体" panose="02010609060101010101" charset="-122"/>
              <a:cs typeface="宋体" panose="02010600030101010101" pitchFamily="2" charset="-122"/>
            </a:endParaRPr>
          </a:p>
          <a:p>
            <a:pPr defTabSz="1218565">
              <a:lnSpc>
                <a:spcPct val="250000"/>
              </a:lnSpc>
              <a:spcBef>
                <a:spcPts val="1000"/>
              </a:spcBef>
              <a:defRPr/>
            </a:pPr>
            <a:r>
              <a:rPr lang="zh-CN" altLang="en-US" sz="1600" dirty="0">
                <a:solidFill>
                  <a:schemeClr val="tx1">
                    <a:lumMod val="75000"/>
                    <a:lumOff val="25000"/>
                  </a:schemeClr>
                </a:solidFill>
                <a:latin typeface="楷体" panose="02010609060101010101" charset="-122"/>
                <a:ea typeface="楷体" panose="02010609060101010101" charset="-122"/>
                <a:cs typeface="宋体" panose="02010600030101010101" pitchFamily="2" charset="-122"/>
              </a:rPr>
              <a:t>单击此处添加文本</a:t>
            </a:r>
            <a:endParaRPr lang="zh-CN" altLang="en-US" sz="1600" dirty="0">
              <a:solidFill>
                <a:schemeClr val="tx1">
                  <a:lumMod val="75000"/>
                  <a:lumOff val="25000"/>
                </a:schemeClr>
              </a:solidFill>
              <a:latin typeface="楷体" panose="02010609060101010101" charset="-122"/>
              <a:ea typeface="楷体" panose="02010609060101010101" charset="-122"/>
              <a:cs typeface="宋体" panose="02010600030101010101" pitchFamily="2" charset="-122"/>
            </a:endParaRPr>
          </a:p>
          <a:p>
            <a:pPr defTabSz="1218565">
              <a:lnSpc>
                <a:spcPct val="250000"/>
              </a:lnSpc>
              <a:spcBef>
                <a:spcPts val="1000"/>
              </a:spcBef>
              <a:defRPr/>
            </a:pPr>
            <a:endParaRPr lang="zh-CN" altLang="en-US" sz="1600" dirty="0">
              <a:solidFill>
                <a:schemeClr val="tx1">
                  <a:lumMod val="75000"/>
                  <a:lumOff val="25000"/>
                </a:schemeClr>
              </a:solidFill>
              <a:latin typeface="楷体" panose="02010609060101010101" charset="-122"/>
              <a:ea typeface="楷体" panose="02010609060101010101" charset="-122"/>
              <a:cs typeface="宋体" panose="02010600030101010101" pitchFamily="2" charset="-122"/>
            </a:endParaRPr>
          </a:p>
        </p:txBody>
      </p:sp>
      <p:grpSp>
        <p:nvGrpSpPr>
          <p:cNvPr id="15" name="组合 14"/>
          <p:cNvGrpSpPr/>
          <p:nvPr/>
        </p:nvGrpSpPr>
        <p:grpSpPr>
          <a:xfrm>
            <a:off x="8442334" y="1891260"/>
            <a:ext cx="1452716" cy="1452716"/>
            <a:chOff x="8604281" y="818860"/>
            <a:chExt cx="1452716" cy="1452716"/>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4281" y="818860"/>
              <a:ext cx="1452716" cy="1452716"/>
            </a:xfrm>
            <a:prstGeom prst="rect">
              <a:avLst/>
            </a:prstGeom>
          </p:spPr>
        </p:pic>
        <p:sp>
          <p:nvSpPr>
            <p:cNvPr id="17" name="文本框 16"/>
            <p:cNvSpPr txBox="1"/>
            <p:nvPr/>
          </p:nvSpPr>
          <p:spPr>
            <a:xfrm>
              <a:off x="9003765" y="934028"/>
              <a:ext cx="703385" cy="1322070"/>
            </a:xfrm>
            <a:prstGeom prst="rect">
              <a:avLst/>
            </a:prstGeom>
            <a:noFill/>
          </p:spPr>
          <p:txBody>
            <a:bodyPr wrap="square" rtlCol="0">
              <a:spAutoFit/>
            </a:bodyPr>
            <a:lstStyle/>
            <a:p>
              <a:pPr algn="ctr"/>
              <a:r>
                <a:rPr lang="zh-CN" altLang="en-US" sz="8000" b="1" dirty="0">
                  <a:solidFill>
                    <a:schemeClr val="tx1">
                      <a:lumMod val="75000"/>
                      <a:lumOff val="25000"/>
                    </a:schemeClr>
                  </a:solidFill>
                  <a:latin typeface="楷体" panose="02010609060101010101" charset="-122"/>
                  <a:ea typeface="楷体" panose="02010609060101010101" charset="-122"/>
                </a:rPr>
                <a:t>如</a:t>
              </a:r>
              <a:endParaRPr lang="zh-CN" altLang="en-US" sz="8000" b="1" dirty="0">
                <a:solidFill>
                  <a:schemeClr val="tx1">
                    <a:lumMod val="75000"/>
                    <a:lumOff val="25000"/>
                  </a:schemeClr>
                </a:solidFill>
                <a:latin typeface="楷体" panose="02010609060101010101" charset="-122"/>
                <a:ea typeface="楷体" panose="02010609060101010101" charset="-122"/>
              </a:endParaRPr>
            </a:p>
          </p:txBody>
        </p:sp>
      </p:grpSp>
      <p:grpSp>
        <p:nvGrpSpPr>
          <p:cNvPr id="18" name="组合 17"/>
          <p:cNvGrpSpPr/>
          <p:nvPr/>
        </p:nvGrpSpPr>
        <p:grpSpPr>
          <a:xfrm>
            <a:off x="8440926" y="3578058"/>
            <a:ext cx="1452716" cy="1452716"/>
            <a:chOff x="8602873" y="2505658"/>
            <a:chExt cx="1452716" cy="1452716"/>
          </a:xfrm>
        </p:grpSpPr>
        <p:pic>
          <p:nvPicPr>
            <p:cNvPr id="25" name="图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2873" y="2505658"/>
              <a:ext cx="1452716" cy="1452716"/>
            </a:xfrm>
            <a:prstGeom prst="rect">
              <a:avLst/>
            </a:prstGeom>
          </p:spPr>
        </p:pic>
        <p:sp>
          <p:nvSpPr>
            <p:cNvPr id="26" name="文本框 25"/>
            <p:cNvSpPr txBox="1"/>
            <p:nvPr/>
          </p:nvSpPr>
          <p:spPr>
            <a:xfrm>
              <a:off x="8977538" y="2597678"/>
              <a:ext cx="703385" cy="1322070"/>
            </a:xfrm>
            <a:prstGeom prst="rect">
              <a:avLst/>
            </a:prstGeom>
            <a:noFill/>
          </p:spPr>
          <p:txBody>
            <a:bodyPr wrap="square" rtlCol="0">
              <a:spAutoFit/>
            </a:bodyPr>
            <a:lstStyle/>
            <a:p>
              <a:pPr algn="ctr"/>
              <a:r>
                <a:rPr lang="zh-CN" altLang="en-US" sz="8000" b="1" dirty="0">
                  <a:solidFill>
                    <a:schemeClr val="tx1">
                      <a:lumMod val="75000"/>
                      <a:lumOff val="25000"/>
                    </a:schemeClr>
                  </a:solidFill>
                  <a:latin typeface="楷体" panose="02010609060101010101" charset="-122"/>
                  <a:ea typeface="楷体" panose="02010609060101010101" charset="-122"/>
                </a:rPr>
                <a:t>梦</a:t>
              </a:r>
              <a:endParaRPr lang="zh-CN" altLang="en-US" sz="8000" b="1" dirty="0">
                <a:solidFill>
                  <a:schemeClr val="tx1">
                    <a:lumMod val="75000"/>
                    <a:lumOff val="25000"/>
                  </a:schemeClr>
                </a:solidFill>
                <a:latin typeface="楷体" panose="02010609060101010101" charset="-122"/>
                <a:ea typeface="楷体" panose="02010609060101010101" charset="-122"/>
              </a:endParaRPr>
            </a:p>
          </p:txBody>
        </p:sp>
      </p:grpSp>
    </p:spTree>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strVal val="#ppt_h"/>
                                          </p:val>
                                        </p:tav>
                                        <p:tav tm="100000">
                                          <p:val>
                                            <p:strVal val="#ppt_h"/>
                                          </p:val>
                                        </p:tav>
                                      </p:tavLst>
                                    </p:anim>
                                  </p:childTnLst>
                                </p:cTn>
                              </p:par>
                            </p:childTnLst>
                          </p:cTn>
                        </p:par>
                        <p:par>
                          <p:cTn id="13" fill="hold">
                            <p:stCondLst>
                              <p:cond delay="500"/>
                            </p:stCondLst>
                            <p:childTnLst>
                              <p:par>
                                <p:cTn id="14" presetID="55" presetClass="entr" presetSubtype="0" fill="hold" grpId="0" nodeType="afterEffect">
                                  <p:stCondLst>
                                    <p:cond delay="0"/>
                                  </p:stCondLst>
                                  <p:childTnLst>
                                    <p:set>
                                      <p:cBhvr>
                                        <p:cTn id="15" dur="1" fill="hold">
                                          <p:stCondLst>
                                            <p:cond delay="0"/>
                                          </p:stCondLst>
                                        </p:cTn>
                                        <p:tgtEl>
                                          <p:spTgt spid="47"/>
                                        </p:tgtEl>
                                        <p:attrNameLst>
                                          <p:attrName>style.visibility</p:attrName>
                                        </p:attrNameLst>
                                      </p:cBhvr>
                                      <p:to>
                                        <p:strVal val="visible"/>
                                      </p:to>
                                    </p:set>
                                    <p:anim calcmode="lin" valueType="num">
                                      <p:cBhvr>
                                        <p:cTn id="16" dur="1000" fill="hold"/>
                                        <p:tgtEl>
                                          <p:spTgt spid="47"/>
                                        </p:tgtEl>
                                        <p:attrNameLst>
                                          <p:attrName>ppt_w</p:attrName>
                                        </p:attrNameLst>
                                      </p:cBhvr>
                                      <p:tavLst>
                                        <p:tav tm="0">
                                          <p:val>
                                            <p:strVal val="#ppt_w*0.70"/>
                                          </p:val>
                                        </p:tav>
                                        <p:tav tm="100000">
                                          <p:val>
                                            <p:strVal val="#ppt_w"/>
                                          </p:val>
                                        </p:tav>
                                      </p:tavLst>
                                    </p:anim>
                                    <p:anim calcmode="lin" valueType="num">
                                      <p:cBhvr>
                                        <p:cTn id="17" dur="1000" fill="hold"/>
                                        <p:tgtEl>
                                          <p:spTgt spid="47"/>
                                        </p:tgtEl>
                                        <p:attrNameLst>
                                          <p:attrName>ppt_h</p:attrName>
                                        </p:attrNameLst>
                                      </p:cBhvr>
                                      <p:tavLst>
                                        <p:tav tm="0">
                                          <p:val>
                                            <p:strVal val="#ppt_h"/>
                                          </p:val>
                                        </p:tav>
                                        <p:tav tm="100000">
                                          <p:val>
                                            <p:strVal val="#ppt_h"/>
                                          </p:val>
                                        </p:tav>
                                      </p:tavLst>
                                    </p:anim>
                                    <p:animEffect transition="in" filter="fade">
                                      <p:cBhvr>
                                        <p:cTn id="18"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525" y="734060"/>
            <a:ext cx="12211050"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149632" y="340908"/>
            <a:ext cx="2672080" cy="521970"/>
          </a:xfrm>
          <a:prstGeom prst="rect">
            <a:avLst/>
          </a:prstGeom>
          <a:noFill/>
          <a:effectLst/>
        </p:spPr>
        <p:txBody>
          <a:bodyPr wrap="none" rtlCol="0">
            <a:spAutoFit/>
          </a:bodyPr>
          <a:lstStyle/>
          <a:p>
            <a:pPr algn="l"/>
            <a:r>
              <a:rPr lang="zh-CN" altLang="en-US" sz="2800" dirty="0">
                <a:solidFill>
                  <a:schemeClr val="tx1">
                    <a:lumMod val="65000"/>
                    <a:lumOff val="35000"/>
                  </a:schemeClr>
                </a:solidFill>
                <a:latin typeface="华文行楷" panose="02010800040101010101" charset="-122"/>
                <a:ea typeface="华文行楷" panose="02010800040101010101" charset="-122"/>
              </a:rPr>
              <a:t>又得浮生一日凉</a:t>
            </a:r>
            <a:endParaRPr lang="zh-CN" altLang="en-US" sz="2800" dirty="0">
              <a:solidFill>
                <a:schemeClr val="tx1">
                  <a:lumMod val="65000"/>
                  <a:lumOff val="35000"/>
                </a:schemeClr>
              </a:solidFill>
              <a:latin typeface="华文行楷" panose="02010800040101010101" charset="-122"/>
              <a:ea typeface="华文行楷" panose="02010800040101010101" charset="-122"/>
            </a:endParaRPr>
          </a:p>
        </p:txBody>
      </p:sp>
      <p:pic>
        <p:nvPicPr>
          <p:cNvPr id="2" name="图片 1"/>
          <p:cNvPicPr>
            <a:picLocks noChangeAspect="1"/>
          </p:cNvPicPr>
          <p:nvPr/>
        </p:nvPicPr>
        <p:blipFill>
          <a:blip r:embed="rId1"/>
          <a:stretch>
            <a:fillRect/>
          </a:stretch>
        </p:blipFill>
        <p:spPr>
          <a:xfrm>
            <a:off x="440055" y="-68580"/>
            <a:ext cx="668655" cy="1264920"/>
          </a:xfrm>
          <a:prstGeom prst="rect">
            <a:avLst/>
          </a:prstGeom>
        </p:spPr>
      </p:pic>
      <p:pic>
        <p:nvPicPr>
          <p:cNvPr id="3" name="图片 2" descr="C:\Users\Administrator\Desktop\图片3.png图片3"/>
          <p:cNvPicPr>
            <a:picLocks noChangeAspect="1"/>
          </p:cNvPicPr>
          <p:nvPr/>
        </p:nvPicPr>
        <p:blipFill>
          <a:blip r:embed="rId2"/>
          <a:srcRect/>
          <a:stretch>
            <a:fillRect/>
          </a:stretch>
        </p:blipFill>
        <p:spPr>
          <a:xfrm rot="5400000">
            <a:off x="3921760" y="2802890"/>
            <a:ext cx="4421505" cy="2172970"/>
          </a:xfrm>
          <a:prstGeom prst="rect">
            <a:avLst/>
          </a:prstGeom>
        </p:spPr>
      </p:pic>
      <p:grpSp>
        <p:nvGrpSpPr>
          <p:cNvPr id="9" name="组 8"/>
          <p:cNvGrpSpPr/>
          <p:nvPr/>
        </p:nvGrpSpPr>
        <p:grpSpPr>
          <a:xfrm>
            <a:off x="4055286" y="2291838"/>
            <a:ext cx="547245" cy="560212"/>
            <a:chOff x="7482114" y="2096868"/>
            <a:chExt cx="631371" cy="646331"/>
          </a:xfrm>
          <a:solidFill>
            <a:srgbClr val="C5BE64"/>
          </a:solidFill>
        </p:grpSpPr>
        <p:sp>
          <p:nvSpPr>
            <p:cNvPr id="10" name="矩形 9"/>
            <p:cNvSpPr/>
            <p:nvPr/>
          </p:nvSpPr>
          <p:spPr>
            <a:xfrm>
              <a:off x="7511142" y="2140856"/>
              <a:ext cx="602343" cy="6023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11" name="文本框 10"/>
            <p:cNvSpPr txBox="1"/>
            <p:nvPr/>
          </p:nvSpPr>
          <p:spPr>
            <a:xfrm>
              <a:off x="7482114" y="2096868"/>
              <a:ext cx="579005" cy="523220"/>
            </a:xfrm>
            <a:prstGeom prst="rect">
              <a:avLst/>
            </a:prstGeom>
            <a:grpFill/>
          </p:spPr>
          <p:txBody>
            <a:bodyPr wrap="none" rtlCol="0">
              <a:spAutoFit/>
            </a:bodyPr>
            <a:lstStyle/>
            <a:p>
              <a:r>
                <a:rPr kumimoji="1" lang="en-US" altLang="zh-CN" sz="2800" dirty="0">
                  <a:solidFill>
                    <a:schemeClr val="bg1"/>
                  </a:solidFill>
                  <a:latin typeface="Source Han Sans CN" charset="-122"/>
                  <a:ea typeface="Source Han Sans CN" charset="-122"/>
                  <a:cs typeface="Source Han Sans CN" charset="-122"/>
                </a:rPr>
                <a:t>01</a:t>
              </a:r>
              <a:endParaRPr kumimoji="1" lang="zh-CN" altLang="en-US" sz="2800" dirty="0">
                <a:solidFill>
                  <a:schemeClr val="bg1"/>
                </a:solidFill>
                <a:latin typeface="Source Han Sans CN" charset="-122"/>
                <a:ea typeface="Source Han Sans CN" charset="-122"/>
                <a:cs typeface="Source Han Sans CN" charset="-122"/>
              </a:endParaRPr>
            </a:p>
          </p:txBody>
        </p:sp>
      </p:grpSp>
      <p:grpSp>
        <p:nvGrpSpPr>
          <p:cNvPr id="14" name="组 13"/>
          <p:cNvGrpSpPr/>
          <p:nvPr/>
        </p:nvGrpSpPr>
        <p:grpSpPr>
          <a:xfrm>
            <a:off x="4055286" y="4252442"/>
            <a:ext cx="547245" cy="560212"/>
            <a:chOff x="7482114" y="2096868"/>
            <a:chExt cx="631371" cy="646331"/>
          </a:xfrm>
          <a:solidFill>
            <a:srgbClr val="C5BE64"/>
          </a:solidFill>
        </p:grpSpPr>
        <p:sp>
          <p:nvSpPr>
            <p:cNvPr id="15" name="矩形 14"/>
            <p:cNvSpPr/>
            <p:nvPr/>
          </p:nvSpPr>
          <p:spPr>
            <a:xfrm>
              <a:off x="7511142" y="2140856"/>
              <a:ext cx="602343" cy="6023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16" name="文本框 15"/>
            <p:cNvSpPr txBox="1"/>
            <p:nvPr/>
          </p:nvSpPr>
          <p:spPr>
            <a:xfrm>
              <a:off x="7482114" y="2096868"/>
              <a:ext cx="621259" cy="602210"/>
            </a:xfrm>
            <a:prstGeom prst="rect">
              <a:avLst/>
            </a:prstGeom>
            <a:grpFill/>
          </p:spPr>
          <p:txBody>
            <a:bodyPr wrap="none" rtlCol="0">
              <a:spAutoFit/>
            </a:bodyPr>
            <a:lstStyle/>
            <a:p>
              <a:r>
                <a:rPr kumimoji="1" lang="en-US" altLang="zh-CN" sz="2800" dirty="0">
                  <a:solidFill>
                    <a:schemeClr val="bg1"/>
                  </a:solidFill>
                  <a:latin typeface="Source Han Sans CN" charset="-122"/>
                  <a:ea typeface="Source Han Sans CN" charset="-122"/>
                  <a:cs typeface="Source Han Sans CN" charset="-122"/>
                </a:rPr>
                <a:t>03</a:t>
              </a:r>
              <a:endParaRPr kumimoji="1" lang="zh-CN" altLang="en-US" sz="2800" dirty="0">
                <a:solidFill>
                  <a:schemeClr val="bg1"/>
                </a:solidFill>
                <a:latin typeface="Source Han Sans CN" charset="-122"/>
                <a:ea typeface="Source Han Sans CN" charset="-122"/>
                <a:cs typeface="Source Han Sans CN" charset="-122"/>
              </a:endParaRPr>
            </a:p>
          </p:txBody>
        </p:sp>
      </p:grpSp>
      <p:grpSp>
        <p:nvGrpSpPr>
          <p:cNvPr id="19" name="组 18"/>
          <p:cNvGrpSpPr/>
          <p:nvPr/>
        </p:nvGrpSpPr>
        <p:grpSpPr>
          <a:xfrm>
            <a:off x="7651479" y="2238498"/>
            <a:ext cx="547245" cy="560212"/>
            <a:chOff x="7482114" y="2096868"/>
            <a:chExt cx="631371" cy="646331"/>
          </a:xfrm>
          <a:solidFill>
            <a:srgbClr val="C5BE64"/>
          </a:solidFill>
        </p:grpSpPr>
        <p:sp>
          <p:nvSpPr>
            <p:cNvPr id="20" name="矩形 19"/>
            <p:cNvSpPr/>
            <p:nvPr/>
          </p:nvSpPr>
          <p:spPr>
            <a:xfrm>
              <a:off x="7511142" y="2140856"/>
              <a:ext cx="602343" cy="6023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21" name="文本框 20"/>
            <p:cNvSpPr txBox="1"/>
            <p:nvPr/>
          </p:nvSpPr>
          <p:spPr>
            <a:xfrm>
              <a:off x="7482114" y="2096868"/>
              <a:ext cx="621259" cy="602210"/>
            </a:xfrm>
            <a:prstGeom prst="rect">
              <a:avLst/>
            </a:prstGeom>
            <a:grpFill/>
          </p:spPr>
          <p:txBody>
            <a:bodyPr wrap="none" rtlCol="0">
              <a:spAutoFit/>
            </a:bodyPr>
            <a:lstStyle/>
            <a:p>
              <a:r>
                <a:rPr kumimoji="1" lang="en-US" altLang="zh-CN" sz="2800" dirty="0">
                  <a:solidFill>
                    <a:schemeClr val="bg1"/>
                  </a:solidFill>
                  <a:latin typeface="Source Han Sans CN" charset="-122"/>
                  <a:ea typeface="Source Han Sans CN" charset="-122"/>
                  <a:cs typeface="Source Han Sans CN" charset="-122"/>
                </a:rPr>
                <a:t>0</a:t>
              </a:r>
              <a:r>
                <a:rPr kumimoji="1" lang="en-US" sz="2800" dirty="0">
                  <a:solidFill>
                    <a:schemeClr val="bg1"/>
                  </a:solidFill>
                  <a:latin typeface="Source Han Sans CN" charset="-122"/>
                  <a:ea typeface="Source Han Sans CN" charset="-122"/>
                  <a:cs typeface="Source Han Sans CN" charset="-122"/>
                </a:rPr>
                <a:t>2</a:t>
              </a:r>
              <a:endParaRPr kumimoji="1" lang="en-US" sz="2800" dirty="0">
                <a:solidFill>
                  <a:schemeClr val="bg1"/>
                </a:solidFill>
                <a:latin typeface="Source Han Sans CN" charset="-122"/>
                <a:ea typeface="Source Han Sans CN" charset="-122"/>
                <a:cs typeface="Source Han Sans CN" charset="-122"/>
              </a:endParaRPr>
            </a:p>
          </p:txBody>
        </p:sp>
      </p:grpSp>
      <p:grpSp>
        <p:nvGrpSpPr>
          <p:cNvPr id="24" name="组 23"/>
          <p:cNvGrpSpPr/>
          <p:nvPr/>
        </p:nvGrpSpPr>
        <p:grpSpPr>
          <a:xfrm>
            <a:off x="7626714" y="4199102"/>
            <a:ext cx="547245" cy="560212"/>
            <a:chOff x="7482114" y="2096868"/>
            <a:chExt cx="631371" cy="646331"/>
          </a:xfrm>
          <a:solidFill>
            <a:srgbClr val="C5BE64"/>
          </a:solidFill>
        </p:grpSpPr>
        <p:sp>
          <p:nvSpPr>
            <p:cNvPr id="25" name="矩形 24"/>
            <p:cNvSpPr/>
            <p:nvPr/>
          </p:nvSpPr>
          <p:spPr>
            <a:xfrm>
              <a:off x="7511142" y="2140856"/>
              <a:ext cx="602343" cy="6023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26" name="文本框 25"/>
            <p:cNvSpPr txBox="1"/>
            <p:nvPr/>
          </p:nvSpPr>
          <p:spPr>
            <a:xfrm>
              <a:off x="7482114" y="2096868"/>
              <a:ext cx="621259" cy="602210"/>
            </a:xfrm>
            <a:prstGeom prst="rect">
              <a:avLst/>
            </a:prstGeom>
            <a:grpFill/>
          </p:spPr>
          <p:txBody>
            <a:bodyPr wrap="none" rtlCol="0">
              <a:spAutoFit/>
            </a:bodyPr>
            <a:lstStyle/>
            <a:p>
              <a:r>
                <a:rPr kumimoji="1" lang="en-US" altLang="zh-CN" sz="2800" dirty="0">
                  <a:solidFill>
                    <a:schemeClr val="bg1"/>
                  </a:solidFill>
                  <a:latin typeface="Source Han Sans CN" charset="-122"/>
                  <a:ea typeface="Source Han Sans CN" charset="-122"/>
                  <a:cs typeface="Source Han Sans CN" charset="-122"/>
                </a:rPr>
                <a:t>0</a:t>
              </a:r>
              <a:r>
                <a:rPr kumimoji="1" lang="en-US" sz="2800" dirty="0">
                  <a:solidFill>
                    <a:schemeClr val="bg1"/>
                  </a:solidFill>
                  <a:latin typeface="Source Han Sans CN" charset="-122"/>
                  <a:ea typeface="Source Han Sans CN" charset="-122"/>
                  <a:cs typeface="Source Han Sans CN" charset="-122"/>
                </a:rPr>
                <a:t>4</a:t>
              </a:r>
              <a:endParaRPr kumimoji="1" lang="en-US" sz="2800" dirty="0">
                <a:solidFill>
                  <a:schemeClr val="bg1"/>
                </a:solidFill>
                <a:latin typeface="Source Han Sans CN" charset="-122"/>
                <a:ea typeface="Source Han Sans CN" charset="-122"/>
                <a:cs typeface="Source Han Sans CN" charset="-122"/>
              </a:endParaRPr>
            </a:p>
          </p:txBody>
        </p:sp>
      </p:grpSp>
      <p:grpSp>
        <p:nvGrpSpPr>
          <p:cNvPr id="29" name="组合 28"/>
          <p:cNvGrpSpPr/>
          <p:nvPr/>
        </p:nvGrpSpPr>
        <p:grpSpPr>
          <a:xfrm>
            <a:off x="1893570" y="1644650"/>
            <a:ext cx="2129790" cy="717550"/>
            <a:chOff x="1797" y="3182"/>
            <a:chExt cx="3354" cy="1130"/>
          </a:xfrm>
        </p:grpSpPr>
        <p:sp>
          <p:nvSpPr>
            <p:cNvPr id="30" name="TextBox 45"/>
            <p:cNvSpPr txBox="1"/>
            <p:nvPr/>
          </p:nvSpPr>
          <p:spPr>
            <a:xfrm>
              <a:off x="1797" y="3182"/>
              <a:ext cx="3354" cy="663"/>
            </a:xfrm>
            <a:prstGeom prst="rect">
              <a:avLst/>
            </a:prstGeom>
          </p:spPr>
          <p:txBody>
            <a:bodyPr vert="horz" wrap="none" lIns="0" tIns="0" rIns="0" bIns="0" anchor="b" anchorCtr="1">
              <a:noAutofit/>
            </a:bodyPr>
            <a:lstStyle/>
            <a:p>
              <a:pPr algn="ctr"/>
              <a:r>
                <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rPr>
                <a:t>浮生若梦</a:t>
              </a:r>
              <a:endPar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endParaRPr>
            </a:p>
          </p:txBody>
        </p:sp>
        <p:sp>
          <p:nvSpPr>
            <p:cNvPr id="31" name="TextBox 46"/>
            <p:cNvSpPr txBox="1"/>
            <p:nvPr/>
          </p:nvSpPr>
          <p:spPr>
            <a:xfrm>
              <a:off x="1797" y="3853"/>
              <a:ext cx="3128" cy="459"/>
            </a:xfrm>
            <a:prstGeom prst="rect">
              <a:avLst/>
            </a:prstGeom>
          </p:spPr>
          <p:txBody>
            <a:bodyPr vert="horz" wrap="square" lIns="0" tIns="0" rIns="0" bIns="0" anchor="t" anchorCtr="1">
              <a:noAutofit/>
            </a:bodyPr>
            <a:lstStyle/>
            <a:p>
              <a:pPr lvl="0" algn="ctr">
                <a:lnSpc>
                  <a:spcPct val="120000"/>
                </a:lnSpc>
              </a:pP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此部分内容作为文字排版占位显示</a:t>
              </a:r>
              <a:br>
                <a:rPr lang="zh-CN" altLang="en-US" sz="1200">
                  <a:solidFill>
                    <a:schemeClr val="tx1">
                      <a:lumMod val="95000"/>
                      <a:lumOff val="5000"/>
                    </a:schemeClr>
                  </a:solidFill>
                  <a:latin typeface="楷体" panose="02010609060101010101" charset="-122"/>
                  <a:ea typeface="楷体" panose="02010609060101010101" charset="-122"/>
                  <a:cs typeface="+mn-ea"/>
                  <a:sym typeface="+mn-lt"/>
                </a:rPr>
              </a:b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（建议使用主题字体）</a:t>
              </a:r>
              <a:endParaRPr lang="zh-CN" altLang="en-US" sz="1200">
                <a:solidFill>
                  <a:schemeClr val="tx1">
                    <a:lumMod val="95000"/>
                    <a:lumOff val="5000"/>
                  </a:schemeClr>
                </a:solidFill>
                <a:latin typeface="楷体" panose="02010609060101010101" charset="-122"/>
                <a:ea typeface="楷体" panose="02010609060101010101" charset="-122"/>
                <a:cs typeface="+mn-ea"/>
                <a:sym typeface="+mn-lt"/>
              </a:endParaRPr>
            </a:p>
          </p:txBody>
        </p:sp>
      </p:grpSp>
      <p:grpSp>
        <p:nvGrpSpPr>
          <p:cNvPr id="12" name="组合 11"/>
          <p:cNvGrpSpPr/>
          <p:nvPr/>
        </p:nvGrpSpPr>
        <p:grpSpPr>
          <a:xfrm>
            <a:off x="1821815" y="4114165"/>
            <a:ext cx="2129790" cy="717550"/>
            <a:chOff x="1797" y="3182"/>
            <a:chExt cx="3354" cy="1130"/>
          </a:xfrm>
        </p:grpSpPr>
        <p:sp>
          <p:nvSpPr>
            <p:cNvPr id="13" name="TextBox 45"/>
            <p:cNvSpPr txBox="1"/>
            <p:nvPr/>
          </p:nvSpPr>
          <p:spPr>
            <a:xfrm>
              <a:off x="1797" y="3182"/>
              <a:ext cx="3354" cy="663"/>
            </a:xfrm>
            <a:prstGeom prst="rect">
              <a:avLst/>
            </a:prstGeom>
          </p:spPr>
          <p:txBody>
            <a:bodyPr vert="horz" wrap="none" lIns="0" tIns="0" rIns="0" bIns="0" anchor="b" anchorCtr="1">
              <a:noAutofit/>
            </a:bodyPr>
            <a:lstStyle/>
            <a:p>
              <a:pPr algn="ctr"/>
              <a:r>
                <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rPr>
                <a:t>浮生若梦</a:t>
              </a:r>
              <a:endPar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endParaRPr>
            </a:p>
          </p:txBody>
        </p:sp>
        <p:sp>
          <p:nvSpPr>
            <p:cNvPr id="4" name="TextBox 46"/>
            <p:cNvSpPr txBox="1"/>
            <p:nvPr/>
          </p:nvSpPr>
          <p:spPr>
            <a:xfrm>
              <a:off x="1797" y="3853"/>
              <a:ext cx="3128" cy="459"/>
            </a:xfrm>
            <a:prstGeom prst="rect">
              <a:avLst/>
            </a:prstGeom>
          </p:spPr>
          <p:txBody>
            <a:bodyPr vert="horz" wrap="square" lIns="0" tIns="0" rIns="0" bIns="0" anchor="t" anchorCtr="1">
              <a:noAutofit/>
            </a:bodyPr>
            <a:lstStyle/>
            <a:p>
              <a:pPr lvl="0" algn="ctr">
                <a:lnSpc>
                  <a:spcPct val="120000"/>
                </a:lnSpc>
              </a:pP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此部分内容作为文字排版占位显示</a:t>
              </a:r>
              <a:br>
                <a:rPr lang="zh-CN" altLang="en-US" sz="1200">
                  <a:solidFill>
                    <a:schemeClr val="tx1">
                      <a:lumMod val="95000"/>
                      <a:lumOff val="5000"/>
                    </a:schemeClr>
                  </a:solidFill>
                  <a:latin typeface="楷体" panose="02010609060101010101" charset="-122"/>
                  <a:ea typeface="楷体" panose="02010609060101010101" charset="-122"/>
                  <a:cs typeface="+mn-ea"/>
                  <a:sym typeface="+mn-lt"/>
                </a:rPr>
              </a:b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（建议使用主题字体）</a:t>
              </a:r>
              <a:endParaRPr lang="zh-CN" altLang="en-US" sz="1200">
                <a:solidFill>
                  <a:schemeClr val="tx1">
                    <a:lumMod val="95000"/>
                    <a:lumOff val="5000"/>
                  </a:schemeClr>
                </a:solidFill>
                <a:latin typeface="楷体" panose="02010609060101010101" charset="-122"/>
                <a:ea typeface="楷体" panose="02010609060101010101" charset="-122"/>
                <a:cs typeface="+mn-ea"/>
                <a:sym typeface="+mn-lt"/>
              </a:endParaRPr>
            </a:p>
          </p:txBody>
        </p:sp>
      </p:grpSp>
      <p:grpSp>
        <p:nvGrpSpPr>
          <p:cNvPr id="5" name="组合 4"/>
          <p:cNvGrpSpPr/>
          <p:nvPr/>
        </p:nvGrpSpPr>
        <p:grpSpPr>
          <a:xfrm>
            <a:off x="8682355" y="1790700"/>
            <a:ext cx="2129790" cy="717550"/>
            <a:chOff x="1797" y="3182"/>
            <a:chExt cx="3354" cy="1130"/>
          </a:xfrm>
        </p:grpSpPr>
        <p:sp>
          <p:nvSpPr>
            <p:cNvPr id="6" name="TextBox 45"/>
            <p:cNvSpPr txBox="1"/>
            <p:nvPr/>
          </p:nvSpPr>
          <p:spPr>
            <a:xfrm>
              <a:off x="1797" y="3182"/>
              <a:ext cx="3354" cy="663"/>
            </a:xfrm>
            <a:prstGeom prst="rect">
              <a:avLst/>
            </a:prstGeom>
          </p:spPr>
          <p:txBody>
            <a:bodyPr vert="horz" wrap="none" lIns="0" tIns="0" rIns="0" bIns="0" anchor="b" anchorCtr="1">
              <a:noAutofit/>
            </a:bodyPr>
            <a:lstStyle/>
            <a:p>
              <a:pPr algn="ctr"/>
              <a:r>
                <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rPr>
                <a:t>浮生若梦</a:t>
              </a:r>
              <a:endPar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endParaRPr>
            </a:p>
          </p:txBody>
        </p:sp>
        <p:sp>
          <p:nvSpPr>
            <p:cNvPr id="17" name="TextBox 46"/>
            <p:cNvSpPr txBox="1"/>
            <p:nvPr/>
          </p:nvSpPr>
          <p:spPr>
            <a:xfrm>
              <a:off x="1797" y="3853"/>
              <a:ext cx="3128" cy="459"/>
            </a:xfrm>
            <a:prstGeom prst="rect">
              <a:avLst/>
            </a:prstGeom>
          </p:spPr>
          <p:txBody>
            <a:bodyPr vert="horz" wrap="square" lIns="0" tIns="0" rIns="0" bIns="0" anchor="t" anchorCtr="1">
              <a:noAutofit/>
            </a:bodyPr>
            <a:lstStyle/>
            <a:p>
              <a:pPr lvl="0" algn="ctr">
                <a:lnSpc>
                  <a:spcPct val="120000"/>
                </a:lnSpc>
              </a:pP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此部分内容作为文字排版占位显示</a:t>
              </a:r>
              <a:br>
                <a:rPr lang="zh-CN" altLang="en-US" sz="1200">
                  <a:solidFill>
                    <a:schemeClr val="tx1">
                      <a:lumMod val="95000"/>
                      <a:lumOff val="5000"/>
                    </a:schemeClr>
                  </a:solidFill>
                  <a:latin typeface="楷体" panose="02010609060101010101" charset="-122"/>
                  <a:ea typeface="楷体" panose="02010609060101010101" charset="-122"/>
                  <a:cs typeface="+mn-ea"/>
                  <a:sym typeface="+mn-lt"/>
                </a:rPr>
              </a:b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（建议使用主题字体）</a:t>
              </a:r>
              <a:endParaRPr lang="zh-CN" altLang="en-US" sz="1200">
                <a:solidFill>
                  <a:schemeClr val="tx1">
                    <a:lumMod val="95000"/>
                    <a:lumOff val="5000"/>
                  </a:schemeClr>
                </a:solidFill>
                <a:latin typeface="楷体" panose="02010609060101010101" charset="-122"/>
                <a:ea typeface="楷体" panose="02010609060101010101" charset="-122"/>
                <a:cs typeface="+mn-ea"/>
                <a:sym typeface="+mn-lt"/>
              </a:endParaRPr>
            </a:p>
          </p:txBody>
        </p:sp>
      </p:grpSp>
      <p:grpSp>
        <p:nvGrpSpPr>
          <p:cNvPr id="22" name="组合 21"/>
          <p:cNvGrpSpPr/>
          <p:nvPr/>
        </p:nvGrpSpPr>
        <p:grpSpPr>
          <a:xfrm>
            <a:off x="8610600" y="4260215"/>
            <a:ext cx="2129790" cy="717550"/>
            <a:chOff x="1797" y="3182"/>
            <a:chExt cx="3354" cy="1130"/>
          </a:xfrm>
        </p:grpSpPr>
        <p:sp>
          <p:nvSpPr>
            <p:cNvPr id="23" name="TextBox 45"/>
            <p:cNvSpPr txBox="1"/>
            <p:nvPr/>
          </p:nvSpPr>
          <p:spPr>
            <a:xfrm>
              <a:off x="1797" y="3182"/>
              <a:ext cx="3354" cy="663"/>
            </a:xfrm>
            <a:prstGeom prst="rect">
              <a:avLst/>
            </a:prstGeom>
          </p:spPr>
          <p:txBody>
            <a:bodyPr vert="horz" wrap="none" lIns="0" tIns="0" rIns="0" bIns="0" anchor="b" anchorCtr="1">
              <a:noAutofit/>
            </a:bodyPr>
            <a:lstStyle/>
            <a:p>
              <a:pPr algn="ctr"/>
              <a:r>
                <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rPr>
                <a:t>浮生若梦</a:t>
              </a:r>
              <a:endPar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endParaRPr>
            </a:p>
          </p:txBody>
        </p:sp>
        <p:sp>
          <p:nvSpPr>
            <p:cNvPr id="18" name="TextBox 46"/>
            <p:cNvSpPr txBox="1"/>
            <p:nvPr/>
          </p:nvSpPr>
          <p:spPr>
            <a:xfrm>
              <a:off x="1797" y="3853"/>
              <a:ext cx="3128" cy="459"/>
            </a:xfrm>
            <a:prstGeom prst="rect">
              <a:avLst/>
            </a:prstGeom>
          </p:spPr>
          <p:txBody>
            <a:bodyPr vert="horz" wrap="square" lIns="0" tIns="0" rIns="0" bIns="0" anchor="t" anchorCtr="1">
              <a:noAutofit/>
            </a:bodyPr>
            <a:lstStyle/>
            <a:p>
              <a:pPr lvl="0" algn="ctr">
                <a:lnSpc>
                  <a:spcPct val="120000"/>
                </a:lnSpc>
              </a:pP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此部分内容作为文字排版占位显示</a:t>
              </a:r>
              <a:br>
                <a:rPr lang="zh-CN" altLang="en-US" sz="1200">
                  <a:solidFill>
                    <a:schemeClr val="tx1">
                      <a:lumMod val="95000"/>
                      <a:lumOff val="5000"/>
                    </a:schemeClr>
                  </a:solidFill>
                  <a:latin typeface="楷体" panose="02010609060101010101" charset="-122"/>
                  <a:ea typeface="楷体" panose="02010609060101010101" charset="-122"/>
                  <a:cs typeface="+mn-ea"/>
                  <a:sym typeface="+mn-lt"/>
                </a:rPr>
              </a:b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（建议使用主题字体）</a:t>
              </a:r>
              <a:endParaRPr lang="zh-CN" altLang="en-US" sz="1200">
                <a:solidFill>
                  <a:schemeClr val="tx1">
                    <a:lumMod val="95000"/>
                    <a:lumOff val="5000"/>
                  </a:schemeClr>
                </a:solidFill>
                <a:latin typeface="楷体" panose="02010609060101010101" charset="-122"/>
                <a:ea typeface="楷体" panose="02010609060101010101" charset="-122"/>
                <a:cs typeface="+mn-ea"/>
                <a:sym typeface="+mn-lt"/>
              </a:endParaRPr>
            </a:p>
          </p:txBody>
        </p:sp>
      </p:grpSp>
    </p:spTree>
  </p:cSld>
  <p:clrMapOvr>
    <a:masterClrMapping/>
  </p:clrMapOvr>
  <p:transition spd="slow" advClick="0" advTm="0">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5"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cTn>
                              </p:par>
                              <p:par>
                                <p:cTn id="14" presetID="5"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heckerboard(across)">
                                      <p:cBhvr>
                                        <p:cTn id="16" dur="500"/>
                                        <p:tgtEl>
                                          <p:spTgt spid="19"/>
                                        </p:tgtEl>
                                      </p:cBhvr>
                                    </p:animEffect>
                                  </p:childTnLst>
                                </p:cTn>
                              </p:par>
                              <p:par>
                                <p:cTn id="17" presetID="5" presetClass="entr" presetSubtype="1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checkerboard(across)">
                                      <p:cBhvr>
                                        <p:cTn id="19" dur="500"/>
                                        <p:tgtEl>
                                          <p:spTgt spid="24"/>
                                        </p:tgtEl>
                                      </p:cBhvr>
                                    </p:animEffect>
                                  </p:childTnLst>
                                </p:cTn>
                              </p:par>
                            </p:childTnLst>
                          </p:cTn>
                        </p:par>
                        <p:par>
                          <p:cTn id="20" fill="hold">
                            <p:stCondLst>
                              <p:cond delay="500"/>
                            </p:stCondLst>
                            <p:childTnLst>
                              <p:par>
                                <p:cTn id="21" presetID="5" presetClass="entr" presetSubtype="1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checkerboard(across)">
                                      <p:cBhvr>
                                        <p:cTn id="23" dur="500"/>
                                        <p:tgtEl>
                                          <p:spTgt spid="29"/>
                                        </p:tgtEl>
                                      </p:cBhvr>
                                    </p:animEffect>
                                  </p:childTnLst>
                                </p:cTn>
                              </p:par>
                            </p:childTnLst>
                          </p:cTn>
                        </p:par>
                        <p:par>
                          <p:cTn id="24" fill="hold">
                            <p:stCondLst>
                              <p:cond delay="1000"/>
                            </p:stCondLst>
                            <p:childTnLst>
                              <p:par>
                                <p:cTn id="25" presetID="5" presetClass="entr" presetSubtype="1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childTnLst>
                          </p:cTn>
                        </p:par>
                        <p:par>
                          <p:cTn id="28" fill="hold">
                            <p:stCondLst>
                              <p:cond delay="1500"/>
                            </p:stCondLst>
                            <p:childTnLst>
                              <p:par>
                                <p:cTn id="29" presetID="5" presetClass="entr" presetSubtype="1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heckerboard(across)">
                                      <p:cBhvr>
                                        <p:cTn id="31" dur="500"/>
                                        <p:tgtEl>
                                          <p:spTgt spid="5"/>
                                        </p:tgtEl>
                                      </p:cBhvr>
                                    </p:animEffect>
                                  </p:childTnLst>
                                </p:cTn>
                              </p:par>
                            </p:childTnLst>
                          </p:cTn>
                        </p:par>
                        <p:par>
                          <p:cTn id="32" fill="hold">
                            <p:stCondLst>
                              <p:cond delay="2000"/>
                            </p:stCondLst>
                            <p:childTnLst>
                              <p:par>
                                <p:cTn id="33" presetID="5" presetClass="entr" presetSubtype="1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heckerboard(across)">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4"/>
          <p:cNvPicPr>
            <a:picLocks noChangeAspect="1"/>
          </p:cNvPicPr>
          <p:nvPr/>
        </p:nvPicPr>
        <p:blipFill>
          <a:blip r:embed="rId1"/>
          <a:stretch>
            <a:fillRect/>
          </a:stretch>
        </p:blipFill>
        <p:spPr>
          <a:xfrm>
            <a:off x="-2237105" y="-13335"/>
            <a:ext cx="14475460" cy="6942455"/>
          </a:xfrm>
          <a:prstGeom prst="rect">
            <a:avLst/>
          </a:prstGeom>
        </p:spPr>
      </p:pic>
      <p:sp>
        <p:nvSpPr>
          <p:cNvPr id="5" name="矩形 4"/>
          <p:cNvSpPr/>
          <p:nvPr userDrawn="1"/>
        </p:nvSpPr>
        <p:spPr>
          <a:xfrm>
            <a:off x="-314960" y="-71120"/>
            <a:ext cx="12435205" cy="7000240"/>
          </a:xfrm>
          <a:prstGeom prst="rect">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descr="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
          <p:cNvGrpSpPr/>
          <p:nvPr/>
        </p:nvGrpSpPr>
        <p:grpSpPr>
          <a:xfrm>
            <a:off x="4749440" y="887702"/>
            <a:ext cx="3077030" cy="3105102"/>
            <a:chOff x="5395914" y="2724150"/>
            <a:chExt cx="1392238" cy="1404938"/>
          </a:xfrm>
          <a:solidFill>
            <a:schemeClr val="bg1"/>
          </a:solidFill>
        </p:grpSpPr>
        <p:sp>
          <p:nvSpPr>
            <p:cNvPr id="16" name="Freeform 5"/>
            <p:cNvSpPr/>
            <p:nvPr/>
          </p:nvSpPr>
          <p:spPr bwMode="auto">
            <a:xfrm>
              <a:off x="6083300" y="2724150"/>
              <a:ext cx="20638" cy="17463"/>
            </a:xfrm>
            <a:custGeom>
              <a:avLst/>
              <a:gdLst>
                <a:gd name="T0" fmla="*/ 5 w 5"/>
                <a:gd name="T1" fmla="*/ 2 h 4"/>
                <a:gd name="T2" fmla="*/ 3 w 5"/>
                <a:gd name="T3" fmla="*/ 3 h 4"/>
                <a:gd name="T4" fmla="*/ 2 w 5"/>
                <a:gd name="T5" fmla="*/ 4 h 4"/>
                <a:gd name="T6" fmla="*/ 0 w 5"/>
                <a:gd name="T7" fmla="*/ 3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3"/>
                    <a:pt x="3" y="3"/>
                  </a:cubicBezTo>
                  <a:cubicBezTo>
                    <a:pt x="5" y="3"/>
                    <a:pt x="2" y="2"/>
                    <a:pt x="2" y="4"/>
                  </a:cubicBezTo>
                  <a:cubicBezTo>
                    <a:pt x="1" y="3"/>
                    <a:pt x="2" y="3"/>
                    <a:pt x="0" y="3"/>
                  </a:cubicBezTo>
                  <a:cubicBezTo>
                    <a:pt x="0" y="0"/>
                    <a:pt x="4"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7" name="Freeform 6"/>
            <p:cNvSpPr/>
            <p:nvPr/>
          </p:nvSpPr>
          <p:spPr bwMode="auto">
            <a:xfrm>
              <a:off x="6121400" y="2732088"/>
              <a:ext cx="22225" cy="9525"/>
            </a:xfrm>
            <a:custGeom>
              <a:avLst/>
              <a:gdLst>
                <a:gd name="T0" fmla="*/ 2 w 5"/>
                <a:gd name="T1" fmla="*/ 1 h 2"/>
                <a:gd name="T2" fmla="*/ 5 w 5"/>
                <a:gd name="T3" fmla="*/ 0 h 2"/>
                <a:gd name="T4" fmla="*/ 4 w 5"/>
                <a:gd name="T5" fmla="*/ 2 h 2"/>
                <a:gd name="T6" fmla="*/ 0 w 5"/>
                <a:gd name="T7" fmla="*/ 1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3" y="1"/>
                    <a:pt x="3" y="0"/>
                    <a:pt x="5" y="0"/>
                  </a:cubicBezTo>
                  <a:cubicBezTo>
                    <a:pt x="5" y="2"/>
                    <a:pt x="4" y="1"/>
                    <a:pt x="4" y="2"/>
                  </a:cubicBezTo>
                  <a:cubicBezTo>
                    <a:pt x="3" y="2"/>
                    <a:pt x="1" y="2"/>
                    <a:pt x="0" y="1"/>
                  </a:cubicBezTo>
                  <a:cubicBezTo>
                    <a:pt x="0" y="0"/>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8" name="Freeform 7"/>
            <p:cNvSpPr/>
            <p:nvPr/>
          </p:nvSpPr>
          <p:spPr bwMode="auto">
            <a:xfrm>
              <a:off x="6108700" y="2728913"/>
              <a:ext cx="7938" cy="15875"/>
            </a:xfrm>
            <a:custGeom>
              <a:avLst/>
              <a:gdLst>
                <a:gd name="T0" fmla="*/ 0 w 2"/>
                <a:gd name="T1" fmla="*/ 2 h 4"/>
                <a:gd name="T2" fmla="*/ 0 w 2"/>
                <a:gd name="T3" fmla="*/ 3 h 4"/>
                <a:gd name="T4" fmla="*/ 0 w 2"/>
                <a:gd name="T5" fmla="*/ 2 h 4"/>
                <a:gd name="T6" fmla="*/ 1 w 2"/>
                <a:gd name="T7" fmla="*/ 2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1" y="0"/>
                    <a:pt x="2" y="4"/>
                    <a:pt x="0" y="3"/>
                  </a:cubicBezTo>
                  <a:cubicBezTo>
                    <a:pt x="1" y="3"/>
                    <a:pt x="0" y="2"/>
                    <a:pt x="0" y="2"/>
                  </a:cubicBezTo>
                  <a:cubicBezTo>
                    <a:pt x="0" y="2"/>
                    <a:pt x="1" y="2"/>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9" name="Freeform 8"/>
            <p:cNvSpPr/>
            <p:nvPr/>
          </p:nvSpPr>
          <p:spPr bwMode="auto">
            <a:xfrm>
              <a:off x="5972175" y="2744788"/>
              <a:ext cx="12700" cy="9525"/>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2"/>
                    <a:pt x="1" y="0"/>
                    <a:pt x="0" y="1"/>
                  </a:cubicBezTo>
                  <a:cubicBezTo>
                    <a:pt x="0"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0" name="Line 9"/>
            <p:cNvSpPr>
              <a:spLocks noChangeShapeType="1"/>
            </p:cNvSpPr>
            <p:nvPr/>
          </p:nvSpPr>
          <p:spPr bwMode="auto">
            <a:xfrm>
              <a:off x="6659563" y="3646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1" name="Line 10"/>
            <p:cNvSpPr>
              <a:spLocks noChangeShapeType="1"/>
            </p:cNvSpPr>
            <p:nvPr/>
          </p:nvSpPr>
          <p:spPr bwMode="auto">
            <a:xfrm>
              <a:off x="6659563" y="3646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2" name="Freeform 11"/>
            <p:cNvSpPr>
              <a:spLocks noEditPoints="1"/>
            </p:cNvSpPr>
            <p:nvPr/>
          </p:nvSpPr>
          <p:spPr bwMode="auto">
            <a:xfrm>
              <a:off x="5480050" y="2749550"/>
              <a:ext cx="457200" cy="355600"/>
            </a:xfrm>
            <a:custGeom>
              <a:avLst/>
              <a:gdLst>
                <a:gd name="T0" fmla="*/ 92 w 107"/>
                <a:gd name="T1" fmla="*/ 8 h 83"/>
                <a:gd name="T2" fmla="*/ 92 w 107"/>
                <a:gd name="T3" fmla="*/ 10 h 83"/>
                <a:gd name="T4" fmla="*/ 90 w 107"/>
                <a:gd name="T5" fmla="*/ 10 h 83"/>
                <a:gd name="T6" fmla="*/ 72 w 107"/>
                <a:gd name="T7" fmla="*/ 20 h 83"/>
                <a:gd name="T8" fmla="*/ 69 w 107"/>
                <a:gd name="T9" fmla="*/ 21 h 83"/>
                <a:gd name="T10" fmla="*/ 47 w 107"/>
                <a:gd name="T11" fmla="*/ 36 h 83"/>
                <a:gd name="T12" fmla="*/ 36 w 107"/>
                <a:gd name="T13" fmla="*/ 43 h 83"/>
                <a:gd name="T14" fmla="*/ 28 w 107"/>
                <a:gd name="T15" fmla="*/ 52 h 83"/>
                <a:gd name="T16" fmla="*/ 20 w 107"/>
                <a:gd name="T17" fmla="*/ 64 h 83"/>
                <a:gd name="T18" fmla="*/ 19 w 107"/>
                <a:gd name="T19" fmla="*/ 62 h 83"/>
                <a:gd name="T20" fmla="*/ 18 w 107"/>
                <a:gd name="T21" fmla="*/ 67 h 83"/>
                <a:gd name="T22" fmla="*/ 16 w 107"/>
                <a:gd name="T23" fmla="*/ 68 h 83"/>
                <a:gd name="T24" fmla="*/ 17 w 107"/>
                <a:gd name="T25" fmla="*/ 68 h 83"/>
                <a:gd name="T26" fmla="*/ 13 w 107"/>
                <a:gd name="T27" fmla="*/ 77 h 83"/>
                <a:gd name="T28" fmla="*/ 12 w 107"/>
                <a:gd name="T29" fmla="*/ 76 h 83"/>
                <a:gd name="T30" fmla="*/ 13 w 107"/>
                <a:gd name="T31" fmla="*/ 77 h 83"/>
                <a:gd name="T32" fmla="*/ 10 w 107"/>
                <a:gd name="T33" fmla="*/ 79 h 83"/>
                <a:gd name="T34" fmla="*/ 11 w 107"/>
                <a:gd name="T35" fmla="*/ 78 h 83"/>
                <a:gd name="T36" fmla="*/ 8 w 107"/>
                <a:gd name="T37" fmla="*/ 79 h 83"/>
                <a:gd name="T38" fmla="*/ 7 w 107"/>
                <a:gd name="T39" fmla="*/ 80 h 83"/>
                <a:gd name="T40" fmla="*/ 5 w 107"/>
                <a:gd name="T41" fmla="*/ 83 h 83"/>
                <a:gd name="T42" fmla="*/ 5 w 107"/>
                <a:gd name="T43" fmla="*/ 81 h 83"/>
                <a:gd name="T44" fmla="*/ 3 w 107"/>
                <a:gd name="T45" fmla="*/ 83 h 83"/>
                <a:gd name="T46" fmla="*/ 1 w 107"/>
                <a:gd name="T47" fmla="*/ 82 h 83"/>
                <a:gd name="T48" fmla="*/ 3 w 107"/>
                <a:gd name="T49" fmla="*/ 79 h 83"/>
                <a:gd name="T50" fmla="*/ 5 w 107"/>
                <a:gd name="T51" fmla="*/ 70 h 83"/>
                <a:gd name="T52" fmla="*/ 8 w 107"/>
                <a:gd name="T53" fmla="*/ 68 h 83"/>
                <a:gd name="T54" fmla="*/ 13 w 107"/>
                <a:gd name="T55" fmla="*/ 61 h 83"/>
                <a:gd name="T56" fmla="*/ 14 w 107"/>
                <a:gd name="T57" fmla="*/ 62 h 83"/>
                <a:gd name="T58" fmla="*/ 16 w 107"/>
                <a:gd name="T59" fmla="*/ 57 h 83"/>
                <a:gd name="T60" fmla="*/ 18 w 107"/>
                <a:gd name="T61" fmla="*/ 55 h 83"/>
                <a:gd name="T62" fmla="*/ 18 w 107"/>
                <a:gd name="T63" fmla="*/ 54 h 83"/>
                <a:gd name="T64" fmla="*/ 19 w 107"/>
                <a:gd name="T65" fmla="*/ 54 h 83"/>
                <a:gd name="T66" fmla="*/ 19 w 107"/>
                <a:gd name="T67" fmla="*/ 53 h 83"/>
                <a:gd name="T68" fmla="*/ 30 w 107"/>
                <a:gd name="T69" fmla="*/ 41 h 83"/>
                <a:gd name="T70" fmla="*/ 31 w 107"/>
                <a:gd name="T71" fmla="*/ 38 h 83"/>
                <a:gd name="T72" fmla="*/ 42 w 107"/>
                <a:gd name="T73" fmla="*/ 30 h 83"/>
                <a:gd name="T74" fmla="*/ 65 w 107"/>
                <a:gd name="T75" fmla="*/ 15 h 83"/>
                <a:gd name="T76" fmla="*/ 65 w 107"/>
                <a:gd name="T77" fmla="*/ 16 h 83"/>
                <a:gd name="T78" fmla="*/ 68 w 107"/>
                <a:gd name="T79" fmla="*/ 16 h 83"/>
                <a:gd name="T80" fmla="*/ 69 w 107"/>
                <a:gd name="T81" fmla="*/ 13 h 83"/>
                <a:gd name="T82" fmla="*/ 76 w 107"/>
                <a:gd name="T83" fmla="*/ 9 h 83"/>
                <a:gd name="T84" fmla="*/ 80 w 107"/>
                <a:gd name="T85" fmla="*/ 9 h 83"/>
                <a:gd name="T86" fmla="*/ 81 w 107"/>
                <a:gd name="T87" fmla="*/ 7 h 83"/>
                <a:gd name="T88" fmla="*/ 87 w 107"/>
                <a:gd name="T89" fmla="*/ 6 h 83"/>
                <a:gd name="T90" fmla="*/ 96 w 107"/>
                <a:gd name="T91" fmla="*/ 2 h 83"/>
                <a:gd name="T92" fmla="*/ 106 w 107"/>
                <a:gd name="T93" fmla="*/ 0 h 83"/>
                <a:gd name="T94" fmla="*/ 106 w 107"/>
                <a:gd name="T95" fmla="*/ 2 h 83"/>
                <a:gd name="T96" fmla="*/ 103 w 107"/>
                <a:gd name="T97" fmla="*/ 3 h 83"/>
                <a:gd name="T98" fmla="*/ 97 w 107"/>
                <a:gd name="T99" fmla="*/ 5 h 83"/>
                <a:gd name="T100" fmla="*/ 95 w 107"/>
                <a:gd name="T101" fmla="*/ 7 h 83"/>
                <a:gd name="T102" fmla="*/ 95 w 107"/>
                <a:gd name="T103" fmla="*/ 8 h 83"/>
                <a:gd name="T104" fmla="*/ 95 w 107"/>
                <a:gd name="T105" fmla="*/ 8 h 83"/>
                <a:gd name="T106" fmla="*/ 92 w 107"/>
                <a:gd name="T107" fmla="*/ 8 h 83"/>
                <a:gd name="T108" fmla="*/ 14 w 107"/>
                <a:gd name="T109" fmla="*/ 74 h 83"/>
                <a:gd name="T110" fmla="*/ 15 w 107"/>
                <a:gd name="T111" fmla="*/ 73 h 83"/>
                <a:gd name="T112" fmla="*/ 14 w 107"/>
                <a:gd name="T113" fmla="*/ 73 h 83"/>
                <a:gd name="T114" fmla="*/ 14 w 107"/>
                <a:gd name="T115"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83">
                  <a:moveTo>
                    <a:pt x="92" y="8"/>
                  </a:moveTo>
                  <a:cubicBezTo>
                    <a:pt x="92" y="8"/>
                    <a:pt x="92" y="9"/>
                    <a:pt x="92" y="10"/>
                  </a:cubicBezTo>
                  <a:cubicBezTo>
                    <a:pt x="92" y="9"/>
                    <a:pt x="91" y="10"/>
                    <a:pt x="90" y="10"/>
                  </a:cubicBezTo>
                  <a:cubicBezTo>
                    <a:pt x="85" y="15"/>
                    <a:pt x="78" y="17"/>
                    <a:pt x="72" y="20"/>
                  </a:cubicBezTo>
                  <a:cubicBezTo>
                    <a:pt x="71" y="20"/>
                    <a:pt x="70" y="20"/>
                    <a:pt x="69" y="21"/>
                  </a:cubicBezTo>
                  <a:cubicBezTo>
                    <a:pt x="62" y="26"/>
                    <a:pt x="56" y="33"/>
                    <a:pt x="47" y="36"/>
                  </a:cubicBezTo>
                  <a:cubicBezTo>
                    <a:pt x="41" y="33"/>
                    <a:pt x="40" y="41"/>
                    <a:pt x="36" y="43"/>
                  </a:cubicBezTo>
                  <a:cubicBezTo>
                    <a:pt x="34" y="48"/>
                    <a:pt x="32" y="52"/>
                    <a:pt x="28" y="52"/>
                  </a:cubicBezTo>
                  <a:cubicBezTo>
                    <a:pt x="25" y="57"/>
                    <a:pt x="23" y="59"/>
                    <a:pt x="20" y="64"/>
                  </a:cubicBezTo>
                  <a:cubicBezTo>
                    <a:pt x="19" y="64"/>
                    <a:pt x="20" y="62"/>
                    <a:pt x="19" y="62"/>
                  </a:cubicBezTo>
                  <a:cubicBezTo>
                    <a:pt x="18" y="64"/>
                    <a:pt x="17" y="66"/>
                    <a:pt x="18" y="67"/>
                  </a:cubicBezTo>
                  <a:cubicBezTo>
                    <a:pt x="17" y="67"/>
                    <a:pt x="17" y="68"/>
                    <a:pt x="16" y="68"/>
                  </a:cubicBezTo>
                  <a:cubicBezTo>
                    <a:pt x="16" y="68"/>
                    <a:pt x="17" y="68"/>
                    <a:pt x="17" y="68"/>
                  </a:cubicBezTo>
                  <a:cubicBezTo>
                    <a:pt x="13" y="70"/>
                    <a:pt x="18" y="74"/>
                    <a:pt x="13" y="77"/>
                  </a:cubicBezTo>
                  <a:cubicBezTo>
                    <a:pt x="14" y="75"/>
                    <a:pt x="13" y="77"/>
                    <a:pt x="12" y="76"/>
                  </a:cubicBezTo>
                  <a:cubicBezTo>
                    <a:pt x="12" y="77"/>
                    <a:pt x="12" y="77"/>
                    <a:pt x="13" y="77"/>
                  </a:cubicBezTo>
                  <a:cubicBezTo>
                    <a:pt x="13" y="78"/>
                    <a:pt x="12" y="79"/>
                    <a:pt x="10" y="79"/>
                  </a:cubicBezTo>
                  <a:cubicBezTo>
                    <a:pt x="10" y="79"/>
                    <a:pt x="10" y="78"/>
                    <a:pt x="11" y="78"/>
                  </a:cubicBezTo>
                  <a:cubicBezTo>
                    <a:pt x="10" y="77"/>
                    <a:pt x="9" y="80"/>
                    <a:pt x="8" y="79"/>
                  </a:cubicBezTo>
                  <a:cubicBezTo>
                    <a:pt x="8" y="80"/>
                    <a:pt x="8" y="79"/>
                    <a:pt x="7" y="80"/>
                  </a:cubicBezTo>
                  <a:cubicBezTo>
                    <a:pt x="8" y="82"/>
                    <a:pt x="7" y="83"/>
                    <a:pt x="5" y="83"/>
                  </a:cubicBezTo>
                  <a:cubicBezTo>
                    <a:pt x="5" y="82"/>
                    <a:pt x="5" y="82"/>
                    <a:pt x="5" y="81"/>
                  </a:cubicBezTo>
                  <a:cubicBezTo>
                    <a:pt x="4" y="81"/>
                    <a:pt x="4" y="82"/>
                    <a:pt x="3" y="83"/>
                  </a:cubicBezTo>
                  <a:cubicBezTo>
                    <a:pt x="2" y="82"/>
                    <a:pt x="1" y="82"/>
                    <a:pt x="1" y="82"/>
                  </a:cubicBezTo>
                  <a:cubicBezTo>
                    <a:pt x="0" y="80"/>
                    <a:pt x="1" y="80"/>
                    <a:pt x="3" y="79"/>
                  </a:cubicBezTo>
                  <a:cubicBezTo>
                    <a:pt x="2" y="76"/>
                    <a:pt x="5" y="74"/>
                    <a:pt x="5" y="70"/>
                  </a:cubicBezTo>
                  <a:cubicBezTo>
                    <a:pt x="7" y="70"/>
                    <a:pt x="6" y="68"/>
                    <a:pt x="8" y="68"/>
                  </a:cubicBezTo>
                  <a:cubicBezTo>
                    <a:pt x="8" y="64"/>
                    <a:pt x="11" y="63"/>
                    <a:pt x="13" y="61"/>
                  </a:cubicBezTo>
                  <a:cubicBezTo>
                    <a:pt x="14" y="60"/>
                    <a:pt x="13" y="62"/>
                    <a:pt x="14" y="62"/>
                  </a:cubicBezTo>
                  <a:cubicBezTo>
                    <a:pt x="15" y="60"/>
                    <a:pt x="17" y="58"/>
                    <a:pt x="16" y="57"/>
                  </a:cubicBezTo>
                  <a:cubicBezTo>
                    <a:pt x="17" y="56"/>
                    <a:pt x="18" y="56"/>
                    <a:pt x="18" y="55"/>
                  </a:cubicBezTo>
                  <a:cubicBezTo>
                    <a:pt x="18" y="55"/>
                    <a:pt x="17" y="55"/>
                    <a:pt x="18" y="54"/>
                  </a:cubicBezTo>
                  <a:cubicBezTo>
                    <a:pt x="18" y="54"/>
                    <a:pt x="19" y="54"/>
                    <a:pt x="19" y="54"/>
                  </a:cubicBezTo>
                  <a:cubicBezTo>
                    <a:pt x="19" y="54"/>
                    <a:pt x="19" y="53"/>
                    <a:pt x="19" y="53"/>
                  </a:cubicBezTo>
                  <a:cubicBezTo>
                    <a:pt x="23" y="50"/>
                    <a:pt x="25" y="43"/>
                    <a:pt x="30" y="41"/>
                  </a:cubicBezTo>
                  <a:cubicBezTo>
                    <a:pt x="30" y="40"/>
                    <a:pt x="31" y="40"/>
                    <a:pt x="31" y="38"/>
                  </a:cubicBezTo>
                  <a:cubicBezTo>
                    <a:pt x="34" y="37"/>
                    <a:pt x="38" y="30"/>
                    <a:pt x="42" y="30"/>
                  </a:cubicBezTo>
                  <a:cubicBezTo>
                    <a:pt x="47" y="24"/>
                    <a:pt x="56" y="18"/>
                    <a:pt x="65" y="15"/>
                  </a:cubicBezTo>
                  <a:cubicBezTo>
                    <a:pt x="65" y="15"/>
                    <a:pt x="64" y="15"/>
                    <a:pt x="65" y="16"/>
                  </a:cubicBezTo>
                  <a:cubicBezTo>
                    <a:pt x="66" y="16"/>
                    <a:pt x="66" y="15"/>
                    <a:pt x="68" y="16"/>
                  </a:cubicBezTo>
                  <a:cubicBezTo>
                    <a:pt x="69" y="15"/>
                    <a:pt x="69" y="14"/>
                    <a:pt x="69" y="13"/>
                  </a:cubicBezTo>
                  <a:cubicBezTo>
                    <a:pt x="72" y="13"/>
                    <a:pt x="74" y="10"/>
                    <a:pt x="76" y="9"/>
                  </a:cubicBezTo>
                  <a:cubicBezTo>
                    <a:pt x="78" y="9"/>
                    <a:pt x="80" y="7"/>
                    <a:pt x="80" y="9"/>
                  </a:cubicBezTo>
                  <a:cubicBezTo>
                    <a:pt x="81" y="9"/>
                    <a:pt x="81" y="8"/>
                    <a:pt x="81" y="7"/>
                  </a:cubicBezTo>
                  <a:cubicBezTo>
                    <a:pt x="83" y="6"/>
                    <a:pt x="85" y="4"/>
                    <a:pt x="87" y="6"/>
                  </a:cubicBezTo>
                  <a:cubicBezTo>
                    <a:pt x="89" y="2"/>
                    <a:pt x="95" y="6"/>
                    <a:pt x="96" y="2"/>
                  </a:cubicBezTo>
                  <a:cubicBezTo>
                    <a:pt x="99" y="2"/>
                    <a:pt x="103" y="0"/>
                    <a:pt x="106" y="0"/>
                  </a:cubicBezTo>
                  <a:cubicBezTo>
                    <a:pt x="106" y="1"/>
                    <a:pt x="106" y="3"/>
                    <a:pt x="106" y="2"/>
                  </a:cubicBezTo>
                  <a:cubicBezTo>
                    <a:pt x="107" y="3"/>
                    <a:pt x="104" y="4"/>
                    <a:pt x="103" y="3"/>
                  </a:cubicBezTo>
                  <a:cubicBezTo>
                    <a:pt x="103" y="5"/>
                    <a:pt x="99" y="6"/>
                    <a:pt x="97" y="5"/>
                  </a:cubicBezTo>
                  <a:cubicBezTo>
                    <a:pt x="96" y="6"/>
                    <a:pt x="96" y="7"/>
                    <a:pt x="95" y="7"/>
                  </a:cubicBezTo>
                  <a:cubicBezTo>
                    <a:pt x="95" y="8"/>
                    <a:pt x="95" y="8"/>
                    <a:pt x="95" y="8"/>
                  </a:cubicBezTo>
                  <a:cubicBezTo>
                    <a:pt x="95" y="9"/>
                    <a:pt x="94" y="8"/>
                    <a:pt x="95" y="8"/>
                  </a:cubicBezTo>
                  <a:cubicBezTo>
                    <a:pt x="94" y="6"/>
                    <a:pt x="93" y="8"/>
                    <a:pt x="92" y="8"/>
                  </a:cubicBezTo>
                  <a:close/>
                  <a:moveTo>
                    <a:pt x="14" y="74"/>
                  </a:moveTo>
                  <a:cubicBezTo>
                    <a:pt x="14" y="74"/>
                    <a:pt x="15" y="74"/>
                    <a:pt x="15" y="73"/>
                  </a:cubicBezTo>
                  <a:cubicBezTo>
                    <a:pt x="14" y="73"/>
                    <a:pt x="14" y="73"/>
                    <a:pt x="14" y="73"/>
                  </a:cubicBezTo>
                  <a:cubicBezTo>
                    <a:pt x="14" y="73"/>
                    <a:pt x="13" y="74"/>
                    <a:pt x="14"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3" name="Freeform 12"/>
            <p:cNvSpPr/>
            <p:nvPr/>
          </p:nvSpPr>
          <p:spPr bwMode="auto">
            <a:xfrm>
              <a:off x="5942013" y="2749550"/>
              <a:ext cx="12700" cy="17463"/>
            </a:xfrm>
            <a:custGeom>
              <a:avLst/>
              <a:gdLst>
                <a:gd name="T0" fmla="*/ 2 w 3"/>
                <a:gd name="T1" fmla="*/ 0 h 4"/>
                <a:gd name="T2" fmla="*/ 0 w 3"/>
                <a:gd name="T3" fmla="*/ 3 h 4"/>
                <a:gd name="T4" fmla="*/ 0 w 3"/>
                <a:gd name="T5" fmla="*/ 1 h 4"/>
                <a:gd name="T6" fmla="*/ 2 w 3"/>
                <a:gd name="T7" fmla="*/ 0 h 4"/>
              </a:gdLst>
              <a:ahLst/>
              <a:cxnLst>
                <a:cxn ang="0">
                  <a:pos x="T0" y="T1"/>
                </a:cxn>
                <a:cxn ang="0">
                  <a:pos x="T2" y="T3"/>
                </a:cxn>
                <a:cxn ang="0">
                  <a:pos x="T4" y="T5"/>
                </a:cxn>
                <a:cxn ang="0">
                  <a:pos x="T6" y="T7"/>
                </a:cxn>
              </a:cxnLst>
              <a:rect l="0" t="0" r="r" b="b"/>
              <a:pathLst>
                <a:path w="3" h="4">
                  <a:moveTo>
                    <a:pt x="2" y="0"/>
                  </a:moveTo>
                  <a:cubicBezTo>
                    <a:pt x="3" y="0"/>
                    <a:pt x="2" y="4"/>
                    <a:pt x="0" y="3"/>
                  </a:cubicBezTo>
                  <a:cubicBezTo>
                    <a:pt x="2" y="2"/>
                    <a:pt x="0" y="2"/>
                    <a:pt x="0" y="1"/>
                  </a:cubicBezTo>
                  <a:cubicBezTo>
                    <a:pt x="1" y="0"/>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4" name="Freeform 13"/>
            <p:cNvSpPr/>
            <p:nvPr/>
          </p:nvSpPr>
          <p:spPr bwMode="auto">
            <a:xfrm>
              <a:off x="5408613" y="3317875"/>
              <a:ext cx="33338" cy="80963"/>
            </a:xfrm>
            <a:custGeom>
              <a:avLst/>
              <a:gdLst>
                <a:gd name="T0" fmla="*/ 1 w 8"/>
                <a:gd name="T1" fmla="*/ 0 h 19"/>
                <a:gd name="T2" fmla="*/ 3 w 8"/>
                <a:gd name="T3" fmla="*/ 2 h 19"/>
                <a:gd name="T4" fmla="*/ 7 w 8"/>
                <a:gd name="T5" fmla="*/ 2 h 19"/>
                <a:gd name="T6" fmla="*/ 6 w 8"/>
                <a:gd name="T7" fmla="*/ 5 h 19"/>
                <a:gd name="T8" fmla="*/ 7 w 8"/>
                <a:gd name="T9" fmla="*/ 7 h 19"/>
                <a:gd name="T10" fmla="*/ 5 w 8"/>
                <a:gd name="T11" fmla="*/ 7 h 19"/>
                <a:gd name="T12" fmla="*/ 5 w 8"/>
                <a:gd name="T13" fmla="*/ 8 h 19"/>
                <a:gd name="T14" fmla="*/ 7 w 8"/>
                <a:gd name="T15" fmla="*/ 8 h 19"/>
                <a:gd name="T16" fmla="*/ 3 w 8"/>
                <a:gd name="T17" fmla="*/ 12 h 19"/>
                <a:gd name="T18" fmla="*/ 3 w 8"/>
                <a:gd name="T19" fmla="*/ 19 h 19"/>
                <a:gd name="T20" fmla="*/ 3 w 8"/>
                <a:gd name="T21" fmla="*/ 16 h 19"/>
                <a:gd name="T22" fmla="*/ 4 w 8"/>
                <a:gd name="T23" fmla="*/ 16 h 19"/>
                <a:gd name="T24" fmla="*/ 1 w 8"/>
                <a:gd name="T25" fmla="*/ 11 h 19"/>
                <a:gd name="T26" fmla="*/ 1 w 8"/>
                <a:gd name="T27" fmla="*/ 9 h 19"/>
                <a:gd name="T28" fmla="*/ 3 w 8"/>
                <a:gd name="T29" fmla="*/ 11 h 19"/>
                <a:gd name="T30" fmla="*/ 4 w 8"/>
                <a:gd name="T31" fmla="*/ 7 h 19"/>
                <a:gd name="T32" fmla="*/ 1 w 8"/>
                <a:gd name="T33" fmla="*/ 5 h 19"/>
                <a:gd name="T34" fmla="*/ 1 w 8"/>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9">
                  <a:moveTo>
                    <a:pt x="1" y="0"/>
                  </a:moveTo>
                  <a:cubicBezTo>
                    <a:pt x="2" y="1"/>
                    <a:pt x="3" y="0"/>
                    <a:pt x="3" y="2"/>
                  </a:cubicBezTo>
                  <a:cubicBezTo>
                    <a:pt x="5" y="2"/>
                    <a:pt x="6" y="2"/>
                    <a:pt x="7" y="2"/>
                  </a:cubicBezTo>
                  <a:cubicBezTo>
                    <a:pt x="6" y="4"/>
                    <a:pt x="8" y="3"/>
                    <a:pt x="6" y="5"/>
                  </a:cubicBezTo>
                  <a:cubicBezTo>
                    <a:pt x="5" y="6"/>
                    <a:pt x="7" y="6"/>
                    <a:pt x="7" y="7"/>
                  </a:cubicBezTo>
                  <a:cubicBezTo>
                    <a:pt x="6" y="7"/>
                    <a:pt x="5" y="6"/>
                    <a:pt x="5" y="7"/>
                  </a:cubicBezTo>
                  <a:cubicBezTo>
                    <a:pt x="5" y="8"/>
                    <a:pt x="7" y="8"/>
                    <a:pt x="5" y="8"/>
                  </a:cubicBezTo>
                  <a:cubicBezTo>
                    <a:pt x="6" y="9"/>
                    <a:pt x="6" y="8"/>
                    <a:pt x="7" y="8"/>
                  </a:cubicBezTo>
                  <a:cubicBezTo>
                    <a:pt x="5" y="10"/>
                    <a:pt x="6" y="12"/>
                    <a:pt x="3" y="12"/>
                  </a:cubicBezTo>
                  <a:cubicBezTo>
                    <a:pt x="5" y="14"/>
                    <a:pt x="5" y="16"/>
                    <a:pt x="3" y="19"/>
                  </a:cubicBezTo>
                  <a:cubicBezTo>
                    <a:pt x="3" y="18"/>
                    <a:pt x="2" y="18"/>
                    <a:pt x="3" y="16"/>
                  </a:cubicBezTo>
                  <a:cubicBezTo>
                    <a:pt x="3" y="16"/>
                    <a:pt x="3" y="16"/>
                    <a:pt x="4" y="16"/>
                  </a:cubicBezTo>
                  <a:cubicBezTo>
                    <a:pt x="2" y="15"/>
                    <a:pt x="4" y="11"/>
                    <a:pt x="1" y="11"/>
                  </a:cubicBezTo>
                  <a:cubicBezTo>
                    <a:pt x="1" y="10"/>
                    <a:pt x="0" y="9"/>
                    <a:pt x="1" y="9"/>
                  </a:cubicBezTo>
                  <a:cubicBezTo>
                    <a:pt x="1" y="10"/>
                    <a:pt x="3" y="9"/>
                    <a:pt x="3" y="11"/>
                  </a:cubicBezTo>
                  <a:cubicBezTo>
                    <a:pt x="4" y="9"/>
                    <a:pt x="2" y="8"/>
                    <a:pt x="4" y="7"/>
                  </a:cubicBezTo>
                  <a:cubicBezTo>
                    <a:pt x="3" y="6"/>
                    <a:pt x="2" y="5"/>
                    <a:pt x="1" y="5"/>
                  </a:cubicBezTo>
                  <a:cubicBezTo>
                    <a:pt x="0" y="3"/>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5" name="Freeform 14"/>
            <p:cNvSpPr/>
            <p:nvPr/>
          </p:nvSpPr>
          <p:spPr bwMode="auto">
            <a:xfrm>
              <a:off x="6219825" y="2741613"/>
              <a:ext cx="328613" cy="179388"/>
            </a:xfrm>
            <a:custGeom>
              <a:avLst/>
              <a:gdLst>
                <a:gd name="T0" fmla="*/ 1 w 77"/>
                <a:gd name="T1" fmla="*/ 0 h 42"/>
                <a:gd name="T2" fmla="*/ 17 w 77"/>
                <a:gd name="T3" fmla="*/ 5 h 42"/>
                <a:gd name="T4" fmla="*/ 20 w 77"/>
                <a:gd name="T5" fmla="*/ 5 h 42"/>
                <a:gd name="T6" fmla="*/ 74 w 77"/>
                <a:gd name="T7" fmla="*/ 37 h 42"/>
                <a:gd name="T8" fmla="*/ 75 w 77"/>
                <a:gd name="T9" fmla="*/ 40 h 42"/>
                <a:gd name="T10" fmla="*/ 76 w 77"/>
                <a:gd name="T11" fmla="*/ 42 h 42"/>
                <a:gd name="T12" fmla="*/ 69 w 77"/>
                <a:gd name="T13" fmla="*/ 36 h 42"/>
                <a:gd name="T14" fmla="*/ 67 w 77"/>
                <a:gd name="T15" fmla="*/ 36 h 42"/>
                <a:gd name="T16" fmla="*/ 59 w 77"/>
                <a:gd name="T17" fmla="*/ 30 h 42"/>
                <a:gd name="T18" fmla="*/ 24 w 77"/>
                <a:gd name="T19" fmla="*/ 14 h 42"/>
                <a:gd name="T20" fmla="*/ 9 w 77"/>
                <a:gd name="T21" fmla="*/ 7 h 42"/>
                <a:gd name="T22" fmla="*/ 6 w 77"/>
                <a:gd name="T23" fmla="*/ 4 h 42"/>
                <a:gd name="T24" fmla="*/ 1 w 77"/>
                <a:gd name="T25" fmla="*/ 2 h 42"/>
                <a:gd name="T26" fmla="*/ 1 w 77"/>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42">
                  <a:moveTo>
                    <a:pt x="1" y="0"/>
                  </a:moveTo>
                  <a:cubicBezTo>
                    <a:pt x="6" y="3"/>
                    <a:pt x="12" y="2"/>
                    <a:pt x="17" y="5"/>
                  </a:cubicBezTo>
                  <a:cubicBezTo>
                    <a:pt x="18" y="5"/>
                    <a:pt x="18" y="5"/>
                    <a:pt x="20" y="5"/>
                  </a:cubicBezTo>
                  <a:cubicBezTo>
                    <a:pt x="41" y="12"/>
                    <a:pt x="60" y="22"/>
                    <a:pt x="74" y="37"/>
                  </a:cubicBezTo>
                  <a:cubicBezTo>
                    <a:pt x="74" y="39"/>
                    <a:pt x="75" y="39"/>
                    <a:pt x="75" y="40"/>
                  </a:cubicBezTo>
                  <a:cubicBezTo>
                    <a:pt x="76" y="40"/>
                    <a:pt x="77" y="41"/>
                    <a:pt x="76" y="42"/>
                  </a:cubicBezTo>
                  <a:cubicBezTo>
                    <a:pt x="73" y="41"/>
                    <a:pt x="70" y="39"/>
                    <a:pt x="69" y="36"/>
                  </a:cubicBezTo>
                  <a:cubicBezTo>
                    <a:pt x="68" y="35"/>
                    <a:pt x="68" y="37"/>
                    <a:pt x="67" y="36"/>
                  </a:cubicBezTo>
                  <a:cubicBezTo>
                    <a:pt x="64" y="34"/>
                    <a:pt x="62" y="33"/>
                    <a:pt x="59" y="30"/>
                  </a:cubicBezTo>
                  <a:cubicBezTo>
                    <a:pt x="47" y="25"/>
                    <a:pt x="37" y="18"/>
                    <a:pt x="24" y="14"/>
                  </a:cubicBezTo>
                  <a:cubicBezTo>
                    <a:pt x="21" y="9"/>
                    <a:pt x="15" y="9"/>
                    <a:pt x="9" y="7"/>
                  </a:cubicBezTo>
                  <a:cubicBezTo>
                    <a:pt x="9" y="5"/>
                    <a:pt x="6" y="6"/>
                    <a:pt x="6" y="4"/>
                  </a:cubicBezTo>
                  <a:cubicBezTo>
                    <a:pt x="4" y="4"/>
                    <a:pt x="2" y="3"/>
                    <a:pt x="1"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6" name="Freeform 15"/>
            <p:cNvSpPr>
              <a:spLocks noEditPoints="1"/>
            </p:cNvSpPr>
            <p:nvPr/>
          </p:nvSpPr>
          <p:spPr bwMode="auto">
            <a:xfrm>
              <a:off x="5395914" y="3009900"/>
              <a:ext cx="1392238" cy="1119188"/>
            </a:xfrm>
            <a:custGeom>
              <a:avLst/>
              <a:gdLst>
                <a:gd name="T0" fmla="*/ 293 w 326"/>
                <a:gd name="T1" fmla="*/ 5 h 262"/>
                <a:gd name="T2" fmla="*/ 300 w 326"/>
                <a:gd name="T3" fmla="*/ 15 h 262"/>
                <a:gd name="T4" fmla="*/ 313 w 326"/>
                <a:gd name="T5" fmla="*/ 41 h 262"/>
                <a:gd name="T6" fmla="*/ 315 w 326"/>
                <a:gd name="T7" fmla="*/ 51 h 262"/>
                <a:gd name="T8" fmla="*/ 321 w 326"/>
                <a:gd name="T9" fmla="*/ 74 h 262"/>
                <a:gd name="T10" fmla="*/ 324 w 326"/>
                <a:gd name="T11" fmla="*/ 95 h 262"/>
                <a:gd name="T12" fmla="*/ 326 w 326"/>
                <a:gd name="T13" fmla="*/ 104 h 262"/>
                <a:gd name="T14" fmla="*/ 317 w 326"/>
                <a:gd name="T15" fmla="*/ 140 h 262"/>
                <a:gd name="T16" fmla="*/ 305 w 326"/>
                <a:gd name="T17" fmla="*/ 172 h 262"/>
                <a:gd name="T18" fmla="*/ 276 w 326"/>
                <a:gd name="T19" fmla="*/ 207 h 262"/>
                <a:gd name="T20" fmla="*/ 221 w 326"/>
                <a:gd name="T21" fmla="*/ 243 h 262"/>
                <a:gd name="T22" fmla="*/ 206 w 326"/>
                <a:gd name="T23" fmla="*/ 249 h 262"/>
                <a:gd name="T24" fmla="*/ 194 w 326"/>
                <a:gd name="T25" fmla="*/ 256 h 262"/>
                <a:gd name="T26" fmla="*/ 187 w 326"/>
                <a:gd name="T27" fmla="*/ 258 h 262"/>
                <a:gd name="T28" fmla="*/ 170 w 326"/>
                <a:gd name="T29" fmla="*/ 254 h 262"/>
                <a:gd name="T30" fmla="*/ 118 w 326"/>
                <a:gd name="T31" fmla="*/ 247 h 262"/>
                <a:gd name="T32" fmla="*/ 74 w 326"/>
                <a:gd name="T33" fmla="*/ 226 h 262"/>
                <a:gd name="T34" fmla="*/ 48 w 326"/>
                <a:gd name="T35" fmla="*/ 206 h 262"/>
                <a:gd name="T36" fmla="*/ 33 w 326"/>
                <a:gd name="T37" fmla="*/ 189 h 262"/>
                <a:gd name="T38" fmla="*/ 12 w 326"/>
                <a:gd name="T39" fmla="*/ 155 h 262"/>
                <a:gd name="T40" fmla="*/ 3 w 326"/>
                <a:gd name="T41" fmla="*/ 104 h 262"/>
                <a:gd name="T42" fmla="*/ 3 w 326"/>
                <a:gd name="T43" fmla="*/ 94 h 262"/>
                <a:gd name="T44" fmla="*/ 6 w 326"/>
                <a:gd name="T45" fmla="*/ 95 h 262"/>
                <a:gd name="T46" fmla="*/ 10 w 326"/>
                <a:gd name="T47" fmla="*/ 111 h 262"/>
                <a:gd name="T48" fmla="*/ 22 w 326"/>
                <a:gd name="T49" fmla="*/ 148 h 262"/>
                <a:gd name="T50" fmla="*/ 34 w 326"/>
                <a:gd name="T51" fmla="*/ 169 h 262"/>
                <a:gd name="T52" fmla="*/ 43 w 326"/>
                <a:gd name="T53" fmla="*/ 187 h 262"/>
                <a:gd name="T54" fmla="*/ 61 w 326"/>
                <a:gd name="T55" fmla="*/ 206 h 262"/>
                <a:gd name="T56" fmla="*/ 90 w 326"/>
                <a:gd name="T57" fmla="*/ 226 h 262"/>
                <a:gd name="T58" fmla="*/ 113 w 326"/>
                <a:gd name="T59" fmla="*/ 237 h 262"/>
                <a:gd name="T60" fmla="*/ 141 w 326"/>
                <a:gd name="T61" fmla="*/ 243 h 262"/>
                <a:gd name="T62" fmla="*/ 154 w 326"/>
                <a:gd name="T63" fmla="*/ 244 h 262"/>
                <a:gd name="T64" fmla="*/ 187 w 326"/>
                <a:gd name="T65" fmla="*/ 241 h 262"/>
                <a:gd name="T66" fmla="*/ 213 w 326"/>
                <a:gd name="T67" fmla="*/ 233 h 262"/>
                <a:gd name="T68" fmla="*/ 236 w 326"/>
                <a:gd name="T69" fmla="*/ 224 h 262"/>
                <a:gd name="T70" fmla="*/ 244 w 326"/>
                <a:gd name="T71" fmla="*/ 220 h 262"/>
                <a:gd name="T72" fmla="*/ 266 w 326"/>
                <a:gd name="T73" fmla="*/ 204 h 262"/>
                <a:gd name="T74" fmla="*/ 286 w 326"/>
                <a:gd name="T75" fmla="*/ 179 h 262"/>
                <a:gd name="T76" fmla="*/ 289 w 326"/>
                <a:gd name="T77" fmla="*/ 174 h 262"/>
                <a:gd name="T78" fmla="*/ 302 w 326"/>
                <a:gd name="T79" fmla="*/ 150 h 262"/>
                <a:gd name="T80" fmla="*/ 309 w 326"/>
                <a:gd name="T81" fmla="*/ 125 h 262"/>
                <a:gd name="T82" fmla="*/ 312 w 326"/>
                <a:gd name="T83" fmla="*/ 120 h 262"/>
                <a:gd name="T84" fmla="*/ 314 w 326"/>
                <a:gd name="T85" fmla="*/ 95 h 262"/>
                <a:gd name="T86" fmla="*/ 315 w 326"/>
                <a:gd name="T87" fmla="*/ 93 h 262"/>
                <a:gd name="T88" fmla="*/ 317 w 326"/>
                <a:gd name="T89" fmla="*/ 91 h 262"/>
                <a:gd name="T90" fmla="*/ 315 w 326"/>
                <a:gd name="T91" fmla="*/ 86 h 262"/>
                <a:gd name="T92" fmla="*/ 315 w 326"/>
                <a:gd name="T93" fmla="*/ 77 h 262"/>
                <a:gd name="T94" fmla="*/ 313 w 326"/>
                <a:gd name="T95" fmla="*/ 71 h 262"/>
                <a:gd name="T96" fmla="*/ 313 w 326"/>
                <a:gd name="T97" fmla="*/ 69 h 262"/>
                <a:gd name="T98" fmla="*/ 311 w 326"/>
                <a:gd name="T99" fmla="*/ 66 h 262"/>
                <a:gd name="T100" fmla="*/ 312 w 326"/>
                <a:gd name="T101" fmla="*/ 58 h 262"/>
                <a:gd name="T102" fmla="*/ 310 w 326"/>
                <a:gd name="T103" fmla="*/ 50 h 262"/>
                <a:gd name="T104" fmla="*/ 301 w 326"/>
                <a:gd name="T105" fmla="*/ 30 h 262"/>
                <a:gd name="T106" fmla="*/ 298 w 326"/>
                <a:gd name="T107" fmla="*/ 20 h 262"/>
                <a:gd name="T108" fmla="*/ 296 w 326"/>
                <a:gd name="T109" fmla="*/ 16 h 262"/>
                <a:gd name="T110" fmla="*/ 288 w 326"/>
                <a:gd name="T111" fmla="*/ 0 h 262"/>
                <a:gd name="T112" fmla="*/ 299 w 326"/>
                <a:gd name="T113" fmla="*/ 19 h 262"/>
                <a:gd name="T114" fmla="*/ 311 w 326"/>
                <a:gd name="T115" fmla="*/ 61 h 262"/>
                <a:gd name="T116" fmla="*/ 312 w 326"/>
                <a:gd name="T117" fmla="*/ 6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62">
                  <a:moveTo>
                    <a:pt x="288" y="0"/>
                  </a:moveTo>
                  <a:cubicBezTo>
                    <a:pt x="290" y="2"/>
                    <a:pt x="293" y="2"/>
                    <a:pt x="293" y="5"/>
                  </a:cubicBezTo>
                  <a:cubicBezTo>
                    <a:pt x="296" y="8"/>
                    <a:pt x="297" y="10"/>
                    <a:pt x="298" y="14"/>
                  </a:cubicBezTo>
                  <a:cubicBezTo>
                    <a:pt x="299" y="14"/>
                    <a:pt x="300" y="14"/>
                    <a:pt x="300" y="15"/>
                  </a:cubicBezTo>
                  <a:cubicBezTo>
                    <a:pt x="300" y="21"/>
                    <a:pt x="306" y="24"/>
                    <a:pt x="307" y="29"/>
                  </a:cubicBezTo>
                  <a:cubicBezTo>
                    <a:pt x="307" y="32"/>
                    <a:pt x="309" y="39"/>
                    <a:pt x="313" y="41"/>
                  </a:cubicBezTo>
                  <a:cubicBezTo>
                    <a:pt x="313" y="42"/>
                    <a:pt x="313" y="43"/>
                    <a:pt x="313" y="44"/>
                  </a:cubicBezTo>
                  <a:cubicBezTo>
                    <a:pt x="313" y="46"/>
                    <a:pt x="315" y="49"/>
                    <a:pt x="315" y="51"/>
                  </a:cubicBezTo>
                  <a:cubicBezTo>
                    <a:pt x="318" y="54"/>
                    <a:pt x="316" y="60"/>
                    <a:pt x="317" y="65"/>
                  </a:cubicBezTo>
                  <a:cubicBezTo>
                    <a:pt x="318" y="68"/>
                    <a:pt x="321" y="71"/>
                    <a:pt x="321" y="74"/>
                  </a:cubicBezTo>
                  <a:cubicBezTo>
                    <a:pt x="322" y="76"/>
                    <a:pt x="321" y="79"/>
                    <a:pt x="321" y="81"/>
                  </a:cubicBezTo>
                  <a:cubicBezTo>
                    <a:pt x="322" y="86"/>
                    <a:pt x="324" y="90"/>
                    <a:pt x="324" y="95"/>
                  </a:cubicBezTo>
                  <a:cubicBezTo>
                    <a:pt x="324" y="98"/>
                    <a:pt x="322" y="100"/>
                    <a:pt x="322" y="104"/>
                  </a:cubicBezTo>
                  <a:cubicBezTo>
                    <a:pt x="323" y="105"/>
                    <a:pt x="325" y="103"/>
                    <a:pt x="326" y="104"/>
                  </a:cubicBezTo>
                  <a:cubicBezTo>
                    <a:pt x="325" y="106"/>
                    <a:pt x="324" y="107"/>
                    <a:pt x="322" y="107"/>
                  </a:cubicBezTo>
                  <a:cubicBezTo>
                    <a:pt x="323" y="119"/>
                    <a:pt x="318" y="129"/>
                    <a:pt x="317" y="140"/>
                  </a:cubicBezTo>
                  <a:cubicBezTo>
                    <a:pt x="316" y="148"/>
                    <a:pt x="310" y="155"/>
                    <a:pt x="308" y="163"/>
                  </a:cubicBezTo>
                  <a:cubicBezTo>
                    <a:pt x="307" y="166"/>
                    <a:pt x="307" y="169"/>
                    <a:pt x="305" y="172"/>
                  </a:cubicBezTo>
                  <a:cubicBezTo>
                    <a:pt x="302" y="176"/>
                    <a:pt x="299" y="180"/>
                    <a:pt x="296" y="182"/>
                  </a:cubicBezTo>
                  <a:cubicBezTo>
                    <a:pt x="291" y="192"/>
                    <a:pt x="285" y="200"/>
                    <a:pt x="276" y="207"/>
                  </a:cubicBezTo>
                  <a:cubicBezTo>
                    <a:pt x="276" y="207"/>
                    <a:pt x="276" y="208"/>
                    <a:pt x="276" y="208"/>
                  </a:cubicBezTo>
                  <a:cubicBezTo>
                    <a:pt x="261" y="223"/>
                    <a:pt x="241" y="234"/>
                    <a:pt x="221" y="243"/>
                  </a:cubicBezTo>
                  <a:cubicBezTo>
                    <a:pt x="220" y="244"/>
                    <a:pt x="219" y="246"/>
                    <a:pt x="218" y="247"/>
                  </a:cubicBezTo>
                  <a:cubicBezTo>
                    <a:pt x="215" y="246"/>
                    <a:pt x="211" y="248"/>
                    <a:pt x="206" y="249"/>
                  </a:cubicBezTo>
                  <a:cubicBezTo>
                    <a:pt x="202" y="251"/>
                    <a:pt x="198" y="252"/>
                    <a:pt x="194" y="252"/>
                  </a:cubicBezTo>
                  <a:cubicBezTo>
                    <a:pt x="196" y="254"/>
                    <a:pt x="193" y="255"/>
                    <a:pt x="194" y="256"/>
                  </a:cubicBezTo>
                  <a:cubicBezTo>
                    <a:pt x="191" y="254"/>
                    <a:pt x="190" y="258"/>
                    <a:pt x="191" y="259"/>
                  </a:cubicBezTo>
                  <a:cubicBezTo>
                    <a:pt x="189" y="259"/>
                    <a:pt x="188" y="259"/>
                    <a:pt x="187" y="258"/>
                  </a:cubicBezTo>
                  <a:cubicBezTo>
                    <a:pt x="183" y="262"/>
                    <a:pt x="179" y="258"/>
                    <a:pt x="178" y="253"/>
                  </a:cubicBezTo>
                  <a:cubicBezTo>
                    <a:pt x="175" y="252"/>
                    <a:pt x="173" y="253"/>
                    <a:pt x="170" y="254"/>
                  </a:cubicBezTo>
                  <a:cubicBezTo>
                    <a:pt x="163" y="254"/>
                    <a:pt x="156" y="253"/>
                    <a:pt x="150" y="254"/>
                  </a:cubicBezTo>
                  <a:cubicBezTo>
                    <a:pt x="139" y="252"/>
                    <a:pt x="128" y="250"/>
                    <a:pt x="118" y="247"/>
                  </a:cubicBezTo>
                  <a:cubicBezTo>
                    <a:pt x="115" y="247"/>
                    <a:pt x="112" y="245"/>
                    <a:pt x="108" y="245"/>
                  </a:cubicBezTo>
                  <a:cubicBezTo>
                    <a:pt x="97" y="238"/>
                    <a:pt x="83" y="234"/>
                    <a:pt x="74" y="226"/>
                  </a:cubicBezTo>
                  <a:cubicBezTo>
                    <a:pt x="72" y="225"/>
                    <a:pt x="70" y="224"/>
                    <a:pt x="69" y="222"/>
                  </a:cubicBezTo>
                  <a:cubicBezTo>
                    <a:pt x="60" y="218"/>
                    <a:pt x="56" y="211"/>
                    <a:pt x="48" y="206"/>
                  </a:cubicBezTo>
                  <a:cubicBezTo>
                    <a:pt x="44" y="201"/>
                    <a:pt x="39" y="197"/>
                    <a:pt x="35" y="191"/>
                  </a:cubicBezTo>
                  <a:cubicBezTo>
                    <a:pt x="34" y="191"/>
                    <a:pt x="34" y="190"/>
                    <a:pt x="33" y="189"/>
                  </a:cubicBezTo>
                  <a:cubicBezTo>
                    <a:pt x="30" y="185"/>
                    <a:pt x="27" y="181"/>
                    <a:pt x="24" y="178"/>
                  </a:cubicBezTo>
                  <a:cubicBezTo>
                    <a:pt x="20" y="170"/>
                    <a:pt x="15" y="163"/>
                    <a:pt x="12" y="155"/>
                  </a:cubicBezTo>
                  <a:cubicBezTo>
                    <a:pt x="10" y="146"/>
                    <a:pt x="6" y="138"/>
                    <a:pt x="4" y="127"/>
                  </a:cubicBezTo>
                  <a:cubicBezTo>
                    <a:pt x="0" y="120"/>
                    <a:pt x="3" y="112"/>
                    <a:pt x="3" y="104"/>
                  </a:cubicBezTo>
                  <a:cubicBezTo>
                    <a:pt x="3" y="103"/>
                    <a:pt x="2" y="103"/>
                    <a:pt x="1" y="103"/>
                  </a:cubicBezTo>
                  <a:cubicBezTo>
                    <a:pt x="2" y="100"/>
                    <a:pt x="0" y="96"/>
                    <a:pt x="3" y="94"/>
                  </a:cubicBezTo>
                  <a:cubicBezTo>
                    <a:pt x="1" y="93"/>
                    <a:pt x="2" y="90"/>
                    <a:pt x="2" y="88"/>
                  </a:cubicBezTo>
                  <a:cubicBezTo>
                    <a:pt x="3" y="91"/>
                    <a:pt x="6" y="92"/>
                    <a:pt x="6" y="95"/>
                  </a:cubicBezTo>
                  <a:cubicBezTo>
                    <a:pt x="7" y="98"/>
                    <a:pt x="6" y="102"/>
                    <a:pt x="8" y="104"/>
                  </a:cubicBezTo>
                  <a:cubicBezTo>
                    <a:pt x="8" y="107"/>
                    <a:pt x="9" y="110"/>
                    <a:pt x="10" y="111"/>
                  </a:cubicBezTo>
                  <a:cubicBezTo>
                    <a:pt x="11" y="119"/>
                    <a:pt x="13" y="124"/>
                    <a:pt x="14" y="129"/>
                  </a:cubicBezTo>
                  <a:cubicBezTo>
                    <a:pt x="17" y="135"/>
                    <a:pt x="18" y="142"/>
                    <a:pt x="22" y="148"/>
                  </a:cubicBezTo>
                  <a:cubicBezTo>
                    <a:pt x="26" y="153"/>
                    <a:pt x="32" y="158"/>
                    <a:pt x="34" y="164"/>
                  </a:cubicBezTo>
                  <a:cubicBezTo>
                    <a:pt x="34" y="166"/>
                    <a:pt x="34" y="167"/>
                    <a:pt x="34" y="169"/>
                  </a:cubicBezTo>
                  <a:cubicBezTo>
                    <a:pt x="35" y="170"/>
                    <a:pt x="36" y="171"/>
                    <a:pt x="37" y="173"/>
                  </a:cubicBezTo>
                  <a:cubicBezTo>
                    <a:pt x="40" y="177"/>
                    <a:pt x="41" y="182"/>
                    <a:pt x="43" y="187"/>
                  </a:cubicBezTo>
                  <a:cubicBezTo>
                    <a:pt x="45" y="192"/>
                    <a:pt x="50" y="195"/>
                    <a:pt x="54" y="199"/>
                  </a:cubicBezTo>
                  <a:cubicBezTo>
                    <a:pt x="56" y="202"/>
                    <a:pt x="57" y="205"/>
                    <a:pt x="61" y="206"/>
                  </a:cubicBezTo>
                  <a:cubicBezTo>
                    <a:pt x="65" y="211"/>
                    <a:pt x="71" y="215"/>
                    <a:pt x="77" y="218"/>
                  </a:cubicBezTo>
                  <a:cubicBezTo>
                    <a:pt x="81" y="221"/>
                    <a:pt x="84" y="225"/>
                    <a:pt x="90" y="226"/>
                  </a:cubicBezTo>
                  <a:cubicBezTo>
                    <a:pt x="90" y="227"/>
                    <a:pt x="90" y="227"/>
                    <a:pt x="90" y="228"/>
                  </a:cubicBezTo>
                  <a:cubicBezTo>
                    <a:pt x="98" y="231"/>
                    <a:pt x="106" y="234"/>
                    <a:pt x="113" y="237"/>
                  </a:cubicBezTo>
                  <a:cubicBezTo>
                    <a:pt x="119" y="239"/>
                    <a:pt x="126" y="240"/>
                    <a:pt x="133" y="241"/>
                  </a:cubicBezTo>
                  <a:cubicBezTo>
                    <a:pt x="136" y="242"/>
                    <a:pt x="138" y="243"/>
                    <a:pt x="141" y="243"/>
                  </a:cubicBezTo>
                  <a:cubicBezTo>
                    <a:pt x="143" y="243"/>
                    <a:pt x="143" y="242"/>
                    <a:pt x="145" y="243"/>
                  </a:cubicBezTo>
                  <a:cubicBezTo>
                    <a:pt x="148" y="243"/>
                    <a:pt x="151" y="244"/>
                    <a:pt x="154" y="244"/>
                  </a:cubicBezTo>
                  <a:cubicBezTo>
                    <a:pt x="157" y="244"/>
                    <a:pt x="159" y="244"/>
                    <a:pt x="162" y="244"/>
                  </a:cubicBezTo>
                  <a:cubicBezTo>
                    <a:pt x="170" y="244"/>
                    <a:pt x="179" y="242"/>
                    <a:pt x="187" y="241"/>
                  </a:cubicBezTo>
                  <a:cubicBezTo>
                    <a:pt x="191" y="241"/>
                    <a:pt x="195" y="240"/>
                    <a:pt x="199" y="239"/>
                  </a:cubicBezTo>
                  <a:cubicBezTo>
                    <a:pt x="204" y="238"/>
                    <a:pt x="210" y="237"/>
                    <a:pt x="213" y="233"/>
                  </a:cubicBezTo>
                  <a:cubicBezTo>
                    <a:pt x="214" y="234"/>
                    <a:pt x="218" y="234"/>
                    <a:pt x="218" y="231"/>
                  </a:cubicBezTo>
                  <a:cubicBezTo>
                    <a:pt x="225" y="231"/>
                    <a:pt x="231" y="228"/>
                    <a:pt x="236" y="224"/>
                  </a:cubicBezTo>
                  <a:cubicBezTo>
                    <a:pt x="237" y="223"/>
                    <a:pt x="238" y="222"/>
                    <a:pt x="240" y="221"/>
                  </a:cubicBezTo>
                  <a:cubicBezTo>
                    <a:pt x="241" y="220"/>
                    <a:pt x="243" y="221"/>
                    <a:pt x="244" y="220"/>
                  </a:cubicBezTo>
                  <a:cubicBezTo>
                    <a:pt x="246" y="219"/>
                    <a:pt x="248" y="216"/>
                    <a:pt x="250" y="214"/>
                  </a:cubicBezTo>
                  <a:cubicBezTo>
                    <a:pt x="256" y="212"/>
                    <a:pt x="260" y="205"/>
                    <a:pt x="266" y="204"/>
                  </a:cubicBezTo>
                  <a:cubicBezTo>
                    <a:pt x="267" y="200"/>
                    <a:pt x="269" y="197"/>
                    <a:pt x="273" y="196"/>
                  </a:cubicBezTo>
                  <a:cubicBezTo>
                    <a:pt x="276" y="189"/>
                    <a:pt x="282" y="185"/>
                    <a:pt x="286" y="179"/>
                  </a:cubicBezTo>
                  <a:cubicBezTo>
                    <a:pt x="286" y="178"/>
                    <a:pt x="287" y="177"/>
                    <a:pt x="287" y="176"/>
                  </a:cubicBezTo>
                  <a:cubicBezTo>
                    <a:pt x="288" y="176"/>
                    <a:pt x="288" y="174"/>
                    <a:pt x="289" y="174"/>
                  </a:cubicBezTo>
                  <a:cubicBezTo>
                    <a:pt x="292" y="167"/>
                    <a:pt x="296" y="163"/>
                    <a:pt x="299" y="157"/>
                  </a:cubicBezTo>
                  <a:cubicBezTo>
                    <a:pt x="299" y="154"/>
                    <a:pt x="301" y="152"/>
                    <a:pt x="302" y="150"/>
                  </a:cubicBezTo>
                  <a:cubicBezTo>
                    <a:pt x="303" y="147"/>
                    <a:pt x="303" y="143"/>
                    <a:pt x="304" y="141"/>
                  </a:cubicBezTo>
                  <a:cubicBezTo>
                    <a:pt x="305" y="135"/>
                    <a:pt x="308" y="132"/>
                    <a:pt x="309" y="125"/>
                  </a:cubicBezTo>
                  <a:cubicBezTo>
                    <a:pt x="309" y="125"/>
                    <a:pt x="309" y="124"/>
                    <a:pt x="310" y="125"/>
                  </a:cubicBezTo>
                  <a:cubicBezTo>
                    <a:pt x="309" y="122"/>
                    <a:pt x="309" y="120"/>
                    <a:pt x="312" y="120"/>
                  </a:cubicBezTo>
                  <a:cubicBezTo>
                    <a:pt x="311" y="117"/>
                    <a:pt x="312" y="116"/>
                    <a:pt x="311" y="113"/>
                  </a:cubicBezTo>
                  <a:cubicBezTo>
                    <a:pt x="314" y="108"/>
                    <a:pt x="313" y="102"/>
                    <a:pt x="314" y="95"/>
                  </a:cubicBezTo>
                  <a:cubicBezTo>
                    <a:pt x="314" y="94"/>
                    <a:pt x="313" y="96"/>
                    <a:pt x="313" y="95"/>
                  </a:cubicBezTo>
                  <a:cubicBezTo>
                    <a:pt x="313" y="94"/>
                    <a:pt x="316" y="95"/>
                    <a:pt x="315" y="93"/>
                  </a:cubicBezTo>
                  <a:cubicBezTo>
                    <a:pt x="316" y="92"/>
                    <a:pt x="314" y="94"/>
                    <a:pt x="315" y="92"/>
                  </a:cubicBezTo>
                  <a:cubicBezTo>
                    <a:pt x="315" y="91"/>
                    <a:pt x="316" y="92"/>
                    <a:pt x="317" y="91"/>
                  </a:cubicBezTo>
                  <a:cubicBezTo>
                    <a:pt x="315" y="90"/>
                    <a:pt x="314" y="89"/>
                    <a:pt x="314" y="86"/>
                  </a:cubicBezTo>
                  <a:cubicBezTo>
                    <a:pt x="314" y="87"/>
                    <a:pt x="316" y="87"/>
                    <a:pt x="315" y="86"/>
                  </a:cubicBezTo>
                  <a:cubicBezTo>
                    <a:pt x="315" y="85"/>
                    <a:pt x="315" y="87"/>
                    <a:pt x="314" y="86"/>
                  </a:cubicBezTo>
                  <a:cubicBezTo>
                    <a:pt x="315" y="82"/>
                    <a:pt x="314" y="80"/>
                    <a:pt x="315" y="77"/>
                  </a:cubicBezTo>
                  <a:cubicBezTo>
                    <a:pt x="314" y="76"/>
                    <a:pt x="312" y="78"/>
                    <a:pt x="312" y="77"/>
                  </a:cubicBezTo>
                  <a:cubicBezTo>
                    <a:pt x="314" y="75"/>
                    <a:pt x="312" y="73"/>
                    <a:pt x="313" y="71"/>
                  </a:cubicBezTo>
                  <a:cubicBezTo>
                    <a:pt x="312" y="70"/>
                    <a:pt x="313" y="69"/>
                    <a:pt x="312" y="68"/>
                  </a:cubicBezTo>
                  <a:cubicBezTo>
                    <a:pt x="312" y="67"/>
                    <a:pt x="313" y="68"/>
                    <a:pt x="313" y="69"/>
                  </a:cubicBezTo>
                  <a:cubicBezTo>
                    <a:pt x="314" y="69"/>
                    <a:pt x="312" y="67"/>
                    <a:pt x="314" y="67"/>
                  </a:cubicBezTo>
                  <a:cubicBezTo>
                    <a:pt x="313" y="67"/>
                    <a:pt x="312" y="66"/>
                    <a:pt x="311" y="66"/>
                  </a:cubicBezTo>
                  <a:cubicBezTo>
                    <a:pt x="312" y="63"/>
                    <a:pt x="310" y="63"/>
                    <a:pt x="310" y="60"/>
                  </a:cubicBezTo>
                  <a:cubicBezTo>
                    <a:pt x="311" y="60"/>
                    <a:pt x="312" y="59"/>
                    <a:pt x="312" y="58"/>
                  </a:cubicBezTo>
                  <a:cubicBezTo>
                    <a:pt x="311" y="57"/>
                    <a:pt x="311" y="56"/>
                    <a:pt x="310" y="57"/>
                  </a:cubicBezTo>
                  <a:cubicBezTo>
                    <a:pt x="309" y="54"/>
                    <a:pt x="308" y="52"/>
                    <a:pt x="310" y="50"/>
                  </a:cubicBezTo>
                  <a:cubicBezTo>
                    <a:pt x="308" y="48"/>
                    <a:pt x="306" y="47"/>
                    <a:pt x="307" y="43"/>
                  </a:cubicBezTo>
                  <a:cubicBezTo>
                    <a:pt x="304" y="40"/>
                    <a:pt x="304" y="34"/>
                    <a:pt x="301" y="30"/>
                  </a:cubicBezTo>
                  <a:cubicBezTo>
                    <a:pt x="302" y="29"/>
                    <a:pt x="301" y="29"/>
                    <a:pt x="301" y="27"/>
                  </a:cubicBezTo>
                  <a:cubicBezTo>
                    <a:pt x="299" y="26"/>
                    <a:pt x="298" y="22"/>
                    <a:pt x="298" y="20"/>
                  </a:cubicBezTo>
                  <a:cubicBezTo>
                    <a:pt x="297" y="21"/>
                    <a:pt x="297" y="18"/>
                    <a:pt x="296" y="19"/>
                  </a:cubicBezTo>
                  <a:cubicBezTo>
                    <a:pt x="296" y="18"/>
                    <a:pt x="295" y="17"/>
                    <a:pt x="296" y="16"/>
                  </a:cubicBezTo>
                  <a:cubicBezTo>
                    <a:pt x="294" y="16"/>
                    <a:pt x="294" y="13"/>
                    <a:pt x="293" y="12"/>
                  </a:cubicBezTo>
                  <a:cubicBezTo>
                    <a:pt x="292" y="7"/>
                    <a:pt x="289" y="5"/>
                    <a:pt x="288" y="0"/>
                  </a:cubicBezTo>
                  <a:close/>
                  <a:moveTo>
                    <a:pt x="299" y="22"/>
                  </a:moveTo>
                  <a:cubicBezTo>
                    <a:pt x="300" y="21"/>
                    <a:pt x="300" y="20"/>
                    <a:pt x="299" y="19"/>
                  </a:cubicBezTo>
                  <a:cubicBezTo>
                    <a:pt x="299" y="20"/>
                    <a:pt x="299" y="21"/>
                    <a:pt x="299" y="22"/>
                  </a:cubicBezTo>
                  <a:close/>
                  <a:moveTo>
                    <a:pt x="311" y="61"/>
                  </a:moveTo>
                  <a:cubicBezTo>
                    <a:pt x="311" y="62"/>
                    <a:pt x="312" y="62"/>
                    <a:pt x="312" y="62"/>
                  </a:cubicBezTo>
                  <a:cubicBezTo>
                    <a:pt x="312" y="61"/>
                    <a:pt x="313" y="61"/>
                    <a:pt x="312" y="60"/>
                  </a:cubicBezTo>
                  <a:cubicBezTo>
                    <a:pt x="312" y="61"/>
                    <a:pt x="311" y="61"/>
                    <a:pt x="311"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sp>
        <p:nvSpPr>
          <p:cNvPr id="6" name="文本框 5"/>
          <p:cNvSpPr txBox="1"/>
          <p:nvPr/>
        </p:nvSpPr>
        <p:spPr>
          <a:xfrm>
            <a:off x="5208905" y="1322705"/>
            <a:ext cx="2087880" cy="2399665"/>
          </a:xfrm>
          <a:prstGeom prst="rect">
            <a:avLst/>
          </a:prstGeom>
          <a:noFill/>
        </p:spPr>
        <p:txBody>
          <a:bodyPr wrap="none" rtlCol="0" anchor="t">
            <a:spAutoFit/>
          </a:bodyPr>
          <a:lstStyle/>
          <a:p>
            <a:pPr algn="ctr"/>
            <a:r>
              <a:rPr lang="zh-CN" altLang="en-US" sz="15000" dirty="0">
                <a:solidFill>
                  <a:prstClr val="white"/>
                </a:solidFill>
                <a:effectLst>
                  <a:outerShdw blurRad="38100" dist="38100" dir="2700000" algn="tl">
                    <a:srgbClr val="000000">
                      <a:alpha val="43137"/>
                    </a:srgbClr>
                  </a:outerShdw>
                </a:effectLst>
                <a:latin typeface="华文行楷" panose="02010800040101010101" charset="-122"/>
                <a:ea typeface="华文行楷" panose="02010800040101010101" charset="-122"/>
                <a:sym typeface="+mn-ea"/>
              </a:rPr>
              <a:t>叁</a:t>
            </a:r>
            <a:endParaRPr lang="zh-CN" altLang="en-US" sz="15000" dirty="0">
              <a:solidFill>
                <a:prstClr val="white"/>
              </a:solidFill>
              <a:effectLst>
                <a:outerShdw blurRad="38100" dist="38100" dir="2700000" algn="tl">
                  <a:srgbClr val="000000">
                    <a:alpha val="43137"/>
                  </a:srgbClr>
                </a:outerShdw>
              </a:effectLst>
              <a:latin typeface="华文行楷" panose="02010800040101010101" charset="-122"/>
              <a:ea typeface="华文行楷" panose="02010800040101010101" charset="-122"/>
              <a:sym typeface="+mn-ea"/>
            </a:endParaRPr>
          </a:p>
        </p:txBody>
      </p:sp>
      <p:sp>
        <p:nvSpPr>
          <p:cNvPr id="7" name="文本框 6"/>
          <p:cNvSpPr txBox="1"/>
          <p:nvPr/>
        </p:nvSpPr>
        <p:spPr>
          <a:xfrm>
            <a:off x="3266722" y="3992793"/>
            <a:ext cx="6050280" cy="1106805"/>
          </a:xfrm>
          <a:prstGeom prst="rect">
            <a:avLst/>
          </a:prstGeom>
          <a:noFill/>
          <a:effectLst>
            <a:outerShdw blurRad="50800" dist="38100" dir="2700000" algn="tl" rotWithShape="0">
              <a:prstClr val="black">
                <a:alpha val="40000"/>
              </a:prstClr>
            </a:outerShdw>
          </a:effectLst>
        </p:spPr>
        <p:txBody>
          <a:bodyPr wrap="none" rtlCol="0">
            <a:spAutoFit/>
          </a:bodyPr>
          <a:lstStyle/>
          <a:p>
            <a:pPr algn="l"/>
            <a:r>
              <a:rPr lang="zh-CN" altLang="en-US" sz="6600" dirty="0">
                <a:solidFill>
                  <a:schemeClr val="bg1"/>
                </a:solidFill>
                <a:latin typeface="华文行楷" panose="02010800040101010101" charset="-122"/>
                <a:ea typeface="华文行楷" panose="02010800040101010101" charset="-122"/>
              </a:rPr>
              <a:t>又得浮生一日凉</a:t>
            </a:r>
            <a:endParaRPr lang="zh-CN" altLang="en-US" sz="6600" dirty="0">
              <a:solidFill>
                <a:schemeClr val="bg1"/>
              </a:solidFill>
              <a:latin typeface="华文行楷" panose="02010800040101010101" charset="-122"/>
              <a:ea typeface="华文行楷" panose="02010800040101010101" charset="-122"/>
            </a:endParaRPr>
          </a:p>
        </p:txBody>
      </p:sp>
    </p:spTree>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525" y="734060"/>
            <a:ext cx="12211050"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149632" y="340908"/>
            <a:ext cx="2672080" cy="521970"/>
          </a:xfrm>
          <a:prstGeom prst="rect">
            <a:avLst/>
          </a:prstGeom>
          <a:noFill/>
          <a:effectLst/>
        </p:spPr>
        <p:txBody>
          <a:bodyPr wrap="none" rtlCol="0">
            <a:spAutoFit/>
          </a:bodyPr>
          <a:lstStyle/>
          <a:p>
            <a:pPr algn="l"/>
            <a:r>
              <a:rPr lang="zh-CN" altLang="en-US" sz="2800" dirty="0">
                <a:solidFill>
                  <a:schemeClr val="tx1">
                    <a:lumMod val="65000"/>
                    <a:lumOff val="35000"/>
                  </a:schemeClr>
                </a:solidFill>
                <a:latin typeface="华文行楷" panose="02010800040101010101" charset="-122"/>
                <a:ea typeface="华文行楷" panose="02010800040101010101" charset="-122"/>
              </a:rPr>
              <a:t>又得浮生一日凉</a:t>
            </a:r>
            <a:endParaRPr lang="zh-CN" altLang="en-US" sz="2800" dirty="0">
              <a:solidFill>
                <a:schemeClr val="tx1">
                  <a:lumMod val="65000"/>
                  <a:lumOff val="35000"/>
                </a:schemeClr>
              </a:solidFill>
              <a:latin typeface="华文行楷" panose="02010800040101010101" charset="-122"/>
              <a:ea typeface="华文行楷" panose="02010800040101010101" charset="-122"/>
            </a:endParaRPr>
          </a:p>
        </p:txBody>
      </p:sp>
      <p:pic>
        <p:nvPicPr>
          <p:cNvPr id="3" name="图片 2"/>
          <p:cNvPicPr>
            <a:picLocks noChangeAspect="1"/>
          </p:cNvPicPr>
          <p:nvPr/>
        </p:nvPicPr>
        <p:blipFill>
          <a:blip r:embed="rId1"/>
          <a:stretch>
            <a:fillRect/>
          </a:stretch>
        </p:blipFill>
        <p:spPr>
          <a:xfrm>
            <a:off x="480695" y="-30480"/>
            <a:ext cx="668655" cy="1264920"/>
          </a:xfrm>
          <a:prstGeom prst="rect">
            <a:avLst/>
          </a:prstGeom>
        </p:spPr>
      </p:pic>
      <p:sp>
        <p:nvSpPr>
          <p:cNvPr id="4" name="矩形 3"/>
          <p:cNvSpPr/>
          <p:nvPr/>
        </p:nvSpPr>
        <p:spPr>
          <a:xfrm>
            <a:off x="3373755" y="1192530"/>
            <a:ext cx="5840095" cy="5229860"/>
          </a:xfrm>
          <a:prstGeom prst="rect">
            <a:avLst/>
          </a:prstGeom>
          <a:noFill/>
          <a:ln w="38100">
            <a:solidFill>
              <a:srgbClr val="526A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C:\Users\Administrator\Desktop\图片4.png图片4"/>
          <p:cNvPicPr>
            <a:picLocks noChangeAspect="1"/>
          </p:cNvPicPr>
          <p:nvPr/>
        </p:nvPicPr>
        <p:blipFill>
          <a:blip r:embed="rId2"/>
          <a:srcRect/>
          <a:stretch>
            <a:fillRect/>
          </a:stretch>
        </p:blipFill>
        <p:spPr>
          <a:xfrm>
            <a:off x="6411595" y="1711960"/>
            <a:ext cx="4190365" cy="4327525"/>
          </a:xfrm>
          <a:prstGeom prst="rect">
            <a:avLst/>
          </a:prstGeom>
        </p:spPr>
      </p:pic>
      <p:sp>
        <p:nvSpPr>
          <p:cNvPr id="6" name="矩形 5"/>
          <p:cNvSpPr/>
          <p:nvPr/>
        </p:nvSpPr>
        <p:spPr>
          <a:xfrm>
            <a:off x="1440180" y="1846580"/>
            <a:ext cx="5646420" cy="3800475"/>
          </a:xfrm>
          <a:prstGeom prst="rect">
            <a:avLst/>
          </a:prstGeom>
          <a:gradFill>
            <a:gsLst>
              <a:gs pos="0">
                <a:srgbClr val="7E96AD">
                  <a:alpha val="43000"/>
                </a:srgbClr>
              </a:gs>
              <a:gs pos="100000">
                <a:srgbClr val="AAD5E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2395308" y="2332564"/>
            <a:ext cx="3922395" cy="2615722"/>
          </a:xfrm>
          <a:prstGeom prst="rect">
            <a:avLst/>
          </a:prstGeom>
        </p:spPr>
        <p:txBody>
          <a:bodyPr vert="eaVert" wrap="square">
            <a:spAutoFit/>
          </a:bodyPr>
          <a:lstStyle/>
          <a:p>
            <a:pPr>
              <a:lnSpc>
                <a:spcPct val="150000"/>
              </a:lnSpc>
            </a:pPr>
            <a:r>
              <a:rPr lang="zh-CN" altLang="en-US" dirty="0">
                <a:solidFill>
                  <a:schemeClr val="tx1">
                    <a:lumMod val="75000"/>
                    <a:lumOff val="25000"/>
                  </a:schemeClr>
                </a:solidFill>
                <a:latin typeface="楷体" panose="02010609060101010101" charset="-122"/>
                <a:ea typeface="楷体" panose="02010609060101010101" charset="-122"/>
                <a:cs typeface="全字库正楷体" panose="02010604000101010101" pitchFamily="2" charset="-122"/>
              </a:rPr>
              <a:t>人生贵在于恬淡中品味，于自然中享受。花开任它开，云散任它散。须知，得意时能够淡然处之，是真君子的胸怀，而失意时能够泰然处之，则是大丈夫的风度，所以，无论苦与短，无论成与败，都应保持一颗平常心。</a:t>
            </a:r>
            <a:endParaRPr lang="zh-CN" altLang="en-US" dirty="0">
              <a:solidFill>
                <a:schemeClr val="tx1">
                  <a:lumMod val="75000"/>
                  <a:lumOff val="25000"/>
                </a:schemeClr>
              </a:solidFill>
              <a:latin typeface="楷体" panose="02010609060101010101" charset="-122"/>
              <a:ea typeface="楷体" panose="02010609060101010101" charset="-122"/>
              <a:cs typeface="全字库正楷体" panose="02010604000101010101" pitchFamily="2" charset="-122"/>
            </a:endParaRPr>
          </a:p>
        </p:txBody>
      </p:sp>
    </p:spTree>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17" presetClass="entr" presetSubtype="1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525" y="734060"/>
            <a:ext cx="12211050"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149632" y="340908"/>
            <a:ext cx="2672080" cy="521970"/>
          </a:xfrm>
          <a:prstGeom prst="rect">
            <a:avLst/>
          </a:prstGeom>
          <a:noFill/>
          <a:effectLst/>
        </p:spPr>
        <p:txBody>
          <a:bodyPr wrap="none" rtlCol="0">
            <a:spAutoFit/>
          </a:bodyPr>
          <a:lstStyle/>
          <a:p>
            <a:pPr algn="l"/>
            <a:r>
              <a:rPr lang="zh-CN" altLang="en-US" sz="2800" dirty="0">
                <a:solidFill>
                  <a:schemeClr val="tx1">
                    <a:lumMod val="65000"/>
                    <a:lumOff val="35000"/>
                  </a:schemeClr>
                </a:solidFill>
                <a:latin typeface="华文行楷" panose="02010800040101010101" charset="-122"/>
                <a:ea typeface="华文行楷" panose="02010800040101010101" charset="-122"/>
              </a:rPr>
              <a:t>又得浮生一日凉</a:t>
            </a:r>
            <a:endParaRPr lang="zh-CN" altLang="en-US" sz="2800" dirty="0">
              <a:solidFill>
                <a:schemeClr val="tx1">
                  <a:lumMod val="65000"/>
                  <a:lumOff val="35000"/>
                </a:schemeClr>
              </a:solidFill>
              <a:latin typeface="华文行楷" panose="02010800040101010101" charset="-122"/>
              <a:ea typeface="华文行楷" panose="02010800040101010101" charset="-122"/>
            </a:endParaRPr>
          </a:p>
        </p:txBody>
      </p:sp>
      <p:pic>
        <p:nvPicPr>
          <p:cNvPr id="3" name="图片 2"/>
          <p:cNvPicPr>
            <a:picLocks noChangeAspect="1"/>
          </p:cNvPicPr>
          <p:nvPr/>
        </p:nvPicPr>
        <p:blipFill>
          <a:blip r:embed="rId1"/>
          <a:stretch>
            <a:fillRect/>
          </a:stretch>
        </p:blipFill>
        <p:spPr>
          <a:xfrm>
            <a:off x="480695" y="-30480"/>
            <a:ext cx="668655" cy="1264920"/>
          </a:xfrm>
          <a:prstGeom prst="rect">
            <a:avLst/>
          </a:prstGeom>
        </p:spPr>
      </p:pic>
      <p:pic>
        <p:nvPicPr>
          <p:cNvPr id="32" name="图片占位符 31" descr="C:\Users\Administrator\Desktop\图片4.png图片4"/>
          <p:cNvPicPr>
            <a:picLocks noGrp="1" noChangeAspect="1"/>
          </p:cNvPicPr>
          <p:nvPr/>
        </p:nvPicPr>
        <p:blipFill>
          <a:blip r:embed="rId2"/>
          <a:srcRect/>
          <a:stretch>
            <a:fillRect/>
          </a:stretch>
        </p:blipFill>
        <p:spPr>
          <a:xfrm>
            <a:off x="4114800" y="2314258"/>
            <a:ext cx="3963035" cy="2228850"/>
          </a:xfrm>
          <a:custGeom>
            <a:avLst/>
            <a:gdLst>
              <a:gd name="connsiteX0" fmla="*/ 2191659 w 4209145"/>
              <a:gd name="connsiteY0" fmla="*/ 0 h 4024768"/>
              <a:gd name="connsiteX1" fmla="*/ 4209145 w 4209145"/>
              <a:gd name="connsiteY1" fmla="*/ 0 h 4024768"/>
              <a:gd name="connsiteX2" fmla="*/ 4209145 w 4209145"/>
              <a:gd name="connsiteY2" fmla="*/ 4024768 h 4024768"/>
              <a:gd name="connsiteX3" fmla="*/ 2191659 w 4209145"/>
              <a:gd name="connsiteY3" fmla="*/ 4024768 h 4024768"/>
              <a:gd name="connsiteX4" fmla="*/ 0 w 4209145"/>
              <a:gd name="connsiteY4" fmla="*/ 0 h 4024768"/>
              <a:gd name="connsiteX5" fmla="*/ 2017486 w 4209145"/>
              <a:gd name="connsiteY5" fmla="*/ 0 h 4024768"/>
              <a:gd name="connsiteX6" fmla="*/ 2017486 w 4209145"/>
              <a:gd name="connsiteY6" fmla="*/ 4024768 h 4024768"/>
              <a:gd name="connsiteX7" fmla="*/ 0 w 4209145"/>
              <a:gd name="connsiteY7" fmla="*/ 4024768 h 402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9145" h="4024768">
                <a:moveTo>
                  <a:pt x="2191659" y="0"/>
                </a:moveTo>
                <a:lnTo>
                  <a:pt x="4209145" y="0"/>
                </a:lnTo>
                <a:lnTo>
                  <a:pt x="4209145" y="4024768"/>
                </a:lnTo>
                <a:lnTo>
                  <a:pt x="2191659" y="4024768"/>
                </a:lnTo>
                <a:close/>
                <a:moveTo>
                  <a:pt x="0" y="0"/>
                </a:moveTo>
                <a:lnTo>
                  <a:pt x="2017486" y="0"/>
                </a:lnTo>
                <a:lnTo>
                  <a:pt x="2017486" y="4024768"/>
                </a:lnTo>
                <a:lnTo>
                  <a:pt x="0" y="4024768"/>
                </a:lnTo>
                <a:close/>
              </a:path>
            </a:pathLst>
          </a:custGeom>
        </p:spPr>
      </p:pic>
      <p:grpSp>
        <p:nvGrpSpPr>
          <p:cNvPr id="5" name="组合 4"/>
          <p:cNvGrpSpPr/>
          <p:nvPr/>
        </p:nvGrpSpPr>
        <p:grpSpPr>
          <a:xfrm>
            <a:off x="8653780" y="1790700"/>
            <a:ext cx="2129790" cy="717550"/>
            <a:chOff x="1797" y="3182"/>
            <a:chExt cx="3354" cy="1130"/>
          </a:xfrm>
        </p:grpSpPr>
        <p:sp>
          <p:nvSpPr>
            <p:cNvPr id="6" name="TextBox 45"/>
            <p:cNvSpPr txBox="1"/>
            <p:nvPr/>
          </p:nvSpPr>
          <p:spPr>
            <a:xfrm>
              <a:off x="1797" y="3182"/>
              <a:ext cx="3354" cy="663"/>
            </a:xfrm>
            <a:prstGeom prst="rect">
              <a:avLst/>
            </a:prstGeom>
          </p:spPr>
          <p:txBody>
            <a:bodyPr vert="horz" wrap="none" lIns="0" tIns="0" rIns="0" bIns="0" anchor="b" anchorCtr="1">
              <a:noAutofit/>
            </a:bodyPr>
            <a:lstStyle/>
            <a:p>
              <a:pPr algn="ctr"/>
              <a:r>
                <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rPr>
                <a:t>浮生若梦</a:t>
              </a:r>
              <a:endPar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endParaRPr>
            </a:p>
          </p:txBody>
        </p:sp>
        <p:sp>
          <p:nvSpPr>
            <p:cNvPr id="17" name="TextBox 46"/>
            <p:cNvSpPr txBox="1"/>
            <p:nvPr/>
          </p:nvSpPr>
          <p:spPr>
            <a:xfrm>
              <a:off x="1797" y="3853"/>
              <a:ext cx="3128" cy="459"/>
            </a:xfrm>
            <a:prstGeom prst="rect">
              <a:avLst/>
            </a:prstGeom>
          </p:spPr>
          <p:txBody>
            <a:bodyPr vert="horz" wrap="square" lIns="0" tIns="0" rIns="0" bIns="0" anchor="t" anchorCtr="1">
              <a:noAutofit/>
            </a:bodyPr>
            <a:lstStyle/>
            <a:p>
              <a:pPr lvl="0" algn="ctr">
                <a:lnSpc>
                  <a:spcPct val="120000"/>
                </a:lnSpc>
              </a:pP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此部分内容作为文字排版占位显示</a:t>
              </a:r>
              <a:br>
                <a:rPr lang="zh-CN" altLang="en-US" sz="1200">
                  <a:solidFill>
                    <a:schemeClr val="tx1">
                      <a:lumMod val="95000"/>
                      <a:lumOff val="5000"/>
                    </a:schemeClr>
                  </a:solidFill>
                  <a:latin typeface="楷体" panose="02010609060101010101" charset="-122"/>
                  <a:ea typeface="楷体" panose="02010609060101010101" charset="-122"/>
                  <a:cs typeface="+mn-ea"/>
                  <a:sym typeface="+mn-lt"/>
                </a:rPr>
              </a:b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（建议使用主题字体）</a:t>
              </a:r>
              <a:endParaRPr lang="zh-CN" altLang="en-US" sz="1200">
                <a:solidFill>
                  <a:schemeClr val="tx1">
                    <a:lumMod val="95000"/>
                    <a:lumOff val="5000"/>
                  </a:schemeClr>
                </a:solidFill>
                <a:latin typeface="楷体" panose="02010609060101010101" charset="-122"/>
                <a:ea typeface="楷体" panose="02010609060101010101" charset="-122"/>
                <a:cs typeface="+mn-ea"/>
                <a:sym typeface="+mn-lt"/>
              </a:endParaRPr>
            </a:p>
          </p:txBody>
        </p:sp>
      </p:grpSp>
      <p:grpSp>
        <p:nvGrpSpPr>
          <p:cNvPr id="22" name="组合 21"/>
          <p:cNvGrpSpPr/>
          <p:nvPr/>
        </p:nvGrpSpPr>
        <p:grpSpPr>
          <a:xfrm>
            <a:off x="8582025" y="4260215"/>
            <a:ext cx="2129790" cy="717550"/>
            <a:chOff x="1797" y="3182"/>
            <a:chExt cx="3354" cy="1130"/>
          </a:xfrm>
        </p:grpSpPr>
        <p:sp>
          <p:nvSpPr>
            <p:cNvPr id="23" name="TextBox 45"/>
            <p:cNvSpPr txBox="1"/>
            <p:nvPr/>
          </p:nvSpPr>
          <p:spPr>
            <a:xfrm>
              <a:off x="1797" y="3182"/>
              <a:ext cx="3354" cy="663"/>
            </a:xfrm>
            <a:prstGeom prst="rect">
              <a:avLst/>
            </a:prstGeom>
          </p:spPr>
          <p:txBody>
            <a:bodyPr vert="horz" wrap="none" lIns="0" tIns="0" rIns="0" bIns="0" anchor="b" anchorCtr="1">
              <a:noAutofit/>
            </a:bodyPr>
            <a:lstStyle/>
            <a:p>
              <a:pPr algn="ctr"/>
              <a:r>
                <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rPr>
                <a:t>浮生若梦</a:t>
              </a:r>
              <a:endPar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endParaRPr>
            </a:p>
          </p:txBody>
        </p:sp>
        <p:sp>
          <p:nvSpPr>
            <p:cNvPr id="18" name="TextBox 46"/>
            <p:cNvSpPr txBox="1"/>
            <p:nvPr/>
          </p:nvSpPr>
          <p:spPr>
            <a:xfrm>
              <a:off x="1797" y="3853"/>
              <a:ext cx="3128" cy="459"/>
            </a:xfrm>
            <a:prstGeom prst="rect">
              <a:avLst/>
            </a:prstGeom>
          </p:spPr>
          <p:txBody>
            <a:bodyPr vert="horz" wrap="square" lIns="0" tIns="0" rIns="0" bIns="0" anchor="t" anchorCtr="1">
              <a:noAutofit/>
            </a:bodyPr>
            <a:lstStyle/>
            <a:p>
              <a:pPr lvl="0" algn="ctr">
                <a:lnSpc>
                  <a:spcPct val="120000"/>
                </a:lnSpc>
              </a:pP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此部分内容作为文字排版占位显示</a:t>
              </a:r>
              <a:br>
                <a:rPr lang="zh-CN" altLang="en-US" sz="1200">
                  <a:solidFill>
                    <a:schemeClr val="tx1">
                      <a:lumMod val="95000"/>
                      <a:lumOff val="5000"/>
                    </a:schemeClr>
                  </a:solidFill>
                  <a:latin typeface="楷体" panose="02010609060101010101" charset="-122"/>
                  <a:ea typeface="楷体" panose="02010609060101010101" charset="-122"/>
                  <a:cs typeface="+mn-ea"/>
                  <a:sym typeface="+mn-lt"/>
                </a:rPr>
              </a:b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（建议使用主题字体）</a:t>
              </a:r>
              <a:endParaRPr lang="zh-CN" altLang="en-US" sz="1200">
                <a:solidFill>
                  <a:schemeClr val="tx1">
                    <a:lumMod val="95000"/>
                    <a:lumOff val="5000"/>
                  </a:schemeClr>
                </a:solidFill>
                <a:latin typeface="楷体" panose="02010609060101010101" charset="-122"/>
                <a:ea typeface="楷体" panose="02010609060101010101" charset="-122"/>
                <a:cs typeface="+mn-ea"/>
                <a:sym typeface="+mn-lt"/>
              </a:endParaRPr>
            </a:p>
          </p:txBody>
        </p:sp>
      </p:grpSp>
      <p:grpSp>
        <p:nvGrpSpPr>
          <p:cNvPr id="27" name="组合 26"/>
          <p:cNvGrpSpPr/>
          <p:nvPr/>
        </p:nvGrpSpPr>
        <p:grpSpPr>
          <a:xfrm>
            <a:off x="1878330" y="1625600"/>
            <a:ext cx="2129790" cy="717550"/>
            <a:chOff x="1797" y="3182"/>
            <a:chExt cx="3354" cy="1130"/>
          </a:xfrm>
        </p:grpSpPr>
        <p:sp>
          <p:nvSpPr>
            <p:cNvPr id="28" name="TextBox 45"/>
            <p:cNvSpPr txBox="1"/>
            <p:nvPr/>
          </p:nvSpPr>
          <p:spPr>
            <a:xfrm>
              <a:off x="1797" y="3182"/>
              <a:ext cx="3354" cy="663"/>
            </a:xfrm>
            <a:prstGeom prst="rect">
              <a:avLst/>
            </a:prstGeom>
          </p:spPr>
          <p:txBody>
            <a:bodyPr vert="horz" wrap="none" lIns="0" tIns="0" rIns="0" bIns="0" anchor="b" anchorCtr="1">
              <a:noAutofit/>
            </a:bodyPr>
            <a:lstStyle/>
            <a:p>
              <a:pPr algn="ctr"/>
              <a:r>
                <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rPr>
                <a:t>浮生若梦</a:t>
              </a:r>
              <a:endPar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endParaRPr>
            </a:p>
          </p:txBody>
        </p:sp>
        <p:sp>
          <p:nvSpPr>
            <p:cNvPr id="2" name="TextBox 46"/>
            <p:cNvSpPr txBox="1"/>
            <p:nvPr/>
          </p:nvSpPr>
          <p:spPr>
            <a:xfrm>
              <a:off x="1797" y="3853"/>
              <a:ext cx="3128" cy="459"/>
            </a:xfrm>
            <a:prstGeom prst="rect">
              <a:avLst/>
            </a:prstGeom>
          </p:spPr>
          <p:txBody>
            <a:bodyPr vert="horz" wrap="square" lIns="0" tIns="0" rIns="0" bIns="0" anchor="t" anchorCtr="1">
              <a:noAutofit/>
            </a:bodyPr>
            <a:lstStyle/>
            <a:p>
              <a:pPr lvl="0" algn="ctr">
                <a:lnSpc>
                  <a:spcPct val="120000"/>
                </a:lnSpc>
              </a:pP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此部分内容作为文字排版占位显示</a:t>
              </a:r>
              <a:br>
                <a:rPr lang="zh-CN" altLang="en-US" sz="1200">
                  <a:solidFill>
                    <a:schemeClr val="tx1">
                      <a:lumMod val="95000"/>
                      <a:lumOff val="5000"/>
                    </a:schemeClr>
                  </a:solidFill>
                  <a:latin typeface="楷体" panose="02010609060101010101" charset="-122"/>
                  <a:ea typeface="楷体" panose="02010609060101010101" charset="-122"/>
                  <a:cs typeface="+mn-ea"/>
                  <a:sym typeface="+mn-lt"/>
                </a:rPr>
              </a:b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（建议使用主题字体）</a:t>
              </a:r>
              <a:endParaRPr lang="zh-CN" altLang="en-US" sz="1200">
                <a:solidFill>
                  <a:schemeClr val="tx1">
                    <a:lumMod val="95000"/>
                    <a:lumOff val="5000"/>
                  </a:schemeClr>
                </a:solidFill>
                <a:latin typeface="楷体" panose="02010609060101010101" charset="-122"/>
                <a:ea typeface="楷体" panose="02010609060101010101" charset="-122"/>
                <a:cs typeface="+mn-ea"/>
                <a:sym typeface="+mn-lt"/>
              </a:endParaRPr>
            </a:p>
          </p:txBody>
        </p:sp>
      </p:grpSp>
      <p:grpSp>
        <p:nvGrpSpPr>
          <p:cNvPr id="33" name="组合 32"/>
          <p:cNvGrpSpPr/>
          <p:nvPr/>
        </p:nvGrpSpPr>
        <p:grpSpPr>
          <a:xfrm>
            <a:off x="1806575" y="4095115"/>
            <a:ext cx="2129790" cy="717550"/>
            <a:chOff x="1797" y="3182"/>
            <a:chExt cx="3354" cy="1130"/>
          </a:xfrm>
        </p:grpSpPr>
        <p:sp>
          <p:nvSpPr>
            <p:cNvPr id="34" name="TextBox 45"/>
            <p:cNvSpPr txBox="1"/>
            <p:nvPr/>
          </p:nvSpPr>
          <p:spPr>
            <a:xfrm>
              <a:off x="1797" y="3182"/>
              <a:ext cx="3354" cy="663"/>
            </a:xfrm>
            <a:prstGeom prst="rect">
              <a:avLst/>
            </a:prstGeom>
          </p:spPr>
          <p:txBody>
            <a:bodyPr vert="horz" wrap="none" lIns="0" tIns="0" rIns="0" bIns="0" anchor="b" anchorCtr="1">
              <a:noAutofit/>
            </a:bodyPr>
            <a:lstStyle/>
            <a:p>
              <a:pPr algn="ctr"/>
              <a:r>
                <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rPr>
                <a:t>浮生若梦</a:t>
              </a:r>
              <a:endPar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endParaRPr>
            </a:p>
          </p:txBody>
        </p:sp>
        <p:sp>
          <p:nvSpPr>
            <p:cNvPr id="35" name="TextBox 46"/>
            <p:cNvSpPr txBox="1"/>
            <p:nvPr/>
          </p:nvSpPr>
          <p:spPr>
            <a:xfrm>
              <a:off x="1797" y="3853"/>
              <a:ext cx="3128" cy="459"/>
            </a:xfrm>
            <a:prstGeom prst="rect">
              <a:avLst/>
            </a:prstGeom>
          </p:spPr>
          <p:txBody>
            <a:bodyPr vert="horz" wrap="square" lIns="0" tIns="0" rIns="0" bIns="0" anchor="t" anchorCtr="1">
              <a:noAutofit/>
            </a:bodyPr>
            <a:lstStyle/>
            <a:p>
              <a:pPr lvl="0" algn="ctr">
                <a:lnSpc>
                  <a:spcPct val="120000"/>
                </a:lnSpc>
              </a:pP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此部分内容作为文字排版占位显示</a:t>
              </a:r>
              <a:br>
                <a:rPr lang="zh-CN" altLang="en-US" sz="1200">
                  <a:solidFill>
                    <a:schemeClr val="tx1">
                      <a:lumMod val="95000"/>
                      <a:lumOff val="5000"/>
                    </a:schemeClr>
                  </a:solidFill>
                  <a:latin typeface="楷体" panose="02010609060101010101" charset="-122"/>
                  <a:ea typeface="楷体" panose="02010609060101010101" charset="-122"/>
                  <a:cs typeface="+mn-ea"/>
                  <a:sym typeface="+mn-lt"/>
                </a:rPr>
              </a:b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（建议使用主题字体）</a:t>
              </a:r>
              <a:endParaRPr lang="zh-CN" altLang="en-US" sz="1200">
                <a:solidFill>
                  <a:schemeClr val="tx1">
                    <a:lumMod val="95000"/>
                    <a:lumOff val="5000"/>
                  </a:schemeClr>
                </a:solidFill>
                <a:latin typeface="楷体" panose="02010609060101010101" charset="-122"/>
                <a:ea typeface="楷体" panose="02010609060101010101" charset="-122"/>
                <a:cs typeface="+mn-ea"/>
                <a:sym typeface="+mn-lt"/>
              </a:endParaRPr>
            </a:p>
          </p:txBody>
        </p:sp>
      </p:grpSp>
    </p:spTree>
  </p:cSld>
  <p:clrMapOvr>
    <a:masterClrMapping/>
  </p:clrMapOvr>
  <p:transition spd="slow" advClick="0" advTm="0">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par>
                          <p:cTn id="14" fill="hold">
                            <p:stCondLst>
                              <p:cond delay="1000"/>
                            </p:stCondLst>
                            <p:childTnLst>
                              <p:par>
                                <p:cTn id="15" presetID="5" presetClass="entr" presetSubtype="10"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heckerboard(across)">
                                      <p:cBhvr>
                                        <p:cTn id="17" dur="500"/>
                                        <p:tgtEl>
                                          <p:spTgt spid="22"/>
                                        </p:tgtEl>
                                      </p:cBhvr>
                                    </p:animEffect>
                                  </p:childTnLst>
                                </p:cTn>
                              </p:par>
                            </p:childTnLst>
                          </p:cTn>
                        </p:par>
                        <p:par>
                          <p:cTn id="18" fill="hold">
                            <p:stCondLst>
                              <p:cond delay="1500"/>
                            </p:stCondLst>
                            <p:childTnLst>
                              <p:par>
                                <p:cTn id="19" presetID="5" presetClass="entr" presetSubtype="10"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heckerboard(across)">
                                      <p:cBhvr>
                                        <p:cTn id="21" dur="500"/>
                                        <p:tgtEl>
                                          <p:spTgt spid="27"/>
                                        </p:tgtEl>
                                      </p:cBhvr>
                                    </p:animEffect>
                                  </p:childTnLst>
                                </p:cTn>
                              </p:par>
                            </p:childTnLst>
                          </p:cTn>
                        </p:par>
                        <p:par>
                          <p:cTn id="22" fill="hold">
                            <p:stCondLst>
                              <p:cond delay="2000"/>
                            </p:stCondLst>
                            <p:childTnLst>
                              <p:par>
                                <p:cTn id="23" presetID="5" presetClass="entr" presetSubtype="1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checkerboard(across)">
                                      <p:cBhvr>
                                        <p:cTn id="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525" y="734060"/>
            <a:ext cx="12211050"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149632" y="340908"/>
            <a:ext cx="2672080" cy="521970"/>
          </a:xfrm>
          <a:prstGeom prst="rect">
            <a:avLst/>
          </a:prstGeom>
          <a:noFill/>
          <a:effectLst/>
        </p:spPr>
        <p:txBody>
          <a:bodyPr wrap="none" rtlCol="0">
            <a:spAutoFit/>
          </a:bodyPr>
          <a:lstStyle/>
          <a:p>
            <a:pPr algn="l"/>
            <a:r>
              <a:rPr lang="zh-CN" altLang="en-US" sz="2800" dirty="0">
                <a:solidFill>
                  <a:schemeClr val="tx1">
                    <a:lumMod val="65000"/>
                    <a:lumOff val="35000"/>
                  </a:schemeClr>
                </a:solidFill>
                <a:latin typeface="华文行楷" panose="02010800040101010101" charset="-122"/>
                <a:ea typeface="华文行楷" panose="02010800040101010101" charset="-122"/>
              </a:rPr>
              <a:t>又得浮生一日凉</a:t>
            </a:r>
            <a:endParaRPr lang="zh-CN" altLang="en-US" sz="2800" dirty="0">
              <a:solidFill>
                <a:schemeClr val="tx1">
                  <a:lumMod val="65000"/>
                  <a:lumOff val="35000"/>
                </a:schemeClr>
              </a:solidFill>
              <a:latin typeface="华文行楷" panose="02010800040101010101" charset="-122"/>
              <a:ea typeface="华文行楷" panose="02010800040101010101" charset="-122"/>
            </a:endParaRPr>
          </a:p>
        </p:txBody>
      </p:sp>
      <p:pic>
        <p:nvPicPr>
          <p:cNvPr id="3" name="图片 2"/>
          <p:cNvPicPr>
            <a:picLocks noChangeAspect="1"/>
          </p:cNvPicPr>
          <p:nvPr/>
        </p:nvPicPr>
        <p:blipFill>
          <a:blip r:embed="rId1"/>
          <a:stretch>
            <a:fillRect/>
          </a:stretch>
        </p:blipFill>
        <p:spPr>
          <a:xfrm>
            <a:off x="480695" y="-30480"/>
            <a:ext cx="668655" cy="1264920"/>
          </a:xfrm>
          <a:prstGeom prst="rect">
            <a:avLst/>
          </a:prstGeom>
        </p:spPr>
      </p:pic>
      <p:pic>
        <p:nvPicPr>
          <p:cNvPr id="6" name="PA_库_PicturePlaceholder 1" descr="C:\Users\Administrator\Desktop\图片4.png图片4"/>
          <p:cNvPicPr>
            <a:picLocks noChangeAspect="1"/>
          </p:cNvPicPr>
          <p:nvPr>
            <p:custDataLst>
              <p:tags r:id="rId2"/>
            </p:custDataLst>
          </p:nvPr>
        </p:nvPicPr>
        <p:blipFill>
          <a:blip r:embed="rId3"/>
          <a:srcRect/>
          <a:stretch>
            <a:fillRect/>
          </a:stretch>
        </p:blipFill>
        <p:spPr>
          <a:xfrm>
            <a:off x="480695" y="1294130"/>
            <a:ext cx="6443980" cy="4088130"/>
          </a:xfrm>
          <a:custGeom>
            <a:avLst/>
            <a:gdLst>
              <a:gd name="T0" fmla="*/ 1180 w 1609"/>
              <a:gd name="T1" fmla="*/ 165 h 620"/>
              <a:gd name="T2" fmla="*/ 1514 w 1609"/>
              <a:gd name="T3" fmla="*/ 163 h 620"/>
              <a:gd name="T4" fmla="*/ 1466 w 1609"/>
              <a:gd name="T5" fmla="*/ 138 h 620"/>
              <a:gd name="T6" fmla="*/ 1113 w 1609"/>
              <a:gd name="T7" fmla="*/ 117 h 620"/>
              <a:gd name="T8" fmla="*/ 972 w 1609"/>
              <a:gd name="T9" fmla="*/ 110 h 620"/>
              <a:gd name="T10" fmla="*/ 910 w 1609"/>
              <a:gd name="T11" fmla="*/ 85 h 620"/>
              <a:gd name="T12" fmla="*/ 737 w 1609"/>
              <a:gd name="T13" fmla="*/ 98 h 620"/>
              <a:gd name="T14" fmla="*/ 389 w 1609"/>
              <a:gd name="T15" fmla="*/ 18 h 620"/>
              <a:gd name="T16" fmla="*/ 477 w 1609"/>
              <a:gd name="T17" fmla="*/ 70 h 620"/>
              <a:gd name="T18" fmla="*/ 501 w 1609"/>
              <a:gd name="T19" fmla="*/ 91 h 620"/>
              <a:gd name="T20" fmla="*/ 388 w 1609"/>
              <a:gd name="T21" fmla="*/ 117 h 620"/>
              <a:gd name="T22" fmla="*/ 140 w 1609"/>
              <a:gd name="T23" fmla="*/ 116 h 620"/>
              <a:gd name="T24" fmla="*/ 16 w 1609"/>
              <a:gd name="T25" fmla="*/ 161 h 620"/>
              <a:gd name="T26" fmla="*/ 17 w 1609"/>
              <a:gd name="T27" fmla="*/ 186 h 620"/>
              <a:gd name="T28" fmla="*/ 193 w 1609"/>
              <a:gd name="T29" fmla="*/ 291 h 620"/>
              <a:gd name="T30" fmla="*/ 414 w 1609"/>
              <a:gd name="T31" fmla="*/ 321 h 620"/>
              <a:gd name="T32" fmla="*/ 466 w 1609"/>
              <a:gd name="T33" fmla="*/ 327 h 620"/>
              <a:gd name="T34" fmla="*/ 396 w 1609"/>
              <a:gd name="T35" fmla="*/ 536 h 620"/>
              <a:gd name="T36" fmla="*/ 408 w 1609"/>
              <a:gd name="T37" fmla="*/ 473 h 620"/>
              <a:gd name="T38" fmla="*/ 482 w 1609"/>
              <a:gd name="T39" fmla="*/ 440 h 620"/>
              <a:gd name="T40" fmla="*/ 433 w 1609"/>
              <a:gd name="T41" fmla="*/ 524 h 620"/>
              <a:gd name="T42" fmla="*/ 479 w 1609"/>
              <a:gd name="T43" fmla="*/ 564 h 620"/>
              <a:gd name="T44" fmla="*/ 540 w 1609"/>
              <a:gd name="T45" fmla="*/ 573 h 620"/>
              <a:gd name="T46" fmla="*/ 586 w 1609"/>
              <a:gd name="T47" fmla="*/ 584 h 620"/>
              <a:gd name="T48" fmla="*/ 663 w 1609"/>
              <a:gd name="T49" fmla="*/ 554 h 620"/>
              <a:gd name="T50" fmla="*/ 738 w 1609"/>
              <a:gd name="T51" fmla="*/ 541 h 620"/>
              <a:gd name="T52" fmla="*/ 800 w 1609"/>
              <a:gd name="T53" fmla="*/ 532 h 620"/>
              <a:gd name="T54" fmla="*/ 798 w 1609"/>
              <a:gd name="T55" fmla="*/ 603 h 620"/>
              <a:gd name="T56" fmla="*/ 858 w 1609"/>
              <a:gd name="T57" fmla="*/ 595 h 620"/>
              <a:gd name="T58" fmla="*/ 1094 w 1609"/>
              <a:gd name="T59" fmla="*/ 499 h 620"/>
              <a:gd name="T60" fmla="*/ 1309 w 1609"/>
              <a:gd name="T61" fmla="*/ 462 h 620"/>
              <a:gd name="T62" fmla="*/ 1013 w 1609"/>
              <a:gd name="T63" fmla="*/ 397 h 620"/>
              <a:gd name="T64" fmla="*/ 1235 w 1609"/>
              <a:gd name="T65" fmla="*/ 362 h 620"/>
              <a:gd name="T66" fmla="*/ 1131 w 1609"/>
              <a:gd name="T67" fmla="*/ 302 h 620"/>
              <a:gd name="T68" fmla="*/ 1285 w 1609"/>
              <a:gd name="T69" fmla="*/ 266 h 620"/>
              <a:gd name="T70" fmla="*/ 1054 w 1609"/>
              <a:gd name="T71" fmla="*/ 290 h 620"/>
              <a:gd name="T72" fmla="*/ 1487 w 1609"/>
              <a:gd name="T73" fmla="*/ 226 h 620"/>
              <a:gd name="T74" fmla="*/ 1043 w 1609"/>
              <a:gd name="T75" fmla="*/ 231 h 620"/>
              <a:gd name="T76" fmla="*/ 1523 w 1609"/>
              <a:gd name="T77" fmla="*/ 182 h 620"/>
              <a:gd name="T78" fmla="*/ 346 w 1609"/>
              <a:gd name="T79" fmla="*/ 496 h 620"/>
              <a:gd name="T80" fmla="*/ 428 w 1609"/>
              <a:gd name="T81" fmla="*/ 609 h 620"/>
              <a:gd name="T82" fmla="*/ 484 w 1609"/>
              <a:gd name="T83" fmla="*/ 422 h 620"/>
              <a:gd name="T84" fmla="*/ 885 w 1609"/>
              <a:gd name="T85" fmla="*/ 110 h 620"/>
              <a:gd name="T86" fmla="*/ 732 w 1609"/>
              <a:gd name="T87" fmla="*/ 514 h 620"/>
              <a:gd name="T88" fmla="*/ 1308 w 1609"/>
              <a:gd name="T89" fmla="*/ 239 h 620"/>
              <a:gd name="T90" fmla="*/ 206 w 1609"/>
              <a:gd name="T91" fmla="*/ 309 h 620"/>
              <a:gd name="T92" fmla="*/ 434 w 1609"/>
              <a:gd name="T93" fmla="*/ 5 h 620"/>
              <a:gd name="T94" fmla="*/ 1101 w 1609"/>
              <a:gd name="T95" fmla="*/ 518 h 620"/>
              <a:gd name="T96" fmla="*/ 155 w 1609"/>
              <a:gd name="T97" fmla="*/ 282 h 620"/>
              <a:gd name="T98" fmla="*/ 289 w 1609"/>
              <a:gd name="T99" fmla="*/ 153 h 620"/>
              <a:gd name="T100" fmla="*/ 463 w 1609"/>
              <a:gd name="T101" fmla="*/ 377 h 620"/>
              <a:gd name="T102" fmla="*/ 616 w 1609"/>
              <a:gd name="T103" fmla="*/ 316 h 620"/>
              <a:gd name="T104" fmla="*/ 516 w 1609"/>
              <a:gd name="T105" fmla="*/ 159 h 620"/>
              <a:gd name="T106" fmla="*/ 524 w 1609"/>
              <a:gd name="T107" fmla="*/ 93 h 620"/>
              <a:gd name="T108" fmla="*/ 543 w 1609"/>
              <a:gd name="T109" fmla="*/ 146 h 620"/>
              <a:gd name="T110" fmla="*/ 461 w 1609"/>
              <a:gd name="T111" fmla="*/ 140 h 620"/>
              <a:gd name="T112" fmla="*/ 508 w 1609"/>
              <a:gd name="T113" fmla="*/ 568 h 620"/>
              <a:gd name="T114" fmla="*/ 561 w 1609"/>
              <a:gd name="T115" fmla="*/ 467 h 620"/>
              <a:gd name="T116" fmla="*/ 560 w 1609"/>
              <a:gd name="T117" fmla="*/ 500 h 620"/>
              <a:gd name="T118" fmla="*/ 482 w 1609"/>
              <a:gd name="T119" fmla="*/ 483 h 620"/>
              <a:gd name="T120" fmla="*/ 603 w 1609"/>
              <a:gd name="T121" fmla="*/ 497 h 620"/>
              <a:gd name="T122" fmla="*/ 839 w 1609"/>
              <a:gd name="T123" fmla="*/ 545 h 620"/>
              <a:gd name="T124" fmla="*/ 1143 w 1609"/>
              <a:gd name="T125" fmla="*/ 338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09" h="620">
                <a:moveTo>
                  <a:pt x="1523" y="182"/>
                </a:moveTo>
                <a:lnTo>
                  <a:pt x="1520" y="182"/>
                </a:lnTo>
                <a:lnTo>
                  <a:pt x="1516" y="182"/>
                </a:lnTo>
                <a:lnTo>
                  <a:pt x="1505" y="180"/>
                </a:lnTo>
                <a:lnTo>
                  <a:pt x="1495" y="179"/>
                </a:lnTo>
                <a:lnTo>
                  <a:pt x="1484" y="176"/>
                </a:lnTo>
                <a:lnTo>
                  <a:pt x="1473" y="175"/>
                </a:lnTo>
                <a:lnTo>
                  <a:pt x="1463" y="175"/>
                </a:lnTo>
                <a:lnTo>
                  <a:pt x="1451" y="175"/>
                </a:lnTo>
                <a:lnTo>
                  <a:pt x="1443" y="173"/>
                </a:lnTo>
                <a:lnTo>
                  <a:pt x="1435" y="172"/>
                </a:lnTo>
                <a:lnTo>
                  <a:pt x="1431" y="172"/>
                </a:lnTo>
                <a:lnTo>
                  <a:pt x="1427" y="173"/>
                </a:lnTo>
                <a:lnTo>
                  <a:pt x="1424" y="174"/>
                </a:lnTo>
                <a:lnTo>
                  <a:pt x="1419" y="175"/>
                </a:lnTo>
                <a:lnTo>
                  <a:pt x="1416" y="175"/>
                </a:lnTo>
                <a:lnTo>
                  <a:pt x="1415" y="174"/>
                </a:lnTo>
                <a:lnTo>
                  <a:pt x="1413" y="172"/>
                </a:lnTo>
                <a:lnTo>
                  <a:pt x="1411" y="169"/>
                </a:lnTo>
                <a:lnTo>
                  <a:pt x="1406" y="168"/>
                </a:lnTo>
                <a:lnTo>
                  <a:pt x="1401" y="171"/>
                </a:lnTo>
                <a:lnTo>
                  <a:pt x="1397" y="172"/>
                </a:lnTo>
                <a:lnTo>
                  <a:pt x="1392" y="172"/>
                </a:lnTo>
                <a:lnTo>
                  <a:pt x="1388" y="171"/>
                </a:lnTo>
                <a:lnTo>
                  <a:pt x="1383" y="169"/>
                </a:lnTo>
                <a:lnTo>
                  <a:pt x="1372" y="168"/>
                </a:lnTo>
                <a:lnTo>
                  <a:pt x="1361" y="167"/>
                </a:lnTo>
                <a:lnTo>
                  <a:pt x="1350" y="167"/>
                </a:lnTo>
                <a:lnTo>
                  <a:pt x="1340" y="167"/>
                </a:lnTo>
                <a:lnTo>
                  <a:pt x="1328" y="167"/>
                </a:lnTo>
                <a:lnTo>
                  <a:pt x="1317" y="167"/>
                </a:lnTo>
                <a:lnTo>
                  <a:pt x="1307" y="167"/>
                </a:lnTo>
                <a:lnTo>
                  <a:pt x="1295" y="167"/>
                </a:lnTo>
                <a:lnTo>
                  <a:pt x="1284" y="167"/>
                </a:lnTo>
                <a:lnTo>
                  <a:pt x="1273" y="168"/>
                </a:lnTo>
                <a:lnTo>
                  <a:pt x="1261" y="169"/>
                </a:lnTo>
                <a:lnTo>
                  <a:pt x="1250" y="169"/>
                </a:lnTo>
                <a:lnTo>
                  <a:pt x="1238" y="169"/>
                </a:lnTo>
                <a:lnTo>
                  <a:pt x="1228" y="169"/>
                </a:lnTo>
                <a:lnTo>
                  <a:pt x="1217" y="169"/>
                </a:lnTo>
                <a:lnTo>
                  <a:pt x="1207" y="169"/>
                </a:lnTo>
                <a:lnTo>
                  <a:pt x="1194" y="171"/>
                </a:lnTo>
                <a:lnTo>
                  <a:pt x="1183" y="172"/>
                </a:lnTo>
                <a:lnTo>
                  <a:pt x="1170" y="173"/>
                </a:lnTo>
                <a:lnTo>
                  <a:pt x="1158" y="174"/>
                </a:lnTo>
                <a:lnTo>
                  <a:pt x="1146" y="175"/>
                </a:lnTo>
                <a:lnTo>
                  <a:pt x="1135" y="176"/>
                </a:lnTo>
                <a:lnTo>
                  <a:pt x="1130" y="177"/>
                </a:lnTo>
                <a:lnTo>
                  <a:pt x="1126" y="179"/>
                </a:lnTo>
                <a:lnTo>
                  <a:pt x="1124" y="179"/>
                </a:lnTo>
                <a:lnTo>
                  <a:pt x="1121" y="179"/>
                </a:lnTo>
                <a:lnTo>
                  <a:pt x="1119" y="177"/>
                </a:lnTo>
                <a:lnTo>
                  <a:pt x="1118" y="175"/>
                </a:lnTo>
                <a:lnTo>
                  <a:pt x="1128" y="174"/>
                </a:lnTo>
                <a:lnTo>
                  <a:pt x="1138" y="172"/>
                </a:lnTo>
                <a:lnTo>
                  <a:pt x="1149" y="169"/>
                </a:lnTo>
                <a:lnTo>
                  <a:pt x="1159" y="167"/>
                </a:lnTo>
                <a:lnTo>
                  <a:pt x="1169" y="166"/>
                </a:lnTo>
                <a:lnTo>
                  <a:pt x="1180" y="165"/>
                </a:lnTo>
                <a:lnTo>
                  <a:pt x="1191" y="164"/>
                </a:lnTo>
                <a:lnTo>
                  <a:pt x="1201" y="163"/>
                </a:lnTo>
                <a:lnTo>
                  <a:pt x="1223" y="159"/>
                </a:lnTo>
                <a:lnTo>
                  <a:pt x="1244" y="157"/>
                </a:lnTo>
                <a:lnTo>
                  <a:pt x="1266" y="156"/>
                </a:lnTo>
                <a:lnTo>
                  <a:pt x="1287" y="155"/>
                </a:lnTo>
                <a:lnTo>
                  <a:pt x="1308" y="155"/>
                </a:lnTo>
                <a:lnTo>
                  <a:pt x="1330" y="155"/>
                </a:lnTo>
                <a:lnTo>
                  <a:pt x="1350" y="155"/>
                </a:lnTo>
                <a:lnTo>
                  <a:pt x="1372" y="156"/>
                </a:lnTo>
                <a:lnTo>
                  <a:pt x="1383" y="157"/>
                </a:lnTo>
                <a:lnTo>
                  <a:pt x="1393" y="157"/>
                </a:lnTo>
                <a:lnTo>
                  <a:pt x="1405" y="158"/>
                </a:lnTo>
                <a:lnTo>
                  <a:pt x="1415" y="159"/>
                </a:lnTo>
                <a:lnTo>
                  <a:pt x="1425" y="160"/>
                </a:lnTo>
                <a:lnTo>
                  <a:pt x="1435" y="160"/>
                </a:lnTo>
                <a:lnTo>
                  <a:pt x="1446" y="160"/>
                </a:lnTo>
                <a:lnTo>
                  <a:pt x="1457" y="161"/>
                </a:lnTo>
                <a:lnTo>
                  <a:pt x="1456" y="159"/>
                </a:lnTo>
                <a:lnTo>
                  <a:pt x="1454" y="158"/>
                </a:lnTo>
                <a:lnTo>
                  <a:pt x="1450" y="158"/>
                </a:lnTo>
                <a:lnTo>
                  <a:pt x="1447" y="158"/>
                </a:lnTo>
                <a:lnTo>
                  <a:pt x="1441" y="157"/>
                </a:lnTo>
                <a:lnTo>
                  <a:pt x="1434" y="156"/>
                </a:lnTo>
                <a:lnTo>
                  <a:pt x="1423" y="155"/>
                </a:lnTo>
                <a:lnTo>
                  <a:pt x="1413" y="153"/>
                </a:lnTo>
                <a:lnTo>
                  <a:pt x="1400" y="152"/>
                </a:lnTo>
                <a:lnTo>
                  <a:pt x="1389" y="151"/>
                </a:lnTo>
                <a:lnTo>
                  <a:pt x="1377" y="150"/>
                </a:lnTo>
                <a:lnTo>
                  <a:pt x="1366" y="149"/>
                </a:lnTo>
                <a:lnTo>
                  <a:pt x="1342" y="147"/>
                </a:lnTo>
                <a:lnTo>
                  <a:pt x="1318" y="146"/>
                </a:lnTo>
                <a:lnTo>
                  <a:pt x="1294" y="146"/>
                </a:lnTo>
                <a:lnTo>
                  <a:pt x="1270" y="146"/>
                </a:lnTo>
                <a:lnTo>
                  <a:pt x="1273" y="143"/>
                </a:lnTo>
                <a:lnTo>
                  <a:pt x="1276" y="142"/>
                </a:lnTo>
                <a:lnTo>
                  <a:pt x="1281" y="143"/>
                </a:lnTo>
                <a:lnTo>
                  <a:pt x="1284" y="143"/>
                </a:lnTo>
                <a:lnTo>
                  <a:pt x="1292" y="143"/>
                </a:lnTo>
                <a:lnTo>
                  <a:pt x="1301" y="143"/>
                </a:lnTo>
                <a:lnTo>
                  <a:pt x="1318" y="142"/>
                </a:lnTo>
                <a:lnTo>
                  <a:pt x="1334" y="142"/>
                </a:lnTo>
                <a:lnTo>
                  <a:pt x="1351" y="142"/>
                </a:lnTo>
                <a:lnTo>
                  <a:pt x="1368" y="143"/>
                </a:lnTo>
                <a:lnTo>
                  <a:pt x="1385" y="143"/>
                </a:lnTo>
                <a:lnTo>
                  <a:pt x="1402" y="144"/>
                </a:lnTo>
                <a:lnTo>
                  <a:pt x="1418" y="144"/>
                </a:lnTo>
                <a:lnTo>
                  <a:pt x="1434" y="147"/>
                </a:lnTo>
                <a:lnTo>
                  <a:pt x="1448" y="150"/>
                </a:lnTo>
                <a:lnTo>
                  <a:pt x="1463" y="153"/>
                </a:lnTo>
                <a:lnTo>
                  <a:pt x="1479" y="156"/>
                </a:lnTo>
                <a:lnTo>
                  <a:pt x="1495" y="158"/>
                </a:lnTo>
                <a:lnTo>
                  <a:pt x="1500" y="158"/>
                </a:lnTo>
                <a:lnTo>
                  <a:pt x="1506" y="158"/>
                </a:lnTo>
                <a:lnTo>
                  <a:pt x="1510" y="158"/>
                </a:lnTo>
                <a:lnTo>
                  <a:pt x="1514" y="158"/>
                </a:lnTo>
                <a:lnTo>
                  <a:pt x="1514" y="159"/>
                </a:lnTo>
                <a:lnTo>
                  <a:pt x="1509" y="161"/>
                </a:lnTo>
                <a:lnTo>
                  <a:pt x="1514" y="163"/>
                </a:lnTo>
                <a:lnTo>
                  <a:pt x="1518" y="163"/>
                </a:lnTo>
                <a:lnTo>
                  <a:pt x="1520" y="163"/>
                </a:lnTo>
                <a:lnTo>
                  <a:pt x="1518" y="163"/>
                </a:lnTo>
                <a:lnTo>
                  <a:pt x="1530" y="164"/>
                </a:lnTo>
                <a:lnTo>
                  <a:pt x="1540" y="166"/>
                </a:lnTo>
                <a:lnTo>
                  <a:pt x="1551" y="169"/>
                </a:lnTo>
                <a:lnTo>
                  <a:pt x="1563" y="172"/>
                </a:lnTo>
                <a:lnTo>
                  <a:pt x="1574" y="174"/>
                </a:lnTo>
                <a:lnTo>
                  <a:pt x="1586" y="179"/>
                </a:lnTo>
                <a:lnTo>
                  <a:pt x="1591" y="181"/>
                </a:lnTo>
                <a:lnTo>
                  <a:pt x="1597" y="184"/>
                </a:lnTo>
                <a:lnTo>
                  <a:pt x="1603" y="185"/>
                </a:lnTo>
                <a:lnTo>
                  <a:pt x="1609" y="186"/>
                </a:lnTo>
                <a:lnTo>
                  <a:pt x="1608" y="184"/>
                </a:lnTo>
                <a:lnTo>
                  <a:pt x="1607" y="183"/>
                </a:lnTo>
                <a:lnTo>
                  <a:pt x="1605" y="181"/>
                </a:lnTo>
                <a:lnTo>
                  <a:pt x="1603" y="180"/>
                </a:lnTo>
                <a:lnTo>
                  <a:pt x="1597" y="177"/>
                </a:lnTo>
                <a:lnTo>
                  <a:pt x="1594" y="175"/>
                </a:lnTo>
                <a:lnTo>
                  <a:pt x="1582" y="172"/>
                </a:lnTo>
                <a:lnTo>
                  <a:pt x="1571" y="168"/>
                </a:lnTo>
                <a:lnTo>
                  <a:pt x="1558" y="166"/>
                </a:lnTo>
                <a:lnTo>
                  <a:pt x="1547" y="164"/>
                </a:lnTo>
                <a:lnTo>
                  <a:pt x="1541" y="163"/>
                </a:lnTo>
                <a:lnTo>
                  <a:pt x="1536" y="161"/>
                </a:lnTo>
                <a:lnTo>
                  <a:pt x="1533" y="160"/>
                </a:lnTo>
                <a:lnTo>
                  <a:pt x="1531" y="159"/>
                </a:lnTo>
                <a:lnTo>
                  <a:pt x="1529" y="158"/>
                </a:lnTo>
                <a:lnTo>
                  <a:pt x="1526" y="158"/>
                </a:lnTo>
                <a:lnTo>
                  <a:pt x="1526" y="158"/>
                </a:lnTo>
                <a:lnTo>
                  <a:pt x="1525" y="157"/>
                </a:lnTo>
                <a:lnTo>
                  <a:pt x="1525" y="156"/>
                </a:lnTo>
                <a:lnTo>
                  <a:pt x="1526" y="156"/>
                </a:lnTo>
                <a:lnTo>
                  <a:pt x="1525" y="153"/>
                </a:lnTo>
                <a:lnTo>
                  <a:pt x="1524" y="152"/>
                </a:lnTo>
                <a:lnTo>
                  <a:pt x="1523" y="153"/>
                </a:lnTo>
                <a:lnTo>
                  <a:pt x="1520" y="153"/>
                </a:lnTo>
                <a:lnTo>
                  <a:pt x="1515" y="153"/>
                </a:lnTo>
                <a:lnTo>
                  <a:pt x="1510" y="152"/>
                </a:lnTo>
                <a:lnTo>
                  <a:pt x="1508" y="155"/>
                </a:lnTo>
                <a:lnTo>
                  <a:pt x="1505" y="155"/>
                </a:lnTo>
                <a:lnTo>
                  <a:pt x="1503" y="152"/>
                </a:lnTo>
                <a:lnTo>
                  <a:pt x="1500" y="151"/>
                </a:lnTo>
                <a:lnTo>
                  <a:pt x="1496" y="150"/>
                </a:lnTo>
                <a:lnTo>
                  <a:pt x="1491" y="149"/>
                </a:lnTo>
                <a:lnTo>
                  <a:pt x="1487" y="147"/>
                </a:lnTo>
                <a:lnTo>
                  <a:pt x="1482" y="147"/>
                </a:lnTo>
                <a:lnTo>
                  <a:pt x="1475" y="147"/>
                </a:lnTo>
                <a:lnTo>
                  <a:pt x="1468" y="144"/>
                </a:lnTo>
                <a:lnTo>
                  <a:pt x="1471" y="143"/>
                </a:lnTo>
                <a:lnTo>
                  <a:pt x="1474" y="142"/>
                </a:lnTo>
                <a:lnTo>
                  <a:pt x="1476" y="142"/>
                </a:lnTo>
                <a:lnTo>
                  <a:pt x="1477" y="143"/>
                </a:lnTo>
                <a:lnTo>
                  <a:pt x="1480" y="142"/>
                </a:lnTo>
                <a:lnTo>
                  <a:pt x="1480" y="141"/>
                </a:lnTo>
                <a:lnTo>
                  <a:pt x="1480" y="140"/>
                </a:lnTo>
                <a:lnTo>
                  <a:pt x="1477" y="139"/>
                </a:lnTo>
                <a:lnTo>
                  <a:pt x="1472" y="138"/>
                </a:lnTo>
                <a:lnTo>
                  <a:pt x="1466" y="138"/>
                </a:lnTo>
                <a:lnTo>
                  <a:pt x="1458" y="138"/>
                </a:lnTo>
                <a:lnTo>
                  <a:pt x="1451" y="135"/>
                </a:lnTo>
                <a:lnTo>
                  <a:pt x="1456" y="139"/>
                </a:lnTo>
                <a:lnTo>
                  <a:pt x="1462" y="142"/>
                </a:lnTo>
                <a:lnTo>
                  <a:pt x="1457" y="142"/>
                </a:lnTo>
                <a:lnTo>
                  <a:pt x="1451" y="143"/>
                </a:lnTo>
                <a:lnTo>
                  <a:pt x="1446" y="142"/>
                </a:lnTo>
                <a:lnTo>
                  <a:pt x="1441" y="141"/>
                </a:lnTo>
                <a:lnTo>
                  <a:pt x="1439" y="140"/>
                </a:lnTo>
                <a:lnTo>
                  <a:pt x="1439" y="139"/>
                </a:lnTo>
                <a:lnTo>
                  <a:pt x="1439" y="139"/>
                </a:lnTo>
                <a:lnTo>
                  <a:pt x="1440" y="138"/>
                </a:lnTo>
                <a:lnTo>
                  <a:pt x="1442" y="136"/>
                </a:lnTo>
                <a:lnTo>
                  <a:pt x="1444" y="135"/>
                </a:lnTo>
                <a:lnTo>
                  <a:pt x="1432" y="134"/>
                </a:lnTo>
                <a:lnTo>
                  <a:pt x="1419" y="133"/>
                </a:lnTo>
                <a:lnTo>
                  <a:pt x="1414" y="132"/>
                </a:lnTo>
                <a:lnTo>
                  <a:pt x="1408" y="131"/>
                </a:lnTo>
                <a:lnTo>
                  <a:pt x="1401" y="132"/>
                </a:lnTo>
                <a:lnTo>
                  <a:pt x="1394" y="132"/>
                </a:lnTo>
                <a:lnTo>
                  <a:pt x="1382" y="132"/>
                </a:lnTo>
                <a:lnTo>
                  <a:pt x="1369" y="130"/>
                </a:lnTo>
                <a:lnTo>
                  <a:pt x="1365" y="128"/>
                </a:lnTo>
                <a:lnTo>
                  <a:pt x="1361" y="127"/>
                </a:lnTo>
                <a:lnTo>
                  <a:pt x="1357" y="126"/>
                </a:lnTo>
                <a:lnTo>
                  <a:pt x="1355" y="123"/>
                </a:lnTo>
                <a:lnTo>
                  <a:pt x="1369" y="124"/>
                </a:lnTo>
                <a:lnTo>
                  <a:pt x="1384" y="125"/>
                </a:lnTo>
                <a:lnTo>
                  <a:pt x="1391" y="125"/>
                </a:lnTo>
                <a:lnTo>
                  <a:pt x="1398" y="125"/>
                </a:lnTo>
                <a:lnTo>
                  <a:pt x="1405" y="125"/>
                </a:lnTo>
                <a:lnTo>
                  <a:pt x="1411" y="123"/>
                </a:lnTo>
                <a:lnTo>
                  <a:pt x="1405" y="121"/>
                </a:lnTo>
                <a:lnTo>
                  <a:pt x="1397" y="119"/>
                </a:lnTo>
                <a:lnTo>
                  <a:pt x="1389" y="118"/>
                </a:lnTo>
                <a:lnTo>
                  <a:pt x="1382" y="117"/>
                </a:lnTo>
                <a:lnTo>
                  <a:pt x="1372" y="117"/>
                </a:lnTo>
                <a:lnTo>
                  <a:pt x="1363" y="116"/>
                </a:lnTo>
                <a:lnTo>
                  <a:pt x="1353" y="116"/>
                </a:lnTo>
                <a:lnTo>
                  <a:pt x="1343" y="116"/>
                </a:lnTo>
                <a:lnTo>
                  <a:pt x="1326" y="115"/>
                </a:lnTo>
                <a:lnTo>
                  <a:pt x="1309" y="115"/>
                </a:lnTo>
                <a:lnTo>
                  <a:pt x="1292" y="115"/>
                </a:lnTo>
                <a:lnTo>
                  <a:pt x="1275" y="115"/>
                </a:lnTo>
                <a:lnTo>
                  <a:pt x="1266" y="116"/>
                </a:lnTo>
                <a:lnTo>
                  <a:pt x="1258" y="116"/>
                </a:lnTo>
                <a:lnTo>
                  <a:pt x="1249" y="116"/>
                </a:lnTo>
                <a:lnTo>
                  <a:pt x="1240" y="116"/>
                </a:lnTo>
                <a:lnTo>
                  <a:pt x="1227" y="118"/>
                </a:lnTo>
                <a:lnTo>
                  <a:pt x="1215" y="118"/>
                </a:lnTo>
                <a:lnTo>
                  <a:pt x="1209" y="116"/>
                </a:lnTo>
                <a:lnTo>
                  <a:pt x="1203" y="113"/>
                </a:lnTo>
                <a:lnTo>
                  <a:pt x="1200" y="110"/>
                </a:lnTo>
                <a:lnTo>
                  <a:pt x="1194" y="110"/>
                </a:lnTo>
                <a:lnTo>
                  <a:pt x="1179" y="110"/>
                </a:lnTo>
                <a:lnTo>
                  <a:pt x="1163" y="111"/>
                </a:lnTo>
                <a:lnTo>
                  <a:pt x="1146" y="113"/>
                </a:lnTo>
                <a:lnTo>
                  <a:pt x="1129" y="115"/>
                </a:lnTo>
                <a:lnTo>
                  <a:pt x="1113" y="117"/>
                </a:lnTo>
                <a:lnTo>
                  <a:pt x="1096" y="121"/>
                </a:lnTo>
                <a:lnTo>
                  <a:pt x="1080" y="123"/>
                </a:lnTo>
                <a:lnTo>
                  <a:pt x="1064" y="126"/>
                </a:lnTo>
                <a:lnTo>
                  <a:pt x="1056" y="128"/>
                </a:lnTo>
                <a:lnTo>
                  <a:pt x="1047" y="131"/>
                </a:lnTo>
                <a:lnTo>
                  <a:pt x="1039" y="132"/>
                </a:lnTo>
                <a:lnTo>
                  <a:pt x="1030" y="133"/>
                </a:lnTo>
                <a:lnTo>
                  <a:pt x="1018" y="133"/>
                </a:lnTo>
                <a:lnTo>
                  <a:pt x="1005" y="133"/>
                </a:lnTo>
                <a:lnTo>
                  <a:pt x="996" y="136"/>
                </a:lnTo>
                <a:lnTo>
                  <a:pt x="987" y="139"/>
                </a:lnTo>
                <a:lnTo>
                  <a:pt x="979" y="142"/>
                </a:lnTo>
                <a:lnTo>
                  <a:pt x="970" y="146"/>
                </a:lnTo>
                <a:lnTo>
                  <a:pt x="954" y="151"/>
                </a:lnTo>
                <a:lnTo>
                  <a:pt x="938" y="158"/>
                </a:lnTo>
                <a:lnTo>
                  <a:pt x="924" y="163"/>
                </a:lnTo>
                <a:lnTo>
                  <a:pt x="910" y="167"/>
                </a:lnTo>
                <a:lnTo>
                  <a:pt x="902" y="168"/>
                </a:lnTo>
                <a:lnTo>
                  <a:pt x="892" y="169"/>
                </a:lnTo>
                <a:lnTo>
                  <a:pt x="890" y="169"/>
                </a:lnTo>
                <a:lnTo>
                  <a:pt x="888" y="171"/>
                </a:lnTo>
                <a:lnTo>
                  <a:pt x="883" y="173"/>
                </a:lnTo>
                <a:lnTo>
                  <a:pt x="879" y="174"/>
                </a:lnTo>
                <a:lnTo>
                  <a:pt x="877" y="174"/>
                </a:lnTo>
                <a:lnTo>
                  <a:pt x="877" y="173"/>
                </a:lnTo>
                <a:lnTo>
                  <a:pt x="877" y="172"/>
                </a:lnTo>
                <a:lnTo>
                  <a:pt x="877" y="169"/>
                </a:lnTo>
                <a:lnTo>
                  <a:pt x="874" y="169"/>
                </a:lnTo>
                <a:lnTo>
                  <a:pt x="872" y="169"/>
                </a:lnTo>
                <a:lnTo>
                  <a:pt x="871" y="169"/>
                </a:lnTo>
                <a:lnTo>
                  <a:pt x="870" y="168"/>
                </a:lnTo>
                <a:lnTo>
                  <a:pt x="870" y="167"/>
                </a:lnTo>
                <a:lnTo>
                  <a:pt x="871" y="167"/>
                </a:lnTo>
                <a:lnTo>
                  <a:pt x="873" y="166"/>
                </a:lnTo>
                <a:lnTo>
                  <a:pt x="875" y="165"/>
                </a:lnTo>
                <a:lnTo>
                  <a:pt x="885" y="163"/>
                </a:lnTo>
                <a:lnTo>
                  <a:pt x="894" y="159"/>
                </a:lnTo>
                <a:lnTo>
                  <a:pt x="904" y="156"/>
                </a:lnTo>
                <a:lnTo>
                  <a:pt x="914" y="153"/>
                </a:lnTo>
                <a:lnTo>
                  <a:pt x="923" y="150"/>
                </a:lnTo>
                <a:lnTo>
                  <a:pt x="933" y="147"/>
                </a:lnTo>
                <a:lnTo>
                  <a:pt x="927" y="147"/>
                </a:lnTo>
                <a:lnTo>
                  <a:pt x="919" y="146"/>
                </a:lnTo>
                <a:lnTo>
                  <a:pt x="921" y="143"/>
                </a:lnTo>
                <a:lnTo>
                  <a:pt x="923" y="141"/>
                </a:lnTo>
                <a:lnTo>
                  <a:pt x="925" y="139"/>
                </a:lnTo>
                <a:lnTo>
                  <a:pt x="929" y="138"/>
                </a:lnTo>
                <a:lnTo>
                  <a:pt x="936" y="135"/>
                </a:lnTo>
                <a:lnTo>
                  <a:pt x="943" y="133"/>
                </a:lnTo>
                <a:lnTo>
                  <a:pt x="947" y="132"/>
                </a:lnTo>
                <a:lnTo>
                  <a:pt x="952" y="130"/>
                </a:lnTo>
                <a:lnTo>
                  <a:pt x="954" y="128"/>
                </a:lnTo>
                <a:lnTo>
                  <a:pt x="955" y="126"/>
                </a:lnTo>
                <a:lnTo>
                  <a:pt x="955" y="124"/>
                </a:lnTo>
                <a:lnTo>
                  <a:pt x="955" y="122"/>
                </a:lnTo>
                <a:lnTo>
                  <a:pt x="961" y="121"/>
                </a:lnTo>
                <a:lnTo>
                  <a:pt x="965" y="118"/>
                </a:lnTo>
                <a:lnTo>
                  <a:pt x="970" y="115"/>
                </a:lnTo>
                <a:lnTo>
                  <a:pt x="972" y="110"/>
                </a:lnTo>
                <a:lnTo>
                  <a:pt x="961" y="115"/>
                </a:lnTo>
                <a:lnTo>
                  <a:pt x="951" y="118"/>
                </a:lnTo>
                <a:lnTo>
                  <a:pt x="939" y="123"/>
                </a:lnTo>
                <a:lnTo>
                  <a:pt x="928" y="126"/>
                </a:lnTo>
                <a:lnTo>
                  <a:pt x="919" y="130"/>
                </a:lnTo>
                <a:lnTo>
                  <a:pt x="908" y="132"/>
                </a:lnTo>
                <a:lnTo>
                  <a:pt x="899" y="134"/>
                </a:lnTo>
                <a:lnTo>
                  <a:pt x="889" y="135"/>
                </a:lnTo>
                <a:lnTo>
                  <a:pt x="887" y="134"/>
                </a:lnTo>
                <a:lnTo>
                  <a:pt x="886" y="134"/>
                </a:lnTo>
                <a:lnTo>
                  <a:pt x="886" y="133"/>
                </a:lnTo>
                <a:lnTo>
                  <a:pt x="886" y="130"/>
                </a:lnTo>
                <a:lnTo>
                  <a:pt x="886" y="127"/>
                </a:lnTo>
                <a:lnTo>
                  <a:pt x="885" y="126"/>
                </a:lnTo>
                <a:lnTo>
                  <a:pt x="883" y="126"/>
                </a:lnTo>
                <a:lnTo>
                  <a:pt x="882" y="126"/>
                </a:lnTo>
                <a:lnTo>
                  <a:pt x="879" y="126"/>
                </a:lnTo>
                <a:lnTo>
                  <a:pt x="875" y="127"/>
                </a:lnTo>
                <a:lnTo>
                  <a:pt x="867" y="130"/>
                </a:lnTo>
                <a:lnTo>
                  <a:pt x="859" y="133"/>
                </a:lnTo>
                <a:lnTo>
                  <a:pt x="856" y="134"/>
                </a:lnTo>
                <a:lnTo>
                  <a:pt x="853" y="134"/>
                </a:lnTo>
                <a:lnTo>
                  <a:pt x="849" y="133"/>
                </a:lnTo>
                <a:lnTo>
                  <a:pt x="845" y="132"/>
                </a:lnTo>
                <a:lnTo>
                  <a:pt x="859" y="127"/>
                </a:lnTo>
                <a:lnTo>
                  <a:pt x="874" y="122"/>
                </a:lnTo>
                <a:lnTo>
                  <a:pt x="877" y="121"/>
                </a:lnTo>
                <a:lnTo>
                  <a:pt x="880" y="119"/>
                </a:lnTo>
                <a:lnTo>
                  <a:pt x="883" y="119"/>
                </a:lnTo>
                <a:lnTo>
                  <a:pt x="886" y="118"/>
                </a:lnTo>
                <a:lnTo>
                  <a:pt x="887" y="117"/>
                </a:lnTo>
                <a:lnTo>
                  <a:pt x="887" y="115"/>
                </a:lnTo>
                <a:lnTo>
                  <a:pt x="886" y="114"/>
                </a:lnTo>
                <a:lnTo>
                  <a:pt x="886" y="111"/>
                </a:lnTo>
                <a:lnTo>
                  <a:pt x="890" y="111"/>
                </a:lnTo>
                <a:lnTo>
                  <a:pt x="895" y="110"/>
                </a:lnTo>
                <a:lnTo>
                  <a:pt x="898" y="108"/>
                </a:lnTo>
                <a:lnTo>
                  <a:pt x="903" y="106"/>
                </a:lnTo>
                <a:lnTo>
                  <a:pt x="900" y="107"/>
                </a:lnTo>
                <a:lnTo>
                  <a:pt x="898" y="107"/>
                </a:lnTo>
                <a:lnTo>
                  <a:pt x="896" y="106"/>
                </a:lnTo>
                <a:lnTo>
                  <a:pt x="894" y="105"/>
                </a:lnTo>
                <a:lnTo>
                  <a:pt x="890" y="102"/>
                </a:lnTo>
                <a:lnTo>
                  <a:pt x="887" y="99"/>
                </a:lnTo>
                <a:lnTo>
                  <a:pt x="887" y="99"/>
                </a:lnTo>
                <a:lnTo>
                  <a:pt x="887" y="99"/>
                </a:lnTo>
                <a:lnTo>
                  <a:pt x="887" y="99"/>
                </a:lnTo>
                <a:lnTo>
                  <a:pt x="887" y="98"/>
                </a:lnTo>
                <a:lnTo>
                  <a:pt x="892" y="94"/>
                </a:lnTo>
                <a:lnTo>
                  <a:pt x="900" y="92"/>
                </a:lnTo>
                <a:lnTo>
                  <a:pt x="908" y="91"/>
                </a:lnTo>
                <a:lnTo>
                  <a:pt x="915" y="90"/>
                </a:lnTo>
                <a:lnTo>
                  <a:pt x="932" y="84"/>
                </a:lnTo>
                <a:lnTo>
                  <a:pt x="948" y="81"/>
                </a:lnTo>
                <a:lnTo>
                  <a:pt x="943" y="80"/>
                </a:lnTo>
                <a:lnTo>
                  <a:pt x="937" y="80"/>
                </a:lnTo>
                <a:lnTo>
                  <a:pt x="930" y="80"/>
                </a:lnTo>
                <a:lnTo>
                  <a:pt x="924" y="82"/>
                </a:lnTo>
                <a:lnTo>
                  <a:pt x="910" y="85"/>
                </a:lnTo>
                <a:lnTo>
                  <a:pt x="895" y="89"/>
                </a:lnTo>
                <a:lnTo>
                  <a:pt x="881" y="92"/>
                </a:lnTo>
                <a:lnTo>
                  <a:pt x="867" y="97"/>
                </a:lnTo>
                <a:lnTo>
                  <a:pt x="864" y="98"/>
                </a:lnTo>
                <a:lnTo>
                  <a:pt x="863" y="97"/>
                </a:lnTo>
                <a:lnTo>
                  <a:pt x="862" y="96"/>
                </a:lnTo>
                <a:lnTo>
                  <a:pt x="859" y="94"/>
                </a:lnTo>
                <a:lnTo>
                  <a:pt x="855" y="93"/>
                </a:lnTo>
                <a:lnTo>
                  <a:pt x="849" y="94"/>
                </a:lnTo>
                <a:lnTo>
                  <a:pt x="838" y="98"/>
                </a:lnTo>
                <a:lnTo>
                  <a:pt x="826" y="102"/>
                </a:lnTo>
                <a:lnTo>
                  <a:pt x="824" y="101"/>
                </a:lnTo>
                <a:lnTo>
                  <a:pt x="823" y="101"/>
                </a:lnTo>
                <a:lnTo>
                  <a:pt x="822" y="100"/>
                </a:lnTo>
                <a:lnTo>
                  <a:pt x="822" y="98"/>
                </a:lnTo>
                <a:lnTo>
                  <a:pt x="828" y="94"/>
                </a:lnTo>
                <a:lnTo>
                  <a:pt x="833" y="93"/>
                </a:lnTo>
                <a:lnTo>
                  <a:pt x="848" y="88"/>
                </a:lnTo>
                <a:lnTo>
                  <a:pt x="864" y="82"/>
                </a:lnTo>
                <a:lnTo>
                  <a:pt x="879" y="77"/>
                </a:lnTo>
                <a:lnTo>
                  <a:pt x="894" y="72"/>
                </a:lnTo>
                <a:lnTo>
                  <a:pt x="886" y="70"/>
                </a:lnTo>
                <a:lnTo>
                  <a:pt x="878" y="70"/>
                </a:lnTo>
                <a:lnTo>
                  <a:pt x="870" y="73"/>
                </a:lnTo>
                <a:lnTo>
                  <a:pt x="863" y="74"/>
                </a:lnTo>
                <a:lnTo>
                  <a:pt x="855" y="76"/>
                </a:lnTo>
                <a:lnTo>
                  <a:pt x="849" y="78"/>
                </a:lnTo>
                <a:lnTo>
                  <a:pt x="845" y="80"/>
                </a:lnTo>
                <a:lnTo>
                  <a:pt x="840" y="78"/>
                </a:lnTo>
                <a:lnTo>
                  <a:pt x="839" y="77"/>
                </a:lnTo>
                <a:lnTo>
                  <a:pt x="837" y="76"/>
                </a:lnTo>
                <a:lnTo>
                  <a:pt x="833" y="76"/>
                </a:lnTo>
                <a:lnTo>
                  <a:pt x="831" y="78"/>
                </a:lnTo>
                <a:lnTo>
                  <a:pt x="824" y="80"/>
                </a:lnTo>
                <a:lnTo>
                  <a:pt x="819" y="80"/>
                </a:lnTo>
                <a:lnTo>
                  <a:pt x="817" y="78"/>
                </a:lnTo>
                <a:lnTo>
                  <a:pt x="819" y="77"/>
                </a:lnTo>
                <a:lnTo>
                  <a:pt x="820" y="76"/>
                </a:lnTo>
                <a:lnTo>
                  <a:pt x="821" y="76"/>
                </a:lnTo>
                <a:lnTo>
                  <a:pt x="822" y="75"/>
                </a:lnTo>
                <a:lnTo>
                  <a:pt x="822" y="74"/>
                </a:lnTo>
                <a:lnTo>
                  <a:pt x="821" y="74"/>
                </a:lnTo>
                <a:lnTo>
                  <a:pt x="820" y="74"/>
                </a:lnTo>
                <a:lnTo>
                  <a:pt x="816" y="74"/>
                </a:lnTo>
                <a:lnTo>
                  <a:pt x="814" y="75"/>
                </a:lnTo>
                <a:lnTo>
                  <a:pt x="812" y="77"/>
                </a:lnTo>
                <a:lnTo>
                  <a:pt x="809" y="78"/>
                </a:lnTo>
                <a:lnTo>
                  <a:pt x="805" y="80"/>
                </a:lnTo>
                <a:lnTo>
                  <a:pt x="800" y="80"/>
                </a:lnTo>
                <a:lnTo>
                  <a:pt x="795" y="81"/>
                </a:lnTo>
                <a:lnTo>
                  <a:pt x="789" y="82"/>
                </a:lnTo>
                <a:lnTo>
                  <a:pt x="780" y="83"/>
                </a:lnTo>
                <a:lnTo>
                  <a:pt x="772" y="85"/>
                </a:lnTo>
                <a:lnTo>
                  <a:pt x="763" y="89"/>
                </a:lnTo>
                <a:lnTo>
                  <a:pt x="755" y="92"/>
                </a:lnTo>
                <a:lnTo>
                  <a:pt x="749" y="93"/>
                </a:lnTo>
                <a:lnTo>
                  <a:pt x="743" y="96"/>
                </a:lnTo>
                <a:lnTo>
                  <a:pt x="740" y="97"/>
                </a:lnTo>
                <a:lnTo>
                  <a:pt x="737" y="98"/>
                </a:lnTo>
                <a:lnTo>
                  <a:pt x="733" y="97"/>
                </a:lnTo>
                <a:lnTo>
                  <a:pt x="731" y="96"/>
                </a:lnTo>
                <a:lnTo>
                  <a:pt x="729" y="92"/>
                </a:lnTo>
                <a:lnTo>
                  <a:pt x="725" y="90"/>
                </a:lnTo>
                <a:lnTo>
                  <a:pt x="719" y="85"/>
                </a:lnTo>
                <a:lnTo>
                  <a:pt x="714" y="83"/>
                </a:lnTo>
                <a:lnTo>
                  <a:pt x="708" y="81"/>
                </a:lnTo>
                <a:lnTo>
                  <a:pt x="704" y="78"/>
                </a:lnTo>
                <a:lnTo>
                  <a:pt x="699" y="75"/>
                </a:lnTo>
                <a:lnTo>
                  <a:pt x="696" y="72"/>
                </a:lnTo>
                <a:lnTo>
                  <a:pt x="694" y="69"/>
                </a:lnTo>
                <a:lnTo>
                  <a:pt x="692" y="68"/>
                </a:lnTo>
                <a:lnTo>
                  <a:pt x="689" y="68"/>
                </a:lnTo>
                <a:lnTo>
                  <a:pt x="686" y="69"/>
                </a:lnTo>
                <a:lnTo>
                  <a:pt x="683" y="68"/>
                </a:lnTo>
                <a:lnTo>
                  <a:pt x="680" y="66"/>
                </a:lnTo>
                <a:lnTo>
                  <a:pt x="675" y="64"/>
                </a:lnTo>
                <a:lnTo>
                  <a:pt x="672" y="63"/>
                </a:lnTo>
                <a:lnTo>
                  <a:pt x="671" y="59"/>
                </a:lnTo>
                <a:lnTo>
                  <a:pt x="667" y="57"/>
                </a:lnTo>
                <a:lnTo>
                  <a:pt x="664" y="59"/>
                </a:lnTo>
                <a:lnTo>
                  <a:pt x="659" y="60"/>
                </a:lnTo>
                <a:lnTo>
                  <a:pt x="655" y="58"/>
                </a:lnTo>
                <a:lnTo>
                  <a:pt x="650" y="55"/>
                </a:lnTo>
                <a:lnTo>
                  <a:pt x="644" y="53"/>
                </a:lnTo>
                <a:lnTo>
                  <a:pt x="638" y="52"/>
                </a:lnTo>
                <a:lnTo>
                  <a:pt x="631" y="50"/>
                </a:lnTo>
                <a:lnTo>
                  <a:pt x="624" y="47"/>
                </a:lnTo>
                <a:lnTo>
                  <a:pt x="619" y="43"/>
                </a:lnTo>
                <a:lnTo>
                  <a:pt x="613" y="41"/>
                </a:lnTo>
                <a:lnTo>
                  <a:pt x="603" y="40"/>
                </a:lnTo>
                <a:lnTo>
                  <a:pt x="593" y="39"/>
                </a:lnTo>
                <a:lnTo>
                  <a:pt x="576" y="34"/>
                </a:lnTo>
                <a:lnTo>
                  <a:pt x="559" y="30"/>
                </a:lnTo>
                <a:lnTo>
                  <a:pt x="542" y="25"/>
                </a:lnTo>
                <a:lnTo>
                  <a:pt x="524" y="22"/>
                </a:lnTo>
                <a:lnTo>
                  <a:pt x="513" y="20"/>
                </a:lnTo>
                <a:lnTo>
                  <a:pt x="504" y="18"/>
                </a:lnTo>
                <a:lnTo>
                  <a:pt x="494" y="17"/>
                </a:lnTo>
                <a:lnTo>
                  <a:pt x="484" y="16"/>
                </a:lnTo>
                <a:lnTo>
                  <a:pt x="475" y="14"/>
                </a:lnTo>
                <a:lnTo>
                  <a:pt x="465" y="13"/>
                </a:lnTo>
                <a:lnTo>
                  <a:pt x="454" y="11"/>
                </a:lnTo>
                <a:lnTo>
                  <a:pt x="445" y="13"/>
                </a:lnTo>
                <a:lnTo>
                  <a:pt x="435" y="14"/>
                </a:lnTo>
                <a:lnTo>
                  <a:pt x="424" y="15"/>
                </a:lnTo>
                <a:lnTo>
                  <a:pt x="419" y="16"/>
                </a:lnTo>
                <a:lnTo>
                  <a:pt x="414" y="15"/>
                </a:lnTo>
                <a:lnTo>
                  <a:pt x="412" y="15"/>
                </a:lnTo>
                <a:lnTo>
                  <a:pt x="411" y="14"/>
                </a:lnTo>
                <a:lnTo>
                  <a:pt x="410" y="13"/>
                </a:lnTo>
                <a:lnTo>
                  <a:pt x="409" y="13"/>
                </a:lnTo>
                <a:lnTo>
                  <a:pt x="401" y="14"/>
                </a:lnTo>
                <a:lnTo>
                  <a:pt x="392" y="15"/>
                </a:lnTo>
                <a:lnTo>
                  <a:pt x="388" y="15"/>
                </a:lnTo>
                <a:lnTo>
                  <a:pt x="385" y="15"/>
                </a:lnTo>
                <a:lnTo>
                  <a:pt x="381" y="16"/>
                </a:lnTo>
                <a:lnTo>
                  <a:pt x="379" y="18"/>
                </a:lnTo>
                <a:lnTo>
                  <a:pt x="389" y="18"/>
                </a:lnTo>
                <a:lnTo>
                  <a:pt x="401" y="18"/>
                </a:lnTo>
                <a:lnTo>
                  <a:pt x="403" y="18"/>
                </a:lnTo>
                <a:lnTo>
                  <a:pt x="407" y="18"/>
                </a:lnTo>
                <a:lnTo>
                  <a:pt x="409" y="18"/>
                </a:lnTo>
                <a:lnTo>
                  <a:pt x="410" y="20"/>
                </a:lnTo>
                <a:lnTo>
                  <a:pt x="405" y="22"/>
                </a:lnTo>
                <a:lnTo>
                  <a:pt x="401" y="22"/>
                </a:lnTo>
                <a:lnTo>
                  <a:pt x="392" y="22"/>
                </a:lnTo>
                <a:lnTo>
                  <a:pt x="384" y="22"/>
                </a:lnTo>
                <a:lnTo>
                  <a:pt x="383" y="23"/>
                </a:lnTo>
                <a:lnTo>
                  <a:pt x="383" y="24"/>
                </a:lnTo>
                <a:lnTo>
                  <a:pt x="383" y="25"/>
                </a:lnTo>
                <a:lnTo>
                  <a:pt x="385" y="26"/>
                </a:lnTo>
                <a:lnTo>
                  <a:pt x="388" y="25"/>
                </a:lnTo>
                <a:lnTo>
                  <a:pt x="392" y="24"/>
                </a:lnTo>
                <a:lnTo>
                  <a:pt x="388" y="25"/>
                </a:lnTo>
                <a:lnTo>
                  <a:pt x="386" y="26"/>
                </a:lnTo>
                <a:lnTo>
                  <a:pt x="389" y="26"/>
                </a:lnTo>
                <a:lnTo>
                  <a:pt x="393" y="26"/>
                </a:lnTo>
                <a:lnTo>
                  <a:pt x="396" y="27"/>
                </a:lnTo>
                <a:lnTo>
                  <a:pt x="399" y="28"/>
                </a:lnTo>
                <a:lnTo>
                  <a:pt x="399" y="30"/>
                </a:lnTo>
                <a:lnTo>
                  <a:pt x="397" y="31"/>
                </a:lnTo>
                <a:lnTo>
                  <a:pt x="396" y="31"/>
                </a:lnTo>
                <a:lnTo>
                  <a:pt x="394" y="31"/>
                </a:lnTo>
                <a:lnTo>
                  <a:pt x="399" y="32"/>
                </a:lnTo>
                <a:lnTo>
                  <a:pt x="404" y="33"/>
                </a:lnTo>
                <a:lnTo>
                  <a:pt x="399" y="32"/>
                </a:lnTo>
                <a:lnTo>
                  <a:pt x="393" y="31"/>
                </a:lnTo>
                <a:lnTo>
                  <a:pt x="385" y="30"/>
                </a:lnTo>
                <a:lnTo>
                  <a:pt x="378" y="31"/>
                </a:lnTo>
                <a:lnTo>
                  <a:pt x="363" y="30"/>
                </a:lnTo>
                <a:lnTo>
                  <a:pt x="350" y="31"/>
                </a:lnTo>
                <a:lnTo>
                  <a:pt x="352" y="33"/>
                </a:lnTo>
                <a:lnTo>
                  <a:pt x="354" y="34"/>
                </a:lnTo>
                <a:lnTo>
                  <a:pt x="356" y="35"/>
                </a:lnTo>
                <a:lnTo>
                  <a:pt x="360" y="36"/>
                </a:lnTo>
                <a:lnTo>
                  <a:pt x="366" y="36"/>
                </a:lnTo>
                <a:lnTo>
                  <a:pt x="371" y="36"/>
                </a:lnTo>
                <a:lnTo>
                  <a:pt x="378" y="35"/>
                </a:lnTo>
                <a:lnTo>
                  <a:pt x="385" y="36"/>
                </a:lnTo>
                <a:lnTo>
                  <a:pt x="392" y="38"/>
                </a:lnTo>
                <a:lnTo>
                  <a:pt x="397" y="41"/>
                </a:lnTo>
                <a:lnTo>
                  <a:pt x="375" y="43"/>
                </a:lnTo>
                <a:lnTo>
                  <a:pt x="353" y="44"/>
                </a:lnTo>
                <a:lnTo>
                  <a:pt x="330" y="47"/>
                </a:lnTo>
                <a:lnTo>
                  <a:pt x="307" y="47"/>
                </a:lnTo>
                <a:lnTo>
                  <a:pt x="323" y="51"/>
                </a:lnTo>
                <a:lnTo>
                  <a:pt x="340" y="57"/>
                </a:lnTo>
                <a:lnTo>
                  <a:pt x="350" y="58"/>
                </a:lnTo>
                <a:lnTo>
                  <a:pt x="360" y="59"/>
                </a:lnTo>
                <a:lnTo>
                  <a:pt x="369" y="58"/>
                </a:lnTo>
                <a:lnTo>
                  <a:pt x="379" y="58"/>
                </a:lnTo>
                <a:lnTo>
                  <a:pt x="399" y="59"/>
                </a:lnTo>
                <a:lnTo>
                  <a:pt x="419" y="61"/>
                </a:lnTo>
                <a:lnTo>
                  <a:pt x="440" y="64"/>
                </a:lnTo>
                <a:lnTo>
                  <a:pt x="459" y="67"/>
                </a:lnTo>
                <a:lnTo>
                  <a:pt x="468" y="68"/>
                </a:lnTo>
                <a:lnTo>
                  <a:pt x="477" y="70"/>
                </a:lnTo>
                <a:lnTo>
                  <a:pt x="482" y="74"/>
                </a:lnTo>
                <a:lnTo>
                  <a:pt x="487" y="76"/>
                </a:lnTo>
                <a:lnTo>
                  <a:pt x="498" y="78"/>
                </a:lnTo>
                <a:lnTo>
                  <a:pt x="507" y="80"/>
                </a:lnTo>
                <a:lnTo>
                  <a:pt x="517" y="82"/>
                </a:lnTo>
                <a:lnTo>
                  <a:pt x="526" y="84"/>
                </a:lnTo>
                <a:lnTo>
                  <a:pt x="543" y="89"/>
                </a:lnTo>
                <a:lnTo>
                  <a:pt x="560" y="92"/>
                </a:lnTo>
                <a:lnTo>
                  <a:pt x="566" y="94"/>
                </a:lnTo>
                <a:lnTo>
                  <a:pt x="573" y="94"/>
                </a:lnTo>
                <a:lnTo>
                  <a:pt x="576" y="94"/>
                </a:lnTo>
                <a:lnTo>
                  <a:pt x="578" y="93"/>
                </a:lnTo>
                <a:lnTo>
                  <a:pt x="579" y="93"/>
                </a:lnTo>
                <a:lnTo>
                  <a:pt x="582" y="96"/>
                </a:lnTo>
                <a:lnTo>
                  <a:pt x="585" y="99"/>
                </a:lnTo>
                <a:lnTo>
                  <a:pt x="589" y="102"/>
                </a:lnTo>
                <a:lnTo>
                  <a:pt x="592" y="102"/>
                </a:lnTo>
                <a:lnTo>
                  <a:pt x="594" y="102"/>
                </a:lnTo>
                <a:lnTo>
                  <a:pt x="598" y="105"/>
                </a:lnTo>
                <a:lnTo>
                  <a:pt x="601" y="107"/>
                </a:lnTo>
                <a:lnTo>
                  <a:pt x="607" y="109"/>
                </a:lnTo>
                <a:lnTo>
                  <a:pt x="613" y="113"/>
                </a:lnTo>
                <a:lnTo>
                  <a:pt x="615" y="114"/>
                </a:lnTo>
                <a:lnTo>
                  <a:pt x="618" y="116"/>
                </a:lnTo>
                <a:lnTo>
                  <a:pt x="618" y="118"/>
                </a:lnTo>
                <a:lnTo>
                  <a:pt x="618" y="122"/>
                </a:lnTo>
                <a:lnTo>
                  <a:pt x="615" y="119"/>
                </a:lnTo>
                <a:lnTo>
                  <a:pt x="610" y="118"/>
                </a:lnTo>
                <a:lnTo>
                  <a:pt x="607" y="117"/>
                </a:lnTo>
                <a:lnTo>
                  <a:pt x="605" y="116"/>
                </a:lnTo>
                <a:lnTo>
                  <a:pt x="605" y="117"/>
                </a:lnTo>
                <a:lnTo>
                  <a:pt x="605" y="117"/>
                </a:lnTo>
                <a:lnTo>
                  <a:pt x="602" y="115"/>
                </a:lnTo>
                <a:lnTo>
                  <a:pt x="601" y="115"/>
                </a:lnTo>
                <a:lnTo>
                  <a:pt x="597" y="113"/>
                </a:lnTo>
                <a:lnTo>
                  <a:pt x="592" y="111"/>
                </a:lnTo>
                <a:lnTo>
                  <a:pt x="584" y="109"/>
                </a:lnTo>
                <a:lnTo>
                  <a:pt x="577" y="106"/>
                </a:lnTo>
                <a:lnTo>
                  <a:pt x="570" y="101"/>
                </a:lnTo>
                <a:lnTo>
                  <a:pt x="562" y="98"/>
                </a:lnTo>
                <a:lnTo>
                  <a:pt x="553" y="97"/>
                </a:lnTo>
                <a:lnTo>
                  <a:pt x="544" y="94"/>
                </a:lnTo>
                <a:lnTo>
                  <a:pt x="541" y="93"/>
                </a:lnTo>
                <a:lnTo>
                  <a:pt x="539" y="92"/>
                </a:lnTo>
                <a:lnTo>
                  <a:pt x="534" y="91"/>
                </a:lnTo>
                <a:lnTo>
                  <a:pt x="531" y="91"/>
                </a:lnTo>
                <a:lnTo>
                  <a:pt x="523" y="89"/>
                </a:lnTo>
                <a:lnTo>
                  <a:pt x="513" y="86"/>
                </a:lnTo>
                <a:lnTo>
                  <a:pt x="509" y="88"/>
                </a:lnTo>
                <a:lnTo>
                  <a:pt x="506" y="88"/>
                </a:lnTo>
                <a:lnTo>
                  <a:pt x="502" y="86"/>
                </a:lnTo>
                <a:lnTo>
                  <a:pt x="500" y="84"/>
                </a:lnTo>
                <a:lnTo>
                  <a:pt x="498" y="82"/>
                </a:lnTo>
                <a:lnTo>
                  <a:pt x="495" y="83"/>
                </a:lnTo>
                <a:lnTo>
                  <a:pt x="493" y="84"/>
                </a:lnTo>
                <a:lnTo>
                  <a:pt x="491" y="88"/>
                </a:lnTo>
                <a:lnTo>
                  <a:pt x="495" y="88"/>
                </a:lnTo>
                <a:lnTo>
                  <a:pt x="498" y="89"/>
                </a:lnTo>
                <a:lnTo>
                  <a:pt x="501" y="91"/>
                </a:lnTo>
                <a:lnTo>
                  <a:pt x="503" y="93"/>
                </a:lnTo>
                <a:lnTo>
                  <a:pt x="461" y="89"/>
                </a:lnTo>
                <a:lnTo>
                  <a:pt x="420" y="85"/>
                </a:lnTo>
                <a:lnTo>
                  <a:pt x="378" y="82"/>
                </a:lnTo>
                <a:lnTo>
                  <a:pt x="337" y="81"/>
                </a:lnTo>
                <a:lnTo>
                  <a:pt x="344" y="83"/>
                </a:lnTo>
                <a:lnTo>
                  <a:pt x="350" y="85"/>
                </a:lnTo>
                <a:lnTo>
                  <a:pt x="353" y="86"/>
                </a:lnTo>
                <a:lnTo>
                  <a:pt x="354" y="88"/>
                </a:lnTo>
                <a:lnTo>
                  <a:pt x="353" y="90"/>
                </a:lnTo>
                <a:lnTo>
                  <a:pt x="351" y="91"/>
                </a:lnTo>
                <a:lnTo>
                  <a:pt x="345" y="92"/>
                </a:lnTo>
                <a:lnTo>
                  <a:pt x="338" y="92"/>
                </a:lnTo>
                <a:lnTo>
                  <a:pt x="335" y="92"/>
                </a:lnTo>
                <a:lnTo>
                  <a:pt x="331" y="92"/>
                </a:lnTo>
                <a:lnTo>
                  <a:pt x="329" y="93"/>
                </a:lnTo>
                <a:lnTo>
                  <a:pt x="328" y="96"/>
                </a:lnTo>
                <a:lnTo>
                  <a:pt x="339" y="97"/>
                </a:lnTo>
                <a:lnTo>
                  <a:pt x="351" y="97"/>
                </a:lnTo>
                <a:lnTo>
                  <a:pt x="362" y="97"/>
                </a:lnTo>
                <a:lnTo>
                  <a:pt x="373" y="98"/>
                </a:lnTo>
                <a:lnTo>
                  <a:pt x="366" y="101"/>
                </a:lnTo>
                <a:lnTo>
                  <a:pt x="356" y="102"/>
                </a:lnTo>
                <a:lnTo>
                  <a:pt x="354" y="103"/>
                </a:lnTo>
                <a:lnTo>
                  <a:pt x="352" y="103"/>
                </a:lnTo>
                <a:lnTo>
                  <a:pt x="353" y="107"/>
                </a:lnTo>
                <a:lnTo>
                  <a:pt x="354" y="110"/>
                </a:lnTo>
                <a:lnTo>
                  <a:pt x="359" y="111"/>
                </a:lnTo>
                <a:lnTo>
                  <a:pt x="363" y="110"/>
                </a:lnTo>
                <a:lnTo>
                  <a:pt x="369" y="109"/>
                </a:lnTo>
                <a:lnTo>
                  <a:pt x="373" y="110"/>
                </a:lnTo>
                <a:lnTo>
                  <a:pt x="385" y="113"/>
                </a:lnTo>
                <a:lnTo>
                  <a:pt x="396" y="115"/>
                </a:lnTo>
                <a:lnTo>
                  <a:pt x="408" y="115"/>
                </a:lnTo>
                <a:lnTo>
                  <a:pt x="419" y="115"/>
                </a:lnTo>
                <a:lnTo>
                  <a:pt x="433" y="116"/>
                </a:lnTo>
                <a:lnTo>
                  <a:pt x="445" y="118"/>
                </a:lnTo>
                <a:lnTo>
                  <a:pt x="459" y="119"/>
                </a:lnTo>
                <a:lnTo>
                  <a:pt x="474" y="122"/>
                </a:lnTo>
                <a:lnTo>
                  <a:pt x="480" y="122"/>
                </a:lnTo>
                <a:lnTo>
                  <a:pt x="487" y="123"/>
                </a:lnTo>
                <a:lnTo>
                  <a:pt x="491" y="125"/>
                </a:lnTo>
                <a:lnTo>
                  <a:pt x="493" y="126"/>
                </a:lnTo>
                <a:lnTo>
                  <a:pt x="493" y="130"/>
                </a:lnTo>
                <a:lnTo>
                  <a:pt x="493" y="133"/>
                </a:lnTo>
                <a:lnTo>
                  <a:pt x="488" y="132"/>
                </a:lnTo>
                <a:lnTo>
                  <a:pt x="483" y="131"/>
                </a:lnTo>
                <a:lnTo>
                  <a:pt x="482" y="128"/>
                </a:lnTo>
                <a:lnTo>
                  <a:pt x="480" y="127"/>
                </a:lnTo>
                <a:lnTo>
                  <a:pt x="476" y="126"/>
                </a:lnTo>
                <a:lnTo>
                  <a:pt x="471" y="126"/>
                </a:lnTo>
                <a:lnTo>
                  <a:pt x="461" y="127"/>
                </a:lnTo>
                <a:lnTo>
                  <a:pt x="451" y="128"/>
                </a:lnTo>
                <a:lnTo>
                  <a:pt x="441" y="127"/>
                </a:lnTo>
                <a:lnTo>
                  <a:pt x="432" y="125"/>
                </a:lnTo>
                <a:lnTo>
                  <a:pt x="424" y="122"/>
                </a:lnTo>
                <a:lnTo>
                  <a:pt x="414" y="119"/>
                </a:lnTo>
                <a:lnTo>
                  <a:pt x="401" y="118"/>
                </a:lnTo>
                <a:lnTo>
                  <a:pt x="388" y="117"/>
                </a:lnTo>
                <a:lnTo>
                  <a:pt x="377" y="117"/>
                </a:lnTo>
                <a:lnTo>
                  <a:pt x="366" y="116"/>
                </a:lnTo>
                <a:lnTo>
                  <a:pt x="361" y="116"/>
                </a:lnTo>
                <a:lnTo>
                  <a:pt x="356" y="116"/>
                </a:lnTo>
                <a:lnTo>
                  <a:pt x="351" y="117"/>
                </a:lnTo>
                <a:lnTo>
                  <a:pt x="346" y="118"/>
                </a:lnTo>
                <a:lnTo>
                  <a:pt x="351" y="119"/>
                </a:lnTo>
                <a:lnTo>
                  <a:pt x="355" y="121"/>
                </a:lnTo>
                <a:lnTo>
                  <a:pt x="359" y="123"/>
                </a:lnTo>
                <a:lnTo>
                  <a:pt x="361" y="125"/>
                </a:lnTo>
                <a:lnTo>
                  <a:pt x="364" y="123"/>
                </a:lnTo>
                <a:lnTo>
                  <a:pt x="367" y="119"/>
                </a:lnTo>
                <a:lnTo>
                  <a:pt x="370" y="121"/>
                </a:lnTo>
                <a:lnTo>
                  <a:pt x="373" y="122"/>
                </a:lnTo>
                <a:lnTo>
                  <a:pt x="387" y="124"/>
                </a:lnTo>
                <a:lnTo>
                  <a:pt x="401" y="126"/>
                </a:lnTo>
                <a:lnTo>
                  <a:pt x="408" y="126"/>
                </a:lnTo>
                <a:lnTo>
                  <a:pt x="413" y="127"/>
                </a:lnTo>
                <a:lnTo>
                  <a:pt x="419" y="128"/>
                </a:lnTo>
                <a:lnTo>
                  <a:pt x="424" y="132"/>
                </a:lnTo>
                <a:lnTo>
                  <a:pt x="417" y="132"/>
                </a:lnTo>
                <a:lnTo>
                  <a:pt x="409" y="133"/>
                </a:lnTo>
                <a:lnTo>
                  <a:pt x="407" y="133"/>
                </a:lnTo>
                <a:lnTo>
                  <a:pt x="404" y="135"/>
                </a:lnTo>
                <a:lnTo>
                  <a:pt x="405" y="138"/>
                </a:lnTo>
                <a:lnTo>
                  <a:pt x="408" y="140"/>
                </a:lnTo>
                <a:lnTo>
                  <a:pt x="407" y="142"/>
                </a:lnTo>
                <a:lnTo>
                  <a:pt x="403" y="143"/>
                </a:lnTo>
                <a:lnTo>
                  <a:pt x="401" y="142"/>
                </a:lnTo>
                <a:lnTo>
                  <a:pt x="397" y="141"/>
                </a:lnTo>
                <a:lnTo>
                  <a:pt x="393" y="142"/>
                </a:lnTo>
                <a:lnTo>
                  <a:pt x="387" y="147"/>
                </a:lnTo>
                <a:lnTo>
                  <a:pt x="384" y="147"/>
                </a:lnTo>
                <a:lnTo>
                  <a:pt x="381" y="144"/>
                </a:lnTo>
                <a:lnTo>
                  <a:pt x="379" y="142"/>
                </a:lnTo>
                <a:lnTo>
                  <a:pt x="377" y="140"/>
                </a:lnTo>
                <a:lnTo>
                  <a:pt x="370" y="140"/>
                </a:lnTo>
                <a:lnTo>
                  <a:pt x="361" y="141"/>
                </a:lnTo>
                <a:lnTo>
                  <a:pt x="352" y="140"/>
                </a:lnTo>
                <a:lnTo>
                  <a:pt x="343" y="139"/>
                </a:lnTo>
                <a:lnTo>
                  <a:pt x="333" y="139"/>
                </a:lnTo>
                <a:lnTo>
                  <a:pt x="322" y="136"/>
                </a:lnTo>
                <a:lnTo>
                  <a:pt x="313" y="134"/>
                </a:lnTo>
                <a:lnTo>
                  <a:pt x="304" y="131"/>
                </a:lnTo>
                <a:lnTo>
                  <a:pt x="295" y="128"/>
                </a:lnTo>
                <a:lnTo>
                  <a:pt x="285" y="127"/>
                </a:lnTo>
                <a:lnTo>
                  <a:pt x="273" y="125"/>
                </a:lnTo>
                <a:lnTo>
                  <a:pt x="262" y="124"/>
                </a:lnTo>
                <a:lnTo>
                  <a:pt x="251" y="122"/>
                </a:lnTo>
                <a:lnTo>
                  <a:pt x="239" y="119"/>
                </a:lnTo>
                <a:lnTo>
                  <a:pt x="229" y="118"/>
                </a:lnTo>
                <a:lnTo>
                  <a:pt x="218" y="117"/>
                </a:lnTo>
                <a:lnTo>
                  <a:pt x="206" y="116"/>
                </a:lnTo>
                <a:lnTo>
                  <a:pt x="195" y="116"/>
                </a:lnTo>
                <a:lnTo>
                  <a:pt x="186" y="117"/>
                </a:lnTo>
                <a:lnTo>
                  <a:pt x="175" y="117"/>
                </a:lnTo>
                <a:lnTo>
                  <a:pt x="164" y="116"/>
                </a:lnTo>
                <a:lnTo>
                  <a:pt x="153" y="115"/>
                </a:lnTo>
                <a:lnTo>
                  <a:pt x="140" y="116"/>
                </a:lnTo>
                <a:lnTo>
                  <a:pt x="128" y="117"/>
                </a:lnTo>
                <a:lnTo>
                  <a:pt x="117" y="117"/>
                </a:lnTo>
                <a:lnTo>
                  <a:pt x="108" y="118"/>
                </a:lnTo>
                <a:lnTo>
                  <a:pt x="107" y="122"/>
                </a:lnTo>
                <a:lnTo>
                  <a:pt x="107" y="124"/>
                </a:lnTo>
                <a:lnTo>
                  <a:pt x="111" y="124"/>
                </a:lnTo>
                <a:lnTo>
                  <a:pt x="113" y="125"/>
                </a:lnTo>
                <a:lnTo>
                  <a:pt x="116" y="130"/>
                </a:lnTo>
                <a:lnTo>
                  <a:pt x="120" y="134"/>
                </a:lnTo>
                <a:lnTo>
                  <a:pt x="113" y="134"/>
                </a:lnTo>
                <a:lnTo>
                  <a:pt x="105" y="135"/>
                </a:lnTo>
                <a:lnTo>
                  <a:pt x="101" y="135"/>
                </a:lnTo>
                <a:lnTo>
                  <a:pt x="98" y="134"/>
                </a:lnTo>
                <a:lnTo>
                  <a:pt x="96" y="132"/>
                </a:lnTo>
                <a:lnTo>
                  <a:pt x="96" y="130"/>
                </a:lnTo>
                <a:lnTo>
                  <a:pt x="89" y="133"/>
                </a:lnTo>
                <a:lnTo>
                  <a:pt x="82" y="134"/>
                </a:lnTo>
                <a:lnTo>
                  <a:pt x="75" y="135"/>
                </a:lnTo>
                <a:lnTo>
                  <a:pt x="68" y="135"/>
                </a:lnTo>
                <a:lnTo>
                  <a:pt x="54" y="135"/>
                </a:lnTo>
                <a:lnTo>
                  <a:pt x="40" y="136"/>
                </a:lnTo>
                <a:lnTo>
                  <a:pt x="57" y="136"/>
                </a:lnTo>
                <a:lnTo>
                  <a:pt x="74" y="136"/>
                </a:lnTo>
                <a:lnTo>
                  <a:pt x="91" y="139"/>
                </a:lnTo>
                <a:lnTo>
                  <a:pt x="108" y="142"/>
                </a:lnTo>
                <a:lnTo>
                  <a:pt x="103" y="144"/>
                </a:lnTo>
                <a:lnTo>
                  <a:pt x="97" y="146"/>
                </a:lnTo>
                <a:lnTo>
                  <a:pt x="91" y="147"/>
                </a:lnTo>
                <a:lnTo>
                  <a:pt x="86" y="147"/>
                </a:lnTo>
                <a:lnTo>
                  <a:pt x="74" y="147"/>
                </a:lnTo>
                <a:lnTo>
                  <a:pt x="64" y="149"/>
                </a:lnTo>
                <a:lnTo>
                  <a:pt x="58" y="150"/>
                </a:lnTo>
                <a:lnTo>
                  <a:pt x="53" y="151"/>
                </a:lnTo>
                <a:lnTo>
                  <a:pt x="47" y="152"/>
                </a:lnTo>
                <a:lnTo>
                  <a:pt x="42" y="151"/>
                </a:lnTo>
                <a:lnTo>
                  <a:pt x="39" y="151"/>
                </a:lnTo>
                <a:lnTo>
                  <a:pt x="39" y="150"/>
                </a:lnTo>
                <a:lnTo>
                  <a:pt x="41" y="148"/>
                </a:lnTo>
                <a:lnTo>
                  <a:pt x="43" y="146"/>
                </a:lnTo>
                <a:lnTo>
                  <a:pt x="40" y="147"/>
                </a:lnTo>
                <a:lnTo>
                  <a:pt x="37" y="147"/>
                </a:lnTo>
                <a:lnTo>
                  <a:pt x="33" y="149"/>
                </a:lnTo>
                <a:lnTo>
                  <a:pt x="30" y="150"/>
                </a:lnTo>
                <a:lnTo>
                  <a:pt x="23" y="148"/>
                </a:lnTo>
                <a:lnTo>
                  <a:pt x="15" y="146"/>
                </a:lnTo>
                <a:lnTo>
                  <a:pt x="8" y="144"/>
                </a:lnTo>
                <a:lnTo>
                  <a:pt x="1" y="146"/>
                </a:lnTo>
                <a:lnTo>
                  <a:pt x="0" y="147"/>
                </a:lnTo>
                <a:lnTo>
                  <a:pt x="0" y="148"/>
                </a:lnTo>
                <a:lnTo>
                  <a:pt x="1" y="148"/>
                </a:lnTo>
                <a:lnTo>
                  <a:pt x="2" y="149"/>
                </a:lnTo>
                <a:lnTo>
                  <a:pt x="4" y="150"/>
                </a:lnTo>
                <a:lnTo>
                  <a:pt x="5" y="151"/>
                </a:lnTo>
                <a:lnTo>
                  <a:pt x="1" y="152"/>
                </a:lnTo>
                <a:lnTo>
                  <a:pt x="1" y="153"/>
                </a:lnTo>
                <a:lnTo>
                  <a:pt x="4" y="155"/>
                </a:lnTo>
                <a:lnTo>
                  <a:pt x="6" y="156"/>
                </a:lnTo>
                <a:lnTo>
                  <a:pt x="10" y="159"/>
                </a:lnTo>
                <a:lnTo>
                  <a:pt x="16" y="161"/>
                </a:lnTo>
                <a:lnTo>
                  <a:pt x="28" y="163"/>
                </a:lnTo>
                <a:lnTo>
                  <a:pt x="40" y="164"/>
                </a:lnTo>
                <a:lnTo>
                  <a:pt x="51" y="164"/>
                </a:lnTo>
                <a:lnTo>
                  <a:pt x="63" y="164"/>
                </a:lnTo>
                <a:lnTo>
                  <a:pt x="64" y="164"/>
                </a:lnTo>
                <a:lnTo>
                  <a:pt x="66" y="164"/>
                </a:lnTo>
                <a:lnTo>
                  <a:pt x="67" y="167"/>
                </a:lnTo>
                <a:lnTo>
                  <a:pt x="67" y="171"/>
                </a:lnTo>
                <a:lnTo>
                  <a:pt x="70" y="172"/>
                </a:lnTo>
                <a:lnTo>
                  <a:pt x="71" y="173"/>
                </a:lnTo>
                <a:lnTo>
                  <a:pt x="71" y="172"/>
                </a:lnTo>
                <a:lnTo>
                  <a:pt x="72" y="171"/>
                </a:lnTo>
                <a:lnTo>
                  <a:pt x="72" y="168"/>
                </a:lnTo>
                <a:lnTo>
                  <a:pt x="72" y="166"/>
                </a:lnTo>
                <a:lnTo>
                  <a:pt x="80" y="168"/>
                </a:lnTo>
                <a:lnTo>
                  <a:pt x="90" y="171"/>
                </a:lnTo>
                <a:lnTo>
                  <a:pt x="100" y="173"/>
                </a:lnTo>
                <a:lnTo>
                  <a:pt x="111" y="176"/>
                </a:lnTo>
                <a:lnTo>
                  <a:pt x="107" y="179"/>
                </a:lnTo>
                <a:lnTo>
                  <a:pt x="104" y="181"/>
                </a:lnTo>
                <a:lnTo>
                  <a:pt x="100" y="181"/>
                </a:lnTo>
                <a:lnTo>
                  <a:pt x="97" y="181"/>
                </a:lnTo>
                <a:lnTo>
                  <a:pt x="89" y="180"/>
                </a:lnTo>
                <a:lnTo>
                  <a:pt x="82" y="181"/>
                </a:lnTo>
                <a:lnTo>
                  <a:pt x="86" y="182"/>
                </a:lnTo>
                <a:lnTo>
                  <a:pt x="89" y="183"/>
                </a:lnTo>
                <a:lnTo>
                  <a:pt x="92" y="183"/>
                </a:lnTo>
                <a:lnTo>
                  <a:pt x="96" y="183"/>
                </a:lnTo>
                <a:lnTo>
                  <a:pt x="103" y="184"/>
                </a:lnTo>
                <a:lnTo>
                  <a:pt x="108" y="184"/>
                </a:lnTo>
                <a:lnTo>
                  <a:pt x="114" y="183"/>
                </a:lnTo>
                <a:lnTo>
                  <a:pt x="119" y="182"/>
                </a:lnTo>
                <a:lnTo>
                  <a:pt x="121" y="182"/>
                </a:lnTo>
                <a:lnTo>
                  <a:pt x="123" y="183"/>
                </a:lnTo>
                <a:lnTo>
                  <a:pt x="125" y="184"/>
                </a:lnTo>
                <a:lnTo>
                  <a:pt x="128" y="188"/>
                </a:lnTo>
                <a:lnTo>
                  <a:pt x="121" y="186"/>
                </a:lnTo>
                <a:lnTo>
                  <a:pt x="114" y="186"/>
                </a:lnTo>
                <a:lnTo>
                  <a:pt x="107" y="188"/>
                </a:lnTo>
                <a:lnTo>
                  <a:pt x="99" y="190"/>
                </a:lnTo>
                <a:lnTo>
                  <a:pt x="84" y="190"/>
                </a:lnTo>
                <a:lnTo>
                  <a:pt x="70" y="192"/>
                </a:lnTo>
                <a:lnTo>
                  <a:pt x="64" y="193"/>
                </a:lnTo>
                <a:lnTo>
                  <a:pt x="59" y="193"/>
                </a:lnTo>
                <a:lnTo>
                  <a:pt x="56" y="191"/>
                </a:lnTo>
                <a:lnTo>
                  <a:pt x="53" y="188"/>
                </a:lnTo>
                <a:lnTo>
                  <a:pt x="49" y="188"/>
                </a:lnTo>
                <a:lnTo>
                  <a:pt x="46" y="189"/>
                </a:lnTo>
                <a:lnTo>
                  <a:pt x="43" y="190"/>
                </a:lnTo>
                <a:lnTo>
                  <a:pt x="42" y="190"/>
                </a:lnTo>
                <a:lnTo>
                  <a:pt x="40" y="190"/>
                </a:lnTo>
                <a:lnTo>
                  <a:pt x="39" y="188"/>
                </a:lnTo>
                <a:lnTo>
                  <a:pt x="37" y="190"/>
                </a:lnTo>
                <a:lnTo>
                  <a:pt x="34" y="191"/>
                </a:lnTo>
                <a:lnTo>
                  <a:pt x="33" y="192"/>
                </a:lnTo>
                <a:lnTo>
                  <a:pt x="31" y="192"/>
                </a:lnTo>
                <a:lnTo>
                  <a:pt x="26" y="191"/>
                </a:lnTo>
                <a:lnTo>
                  <a:pt x="22" y="189"/>
                </a:lnTo>
                <a:lnTo>
                  <a:pt x="17" y="186"/>
                </a:lnTo>
                <a:lnTo>
                  <a:pt x="14" y="185"/>
                </a:lnTo>
                <a:lnTo>
                  <a:pt x="12" y="185"/>
                </a:lnTo>
                <a:lnTo>
                  <a:pt x="10" y="185"/>
                </a:lnTo>
                <a:lnTo>
                  <a:pt x="8" y="186"/>
                </a:lnTo>
                <a:lnTo>
                  <a:pt x="7" y="188"/>
                </a:lnTo>
                <a:lnTo>
                  <a:pt x="10" y="189"/>
                </a:lnTo>
                <a:lnTo>
                  <a:pt x="15" y="189"/>
                </a:lnTo>
                <a:lnTo>
                  <a:pt x="17" y="191"/>
                </a:lnTo>
                <a:lnTo>
                  <a:pt x="21" y="193"/>
                </a:lnTo>
                <a:lnTo>
                  <a:pt x="28" y="196"/>
                </a:lnTo>
                <a:lnTo>
                  <a:pt x="33" y="198"/>
                </a:lnTo>
                <a:lnTo>
                  <a:pt x="35" y="200"/>
                </a:lnTo>
                <a:lnTo>
                  <a:pt x="35" y="201"/>
                </a:lnTo>
                <a:lnTo>
                  <a:pt x="34" y="202"/>
                </a:lnTo>
                <a:lnTo>
                  <a:pt x="33" y="202"/>
                </a:lnTo>
                <a:lnTo>
                  <a:pt x="30" y="204"/>
                </a:lnTo>
                <a:lnTo>
                  <a:pt x="26" y="204"/>
                </a:lnTo>
                <a:lnTo>
                  <a:pt x="23" y="205"/>
                </a:lnTo>
                <a:lnTo>
                  <a:pt x="21" y="206"/>
                </a:lnTo>
                <a:lnTo>
                  <a:pt x="20" y="208"/>
                </a:lnTo>
                <a:lnTo>
                  <a:pt x="20" y="211"/>
                </a:lnTo>
                <a:lnTo>
                  <a:pt x="26" y="218"/>
                </a:lnTo>
                <a:lnTo>
                  <a:pt x="35" y="224"/>
                </a:lnTo>
                <a:lnTo>
                  <a:pt x="43" y="230"/>
                </a:lnTo>
                <a:lnTo>
                  <a:pt x="53" y="233"/>
                </a:lnTo>
                <a:lnTo>
                  <a:pt x="61" y="238"/>
                </a:lnTo>
                <a:lnTo>
                  <a:pt x="70" y="240"/>
                </a:lnTo>
                <a:lnTo>
                  <a:pt x="79" y="238"/>
                </a:lnTo>
                <a:lnTo>
                  <a:pt x="88" y="238"/>
                </a:lnTo>
                <a:lnTo>
                  <a:pt x="83" y="241"/>
                </a:lnTo>
                <a:lnTo>
                  <a:pt x="79" y="244"/>
                </a:lnTo>
                <a:lnTo>
                  <a:pt x="73" y="246"/>
                </a:lnTo>
                <a:lnTo>
                  <a:pt x="67" y="248"/>
                </a:lnTo>
                <a:lnTo>
                  <a:pt x="55" y="248"/>
                </a:lnTo>
                <a:lnTo>
                  <a:pt x="42" y="249"/>
                </a:lnTo>
                <a:lnTo>
                  <a:pt x="53" y="254"/>
                </a:lnTo>
                <a:lnTo>
                  <a:pt x="62" y="258"/>
                </a:lnTo>
                <a:lnTo>
                  <a:pt x="72" y="263"/>
                </a:lnTo>
                <a:lnTo>
                  <a:pt x="82" y="267"/>
                </a:lnTo>
                <a:lnTo>
                  <a:pt x="66" y="268"/>
                </a:lnTo>
                <a:lnTo>
                  <a:pt x="49" y="268"/>
                </a:lnTo>
                <a:lnTo>
                  <a:pt x="42" y="266"/>
                </a:lnTo>
                <a:lnTo>
                  <a:pt x="37" y="264"/>
                </a:lnTo>
                <a:lnTo>
                  <a:pt x="30" y="263"/>
                </a:lnTo>
                <a:lnTo>
                  <a:pt x="23" y="263"/>
                </a:lnTo>
                <a:lnTo>
                  <a:pt x="37" y="268"/>
                </a:lnTo>
                <a:lnTo>
                  <a:pt x="50" y="272"/>
                </a:lnTo>
                <a:lnTo>
                  <a:pt x="65" y="274"/>
                </a:lnTo>
                <a:lnTo>
                  <a:pt x="79" y="276"/>
                </a:lnTo>
                <a:lnTo>
                  <a:pt x="94" y="280"/>
                </a:lnTo>
                <a:lnTo>
                  <a:pt x="108" y="282"/>
                </a:lnTo>
                <a:lnTo>
                  <a:pt x="113" y="281"/>
                </a:lnTo>
                <a:lnTo>
                  <a:pt x="117" y="281"/>
                </a:lnTo>
                <a:lnTo>
                  <a:pt x="125" y="283"/>
                </a:lnTo>
                <a:lnTo>
                  <a:pt x="132" y="285"/>
                </a:lnTo>
                <a:lnTo>
                  <a:pt x="147" y="287"/>
                </a:lnTo>
                <a:lnTo>
                  <a:pt x="162" y="289"/>
                </a:lnTo>
                <a:lnTo>
                  <a:pt x="178" y="290"/>
                </a:lnTo>
                <a:lnTo>
                  <a:pt x="193" y="291"/>
                </a:lnTo>
                <a:lnTo>
                  <a:pt x="198" y="292"/>
                </a:lnTo>
                <a:lnTo>
                  <a:pt x="205" y="293"/>
                </a:lnTo>
                <a:lnTo>
                  <a:pt x="211" y="294"/>
                </a:lnTo>
                <a:lnTo>
                  <a:pt x="216" y="293"/>
                </a:lnTo>
                <a:lnTo>
                  <a:pt x="221" y="290"/>
                </a:lnTo>
                <a:lnTo>
                  <a:pt x="227" y="289"/>
                </a:lnTo>
                <a:lnTo>
                  <a:pt x="234" y="291"/>
                </a:lnTo>
                <a:lnTo>
                  <a:pt x="241" y="291"/>
                </a:lnTo>
                <a:lnTo>
                  <a:pt x="240" y="293"/>
                </a:lnTo>
                <a:lnTo>
                  <a:pt x="239" y="294"/>
                </a:lnTo>
                <a:lnTo>
                  <a:pt x="237" y="296"/>
                </a:lnTo>
                <a:lnTo>
                  <a:pt x="236" y="297"/>
                </a:lnTo>
                <a:lnTo>
                  <a:pt x="235" y="296"/>
                </a:lnTo>
                <a:lnTo>
                  <a:pt x="235" y="297"/>
                </a:lnTo>
                <a:lnTo>
                  <a:pt x="235" y="297"/>
                </a:lnTo>
                <a:lnTo>
                  <a:pt x="236" y="297"/>
                </a:lnTo>
                <a:lnTo>
                  <a:pt x="238" y="299"/>
                </a:lnTo>
                <a:lnTo>
                  <a:pt x="240" y="300"/>
                </a:lnTo>
                <a:lnTo>
                  <a:pt x="243" y="300"/>
                </a:lnTo>
                <a:lnTo>
                  <a:pt x="245" y="299"/>
                </a:lnTo>
                <a:lnTo>
                  <a:pt x="249" y="297"/>
                </a:lnTo>
                <a:lnTo>
                  <a:pt x="254" y="296"/>
                </a:lnTo>
                <a:lnTo>
                  <a:pt x="256" y="299"/>
                </a:lnTo>
                <a:lnTo>
                  <a:pt x="260" y="302"/>
                </a:lnTo>
                <a:lnTo>
                  <a:pt x="262" y="302"/>
                </a:lnTo>
                <a:lnTo>
                  <a:pt x="265" y="302"/>
                </a:lnTo>
                <a:lnTo>
                  <a:pt x="270" y="300"/>
                </a:lnTo>
                <a:lnTo>
                  <a:pt x="274" y="298"/>
                </a:lnTo>
                <a:lnTo>
                  <a:pt x="282" y="299"/>
                </a:lnTo>
                <a:lnTo>
                  <a:pt x="290" y="301"/>
                </a:lnTo>
                <a:lnTo>
                  <a:pt x="300" y="304"/>
                </a:lnTo>
                <a:lnTo>
                  <a:pt x="310" y="305"/>
                </a:lnTo>
                <a:lnTo>
                  <a:pt x="326" y="308"/>
                </a:lnTo>
                <a:lnTo>
                  <a:pt x="340" y="308"/>
                </a:lnTo>
                <a:lnTo>
                  <a:pt x="346" y="308"/>
                </a:lnTo>
                <a:lnTo>
                  <a:pt x="352" y="309"/>
                </a:lnTo>
                <a:lnTo>
                  <a:pt x="356" y="314"/>
                </a:lnTo>
                <a:lnTo>
                  <a:pt x="360" y="317"/>
                </a:lnTo>
                <a:lnTo>
                  <a:pt x="364" y="316"/>
                </a:lnTo>
                <a:lnTo>
                  <a:pt x="369" y="313"/>
                </a:lnTo>
                <a:lnTo>
                  <a:pt x="369" y="312"/>
                </a:lnTo>
                <a:lnTo>
                  <a:pt x="369" y="310"/>
                </a:lnTo>
                <a:lnTo>
                  <a:pt x="368" y="309"/>
                </a:lnTo>
                <a:lnTo>
                  <a:pt x="367" y="309"/>
                </a:lnTo>
                <a:lnTo>
                  <a:pt x="363" y="308"/>
                </a:lnTo>
                <a:lnTo>
                  <a:pt x="361" y="308"/>
                </a:lnTo>
                <a:lnTo>
                  <a:pt x="356" y="306"/>
                </a:lnTo>
                <a:lnTo>
                  <a:pt x="352" y="305"/>
                </a:lnTo>
                <a:lnTo>
                  <a:pt x="352" y="302"/>
                </a:lnTo>
                <a:lnTo>
                  <a:pt x="353" y="302"/>
                </a:lnTo>
                <a:lnTo>
                  <a:pt x="354" y="302"/>
                </a:lnTo>
                <a:lnTo>
                  <a:pt x="356" y="302"/>
                </a:lnTo>
                <a:lnTo>
                  <a:pt x="360" y="304"/>
                </a:lnTo>
                <a:lnTo>
                  <a:pt x="362" y="305"/>
                </a:lnTo>
                <a:lnTo>
                  <a:pt x="372" y="307"/>
                </a:lnTo>
                <a:lnTo>
                  <a:pt x="383" y="310"/>
                </a:lnTo>
                <a:lnTo>
                  <a:pt x="394" y="314"/>
                </a:lnTo>
                <a:lnTo>
                  <a:pt x="404" y="317"/>
                </a:lnTo>
                <a:lnTo>
                  <a:pt x="414" y="321"/>
                </a:lnTo>
                <a:lnTo>
                  <a:pt x="425" y="324"/>
                </a:lnTo>
                <a:lnTo>
                  <a:pt x="418" y="332"/>
                </a:lnTo>
                <a:lnTo>
                  <a:pt x="410" y="341"/>
                </a:lnTo>
                <a:lnTo>
                  <a:pt x="407" y="343"/>
                </a:lnTo>
                <a:lnTo>
                  <a:pt x="403" y="347"/>
                </a:lnTo>
                <a:lnTo>
                  <a:pt x="401" y="351"/>
                </a:lnTo>
                <a:lnTo>
                  <a:pt x="399" y="356"/>
                </a:lnTo>
                <a:lnTo>
                  <a:pt x="399" y="360"/>
                </a:lnTo>
                <a:lnTo>
                  <a:pt x="397" y="364"/>
                </a:lnTo>
                <a:lnTo>
                  <a:pt x="394" y="368"/>
                </a:lnTo>
                <a:lnTo>
                  <a:pt x="391" y="373"/>
                </a:lnTo>
                <a:lnTo>
                  <a:pt x="386" y="376"/>
                </a:lnTo>
                <a:lnTo>
                  <a:pt x="385" y="380"/>
                </a:lnTo>
                <a:lnTo>
                  <a:pt x="386" y="382"/>
                </a:lnTo>
                <a:lnTo>
                  <a:pt x="389" y="382"/>
                </a:lnTo>
                <a:lnTo>
                  <a:pt x="377" y="395"/>
                </a:lnTo>
                <a:lnTo>
                  <a:pt x="366" y="408"/>
                </a:lnTo>
                <a:lnTo>
                  <a:pt x="354" y="422"/>
                </a:lnTo>
                <a:lnTo>
                  <a:pt x="346" y="437"/>
                </a:lnTo>
                <a:lnTo>
                  <a:pt x="345" y="435"/>
                </a:lnTo>
                <a:lnTo>
                  <a:pt x="344" y="437"/>
                </a:lnTo>
                <a:lnTo>
                  <a:pt x="343" y="437"/>
                </a:lnTo>
                <a:lnTo>
                  <a:pt x="343" y="438"/>
                </a:lnTo>
                <a:lnTo>
                  <a:pt x="342" y="440"/>
                </a:lnTo>
                <a:lnTo>
                  <a:pt x="343" y="442"/>
                </a:lnTo>
                <a:lnTo>
                  <a:pt x="339" y="445"/>
                </a:lnTo>
                <a:lnTo>
                  <a:pt x="343" y="442"/>
                </a:lnTo>
                <a:lnTo>
                  <a:pt x="337" y="448"/>
                </a:lnTo>
                <a:lnTo>
                  <a:pt x="333" y="455"/>
                </a:lnTo>
                <a:lnTo>
                  <a:pt x="329" y="463"/>
                </a:lnTo>
                <a:lnTo>
                  <a:pt x="327" y="471"/>
                </a:lnTo>
                <a:lnTo>
                  <a:pt x="331" y="466"/>
                </a:lnTo>
                <a:lnTo>
                  <a:pt x="335" y="460"/>
                </a:lnTo>
                <a:lnTo>
                  <a:pt x="337" y="455"/>
                </a:lnTo>
                <a:lnTo>
                  <a:pt x="340" y="448"/>
                </a:lnTo>
                <a:lnTo>
                  <a:pt x="342" y="446"/>
                </a:lnTo>
                <a:lnTo>
                  <a:pt x="345" y="442"/>
                </a:lnTo>
                <a:lnTo>
                  <a:pt x="346" y="441"/>
                </a:lnTo>
                <a:lnTo>
                  <a:pt x="346" y="439"/>
                </a:lnTo>
                <a:lnTo>
                  <a:pt x="346" y="438"/>
                </a:lnTo>
                <a:lnTo>
                  <a:pt x="346" y="437"/>
                </a:lnTo>
                <a:lnTo>
                  <a:pt x="348" y="437"/>
                </a:lnTo>
                <a:lnTo>
                  <a:pt x="351" y="434"/>
                </a:lnTo>
                <a:lnTo>
                  <a:pt x="354" y="431"/>
                </a:lnTo>
                <a:lnTo>
                  <a:pt x="358" y="428"/>
                </a:lnTo>
                <a:lnTo>
                  <a:pt x="364" y="418"/>
                </a:lnTo>
                <a:lnTo>
                  <a:pt x="369" y="414"/>
                </a:lnTo>
                <a:lnTo>
                  <a:pt x="380" y="400"/>
                </a:lnTo>
                <a:lnTo>
                  <a:pt x="392" y="388"/>
                </a:lnTo>
                <a:lnTo>
                  <a:pt x="404" y="376"/>
                </a:lnTo>
                <a:lnTo>
                  <a:pt x="419" y="366"/>
                </a:lnTo>
                <a:lnTo>
                  <a:pt x="427" y="357"/>
                </a:lnTo>
                <a:lnTo>
                  <a:pt x="434" y="346"/>
                </a:lnTo>
                <a:lnTo>
                  <a:pt x="444" y="339"/>
                </a:lnTo>
                <a:lnTo>
                  <a:pt x="455" y="333"/>
                </a:lnTo>
                <a:lnTo>
                  <a:pt x="459" y="331"/>
                </a:lnTo>
                <a:lnTo>
                  <a:pt x="460" y="329"/>
                </a:lnTo>
                <a:lnTo>
                  <a:pt x="462" y="327"/>
                </a:lnTo>
                <a:lnTo>
                  <a:pt x="466" y="327"/>
                </a:lnTo>
                <a:lnTo>
                  <a:pt x="474" y="332"/>
                </a:lnTo>
                <a:lnTo>
                  <a:pt x="482" y="335"/>
                </a:lnTo>
                <a:lnTo>
                  <a:pt x="485" y="337"/>
                </a:lnTo>
                <a:lnTo>
                  <a:pt x="487" y="338"/>
                </a:lnTo>
                <a:lnTo>
                  <a:pt x="491" y="339"/>
                </a:lnTo>
                <a:lnTo>
                  <a:pt x="491" y="341"/>
                </a:lnTo>
                <a:lnTo>
                  <a:pt x="491" y="345"/>
                </a:lnTo>
                <a:lnTo>
                  <a:pt x="488" y="347"/>
                </a:lnTo>
                <a:lnTo>
                  <a:pt x="485" y="349"/>
                </a:lnTo>
                <a:lnTo>
                  <a:pt x="483" y="350"/>
                </a:lnTo>
                <a:lnTo>
                  <a:pt x="477" y="356"/>
                </a:lnTo>
                <a:lnTo>
                  <a:pt x="471" y="362"/>
                </a:lnTo>
                <a:lnTo>
                  <a:pt x="465" y="366"/>
                </a:lnTo>
                <a:lnTo>
                  <a:pt x="458" y="372"/>
                </a:lnTo>
                <a:lnTo>
                  <a:pt x="457" y="374"/>
                </a:lnTo>
                <a:lnTo>
                  <a:pt x="457" y="376"/>
                </a:lnTo>
                <a:lnTo>
                  <a:pt x="455" y="380"/>
                </a:lnTo>
                <a:lnTo>
                  <a:pt x="452" y="382"/>
                </a:lnTo>
                <a:lnTo>
                  <a:pt x="445" y="389"/>
                </a:lnTo>
                <a:lnTo>
                  <a:pt x="438" y="396"/>
                </a:lnTo>
                <a:lnTo>
                  <a:pt x="432" y="401"/>
                </a:lnTo>
                <a:lnTo>
                  <a:pt x="425" y="408"/>
                </a:lnTo>
                <a:lnTo>
                  <a:pt x="420" y="415"/>
                </a:lnTo>
                <a:lnTo>
                  <a:pt x="416" y="421"/>
                </a:lnTo>
                <a:lnTo>
                  <a:pt x="421" y="416"/>
                </a:lnTo>
                <a:lnTo>
                  <a:pt x="427" y="413"/>
                </a:lnTo>
                <a:lnTo>
                  <a:pt x="432" y="407"/>
                </a:lnTo>
                <a:lnTo>
                  <a:pt x="437" y="401"/>
                </a:lnTo>
                <a:lnTo>
                  <a:pt x="444" y="396"/>
                </a:lnTo>
                <a:lnTo>
                  <a:pt x="450" y="390"/>
                </a:lnTo>
                <a:lnTo>
                  <a:pt x="453" y="385"/>
                </a:lnTo>
                <a:lnTo>
                  <a:pt x="459" y="382"/>
                </a:lnTo>
                <a:lnTo>
                  <a:pt x="461" y="382"/>
                </a:lnTo>
                <a:lnTo>
                  <a:pt x="462" y="383"/>
                </a:lnTo>
                <a:lnTo>
                  <a:pt x="462" y="384"/>
                </a:lnTo>
                <a:lnTo>
                  <a:pt x="462" y="385"/>
                </a:lnTo>
                <a:lnTo>
                  <a:pt x="460" y="388"/>
                </a:lnTo>
                <a:lnTo>
                  <a:pt x="458" y="390"/>
                </a:lnTo>
                <a:lnTo>
                  <a:pt x="451" y="397"/>
                </a:lnTo>
                <a:lnTo>
                  <a:pt x="444" y="402"/>
                </a:lnTo>
                <a:lnTo>
                  <a:pt x="432" y="416"/>
                </a:lnTo>
                <a:lnTo>
                  <a:pt x="419" y="430"/>
                </a:lnTo>
                <a:lnTo>
                  <a:pt x="409" y="441"/>
                </a:lnTo>
                <a:lnTo>
                  <a:pt x="400" y="454"/>
                </a:lnTo>
                <a:lnTo>
                  <a:pt x="396" y="462"/>
                </a:lnTo>
                <a:lnTo>
                  <a:pt x="394" y="471"/>
                </a:lnTo>
                <a:lnTo>
                  <a:pt x="393" y="479"/>
                </a:lnTo>
                <a:lnTo>
                  <a:pt x="391" y="488"/>
                </a:lnTo>
                <a:lnTo>
                  <a:pt x="388" y="497"/>
                </a:lnTo>
                <a:lnTo>
                  <a:pt x="385" y="507"/>
                </a:lnTo>
                <a:lnTo>
                  <a:pt x="384" y="511"/>
                </a:lnTo>
                <a:lnTo>
                  <a:pt x="383" y="515"/>
                </a:lnTo>
                <a:lnTo>
                  <a:pt x="381" y="520"/>
                </a:lnTo>
                <a:lnTo>
                  <a:pt x="383" y="524"/>
                </a:lnTo>
                <a:lnTo>
                  <a:pt x="384" y="528"/>
                </a:lnTo>
                <a:lnTo>
                  <a:pt x="386" y="530"/>
                </a:lnTo>
                <a:lnTo>
                  <a:pt x="388" y="532"/>
                </a:lnTo>
                <a:lnTo>
                  <a:pt x="391" y="533"/>
                </a:lnTo>
                <a:lnTo>
                  <a:pt x="396" y="536"/>
                </a:lnTo>
                <a:lnTo>
                  <a:pt x="402" y="538"/>
                </a:lnTo>
                <a:lnTo>
                  <a:pt x="405" y="540"/>
                </a:lnTo>
                <a:lnTo>
                  <a:pt x="405" y="542"/>
                </a:lnTo>
                <a:lnTo>
                  <a:pt x="404" y="545"/>
                </a:lnTo>
                <a:lnTo>
                  <a:pt x="402" y="548"/>
                </a:lnTo>
                <a:lnTo>
                  <a:pt x="402" y="550"/>
                </a:lnTo>
                <a:lnTo>
                  <a:pt x="402" y="554"/>
                </a:lnTo>
                <a:lnTo>
                  <a:pt x="403" y="555"/>
                </a:lnTo>
                <a:lnTo>
                  <a:pt x="407" y="556"/>
                </a:lnTo>
                <a:lnTo>
                  <a:pt x="409" y="557"/>
                </a:lnTo>
                <a:lnTo>
                  <a:pt x="410" y="556"/>
                </a:lnTo>
                <a:lnTo>
                  <a:pt x="410" y="556"/>
                </a:lnTo>
                <a:lnTo>
                  <a:pt x="410" y="554"/>
                </a:lnTo>
                <a:lnTo>
                  <a:pt x="409" y="550"/>
                </a:lnTo>
                <a:lnTo>
                  <a:pt x="408" y="548"/>
                </a:lnTo>
                <a:lnTo>
                  <a:pt x="408" y="545"/>
                </a:lnTo>
                <a:lnTo>
                  <a:pt x="408" y="543"/>
                </a:lnTo>
                <a:lnTo>
                  <a:pt x="409" y="542"/>
                </a:lnTo>
                <a:lnTo>
                  <a:pt x="411" y="542"/>
                </a:lnTo>
                <a:lnTo>
                  <a:pt x="416" y="542"/>
                </a:lnTo>
                <a:lnTo>
                  <a:pt x="419" y="543"/>
                </a:lnTo>
                <a:lnTo>
                  <a:pt x="418" y="540"/>
                </a:lnTo>
                <a:lnTo>
                  <a:pt x="416" y="538"/>
                </a:lnTo>
                <a:lnTo>
                  <a:pt x="412" y="534"/>
                </a:lnTo>
                <a:lnTo>
                  <a:pt x="409" y="533"/>
                </a:lnTo>
                <a:lnTo>
                  <a:pt x="407" y="531"/>
                </a:lnTo>
                <a:lnTo>
                  <a:pt x="404" y="529"/>
                </a:lnTo>
                <a:lnTo>
                  <a:pt x="404" y="528"/>
                </a:lnTo>
                <a:lnTo>
                  <a:pt x="403" y="526"/>
                </a:lnTo>
                <a:lnTo>
                  <a:pt x="404" y="525"/>
                </a:lnTo>
                <a:lnTo>
                  <a:pt x="405" y="524"/>
                </a:lnTo>
                <a:lnTo>
                  <a:pt x="409" y="524"/>
                </a:lnTo>
                <a:lnTo>
                  <a:pt x="412" y="525"/>
                </a:lnTo>
                <a:lnTo>
                  <a:pt x="416" y="528"/>
                </a:lnTo>
                <a:lnTo>
                  <a:pt x="418" y="530"/>
                </a:lnTo>
                <a:lnTo>
                  <a:pt x="421" y="532"/>
                </a:lnTo>
                <a:lnTo>
                  <a:pt x="424" y="534"/>
                </a:lnTo>
                <a:lnTo>
                  <a:pt x="427" y="534"/>
                </a:lnTo>
                <a:lnTo>
                  <a:pt x="430" y="534"/>
                </a:lnTo>
                <a:lnTo>
                  <a:pt x="424" y="526"/>
                </a:lnTo>
                <a:lnTo>
                  <a:pt x="417" y="520"/>
                </a:lnTo>
                <a:lnTo>
                  <a:pt x="411" y="521"/>
                </a:lnTo>
                <a:lnTo>
                  <a:pt x="407" y="520"/>
                </a:lnTo>
                <a:lnTo>
                  <a:pt x="407" y="516"/>
                </a:lnTo>
                <a:lnTo>
                  <a:pt x="408" y="512"/>
                </a:lnTo>
                <a:lnTo>
                  <a:pt x="408" y="509"/>
                </a:lnTo>
                <a:lnTo>
                  <a:pt x="407" y="506"/>
                </a:lnTo>
                <a:lnTo>
                  <a:pt x="405" y="497"/>
                </a:lnTo>
                <a:lnTo>
                  <a:pt x="407" y="488"/>
                </a:lnTo>
                <a:lnTo>
                  <a:pt x="410" y="485"/>
                </a:lnTo>
                <a:lnTo>
                  <a:pt x="413" y="482"/>
                </a:lnTo>
                <a:lnTo>
                  <a:pt x="412" y="481"/>
                </a:lnTo>
                <a:lnTo>
                  <a:pt x="410" y="482"/>
                </a:lnTo>
                <a:lnTo>
                  <a:pt x="410" y="483"/>
                </a:lnTo>
                <a:lnTo>
                  <a:pt x="408" y="482"/>
                </a:lnTo>
                <a:lnTo>
                  <a:pt x="407" y="482"/>
                </a:lnTo>
                <a:lnTo>
                  <a:pt x="407" y="481"/>
                </a:lnTo>
                <a:lnTo>
                  <a:pt x="405" y="478"/>
                </a:lnTo>
                <a:lnTo>
                  <a:pt x="408" y="473"/>
                </a:lnTo>
                <a:lnTo>
                  <a:pt x="410" y="468"/>
                </a:lnTo>
                <a:lnTo>
                  <a:pt x="412" y="465"/>
                </a:lnTo>
                <a:lnTo>
                  <a:pt x="417" y="457"/>
                </a:lnTo>
                <a:lnTo>
                  <a:pt x="421" y="449"/>
                </a:lnTo>
                <a:lnTo>
                  <a:pt x="426" y="442"/>
                </a:lnTo>
                <a:lnTo>
                  <a:pt x="433" y="435"/>
                </a:lnTo>
                <a:lnTo>
                  <a:pt x="445" y="423"/>
                </a:lnTo>
                <a:lnTo>
                  <a:pt x="457" y="409"/>
                </a:lnTo>
                <a:lnTo>
                  <a:pt x="471" y="397"/>
                </a:lnTo>
                <a:lnTo>
                  <a:pt x="486" y="385"/>
                </a:lnTo>
                <a:lnTo>
                  <a:pt x="499" y="374"/>
                </a:lnTo>
                <a:lnTo>
                  <a:pt x="511" y="363"/>
                </a:lnTo>
                <a:lnTo>
                  <a:pt x="515" y="360"/>
                </a:lnTo>
                <a:lnTo>
                  <a:pt x="518" y="358"/>
                </a:lnTo>
                <a:lnTo>
                  <a:pt x="521" y="357"/>
                </a:lnTo>
                <a:lnTo>
                  <a:pt x="525" y="356"/>
                </a:lnTo>
                <a:lnTo>
                  <a:pt x="529" y="356"/>
                </a:lnTo>
                <a:lnTo>
                  <a:pt x="533" y="357"/>
                </a:lnTo>
                <a:lnTo>
                  <a:pt x="536" y="359"/>
                </a:lnTo>
                <a:lnTo>
                  <a:pt x="540" y="360"/>
                </a:lnTo>
                <a:lnTo>
                  <a:pt x="542" y="360"/>
                </a:lnTo>
                <a:lnTo>
                  <a:pt x="543" y="362"/>
                </a:lnTo>
                <a:lnTo>
                  <a:pt x="544" y="363"/>
                </a:lnTo>
                <a:lnTo>
                  <a:pt x="544" y="365"/>
                </a:lnTo>
                <a:lnTo>
                  <a:pt x="542" y="368"/>
                </a:lnTo>
                <a:lnTo>
                  <a:pt x="539" y="371"/>
                </a:lnTo>
                <a:lnTo>
                  <a:pt x="535" y="373"/>
                </a:lnTo>
                <a:lnTo>
                  <a:pt x="531" y="376"/>
                </a:lnTo>
                <a:lnTo>
                  <a:pt x="528" y="380"/>
                </a:lnTo>
                <a:lnTo>
                  <a:pt x="526" y="383"/>
                </a:lnTo>
                <a:lnTo>
                  <a:pt x="532" y="381"/>
                </a:lnTo>
                <a:lnTo>
                  <a:pt x="536" y="377"/>
                </a:lnTo>
                <a:lnTo>
                  <a:pt x="542" y="373"/>
                </a:lnTo>
                <a:lnTo>
                  <a:pt x="548" y="368"/>
                </a:lnTo>
                <a:lnTo>
                  <a:pt x="551" y="367"/>
                </a:lnTo>
                <a:lnTo>
                  <a:pt x="556" y="367"/>
                </a:lnTo>
                <a:lnTo>
                  <a:pt x="556" y="370"/>
                </a:lnTo>
                <a:lnTo>
                  <a:pt x="557" y="372"/>
                </a:lnTo>
                <a:lnTo>
                  <a:pt x="562" y="373"/>
                </a:lnTo>
                <a:lnTo>
                  <a:pt x="567" y="374"/>
                </a:lnTo>
                <a:lnTo>
                  <a:pt x="558" y="381"/>
                </a:lnTo>
                <a:lnTo>
                  <a:pt x="549" y="390"/>
                </a:lnTo>
                <a:lnTo>
                  <a:pt x="540" y="398"/>
                </a:lnTo>
                <a:lnTo>
                  <a:pt x="531" y="406"/>
                </a:lnTo>
                <a:lnTo>
                  <a:pt x="521" y="414"/>
                </a:lnTo>
                <a:lnTo>
                  <a:pt x="511" y="423"/>
                </a:lnTo>
                <a:lnTo>
                  <a:pt x="501" y="430"/>
                </a:lnTo>
                <a:lnTo>
                  <a:pt x="491" y="437"/>
                </a:lnTo>
                <a:lnTo>
                  <a:pt x="491" y="434"/>
                </a:lnTo>
                <a:lnTo>
                  <a:pt x="491" y="432"/>
                </a:lnTo>
                <a:lnTo>
                  <a:pt x="490" y="431"/>
                </a:lnTo>
                <a:lnTo>
                  <a:pt x="488" y="432"/>
                </a:lnTo>
                <a:lnTo>
                  <a:pt x="486" y="433"/>
                </a:lnTo>
                <a:lnTo>
                  <a:pt x="486" y="434"/>
                </a:lnTo>
                <a:lnTo>
                  <a:pt x="485" y="437"/>
                </a:lnTo>
                <a:lnTo>
                  <a:pt x="485" y="439"/>
                </a:lnTo>
                <a:lnTo>
                  <a:pt x="484" y="440"/>
                </a:lnTo>
                <a:lnTo>
                  <a:pt x="482" y="440"/>
                </a:lnTo>
                <a:lnTo>
                  <a:pt x="482" y="440"/>
                </a:lnTo>
                <a:lnTo>
                  <a:pt x="480" y="439"/>
                </a:lnTo>
                <a:lnTo>
                  <a:pt x="479" y="441"/>
                </a:lnTo>
                <a:lnTo>
                  <a:pt x="477" y="445"/>
                </a:lnTo>
                <a:lnTo>
                  <a:pt x="470" y="450"/>
                </a:lnTo>
                <a:lnTo>
                  <a:pt x="463" y="456"/>
                </a:lnTo>
                <a:lnTo>
                  <a:pt x="460" y="459"/>
                </a:lnTo>
                <a:lnTo>
                  <a:pt x="457" y="463"/>
                </a:lnTo>
                <a:lnTo>
                  <a:pt x="454" y="467"/>
                </a:lnTo>
                <a:lnTo>
                  <a:pt x="453" y="472"/>
                </a:lnTo>
                <a:lnTo>
                  <a:pt x="458" y="468"/>
                </a:lnTo>
                <a:lnTo>
                  <a:pt x="463" y="465"/>
                </a:lnTo>
                <a:lnTo>
                  <a:pt x="466" y="464"/>
                </a:lnTo>
                <a:lnTo>
                  <a:pt x="467" y="464"/>
                </a:lnTo>
                <a:lnTo>
                  <a:pt x="467" y="465"/>
                </a:lnTo>
                <a:lnTo>
                  <a:pt x="467" y="466"/>
                </a:lnTo>
                <a:lnTo>
                  <a:pt x="466" y="470"/>
                </a:lnTo>
                <a:lnTo>
                  <a:pt x="463" y="472"/>
                </a:lnTo>
                <a:lnTo>
                  <a:pt x="459" y="478"/>
                </a:lnTo>
                <a:lnTo>
                  <a:pt x="453" y="481"/>
                </a:lnTo>
                <a:lnTo>
                  <a:pt x="452" y="481"/>
                </a:lnTo>
                <a:lnTo>
                  <a:pt x="451" y="480"/>
                </a:lnTo>
                <a:lnTo>
                  <a:pt x="451" y="479"/>
                </a:lnTo>
                <a:lnTo>
                  <a:pt x="451" y="478"/>
                </a:lnTo>
                <a:lnTo>
                  <a:pt x="451" y="474"/>
                </a:lnTo>
                <a:lnTo>
                  <a:pt x="450" y="472"/>
                </a:lnTo>
                <a:lnTo>
                  <a:pt x="446" y="475"/>
                </a:lnTo>
                <a:lnTo>
                  <a:pt x="444" y="479"/>
                </a:lnTo>
                <a:lnTo>
                  <a:pt x="441" y="483"/>
                </a:lnTo>
                <a:lnTo>
                  <a:pt x="436" y="484"/>
                </a:lnTo>
                <a:lnTo>
                  <a:pt x="441" y="485"/>
                </a:lnTo>
                <a:lnTo>
                  <a:pt x="445" y="488"/>
                </a:lnTo>
                <a:lnTo>
                  <a:pt x="447" y="489"/>
                </a:lnTo>
                <a:lnTo>
                  <a:pt x="447" y="491"/>
                </a:lnTo>
                <a:lnTo>
                  <a:pt x="449" y="493"/>
                </a:lnTo>
                <a:lnTo>
                  <a:pt x="447" y="496"/>
                </a:lnTo>
                <a:lnTo>
                  <a:pt x="445" y="500"/>
                </a:lnTo>
                <a:lnTo>
                  <a:pt x="443" y="504"/>
                </a:lnTo>
                <a:lnTo>
                  <a:pt x="442" y="506"/>
                </a:lnTo>
                <a:lnTo>
                  <a:pt x="442" y="509"/>
                </a:lnTo>
                <a:lnTo>
                  <a:pt x="441" y="512"/>
                </a:lnTo>
                <a:lnTo>
                  <a:pt x="438" y="512"/>
                </a:lnTo>
                <a:lnTo>
                  <a:pt x="440" y="505"/>
                </a:lnTo>
                <a:lnTo>
                  <a:pt x="438" y="499"/>
                </a:lnTo>
                <a:lnTo>
                  <a:pt x="436" y="497"/>
                </a:lnTo>
                <a:lnTo>
                  <a:pt x="435" y="498"/>
                </a:lnTo>
                <a:lnTo>
                  <a:pt x="434" y="499"/>
                </a:lnTo>
                <a:lnTo>
                  <a:pt x="432" y="500"/>
                </a:lnTo>
                <a:lnTo>
                  <a:pt x="429" y="498"/>
                </a:lnTo>
                <a:lnTo>
                  <a:pt x="426" y="497"/>
                </a:lnTo>
                <a:lnTo>
                  <a:pt x="425" y="497"/>
                </a:lnTo>
                <a:lnTo>
                  <a:pt x="425" y="497"/>
                </a:lnTo>
                <a:lnTo>
                  <a:pt x="425" y="498"/>
                </a:lnTo>
                <a:lnTo>
                  <a:pt x="425" y="499"/>
                </a:lnTo>
                <a:lnTo>
                  <a:pt x="426" y="501"/>
                </a:lnTo>
                <a:lnTo>
                  <a:pt x="428" y="504"/>
                </a:lnTo>
                <a:lnTo>
                  <a:pt x="432" y="506"/>
                </a:lnTo>
                <a:lnTo>
                  <a:pt x="434" y="511"/>
                </a:lnTo>
                <a:lnTo>
                  <a:pt x="433" y="517"/>
                </a:lnTo>
                <a:lnTo>
                  <a:pt x="433" y="524"/>
                </a:lnTo>
                <a:lnTo>
                  <a:pt x="438" y="538"/>
                </a:lnTo>
                <a:lnTo>
                  <a:pt x="445" y="550"/>
                </a:lnTo>
                <a:lnTo>
                  <a:pt x="445" y="543"/>
                </a:lnTo>
                <a:lnTo>
                  <a:pt x="445" y="538"/>
                </a:lnTo>
                <a:lnTo>
                  <a:pt x="445" y="536"/>
                </a:lnTo>
                <a:lnTo>
                  <a:pt x="446" y="534"/>
                </a:lnTo>
                <a:lnTo>
                  <a:pt x="447" y="536"/>
                </a:lnTo>
                <a:lnTo>
                  <a:pt x="450" y="537"/>
                </a:lnTo>
                <a:lnTo>
                  <a:pt x="451" y="538"/>
                </a:lnTo>
                <a:lnTo>
                  <a:pt x="452" y="539"/>
                </a:lnTo>
                <a:lnTo>
                  <a:pt x="453" y="539"/>
                </a:lnTo>
                <a:lnTo>
                  <a:pt x="454" y="538"/>
                </a:lnTo>
                <a:lnTo>
                  <a:pt x="455" y="537"/>
                </a:lnTo>
                <a:lnTo>
                  <a:pt x="458" y="534"/>
                </a:lnTo>
                <a:lnTo>
                  <a:pt x="459" y="533"/>
                </a:lnTo>
                <a:lnTo>
                  <a:pt x="460" y="532"/>
                </a:lnTo>
                <a:lnTo>
                  <a:pt x="461" y="532"/>
                </a:lnTo>
                <a:lnTo>
                  <a:pt x="462" y="533"/>
                </a:lnTo>
                <a:lnTo>
                  <a:pt x="461" y="538"/>
                </a:lnTo>
                <a:lnTo>
                  <a:pt x="458" y="542"/>
                </a:lnTo>
                <a:lnTo>
                  <a:pt x="459" y="545"/>
                </a:lnTo>
                <a:lnTo>
                  <a:pt x="460" y="546"/>
                </a:lnTo>
                <a:lnTo>
                  <a:pt x="462" y="546"/>
                </a:lnTo>
                <a:lnTo>
                  <a:pt x="463" y="545"/>
                </a:lnTo>
                <a:lnTo>
                  <a:pt x="463" y="542"/>
                </a:lnTo>
                <a:lnTo>
                  <a:pt x="465" y="541"/>
                </a:lnTo>
                <a:lnTo>
                  <a:pt x="465" y="538"/>
                </a:lnTo>
                <a:lnTo>
                  <a:pt x="466" y="534"/>
                </a:lnTo>
                <a:lnTo>
                  <a:pt x="469" y="528"/>
                </a:lnTo>
                <a:lnTo>
                  <a:pt x="474" y="521"/>
                </a:lnTo>
                <a:lnTo>
                  <a:pt x="474" y="524"/>
                </a:lnTo>
                <a:lnTo>
                  <a:pt x="474" y="529"/>
                </a:lnTo>
                <a:lnTo>
                  <a:pt x="473" y="532"/>
                </a:lnTo>
                <a:lnTo>
                  <a:pt x="471" y="536"/>
                </a:lnTo>
                <a:lnTo>
                  <a:pt x="471" y="543"/>
                </a:lnTo>
                <a:lnTo>
                  <a:pt x="471" y="551"/>
                </a:lnTo>
                <a:lnTo>
                  <a:pt x="474" y="550"/>
                </a:lnTo>
                <a:lnTo>
                  <a:pt x="474" y="548"/>
                </a:lnTo>
                <a:lnTo>
                  <a:pt x="474" y="546"/>
                </a:lnTo>
                <a:lnTo>
                  <a:pt x="474" y="543"/>
                </a:lnTo>
                <a:lnTo>
                  <a:pt x="476" y="541"/>
                </a:lnTo>
                <a:lnTo>
                  <a:pt x="478" y="540"/>
                </a:lnTo>
                <a:lnTo>
                  <a:pt x="479" y="538"/>
                </a:lnTo>
                <a:lnTo>
                  <a:pt x="479" y="536"/>
                </a:lnTo>
                <a:lnTo>
                  <a:pt x="482" y="536"/>
                </a:lnTo>
                <a:lnTo>
                  <a:pt x="485" y="534"/>
                </a:lnTo>
                <a:lnTo>
                  <a:pt x="487" y="534"/>
                </a:lnTo>
                <a:lnTo>
                  <a:pt x="488" y="537"/>
                </a:lnTo>
                <a:lnTo>
                  <a:pt x="487" y="538"/>
                </a:lnTo>
                <a:lnTo>
                  <a:pt x="486" y="540"/>
                </a:lnTo>
                <a:lnTo>
                  <a:pt x="487" y="541"/>
                </a:lnTo>
                <a:lnTo>
                  <a:pt x="487" y="543"/>
                </a:lnTo>
                <a:lnTo>
                  <a:pt x="486" y="546"/>
                </a:lnTo>
                <a:lnTo>
                  <a:pt x="485" y="548"/>
                </a:lnTo>
                <a:lnTo>
                  <a:pt x="480" y="551"/>
                </a:lnTo>
                <a:lnTo>
                  <a:pt x="478" y="556"/>
                </a:lnTo>
                <a:lnTo>
                  <a:pt x="478" y="558"/>
                </a:lnTo>
                <a:lnTo>
                  <a:pt x="478" y="562"/>
                </a:lnTo>
                <a:lnTo>
                  <a:pt x="479" y="564"/>
                </a:lnTo>
                <a:lnTo>
                  <a:pt x="482" y="566"/>
                </a:lnTo>
                <a:lnTo>
                  <a:pt x="485" y="566"/>
                </a:lnTo>
                <a:lnTo>
                  <a:pt x="488" y="565"/>
                </a:lnTo>
                <a:lnTo>
                  <a:pt x="490" y="566"/>
                </a:lnTo>
                <a:lnTo>
                  <a:pt x="490" y="567"/>
                </a:lnTo>
                <a:lnTo>
                  <a:pt x="490" y="568"/>
                </a:lnTo>
                <a:lnTo>
                  <a:pt x="490" y="570"/>
                </a:lnTo>
                <a:lnTo>
                  <a:pt x="487" y="571"/>
                </a:lnTo>
                <a:lnTo>
                  <a:pt x="485" y="572"/>
                </a:lnTo>
                <a:lnTo>
                  <a:pt x="482" y="571"/>
                </a:lnTo>
                <a:lnTo>
                  <a:pt x="479" y="572"/>
                </a:lnTo>
                <a:lnTo>
                  <a:pt x="478" y="573"/>
                </a:lnTo>
                <a:lnTo>
                  <a:pt x="477" y="574"/>
                </a:lnTo>
                <a:lnTo>
                  <a:pt x="477" y="576"/>
                </a:lnTo>
                <a:lnTo>
                  <a:pt x="477" y="579"/>
                </a:lnTo>
                <a:lnTo>
                  <a:pt x="478" y="580"/>
                </a:lnTo>
                <a:lnTo>
                  <a:pt x="480" y="582"/>
                </a:lnTo>
                <a:lnTo>
                  <a:pt x="484" y="582"/>
                </a:lnTo>
                <a:lnTo>
                  <a:pt x="486" y="581"/>
                </a:lnTo>
                <a:lnTo>
                  <a:pt x="487" y="580"/>
                </a:lnTo>
                <a:lnTo>
                  <a:pt x="488" y="578"/>
                </a:lnTo>
                <a:lnTo>
                  <a:pt x="490" y="576"/>
                </a:lnTo>
                <a:lnTo>
                  <a:pt x="491" y="578"/>
                </a:lnTo>
                <a:lnTo>
                  <a:pt x="492" y="580"/>
                </a:lnTo>
                <a:lnTo>
                  <a:pt x="494" y="582"/>
                </a:lnTo>
                <a:lnTo>
                  <a:pt x="498" y="580"/>
                </a:lnTo>
                <a:lnTo>
                  <a:pt x="501" y="575"/>
                </a:lnTo>
                <a:lnTo>
                  <a:pt x="504" y="574"/>
                </a:lnTo>
                <a:lnTo>
                  <a:pt x="507" y="575"/>
                </a:lnTo>
                <a:lnTo>
                  <a:pt x="509" y="579"/>
                </a:lnTo>
                <a:lnTo>
                  <a:pt x="511" y="581"/>
                </a:lnTo>
                <a:lnTo>
                  <a:pt x="513" y="582"/>
                </a:lnTo>
                <a:lnTo>
                  <a:pt x="515" y="584"/>
                </a:lnTo>
                <a:lnTo>
                  <a:pt x="511" y="587"/>
                </a:lnTo>
                <a:lnTo>
                  <a:pt x="507" y="589"/>
                </a:lnTo>
                <a:lnTo>
                  <a:pt x="500" y="594"/>
                </a:lnTo>
                <a:lnTo>
                  <a:pt x="493" y="598"/>
                </a:lnTo>
                <a:lnTo>
                  <a:pt x="488" y="605"/>
                </a:lnTo>
                <a:lnTo>
                  <a:pt x="483" y="611"/>
                </a:lnTo>
                <a:lnTo>
                  <a:pt x="482" y="612"/>
                </a:lnTo>
                <a:lnTo>
                  <a:pt x="479" y="613"/>
                </a:lnTo>
                <a:lnTo>
                  <a:pt x="479" y="614"/>
                </a:lnTo>
                <a:lnTo>
                  <a:pt x="482" y="616"/>
                </a:lnTo>
                <a:lnTo>
                  <a:pt x="485" y="616"/>
                </a:lnTo>
                <a:lnTo>
                  <a:pt x="488" y="616"/>
                </a:lnTo>
                <a:lnTo>
                  <a:pt x="493" y="614"/>
                </a:lnTo>
                <a:lnTo>
                  <a:pt x="495" y="613"/>
                </a:lnTo>
                <a:lnTo>
                  <a:pt x="503" y="608"/>
                </a:lnTo>
                <a:lnTo>
                  <a:pt x="509" y="603"/>
                </a:lnTo>
                <a:lnTo>
                  <a:pt x="515" y="596"/>
                </a:lnTo>
                <a:lnTo>
                  <a:pt x="520" y="590"/>
                </a:lnTo>
                <a:lnTo>
                  <a:pt x="527" y="586"/>
                </a:lnTo>
                <a:lnTo>
                  <a:pt x="532" y="580"/>
                </a:lnTo>
                <a:lnTo>
                  <a:pt x="533" y="576"/>
                </a:lnTo>
                <a:lnTo>
                  <a:pt x="534" y="573"/>
                </a:lnTo>
                <a:lnTo>
                  <a:pt x="535" y="571"/>
                </a:lnTo>
                <a:lnTo>
                  <a:pt x="536" y="571"/>
                </a:lnTo>
                <a:lnTo>
                  <a:pt x="539" y="571"/>
                </a:lnTo>
                <a:lnTo>
                  <a:pt x="540" y="573"/>
                </a:lnTo>
                <a:lnTo>
                  <a:pt x="540" y="574"/>
                </a:lnTo>
                <a:lnTo>
                  <a:pt x="540" y="575"/>
                </a:lnTo>
                <a:lnTo>
                  <a:pt x="540" y="574"/>
                </a:lnTo>
                <a:lnTo>
                  <a:pt x="540" y="573"/>
                </a:lnTo>
                <a:lnTo>
                  <a:pt x="541" y="566"/>
                </a:lnTo>
                <a:lnTo>
                  <a:pt x="544" y="561"/>
                </a:lnTo>
                <a:lnTo>
                  <a:pt x="546" y="558"/>
                </a:lnTo>
                <a:lnTo>
                  <a:pt x="548" y="557"/>
                </a:lnTo>
                <a:lnTo>
                  <a:pt x="550" y="557"/>
                </a:lnTo>
                <a:lnTo>
                  <a:pt x="552" y="557"/>
                </a:lnTo>
                <a:lnTo>
                  <a:pt x="558" y="556"/>
                </a:lnTo>
                <a:lnTo>
                  <a:pt x="561" y="554"/>
                </a:lnTo>
                <a:lnTo>
                  <a:pt x="564" y="550"/>
                </a:lnTo>
                <a:lnTo>
                  <a:pt x="565" y="546"/>
                </a:lnTo>
                <a:lnTo>
                  <a:pt x="566" y="543"/>
                </a:lnTo>
                <a:lnTo>
                  <a:pt x="566" y="541"/>
                </a:lnTo>
                <a:lnTo>
                  <a:pt x="568" y="539"/>
                </a:lnTo>
                <a:lnTo>
                  <a:pt x="570" y="538"/>
                </a:lnTo>
                <a:lnTo>
                  <a:pt x="572" y="539"/>
                </a:lnTo>
                <a:lnTo>
                  <a:pt x="573" y="540"/>
                </a:lnTo>
                <a:lnTo>
                  <a:pt x="573" y="542"/>
                </a:lnTo>
                <a:lnTo>
                  <a:pt x="573" y="543"/>
                </a:lnTo>
                <a:lnTo>
                  <a:pt x="574" y="546"/>
                </a:lnTo>
                <a:lnTo>
                  <a:pt x="574" y="547"/>
                </a:lnTo>
                <a:lnTo>
                  <a:pt x="575" y="548"/>
                </a:lnTo>
                <a:lnTo>
                  <a:pt x="576" y="548"/>
                </a:lnTo>
                <a:lnTo>
                  <a:pt x="576" y="547"/>
                </a:lnTo>
                <a:lnTo>
                  <a:pt x="576" y="546"/>
                </a:lnTo>
                <a:lnTo>
                  <a:pt x="579" y="540"/>
                </a:lnTo>
                <a:lnTo>
                  <a:pt x="582" y="533"/>
                </a:lnTo>
                <a:lnTo>
                  <a:pt x="586" y="528"/>
                </a:lnTo>
                <a:lnTo>
                  <a:pt x="589" y="520"/>
                </a:lnTo>
                <a:lnTo>
                  <a:pt x="591" y="523"/>
                </a:lnTo>
                <a:lnTo>
                  <a:pt x="592" y="526"/>
                </a:lnTo>
                <a:lnTo>
                  <a:pt x="592" y="530"/>
                </a:lnTo>
                <a:lnTo>
                  <a:pt x="592" y="533"/>
                </a:lnTo>
                <a:lnTo>
                  <a:pt x="591" y="537"/>
                </a:lnTo>
                <a:lnTo>
                  <a:pt x="590" y="539"/>
                </a:lnTo>
                <a:lnTo>
                  <a:pt x="587" y="540"/>
                </a:lnTo>
                <a:lnTo>
                  <a:pt x="585" y="542"/>
                </a:lnTo>
                <a:lnTo>
                  <a:pt x="582" y="548"/>
                </a:lnTo>
                <a:lnTo>
                  <a:pt x="579" y="555"/>
                </a:lnTo>
                <a:lnTo>
                  <a:pt x="577" y="559"/>
                </a:lnTo>
                <a:lnTo>
                  <a:pt x="575" y="562"/>
                </a:lnTo>
                <a:lnTo>
                  <a:pt x="572" y="565"/>
                </a:lnTo>
                <a:lnTo>
                  <a:pt x="567" y="567"/>
                </a:lnTo>
                <a:lnTo>
                  <a:pt x="569" y="567"/>
                </a:lnTo>
                <a:lnTo>
                  <a:pt x="572" y="567"/>
                </a:lnTo>
                <a:lnTo>
                  <a:pt x="573" y="568"/>
                </a:lnTo>
                <a:lnTo>
                  <a:pt x="573" y="572"/>
                </a:lnTo>
                <a:lnTo>
                  <a:pt x="570" y="576"/>
                </a:lnTo>
                <a:lnTo>
                  <a:pt x="567" y="580"/>
                </a:lnTo>
                <a:lnTo>
                  <a:pt x="568" y="582"/>
                </a:lnTo>
                <a:lnTo>
                  <a:pt x="570" y="583"/>
                </a:lnTo>
                <a:lnTo>
                  <a:pt x="574" y="584"/>
                </a:lnTo>
                <a:lnTo>
                  <a:pt x="576" y="584"/>
                </a:lnTo>
                <a:lnTo>
                  <a:pt x="581" y="583"/>
                </a:lnTo>
                <a:lnTo>
                  <a:pt x="584" y="582"/>
                </a:lnTo>
                <a:lnTo>
                  <a:pt x="586" y="584"/>
                </a:lnTo>
                <a:lnTo>
                  <a:pt x="586" y="587"/>
                </a:lnTo>
                <a:lnTo>
                  <a:pt x="584" y="590"/>
                </a:lnTo>
                <a:lnTo>
                  <a:pt x="583" y="592"/>
                </a:lnTo>
                <a:lnTo>
                  <a:pt x="581" y="596"/>
                </a:lnTo>
                <a:lnTo>
                  <a:pt x="579" y="598"/>
                </a:lnTo>
                <a:lnTo>
                  <a:pt x="579" y="601"/>
                </a:lnTo>
                <a:lnTo>
                  <a:pt x="583" y="604"/>
                </a:lnTo>
                <a:lnTo>
                  <a:pt x="585" y="605"/>
                </a:lnTo>
                <a:lnTo>
                  <a:pt x="587" y="606"/>
                </a:lnTo>
                <a:lnTo>
                  <a:pt x="587" y="608"/>
                </a:lnTo>
                <a:lnTo>
                  <a:pt x="589" y="611"/>
                </a:lnTo>
                <a:lnTo>
                  <a:pt x="592" y="611"/>
                </a:lnTo>
                <a:lnTo>
                  <a:pt x="595" y="609"/>
                </a:lnTo>
                <a:lnTo>
                  <a:pt x="597" y="609"/>
                </a:lnTo>
                <a:lnTo>
                  <a:pt x="599" y="611"/>
                </a:lnTo>
                <a:lnTo>
                  <a:pt x="599" y="611"/>
                </a:lnTo>
                <a:lnTo>
                  <a:pt x="600" y="613"/>
                </a:lnTo>
                <a:lnTo>
                  <a:pt x="600" y="611"/>
                </a:lnTo>
                <a:lnTo>
                  <a:pt x="600" y="608"/>
                </a:lnTo>
                <a:lnTo>
                  <a:pt x="598" y="608"/>
                </a:lnTo>
                <a:lnTo>
                  <a:pt x="595" y="607"/>
                </a:lnTo>
                <a:lnTo>
                  <a:pt x="603" y="603"/>
                </a:lnTo>
                <a:lnTo>
                  <a:pt x="611" y="598"/>
                </a:lnTo>
                <a:lnTo>
                  <a:pt x="613" y="596"/>
                </a:lnTo>
                <a:lnTo>
                  <a:pt x="613" y="595"/>
                </a:lnTo>
                <a:lnTo>
                  <a:pt x="611" y="592"/>
                </a:lnTo>
                <a:lnTo>
                  <a:pt x="611" y="591"/>
                </a:lnTo>
                <a:lnTo>
                  <a:pt x="611" y="589"/>
                </a:lnTo>
                <a:lnTo>
                  <a:pt x="613" y="589"/>
                </a:lnTo>
                <a:lnTo>
                  <a:pt x="615" y="589"/>
                </a:lnTo>
                <a:lnTo>
                  <a:pt x="616" y="590"/>
                </a:lnTo>
                <a:lnTo>
                  <a:pt x="620" y="588"/>
                </a:lnTo>
                <a:lnTo>
                  <a:pt x="623" y="586"/>
                </a:lnTo>
                <a:lnTo>
                  <a:pt x="627" y="584"/>
                </a:lnTo>
                <a:lnTo>
                  <a:pt x="632" y="584"/>
                </a:lnTo>
                <a:lnTo>
                  <a:pt x="635" y="580"/>
                </a:lnTo>
                <a:lnTo>
                  <a:pt x="636" y="575"/>
                </a:lnTo>
                <a:lnTo>
                  <a:pt x="640" y="574"/>
                </a:lnTo>
                <a:lnTo>
                  <a:pt x="643" y="573"/>
                </a:lnTo>
                <a:lnTo>
                  <a:pt x="646" y="572"/>
                </a:lnTo>
                <a:lnTo>
                  <a:pt x="648" y="568"/>
                </a:lnTo>
                <a:lnTo>
                  <a:pt x="649" y="568"/>
                </a:lnTo>
                <a:lnTo>
                  <a:pt x="650" y="568"/>
                </a:lnTo>
                <a:lnTo>
                  <a:pt x="650" y="567"/>
                </a:lnTo>
                <a:lnTo>
                  <a:pt x="650" y="567"/>
                </a:lnTo>
                <a:lnTo>
                  <a:pt x="649" y="567"/>
                </a:lnTo>
                <a:lnTo>
                  <a:pt x="648" y="568"/>
                </a:lnTo>
                <a:lnTo>
                  <a:pt x="647" y="567"/>
                </a:lnTo>
                <a:lnTo>
                  <a:pt x="647" y="565"/>
                </a:lnTo>
                <a:lnTo>
                  <a:pt x="648" y="564"/>
                </a:lnTo>
                <a:lnTo>
                  <a:pt x="649" y="562"/>
                </a:lnTo>
                <a:lnTo>
                  <a:pt x="648" y="559"/>
                </a:lnTo>
                <a:lnTo>
                  <a:pt x="650" y="558"/>
                </a:lnTo>
                <a:lnTo>
                  <a:pt x="652" y="559"/>
                </a:lnTo>
                <a:lnTo>
                  <a:pt x="653" y="559"/>
                </a:lnTo>
                <a:lnTo>
                  <a:pt x="656" y="561"/>
                </a:lnTo>
                <a:lnTo>
                  <a:pt x="657" y="559"/>
                </a:lnTo>
                <a:lnTo>
                  <a:pt x="659" y="557"/>
                </a:lnTo>
                <a:lnTo>
                  <a:pt x="663" y="554"/>
                </a:lnTo>
                <a:lnTo>
                  <a:pt x="668" y="547"/>
                </a:lnTo>
                <a:lnTo>
                  <a:pt x="673" y="540"/>
                </a:lnTo>
                <a:lnTo>
                  <a:pt x="679" y="531"/>
                </a:lnTo>
                <a:lnTo>
                  <a:pt x="686" y="524"/>
                </a:lnTo>
                <a:lnTo>
                  <a:pt x="694" y="518"/>
                </a:lnTo>
                <a:lnTo>
                  <a:pt x="702" y="512"/>
                </a:lnTo>
                <a:lnTo>
                  <a:pt x="709" y="505"/>
                </a:lnTo>
                <a:lnTo>
                  <a:pt x="716" y="498"/>
                </a:lnTo>
                <a:lnTo>
                  <a:pt x="719" y="495"/>
                </a:lnTo>
                <a:lnTo>
                  <a:pt x="723" y="492"/>
                </a:lnTo>
                <a:lnTo>
                  <a:pt x="727" y="490"/>
                </a:lnTo>
                <a:lnTo>
                  <a:pt x="732" y="489"/>
                </a:lnTo>
                <a:lnTo>
                  <a:pt x="725" y="497"/>
                </a:lnTo>
                <a:lnTo>
                  <a:pt x="718" y="505"/>
                </a:lnTo>
                <a:lnTo>
                  <a:pt x="722" y="506"/>
                </a:lnTo>
                <a:lnTo>
                  <a:pt x="723" y="508"/>
                </a:lnTo>
                <a:lnTo>
                  <a:pt x="723" y="511"/>
                </a:lnTo>
                <a:lnTo>
                  <a:pt x="723" y="515"/>
                </a:lnTo>
                <a:lnTo>
                  <a:pt x="733" y="504"/>
                </a:lnTo>
                <a:lnTo>
                  <a:pt x="745" y="492"/>
                </a:lnTo>
                <a:lnTo>
                  <a:pt x="750" y="487"/>
                </a:lnTo>
                <a:lnTo>
                  <a:pt x="757" y="482"/>
                </a:lnTo>
                <a:lnTo>
                  <a:pt x="764" y="479"/>
                </a:lnTo>
                <a:lnTo>
                  <a:pt x="772" y="476"/>
                </a:lnTo>
                <a:lnTo>
                  <a:pt x="772" y="480"/>
                </a:lnTo>
                <a:lnTo>
                  <a:pt x="772" y="482"/>
                </a:lnTo>
                <a:lnTo>
                  <a:pt x="771" y="484"/>
                </a:lnTo>
                <a:lnTo>
                  <a:pt x="768" y="487"/>
                </a:lnTo>
                <a:lnTo>
                  <a:pt x="765" y="490"/>
                </a:lnTo>
                <a:lnTo>
                  <a:pt x="760" y="493"/>
                </a:lnTo>
                <a:lnTo>
                  <a:pt x="763" y="495"/>
                </a:lnTo>
                <a:lnTo>
                  <a:pt x="765" y="493"/>
                </a:lnTo>
                <a:lnTo>
                  <a:pt x="768" y="492"/>
                </a:lnTo>
                <a:lnTo>
                  <a:pt x="772" y="492"/>
                </a:lnTo>
                <a:lnTo>
                  <a:pt x="767" y="499"/>
                </a:lnTo>
                <a:lnTo>
                  <a:pt x="763" y="505"/>
                </a:lnTo>
                <a:lnTo>
                  <a:pt x="757" y="511"/>
                </a:lnTo>
                <a:lnTo>
                  <a:pt x="751" y="515"/>
                </a:lnTo>
                <a:lnTo>
                  <a:pt x="740" y="525"/>
                </a:lnTo>
                <a:lnTo>
                  <a:pt x="729" y="536"/>
                </a:lnTo>
                <a:lnTo>
                  <a:pt x="737" y="532"/>
                </a:lnTo>
                <a:lnTo>
                  <a:pt x="746" y="529"/>
                </a:lnTo>
                <a:lnTo>
                  <a:pt x="748" y="526"/>
                </a:lnTo>
                <a:lnTo>
                  <a:pt x="751" y="524"/>
                </a:lnTo>
                <a:lnTo>
                  <a:pt x="752" y="524"/>
                </a:lnTo>
                <a:lnTo>
                  <a:pt x="754" y="523"/>
                </a:lnTo>
                <a:lnTo>
                  <a:pt x="755" y="524"/>
                </a:lnTo>
                <a:lnTo>
                  <a:pt x="756" y="525"/>
                </a:lnTo>
                <a:lnTo>
                  <a:pt x="755" y="528"/>
                </a:lnTo>
                <a:lnTo>
                  <a:pt x="754" y="530"/>
                </a:lnTo>
                <a:lnTo>
                  <a:pt x="754" y="531"/>
                </a:lnTo>
                <a:lnTo>
                  <a:pt x="755" y="533"/>
                </a:lnTo>
                <a:lnTo>
                  <a:pt x="752" y="534"/>
                </a:lnTo>
                <a:lnTo>
                  <a:pt x="751" y="536"/>
                </a:lnTo>
                <a:lnTo>
                  <a:pt x="747" y="538"/>
                </a:lnTo>
                <a:lnTo>
                  <a:pt x="742" y="538"/>
                </a:lnTo>
                <a:lnTo>
                  <a:pt x="740" y="538"/>
                </a:lnTo>
                <a:lnTo>
                  <a:pt x="738" y="540"/>
                </a:lnTo>
                <a:lnTo>
                  <a:pt x="738" y="541"/>
                </a:lnTo>
                <a:lnTo>
                  <a:pt x="735" y="542"/>
                </a:lnTo>
                <a:lnTo>
                  <a:pt x="733" y="543"/>
                </a:lnTo>
                <a:lnTo>
                  <a:pt x="732" y="546"/>
                </a:lnTo>
                <a:lnTo>
                  <a:pt x="725" y="551"/>
                </a:lnTo>
                <a:lnTo>
                  <a:pt x="719" y="556"/>
                </a:lnTo>
                <a:lnTo>
                  <a:pt x="715" y="557"/>
                </a:lnTo>
                <a:lnTo>
                  <a:pt x="713" y="559"/>
                </a:lnTo>
                <a:lnTo>
                  <a:pt x="713" y="561"/>
                </a:lnTo>
                <a:lnTo>
                  <a:pt x="713" y="563"/>
                </a:lnTo>
                <a:lnTo>
                  <a:pt x="712" y="564"/>
                </a:lnTo>
                <a:lnTo>
                  <a:pt x="709" y="566"/>
                </a:lnTo>
                <a:lnTo>
                  <a:pt x="706" y="570"/>
                </a:lnTo>
                <a:lnTo>
                  <a:pt x="702" y="572"/>
                </a:lnTo>
                <a:lnTo>
                  <a:pt x="698" y="579"/>
                </a:lnTo>
                <a:lnTo>
                  <a:pt x="693" y="586"/>
                </a:lnTo>
                <a:lnTo>
                  <a:pt x="692" y="588"/>
                </a:lnTo>
                <a:lnTo>
                  <a:pt x="693" y="590"/>
                </a:lnTo>
                <a:lnTo>
                  <a:pt x="694" y="591"/>
                </a:lnTo>
                <a:lnTo>
                  <a:pt x="698" y="590"/>
                </a:lnTo>
                <a:lnTo>
                  <a:pt x="707" y="579"/>
                </a:lnTo>
                <a:lnTo>
                  <a:pt x="716" y="566"/>
                </a:lnTo>
                <a:lnTo>
                  <a:pt x="719" y="564"/>
                </a:lnTo>
                <a:lnTo>
                  <a:pt x="723" y="563"/>
                </a:lnTo>
                <a:lnTo>
                  <a:pt x="727" y="561"/>
                </a:lnTo>
                <a:lnTo>
                  <a:pt x="730" y="556"/>
                </a:lnTo>
                <a:lnTo>
                  <a:pt x="737" y="554"/>
                </a:lnTo>
                <a:lnTo>
                  <a:pt x="742" y="551"/>
                </a:lnTo>
                <a:lnTo>
                  <a:pt x="743" y="548"/>
                </a:lnTo>
                <a:lnTo>
                  <a:pt x="746" y="546"/>
                </a:lnTo>
                <a:lnTo>
                  <a:pt x="748" y="543"/>
                </a:lnTo>
                <a:lnTo>
                  <a:pt x="750" y="542"/>
                </a:lnTo>
                <a:lnTo>
                  <a:pt x="755" y="541"/>
                </a:lnTo>
                <a:lnTo>
                  <a:pt x="758" y="539"/>
                </a:lnTo>
                <a:lnTo>
                  <a:pt x="762" y="536"/>
                </a:lnTo>
                <a:lnTo>
                  <a:pt x="764" y="532"/>
                </a:lnTo>
                <a:lnTo>
                  <a:pt x="763" y="540"/>
                </a:lnTo>
                <a:lnTo>
                  <a:pt x="762" y="549"/>
                </a:lnTo>
                <a:lnTo>
                  <a:pt x="763" y="550"/>
                </a:lnTo>
                <a:lnTo>
                  <a:pt x="764" y="551"/>
                </a:lnTo>
                <a:lnTo>
                  <a:pt x="764" y="551"/>
                </a:lnTo>
                <a:lnTo>
                  <a:pt x="765" y="551"/>
                </a:lnTo>
                <a:lnTo>
                  <a:pt x="767" y="549"/>
                </a:lnTo>
                <a:lnTo>
                  <a:pt x="768" y="547"/>
                </a:lnTo>
                <a:lnTo>
                  <a:pt x="773" y="543"/>
                </a:lnTo>
                <a:lnTo>
                  <a:pt x="778" y="540"/>
                </a:lnTo>
                <a:lnTo>
                  <a:pt x="780" y="534"/>
                </a:lnTo>
                <a:lnTo>
                  <a:pt x="782" y="530"/>
                </a:lnTo>
                <a:lnTo>
                  <a:pt x="785" y="526"/>
                </a:lnTo>
                <a:lnTo>
                  <a:pt x="789" y="524"/>
                </a:lnTo>
                <a:lnTo>
                  <a:pt x="791" y="524"/>
                </a:lnTo>
                <a:lnTo>
                  <a:pt x="792" y="524"/>
                </a:lnTo>
                <a:lnTo>
                  <a:pt x="792" y="525"/>
                </a:lnTo>
                <a:lnTo>
                  <a:pt x="793" y="526"/>
                </a:lnTo>
                <a:lnTo>
                  <a:pt x="793" y="530"/>
                </a:lnTo>
                <a:lnTo>
                  <a:pt x="795" y="532"/>
                </a:lnTo>
                <a:lnTo>
                  <a:pt x="796" y="534"/>
                </a:lnTo>
                <a:lnTo>
                  <a:pt x="797" y="534"/>
                </a:lnTo>
                <a:lnTo>
                  <a:pt x="798" y="533"/>
                </a:lnTo>
                <a:lnTo>
                  <a:pt x="800" y="532"/>
                </a:lnTo>
                <a:lnTo>
                  <a:pt x="803" y="530"/>
                </a:lnTo>
                <a:lnTo>
                  <a:pt x="805" y="530"/>
                </a:lnTo>
                <a:lnTo>
                  <a:pt x="808" y="530"/>
                </a:lnTo>
                <a:lnTo>
                  <a:pt x="812" y="530"/>
                </a:lnTo>
                <a:lnTo>
                  <a:pt x="806" y="533"/>
                </a:lnTo>
                <a:lnTo>
                  <a:pt x="803" y="539"/>
                </a:lnTo>
                <a:lnTo>
                  <a:pt x="801" y="542"/>
                </a:lnTo>
                <a:lnTo>
                  <a:pt x="803" y="545"/>
                </a:lnTo>
                <a:lnTo>
                  <a:pt x="805" y="547"/>
                </a:lnTo>
                <a:lnTo>
                  <a:pt x="807" y="549"/>
                </a:lnTo>
                <a:lnTo>
                  <a:pt x="805" y="548"/>
                </a:lnTo>
                <a:lnTo>
                  <a:pt x="801" y="546"/>
                </a:lnTo>
                <a:lnTo>
                  <a:pt x="799" y="546"/>
                </a:lnTo>
                <a:lnTo>
                  <a:pt x="796" y="547"/>
                </a:lnTo>
                <a:lnTo>
                  <a:pt x="793" y="548"/>
                </a:lnTo>
                <a:lnTo>
                  <a:pt x="792" y="550"/>
                </a:lnTo>
                <a:lnTo>
                  <a:pt x="793" y="553"/>
                </a:lnTo>
                <a:lnTo>
                  <a:pt x="795" y="555"/>
                </a:lnTo>
                <a:lnTo>
                  <a:pt x="792" y="556"/>
                </a:lnTo>
                <a:lnTo>
                  <a:pt x="792" y="557"/>
                </a:lnTo>
                <a:lnTo>
                  <a:pt x="792" y="558"/>
                </a:lnTo>
                <a:lnTo>
                  <a:pt x="793" y="561"/>
                </a:lnTo>
                <a:lnTo>
                  <a:pt x="791" y="559"/>
                </a:lnTo>
                <a:lnTo>
                  <a:pt x="790" y="559"/>
                </a:lnTo>
                <a:lnTo>
                  <a:pt x="789" y="561"/>
                </a:lnTo>
                <a:lnTo>
                  <a:pt x="788" y="563"/>
                </a:lnTo>
                <a:lnTo>
                  <a:pt x="784" y="567"/>
                </a:lnTo>
                <a:lnTo>
                  <a:pt x="781" y="572"/>
                </a:lnTo>
                <a:lnTo>
                  <a:pt x="779" y="573"/>
                </a:lnTo>
                <a:lnTo>
                  <a:pt x="776" y="574"/>
                </a:lnTo>
                <a:lnTo>
                  <a:pt x="775" y="574"/>
                </a:lnTo>
                <a:lnTo>
                  <a:pt x="773" y="574"/>
                </a:lnTo>
                <a:lnTo>
                  <a:pt x="768" y="573"/>
                </a:lnTo>
                <a:lnTo>
                  <a:pt x="765" y="571"/>
                </a:lnTo>
                <a:lnTo>
                  <a:pt x="765" y="575"/>
                </a:lnTo>
                <a:lnTo>
                  <a:pt x="764" y="578"/>
                </a:lnTo>
                <a:lnTo>
                  <a:pt x="762" y="579"/>
                </a:lnTo>
                <a:lnTo>
                  <a:pt x="758" y="581"/>
                </a:lnTo>
                <a:lnTo>
                  <a:pt x="756" y="583"/>
                </a:lnTo>
                <a:lnTo>
                  <a:pt x="754" y="587"/>
                </a:lnTo>
                <a:lnTo>
                  <a:pt x="752" y="590"/>
                </a:lnTo>
                <a:lnTo>
                  <a:pt x="755" y="594"/>
                </a:lnTo>
                <a:lnTo>
                  <a:pt x="759" y="596"/>
                </a:lnTo>
                <a:lnTo>
                  <a:pt x="764" y="598"/>
                </a:lnTo>
                <a:lnTo>
                  <a:pt x="767" y="600"/>
                </a:lnTo>
                <a:lnTo>
                  <a:pt x="770" y="603"/>
                </a:lnTo>
                <a:lnTo>
                  <a:pt x="772" y="603"/>
                </a:lnTo>
                <a:lnTo>
                  <a:pt x="775" y="600"/>
                </a:lnTo>
                <a:lnTo>
                  <a:pt x="781" y="595"/>
                </a:lnTo>
                <a:lnTo>
                  <a:pt x="785" y="589"/>
                </a:lnTo>
                <a:lnTo>
                  <a:pt x="789" y="588"/>
                </a:lnTo>
                <a:lnTo>
                  <a:pt x="791" y="589"/>
                </a:lnTo>
                <a:lnTo>
                  <a:pt x="792" y="591"/>
                </a:lnTo>
                <a:lnTo>
                  <a:pt x="792" y="595"/>
                </a:lnTo>
                <a:lnTo>
                  <a:pt x="795" y="597"/>
                </a:lnTo>
                <a:lnTo>
                  <a:pt x="799" y="599"/>
                </a:lnTo>
                <a:lnTo>
                  <a:pt x="799" y="600"/>
                </a:lnTo>
                <a:lnTo>
                  <a:pt x="799" y="601"/>
                </a:lnTo>
                <a:lnTo>
                  <a:pt x="798" y="603"/>
                </a:lnTo>
                <a:lnTo>
                  <a:pt x="797" y="603"/>
                </a:lnTo>
                <a:lnTo>
                  <a:pt x="792" y="604"/>
                </a:lnTo>
                <a:lnTo>
                  <a:pt x="789" y="603"/>
                </a:lnTo>
                <a:lnTo>
                  <a:pt x="787" y="604"/>
                </a:lnTo>
                <a:lnTo>
                  <a:pt x="785" y="605"/>
                </a:lnTo>
                <a:lnTo>
                  <a:pt x="785" y="606"/>
                </a:lnTo>
                <a:lnTo>
                  <a:pt x="785" y="607"/>
                </a:lnTo>
                <a:lnTo>
                  <a:pt x="788" y="609"/>
                </a:lnTo>
                <a:lnTo>
                  <a:pt x="790" y="612"/>
                </a:lnTo>
                <a:lnTo>
                  <a:pt x="792" y="614"/>
                </a:lnTo>
                <a:lnTo>
                  <a:pt x="795" y="616"/>
                </a:lnTo>
                <a:lnTo>
                  <a:pt x="797" y="619"/>
                </a:lnTo>
                <a:lnTo>
                  <a:pt x="800" y="617"/>
                </a:lnTo>
                <a:lnTo>
                  <a:pt x="803" y="616"/>
                </a:lnTo>
                <a:lnTo>
                  <a:pt x="805" y="615"/>
                </a:lnTo>
                <a:lnTo>
                  <a:pt x="804" y="613"/>
                </a:lnTo>
                <a:lnTo>
                  <a:pt x="801" y="612"/>
                </a:lnTo>
                <a:lnTo>
                  <a:pt x="800" y="609"/>
                </a:lnTo>
                <a:lnTo>
                  <a:pt x="800" y="608"/>
                </a:lnTo>
                <a:lnTo>
                  <a:pt x="801" y="607"/>
                </a:lnTo>
                <a:lnTo>
                  <a:pt x="803" y="605"/>
                </a:lnTo>
                <a:lnTo>
                  <a:pt x="806" y="601"/>
                </a:lnTo>
                <a:lnTo>
                  <a:pt x="811" y="598"/>
                </a:lnTo>
                <a:lnTo>
                  <a:pt x="813" y="596"/>
                </a:lnTo>
                <a:lnTo>
                  <a:pt x="816" y="594"/>
                </a:lnTo>
                <a:lnTo>
                  <a:pt x="819" y="594"/>
                </a:lnTo>
                <a:lnTo>
                  <a:pt x="821" y="594"/>
                </a:lnTo>
                <a:lnTo>
                  <a:pt x="822" y="595"/>
                </a:lnTo>
                <a:lnTo>
                  <a:pt x="823" y="597"/>
                </a:lnTo>
                <a:lnTo>
                  <a:pt x="823" y="598"/>
                </a:lnTo>
                <a:lnTo>
                  <a:pt x="823" y="599"/>
                </a:lnTo>
                <a:lnTo>
                  <a:pt x="824" y="599"/>
                </a:lnTo>
                <a:lnTo>
                  <a:pt x="826" y="599"/>
                </a:lnTo>
                <a:lnTo>
                  <a:pt x="829" y="596"/>
                </a:lnTo>
                <a:lnTo>
                  <a:pt x="832" y="594"/>
                </a:lnTo>
                <a:lnTo>
                  <a:pt x="831" y="596"/>
                </a:lnTo>
                <a:lnTo>
                  <a:pt x="830" y="597"/>
                </a:lnTo>
                <a:lnTo>
                  <a:pt x="831" y="598"/>
                </a:lnTo>
                <a:lnTo>
                  <a:pt x="831" y="599"/>
                </a:lnTo>
                <a:lnTo>
                  <a:pt x="833" y="603"/>
                </a:lnTo>
                <a:lnTo>
                  <a:pt x="834" y="605"/>
                </a:lnTo>
                <a:lnTo>
                  <a:pt x="829" y="604"/>
                </a:lnTo>
                <a:lnTo>
                  <a:pt x="823" y="604"/>
                </a:lnTo>
                <a:lnTo>
                  <a:pt x="817" y="605"/>
                </a:lnTo>
                <a:lnTo>
                  <a:pt x="811" y="605"/>
                </a:lnTo>
                <a:lnTo>
                  <a:pt x="815" y="607"/>
                </a:lnTo>
                <a:lnTo>
                  <a:pt x="820" y="608"/>
                </a:lnTo>
                <a:lnTo>
                  <a:pt x="824" y="609"/>
                </a:lnTo>
                <a:lnTo>
                  <a:pt x="829" y="612"/>
                </a:lnTo>
                <a:lnTo>
                  <a:pt x="833" y="611"/>
                </a:lnTo>
                <a:lnTo>
                  <a:pt x="837" y="608"/>
                </a:lnTo>
                <a:lnTo>
                  <a:pt x="839" y="605"/>
                </a:lnTo>
                <a:lnTo>
                  <a:pt x="841" y="601"/>
                </a:lnTo>
                <a:lnTo>
                  <a:pt x="844" y="600"/>
                </a:lnTo>
                <a:lnTo>
                  <a:pt x="846" y="598"/>
                </a:lnTo>
                <a:lnTo>
                  <a:pt x="849" y="599"/>
                </a:lnTo>
                <a:lnTo>
                  <a:pt x="853" y="599"/>
                </a:lnTo>
                <a:lnTo>
                  <a:pt x="855" y="598"/>
                </a:lnTo>
                <a:lnTo>
                  <a:pt x="858" y="595"/>
                </a:lnTo>
                <a:lnTo>
                  <a:pt x="861" y="591"/>
                </a:lnTo>
                <a:lnTo>
                  <a:pt x="863" y="589"/>
                </a:lnTo>
                <a:lnTo>
                  <a:pt x="861" y="588"/>
                </a:lnTo>
                <a:lnTo>
                  <a:pt x="858" y="589"/>
                </a:lnTo>
                <a:lnTo>
                  <a:pt x="857" y="590"/>
                </a:lnTo>
                <a:lnTo>
                  <a:pt x="855" y="591"/>
                </a:lnTo>
                <a:lnTo>
                  <a:pt x="853" y="591"/>
                </a:lnTo>
                <a:lnTo>
                  <a:pt x="852" y="591"/>
                </a:lnTo>
                <a:lnTo>
                  <a:pt x="850" y="590"/>
                </a:lnTo>
                <a:lnTo>
                  <a:pt x="850" y="588"/>
                </a:lnTo>
                <a:lnTo>
                  <a:pt x="853" y="587"/>
                </a:lnTo>
                <a:lnTo>
                  <a:pt x="856" y="586"/>
                </a:lnTo>
                <a:lnTo>
                  <a:pt x="858" y="584"/>
                </a:lnTo>
                <a:lnTo>
                  <a:pt x="859" y="582"/>
                </a:lnTo>
                <a:lnTo>
                  <a:pt x="865" y="579"/>
                </a:lnTo>
                <a:lnTo>
                  <a:pt x="870" y="576"/>
                </a:lnTo>
                <a:lnTo>
                  <a:pt x="882" y="571"/>
                </a:lnTo>
                <a:lnTo>
                  <a:pt x="892" y="564"/>
                </a:lnTo>
                <a:lnTo>
                  <a:pt x="897" y="561"/>
                </a:lnTo>
                <a:lnTo>
                  <a:pt x="902" y="558"/>
                </a:lnTo>
                <a:lnTo>
                  <a:pt x="906" y="557"/>
                </a:lnTo>
                <a:lnTo>
                  <a:pt x="912" y="558"/>
                </a:lnTo>
                <a:lnTo>
                  <a:pt x="910" y="554"/>
                </a:lnTo>
                <a:lnTo>
                  <a:pt x="910" y="551"/>
                </a:lnTo>
                <a:lnTo>
                  <a:pt x="912" y="550"/>
                </a:lnTo>
                <a:lnTo>
                  <a:pt x="918" y="549"/>
                </a:lnTo>
                <a:lnTo>
                  <a:pt x="931" y="547"/>
                </a:lnTo>
                <a:lnTo>
                  <a:pt x="945" y="543"/>
                </a:lnTo>
                <a:lnTo>
                  <a:pt x="960" y="539"/>
                </a:lnTo>
                <a:lnTo>
                  <a:pt x="974" y="533"/>
                </a:lnTo>
                <a:lnTo>
                  <a:pt x="990" y="529"/>
                </a:lnTo>
                <a:lnTo>
                  <a:pt x="1005" y="524"/>
                </a:lnTo>
                <a:lnTo>
                  <a:pt x="1003" y="521"/>
                </a:lnTo>
                <a:lnTo>
                  <a:pt x="1001" y="517"/>
                </a:lnTo>
                <a:lnTo>
                  <a:pt x="1004" y="518"/>
                </a:lnTo>
                <a:lnTo>
                  <a:pt x="1007" y="518"/>
                </a:lnTo>
                <a:lnTo>
                  <a:pt x="1011" y="518"/>
                </a:lnTo>
                <a:lnTo>
                  <a:pt x="1013" y="517"/>
                </a:lnTo>
                <a:lnTo>
                  <a:pt x="1017" y="516"/>
                </a:lnTo>
                <a:lnTo>
                  <a:pt x="1019" y="514"/>
                </a:lnTo>
                <a:lnTo>
                  <a:pt x="1021" y="513"/>
                </a:lnTo>
                <a:lnTo>
                  <a:pt x="1023" y="514"/>
                </a:lnTo>
                <a:lnTo>
                  <a:pt x="1027" y="516"/>
                </a:lnTo>
                <a:lnTo>
                  <a:pt x="1030" y="518"/>
                </a:lnTo>
                <a:lnTo>
                  <a:pt x="1032" y="518"/>
                </a:lnTo>
                <a:lnTo>
                  <a:pt x="1034" y="517"/>
                </a:lnTo>
                <a:lnTo>
                  <a:pt x="1034" y="516"/>
                </a:lnTo>
                <a:lnTo>
                  <a:pt x="1035" y="514"/>
                </a:lnTo>
                <a:lnTo>
                  <a:pt x="1037" y="512"/>
                </a:lnTo>
                <a:lnTo>
                  <a:pt x="1039" y="511"/>
                </a:lnTo>
                <a:lnTo>
                  <a:pt x="1040" y="513"/>
                </a:lnTo>
                <a:lnTo>
                  <a:pt x="1042" y="514"/>
                </a:lnTo>
                <a:lnTo>
                  <a:pt x="1044" y="514"/>
                </a:lnTo>
                <a:lnTo>
                  <a:pt x="1046" y="513"/>
                </a:lnTo>
                <a:lnTo>
                  <a:pt x="1054" y="509"/>
                </a:lnTo>
                <a:lnTo>
                  <a:pt x="1061" y="506"/>
                </a:lnTo>
                <a:lnTo>
                  <a:pt x="1069" y="505"/>
                </a:lnTo>
                <a:lnTo>
                  <a:pt x="1077" y="503"/>
                </a:lnTo>
                <a:lnTo>
                  <a:pt x="1094" y="499"/>
                </a:lnTo>
                <a:lnTo>
                  <a:pt x="1111" y="497"/>
                </a:lnTo>
                <a:lnTo>
                  <a:pt x="1128" y="495"/>
                </a:lnTo>
                <a:lnTo>
                  <a:pt x="1144" y="493"/>
                </a:lnTo>
                <a:lnTo>
                  <a:pt x="1161" y="491"/>
                </a:lnTo>
                <a:lnTo>
                  <a:pt x="1178" y="491"/>
                </a:lnTo>
                <a:lnTo>
                  <a:pt x="1184" y="491"/>
                </a:lnTo>
                <a:lnTo>
                  <a:pt x="1191" y="492"/>
                </a:lnTo>
                <a:lnTo>
                  <a:pt x="1193" y="492"/>
                </a:lnTo>
                <a:lnTo>
                  <a:pt x="1196" y="491"/>
                </a:lnTo>
                <a:lnTo>
                  <a:pt x="1199" y="490"/>
                </a:lnTo>
                <a:lnTo>
                  <a:pt x="1202" y="488"/>
                </a:lnTo>
                <a:lnTo>
                  <a:pt x="1197" y="487"/>
                </a:lnTo>
                <a:lnTo>
                  <a:pt x="1193" y="487"/>
                </a:lnTo>
                <a:lnTo>
                  <a:pt x="1188" y="485"/>
                </a:lnTo>
                <a:lnTo>
                  <a:pt x="1187" y="483"/>
                </a:lnTo>
                <a:lnTo>
                  <a:pt x="1187" y="482"/>
                </a:lnTo>
                <a:lnTo>
                  <a:pt x="1190" y="481"/>
                </a:lnTo>
                <a:lnTo>
                  <a:pt x="1192" y="480"/>
                </a:lnTo>
                <a:lnTo>
                  <a:pt x="1195" y="480"/>
                </a:lnTo>
                <a:lnTo>
                  <a:pt x="1201" y="481"/>
                </a:lnTo>
                <a:lnTo>
                  <a:pt x="1205" y="481"/>
                </a:lnTo>
                <a:lnTo>
                  <a:pt x="1215" y="480"/>
                </a:lnTo>
                <a:lnTo>
                  <a:pt x="1223" y="480"/>
                </a:lnTo>
                <a:lnTo>
                  <a:pt x="1232" y="479"/>
                </a:lnTo>
                <a:lnTo>
                  <a:pt x="1240" y="479"/>
                </a:lnTo>
                <a:lnTo>
                  <a:pt x="1248" y="480"/>
                </a:lnTo>
                <a:lnTo>
                  <a:pt x="1256" y="481"/>
                </a:lnTo>
                <a:lnTo>
                  <a:pt x="1264" y="481"/>
                </a:lnTo>
                <a:lnTo>
                  <a:pt x="1270" y="479"/>
                </a:lnTo>
                <a:lnTo>
                  <a:pt x="1259" y="476"/>
                </a:lnTo>
                <a:lnTo>
                  <a:pt x="1246" y="475"/>
                </a:lnTo>
                <a:lnTo>
                  <a:pt x="1240" y="473"/>
                </a:lnTo>
                <a:lnTo>
                  <a:pt x="1234" y="471"/>
                </a:lnTo>
                <a:lnTo>
                  <a:pt x="1224" y="470"/>
                </a:lnTo>
                <a:lnTo>
                  <a:pt x="1213" y="470"/>
                </a:lnTo>
                <a:lnTo>
                  <a:pt x="1203" y="468"/>
                </a:lnTo>
                <a:lnTo>
                  <a:pt x="1193" y="467"/>
                </a:lnTo>
                <a:lnTo>
                  <a:pt x="1188" y="467"/>
                </a:lnTo>
                <a:lnTo>
                  <a:pt x="1183" y="467"/>
                </a:lnTo>
                <a:lnTo>
                  <a:pt x="1177" y="466"/>
                </a:lnTo>
                <a:lnTo>
                  <a:pt x="1174" y="464"/>
                </a:lnTo>
                <a:lnTo>
                  <a:pt x="1174" y="462"/>
                </a:lnTo>
                <a:lnTo>
                  <a:pt x="1174" y="460"/>
                </a:lnTo>
                <a:lnTo>
                  <a:pt x="1176" y="459"/>
                </a:lnTo>
                <a:lnTo>
                  <a:pt x="1177" y="459"/>
                </a:lnTo>
                <a:lnTo>
                  <a:pt x="1183" y="459"/>
                </a:lnTo>
                <a:lnTo>
                  <a:pt x="1186" y="459"/>
                </a:lnTo>
                <a:lnTo>
                  <a:pt x="1196" y="458"/>
                </a:lnTo>
                <a:lnTo>
                  <a:pt x="1208" y="458"/>
                </a:lnTo>
                <a:lnTo>
                  <a:pt x="1218" y="459"/>
                </a:lnTo>
                <a:lnTo>
                  <a:pt x="1229" y="459"/>
                </a:lnTo>
                <a:lnTo>
                  <a:pt x="1241" y="460"/>
                </a:lnTo>
                <a:lnTo>
                  <a:pt x="1252" y="459"/>
                </a:lnTo>
                <a:lnTo>
                  <a:pt x="1264" y="459"/>
                </a:lnTo>
                <a:lnTo>
                  <a:pt x="1275" y="459"/>
                </a:lnTo>
                <a:lnTo>
                  <a:pt x="1287" y="459"/>
                </a:lnTo>
                <a:lnTo>
                  <a:pt x="1300" y="460"/>
                </a:lnTo>
                <a:lnTo>
                  <a:pt x="1304" y="460"/>
                </a:lnTo>
                <a:lnTo>
                  <a:pt x="1309" y="462"/>
                </a:lnTo>
                <a:lnTo>
                  <a:pt x="1312" y="462"/>
                </a:lnTo>
                <a:lnTo>
                  <a:pt x="1317" y="463"/>
                </a:lnTo>
                <a:lnTo>
                  <a:pt x="1319" y="462"/>
                </a:lnTo>
                <a:lnTo>
                  <a:pt x="1319" y="459"/>
                </a:lnTo>
                <a:lnTo>
                  <a:pt x="1318" y="458"/>
                </a:lnTo>
                <a:lnTo>
                  <a:pt x="1317" y="457"/>
                </a:lnTo>
                <a:lnTo>
                  <a:pt x="1306" y="456"/>
                </a:lnTo>
                <a:lnTo>
                  <a:pt x="1295" y="456"/>
                </a:lnTo>
                <a:lnTo>
                  <a:pt x="1285" y="455"/>
                </a:lnTo>
                <a:lnTo>
                  <a:pt x="1275" y="455"/>
                </a:lnTo>
                <a:lnTo>
                  <a:pt x="1261" y="455"/>
                </a:lnTo>
                <a:lnTo>
                  <a:pt x="1249" y="455"/>
                </a:lnTo>
                <a:lnTo>
                  <a:pt x="1257" y="450"/>
                </a:lnTo>
                <a:lnTo>
                  <a:pt x="1267" y="448"/>
                </a:lnTo>
                <a:lnTo>
                  <a:pt x="1276" y="447"/>
                </a:lnTo>
                <a:lnTo>
                  <a:pt x="1286" y="446"/>
                </a:lnTo>
                <a:lnTo>
                  <a:pt x="1294" y="445"/>
                </a:lnTo>
                <a:lnTo>
                  <a:pt x="1303" y="443"/>
                </a:lnTo>
                <a:lnTo>
                  <a:pt x="1311" y="445"/>
                </a:lnTo>
                <a:lnTo>
                  <a:pt x="1320" y="446"/>
                </a:lnTo>
                <a:lnTo>
                  <a:pt x="1323" y="447"/>
                </a:lnTo>
                <a:lnTo>
                  <a:pt x="1325" y="447"/>
                </a:lnTo>
                <a:lnTo>
                  <a:pt x="1326" y="447"/>
                </a:lnTo>
                <a:lnTo>
                  <a:pt x="1327" y="447"/>
                </a:lnTo>
                <a:lnTo>
                  <a:pt x="1328" y="446"/>
                </a:lnTo>
                <a:lnTo>
                  <a:pt x="1328" y="443"/>
                </a:lnTo>
                <a:lnTo>
                  <a:pt x="1322" y="442"/>
                </a:lnTo>
                <a:lnTo>
                  <a:pt x="1311" y="441"/>
                </a:lnTo>
                <a:lnTo>
                  <a:pt x="1301" y="439"/>
                </a:lnTo>
                <a:lnTo>
                  <a:pt x="1291" y="438"/>
                </a:lnTo>
                <a:lnTo>
                  <a:pt x="1282" y="437"/>
                </a:lnTo>
                <a:lnTo>
                  <a:pt x="1271" y="435"/>
                </a:lnTo>
                <a:lnTo>
                  <a:pt x="1261" y="433"/>
                </a:lnTo>
                <a:lnTo>
                  <a:pt x="1251" y="432"/>
                </a:lnTo>
                <a:lnTo>
                  <a:pt x="1242" y="430"/>
                </a:lnTo>
                <a:lnTo>
                  <a:pt x="1232" y="429"/>
                </a:lnTo>
                <a:lnTo>
                  <a:pt x="1215" y="423"/>
                </a:lnTo>
                <a:lnTo>
                  <a:pt x="1199" y="415"/>
                </a:lnTo>
                <a:lnTo>
                  <a:pt x="1195" y="415"/>
                </a:lnTo>
                <a:lnTo>
                  <a:pt x="1192" y="415"/>
                </a:lnTo>
                <a:lnTo>
                  <a:pt x="1190" y="416"/>
                </a:lnTo>
                <a:lnTo>
                  <a:pt x="1186" y="417"/>
                </a:lnTo>
                <a:lnTo>
                  <a:pt x="1178" y="417"/>
                </a:lnTo>
                <a:lnTo>
                  <a:pt x="1170" y="416"/>
                </a:lnTo>
                <a:lnTo>
                  <a:pt x="1160" y="415"/>
                </a:lnTo>
                <a:lnTo>
                  <a:pt x="1150" y="413"/>
                </a:lnTo>
                <a:lnTo>
                  <a:pt x="1141" y="409"/>
                </a:lnTo>
                <a:lnTo>
                  <a:pt x="1131" y="406"/>
                </a:lnTo>
                <a:lnTo>
                  <a:pt x="1139" y="404"/>
                </a:lnTo>
                <a:lnTo>
                  <a:pt x="1149" y="404"/>
                </a:lnTo>
                <a:lnTo>
                  <a:pt x="1158" y="404"/>
                </a:lnTo>
                <a:lnTo>
                  <a:pt x="1167" y="402"/>
                </a:lnTo>
                <a:lnTo>
                  <a:pt x="1145" y="399"/>
                </a:lnTo>
                <a:lnTo>
                  <a:pt x="1124" y="397"/>
                </a:lnTo>
                <a:lnTo>
                  <a:pt x="1102" y="396"/>
                </a:lnTo>
                <a:lnTo>
                  <a:pt x="1079" y="395"/>
                </a:lnTo>
                <a:lnTo>
                  <a:pt x="1058" y="395"/>
                </a:lnTo>
                <a:lnTo>
                  <a:pt x="1036" y="396"/>
                </a:lnTo>
                <a:lnTo>
                  <a:pt x="1013" y="397"/>
                </a:lnTo>
                <a:lnTo>
                  <a:pt x="991" y="398"/>
                </a:lnTo>
                <a:lnTo>
                  <a:pt x="994" y="396"/>
                </a:lnTo>
                <a:lnTo>
                  <a:pt x="996" y="393"/>
                </a:lnTo>
                <a:lnTo>
                  <a:pt x="998" y="392"/>
                </a:lnTo>
                <a:lnTo>
                  <a:pt x="1003" y="391"/>
                </a:lnTo>
                <a:lnTo>
                  <a:pt x="1012" y="390"/>
                </a:lnTo>
                <a:lnTo>
                  <a:pt x="1021" y="390"/>
                </a:lnTo>
                <a:lnTo>
                  <a:pt x="1030" y="388"/>
                </a:lnTo>
                <a:lnTo>
                  <a:pt x="1039" y="385"/>
                </a:lnTo>
                <a:lnTo>
                  <a:pt x="1050" y="384"/>
                </a:lnTo>
                <a:lnTo>
                  <a:pt x="1060" y="384"/>
                </a:lnTo>
                <a:lnTo>
                  <a:pt x="1081" y="383"/>
                </a:lnTo>
                <a:lnTo>
                  <a:pt x="1102" y="382"/>
                </a:lnTo>
                <a:lnTo>
                  <a:pt x="1124" y="381"/>
                </a:lnTo>
                <a:lnTo>
                  <a:pt x="1145" y="381"/>
                </a:lnTo>
                <a:lnTo>
                  <a:pt x="1150" y="381"/>
                </a:lnTo>
                <a:lnTo>
                  <a:pt x="1155" y="382"/>
                </a:lnTo>
                <a:lnTo>
                  <a:pt x="1158" y="382"/>
                </a:lnTo>
                <a:lnTo>
                  <a:pt x="1160" y="381"/>
                </a:lnTo>
                <a:lnTo>
                  <a:pt x="1162" y="380"/>
                </a:lnTo>
                <a:lnTo>
                  <a:pt x="1163" y="379"/>
                </a:lnTo>
                <a:lnTo>
                  <a:pt x="1164" y="375"/>
                </a:lnTo>
                <a:lnTo>
                  <a:pt x="1164" y="374"/>
                </a:lnTo>
                <a:lnTo>
                  <a:pt x="1164" y="373"/>
                </a:lnTo>
                <a:lnTo>
                  <a:pt x="1168" y="372"/>
                </a:lnTo>
                <a:lnTo>
                  <a:pt x="1174" y="371"/>
                </a:lnTo>
                <a:lnTo>
                  <a:pt x="1178" y="371"/>
                </a:lnTo>
                <a:lnTo>
                  <a:pt x="1182" y="370"/>
                </a:lnTo>
                <a:lnTo>
                  <a:pt x="1186" y="367"/>
                </a:lnTo>
                <a:lnTo>
                  <a:pt x="1192" y="368"/>
                </a:lnTo>
                <a:lnTo>
                  <a:pt x="1196" y="372"/>
                </a:lnTo>
                <a:lnTo>
                  <a:pt x="1197" y="371"/>
                </a:lnTo>
                <a:lnTo>
                  <a:pt x="1199" y="370"/>
                </a:lnTo>
                <a:lnTo>
                  <a:pt x="1201" y="370"/>
                </a:lnTo>
                <a:lnTo>
                  <a:pt x="1203" y="370"/>
                </a:lnTo>
                <a:lnTo>
                  <a:pt x="1208" y="370"/>
                </a:lnTo>
                <a:lnTo>
                  <a:pt x="1212" y="370"/>
                </a:lnTo>
                <a:lnTo>
                  <a:pt x="1223" y="372"/>
                </a:lnTo>
                <a:lnTo>
                  <a:pt x="1232" y="373"/>
                </a:lnTo>
                <a:lnTo>
                  <a:pt x="1242" y="373"/>
                </a:lnTo>
                <a:lnTo>
                  <a:pt x="1252" y="372"/>
                </a:lnTo>
                <a:lnTo>
                  <a:pt x="1241" y="370"/>
                </a:lnTo>
                <a:lnTo>
                  <a:pt x="1231" y="368"/>
                </a:lnTo>
                <a:lnTo>
                  <a:pt x="1219" y="367"/>
                </a:lnTo>
                <a:lnTo>
                  <a:pt x="1208" y="365"/>
                </a:lnTo>
                <a:lnTo>
                  <a:pt x="1203" y="365"/>
                </a:lnTo>
                <a:lnTo>
                  <a:pt x="1199" y="363"/>
                </a:lnTo>
                <a:lnTo>
                  <a:pt x="1197" y="362"/>
                </a:lnTo>
                <a:lnTo>
                  <a:pt x="1197" y="360"/>
                </a:lnTo>
                <a:lnTo>
                  <a:pt x="1199" y="359"/>
                </a:lnTo>
                <a:lnTo>
                  <a:pt x="1200" y="358"/>
                </a:lnTo>
                <a:lnTo>
                  <a:pt x="1204" y="359"/>
                </a:lnTo>
                <a:lnTo>
                  <a:pt x="1208" y="360"/>
                </a:lnTo>
                <a:lnTo>
                  <a:pt x="1213" y="362"/>
                </a:lnTo>
                <a:lnTo>
                  <a:pt x="1219" y="362"/>
                </a:lnTo>
                <a:lnTo>
                  <a:pt x="1226" y="362"/>
                </a:lnTo>
                <a:lnTo>
                  <a:pt x="1232" y="362"/>
                </a:lnTo>
                <a:lnTo>
                  <a:pt x="1234" y="362"/>
                </a:lnTo>
                <a:lnTo>
                  <a:pt x="1235" y="362"/>
                </a:lnTo>
                <a:lnTo>
                  <a:pt x="1237" y="362"/>
                </a:lnTo>
                <a:lnTo>
                  <a:pt x="1238" y="363"/>
                </a:lnTo>
                <a:lnTo>
                  <a:pt x="1243" y="364"/>
                </a:lnTo>
                <a:lnTo>
                  <a:pt x="1248" y="364"/>
                </a:lnTo>
                <a:lnTo>
                  <a:pt x="1250" y="364"/>
                </a:lnTo>
                <a:lnTo>
                  <a:pt x="1253" y="365"/>
                </a:lnTo>
                <a:lnTo>
                  <a:pt x="1254" y="366"/>
                </a:lnTo>
                <a:lnTo>
                  <a:pt x="1256" y="366"/>
                </a:lnTo>
                <a:lnTo>
                  <a:pt x="1262" y="367"/>
                </a:lnTo>
                <a:lnTo>
                  <a:pt x="1270" y="367"/>
                </a:lnTo>
                <a:lnTo>
                  <a:pt x="1275" y="368"/>
                </a:lnTo>
                <a:lnTo>
                  <a:pt x="1279" y="370"/>
                </a:lnTo>
                <a:lnTo>
                  <a:pt x="1284" y="370"/>
                </a:lnTo>
                <a:lnTo>
                  <a:pt x="1289" y="367"/>
                </a:lnTo>
                <a:lnTo>
                  <a:pt x="1283" y="365"/>
                </a:lnTo>
                <a:lnTo>
                  <a:pt x="1277" y="363"/>
                </a:lnTo>
                <a:lnTo>
                  <a:pt x="1270" y="362"/>
                </a:lnTo>
                <a:lnTo>
                  <a:pt x="1265" y="362"/>
                </a:lnTo>
                <a:lnTo>
                  <a:pt x="1249" y="359"/>
                </a:lnTo>
                <a:lnTo>
                  <a:pt x="1234" y="356"/>
                </a:lnTo>
                <a:lnTo>
                  <a:pt x="1219" y="354"/>
                </a:lnTo>
                <a:lnTo>
                  <a:pt x="1203" y="350"/>
                </a:lnTo>
                <a:lnTo>
                  <a:pt x="1188" y="347"/>
                </a:lnTo>
                <a:lnTo>
                  <a:pt x="1172" y="345"/>
                </a:lnTo>
                <a:lnTo>
                  <a:pt x="1185" y="343"/>
                </a:lnTo>
                <a:lnTo>
                  <a:pt x="1196" y="345"/>
                </a:lnTo>
                <a:lnTo>
                  <a:pt x="1208" y="346"/>
                </a:lnTo>
                <a:lnTo>
                  <a:pt x="1219" y="345"/>
                </a:lnTo>
                <a:lnTo>
                  <a:pt x="1223" y="345"/>
                </a:lnTo>
                <a:lnTo>
                  <a:pt x="1227" y="343"/>
                </a:lnTo>
                <a:lnTo>
                  <a:pt x="1228" y="342"/>
                </a:lnTo>
                <a:lnTo>
                  <a:pt x="1229" y="342"/>
                </a:lnTo>
                <a:lnTo>
                  <a:pt x="1231" y="340"/>
                </a:lnTo>
                <a:lnTo>
                  <a:pt x="1229" y="339"/>
                </a:lnTo>
                <a:lnTo>
                  <a:pt x="1220" y="337"/>
                </a:lnTo>
                <a:lnTo>
                  <a:pt x="1210" y="335"/>
                </a:lnTo>
                <a:lnTo>
                  <a:pt x="1199" y="333"/>
                </a:lnTo>
                <a:lnTo>
                  <a:pt x="1186" y="331"/>
                </a:lnTo>
                <a:lnTo>
                  <a:pt x="1184" y="330"/>
                </a:lnTo>
                <a:lnTo>
                  <a:pt x="1184" y="329"/>
                </a:lnTo>
                <a:lnTo>
                  <a:pt x="1185" y="327"/>
                </a:lnTo>
                <a:lnTo>
                  <a:pt x="1185" y="325"/>
                </a:lnTo>
                <a:lnTo>
                  <a:pt x="1183" y="325"/>
                </a:lnTo>
                <a:lnTo>
                  <a:pt x="1180" y="324"/>
                </a:lnTo>
                <a:lnTo>
                  <a:pt x="1176" y="324"/>
                </a:lnTo>
                <a:lnTo>
                  <a:pt x="1172" y="323"/>
                </a:lnTo>
                <a:lnTo>
                  <a:pt x="1169" y="319"/>
                </a:lnTo>
                <a:lnTo>
                  <a:pt x="1167" y="316"/>
                </a:lnTo>
                <a:lnTo>
                  <a:pt x="1168" y="315"/>
                </a:lnTo>
                <a:lnTo>
                  <a:pt x="1169" y="313"/>
                </a:lnTo>
                <a:lnTo>
                  <a:pt x="1170" y="313"/>
                </a:lnTo>
                <a:lnTo>
                  <a:pt x="1171" y="312"/>
                </a:lnTo>
                <a:lnTo>
                  <a:pt x="1176" y="310"/>
                </a:lnTo>
                <a:lnTo>
                  <a:pt x="1179" y="309"/>
                </a:lnTo>
                <a:lnTo>
                  <a:pt x="1169" y="308"/>
                </a:lnTo>
                <a:lnTo>
                  <a:pt x="1160" y="307"/>
                </a:lnTo>
                <a:lnTo>
                  <a:pt x="1150" y="306"/>
                </a:lnTo>
                <a:lnTo>
                  <a:pt x="1141" y="304"/>
                </a:lnTo>
                <a:lnTo>
                  <a:pt x="1131" y="302"/>
                </a:lnTo>
                <a:lnTo>
                  <a:pt x="1122" y="302"/>
                </a:lnTo>
                <a:lnTo>
                  <a:pt x="1117" y="304"/>
                </a:lnTo>
                <a:lnTo>
                  <a:pt x="1111" y="302"/>
                </a:lnTo>
                <a:lnTo>
                  <a:pt x="1110" y="301"/>
                </a:lnTo>
                <a:lnTo>
                  <a:pt x="1110" y="299"/>
                </a:lnTo>
                <a:lnTo>
                  <a:pt x="1111" y="298"/>
                </a:lnTo>
                <a:lnTo>
                  <a:pt x="1114" y="298"/>
                </a:lnTo>
                <a:lnTo>
                  <a:pt x="1120" y="297"/>
                </a:lnTo>
                <a:lnTo>
                  <a:pt x="1125" y="296"/>
                </a:lnTo>
                <a:lnTo>
                  <a:pt x="1131" y="296"/>
                </a:lnTo>
                <a:lnTo>
                  <a:pt x="1138" y="294"/>
                </a:lnTo>
                <a:lnTo>
                  <a:pt x="1144" y="292"/>
                </a:lnTo>
                <a:lnTo>
                  <a:pt x="1151" y="289"/>
                </a:lnTo>
                <a:lnTo>
                  <a:pt x="1153" y="287"/>
                </a:lnTo>
                <a:lnTo>
                  <a:pt x="1154" y="284"/>
                </a:lnTo>
                <a:lnTo>
                  <a:pt x="1158" y="283"/>
                </a:lnTo>
                <a:lnTo>
                  <a:pt x="1160" y="283"/>
                </a:lnTo>
                <a:lnTo>
                  <a:pt x="1168" y="287"/>
                </a:lnTo>
                <a:lnTo>
                  <a:pt x="1175" y="288"/>
                </a:lnTo>
                <a:lnTo>
                  <a:pt x="1184" y="288"/>
                </a:lnTo>
                <a:lnTo>
                  <a:pt x="1193" y="287"/>
                </a:lnTo>
                <a:lnTo>
                  <a:pt x="1201" y="285"/>
                </a:lnTo>
                <a:lnTo>
                  <a:pt x="1210" y="285"/>
                </a:lnTo>
                <a:lnTo>
                  <a:pt x="1219" y="284"/>
                </a:lnTo>
                <a:lnTo>
                  <a:pt x="1229" y="283"/>
                </a:lnTo>
                <a:lnTo>
                  <a:pt x="1238" y="282"/>
                </a:lnTo>
                <a:lnTo>
                  <a:pt x="1249" y="282"/>
                </a:lnTo>
                <a:lnTo>
                  <a:pt x="1252" y="283"/>
                </a:lnTo>
                <a:lnTo>
                  <a:pt x="1256" y="282"/>
                </a:lnTo>
                <a:lnTo>
                  <a:pt x="1258" y="281"/>
                </a:lnTo>
                <a:lnTo>
                  <a:pt x="1258" y="280"/>
                </a:lnTo>
                <a:lnTo>
                  <a:pt x="1258" y="279"/>
                </a:lnTo>
                <a:lnTo>
                  <a:pt x="1260" y="277"/>
                </a:lnTo>
                <a:lnTo>
                  <a:pt x="1264" y="277"/>
                </a:lnTo>
                <a:lnTo>
                  <a:pt x="1264" y="279"/>
                </a:lnTo>
                <a:lnTo>
                  <a:pt x="1265" y="280"/>
                </a:lnTo>
                <a:lnTo>
                  <a:pt x="1265" y="282"/>
                </a:lnTo>
                <a:lnTo>
                  <a:pt x="1273" y="282"/>
                </a:lnTo>
                <a:lnTo>
                  <a:pt x="1279" y="281"/>
                </a:lnTo>
                <a:lnTo>
                  <a:pt x="1289" y="280"/>
                </a:lnTo>
                <a:lnTo>
                  <a:pt x="1297" y="276"/>
                </a:lnTo>
                <a:lnTo>
                  <a:pt x="1306" y="275"/>
                </a:lnTo>
                <a:lnTo>
                  <a:pt x="1314" y="275"/>
                </a:lnTo>
                <a:lnTo>
                  <a:pt x="1325" y="274"/>
                </a:lnTo>
                <a:lnTo>
                  <a:pt x="1335" y="274"/>
                </a:lnTo>
                <a:lnTo>
                  <a:pt x="1337" y="274"/>
                </a:lnTo>
                <a:lnTo>
                  <a:pt x="1340" y="275"/>
                </a:lnTo>
                <a:lnTo>
                  <a:pt x="1337" y="274"/>
                </a:lnTo>
                <a:lnTo>
                  <a:pt x="1335" y="274"/>
                </a:lnTo>
                <a:lnTo>
                  <a:pt x="1328" y="273"/>
                </a:lnTo>
                <a:lnTo>
                  <a:pt x="1320" y="272"/>
                </a:lnTo>
                <a:lnTo>
                  <a:pt x="1312" y="272"/>
                </a:lnTo>
                <a:lnTo>
                  <a:pt x="1306" y="272"/>
                </a:lnTo>
                <a:lnTo>
                  <a:pt x="1298" y="272"/>
                </a:lnTo>
                <a:lnTo>
                  <a:pt x="1291" y="272"/>
                </a:lnTo>
                <a:lnTo>
                  <a:pt x="1289" y="273"/>
                </a:lnTo>
                <a:lnTo>
                  <a:pt x="1285" y="272"/>
                </a:lnTo>
                <a:lnTo>
                  <a:pt x="1284" y="269"/>
                </a:lnTo>
                <a:lnTo>
                  <a:pt x="1285" y="266"/>
                </a:lnTo>
                <a:lnTo>
                  <a:pt x="1287" y="265"/>
                </a:lnTo>
                <a:lnTo>
                  <a:pt x="1290" y="265"/>
                </a:lnTo>
                <a:lnTo>
                  <a:pt x="1292" y="266"/>
                </a:lnTo>
                <a:lnTo>
                  <a:pt x="1294" y="266"/>
                </a:lnTo>
                <a:lnTo>
                  <a:pt x="1300" y="267"/>
                </a:lnTo>
                <a:lnTo>
                  <a:pt x="1307" y="267"/>
                </a:lnTo>
                <a:lnTo>
                  <a:pt x="1314" y="266"/>
                </a:lnTo>
                <a:lnTo>
                  <a:pt x="1320" y="265"/>
                </a:lnTo>
                <a:lnTo>
                  <a:pt x="1335" y="266"/>
                </a:lnTo>
                <a:lnTo>
                  <a:pt x="1351" y="266"/>
                </a:lnTo>
                <a:lnTo>
                  <a:pt x="1367" y="267"/>
                </a:lnTo>
                <a:lnTo>
                  <a:pt x="1383" y="268"/>
                </a:lnTo>
                <a:lnTo>
                  <a:pt x="1386" y="268"/>
                </a:lnTo>
                <a:lnTo>
                  <a:pt x="1390" y="268"/>
                </a:lnTo>
                <a:lnTo>
                  <a:pt x="1392" y="268"/>
                </a:lnTo>
                <a:lnTo>
                  <a:pt x="1393" y="267"/>
                </a:lnTo>
                <a:lnTo>
                  <a:pt x="1394" y="266"/>
                </a:lnTo>
                <a:lnTo>
                  <a:pt x="1394" y="264"/>
                </a:lnTo>
                <a:lnTo>
                  <a:pt x="1393" y="262"/>
                </a:lnTo>
                <a:lnTo>
                  <a:pt x="1391" y="260"/>
                </a:lnTo>
                <a:lnTo>
                  <a:pt x="1389" y="259"/>
                </a:lnTo>
                <a:lnTo>
                  <a:pt x="1386" y="258"/>
                </a:lnTo>
                <a:lnTo>
                  <a:pt x="1372" y="256"/>
                </a:lnTo>
                <a:lnTo>
                  <a:pt x="1357" y="256"/>
                </a:lnTo>
                <a:lnTo>
                  <a:pt x="1349" y="257"/>
                </a:lnTo>
                <a:lnTo>
                  <a:pt x="1342" y="258"/>
                </a:lnTo>
                <a:lnTo>
                  <a:pt x="1336" y="258"/>
                </a:lnTo>
                <a:lnTo>
                  <a:pt x="1332" y="257"/>
                </a:lnTo>
                <a:lnTo>
                  <a:pt x="1319" y="256"/>
                </a:lnTo>
                <a:lnTo>
                  <a:pt x="1307" y="257"/>
                </a:lnTo>
                <a:lnTo>
                  <a:pt x="1297" y="260"/>
                </a:lnTo>
                <a:lnTo>
                  <a:pt x="1287" y="262"/>
                </a:lnTo>
                <a:lnTo>
                  <a:pt x="1282" y="260"/>
                </a:lnTo>
                <a:lnTo>
                  <a:pt x="1277" y="258"/>
                </a:lnTo>
                <a:lnTo>
                  <a:pt x="1271" y="258"/>
                </a:lnTo>
                <a:lnTo>
                  <a:pt x="1267" y="258"/>
                </a:lnTo>
                <a:lnTo>
                  <a:pt x="1262" y="259"/>
                </a:lnTo>
                <a:lnTo>
                  <a:pt x="1258" y="259"/>
                </a:lnTo>
                <a:lnTo>
                  <a:pt x="1253" y="258"/>
                </a:lnTo>
                <a:lnTo>
                  <a:pt x="1248" y="259"/>
                </a:lnTo>
                <a:lnTo>
                  <a:pt x="1234" y="260"/>
                </a:lnTo>
                <a:lnTo>
                  <a:pt x="1221" y="262"/>
                </a:lnTo>
                <a:lnTo>
                  <a:pt x="1215" y="263"/>
                </a:lnTo>
                <a:lnTo>
                  <a:pt x="1208" y="262"/>
                </a:lnTo>
                <a:lnTo>
                  <a:pt x="1203" y="260"/>
                </a:lnTo>
                <a:lnTo>
                  <a:pt x="1199" y="262"/>
                </a:lnTo>
                <a:lnTo>
                  <a:pt x="1194" y="265"/>
                </a:lnTo>
                <a:lnTo>
                  <a:pt x="1191" y="267"/>
                </a:lnTo>
                <a:lnTo>
                  <a:pt x="1182" y="267"/>
                </a:lnTo>
                <a:lnTo>
                  <a:pt x="1174" y="267"/>
                </a:lnTo>
                <a:lnTo>
                  <a:pt x="1157" y="269"/>
                </a:lnTo>
                <a:lnTo>
                  <a:pt x="1141" y="273"/>
                </a:lnTo>
                <a:lnTo>
                  <a:pt x="1124" y="276"/>
                </a:lnTo>
                <a:lnTo>
                  <a:pt x="1108" y="279"/>
                </a:lnTo>
                <a:lnTo>
                  <a:pt x="1091" y="282"/>
                </a:lnTo>
                <a:lnTo>
                  <a:pt x="1075" y="285"/>
                </a:lnTo>
                <a:lnTo>
                  <a:pt x="1067" y="288"/>
                </a:lnTo>
                <a:lnTo>
                  <a:pt x="1059" y="289"/>
                </a:lnTo>
                <a:lnTo>
                  <a:pt x="1054" y="290"/>
                </a:lnTo>
                <a:lnTo>
                  <a:pt x="1051" y="290"/>
                </a:lnTo>
                <a:lnTo>
                  <a:pt x="1046" y="289"/>
                </a:lnTo>
                <a:lnTo>
                  <a:pt x="1043" y="288"/>
                </a:lnTo>
                <a:lnTo>
                  <a:pt x="1058" y="281"/>
                </a:lnTo>
                <a:lnTo>
                  <a:pt x="1072" y="276"/>
                </a:lnTo>
                <a:lnTo>
                  <a:pt x="1076" y="274"/>
                </a:lnTo>
                <a:lnTo>
                  <a:pt x="1077" y="271"/>
                </a:lnTo>
                <a:lnTo>
                  <a:pt x="1079" y="268"/>
                </a:lnTo>
                <a:lnTo>
                  <a:pt x="1084" y="267"/>
                </a:lnTo>
                <a:lnTo>
                  <a:pt x="1083" y="271"/>
                </a:lnTo>
                <a:lnTo>
                  <a:pt x="1084" y="273"/>
                </a:lnTo>
                <a:lnTo>
                  <a:pt x="1086" y="274"/>
                </a:lnTo>
                <a:lnTo>
                  <a:pt x="1089" y="274"/>
                </a:lnTo>
                <a:lnTo>
                  <a:pt x="1096" y="272"/>
                </a:lnTo>
                <a:lnTo>
                  <a:pt x="1103" y="269"/>
                </a:lnTo>
                <a:lnTo>
                  <a:pt x="1094" y="269"/>
                </a:lnTo>
                <a:lnTo>
                  <a:pt x="1085" y="268"/>
                </a:lnTo>
                <a:lnTo>
                  <a:pt x="1085" y="267"/>
                </a:lnTo>
                <a:lnTo>
                  <a:pt x="1085" y="266"/>
                </a:lnTo>
                <a:lnTo>
                  <a:pt x="1087" y="265"/>
                </a:lnTo>
                <a:lnTo>
                  <a:pt x="1091" y="264"/>
                </a:lnTo>
                <a:lnTo>
                  <a:pt x="1097" y="263"/>
                </a:lnTo>
                <a:lnTo>
                  <a:pt x="1103" y="263"/>
                </a:lnTo>
                <a:lnTo>
                  <a:pt x="1114" y="259"/>
                </a:lnTo>
                <a:lnTo>
                  <a:pt x="1126" y="256"/>
                </a:lnTo>
                <a:lnTo>
                  <a:pt x="1138" y="254"/>
                </a:lnTo>
                <a:lnTo>
                  <a:pt x="1152" y="251"/>
                </a:lnTo>
                <a:lnTo>
                  <a:pt x="1166" y="250"/>
                </a:lnTo>
                <a:lnTo>
                  <a:pt x="1180" y="248"/>
                </a:lnTo>
                <a:lnTo>
                  <a:pt x="1194" y="246"/>
                </a:lnTo>
                <a:lnTo>
                  <a:pt x="1209" y="242"/>
                </a:lnTo>
                <a:lnTo>
                  <a:pt x="1221" y="240"/>
                </a:lnTo>
                <a:lnTo>
                  <a:pt x="1234" y="238"/>
                </a:lnTo>
                <a:lnTo>
                  <a:pt x="1249" y="236"/>
                </a:lnTo>
                <a:lnTo>
                  <a:pt x="1262" y="234"/>
                </a:lnTo>
                <a:lnTo>
                  <a:pt x="1268" y="234"/>
                </a:lnTo>
                <a:lnTo>
                  <a:pt x="1274" y="233"/>
                </a:lnTo>
                <a:lnTo>
                  <a:pt x="1281" y="233"/>
                </a:lnTo>
                <a:lnTo>
                  <a:pt x="1284" y="231"/>
                </a:lnTo>
                <a:lnTo>
                  <a:pt x="1284" y="227"/>
                </a:lnTo>
                <a:lnTo>
                  <a:pt x="1285" y="225"/>
                </a:lnTo>
                <a:lnTo>
                  <a:pt x="1291" y="224"/>
                </a:lnTo>
                <a:lnTo>
                  <a:pt x="1295" y="223"/>
                </a:lnTo>
                <a:lnTo>
                  <a:pt x="1309" y="219"/>
                </a:lnTo>
                <a:lnTo>
                  <a:pt x="1322" y="218"/>
                </a:lnTo>
                <a:lnTo>
                  <a:pt x="1335" y="218"/>
                </a:lnTo>
                <a:lnTo>
                  <a:pt x="1349" y="219"/>
                </a:lnTo>
                <a:lnTo>
                  <a:pt x="1363" y="219"/>
                </a:lnTo>
                <a:lnTo>
                  <a:pt x="1377" y="219"/>
                </a:lnTo>
                <a:lnTo>
                  <a:pt x="1391" y="219"/>
                </a:lnTo>
                <a:lnTo>
                  <a:pt x="1406" y="219"/>
                </a:lnTo>
                <a:lnTo>
                  <a:pt x="1418" y="222"/>
                </a:lnTo>
                <a:lnTo>
                  <a:pt x="1431" y="221"/>
                </a:lnTo>
                <a:lnTo>
                  <a:pt x="1438" y="221"/>
                </a:lnTo>
                <a:lnTo>
                  <a:pt x="1443" y="219"/>
                </a:lnTo>
                <a:lnTo>
                  <a:pt x="1449" y="219"/>
                </a:lnTo>
                <a:lnTo>
                  <a:pt x="1455" y="221"/>
                </a:lnTo>
                <a:lnTo>
                  <a:pt x="1471" y="224"/>
                </a:lnTo>
                <a:lnTo>
                  <a:pt x="1487" y="226"/>
                </a:lnTo>
                <a:lnTo>
                  <a:pt x="1501" y="226"/>
                </a:lnTo>
                <a:lnTo>
                  <a:pt x="1517" y="226"/>
                </a:lnTo>
                <a:lnTo>
                  <a:pt x="1532" y="230"/>
                </a:lnTo>
                <a:lnTo>
                  <a:pt x="1546" y="233"/>
                </a:lnTo>
                <a:lnTo>
                  <a:pt x="1553" y="235"/>
                </a:lnTo>
                <a:lnTo>
                  <a:pt x="1559" y="238"/>
                </a:lnTo>
                <a:lnTo>
                  <a:pt x="1563" y="239"/>
                </a:lnTo>
                <a:lnTo>
                  <a:pt x="1566" y="240"/>
                </a:lnTo>
                <a:lnTo>
                  <a:pt x="1570" y="240"/>
                </a:lnTo>
                <a:lnTo>
                  <a:pt x="1573" y="241"/>
                </a:lnTo>
                <a:lnTo>
                  <a:pt x="1572" y="239"/>
                </a:lnTo>
                <a:lnTo>
                  <a:pt x="1571" y="236"/>
                </a:lnTo>
                <a:lnTo>
                  <a:pt x="1570" y="235"/>
                </a:lnTo>
                <a:lnTo>
                  <a:pt x="1567" y="234"/>
                </a:lnTo>
                <a:lnTo>
                  <a:pt x="1562" y="232"/>
                </a:lnTo>
                <a:lnTo>
                  <a:pt x="1557" y="231"/>
                </a:lnTo>
                <a:lnTo>
                  <a:pt x="1546" y="227"/>
                </a:lnTo>
                <a:lnTo>
                  <a:pt x="1534" y="225"/>
                </a:lnTo>
                <a:lnTo>
                  <a:pt x="1523" y="223"/>
                </a:lnTo>
                <a:lnTo>
                  <a:pt x="1510" y="221"/>
                </a:lnTo>
                <a:lnTo>
                  <a:pt x="1499" y="218"/>
                </a:lnTo>
                <a:lnTo>
                  <a:pt x="1488" y="216"/>
                </a:lnTo>
                <a:lnTo>
                  <a:pt x="1464" y="213"/>
                </a:lnTo>
                <a:lnTo>
                  <a:pt x="1439" y="210"/>
                </a:lnTo>
                <a:lnTo>
                  <a:pt x="1415" y="208"/>
                </a:lnTo>
                <a:lnTo>
                  <a:pt x="1390" y="207"/>
                </a:lnTo>
                <a:lnTo>
                  <a:pt x="1392" y="204"/>
                </a:lnTo>
                <a:lnTo>
                  <a:pt x="1393" y="201"/>
                </a:lnTo>
                <a:lnTo>
                  <a:pt x="1392" y="200"/>
                </a:lnTo>
                <a:lnTo>
                  <a:pt x="1391" y="199"/>
                </a:lnTo>
                <a:lnTo>
                  <a:pt x="1389" y="199"/>
                </a:lnTo>
                <a:lnTo>
                  <a:pt x="1388" y="199"/>
                </a:lnTo>
                <a:lnTo>
                  <a:pt x="1376" y="199"/>
                </a:lnTo>
                <a:lnTo>
                  <a:pt x="1366" y="199"/>
                </a:lnTo>
                <a:lnTo>
                  <a:pt x="1355" y="198"/>
                </a:lnTo>
                <a:lnTo>
                  <a:pt x="1343" y="198"/>
                </a:lnTo>
                <a:lnTo>
                  <a:pt x="1332" y="198"/>
                </a:lnTo>
                <a:lnTo>
                  <a:pt x="1320" y="199"/>
                </a:lnTo>
                <a:lnTo>
                  <a:pt x="1297" y="200"/>
                </a:lnTo>
                <a:lnTo>
                  <a:pt x="1271" y="201"/>
                </a:lnTo>
                <a:lnTo>
                  <a:pt x="1248" y="204"/>
                </a:lnTo>
                <a:lnTo>
                  <a:pt x="1224" y="206"/>
                </a:lnTo>
                <a:lnTo>
                  <a:pt x="1212" y="206"/>
                </a:lnTo>
                <a:lnTo>
                  <a:pt x="1201" y="206"/>
                </a:lnTo>
                <a:lnTo>
                  <a:pt x="1190" y="207"/>
                </a:lnTo>
                <a:lnTo>
                  <a:pt x="1178" y="208"/>
                </a:lnTo>
                <a:lnTo>
                  <a:pt x="1167" y="210"/>
                </a:lnTo>
                <a:lnTo>
                  <a:pt x="1154" y="211"/>
                </a:lnTo>
                <a:lnTo>
                  <a:pt x="1142" y="214"/>
                </a:lnTo>
                <a:lnTo>
                  <a:pt x="1130" y="216"/>
                </a:lnTo>
                <a:lnTo>
                  <a:pt x="1120" y="218"/>
                </a:lnTo>
                <a:lnTo>
                  <a:pt x="1111" y="222"/>
                </a:lnTo>
                <a:lnTo>
                  <a:pt x="1100" y="224"/>
                </a:lnTo>
                <a:lnTo>
                  <a:pt x="1088" y="226"/>
                </a:lnTo>
                <a:lnTo>
                  <a:pt x="1076" y="229"/>
                </a:lnTo>
                <a:lnTo>
                  <a:pt x="1064" y="232"/>
                </a:lnTo>
                <a:lnTo>
                  <a:pt x="1053" y="233"/>
                </a:lnTo>
                <a:lnTo>
                  <a:pt x="1040" y="234"/>
                </a:lnTo>
                <a:lnTo>
                  <a:pt x="1043" y="231"/>
                </a:lnTo>
                <a:lnTo>
                  <a:pt x="1046" y="229"/>
                </a:lnTo>
                <a:lnTo>
                  <a:pt x="1050" y="226"/>
                </a:lnTo>
                <a:lnTo>
                  <a:pt x="1054" y="225"/>
                </a:lnTo>
                <a:lnTo>
                  <a:pt x="1062" y="223"/>
                </a:lnTo>
                <a:lnTo>
                  <a:pt x="1071" y="221"/>
                </a:lnTo>
                <a:lnTo>
                  <a:pt x="1081" y="218"/>
                </a:lnTo>
                <a:lnTo>
                  <a:pt x="1092" y="216"/>
                </a:lnTo>
                <a:lnTo>
                  <a:pt x="1102" y="214"/>
                </a:lnTo>
                <a:lnTo>
                  <a:pt x="1112" y="211"/>
                </a:lnTo>
                <a:lnTo>
                  <a:pt x="1122" y="209"/>
                </a:lnTo>
                <a:lnTo>
                  <a:pt x="1133" y="207"/>
                </a:lnTo>
                <a:lnTo>
                  <a:pt x="1144" y="206"/>
                </a:lnTo>
                <a:lnTo>
                  <a:pt x="1154" y="205"/>
                </a:lnTo>
                <a:lnTo>
                  <a:pt x="1164" y="205"/>
                </a:lnTo>
                <a:lnTo>
                  <a:pt x="1176" y="204"/>
                </a:lnTo>
                <a:lnTo>
                  <a:pt x="1186" y="201"/>
                </a:lnTo>
                <a:lnTo>
                  <a:pt x="1196" y="198"/>
                </a:lnTo>
                <a:lnTo>
                  <a:pt x="1202" y="198"/>
                </a:lnTo>
                <a:lnTo>
                  <a:pt x="1209" y="198"/>
                </a:lnTo>
                <a:lnTo>
                  <a:pt x="1202" y="198"/>
                </a:lnTo>
                <a:lnTo>
                  <a:pt x="1196" y="198"/>
                </a:lnTo>
                <a:lnTo>
                  <a:pt x="1186" y="198"/>
                </a:lnTo>
                <a:lnTo>
                  <a:pt x="1177" y="198"/>
                </a:lnTo>
                <a:lnTo>
                  <a:pt x="1194" y="193"/>
                </a:lnTo>
                <a:lnTo>
                  <a:pt x="1211" y="190"/>
                </a:lnTo>
                <a:lnTo>
                  <a:pt x="1228" y="189"/>
                </a:lnTo>
                <a:lnTo>
                  <a:pt x="1246" y="188"/>
                </a:lnTo>
                <a:lnTo>
                  <a:pt x="1282" y="186"/>
                </a:lnTo>
                <a:lnTo>
                  <a:pt x="1317" y="186"/>
                </a:lnTo>
                <a:lnTo>
                  <a:pt x="1301" y="184"/>
                </a:lnTo>
                <a:lnTo>
                  <a:pt x="1285" y="182"/>
                </a:lnTo>
                <a:lnTo>
                  <a:pt x="1300" y="180"/>
                </a:lnTo>
                <a:lnTo>
                  <a:pt x="1314" y="177"/>
                </a:lnTo>
                <a:lnTo>
                  <a:pt x="1331" y="179"/>
                </a:lnTo>
                <a:lnTo>
                  <a:pt x="1347" y="179"/>
                </a:lnTo>
                <a:lnTo>
                  <a:pt x="1363" y="180"/>
                </a:lnTo>
                <a:lnTo>
                  <a:pt x="1377" y="181"/>
                </a:lnTo>
                <a:lnTo>
                  <a:pt x="1383" y="183"/>
                </a:lnTo>
                <a:lnTo>
                  <a:pt x="1389" y="183"/>
                </a:lnTo>
                <a:lnTo>
                  <a:pt x="1393" y="180"/>
                </a:lnTo>
                <a:lnTo>
                  <a:pt x="1398" y="176"/>
                </a:lnTo>
                <a:lnTo>
                  <a:pt x="1405" y="177"/>
                </a:lnTo>
                <a:lnTo>
                  <a:pt x="1411" y="179"/>
                </a:lnTo>
                <a:lnTo>
                  <a:pt x="1421" y="179"/>
                </a:lnTo>
                <a:lnTo>
                  <a:pt x="1429" y="179"/>
                </a:lnTo>
                <a:lnTo>
                  <a:pt x="1437" y="179"/>
                </a:lnTo>
                <a:lnTo>
                  <a:pt x="1444" y="180"/>
                </a:lnTo>
                <a:lnTo>
                  <a:pt x="1451" y="181"/>
                </a:lnTo>
                <a:lnTo>
                  <a:pt x="1457" y="181"/>
                </a:lnTo>
                <a:lnTo>
                  <a:pt x="1462" y="179"/>
                </a:lnTo>
                <a:lnTo>
                  <a:pt x="1466" y="179"/>
                </a:lnTo>
                <a:lnTo>
                  <a:pt x="1475" y="181"/>
                </a:lnTo>
                <a:lnTo>
                  <a:pt x="1483" y="182"/>
                </a:lnTo>
                <a:lnTo>
                  <a:pt x="1491" y="183"/>
                </a:lnTo>
                <a:lnTo>
                  <a:pt x="1499" y="183"/>
                </a:lnTo>
                <a:lnTo>
                  <a:pt x="1507" y="183"/>
                </a:lnTo>
                <a:lnTo>
                  <a:pt x="1516" y="182"/>
                </a:lnTo>
                <a:lnTo>
                  <a:pt x="1520" y="182"/>
                </a:lnTo>
                <a:lnTo>
                  <a:pt x="1523" y="182"/>
                </a:lnTo>
                <a:lnTo>
                  <a:pt x="1521" y="182"/>
                </a:lnTo>
                <a:lnTo>
                  <a:pt x="1523" y="182"/>
                </a:lnTo>
                <a:close/>
                <a:moveTo>
                  <a:pt x="567" y="400"/>
                </a:moveTo>
                <a:lnTo>
                  <a:pt x="567" y="401"/>
                </a:lnTo>
                <a:lnTo>
                  <a:pt x="568" y="401"/>
                </a:lnTo>
                <a:lnTo>
                  <a:pt x="568" y="400"/>
                </a:lnTo>
                <a:lnTo>
                  <a:pt x="567" y="400"/>
                </a:lnTo>
                <a:lnTo>
                  <a:pt x="567" y="400"/>
                </a:lnTo>
                <a:lnTo>
                  <a:pt x="567" y="400"/>
                </a:lnTo>
                <a:close/>
                <a:moveTo>
                  <a:pt x="792" y="540"/>
                </a:moveTo>
                <a:lnTo>
                  <a:pt x="792" y="541"/>
                </a:lnTo>
                <a:lnTo>
                  <a:pt x="792" y="541"/>
                </a:lnTo>
                <a:lnTo>
                  <a:pt x="793" y="541"/>
                </a:lnTo>
                <a:lnTo>
                  <a:pt x="792" y="540"/>
                </a:lnTo>
                <a:lnTo>
                  <a:pt x="792" y="540"/>
                </a:lnTo>
                <a:lnTo>
                  <a:pt x="792" y="540"/>
                </a:lnTo>
                <a:close/>
                <a:moveTo>
                  <a:pt x="363" y="507"/>
                </a:moveTo>
                <a:lnTo>
                  <a:pt x="363" y="507"/>
                </a:lnTo>
                <a:lnTo>
                  <a:pt x="363" y="504"/>
                </a:lnTo>
                <a:lnTo>
                  <a:pt x="366" y="501"/>
                </a:lnTo>
                <a:lnTo>
                  <a:pt x="367" y="500"/>
                </a:lnTo>
                <a:lnTo>
                  <a:pt x="368" y="500"/>
                </a:lnTo>
                <a:lnTo>
                  <a:pt x="369" y="501"/>
                </a:lnTo>
                <a:lnTo>
                  <a:pt x="370" y="503"/>
                </a:lnTo>
                <a:lnTo>
                  <a:pt x="370" y="505"/>
                </a:lnTo>
                <a:lnTo>
                  <a:pt x="370" y="507"/>
                </a:lnTo>
                <a:lnTo>
                  <a:pt x="371" y="508"/>
                </a:lnTo>
                <a:lnTo>
                  <a:pt x="372" y="509"/>
                </a:lnTo>
                <a:lnTo>
                  <a:pt x="375" y="511"/>
                </a:lnTo>
                <a:lnTo>
                  <a:pt x="376" y="509"/>
                </a:lnTo>
                <a:lnTo>
                  <a:pt x="377" y="508"/>
                </a:lnTo>
                <a:lnTo>
                  <a:pt x="378" y="507"/>
                </a:lnTo>
                <a:lnTo>
                  <a:pt x="379" y="503"/>
                </a:lnTo>
                <a:lnTo>
                  <a:pt x="379" y="499"/>
                </a:lnTo>
                <a:lnTo>
                  <a:pt x="380" y="492"/>
                </a:lnTo>
                <a:lnTo>
                  <a:pt x="383" y="487"/>
                </a:lnTo>
                <a:lnTo>
                  <a:pt x="381" y="482"/>
                </a:lnTo>
                <a:lnTo>
                  <a:pt x="380" y="478"/>
                </a:lnTo>
                <a:lnTo>
                  <a:pt x="380" y="473"/>
                </a:lnTo>
                <a:lnTo>
                  <a:pt x="381" y="468"/>
                </a:lnTo>
                <a:lnTo>
                  <a:pt x="379" y="472"/>
                </a:lnTo>
                <a:lnTo>
                  <a:pt x="381" y="468"/>
                </a:lnTo>
                <a:lnTo>
                  <a:pt x="376" y="474"/>
                </a:lnTo>
                <a:lnTo>
                  <a:pt x="372" y="480"/>
                </a:lnTo>
                <a:lnTo>
                  <a:pt x="369" y="487"/>
                </a:lnTo>
                <a:lnTo>
                  <a:pt x="364" y="493"/>
                </a:lnTo>
                <a:lnTo>
                  <a:pt x="363" y="496"/>
                </a:lnTo>
                <a:lnTo>
                  <a:pt x="362" y="497"/>
                </a:lnTo>
                <a:lnTo>
                  <a:pt x="360" y="497"/>
                </a:lnTo>
                <a:lnTo>
                  <a:pt x="359" y="495"/>
                </a:lnTo>
                <a:lnTo>
                  <a:pt x="356" y="488"/>
                </a:lnTo>
                <a:lnTo>
                  <a:pt x="356" y="481"/>
                </a:lnTo>
                <a:lnTo>
                  <a:pt x="354" y="482"/>
                </a:lnTo>
                <a:lnTo>
                  <a:pt x="353" y="483"/>
                </a:lnTo>
                <a:lnTo>
                  <a:pt x="352" y="485"/>
                </a:lnTo>
                <a:lnTo>
                  <a:pt x="351" y="488"/>
                </a:lnTo>
                <a:lnTo>
                  <a:pt x="350" y="491"/>
                </a:lnTo>
                <a:lnTo>
                  <a:pt x="347" y="493"/>
                </a:lnTo>
                <a:lnTo>
                  <a:pt x="346" y="496"/>
                </a:lnTo>
                <a:lnTo>
                  <a:pt x="346" y="498"/>
                </a:lnTo>
                <a:lnTo>
                  <a:pt x="347" y="500"/>
                </a:lnTo>
                <a:lnTo>
                  <a:pt x="350" y="503"/>
                </a:lnTo>
                <a:lnTo>
                  <a:pt x="352" y="505"/>
                </a:lnTo>
                <a:lnTo>
                  <a:pt x="354" y="506"/>
                </a:lnTo>
                <a:lnTo>
                  <a:pt x="359" y="506"/>
                </a:lnTo>
                <a:lnTo>
                  <a:pt x="363" y="507"/>
                </a:lnTo>
                <a:lnTo>
                  <a:pt x="363" y="507"/>
                </a:lnTo>
                <a:lnTo>
                  <a:pt x="363" y="507"/>
                </a:lnTo>
                <a:lnTo>
                  <a:pt x="363" y="507"/>
                </a:lnTo>
                <a:lnTo>
                  <a:pt x="363" y="507"/>
                </a:lnTo>
                <a:lnTo>
                  <a:pt x="363" y="507"/>
                </a:lnTo>
                <a:lnTo>
                  <a:pt x="363" y="507"/>
                </a:lnTo>
                <a:close/>
                <a:moveTo>
                  <a:pt x="364" y="506"/>
                </a:moveTo>
                <a:lnTo>
                  <a:pt x="363" y="507"/>
                </a:lnTo>
                <a:lnTo>
                  <a:pt x="364" y="507"/>
                </a:lnTo>
                <a:lnTo>
                  <a:pt x="364" y="507"/>
                </a:lnTo>
                <a:lnTo>
                  <a:pt x="364" y="506"/>
                </a:lnTo>
                <a:lnTo>
                  <a:pt x="364" y="506"/>
                </a:lnTo>
                <a:lnTo>
                  <a:pt x="364" y="506"/>
                </a:lnTo>
                <a:close/>
                <a:moveTo>
                  <a:pt x="376" y="313"/>
                </a:moveTo>
                <a:lnTo>
                  <a:pt x="373" y="312"/>
                </a:lnTo>
                <a:lnTo>
                  <a:pt x="370" y="312"/>
                </a:lnTo>
                <a:lnTo>
                  <a:pt x="373" y="314"/>
                </a:lnTo>
                <a:lnTo>
                  <a:pt x="376" y="314"/>
                </a:lnTo>
                <a:lnTo>
                  <a:pt x="377" y="314"/>
                </a:lnTo>
                <a:lnTo>
                  <a:pt x="376" y="313"/>
                </a:lnTo>
                <a:close/>
                <a:moveTo>
                  <a:pt x="38" y="125"/>
                </a:moveTo>
                <a:lnTo>
                  <a:pt x="38" y="127"/>
                </a:lnTo>
                <a:lnTo>
                  <a:pt x="39" y="128"/>
                </a:lnTo>
                <a:lnTo>
                  <a:pt x="41" y="128"/>
                </a:lnTo>
                <a:lnTo>
                  <a:pt x="43" y="128"/>
                </a:lnTo>
                <a:lnTo>
                  <a:pt x="50" y="128"/>
                </a:lnTo>
                <a:lnTo>
                  <a:pt x="57" y="127"/>
                </a:lnTo>
                <a:lnTo>
                  <a:pt x="71" y="123"/>
                </a:lnTo>
                <a:lnTo>
                  <a:pt x="79" y="118"/>
                </a:lnTo>
                <a:lnTo>
                  <a:pt x="68" y="118"/>
                </a:lnTo>
                <a:lnTo>
                  <a:pt x="58" y="118"/>
                </a:lnTo>
                <a:lnTo>
                  <a:pt x="48" y="118"/>
                </a:lnTo>
                <a:lnTo>
                  <a:pt x="38" y="118"/>
                </a:lnTo>
                <a:lnTo>
                  <a:pt x="50" y="121"/>
                </a:lnTo>
                <a:lnTo>
                  <a:pt x="63" y="122"/>
                </a:lnTo>
                <a:lnTo>
                  <a:pt x="57" y="123"/>
                </a:lnTo>
                <a:lnTo>
                  <a:pt x="49" y="123"/>
                </a:lnTo>
                <a:lnTo>
                  <a:pt x="45" y="123"/>
                </a:lnTo>
                <a:lnTo>
                  <a:pt x="41" y="124"/>
                </a:lnTo>
                <a:lnTo>
                  <a:pt x="39" y="124"/>
                </a:lnTo>
                <a:lnTo>
                  <a:pt x="38" y="125"/>
                </a:lnTo>
                <a:lnTo>
                  <a:pt x="38" y="125"/>
                </a:lnTo>
                <a:lnTo>
                  <a:pt x="38" y="125"/>
                </a:lnTo>
                <a:close/>
                <a:moveTo>
                  <a:pt x="434" y="608"/>
                </a:moveTo>
                <a:lnTo>
                  <a:pt x="434" y="607"/>
                </a:lnTo>
                <a:lnTo>
                  <a:pt x="433" y="606"/>
                </a:lnTo>
                <a:lnTo>
                  <a:pt x="433" y="605"/>
                </a:lnTo>
                <a:lnTo>
                  <a:pt x="430" y="605"/>
                </a:lnTo>
                <a:lnTo>
                  <a:pt x="429" y="605"/>
                </a:lnTo>
                <a:lnTo>
                  <a:pt x="428" y="606"/>
                </a:lnTo>
                <a:lnTo>
                  <a:pt x="428" y="607"/>
                </a:lnTo>
                <a:lnTo>
                  <a:pt x="428" y="609"/>
                </a:lnTo>
                <a:lnTo>
                  <a:pt x="428" y="612"/>
                </a:lnTo>
                <a:lnTo>
                  <a:pt x="430" y="614"/>
                </a:lnTo>
                <a:lnTo>
                  <a:pt x="434" y="616"/>
                </a:lnTo>
                <a:lnTo>
                  <a:pt x="436" y="616"/>
                </a:lnTo>
                <a:lnTo>
                  <a:pt x="434" y="613"/>
                </a:lnTo>
                <a:lnTo>
                  <a:pt x="434" y="608"/>
                </a:lnTo>
                <a:lnTo>
                  <a:pt x="434" y="608"/>
                </a:lnTo>
                <a:lnTo>
                  <a:pt x="434" y="608"/>
                </a:lnTo>
                <a:close/>
                <a:moveTo>
                  <a:pt x="557" y="572"/>
                </a:moveTo>
                <a:lnTo>
                  <a:pt x="556" y="575"/>
                </a:lnTo>
                <a:lnTo>
                  <a:pt x="554" y="578"/>
                </a:lnTo>
                <a:lnTo>
                  <a:pt x="556" y="580"/>
                </a:lnTo>
                <a:lnTo>
                  <a:pt x="557" y="583"/>
                </a:lnTo>
                <a:lnTo>
                  <a:pt x="558" y="580"/>
                </a:lnTo>
                <a:lnTo>
                  <a:pt x="560" y="576"/>
                </a:lnTo>
                <a:lnTo>
                  <a:pt x="560" y="575"/>
                </a:lnTo>
                <a:lnTo>
                  <a:pt x="559" y="573"/>
                </a:lnTo>
                <a:lnTo>
                  <a:pt x="558" y="572"/>
                </a:lnTo>
                <a:lnTo>
                  <a:pt x="557" y="572"/>
                </a:lnTo>
                <a:lnTo>
                  <a:pt x="556" y="573"/>
                </a:lnTo>
                <a:lnTo>
                  <a:pt x="557" y="572"/>
                </a:lnTo>
                <a:close/>
                <a:moveTo>
                  <a:pt x="991" y="107"/>
                </a:moveTo>
                <a:lnTo>
                  <a:pt x="987" y="106"/>
                </a:lnTo>
                <a:lnTo>
                  <a:pt x="984" y="106"/>
                </a:lnTo>
                <a:lnTo>
                  <a:pt x="981" y="106"/>
                </a:lnTo>
                <a:lnTo>
                  <a:pt x="979" y="107"/>
                </a:lnTo>
                <a:lnTo>
                  <a:pt x="978" y="108"/>
                </a:lnTo>
                <a:lnTo>
                  <a:pt x="976" y="110"/>
                </a:lnTo>
                <a:lnTo>
                  <a:pt x="985" y="109"/>
                </a:lnTo>
                <a:lnTo>
                  <a:pt x="991" y="107"/>
                </a:lnTo>
                <a:close/>
                <a:moveTo>
                  <a:pt x="20" y="177"/>
                </a:moveTo>
                <a:lnTo>
                  <a:pt x="17" y="174"/>
                </a:lnTo>
                <a:lnTo>
                  <a:pt x="14" y="172"/>
                </a:lnTo>
                <a:lnTo>
                  <a:pt x="13" y="171"/>
                </a:lnTo>
                <a:lnTo>
                  <a:pt x="10" y="169"/>
                </a:lnTo>
                <a:lnTo>
                  <a:pt x="8" y="169"/>
                </a:lnTo>
                <a:lnTo>
                  <a:pt x="5" y="171"/>
                </a:lnTo>
                <a:lnTo>
                  <a:pt x="8" y="174"/>
                </a:lnTo>
                <a:lnTo>
                  <a:pt x="12" y="176"/>
                </a:lnTo>
                <a:lnTo>
                  <a:pt x="16" y="176"/>
                </a:lnTo>
                <a:lnTo>
                  <a:pt x="20" y="177"/>
                </a:lnTo>
                <a:close/>
                <a:moveTo>
                  <a:pt x="469" y="601"/>
                </a:moveTo>
                <a:lnTo>
                  <a:pt x="467" y="601"/>
                </a:lnTo>
                <a:lnTo>
                  <a:pt x="465" y="603"/>
                </a:lnTo>
                <a:lnTo>
                  <a:pt x="463" y="605"/>
                </a:lnTo>
                <a:lnTo>
                  <a:pt x="461" y="608"/>
                </a:lnTo>
                <a:lnTo>
                  <a:pt x="458" y="614"/>
                </a:lnTo>
                <a:lnTo>
                  <a:pt x="457" y="619"/>
                </a:lnTo>
                <a:lnTo>
                  <a:pt x="460" y="616"/>
                </a:lnTo>
                <a:lnTo>
                  <a:pt x="465" y="611"/>
                </a:lnTo>
                <a:lnTo>
                  <a:pt x="467" y="608"/>
                </a:lnTo>
                <a:lnTo>
                  <a:pt x="469" y="605"/>
                </a:lnTo>
                <a:lnTo>
                  <a:pt x="469" y="604"/>
                </a:lnTo>
                <a:lnTo>
                  <a:pt x="469" y="601"/>
                </a:lnTo>
                <a:lnTo>
                  <a:pt x="469" y="601"/>
                </a:lnTo>
                <a:lnTo>
                  <a:pt x="469" y="601"/>
                </a:lnTo>
                <a:close/>
                <a:moveTo>
                  <a:pt x="474" y="434"/>
                </a:moveTo>
                <a:lnTo>
                  <a:pt x="479" y="428"/>
                </a:lnTo>
                <a:lnTo>
                  <a:pt x="484" y="422"/>
                </a:lnTo>
                <a:lnTo>
                  <a:pt x="480" y="422"/>
                </a:lnTo>
                <a:lnTo>
                  <a:pt x="477" y="424"/>
                </a:lnTo>
                <a:lnTo>
                  <a:pt x="475" y="426"/>
                </a:lnTo>
                <a:lnTo>
                  <a:pt x="473" y="429"/>
                </a:lnTo>
                <a:lnTo>
                  <a:pt x="469" y="431"/>
                </a:lnTo>
                <a:lnTo>
                  <a:pt x="468" y="433"/>
                </a:lnTo>
                <a:lnTo>
                  <a:pt x="468" y="435"/>
                </a:lnTo>
                <a:lnTo>
                  <a:pt x="469" y="435"/>
                </a:lnTo>
                <a:lnTo>
                  <a:pt x="471" y="435"/>
                </a:lnTo>
                <a:lnTo>
                  <a:pt x="474" y="434"/>
                </a:lnTo>
                <a:lnTo>
                  <a:pt x="474" y="433"/>
                </a:lnTo>
                <a:lnTo>
                  <a:pt x="474" y="434"/>
                </a:lnTo>
                <a:close/>
                <a:moveTo>
                  <a:pt x="1240" y="193"/>
                </a:moveTo>
                <a:lnTo>
                  <a:pt x="1233" y="193"/>
                </a:lnTo>
                <a:lnTo>
                  <a:pt x="1226" y="196"/>
                </a:lnTo>
                <a:lnTo>
                  <a:pt x="1225" y="197"/>
                </a:lnTo>
                <a:lnTo>
                  <a:pt x="1225" y="198"/>
                </a:lnTo>
                <a:lnTo>
                  <a:pt x="1226" y="198"/>
                </a:lnTo>
                <a:lnTo>
                  <a:pt x="1228" y="198"/>
                </a:lnTo>
                <a:lnTo>
                  <a:pt x="1232" y="198"/>
                </a:lnTo>
                <a:lnTo>
                  <a:pt x="1235" y="198"/>
                </a:lnTo>
                <a:lnTo>
                  <a:pt x="1238" y="198"/>
                </a:lnTo>
                <a:lnTo>
                  <a:pt x="1241" y="198"/>
                </a:lnTo>
                <a:lnTo>
                  <a:pt x="1243" y="198"/>
                </a:lnTo>
                <a:lnTo>
                  <a:pt x="1244" y="196"/>
                </a:lnTo>
                <a:lnTo>
                  <a:pt x="1244" y="193"/>
                </a:lnTo>
                <a:lnTo>
                  <a:pt x="1243" y="193"/>
                </a:lnTo>
                <a:lnTo>
                  <a:pt x="1242" y="192"/>
                </a:lnTo>
                <a:lnTo>
                  <a:pt x="1240" y="193"/>
                </a:lnTo>
                <a:lnTo>
                  <a:pt x="1238" y="193"/>
                </a:lnTo>
                <a:lnTo>
                  <a:pt x="1240" y="193"/>
                </a:lnTo>
                <a:close/>
                <a:moveTo>
                  <a:pt x="226" y="310"/>
                </a:moveTo>
                <a:lnTo>
                  <a:pt x="223" y="310"/>
                </a:lnTo>
                <a:lnTo>
                  <a:pt x="221" y="312"/>
                </a:lnTo>
                <a:lnTo>
                  <a:pt x="221" y="314"/>
                </a:lnTo>
                <a:lnTo>
                  <a:pt x="221" y="316"/>
                </a:lnTo>
                <a:lnTo>
                  <a:pt x="226" y="318"/>
                </a:lnTo>
                <a:lnTo>
                  <a:pt x="229" y="317"/>
                </a:lnTo>
                <a:lnTo>
                  <a:pt x="231" y="317"/>
                </a:lnTo>
                <a:lnTo>
                  <a:pt x="232" y="316"/>
                </a:lnTo>
                <a:lnTo>
                  <a:pt x="234" y="315"/>
                </a:lnTo>
                <a:lnTo>
                  <a:pt x="232" y="313"/>
                </a:lnTo>
                <a:lnTo>
                  <a:pt x="229" y="310"/>
                </a:lnTo>
                <a:lnTo>
                  <a:pt x="226" y="310"/>
                </a:lnTo>
                <a:lnTo>
                  <a:pt x="226" y="310"/>
                </a:lnTo>
                <a:lnTo>
                  <a:pt x="226" y="310"/>
                </a:lnTo>
                <a:close/>
                <a:moveTo>
                  <a:pt x="758" y="495"/>
                </a:moveTo>
                <a:lnTo>
                  <a:pt x="749" y="501"/>
                </a:lnTo>
                <a:lnTo>
                  <a:pt x="738" y="509"/>
                </a:lnTo>
                <a:lnTo>
                  <a:pt x="748" y="507"/>
                </a:lnTo>
                <a:lnTo>
                  <a:pt x="755" y="505"/>
                </a:lnTo>
                <a:lnTo>
                  <a:pt x="757" y="504"/>
                </a:lnTo>
                <a:lnTo>
                  <a:pt x="758" y="501"/>
                </a:lnTo>
                <a:lnTo>
                  <a:pt x="758" y="498"/>
                </a:lnTo>
                <a:lnTo>
                  <a:pt x="758" y="495"/>
                </a:lnTo>
                <a:close/>
                <a:moveTo>
                  <a:pt x="887" y="99"/>
                </a:moveTo>
                <a:lnTo>
                  <a:pt x="887" y="105"/>
                </a:lnTo>
                <a:lnTo>
                  <a:pt x="886" y="109"/>
                </a:lnTo>
                <a:lnTo>
                  <a:pt x="885" y="110"/>
                </a:lnTo>
                <a:lnTo>
                  <a:pt x="882" y="111"/>
                </a:lnTo>
                <a:lnTo>
                  <a:pt x="882" y="114"/>
                </a:lnTo>
                <a:lnTo>
                  <a:pt x="882" y="115"/>
                </a:lnTo>
                <a:lnTo>
                  <a:pt x="883" y="114"/>
                </a:lnTo>
                <a:lnTo>
                  <a:pt x="882" y="113"/>
                </a:lnTo>
                <a:lnTo>
                  <a:pt x="882" y="111"/>
                </a:lnTo>
                <a:lnTo>
                  <a:pt x="881" y="111"/>
                </a:lnTo>
                <a:lnTo>
                  <a:pt x="879" y="111"/>
                </a:lnTo>
                <a:lnTo>
                  <a:pt x="875" y="111"/>
                </a:lnTo>
                <a:lnTo>
                  <a:pt x="867" y="114"/>
                </a:lnTo>
                <a:lnTo>
                  <a:pt x="861" y="115"/>
                </a:lnTo>
                <a:lnTo>
                  <a:pt x="845" y="119"/>
                </a:lnTo>
                <a:lnTo>
                  <a:pt x="829" y="124"/>
                </a:lnTo>
                <a:lnTo>
                  <a:pt x="844" y="117"/>
                </a:lnTo>
                <a:lnTo>
                  <a:pt x="859" y="110"/>
                </a:lnTo>
                <a:lnTo>
                  <a:pt x="866" y="108"/>
                </a:lnTo>
                <a:lnTo>
                  <a:pt x="874" y="106"/>
                </a:lnTo>
                <a:lnTo>
                  <a:pt x="878" y="103"/>
                </a:lnTo>
                <a:lnTo>
                  <a:pt x="882" y="102"/>
                </a:lnTo>
                <a:lnTo>
                  <a:pt x="883" y="101"/>
                </a:lnTo>
                <a:lnTo>
                  <a:pt x="886" y="100"/>
                </a:lnTo>
                <a:lnTo>
                  <a:pt x="886" y="100"/>
                </a:lnTo>
                <a:lnTo>
                  <a:pt x="887" y="99"/>
                </a:lnTo>
                <a:lnTo>
                  <a:pt x="887" y="99"/>
                </a:lnTo>
                <a:lnTo>
                  <a:pt x="887" y="99"/>
                </a:lnTo>
                <a:close/>
                <a:moveTo>
                  <a:pt x="788" y="549"/>
                </a:moveTo>
                <a:lnTo>
                  <a:pt x="789" y="548"/>
                </a:lnTo>
                <a:lnTo>
                  <a:pt x="789" y="545"/>
                </a:lnTo>
                <a:lnTo>
                  <a:pt x="789" y="543"/>
                </a:lnTo>
                <a:lnTo>
                  <a:pt x="789" y="543"/>
                </a:lnTo>
                <a:lnTo>
                  <a:pt x="788" y="542"/>
                </a:lnTo>
                <a:lnTo>
                  <a:pt x="785" y="542"/>
                </a:lnTo>
                <a:lnTo>
                  <a:pt x="783" y="545"/>
                </a:lnTo>
                <a:lnTo>
                  <a:pt x="782" y="547"/>
                </a:lnTo>
                <a:lnTo>
                  <a:pt x="780" y="549"/>
                </a:lnTo>
                <a:lnTo>
                  <a:pt x="776" y="550"/>
                </a:lnTo>
                <a:lnTo>
                  <a:pt x="772" y="554"/>
                </a:lnTo>
                <a:lnTo>
                  <a:pt x="767" y="557"/>
                </a:lnTo>
                <a:lnTo>
                  <a:pt x="765" y="561"/>
                </a:lnTo>
                <a:lnTo>
                  <a:pt x="763" y="566"/>
                </a:lnTo>
                <a:lnTo>
                  <a:pt x="770" y="562"/>
                </a:lnTo>
                <a:lnTo>
                  <a:pt x="776" y="557"/>
                </a:lnTo>
                <a:lnTo>
                  <a:pt x="782" y="554"/>
                </a:lnTo>
                <a:lnTo>
                  <a:pt x="788" y="549"/>
                </a:lnTo>
                <a:close/>
                <a:moveTo>
                  <a:pt x="732" y="514"/>
                </a:moveTo>
                <a:lnTo>
                  <a:pt x="724" y="522"/>
                </a:lnTo>
                <a:lnTo>
                  <a:pt x="717" y="530"/>
                </a:lnTo>
                <a:lnTo>
                  <a:pt x="722" y="529"/>
                </a:lnTo>
                <a:lnTo>
                  <a:pt x="726" y="526"/>
                </a:lnTo>
                <a:lnTo>
                  <a:pt x="731" y="523"/>
                </a:lnTo>
                <a:lnTo>
                  <a:pt x="734" y="520"/>
                </a:lnTo>
                <a:lnTo>
                  <a:pt x="738" y="518"/>
                </a:lnTo>
                <a:lnTo>
                  <a:pt x="739" y="516"/>
                </a:lnTo>
                <a:lnTo>
                  <a:pt x="739" y="514"/>
                </a:lnTo>
                <a:lnTo>
                  <a:pt x="737" y="513"/>
                </a:lnTo>
                <a:lnTo>
                  <a:pt x="733" y="513"/>
                </a:lnTo>
                <a:lnTo>
                  <a:pt x="732" y="514"/>
                </a:lnTo>
                <a:lnTo>
                  <a:pt x="731" y="515"/>
                </a:lnTo>
                <a:lnTo>
                  <a:pt x="732" y="514"/>
                </a:lnTo>
                <a:close/>
                <a:moveTo>
                  <a:pt x="128" y="304"/>
                </a:moveTo>
                <a:lnTo>
                  <a:pt x="117" y="300"/>
                </a:lnTo>
                <a:lnTo>
                  <a:pt x="108" y="298"/>
                </a:lnTo>
                <a:lnTo>
                  <a:pt x="106" y="299"/>
                </a:lnTo>
                <a:lnTo>
                  <a:pt x="105" y="302"/>
                </a:lnTo>
                <a:lnTo>
                  <a:pt x="105" y="305"/>
                </a:lnTo>
                <a:lnTo>
                  <a:pt x="105" y="307"/>
                </a:lnTo>
                <a:lnTo>
                  <a:pt x="109" y="308"/>
                </a:lnTo>
                <a:lnTo>
                  <a:pt x="112" y="308"/>
                </a:lnTo>
                <a:lnTo>
                  <a:pt x="112" y="306"/>
                </a:lnTo>
                <a:lnTo>
                  <a:pt x="109" y="305"/>
                </a:lnTo>
                <a:lnTo>
                  <a:pt x="109" y="304"/>
                </a:lnTo>
                <a:lnTo>
                  <a:pt x="112" y="302"/>
                </a:lnTo>
                <a:lnTo>
                  <a:pt x="114" y="302"/>
                </a:lnTo>
                <a:lnTo>
                  <a:pt x="115" y="304"/>
                </a:lnTo>
                <a:lnTo>
                  <a:pt x="115" y="306"/>
                </a:lnTo>
                <a:lnTo>
                  <a:pt x="116" y="307"/>
                </a:lnTo>
                <a:lnTo>
                  <a:pt x="119" y="308"/>
                </a:lnTo>
                <a:lnTo>
                  <a:pt x="122" y="309"/>
                </a:lnTo>
                <a:lnTo>
                  <a:pt x="127" y="309"/>
                </a:lnTo>
                <a:lnTo>
                  <a:pt x="130" y="308"/>
                </a:lnTo>
                <a:lnTo>
                  <a:pt x="133" y="307"/>
                </a:lnTo>
                <a:lnTo>
                  <a:pt x="138" y="306"/>
                </a:lnTo>
                <a:lnTo>
                  <a:pt x="141" y="307"/>
                </a:lnTo>
                <a:lnTo>
                  <a:pt x="145" y="309"/>
                </a:lnTo>
                <a:lnTo>
                  <a:pt x="149" y="312"/>
                </a:lnTo>
                <a:lnTo>
                  <a:pt x="153" y="312"/>
                </a:lnTo>
                <a:lnTo>
                  <a:pt x="157" y="309"/>
                </a:lnTo>
                <a:lnTo>
                  <a:pt x="161" y="306"/>
                </a:lnTo>
                <a:lnTo>
                  <a:pt x="144" y="305"/>
                </a:lnTo>
                <a:lnTo>
                  <a:pt x="128" y="304"/>
                </a:lnTo>
                <a:lnTo>
                  <a:pt x="125" y="304"/>
                </a:lnTo>
                <a:lnTo>
                  <a:pt x="129" y="304"/>
                </a:lnTo>
                <a:lnTo>
                  <a:pt x="131" y="302"/>
                </a:lnTo>
                <a:lnTo>
                  <a:pt x="128" y="304"/>
                </a:lnTo>
                <a:close/>
                <a:moveTo>
                  <a:pt x="348" y="18"/>
                </a:moveTo>
                <a:lnTo>
                  <a:pt x="358" y="18"/>
                </a:lnTo>
                <a:lnTo>
                  <a:pt x="366" y="18"/>
                </a:lnTo>
                <a:lnTo>
                  <a:pt x="370" y="19"/>
                </a:lnTo>
                <a:lnTo>
                  <a:pt x="375" y="17"/>
                </a:lnTo>
                <a:lnTo>
                  <a:pt x="375" y="16"/>
                </a:lnTo>
                <a:lnTo>
                  <a:pt x="375" y="15"/>
                </a:lnTo>
                <a:lnTo>
                  <a:pt x="373" y="14"/>
                </a:lnTo>
                <a:lnTo>
                  <a:pt x="372" y="14"/>
                </a:lnTo>
                <a:lnTo>
                  <a:pt x="368" y="14"/>
                </a:lnTo>
                <a:lnTo>
                  <a:pt x="363" y="15"/>
                </a:lnTo>
                <a:lnTo>
                  <a:pt x="358" y="14"/>
                </a:lnTo>
                <a:lnTo>
                  <a:pt x="353" y="14"/>
                </a:lnTo>
                <a:lnTo>
                  <a:pt x="350" y="13"/>
                </a:lnTo>
                <a:lnTo>
                  <a:pt x="346" y="14"/>
                </a:lnTo>
                <a:lnTo>
                  <a:pt x="346" y="15"/>
                </a:lnTo>
                <a:lnTo>
                  <a:pt x="346" y="17"/>
                </a:lnTo>
                <a:lnTo>
                  <a:pt x="347" y="18"/>
                </a:lnTo>
                <a:lnTo>
                  <a:pt x="348" y="18"/>
                </a:lnTo>
                <a:lnTo>
                  <a:pt x="350" y="18"/>
                </a:lnTo>
                <a:lnTo>
                  <a:pt x="348" y="18"/>
                </a:lnTo>
                <a:close/>
                <a:moveTo>
                  <a:pt x="1286" y="239"/>
                </a:moveTo>
                <a:lnTo>
                  <a:pt x="1297" y="239"/>
                </a:lnTo>
                <a:lnTo>
                  <a:pt x="1308" y="239"/>
                </a:lnTo>
                <a:lnTo>
                  <a:pt x="1318" y="239"/>
                </a:lnTo>
                <a:lnTo>
                  <a:pt x="1328" y="239"/>
                </a:lnTo>
                <a:lnTo>
                  <a:pt x="1326" y="236"/>
                </a:lnTo>
                <a:lnTo>
                  <a:pt x="1322" y="234"/>
                </a:lnTo>
                <a:lnTo>
                  <a:pt x="1315" y="233"/>
                </a:lnTo>
                <a:lnTo>
                  <a:pt x="1309" y="233"/>
                </a:lnTo>
                <a:lnTo>
                  <a:pt x="1302" y="233"/>
                </a:lnTo>
                <a:lnTo>
                  <a:pt x="1295" y="234"/>
                </a:lnTo>
                <a:lnTo>
                  <a:pt x="1290" y="236"/>
                </a:lnTo>
                <a:lnTo>
                  <a:pt x="1286" y="239"/>
                </a:lnTo>
                <a:close/>
                <a:moveTo>
                  <a:pt x="306" y="525"/>
                </a:moveTo>
                <a:lnTo>
                  <a:pt x="310" y="521"/>
                </a:lnTo>
                <a:lnTo>
                  <a:pt x="312" y="515"/>
                </a:lnTo>
                <a:lnTo>
                  <a:pt x="313" y="509"/>
                </a:lnTo>
                <a:lnTo>
                  <a:pt x="314" y="504"/>
                </a:lnTo>
                <a:lnTo>
                  <a:pt x="315" y="498"/>
                </a:lnTo>
                <a:lnTo>
                  <a:pt x="317" y="492"/>
                </a:lnTo>
                <a:lnTo>
                  <a:pt x="319" y="488"/>
                </a:lnTo>
                <a:lnTo>
                  <a:pt x="322" y="483"/>
                </a:lnTo>
                <a:lnTo>
                  <a:pt x="320" y="485"/>
                </a:lnTo>
                <a:lnTo>
                  <a:pt x="317" y="489"/>
                </a:lnTo>
                <a:lnTo>
                  <a:pt x="314" y="493"/>
                </a:lnTo>
                <a:lnTo>
                  <a:pt x="312" y="499"/>
                </a:lnTo>
                <a:lnTo>
                  <a:pt x="309" y="512"/>
                </a:lnTo>
                <a:lnTo>
                  <a:pt x="306" y="525"/>
                </a:lnTo>
                <a:close/>
                <a:moveTo>
                  <a:pt x="642" y="588"/>
                </a:moveTo>
                <a:lnTo>
                  <a:pt x="638" y="588"/>
                </a:lnTo>
                <a:lnTo>
                  <a:pt x="633" y="591"/>
                </a:lnTo>
                <a:lnTo>
                  <a:pt x="630" y="595"/>
                </a:lnTo>
                <a:lnTo>
                  <a:pt x="626" y="598"/>
                </a:lnTo>
                <a:lnTo>
                  <a:pt x="620" y="607"/>
                </a:lnTo>
                <a:lnTo>
                  <a:pt x="614" y="617"/>
                </a:lnTo>
                <a:lnTo>
                  <a:pt x="619" y="613"/>
                </a:lnTo>
                <a:lnTo>
                  <a:pt x="625" y="608"/>
                </a:lnTo>
                <a:lnTo>
                  <a:pt x="630" y="604"/>
                </a:lnTo>
                <a:lnTo>
                  <a:pt x="633" y="599"/>
                </a:lnTo>
                <a:lnTo>
                  <a:pt x="633" y="598"/>
                </a:lnTo>
                <a:lnTo>
                  <a:pt x="634" y="597"/>
                </a:lnTo>
                <a:lnTo>
                  <a:pt x="635" y="597"/>
                </a:lnTo>
                <a:lnTo>
                  <a:pt x="638" y="598"/>
                </a:lnTo>
                <a:lnTo>
                  <a:pt x="638" y="599"/>
                </a:lnTo>
                <a:lnTo>
                  <a:pt x="638" y="601"/>
                </a:lnTo>
                <a:lnTo>
                  <a:pt x="638" y="611"/>
                </a:lnTo>
                <a:lnTo>
                  <a:pt x="636" y="620"/>
                </a:lnTo>
                <a:lnTo>
                  <a:pt x="640" y="617"/>
                </a:lnTo>
                <a:lnTo>
                  <a:pt x="641" y="616"/>
                </a:lnTo>
                <a:lnTo>
                  <a:pt x="642" y="614"/>
                </a:lnTo>
                <a:lnTo>
                  <a:pt x="643" y="612"/>
                </a:lnTo>
                <a:lnTo>
                  <a:pt x="643" y="606"/>
                </a:lnTo>
                <a:lnTo>
                  <a:pt x="644" y="600"/>
                </a:lnTo>
                <a:lnTo>
                  <a:pt x="646" y="597"/>
                </a:lnTo>
                <a:lnTo>
                  <a:pt x="644" y="595"/>
                </a:lnTo>
                <a:lnTo>
                  <a:pt x="643" y="594"/>
                </a:lnTo>
                <a:lnTo>
                  <a:pt x="642" y="592"/>
                </a:lnTo>
                <a:lnTo>
                  <a:pt x="641" y="590"/>
                </a:lnTo>
                <a:lnTo>
                  <a:pt x="642" y="588"/>
                </a:lnTo>
                <a:lnTo>
                  <a:pt x="639" y="589"/>
                </a:lnTo>
                <a:lnTo>
                  <a:pt x="642" y="588"/>
                </a:lnTo>
                <a:close/>
                <a:moveTo>
                  <a:pt x="206" y="309"/>
                </a:moveTo>
                <a:lnTo>
                  <a:pt x="204" y="310"/>
                </a:lnTo>
                <a:lnTo>
                  <a:pt x="201" y="312"/>
                </a:lnTo>
                <a:lnTo>
                  <a:pt x="197" y="312"/>
                </a:lnTo>
                <a:lnTo>
                  <a:pt x="194" y="312"/>
                </a:lnTo>
                <a:lnTo>
                  <a:pt x="188" y="309"/>
                </a:lnTo>
                <a:lnTo>
                  <a:pt x="182" y="306"/>
                </a:lnTo>
                <a:lnTo>
                  <a:pt x="178" y="305"/>
                </a:lnTo>
                <a:lnTo>
                  <a:pt x="174" y="305"/>
                </a:lnTo>
                <a:lnTo>
                  <a:pt x="171" y="306"/>
                </a:lnTo>
                <a:lnTo>
                  <a:pt x="169" y="308"/>
                </a:lnTo>
                <a:lnTo>
                  <a:pt x="167" y="312"/>
                </a:lnTo>
                <a:lnTo>
                  <a:pt x="167" y="314"/>
                </a:lnTo>
                <a:lnTo>
                  <a:pt x="172" y="315"/>
                </a:lnTo>
                <a:lnTo>
                  <a:pt x="177" y="317"/>
                </a:lnTo>
                <a:lnTo>
                  <a:pt x="181" y="315"/>
                </a:lnTo>
                <a:lnTo>
                  <a:pt x="186" y="313"/>
                </a:lnTo>
                <a:lnTo>
                  <a:pt x="188" y="312"/>
                </a:lnTo>
                <a:lnTo>
                  <a:pt x="190" y="310"/>
                </a:lnTo>
                <a:lnTo>
                  <a:pt x="193" y="312"/>
                </a:lnTo>
                <a:lnTo>
                  <a:pt x="195" y="315"/>
                </a:lnTo>
                <a:lnTo>
                  <a:pt x="194" y="315"/>
                </a:lnTo>
                <a:lnTo>
                  <a:pt x="194" y="315"/>
                </a:lnTo>
                <a:lnTo>
                  <a:pt x="201" y="315"/>
                </a:lnTo>
                <a:lnTo>
                  <a:pt x="210" y="315"/>
                </a:lnTo>
                <a:lnTo>
                  <a:pt x="212" y="313"/>
                </a:lnTo>
                <a:lnTo>
                  <a:pt x="212" y="310"/>
                </a:lnTo>
                <a:lnTo>
                  <a:pt x="210" y="308"/>
                </a:lnTo>
                <a:lnTo>
                  <a:pt x="206" y="309"/>
                </a:lnTo>
                <a:lnTo>
                  <a:pt x="206" y="309"/>
                </a:lnTo>
                <a:lnTo>
                  <a:pt x="206" y="309"/>
                </a:lnTo>
                <a:close/>
                <a:moveTo>
                  <a:pt x="70" y="106"/>
                </a:moveTo>
                <a:lnTo>
                  <a:pt x="79" y="107"/>
                </a:lnTo>
                <a:lnTo>
                  <a:pt x="87" y="108"/>
                </a:lnTo>
                <a:lnTo>
                  <a:pt x="95" y="108"/>
                </a:lnTo>
                <a:lnTo>
                  <a:pt x="104" y="107"/>
                </a:lnTo>
                <a:lnTo>
                  <a:pt x="108" y="106"/>
                </a:lnTo>
                <a:lnTo>
                  <a:pt x="114" y="105"/>
                </a:lnTo>
                <a:lnTo>
                  <a:pt x="115" y="103"/>
                </a:lnTo>
                <a:lnTo>
                  <a:pt x="115" y="102"/>
                </a:lnTo>
                <a:lnTo>
                  <a:pt x="115" y="101"/>
                </a:lnTo>
                <a:lnTo>
                  <a:pt x="114" y="101"/>
                </a:lnTo>
                <a:lnTo>
                  <a:pt x="112" y="100"/>
                </a:lnTo>
                <a:lnTo>
                  <a:pt x="109" y="100"/>
                </a:lnTo>
                <a:lnTo>
                  <a:pt x="101" y="101"/>
                </a:lnTo>
                <a:lnTo>
                  <a:pt x="94" y="102"/>
                </a:lnTo>
                <a:lnTo>
                  <a:pt x="84" y="101"/>
                </a:lnTo>
                <a:lnTo>
                  <a:pt x="76" y="101"/>
                </a:lnTo>
                <a:lnTo>
                  <a:pt x="74" y="100"/>
                </a:lnTo>
                <a:lnTo>
                  <a:pt x="71" y="100"/>
                </a:lnTo>
                <a:lnTo>
                  <a:pt x="67" y="100"/>
                </a:lnTo>
                <a:lnTo>
                  <a:pt x="66" y="101"/>
                </a:lnTo>
                <a:lnTo>
                  <a:pt x="65" y="103"/>
                </a:lnTo>
                <a:lnTo>
                  <a:pt x="66" y="105"/>
                </a:lnTo>
                <a:lnTo>
                  <a:pt x="68" y="106"/>
                </a:lnTo>
                <a:lnTo>
                  <a:pt x="70" y="106"/>
                </a:lnTo>
                <a:lnTo>
                  <a:pt x="74" y="106"/>
                </a:lnTo>
                <a:lnTo>
                  <a:pt x="70" y="106"/>
                </a:lnTo>
                <a:close/>
                <a:moveTo>
                  <a:pt x="436" y="5"/>
                </a:moveTo>
                <a:lnTo>
                  <a:pt x="434" y="5"/>
                </a:lnTo>
                <a:lnTo>
                  <a:pt x="432" y="6"/>
                </a:lnTo>
                <a:lnTo>
                  <a:pt x="429" y="3"/>
                </a:lnTo>
                <a:lnTo>
                  <a:pt x="427" y="1"/>
                </a:lnTo>
                <a:lnTo>
                  <a:pt x="425" y="0"/>
                </a:lnTo>
                <a:lnTo>
                  <a:pt x="422" y="0"/>
                </a:lnTo>
                <a:lnTo>
                  <a:pt x="414" y="0"/>
                </a:lnTo>
                <a:lnTo>
                  <a:pt x="405" y="0"/>
                </a:lnTo>
                <a:lnTo>
                  <a:pt x="395" y="0"/>
                </a:lnTo>
                <a:lnTo>
                  <a:pt x="385" y="0"/>
                </a:lnTo>
                <a:lnTo>
                  <a:pt x="379" y="0"/>
                </a:lnTo>
                <a:lnTo>
                  <a:pt x="375" y="0"/>
                </a:lnTo>
                <a:lnTo>
                  <a:pt x="373" y="0"/>
                </a:lnTo>
                <a:lnTo>
                  <a:pt x="372" y="0"/>
                </a:lnTo>
                <a:lnTo>
                  <a:pt x="371" y="1"/>
                </a:lnTo>
                <a:lnTo>
                  <a:pt x="371" y="2"/>
                </a:lnTo>
                <a:lnTo>
                  <a:pt x="373" y="3"/>
                </a:lnTo>
                <a:lnTo>
                  <a:pt x="376" y="5"/>
                </a:lnTo>
                <a:lnTo>
                  <a:pt x="384" y="5"/>
                </a:lnTo>
                <a:lnTo>
                  <a:pt x="383" y="5"/>
                </a:lnTo>
                <a:lnTo>
                  <a:pt x="378" y="5"/>
                </a:lnTo>
                <a:lnTo>
                  <a:pt x="376" y="5"/>
                </a:lnTo>
                <a:lnTo>
                  <a:pt x="392" y="3"/>
                </a:lnTo>
                <a:lnTo>
                  <a:pt x="408" y="2"/>
                </a:lnTo>
                <a:lnTo>
                  <a:pt x="414" y="3"/>
                </a:lnTo>
                <a:lnTo>
                  <a:pt x="421" y="6"/>
                </a:lnTo>
                <a:lnTo>
                  <a:pt x="426" y="8"/>
                </a:lnTo>
                <a:lnTo>
                  <a:pt x="427" y="8"/>
                </a:lnTo>
                <a:lnTo>
                  <a:pt x="429" y="8"/>
                </a:lnTo>
                <a:lnTo>
                  <a:pt x="432" y="6"/>
                </a:lnTo>
                <a:lnTo>
                  <a:pt x="434" y="6"/>
                </a:lnTo>
                <a:lnTo>
                  <a:pt x="436" y="5"/>
                </a:lnTo>
                <a:lnTo>
                  <a:pt x="441" y="5"/>
                </a:lnTo>
                <a:lnTo>
                  <a:pt x="445" y="5"/>
                </a:lnTo>
                <a:lnTo>
                  <a:pt x="445" y="5"/>
                </a:lnTo>
                <a:lnTo>
                  <a:pt x="445" y="5"/>
                </a:lnTo>
                <a:lnTo>
                  <a:pt x="447" y="5"/>
                </a:lnTo>
                <a:lnTo>
                  <a:pt x="450" y="5"/>
                </a:lnTo>
                <a:lnTo>
                  <a:pt x="451" y="3"/>
                </a:lnTo>
                <a:lnTo>
                  <a:pt x="453" y="1"/>
                </a:lnTo>
                <a:lnTo>
                  <a:pt x="449" y="1"/>
                </a:lnTo>
                <a:lnTo>
                  <a:pt x="444" y="1"/>
                </a:lnTo>
                <a:lnTo>
                  <a:pt x="440" y="2"/>
                </a:lnTo>
                <a:lnTo>
                  <a:pt x="436" y="5"/>
                </a:lnTo>
                <a:close/>
                <a:moveTo>
                  <a:pt x="436" y="5"/>
                </a:moveTo>
                <a:lnTo>
                  <a:pt x="435" y="5"/>
                </a:lnTo>
                <a:lnTo>
                  <a:pt x="436" y="5"/>
                </a:lnTo>
                <a:close/>
                <a:moveTo>
                  <a:pt x="1048" y="524"/>
                </a:moveTo>
                <a:lnTo>
                  <a:pt x="1047" y="524"/>
                </a:lnTo>
                <a:lnTo>
                  <a:pt x="1045" y="525"/>
                </a:lnTo>
                <a:lnTo>
                  <a:pt x="1044" y="525"/>
                </a:lnTo>
                <a:lnTo>
                  <a:pt x="1044" y="528"/>
                </a:lnTo>
                <a:lnTo>
                  <a:pt x="1045" y="529"/>
                </a:lnTo>
                <a:lnTo>
                  <a:pt x="1047" y="529"/>
                </a:lnTo>
                <a:lnTo>
                  <a:pt x="1050" y="529"/>
                </a:lnTo>
                <a:lnTo>
                  <a:pt x="1052" y="529"/>
                </a:lnTo>
                <a:lnTo>
                  <a:pt x="1065" y="526"/>
                </a:lnTo>
                <a:lnTo>
                  <a:pt x="1079" y="523"/>
                </a:lnTo>
                <a:lnTo>
                  <a:pt x="1091" y="521"/>
                </a:lnTo>
                <a:lnTo>
                  <a:pt x="1101" y="518"/>
                </a:lnTo>
                <a:lnTo>
                  <a:pt x="1106" y="517"/>
                </a:lnTo>
                <a:lnTo>
                  <a:pt x="1111" y="515"/>
                </a:lnTo>
                <a:lnTo>
                  <a:pt x="1116" y="513"/>
                </a:lnTo>
                <a:lnTo>
                  <a:pt x="1120" y="509"/>
                </a:lnTo>
                <a:lnTo>
                  <a:pt x="1102" y="512"/>
                </a:lnTo>
                <a:lnTo>
                  <a:pt x="1084" y="515"/>
                </a:lnTo>
                <a:lnTo>
                  <a:pt x="1067" y="520"/>
                </a:lnTo>
                <a:lnTo>
                  <a:pt x="1048" y="524"/>
                </a:lnTo>
                <a:lnTo>
                  <a:pt x="1051" y="524"/>
                </a:lnTo>
                <a:lnTo>
                  <a:pt x="1054" y="523"/>
                </a:lnTo>
                <a:lnTo>
                  <a:pt x="1056" y="522"/>
                </a:lnTo>
                <a:lnTo>
                  <a:pt x="1048" y="524"/>
                </a:lnTo>
                <a:close/>
                <a:moveTo>
                  <a:pt x="395" y="24"/>
                </a:moveTo>
                <a:lnTo>
                  <a:pt x="395" y="24"/>
                </a:lnTo>
                <a:lnTo>
                  <a:pt x="396" y="24"/>
                </a:lnTo>
                <a:lnTo>
                  <a:pt x="395" y="24"/>
                </a:lnTo>
                <a:lnTo>
                  <a:pt x="395" y="24"/>
                </a:lnTo>
                <a:close/>
                <a:moveTo>
                  <a:pt x="70" y="158"/>
                </a:moveTo>
                <a:lnTo>
                  <a:pt x="71" y="157"/>
                </a:lnTo>
                <a:lnTo>
                  <a:pt x="72" y="156"/>
                </a:lnTo>
                <a:lnTo>
                  <a:pt x="73" y="155"/>
                </a:lnTo>
                <a:lnTo>
                  <a:pt x="75" y="155"/>
                </a:lnTo>
                <a:lnTo>
                  <a:pt x="80" y="156"/>
                </a:lnTo>
                <a:lnTo>
                  <a:pt x="83" y="157"/>
                </a:lnTo>
                <a:lnTo>
                  <a:pt x="87" y="157"/>
                </a:lnTo>
                <a:lnTo>
                  <a:pt x="89" y="158"/>
                </a:lnTo>
                <a:lnTo>
                  <a:pt x="90" y="160"/>
                </a:lnTo>
                <a:lnTo>
                  <a:pt x="91" y="164"/>
                </a:lnTo>
                <a:lnTo>
                  <a:pt x="80" y="161"/>
                </a:lnTo>
                <a:lnTo>
                  <a:pt x="70" y="158"/>
                </a:lnTo>
                <a:close/>
                <a:moveTo>
                  <a:pt x="113" y="174"/>
                </a:moveTo>
                <a:lnTo>
                  <a:pt x="112" y="175"/>
                </a:lnTo>
                <a:lnTo>
                  <a:pt x="112" y="174"/>
                </a:lnTo>
                <a:lnTo>
                  <a:pt x="112" y="174"/>
                </a:lnTo>
                <a:lnTo>
                  <a:pt x="113" y="174"/>
                </a:lnTo>
                <a:close/>
                <a:moveTo>
                  <a:pt x="49" y="225"/>
                </a:moveTo>
                <a:lnTo>
                  <a:pt x="55" y="223"/>
                </a:lnTo>
                <a:lnTo>
                  <a:pt x="58" y="223"/>
                </a:lnTo>
                <a:lnTo>
                  <a:pt x="61" y="224"/>
                </a:lnTo>
                <a:lnTo>
                  <a:pt x="66" y="229"/>
                </a:lnTo>
                <a:lnTo>
                  <a:pt x="64" y="230"/>
                </a:lnTo>
                <a:lnTo>
                  <a:pt x="62" y="230"/>
                </a:lnTo>
                <a:lnTo>
                  <a:pt x="59" y="230"/>
                </a:lnTo>
                <a:lnTo>
                  <a:pt x="57" y="230"/>
                </a:lnTo>
                <a:lnTo>
                  <a:pt x="54" y="227"/>
                </a:lnTo>
                <a:lnTo>
                  <a:pt x="49" y="225"/>
                </a:lnTo>
                <a:close/>
                <a:moveTo>
                  <a:pt x="142" y="122"/>
                </a:moveTo>
                <a:lnTo>
                  <a:pt x="146" y="127"/>
                </a:lnTo>
                <a:lnTo>
                  <a:pt x="147" y="131"/>
                </a:lnTo>
                <a:lnTo>
                  <a:pt x="145" y="130"/>
                </a:lnTo>
                <a:lnTo>
                  <a:pt x="144" y="128"/>
                </a:lnTo>
                <a:lnTo>
                  <a:pt x="142" y="126"/>
                </a:lnTo>
                <a:lnTo>
                  <a:pt x="142" y="122"/>
                </a:lnTo>
                <a:close/>
                <a:moveTo>
                  <a:pt x="150" y="280"/>
                </a:moveTo>
                <a:lnTo>
                  <a:pt x="161" y="280"/>
                </a:lnTo>
                <a:lnTo>
                  <a:pt x="171" y="280"/>
                </a:lnTo>
                <a:lnTo>
                  <a:pt x="165" y="283"/>
                </a:lnTo>
                <a:lnTo>
                  <a:pt x="161" y="283"/>
                </a:lnTo>
                <a:lnTo>
                  <a:pt x="155" y="282"/>
                </a:lnTo>
                <a:lnTo>
                  <a:pt x="150" y="280"/>
                </a:lnTo>
                <a:close/>
                <a:moveTo>
                  <a:pt x="195" y="289"/>
                </a:moveTo>
                <a:lnTo>
                  <a:pt x="185" y="287"/>
                </a:lnTo>
                <a:lnTo>
                  <a:pt x="174" y="284"/>
                </a:lnTo>
                <a:lnTo>
                  <a:pt x="177" y="283"/>
                </a:lnTo>
                <a:lnTo>
                  <a:pt x="177" y="281"/>
                </a:lnTo>
                <a:lnTo>
                  <a:pt x="178" y="282"/>
                </a:lnTo>
                <a:lnTo>
                  <a:pt x="180" y="283"/>
                </a:lnTo>
                <a:lnTo>
                  <a:pt x="183" y="284"/>
                </a:lnTo>
                <a:lnTo>
                  <a:pt x="188" y="284"/>
                </a:lnTo>
                <a:lnTo>
                  <a:pt x="196" y="284"/>
                </a:lnTo>
                <a:lnTo>
                  <a:pt x="204" y="285"/>
                </a:lnTo>
                <a:lnTo>
                  <a:pt x="203" y="289"/>
                </a:lnTo>
                <a:lnTo>
                  <a:pt x="201" y="289"/>
                </a:lnTo>
                <a:lnTo>
                  <a:pt x="197" y="289"/>
                </a:lnTo>
                <a:lnTo>
                  <a:pt x="195" y="289"/>
                </a:lnTo>
                <a:lnTo>
                  <a:pt x="194" y="288"/>
                </a:lnTo>
                <a:lnTo>
                  <a:pt x="195" y="289"/>
                </a:lnTo>
                <a:close/>
                <a:moveTo>
                  <a:pt x="174" y="280"/>
                </a:moveTo>
                <a:lnTo>
                  <a:pt x="174" y="280"/>
                </a:lnTo>
                <a:lnTo>
                  <a:pt x="175" y="280"/>
                </a:lnTo>
                <a:lnTo>
                  <a:pt x="174" y="280"/>
                </a:lnTo>
                <a:lnTo>
                  <a:pt x="174" y="280"/>
                </a:lnTo>
                <a:close/>
                <a:moveTo>
                  <a:pt x="296" y="155"/>
                </a:moveTo>
                <a:lnTo>
                  <a:pt x="277" y="150"/>
                </a:lnTo>
                <a:lnTo>
                  <a:pt x="256" y="147"/>
                </a:lnTo>
                <a:lnTo>
                  <a:pt x="237" y="142"/>
                </a:lnTo>
                <a:lnTo>
                  <a:pt x="216" y="139"/>
                </a:lnTo>
                <a:lnTo>
                  <a:pt x="207" y="138"/>
                </a:lnTo>
                <a:lnTo>
                  <a:pt x="198" y="138"/>
                </a:lnTo>
                <a:lnTo>
                  <a:pt x="189" y="136"/>
                </a:lnTo>
                <a:lnTo>
                  <a:pt x="180" y="135"/>
                </a:lnTo>
                <a:lnTo>
                  <a:pt x="170" y="134"/>
                </a:lnTo>
                <a:lnTo>
                  <a:pt x="161" y="134"/>
                </a:lnTo>
                <a:lnTo>
                  <a:pt x="157" y="134"/>
                </a:lnTo>
                <a:lnTo>
                  <a:pt x="154" y="134"/>
                </a:lnTo>
                <a:lnTo>
                  <a:pt x="150" y="133"/>
                </a:lnTo>
                <a:lnTo>
                  <a:pt x="148" y="131"/>
                </a:lnTo>
                <a:lnTo>
                  <a:pt x="160" y="130"/>
                </a:lnTo>
                <a:lnTo>
                  <a:pt x="171" y="128"/>
                </a:lnTo>
                <a:lnTo>
                  <a:pt x="182" y="128"/>
                </a:lnTo>
                <a:lnTo>
                  <a:pt x="193" y="130"/>
                </a:lnTo>
                <a:lnTo>
                  <a:pt x="215" y="131"/>
                </a:lnTo>
                <a:lnTo>
                  <a:pt x="238" y="133"/>
                </a:lnTo>
                <a:lnTo>
                  <a:pt x="249" y="134"/>
                </a:lnTo>
                <a:lnTo>
                  <a:pt x="260" y="135"/>
                </a:lnTo>
                <a:lnTo>
                  <a:pt x="271" y="136"/>
                </a:lnTo>
                <a:lnTo>
                  <a:pt x="281" y="139"/>
                </a:lnTo>
                <a:lnTo>
                  <a:pt x="292" y="141"/>
                </a:lnTo>
                <a:lnTo>
                  <a:pt x="301" y="143"/>
                </a:lnTo>
                <a:lnTo>
                  <a:pt x="311" y="146"/>
                </a:lnTo>
                <a:lnTo>
                  <a:pt x="320" y="150"/>
                </a:lnTo>
                <a:lnTo>
                  <a:pt x="318" y="152"/>
                </a:lnTo>
                <a:lnTo>
                  <a:pt x="315" y="155"/>
                </a:lnTo>
                <a:lnTo>
                  <a:pt x="312" y="156"/>
                </a:lnTo>
                <a:lnTo>
                  <a:pt x="309" y="157"/>
                </a:lnTo>
                <a:lnTo>
                  <a:pt x="303" y="157"/>
                </a:lnTo>
                <a:lnTo>
                  <a:pt x="296" y="155"/>
                </a:lnTo>
                <a:lnTo>
                  <a:pt x="289" y="153"/>
                </a:lnTo>
                <a:lnTo>
                  <a:pt x="292" y="153"/>
                </a:lnTo>
                <a:lnTo>
                  <a:pt x="297" y="155"/>
                </a:lnTo>
                <a:lnTo>
                  <a:pt x="296" y="155"/>
                </a:lnTo>
                <a:close/>
                <a:moveTo>
                  <a:pt x="347" y="164"/>
                </a:moveTo>
                <a:lnTo>
                  <a:pt x="344" y="161"/>
                </a:lnTo>
                <a:lnTo>
                  <a:pt x="342" y="160"/>
                </a:lnTo>
                <a:lnTo>
                  <a:pt x="338" y="160"/>
                </a:lnTo>
                <a:lnTo>
                  <a:pt x="334" y="160"/>
                </a:lnTo>
                <a:lnTo>
                  <a:pt x="331" y="159"/>
                </a:lnTo>
                <a:lnTo>
                  <a:pt x="329" y="157"/>
                </a:lnTo>
                <a:lnTo>
                  <a:pt x="328" y="156"/>
                </a:lnTo>
                <a:lnTo>
                  <a:pt x="328" y="155"/>
                </a:lnTo>
                <a:lnTo>
                  <a:pt x="328" y="153"/>
                </a:lnTo>
                <a:lnTo>
                  <a:pt x="329" y="152"/>
                </a:lnTo>
                <a:lnTo>
                  <a:pt x="333" y="151"/>
                </a:lnTo>
                <a:lnTo>
                  <a:pt x="337" y="152"/>
                </a:lnTo>
                <a:lnTo>
                  <a:pt x="345" y="152"/>
                </a:lnTo>
                <a:lnTo>
                  <a:pt x="354" y="155"/>
                </a:lnTo>
                <a:lnTo>
                  <a:pt x="358" y="156"/>
                </a:lnTo>
                <a:lnTo>
                  <a:pt x="360" y="157"/>
                </a:lnTo>
                <a:lnTo>
                  <a:pt x="360" y="160"/>
                </a:lnTo>
                <a:lnTo>
                  <a:pt x="360" y="164"/>
                </a:lnTo>
                <a:lnTo>
                  <a:pt x="361" y="166"/>
                </a:lnTo>
                <a:lnTo>
                  <a:pt x="362" y="167"/>
                </a:lnTo>
                <a:lnTo>
                  <a:pt x="363" y="168"/>
                </a:lnTo>
                <a:lnTo>
                  <a:pt x="362" y="169"/>
                </a:lnTo>
                <a:lnTo>
                  <a:pt x="361" y="169"/>
                </a:lnTo>
                <a:lnTo>
                  <a:pt x="359" y="169"/>
                </a:lnTo>
                <a:lnTo>
                  <a:pt x="355" y="169"/>
                </a:lnTo>
                <a:lnTo>
                  <a:pt x="352" y="168"/>
                </a:lnTo>
                <a:lnTo>
                  <a:pt x="350" y="167"/>
                </a:lnTo>
                <a:lnTo>
                  <a:pt x="347" y="164"/>
                </a:lnTo>
                <a:lnTo>
                  <a:pt x="346" y="163"/>
                </a:lnTo>
                <a:lnTo>
                  <a:pt x="347" y="164"/>
                </a:lnTo>
                <a:close/>
                <a:moveTo>
                  <a:pt x="372" y="169"/>
                </a:moveTo>
                <a:lnTo>
                  <a:pt x="370" y="168"/>
                </a:lnTo>
                <a:lnTo>
                  <a:pt x="369" y="165"/>
                </a:lnTo>
                <a:lnTo>
                  <a:pt x="369" y="161"/>
                </a:lnTo>
                <a:lnTo>
                  <a:pt x="371" y="160"/>
                </a:lnTo>
                <a:lnTo>
                  <a:pt x="372" y="160"/>
                </a:lnTo>
                <a:lnTo>
                  <a:pt x="373" y="160"/>
                </a:lnTo>
                <a:lnTo>
                  <a:pt x="375" y="163"/>
                </a:lnTo>
                <a:lnTo>
                  <a:pt x="376" y="164"/>
                </a:lnTo>
                <a:lnTo>
                  <a:pt x="375" y="166"/>
                </a:lnTo>
                <a:lnTo>
                  <a:pt x="375" y="167"/>
                </a:lnTo>
                <a:lnTo>
                  <a:pt x="373" y="168"/>
                </a:lnTo>
                <a:lnTo>
                  <a:pt x="372" y="169"/>
                </a:lnTo>
                <a:lnTo>
                  <a:pt x="371" y="169"/>
                </a:lnTo>
                <a:lnTo>
                  <a:pt x="372" y="169"/>
                </a:lnTo>
                <a:close/>
                <a:moveTo>
                  <a:pt x="460" y="379"/>
                </a:moveTo>
                <a:lnTo>
                  <a:pt x="461" y="379"/>
                </a:lnTo>
                <a:lnTo>
                  <a:pt x="461" y="379"/>
                </a:lnTo>
                <a:lnTo>
                  <a:pt x="461" y="379"/>
                </a:lnTo>
                <a:lnTo>
                  <a:pt x="460" y="379"/>
                </a:lnTo>
                <a:close/>
                <a:moveTo>
                  <a:pt x="462" y="383"/>
                </a:moveTo>
                <a:lnTo>
                  <a:pt x="461" y="381"/>
                </a:lnTo>
                <a:lnTo>
                  <a:pt x="461" y="380"/>
                </a:lnTo>
                <a:lnTo>
                  <a:pt x="462" y="379"/>
                </a:lnTo>
                <a:lnTo>
                  <a:pt x="463" y="377"/>
                </a:lnTo>
                <a:lnTo>
                  <a:pt x="467" y="376"/>
                </a:lnTo>
                <a:lnTo>
                  <a:pt x="470" y="376"/>
                </a:lnTo>
                <a:lnTo>
                  <a:pt x="470" y="376"/>
                </a:lnTo>
                <a:lnTo>
                  <a:pt x="471" y="376"/>
                </a:lnTo>
                <a:lnTo>
                  <a:pt x="469" y="379"/>
                </a:lnTo>
                <a:lnTo>
                  <a:pt x="468" y="381"/>
                </a:lnTo>
                <a:lnTo>
                  <a:pt x="466" y="383"/>
                </a:lnTo>
                <a:lnTo>
                  <a:pt x="462" y="383"/>
                </a:lnTo>
                <a:lnTo>
                  <a:pt x="463" y="383"/>
                </a:lnTo>
                <a:lnTo>
                  <a:pt x="462" y="383"/>
                </a:lnTo>
                <a:close/>
                <a:moveTo>
                  <a:pt x="484" y="558"/>
                </a:moveTo>
                <a:lnTo>
                  <a:pt x="483" y="557"/>
                </a:lnTo>
                <a:lnTo>
                  <a:pt x="483" y="557"/>
                </a:lnTo>
                <a:lnTo>
                  <a:pt x="483" y="556"/>
                </a:lnTo>
                <a:lnTo>
                  <a:pt x="484" y="555"/>
                </a:lnTo>
                <a:lnTo>
                  <a:pt x="485" y="556"/>
                </a:lnTo>
                <a:lnTo>
                  <a:pt x="487" y="557"/>
                </a:lnTo>
                <a:lnTo>
                  <a:pt x="485" y="557"/>
                </a:lnTo>
                <a:lnTo>
                  <a:pt x="484" y="558"/>
                </a:lnTo>
                <a:lnTo>
                  <a:pt x="484" y="558"/>
                </a:lnTo>
                <a:lnTo>
                  <a:pt x="484" y="558"/>
                </a:lnTo>
                <a:close/>
                <a:moveTo>
                  <a:pt x="484" y="578"/>
                </a:moveTo>
                <a:lnTo>
                  <a:pt x="483" y="575"/>
                </a:lnTo>
                <a:lnTo>
                  <a:pt x="484" y="574"/>
                </a:lnTo>
                <a:lnTo>
                  <a:pt x="485" y="575"/>
                </a:lnTo>
                <a:lnTo>
                  <a:pt x="486" y="576"/>
                </a:lnTo>
                <a:lnTo>
                  <a:pt x="485" y="578"/>
                </a:lnTo>
                <a:lnTo>
                  <a:pt x="484" y="578"/>
                </a:lnTo>
                <a:lnTo>
                  <a:pt x="484" y="578"/>
                </a:lnTo>
                <a:lnTo>
                  <a:pt x="484" y="578"/>
                </a:lnTo>
                <a:close/>
                <a:moveTo>
                  <a:pt x="669" y="282"/>
                </a:moveTo>
                <a:lnTo>
                  <a:pt x="669" y="282"/>
                </a:lnTo>
                <a:lnTo>
                  <a:pt x="668" y="282"/>
                </a:lnTo>
                <a:lnTo>
                  <a:pt x="669" y="281"/>
                </a:lnTo>
                <a:lnTo>
                  <a:pt x="669" y="280"/>
                </a:lnTo>
                <a:lnTo>
                  <a:pt x="668" y="280"/>
                </a:lnTo>
                <a:lnTo>
                  <a:pt x="667" y="280"/>
                </a:lnTo>
                <a:lnTo>
                  <a:pt x="668" y="280"/>
                </a:lnTo>
                <a:lnTo>
                  <a:pt x="669" y="280"/>
                </a:lnTo>
                <a:lnTo>
                  <a:pt x="669" y="281"/>
                </a:lnTo>
                <a:lnTo>
                  <a:pt x="669" y="282"/>
                </a:lnTo>
                <a:close/>
                <a:moveTo>
                  <a:pt x="642" y="304"/>
                </a:moveTo>
                <a:lnTo>
                  <a:pt x="640" y="302"/>
                </a:lnTo>
                <a:lnTo>
                  <a:pt x="639" y="302"/>
                </a:lnTo>
                <a:lnTo>
                  <a:pt x="638" y="304"/>
                </a:lnTo>
                <a:lnTo>
                  <a:pt x="636" y="306"/>
                </a:lnTo>
                <a:lnTo>
                  <a:pt x="635" y="309"/>
                </a:lnTo>
                <a:lnTo>
                  <a:pt x="635" y="312"/>
                </a:lnTo>
                <a:lnTo>
                  <a:pt x="635" y="316"/>
                </a:lnTo>
                <a:lnTo>
                  <a:pt x="634" y="319"/>
                </a:lnTo>
                <a:lnTo>
                  <a:pt x="633" y="323"/>
                </a:lnTo>
                <a:lnTo>
                  <a:pt x="630" y="325"/>
                </a:lnTo>
                <a:lnTo>
                  <a:pt x="627" y="326"/>
                </a:lnTo>
                <a:lnTo>
                  <a:pt x="626" y="326"/>
                </a:lnTo>
                <a:lnTo>
                  <a:pt x="625" y="326"/>
                </a:lnTo>
                <a:lnTo>
                  <a:pt x="624" y="324"/>
                </a:lnTo>
                <a:lnTo>
                  <a:pt x="622" y="322"/>
                </a:lnTo>
                <a:lnTo>
                  <a:pt x="619" y="319"/>
                </a:lnTo>
                <a:lnTo>
                  <a:pt x="616" y="316"/>
                </a:lnTo>
                <a:lnTo>
                  <a:pt x="613" y="315"/>
                </a:lnTo>
                <a:lnTo>
                  <a:pt x="609" y="315"/>
                </a:lnTo>
                <a:lnTo>
                  <a:pt x="607" y="317"/>
                </a:lnTo>
                <a:lnTo>
                  <a:pt x="610" y="315"/>
                </a:lnTo>
                <a:lnTo>
                  <a:pt x="614" y="314"/>
                </a:lnTo>
                <a:lnTo>
                  <a:pt x="618" y="310"/>
                </a:lnTo>
                <a:lnTo>
                  <a:pt x="623" y="308"/>
                </a:lnTo>
                <a:lnTo>
                  <a:pt x="628" y="306"/>
                </a:lnTo>
                <a:lnTo>
                  <a:pt x="633" y="304"/>
                </a:lnTo>
                <a:lnTo>
                  <a:pt x="636" y="300"/>
                </a:lnTo>
                <a:lnTo>
                  <a:pt x="639" y="298"/>
                </a:lnTo>
                <a:lnTo>
                  <a:pt x="642" y="298"/>
                </a:lnTo>
                <a:lnTo>
                  <a:pt x="644" y="299"/>
                </a:lnTo>
                <a:lnTo>
                  <a:pt x="646" y="302"/>
                </a:lnTo>
                <a:lnTo>
                  <a:pt x="646" y="306"/>
                </a:lnTo>
                <a:lnTo>
                  <a:pt x="644" y="307"/>
                </a:lnTo>
                <a:lnTo>
                  <a:pt x="643" y="308"/>
                </a:lnTo>
                <a:lnTo>
                  <a:pt x="641" y="308"/>
                </a:lnTo>
                <a:lnTo>
                  <a:pt x="641" y="307"/>
                </a:lnTo>
                <a:lnTo>
                  <a:pt x="642" y="305"/>
                </a:lnTo>
                <a:lnTo>
                  <a:pt x="642" y="304"/>
                </a:lnTo>
                <a:lnTo>
                  <a:pt x="642" y="304"/>
                </a:lnTo>
                <a:lnTo>
                  <a:pt x="642" y="304"/>
                </a:lnTo>
                <a:close/>
                <a:moveTo>
                  <a:pt x="599" y="584"/>
                </a:moveTo>
                <a:lnTo>
                  <a:pt x="601" y="583"/>
                </a:lnTo>
                <a:lnTo>
                  <a:pt x="602" y="586"/>
                </a:lnTo>
                <a:lnTo>
                  <a:pt x="602" y="588"/>
                </a:lnTo>
                <a:lnTo>
                  <a:pt x="601" y="589"/>
                </a:lnTo>
                <a:lnTo>
                  <a:pt x="601" y="587"/>
                </a:lnTo>
                <a:lnTo>
                  <a:pt x="601" y="583"/>
                </a:lnTo>
                <a:lnTo>
                  <a:pt x="600" y="583"/>
                </a:lnTo>
                <a:lnTo>
                  <a:pt x="599" y="584"/>
                </a:lnTo>
                <a:close/>
                <a:moveTo>
                  <a:pt x="601" y="583"/>
                </a:moveTo>
                <a:lnTo>
                  <a:pt x="601" y="582"/>
                </a:lnTo>
                <a:lnTo>
                  <a:pt x="600" y="580"/>
                </a:lnTo>
                <a:lnTo>
                  <a:pt x="601" y="582"/>
                </a:lnTo>
                <a:lnTo>
                  <a:pt x="601" y="583"/>
                </a:lnTo>
                <a:close/>
                <a:moveTo>
                  <a:pt x="601" y="591"/>
                </a:moveTo>
                <a:lnTo>
                  <a:pt x="600" y="594"/>
                </a:lnTo>
                <a:lnTo>
                  <a:pt x="599" y="594"/>
                </a:lnTo>
                <a:lnTo>
                  <a:pt x="600" y="594"/>
                </a:lnTo>
                <a:lnTo>
                  <a:pt x="601" y="591"/>
                </a:lnTo>
                <a:close/>
                <a:moveTo>
                  <a:pt x="601" y="589"/>
                </a:moveTo>
                <a:lnTo>
                  <a:pt x="603" y="590"/>
                </a:lnTo>
                <a:lnTo>
                  <a:pt x="607" y="590"/>
                </a:lnTo>
                <a:lnTo>
                  <a:pt x="605" y="590"/>
                </a:lnTo>
                <a:lnTo>
                  <a:pt x="601" y="589"/>
                </a:lnTo>
                <a:lnTo>
                  <a:pt x="602" y="590"/>
                </a:lnTo>
                <a:lnTo>
                  <a:pt x="601" y="589"/>
                </a:lnTo>
                <a:close/>
                <a:moveTo>
                  <a:pt x="550" y="355"/>
                </a:moveTo>
                <a:lnTo>
                  <a:pt x="551" y="355"/>
                </a:lnTo>
                <a:lnTo>
                  <a:pt x="550" y="355"/>
                </a:lnTo>
                <a:lnTo>
                  <a:pt x="550" y="355"/>
                </a:lnTo>
                <a:lnTo>
                  <a:pt x="550" y="355"/>
                </a:lnTo>
                <a:close/>
                <a:moveTo>
                  <a:pt x="516" y="159"/>
                </a:moveTo>
                <a:lnTo>
                  <a:pt x="517" y="161"/>
                </a:lnTo>
                <a:lnTo>
                  <a:pt x="518" y="164"/>
                </a:lnTo>
                <a:lnTo>
                  <a:pt x="517" y="161"/>
                </a:lnTo>
                <a:lnTo>
                  <a:pt x="516" y="159"/>
                </a:lnTo>
                <a:close/>
                <a:moveTo>
                  <a:pt x="586" y="332"/>
                </a:moveTo>
                <a:lnTo>
                  <a:pt x="587" y="333"/>
                </a:lnTo>
                <a:lnTo>
                  <a:pt x="589" y="335"/>
                </a:lnTo>
                <a:lnTo>
                  <a:pt x="587" y="333"/>
                </a:lnTo>
                <a:lnTo>
                  <a:pt x="586" y="332"/>
                </a:lnTo>
                <a:close/>
                <a:moveTo>
                  <a:pt x="579" y="345"/>
                </a:moveTo>
                <a:lnTo>
                  <a:pt x="579" y="345"/>
                </a:lnTo>
                <a:lnTo>
                  <a:pt x="579" y="345"/>
                </a:lnTo>
                <a:lnTo>
                  <a:pt x="579" y="345"/>
                </a:lnTo>
                <a:lnTo>
                  <a:pt x="579" y="345"/>
                </a:lnTo>
                <a:close/>
                <a:moveTo>
                  <a:pt x="576" y="358"/>
                </a:moveTo>
                <a:lnTo>
                  <a:pt x="575" y="360"/>
                </a:lnTo>
                <a:lnTo>
                  <a:pt x="574" y="363"/>
                </a:lnTo>
                <a:lnTo>
                  <a:pt x="575" y="360"/>
                </a:lnTo>
                <a:lnTo>
                  <a:pt x="576" y="358"/>
                </a:lnTo>
                <a:close/>
                <a:moveTo>
                  <a:pt x="578" y="349"/>
                </a:moveTo>
                <a:lnTo>
                  <a:pt x="577" y="352"/>
                </a:lnTo>
                <a:lnTo>
                  <a:pt x="576" y="357"/>
                </a:lnTo>
                <a:lnTo>
                  <a:pt x="577" y="352"/>
                </a:lnTo>
                <a:lnTo>
                  <a:pt x="578" y="349"/>
                </a:lnTo>
                <a:lnTo>
                  <a:pt x="578" y="350"/>
                </a:lnTo>
                <a:lnTo>
                  <a:pt x="578" y="349"/>
                </a:lnTo>
                <a:close/>
                <a:moveTo>
                  <a:pt x="578" y="349"/>
                </a:moveTo>
                <a:lnTo>
                  <a:pt x="578" y="348"/>
                </a:lnTo>
                <a:lnTo>
                  <a:pt x="578" y="346"/>
                </a:lnTo>
                <a:lnTo>
                  <a:pt x="578" y="348"/>
                </a:lnTo>
                <a:lnTo>
                  <a:pt x="578" y="349"/>
                </a:lnTo>
                <a:lnTo>
                  <a:pt x="578" y="349"/>
                </a:lnTo>
                <a:lnTo>
                  <a:pt x="578" y="349"/>
                </a:lnTo>
                <a:close/>
                <a:moveTo>
                  <a:pt x="669" y="280"/>
                </a:moveTo>
                <a:lnTo>
                  <a:pt x="669" y="277"/>
                </a:lnTo>
                <a:lnTo>
                  <a:pt x="671" y="275"/>
                </a:lnTo>
                <a:lnTo>
                  <a:pt x="672" y="274"/>
                </a:lnTo>
                <a:lnTo>
                  <a:pt x="674" y="274"/>
                </a:lnTo>
                <a:lnTo>
                  <a:pt x="677" y="273"/>
                </a:lnTo>
                <a:lnTo>
                  <a:pt x="682" y="272"/>
                </a:lnTo>
                <a:lnTo>
                  <a:pt x="677" y="273"/>
                </a:lnTo>
                <a:lnTo>
                  <a:pt x="673" y="274"/>
                </a:lnTo>
                <a:lnTo>
                  <a:pt x="671" y="277"/>
                </a:lnTo>
                <a:lnTo>
                  <a:pt x="669" y="280"/>
                </a:lnTo>
                <a:lnTo>
                  <a:pt x="669" y="277"/>
                </a:lnTo>
                <a:lnTo>
                  <a:pt x="669" y="280"/>
                </a:lnTo>
                <a:close/>
                <a:moveTo>
                  <a:pt x="524" y="93"/>
                </a:moveTo>
                <a:lnTo>
                  <a:pt x="526" y="96"/>
                </a:lnTo>
                <a:lnTo>
                  <a:pt x="529" y="96"/>
                </a:lnTo>
                <a:lnTo>
                  <a:pt x="526" y="94"/>
                </a:lnTo>
                <a:lnTo>
                  <a:pt x="524" y="93"/>
                </a:lnTo>
                <a:lnTo>
                  <a:pt x="521" y="94"/>
                </a:lnTo>
                <a:lnTo>
                  <a:pt x="518" y="96"/>
                </a:lnTo>
                <a:lnTo>
                  <a:pt x="515" y="97"/>
                </a:lnTo>
                <a:lnTo>
                  <a:pt x="511" y="97"/>
                </a:lnTo>
                <a:lnTo>
                  <a:pt x="508" y="96"/>
                </a:lnTo>
                <a:lnTo>
                  <a:pt x="506" y="93"/>
                </a:lnTo>
                <a:lnTo>
                  <a:pt x="510" y="92"/>
                </a:lnTo>
                <a:lnTo>
                  <a:pt x="515" y="92"/>
                </a:lnTo>
                <a:lnTo>
                  <a:pt x="519" y="93"/>
                </a:lnTo>
                <a:lnTo>
                  <a:pt x="524" y="93"/>
                </a:lnTo>
                <a:lnTo>
                  <a:pt x="523" y="94"/>
                </a:lnTo>
                <a:lnTo>
                  <a:pt x="524" y="93"/>
                </a:lnTo>
                <a:close/>
                <a:moveTo>
                  <a:pt x="492" y="122"/>
                </a:moveTo>
                <a:lnTo>
                  <a:pt x="479" y="117"/>
                </a:lnTo>
                <a:lnTo>
                  <a:pt x="467" y="114"/>
                </a:lnTo>
                <a:lnTo>
                  <a:pt x="453" y="113"/>
                </a:lnTo>
                <a:lnTo>
                  <a:pt x="441" y="111"/>
                </a:lnTo>
                <a:lnTo>
                  <a:pt x="429" y="108"/>
                </a:lnTo>
                <a:lnTo>
                  <a:pt x="418" y="106"/>
                </a:lnTo>
                <a:lnTo>
                  <a:pt x="412" y="106"/>
                </a:lnTo>
                <a:lnTo>
                  <a:pt x="408" y="106"/>
                </a:lnTo>
                <a:lnTo>
                  <a:pt x="405" y="105"/>
                </a:lnTo>
                <a:lnTo>
                  <a:pt x="404" y="103"/>
                </a:lnTo>
                <a:lnTo>
                  <a:pt x="402" y="102"/>
                </a:lnTo>
                <a:lnTo>
                  <a:pt x="402" y="99"/>
                </a:lnTo>
                <a:lnTo>
                  <a:pt x="424" y="101"/>
                </a:lnTo>
                <a:lnTo>
                  <a:pt x="444" y="103"/>
                </a:lnTo>
                <a:lnTo>
                  <a:pt x="466" y="107"/>
                </a:lnTo>
                <a:lnTo>
                  <a:pt x="487" y="110"/>
                </a:lnTo>
                <a:lnTo>
                  <a:pt x="498" y="113"/>
                </a:lnTo>
                <a:lnTo>
                  <a:pt x="507" y="115"/>
                </a:lnTo>
                <a:lnTo>
                  <a:pt x="517" y="118"/>
                </a:lnTo>
                <a:lnTo>
                  <a:pt x="526" y="122"/>
                </a:lnTo>
                <a:lnTo>
                  <a:pt x="534" y="126"/>
                </a:lnTo>
                <a:lnTo>
                  <a:pt x="543" y="131"/>
                </a:lnTo>
                <a:lnTo>
                  <a:pt x="546" y="133"/>
                </a:lnTo>
                <a:lnTo>
                  <a:pt x="551" y="134"/>
                </a:lnTo>
                <a:lnTo>
                  <a:pt x="553" y="134"/>
                </a:lnTo>
                <a:lnTo>
                  <a:pt x="554" y="133"/>
                </a:lnTo>
                <a:lnTo>
                  <a:pt x="556" y="132"/>
                </a:lnTo>
                <a:lnTo>
                  <a:pt x="556" y="128"/>
                </a:lnTo>
                <a:lnTo>
                  <a:pt x="556" y="132"/>
                </a:lnTo>
                <a:lnTo>
                  <a:pt x="556" y="134"/>
                </a:lnTo>
                <a:lnTo>
                  <a:pt x="561" y="134"/>
                </a:lnTo>
                <a:lnTo>
                  <a:pt x="567" y="136"/>
                </a:lnTo>
                <a:lnTo>
                  <a:pt x="572" y="139"/>
                </a:lnTo>
                <a:lnTo>
                  <a:pt x="577" y="141"/>
                </a:lnTo>
                <a:lnTo>
                  <a:pt x="582" y="142"/>
                </a:lnTo>
                <a:lnTo>
                  <a:pt x="585" y="146"/>
                </a:lnTo>
                <a:lnTo>
                  <a:pt x="589" y="149"/>
                </a:lnTo>
                <a:lnTo>
                  <a:pt x="593" y="152"/>
                </a:lnTo>
                <a:lnTo>
                  <a:pt x="598" y="155"/>
                </a:lnTo>
                <a:lnTo>
                  <a:pt x="602" y="156"/>
                </a:lnTo>
                <a:lnTo>
                  <a:pt x="605" y="156"/>
                </a:lnTo>
                <a:lnTo>
                  <a:pt x="608" y="157"/>
                </a:lnTo>
                <a:lnTo>
                  <a:pt x="609" y="158"/>
                </a:lnTo>
                <a:lnTo>
                  <a:pt x="610" y="160"/>
                </a:lnTo>
                <a:lnTo>
                  <a:pt x="609" y="163"/>
                </a:lnTo>
                <a:lnTo>
                  <a:pt x="608" y="164"/>
                </a:lnTo>
                <a:lnTo>
                  <a:pt x="606" y="166"/>
                </a:lnTo>
                <a:lnTo>
                  <a:pt x="603" y="166"/>
                </a:lnTo>
                <a:lnTo>
                  <a:pt x="598" y="167"/>
                </a:lnTo>
                <a:lnTo>
                  <a:pt x="593" y="167"/>
                </a:lnTo>
                <a:lnTo>
                  <a:pt x="585" y="161"/>
                </a:lnTo>
                <a:lnTo>
                  <a:pt x="577" y="153"/>
                </a:lnTo>
                <a:lnTo>
                  <a:pt x="567" y="149"/>
                </a:lnTo>
                <a:lnTo>
                  <a:pt x="556" y="147"/>
                </a:lnTo>
                <a:lnTo>
                  <a:pt x="552" y="147"/>
                </a:lnTo>
                <a:lnTo>
                  <a:pt x="550" y="147"/>
                </a:lnTo>
                <a:lnTo>
                  <a:pt x="546" y="147"/>
                </a:lnTo>
                <a:lnTo>
                  <a:pt x="543" y="146"/>
                </a:lnTo>
                <a:lnTo>
                  <a:pt x="539" y="142"/>
                </a:lnTo>
                <a:lnTo>
                  <a:pt x="533" y="141"/>
                </a:lnTo>
                <a:lnTo>
                  <a:pt x="517" y="138"/>
                </a:lnTo>
                <a:lnTo>
                  <a:pt x="501" y="134"/>
                </a:lnTo>
                <a:lnTo>
                  <a:pt x="502" y="132"/>
                </a:lnTo>
                <a:lnTo>
                  <a:pt x="504" y="132"/>
                </a:lnTo>
                <a:lnTo>
                  <a:pt x="507" y="132"/>
                </a:lnTo>
                <a:lnTo>
                  <a:pt x="509" y="132"/>
                </a:lnTo>
                <a:lnTo>
                  <a:pt x="515" y="133"/>
                </a:lnTo>
                <a:lnTo>
                  <a:pt x="519" y="134"/>
                </a:lnTo>
                <a:lnTo>
                  <a:pt x="517" y="131"/>
                </a:lnTo>
                <a:lnTo>
                  <a:pt x="515" y="128"/>
                </a:lnTo>
                <a:lnTo>
                  <a:pt x="511" y="127"/>
                </a:lnTo>
                <a:lnTo>
                  <a:pt x="508" y="127"/>
                </a:lnTo>
                <a:lnTo>
                  <a:pt x="506" y="127"/>
                </a:lnTo>
                <a:lnTo>
                  <a:pt x="503" y="127"/>
                </a:lnTo>
                <a:lnTo>
                  <a:pt x="502" y="125"/>
                </a:lnTo>
                <a:lnTo>
                  <a:pt x="500" y="124"/>
                </a:lnTo>
                <a:lnTo>
                  <a:pt x="496" y="123"/>
                </a:lnTo>
                <a:lnTo>
                  <a:pt x="492" y="122"/>
                </a:lnTo>
                <a:lnTo>
                  <a:pt x="490" y="121"/>
                </a:lnTo>
                <a:lnTo>
                  <a:pt x="492" y="122"/>
                </a:lnTo>
                <a:close/>
                <a:moveTo>
                  <a:pt x="581" y="140"/>
                </a:moveTo>
                <a:lnTo>
                  <a:pt x="581" y="140"/>
                </a:lnTo>
                <a:lnTo>
                  <a:pt x="581" y="141"/>
                </a:lnTo>
                <a:lnTo>
                  <a:pt x="581" y="140"/>
                </a:lnTo>
                <a:lnTo>
                  <a:pt x="581" y="140"/>
                </a:lnTo>
                <a:close/>
                <a:moveTo>
                  <a:pt x="459" y="139"/>
                </a:moveTo>
                <a:lnTo>
                  <a:pt x="466" y="141"/>
                </a:lnTo>
                <a:lnTo>
                  <a:pt x="471" y="143"/>
                </a:lnTo>
                <a:lnTo>
                  <a:pt x="478" y="144"/>
                </a:lnTo>
                <a:lnTo>
                  <a:pt x="485" y="144"/>
                </a:lnTo>
                <a:lnTo>
                  <a:pt x="498" y="146"/>
                </a:lnTo>
                <a:lnTo>
                  <a:pt x="511" y="148"/>
                </a:lnTo>
                <a:lnTo>
                  <a:pt x="524" y="152"/>
                </a:lnTo>
                <a:lnTo>
                  <a:pt x="537" y="157"/>
                </a:lnTo>
                <a:lnTo>
                  <a:pt x="543" y="157"/>
                </a:lnTo>
                <a:lnTo>
                  <a:pt x="548" y="158"/>
                </a:lnTo>
                <a:lnTo>
                  <a:pt x="549" y="159"/>
                </a:lnTo>
                <a:lnTo>
                  <a:pt x="549" y="160"/>
                </a:lnTo>
                <a:lnTo>
                  <a:pt x="549" y="161"/>
                </a:lnTo>
                <a:lnTo>
                  <a:pt x="548" y="161"/>
                </a:lnTo>
                <a:lnTo>
                  <a:pt x="545" y="161"/>
                </a:lnTo>
                <a:lnTo>
                  <a:pt x="543" y="161"/>
                </a:lnTo>
                <a:lnTo>
                  <a:pt x="537" y="163"/>
                </a:lnTo>
                <a:lnTo>
                  <a:pt x="533" y="163"/>
                </a:lnTo>
                <a:lnTo>
                  <a:pt x="525" y="161"/>
                </a:lnTo>
                <a:lnTo>
                  <a:pt x="518" y="158"/>
                </a:lnTo>
                <a:lnTo>
                  <a:pt x="504" y="155"/>
                </a:lnTo>
                <a:lnTo>
                  <a:pt x="492" y="152"/>
                </a:lnTo>
                <a:lnTo>
                  <a:pt x="477" y="149"/>
                </a:lnTo>
                <a:lnTo>
                  <a:pt x="462" y="148"/>
                </a:lnTo>
                <a:lnTo>
                  <a:pt x="450" y="144"/>
                </a:lnTo>
                <a:lnTo>
                  <a:pt x="437" y="139"/>
                </a:lnTo>
                <a:lnTo>
                  <a:pt x="443" y="138"/>
                </a:lnTo>
                <a:lnTo>
                  <a:pt x="449" y="136"/>
                </a:lnTo>
                <a:lnTo>
                  <a:pt x="454" y="136"/>
                </a:lnTo>
                <a:lnTo>
                  <a:pt x="459" y="139"/>
                </a:lnTo>
                <a:lnTo>
                  <a:pt x="461" y="140"/>
                </a:lnTo>
                <a:lnTo>
                  <a:pt x="461" y="140"/>
                </a:lnTo>
                <a:lnTo>
                  <a:pt x="461" y="140"/>
                </a:lnTo>
                <a:lnTo>
                  <a:pt x="459" y="139"/>
                </a:lnTo>
                <a:lnTo>
                  <a:pt x="458" y="138"/>
                </a:lnTo>
                <a:lnTo>
                  <a:pt x="457" y="138"/>
                </a:lnTo>
                <a:lnTo>
                  <a:pt x="457" y="138"/>
                </a:lnTo>
                <a:lnTo>
                  <a:pt x="459" y="139"/>
                </a:lnTo>
                <a:close/>
                <a:moveTo>
                  <a:pt x="405" y="177"/>
                </a:moveTo>
                <a:lnTo>
                  <a:pt x="405" y="176"/>
                </a:lnTo>
                <a:lnTo>
                  <a:pt x="404" y="176"/>
                </a:lnTo>
                <a:lnTo>
                  <a:pt x="410" y="175"/>
                </a:lnTo>
                <a:lnTo>
                  <a:pt x="416" y="176"/>
                </a:lnTo>
                <a:lnTo>
                  <a:pt x="421" y="179"/>
                </a:lnTo>
                <a:lnTo>
                  <a:pt x="427" y="181"/>
                </a:lnTo>
                <a:lnTo>
                  <a:pt x="432" y="184"/>
                </a:lnTo>
                <a:lnTo>
                  <a:pt x="437" y="186"/>
                </a:lnTo>
                <a:lnTo>
                  <a:pt x="442" y="186"/>
                </a:lnTo>
                <a:lnTo>
                  <a:pt x="446" y="188"/>
                </a:lnTo>
                <a:lnTo>
                  <a:pt x="446" y="191"/>
                </a:lnTo>
                <a:lnTo>
                  <a:pt x="445" y="191"/>
                </a:lnTo>
                <a:lnTo>
                  <a:pt x="443" y="191"/>
                </a:lnTo>
                <a:lnTo>
                  <a:pt x="442" y="190"/>
                </a:lnTo>
                <a:lnTo>
                  <a:pt x="435" y="188"/>
                </a:lnTo>
                <a:lnTo>
                  <a:pt x="429" y="186"/>
                </a:lnTo>
                <a:lnTo>
                  <a:pt x="424" y="185"/>
                </a:lnTo>
                <a:lnTo>
                  <a:pt x="417" y="183"/>
                </a:lnTo>
                <a:lnTo>
                  <a:pt x="411" y="181"/>
                </a:lnTo>
                <a:lnTo>
                  <a:pt x="405" y="177"/>
                </a:lnTo>
                <a:lnTo>
                  <a:pt x="410" y="181"/>
                </a:lnTo>
                <a:lnTo>
                  <a:pt x="405" y="177"/>
                </a:lnTo>
                <a:close/>
                <a:moveTo>
                  <a:pt x="566" y="366"/>
                </a:moveTo>
                <a:lnTo>
                  <a:pt x="569" y="365"/>
                </a:lnTo>
                <a:lnTo>
                  <a:pt x="573" y="364"/>
                </a:lnTo>
                <a:lnTo>
                  <a:pt x="569" y="365"/>
                </a:lnTo>
                <a:lnTo>
                  <a:pt x="566" y="366"/>
                </a:lnTo>
                <a:close/>
                <a:moveTo>
                  <a:pt x="493" y="549"/>
                </a:moveTo>
                <a:lnTo>
                  <a:pt x="493" y="553"/>
                </a:lnTo>
                <a:lnTo>
                  <a:pt x="493" y="555"/>
                </a:lnTo>
                <a:lnTo>
                  <a:pt x="493" y="553"/>
                </a:lnTo>
                <a:lnTo>
                  <a:pt x="493" y="549"/>
                </a:lnTo>
                <a:close/>
                <a:moveTo>
                  <a:pt x="496" y="562"/>
                </a:moveTo>
                <a:lnTo>
                  <a:pt x="496" y="563"/>
                </a:lnTo>
                <a:lnTo>
                  <a:pt x="498" y="564"/>
                </a:lnTo>
                <a:lnTo>
                  <a:pt x="496" y="563"/>
                </a:lnTo>
                <a:lnTo>
                  <a:pt x="496" y="562"/>
                </a:lnTo>
                <a:close/>
                <a:moveTo>
                  <a:pt x="529" y="572"/>
                </a:moveTo>
                <a:lnTo>
                  <a:pt x="526" y="572"/>
                </a:lnTo>
                <a:lnTo>
                  <a:pt x="524" y="570"/>
                </a:lnTo>
                <a:lnTo>
                  <a:pt x="521" y="572"/>
                </a:lnTo>
                <a:lnTo>
                  <a:pt x="520" y="574"/>
                </a:lnTo>
                <a:lnTo>
                  <a:pt x="518" y="576"/>
                </a:lnTo>
                <a:lnTo>
                  <a:pt x="517" y="576"/>
                </a:lnTo>
                <a:lnTo>
                  <a:pt x="516" y="576"/>
                </a:lnTo>
                <a:lnTo>
                  <a:pt x="515" y="573"/>
                </a:lnTo>
                <a:lnTo>
                  <a:pt x="516" y="572"/>
                </a:lnTo>
                <a:lnTo>
                  <a:pt x="516" y="570"/>
                </a:lnTo>
                <a:lnTo>
                  <a:pt x="513" y="568"/>
                </a:lnTo>
                <a:lnTo>
                  <a:pt x="510" y="567"/>
                </a:lnTo>
                <a:lnTo>
                  <a:pt x="508" y="568"/>
                </a:lnTo>
                <a:lnTo>
                  <a:pt x="504" y="570"/>
                </a:lnTo>
                <a:lnTo>
                  <a:pt x="502" y="568"/>
                </a:lnTo>
                <a:lnTo>
                  <a:pt x="500" y="566"/>
                </a:lnTo>
                <a:lnTo>
                  <a:pt x="503" y="565"/>
                </a:lnTo>
                <a:lnTo>
                  <a:pt x="508" y="563"/>
                </a:lnTo>
                <a:lnTo>
                  <a:pt x="512" y="562"/>
                </a:lnTo>
                <a:lnTo>
                  <a:pt x="517" y="563"/>
                </a:lnTo>
                <a:lnTo>
                  <a:pt x="524" y="567"/>
                </a:lnTo>
                <a:lnTo>
                  <a:pt x="529" y="572"/>
                </a:lnTo>
                <a:lnTo>
                  <a:pt x="529" y="572"/>
                </a:lnTo>
                <a:lnTo>
                  <a:pt x="529" y="572"/>
                </a:lnTo>
                <a:close/>
                <a:moveTo>
                  <a:pt x="533" y="492"/>
                </a:moveTo>
                <a:lnTo>
                  <a:pt x="523" y="507"/>
                </a:lnTo>
                <a:lnTo>
                  <a:pt x="510" y="520"/>
                </a:lnTo>
                <a:lnTo>
                  <a:pt x="512" y="513"/>
                </a:lnTo>
                <a:lnTo>
                  <a:pt x="516" y="506"/>
                </a:lnTo>
                <a:lnTo>
                  <a:pt x="519" y="500"/>
                </a:lnTo>
                <a:lnTo>
                  <a:pt x="524" y="495"/>
                </a:lnTo>
                <a:lnTo>
                  <a:pt x="528" y="489"/>
                </a:lnTo>
                <a:lnTo>
                  <a:pt x="533" y="483"/>
                </a:lnTo>
                <a:lnTo>
                  <a:pt x="537" y="479"/>
                </a:lnTo>
                <a:lnTo>
                  <a:pt x="543" y="475"/>
                </a:lnTo>
                <a:lnTo>
                  <a:pt x="543" y="481"/>
                </a:lnTo>
                <a:lnTo>
                  <a:pt x="541" y="485"/>
                </a:lnTo>
                <a:lnTo>
                  <a:pt x="537" y="489"/>
                </a:lnTo>
                <a:lnTo>
                  <a:pt x="533" y="492"/>
                </a:lnTo>
                <a:lnTo>
                  <a:pt x="532" y="493"/>
                </a:lnTo>
                <a:lnTo>
                  <a:pt x="533" y="492"/>
                </a:lnTo>
                <a:close/>
                <a:moveTo>
                  <a:pt x="548" y="462"/>
                </a:moveTo>
                <a:lnTo>
                  <a:pt x="546" y="460"/>
                </a:lnTo>
                <a:lnTo>
                  <a:pt x="548" y="459"/>
                </a:lnTo>
                <a:lnTo>
                  <a:pt x="549" y="459"/>
                </a:lnTo>
                <a:lnTo>
                  <a:pt x="550" y="458"/>
                </a:lnTo>
                <a:lnTo>
                  <a:pt x="553" y="457"/>
                </a:lnTo>
                <a:lnTo>
                  <a:pt x="556" y="457"/>
                </a:lnTo>
                <a:lnTo>
                  <a:pt x="561" y="453"/>
                </a:lnTo>
                <a:lnTo>
                  <a:pt x="567" y="448"/>
                </a:lnTo>
                <a:lnTo>
                  <a:pt x="567" y="451"/>
                </a:lnTo>
                <a:lnTo>
                  <a:pt x="567" y="455"/>
                </a:lnTo>
                <a:lnTo>
                  <a:pt x="568" y="455"/>
                </a:lnTo>
                <a:lnTo>
                  <a:pt x="569" y="456"/>
                </a:lnTo>
                <a:lnTo>
                  <a:pt x="570" y="455"/>
                </a:lnTo>
                <a:lnTo>
                  <a:pt x="573" y="454"/>
                </a:lnTo>
                <a:lnTo>
                  <a:pt x="573" y="458"/>
                </a:lnTo>
                <a:lnTo>
                  <a:pt x="569" y="463"/>
                </a:lnTo>
                <a:lnTo>
                  <a:pt x="567" y="467"/>
                </a:lnTo>
                <a:lnTo>
                  <a:pt x="564" y="471"/>
                </a:lnTo>
                <a:lnTo>
                  <a:pt x="554" y="480"/>
                </a:lnTo>
                <a:lnTo>
                  <a:pt x="544" y="489"/>
                </a:lnTo>
                <a:lnTo>
                  <a:pt x="544" y="484"/>
                </a:lnTo>
                <a:lnTo>
                  <a:pt x="545" y="481"/>
                </a:lnTo>
                <a:lnTo>
                  <a:pt x="545" y="482"/>
                </a:lnTo>
                <a:lnTo>
                  <a:pt x="546" y="482"/>
                </a:lnTo>
                <a:lnTo>
                  <a:pt x="548" y="481"/>
                </a:lnTo>
                <a:lnTo>
                  <a:pt x="549" y="480"/>
                </a:lnTo>
                <a:lnTo>
                  <a:pt x="551" y="475"/>
                </a:lnTo>
                <a:lnTo>
                  <a:pt x="552" y="473"/>
                </a:lnTo>
                <a:lnTo>
                  <a:pt x="556" y="471"/>
                </a:lnTo>
                <a:lnTo>
                  <a:pt x="561" y="467"/>
                </a:lnTo>
                <a:lnTo>
                  <a:pt x="564" y="465"/>
                </a:lnTo>
                <a:lnTo>
                  <a:pt x="566" y="463"/>
                </a:lnTo>
                <a:lnTo>
                  <a:pt x="567" y="460"/>
                </a:lnTo>
                <a:lnTo>
                  <a:pt x="567" y="458"/>
                </a:lnTo>
                <a:lnTo>
                  <a:pt x="566" y="457"/>
                </a:lnTo>
                <a:lnTo>
                  <a:pt x="565" y="457"/>
                </a:lnTo>
                <a:lnTo>
                  <a:pt x="564" y="457"/>
                </a:lnTo>
                <a:lnTo>
                  <a:pt x="562" y="458"/>
                </a:lnTo>
                <a:lnTo>
                  <a:pt x="559" y="460"/>
                </a:lnTo>
                <a:lnTo>
                  <a:pt x="557" y="462"/>
                </a:lnTo>
                <a:lnTo>
                  <a:pt x="551" y="470"/>
                </a:lnTo>
                <a:lnTo>
                  <a:pt x="543" y="475"/>
                </a:lnTo>
                <a:lnTo>
                  <a:pt x="543" y="473"/>
                </a:lnTo>
                <a:lnTo>
                  <a:pt x="544" y="471"/>
                </a:lnTo>
                <a:lnTo>
                  <a:pt x="545" y="470"/>
                </a:lnTo>
                <a:lnTo>
                  <a:pt x="546" y="468"/>
                </a:lnTo>
                <a:lnTo>
                  <a:pt x="548" y="467"/>
                </a:lnTo>
                <a:lnTo>
                  <a:pt x="549" y="465"/>
                </a:lnTo>
                <a:lnTo>
                  <a:pt x="549" y="464"/>
                </a:lnTo>
                <a:lnTo>
                  <a:pt x="548" y="462"/>
                </a:lnTo>
                <a:lnTo>
                  <a:pt x="549" y="464"/>
                </a:lnTo>
                <a:lnTo>
                  <a:pt x="548" y="462"/>
                </a:lnTo>
                <a:close/>
                <a:moveTo>
                  <a:pt x="550" y="528"/>
                </a:moveTo>
                <a:lnTo>
                  <a:pt x="549" y="531"/>
                </a:lnTo>
                <a:lnTo>
                  <a:pt x="545" y="534"/>
                </a:lnTo>
                <a:lnTo>
                  <a:pt x="542" y="537"/>
                </a:lnTo>
                <a:lnTo>
                  <a:pt x="539" y="538"/>
                </a:lnTo>
                <a:lnTo>
                  <a:pt x="536" y="537"/>
                </a:lnTo>
                <a:lnTo>
                  <a:pt x="535" y="536"/>
                </a:lnTo>
                <a:lnTo>
                  <a:pt x="534" y="534"/>
                </a:lnTo>
                <a:lnTo>
                  <a:pt x="534" y="532"/>
                </a:lnTo>
                <a:lnTo>
                  <a:pt x="535" y="530"/>
                </a:lnTo>
                <a:lnTo>
                  <a:pt x="536" y="528"/>
                </a:lnTo>
                <a:lnTo>
                  <a:pt x="539" y="525"/>
                </a:lnTo>
                <a:lnTo>
                  <a:pt x="540" y="524"/>
                </a:lnTo>
                <a:lnTo>
                  <a:pt x="543" y="523"/>
                </a:lnTo>
                <a:lnTo>
                  <a:pt x="546" y="523"/>
                </a:lnTo>
                <a:lnTo>
                  <a:pt x="548" y="523"/>
                </a:lnTo>
                <a:lnTo>
                  <a:pt x="549" y="524"/>
                </a:lnTo>
                <a:lnTo>
                  <a:pt x="550" y="525"/>
                </a:lnTo>
                <a:lnTo>
                  <a:pt x="550" y="528"/>
                </a:lnTo>
                <a:lnTo>
                  <a:pt x="550" y="528"/>
                </a:lnTo>
                <a:lnTo>
                  <a:pt x="550" y="528"/>
                </a:lnTo>
                <a:close/>
                <a:moveTo>
                  <a:pt x="575" y="480"/>
                </a:moveTo>
                <a:lnTo>
                  <a:pt x="569" y="491"/>
                </a:lnTo>
                <a:lnTo>
                  <a:pt x="565" y="503"/>
                </a:lnTo>
                <a:lnTo>
                  <a:pt x="560" y="507"/>
                </a:lnTo>
                <a:lnTo>
                  <a:pt x="556" y="511"/>
                </a:lnTo>
                <a:lnTo>
                  <a:pt x="553" y="513"/>
                </a:lnTo>
                <a:lnTo>
                  <a:pt x="552" y="515"/>
                </a:lnTo>
                <a:lnTo>
                  <a:pt x="551" y="517"/>
                </a:lnTo>
                <a:lnTo>
                  <a:pt x="551" y="521"/>
                </a:lnTo>
                <a:lnTo>
                  <a:pt x="549" y="518"/>
                </a:lnTo>
                <a:lnTo>
                  <a:pt x="545" y="516"/>
                </a:lnTo>
                <a:lnTo>
                  <a:pt x="549" y="511"/>
                </a:lnTo>
                <a:lnTo>
                  <a:pt x="552" y="504"/>
                </a:lnTo>
                <a:lnTo>
                  <a:pt x="556" y="504"/>
                </a:lnTo>
                <a:lnTo>
                  <a:pt x="559" y="503"/>
                </a:lnTo>
                <a:lnTo>
                  <a:pt x="560" y="500"/>
                </a:lnTo>
                <a:lnTo>
                  <a:pt x="560" y="497"/>
                </a:lnTo>
                <a:lnTo>
                  <a:pt x="564" y="493"/>
                </a:lnTo>
                <a:lnTo>
                  <a:pt x="566" y="490"/>
                </a:lnTo>
                <a:lnTo>
                  <a:pt x="566" y="487"/>
                </a:lnTo>
                <a:lnTo>
                  <a:pt x="564" y="483"/>
                </a:lnTo>
                <a:lnTo>
                  <a:pt x="566" y="480"/>
                </a:lnTo>
                <a:lnTo>
                  <a:pt x="569" y="476"/>
                </a:lnTo>
                <a:lnTo>
                  <a:pt x="567" y="474"/>
                </a:lnTo>
                <a:lnTo>
                  <a:pt x="565" y="472"/>
                </a:lnTo>
                <a:lnTo>
                  <a:pt x="566" y="473"/>
                </a:lnTo>
                <a:lnTo>
                  <a:pt x="567" y="473"/>
                </a:lnTo>
                <a:lnTo>
                  <a:pt x="569" y="473"/>
                </a:lnTo>
                <a:lnTo>
                  <a:pt x="572" y="472"/>
                </a:lnTo>
                <a:lnTo>
                  <a:pt x="575" y="470"/>
                </a:lnTo>
                <a:lnTo>
                  <a:pt x="577" y="467"/>
                </a:lnTo>
                <a:lnTo>
                  <a:pt x="582" y="462"/>
                </a:lnTo>
                <a:lnTo>
                  <a:pt x="587" y="457"/>
                </a:lnTo>
                <a:lnTo>
                  <a:pt x="586" y="464"/>
                </a:lnTo>
                <a:lnTo>
                  <a:pt x="583" y="470"/>
                </a:lnTo>
                <a:lnTo>
                  <a:pt x="579" y="474"/>
                </a:lnTo>
                <a:lnTo>
                  <a:pt x="575" y="480"/>
                </a:lnTo>
                <a:lnTo>
                  <a:pt x="574" y="480"/>
                </a:lnTo>
                <a:lnTo>
                  <a:pt x="575" y="480"/>
                </a:lnTo>
                <a:close/>
                <a:moveTo>
                  <a:pt x="573" y="454"/>
                </a:moveTo>
                <a:lnTo>
                  <a:pt x="575" y="448"/>
                </a:lnTo>
                <a:lnTo>
                  <a:pt x="577" y="442"/>
                </a:lnTo>
                <a:lnTo>
                  <a:pt x="582" y="438"/>
                </a:lnTo>
                <a:lnTo>
                  <a:pt x="587" y="434"/>
                </a:lnTo>
                <a:lnTo>
                  <a:pt x="585" y="441"/>
                </a:lnTo>
                <a:lnTo>
                  <a:pt x="582" y="446"/>
                </a:lnTo>
                <a:lnTo>
                  <a:pt x="578" y="450"/>
                </a:lnTo>
                <a:lnTo>
                  <a:pt x="573" y="454"/>
                </a:lnTo>
                <a:close/>
                <a:moveTo>
                  <a:pt x="559" y="430"/>
                </a:moveTo>
                <a:lnTo>
                  <a:pt x="549" y="440"/>
                </a:lnTo>
                <a:lnTo>
                  <a:pt x="541" y="451"/>
                </a:lnTo>
                <a:lnTo>
                  <a:pt x="533" y="463"/>
                </a:lnTo>
                <a:lnTo>
                  <a:pt x="524" y="473"/>
                </a:lnTo>
                <a:lnTo>
                  <a:pt x="516" y="479"/>
                </a:lnTo>
                <a:lnTo>
                  <a:pt x="508" y="484"/>
                </a:lnTo>
                <a:lnTo>
                  <a:pt x="507" y="485"/>
                </a:lnTo>
                <a:lnTo>
                  <a:pt x="507" y="487"/>
                </a:lnTo>
                <a:lnTo>
                  <a:pt x="506" y="487"/>
                </a:lnTo>
                <a:lnTo>
                  <a:pt x="503" y="485"/>
                </a:lnTo>
                <a:lnTo>
                  <a:pt x="503" y="483"/>
                </a:lnTo>
                <a:lnTo>
                  <a:pt x="506" y="480"/>
                </a:lnTo>
                <a:lnTo>
                  <a:pt x="508" y="478"/>
                </a:lnTo>
                <a:lnTo>
                  <a:pt x="509" y="475"/>
                </a:lnTo>
                <a:lnTo>
                  <a:pt x="507" y="475"/>
                </a:lnTo>
                <a:lnTo>
                  <a:pt x="504" y="474"/>
                </a:lnTo>
                <a:lnTo>
                  <a:pt x="503" y="473"/>
                </a:lnTo>
                <a:lnTo>
                  <a:pt x="502" y="472"/>
                </a:lnTo>
                <a:lnTo>
                  <a:pt x="500" y="471"/>
                </a:lnTo>
                <a:lnTo>
                  <a:pt x="499" y="470"/>
                </a:lnTo>
                <a:lnTo>
                  <a:pt x="496" y="470"/>
                </a:lnTo>
                <a:lnTo>
                  <a:pt x="494" y="471"/>
                </a:lnTo>
                <a:lnTo>
                  <a:pt x="492" y="475"/>
                </a:lnTo>
                <a:lnTo>
                  <a:pt x="488" y="479"/>
                </a:lnTo>
                <a:lnTo>
                  <a:pt x="486" y="481"/>
                </a:lnTo>
                <a:lnTo>
                  <a:pt x="482" y="483"/>
                </a:lnTo>
                <a:lnTo>
                  <a:pt x="485" y="479"/>
                </a:lnTo>
                <a:lnTo>
                  <a:pt x="488" y="473"/>
                </a:lnTo>
                <a:lnTo>
                  <a:pt x="492" y="468"/>
                </a:lnTo>
                <a:lnTo>
                  <a:pt x="498" y="465"/>
                </a:lnTo>
                <a:lnTo>
                  <a:pt x="500" y="471"/>
                </a:lnTo>
                <a:lnTo>
                  <a:pt x="504" y="474"/>
                </a:lnTo>
                <a:lnTo>
                  <a:pt x="507" y="475"/>
                </a:lnTo>
                <a:lnTo>
                  <a:pt x="509" y="474"/>
                </a:lnTo>
                <a:lnTo>
                  <a:pt x="511" y="473"/>
                </a:lnTo>
                <a:lnTo>
                  <a:pt x="513" y="472"/>
                </a:lnTo>
                <a:lnTo>
                  <a:pt x="518" y="470"/>
                </a:lnTo>
                <a:lnTo>
                  <a:pt x="518" y="467"/>
                </a:lnTo>
                <a:lnTo>
                  <a:pt x="516" y="466"/>
                </a:lnTo>
                <a:lnTo>
                  <a:pt x="513" y="464"/>
                </a:lnTo>
                <a:lnTo>
                  <a:pt x="510" y="462"/>
                </a:lnTo>
                <a:lnTo>
                  <a:pt x="507" y="460"/>
                </a:lnTo>
                <a:lnTo>
                  <a:pt x="506" y="462"/>
                </a:lnTo>
                <a:lnTo>
                  <a:pt x="503" y="463"/>
                </a:lnTo>
                <a:lnTo>
                  <a:pt x="502" y="463"/>
                </a:lnTo>
                <a:lnTo>
                  <a:pt x="502" y="462"/>
                </a:lnTo>
                <a:lnTo>
                  <a:pt x="502" y="460"/>
                </a:lnTo>
                <a:lnTo>
                  <a:pt x="502" y="459"/>
                </a:lnTo>
                <a:lnTo>
                  <a:pt x="502" y="456"/>
                </a:lnTo>
                <a:lnTo>
                  <a:pt x="503" y="454"/>
                </a:lnTo>
                <a:lnTo>
                  <a:pt x="504" y="450"/>
                </a:lnTo>
                <a:lnTo>
                  <a:pt x="507" y="448"/>
                </a:lnTo>
                <a:lnTo>
                  <a:pt x="511" y="443"/>
                </a:lnTo>
                <a:lnTo>
                  <a:pt x="516" y="439"/>
                </a:lnTo>
                <a:lnTo>
                  <a:pt x="518" y="437"/>
                </a:lnTo>
                <a:lnTo>
                  <a:pt x="520" y="432"/>
                </a:lnTo>
                <a:lnTo>
                  <a:pt x="521" y="428"/>
                </a:lnTo>
                <a:lnTo>
                  <a:pt x="526" y="424"/>
                </a:lnTo>
                <a:lnTo>
                  <a:pt x="536" y="417"/>
                </a:lnTo>
                <a:lnTo>
                  <a:pt x="546" y="409"/>
                </a:lnTo>
                <a:lnTo>
                  <a:pt x="559" y="401"/>
                </a:lnTo>
                <a:lnTo>
                  <a:pt x="573" y="395"/>
                </a:lnTo>
                <a:lnTo>
                  <a:pt x="578" y="391"/>
                </a:lnTo>
                <a:lnTo>
                  <a:pt x="584" y="389"/>
                </a:lnTo>
                <a:lnTo>
                  <a:pt x="586" y="389"/>
                </a:lnTo>
                <a:lnTo>
                  <a:pt x="590" y="389"/>
                </a:lnTo>
                <a:lnTo>
                  <a:pt x="593" y="390"/>
                </a:lnTo>
                <a:lnTo>
                  <a:pt x="595" y="391"/>
                </a:lnTo>
                <a:lnTo>
                  <a:pt x="586" y="400"/>
                </a:lnTo>
                <a:lnTo>
                  <a:pt x="577" y="410"/>
                </a:lnTo>
                <a:lnTo>
                  <a:pt x="568" y="420"/>
                </a:lnTo>
                <a:lnTo>
                  <a:pt x="559" y="430"/>
                </a:lnTo>
                <a:lnTo>
                  <a:pt x="554" y="433"/>
                </a:lnTo>
                <a:lnTo>
                  <a:pt x="558" y="430"/>
                </a:lnTo>
                <a:lnTo>
                  <a:pt x="562" y="426"/>
                </a:lnTo>
                <a:lnTo>
                  <a:pt x="559" y="430"/>
                </a:lnTo>
                <a:close/>
                <a:moveTo>
                  <a:pt x="603" y="497"/>
                </a:moveTo>
                <a:lnTo>
                  <a:pt x="608" y="492"/>
                </a:lnTo>
                <a:lnTo>
                  <a:pt x="611" y="487"/>
                </a:lnTo>
                <a:lnTo>
                  <a:pt x="615" y="482"/>
                </a:lnTo>
                <a:lnTo>
                  <a:pt x="620" y="479"/>
                </a:lnTo>
                <a:lnTo>
                  <a:pt x="618" y="485"/>
                </a:lnTo>
                <a:lnTo>
                  <a:pt x="616" y="491"/>
                </a:lnTo>
                <a:lnTo>
                  <a:pt x="610" y="495"/>
                </a:lnTo>
                <a:lnTo>
                  <a:pt x="603" y="497"/>
                </a:lnTo>
                <a:close/>
                <a:moveTo>
                  <a:pt x="655" y="448"/>
                </a:moveTo>
                <a:lnTo>
                  <a:pt x="656" y="445"/>
                </a:lnTo>
                <a:lnTo>
                  <a:pt x="658" y="442"/>
                </a:lnTo>
                <a:lnTo>
                  <a:pt x="661" y="439"/>
                </a:lnTo>
                <a:lnTo>
                  <a:pt x="664" y="438"/>
                </a:lnTo>
                <a:lnTo>
                  <a:pt x="671" y="434"/>
                </a:lnTo>
                <a:lnTo>
                  <a:pt x="677" y="431"/>
                </a:lnTo>
                <a:lnTo>
                  <a:pt x="677" y="435"/>
                </a:lnTo>
                <a:lnTo>
                  <a:pt x="675" y="439"/>
                </a:lnTo>
                <a:lnTo>
                  <a:pt x="673" y="441"/>
                </a:lnTo>
                <a:lnTo>
                  <a:pt x="669" y="443"/>
                </a:lnTo>
                <a:lnTo>
                  <a:pt x="663" y="446"/>
                </a:lnTo>
                <a:lnTo>
                  <a:pt x="655" y="448"/>
                </a:lnTo>
                <a:lnTo>
                  <a:pt x="659" y="443"/>
                </a:lnTo>
                <a:lnTo>
                  <a:pt x="655" y="448"/>
                </a:lnTo>
                <a:close/>
                <a:moveTo>
                  <a:pt x="796" y="563"/>
                </a:moveTo>
                <a:lnTo>
                  <a:pt x="795" y="562"/>
                </a:lnTo>
                <a:lnTo>
                  <a:pt x="795" y="561"/>
                </a:lnTo>
                <a:lnTo>
                  <a:pt x="795" y="562"/>
                </a:lnTo>
                <a:lnTo>
                  <a:pt x="796" y="563"/>
                </a:lnTo>
                <a:close/>
                <a:moveTo>
                  <a:pt x="815" y="579"/>
                </a:moveTo>
                <a:lnTo>
                  <a:pt x="806" y="581"/>
                </a:lnTo>
                <a:lnTo>
                  <a:pt x="799" y="584"/>
                </a:lnTo>
                <a:lnTo>
                  <a:pt x="799" y="578"/>
                </a:lnTo>
                <a:lnTo>
                  <a:pt x="799" y="571"/>
                </a:lnTo>
                <a:lnTo>
                  <a:pt x="803" y="572"/>
                </a:lnTo>
                <a:lnTo>
                  <a:pt x="806" y="571"/>
                </a:lnTo>
                <a:lnTo>
                  <a:pt x="809" y="570"/>
                </a:lnTo>
                <a:lnTo>
                  <a:pt x="812" y="568"/>
                </a:lnTo>
                <a:lnTo>
                  <a:pt x="815" y="567"/>
                </a:lnTo>
                <a:lnTo>
                  <a:pt x="817" y="566"/>
                </a:lnTo>
                <a:lnTo>
                  <a:pt x="820" y="565"/>
                </a:lnTo>
                <a:lnTo>
                  <a:pt x="822" y="564"/>
                </a:lnTo>
                <a:lnTo>
                  <a:pt x="824" y="564"/>
                </a:lnTo>
                <a:lnTo>
                  <a:pt x="825" y="566"/>
                </a:lnTo>
                <a:lnTo>
                  <a:pt x="825" y="568"/>
                </a:lnTo>
                <a:lnTo>
                  <a:pt x="824" y="572"/>
                </a:lnTo>
                <a:lnTo>
                  <a:pt x="821" y="575"/>
                </a:lnTo>
                <a:lnTo>
                  <a:pt x="815" y="579"/>
                </a:lnTo>
                <a:lnTo>
                  <a:pt x="815" y="579"/>
                </a:lnTo>
                <a:lnTo>
                  <a:pt x="815" y="579"/>
                </a:lnTo>
                <a:close/>
                <a:moveTo>
                  <a:pt x="871" y="541"/>
                </a:moveTo>
                <a:lnTo>
                  <a:pt x="864" y="545"/>
                </a:lnTo>
                <a:lnTo>
                  <a:pt x="856" y="550"/>
                </a:lnTo>
                <a:lnTo>
                  <a:pt x="848" y="553"/>
                </a:lnTo>
                <a:lnTo>
                  <a:pt x="840" y="555"/>
                </a:lnTo>
                <a:lnTo>
                  <a:pt x="836" y="557"/>
                </a:lnTo>
                <a:lnTo>
                  <a:pt x="831" y="558"/>
                </a:lnTo>
                <a:lnTo>
                  <a:pt x="830" y="555"/>
                </a:lnTo>
                <a:lnTo>
                  <a:pt x="830" y="551"/>
                </a:lnTo>
                <a:lnTo>
                  <a:pt x="832" y="549"/>
                </a:lnTo>
                <a:lnTo>
                  <a:pt x="836" y="547"/>
                </a:lnTo>
                <a:lnTo>
                  <a:pt x="837" y="546"/>
                </a:lnTo>
                <a:lnTo>
                  <a:pt x="838" y="545"/>
                </a:lnTo>
                <a:lnTo>
                  <a:pt x="838" y="543"/>
                </a:lnTo>
                <a:lnTo>
                  <a:pt x="837" y="541"/>
                </a:lnTo>
                <a:lnTo>
                  <a:pt x="838" y="543"/>
                </a:lnTo>
                <a:lnTo>
                  <a:pt x="839" y="545"/>
                </a:lnTo>
                <a:lnTo>
                  <a:pt x="839" y="545"/>
                </a:lnTo>
                <a:lnTo>
                  <a:pt x="840" y="543"/>
                </a:lnTo>
                <a:lnTo>
                  <a:pt x="842" y="542"/>
                </a:lnTo>
                <a:lnTo>
                  <a:pt x="846" y="540"/>
                </a:lnTo>
                <a:lnTo>
                  <a:pt x="844" y="541"/>
                </a:lnTo>
                <a:lnTo>
                  <a:pt x="842" y="541"/>
                </a:lnTo>
                <a:lnTo>
                  <a:pt x="842" y="542"/>
                </a:lnTo>
                <a:lnTo>
                  <a:pt x="842" y="543"/>
                </a:lnTo>
                <a:lnTo>
                  <a:pt x="844" y="546"/>
                </a:lnTo>
                <a:lnTo>
                  <a:pt x="847" y="545"/>
                </a:lnTo>
                <a:lnTo>
                  <a:pt x="853" y="541"/>
                </a:lnTo>
                <a:lnTo>
                  <a:pt x="857" y="537"/>
                </a:lnTo>
                <a:lnTo>
                  <a:pt x="859" y="533"/>
                </a:lnTo>
                <a:lnTo>
                  <a:pt x="862" y="532"/>
                </a:lnTo>
                <a:lnTo>
                  <a:pt x="864" y="531"/>
                </a:lnTo>
                <a:lnTo>
                  <a:pt x="869" y="531"/>
                </a:lnTo>
                <a:lnTo>
                  <a:pt x="879" y="531"/>
                </a:lnTo>
                <a:lnTo>
                  <a:pt x="889" y="530"/>
                </a:lnTo>
                <a:lnTo>
                  <a:pt x="886" y="533"/>
                </a:lnTo>
                <a:lnTo>
                  <a:pt x="881" y="538"/>
                </a:lnTo>
                <a:lnTo>
                  <a:pt x="877" y="540"/>
                </a:lnTo>
                <a:lnTo>
                  <a:pt x="871" y="541"/>
                </a:lnTo>
                <a:lnTo>
                  <a:pt x="873" y="541"/>
                </a:lnTo>
                <a:lnTo>
                  <a:pt x="871" y="541"/>
                </a:lnTo>
                <a:close/>
                <a:moveTo>
                  <a:pt x="1159" y="439"/>
                </a:moveTo>
                <a:lnTo>
                  <a:pt x="1168" y="439"/>
                </a:lnTo>
                <a:lnTo>
                  <a:pt x="1178" y="439"/>
                </a:lnTo>
                <a:lnTo>
                  <a:pt x="1187" y="439"/>
                </a:lnTo>
                <a:lnTo>
                  <a:pt x="1196" y="439"/>
                </a:lnTo>
                <a:lnTo>
                  <a:pt x="1204" y="441"/>
                </a:lnTo>
                <a:lnTo>
                  <a:pt x="1213" y="441"/>
                </a:lnTo>
                <a:lnTo>
                  <a:pt x="1223" y="441"/>
                </a:lnTo>
                <a:lnTo>
                  <a:pt x="1231" y="443"/>
                </a:lnTo>
                <a:lnTo>
                  <a:pt x="1218" y="447"/>
                </a:lnTo>
                <a:lnTo>
                  <a:pt x="1205" y="448"/>
                </a:lnTo>
                <a:lnTo>
                  <a:pt x="1193" y="448"/>
                </a:lnTo>
                <a:lnTo>
                  <a:pt x="1180" y="448"/>
                </a:lnTo>
                <a:lnTo>
                  <a:pt x="1169" y="449"/>
                </a:lnTo>
                <a:lnTo>
                  <a:pt x="1158" y="448"/>
                </a:lnTo>
                <a:lnTo>
                  <a:pt x="1157" y="448"/>
                </a:lnTo>
                <a:lnTo>
                  <a:pt x="1155" y="447"/>
                </a:lnTo>
                <a:lnTo>
                  <a:pt x="1154" y="445"/>
                </a:lnTo>
                <a:lnTo>
                  <a:pt x="1154" y="443"/>
                </a:lnTo>
                <a:lnTo>
                  <a:pt x="1154" y="441"/>
                </a:lnTo>
                <a:lnTo>
                  <a:pt x="1155" y="440"/>
                </a:lnTo>
                <a:lnTo>
                  <a:pt x="1157" y="440"/>
                </a:lnTo>
                <a:lnTo>
                  <a:pt x="1159" y="439"/>
                </a:lnTo>
                <a:lnTo>
                  <a:pt x="1166" y="440"/>
                </a:lnTo>
                <a:lnTo>
                  <a:pt x="1163" y="440"/>
                </a:lnTo>
                <a:lnTo>
                  <a:pt x="1160" y="439"/>
                </a:lnTo>
                <a:lnTo>
                  <a:pt x="1159" y="439"/>
                </a:lnTo>
                <a:close/>
                <a:moveTo>
                  <a:pt x="1095" y="408"/>
                </a:moveTo>
                <a:lnTo>
                  <a:pt x="1089" y="409"/>
                </a:lnTo>
                <a:lnTo>
                  <a:pt x="1083" y="410"/>
                </a:lnTo>
                <a:lnTo>
                  <a:pt x="1076" y="410"/>
                </a:lnTo>
                <a:lnTo>
                  <a:pt x="1069" y="408"/>
                </a:lnTo>
                <a:lnTo>
                  <a:pt x="1083" y="408"/>
                </a:lnTo>
                <a:lnTo>
                  <a:pt x="1095" y="408"/>
                </a:lnTo>
                <a:close/>
                <a:moveTo>
                  <a:pt x="1147" y="337"/>
                </a:moveTo>
                <a:lnTo>
                  <a:pt x="1143" y="338"/>
                </a:lnTo>
                <a:lnTo>
                  <a:pt x="1137" y="338"/>
                </a:lnTo>
                <a:lnTo>
                  <a:pt x="1131" y="338"/>
                </a:lnTo>
                <a:lnTo>
                  <a:pt x="1126" y="335"/>
                </a:lnTo>
                <a:lnTo>
                  <a:pt x="1133" y="334"/>
                </a:lnTo>
                <a:lnTo>
                  <a:pt x="1138" y="334"/>
                </a:lnTo>
                <a:lnTo>
                  <a:pt x="1143" y="334"/>
                </a:lnTo>
                <a:lnTo>
                  <a:pt x="1147" y="337"/>
                </a:lnTo>
                <a:close/>
                <a:moveTo>
                  <a:pt x="1344" y="128"/>
                </a:moveTo>
                <a:lnTo>
                  <a:pt x="1342" y="128"/>
                </a:lnTo>
                <a:lnTo>
                  <a:pt x="1340" y="128"/>
                </a:lnTo>
                <a:lnTo>
                  <a:pt x="1339" y="128"/>
                </a:lnTo>
                <a:lnTo>
                  <a:pt x="1337" y="126"/>
                </a:lnTo>
                <a:lnTo>
                  <a:pt x="1339" y="124"/>
                </a:lnTo>
                <a:lnTo>
                  <a:pt x="1341" y="123"/>
                </a:lnTo>
                <a:lnTo>
                  <a:pt x="1343" y="123"/>
                </a:lnTo>
                <a:lnTo>
                  <a:pt x="1345" y="123"/>
                </a:lnTo>
                <a:lnTo>
                  <a:pt x="1348" y="123"/>
                </a:lnTo>
                <a:lnTo>
                  <a:pt x="1350" y="124"/>
                </a:lnTo>
                <a:lnTo>
                  <a:pt x="1351" y="124"/>
                </a:lnTo>
                <a:lnTo>
                  <a:pt x="1352" y="125"/>
                </a:lnTo>
                <a:lnTo>
                  <a:pt x="1352" y="126"/>
                </a:lnTo>
                <a:lnTo>
                  <a:pt x="1351" y="127"/>
                </a:lnTo>
                <a:lnTo>
                  <a:pt x="1348" y="128"/>
                </a:lnTo>
                <a:lnTo>
                  <a:pt x="1344" y="128"/>
                </a:lnTo>
                <a:lnTo>
                  <a:pt x="1344" y="127"/>
                </a:lnTo>
                <a:lnTo>
                  <a:pt x="1344" y="128"/>
                </a:lnTo>
                <a:close/>
                <a:moveTo>
                  <a:pt x="757" y="576"/>
                </a:moveTo>
                <a:lnTo>
                  <a:pt x="757" y="579"/>
                </a:lnTo>
                <a:lnTo>
                  <a:pt x="758" y="580"/>
                </a:lnTo>
                <a:lnTo>
                  <a:pt x="758" y="579"/>
                </a:lnTo>
                <a:lnTo>
                  <a:pt x="757" y="576"/>
                </a:lnTo>
                <a:close/>
              </a:path>
            </a:pathLst>
          </a:custGeom>
        </p:spPr>
      </p:pic>
      <p:grpSp>
        <p:nvGrpSpPr>
          <p:cNvPr id="9" name="组合 8"/>
          <p:cNvGrpSpPr/>
          <p:nvPr/>
        </p:nvGrpSpPr>
        <p:grpSpPr>
          <a:xfrm>
            <a:off x="6924675" y="3163570"/>
            <a:ext cx="4464050" cy="2773045"/>
            <a:chOff x="11467" y="3790"/>
            <a:chExt cx="7030" cy="4367"/>
          </a:xfrm>
        </p:grpSpPr>
        <p:sp>
          <p:nvSpPr>
            <p:cNvPr id="15" name="L 形 14"/>
            <p:cNvSpPr/>
            <p:nvPr/>
          </p:nvSpPr>
          <p:spPr>
            <a:xfrm rot="5400000">
              <a:off x="11427" y="3829"/>
              <a:ext cx="720" cy="641"/>
            </a:xfrm>
            <a:prstGeom prst="corner">
              <a:avLst>
                <a:gd name="adj1" fmla="val 25014"/>
                <a:gd name="adj2" fmla="val 23544"/>
              </a:avLst>
            </a:prstGeom>
            <a:solidFill>
              <a:srgbClr val="47556A"/>
            </a:solidFill>
            <a:ln>
              <a:noFill/>
            </a:ln>
          </p:spPr>
          <p:style>
            <a:lnRef idx="2">
              <a:schemeClr val="accent1">
                <a:shade val="50000"/>
              </a:schemeClr>
            </a:lnRef>
            <a:fillRef idx="1">
              <a:schemeClr val="accent1"/>
            </a:fillRef>
            <a:effectRef idx="0">
              <a:schemeClr val="accent1"/>
            </a:effectRef>
            <a:fontRef idx="minor">
              <a:schemeClr val="lt1"/>
            </a:fontRef>
          </p:style>
          <p:txBody>
            <a:bodyPr lIns="122843" tIns="61422" rIns="122843" bIns="61422" rtlCol="0" anchor="ctr"/>
            <a:lstStyle/>
            <a:p>
              <a:pPr algn="ctr"/>
              <a:endParaRPr lang="zh-CN" altLang="en-US">
                <a:solidFill>
                  <a:schemeClr val="bg1">
                    <a:lumMod val="50000"/>
                  </a:schemeClr>
                </a:solidFill>
              </a:endParaRPr>
            </a:p>
          </p:txBody>
        </p:sp>
        <p:sp>
          <p:nvSpPr>
            <p:cNvPr id="16" name="L 形 15"/>
            <p:cNvSpPr/>
            <p:nvPr/>
          </p:nvSpPr>
          <p:spPr>
            <a:xfrm rot="16200000">
              <a:off x="17675" y="7323"/>
              <a:ext cx="720" cy="641"/>
            </a:xfrm>
            <a:prstGeom prst="corner">
              <a:avLst>
                <a:gd name="adj1" fmla="val 25014"/>
                <a:gd name="adj2" fmla="val 23544"/>
              </a:avLst>
            </a:prstGeom>
            <a:solidFill>
              <a:srgbClr val="47556A"/>
            </a:solidFill>
            <a:ln>
              <a:noFill/>
            </a:ln>
          </p:spPr>
          <p:style>
            <a:lnRef idx="2">
              <a:schemeClr val="accent1">
                <a:shade val="50000"/>
              </a:schemeClr>
            </a:lnRef>
            <a:fillRef idx="1">
              <a:schemeClr val="accent1"/>
            </a:fillRef>
            <a:effectRef idx="0">
              <a:schemeClr val="accent1"/>
            </a:effectRef>
            <a:fontRef idx="minor">
              <a:schemeClr val="lt1"/>
            </a:fontRef>
          </p:style>
          <p:txBody>
            <a:bodyPr lIns="122843" tIns="61422" rIns="122843" bIns="61422" rtlCol="0" anchor="ctr"/>
            <a:lstStyle/>
            <a:p>
              <a:pPr algn="ctr"/>
              <a:endParaRPr lang="zh-CN" altLang="en-US"/>
            </a:p>
          </p:txBody>
        </p:sp>
        <p:sp>
          <p:nvSpPr>
            <p:cNvPr id="17" name="文本框 16"/>
            <p:cNvSpPr txBox="1"/>
            <p:nvPr/>
          </p:nvSpPr>
          <p:spPr>
            <a:xfrm>
              <a:off x="11907" y="4087"/>
              <a:ext cx="6590" cy="4070"/>
            </a:xfrm>
            <a:prstGeom prst="rect">
              <a:avLst/>
            </a:prstGeom>
            <a:noFill/>
          </p:spPr>
          <p:txBody>
            <a:bodyPr wrap="square" rtlCol="0">
              <a:spAutoFit/>
            </a:bodyPr>
            <a:lstStyle/>
            <a:p>
              <a:pPr>
                <a:lnSpc>
                  <a:spcPct val="150000"/>
                </a:lnSpc>
              </a:pPr>
              <a:r>
                <a:rPr lang="zh-CN" altLang="en-US" dirty="0">
                  <a:solidFill>
                    <a:schemeClr val="tx1">
                      <a:lumMod val="75000"/>
                      <a:lumOff val="25000"/>
                    </a:schemeClr>
                  </a:solidFill>
                  <a:latin typeface="楷体" panose="02010609060101010101" charset="-122"/>
                  <a:ea typeface="楷体" panose="02010609060101010101" charset="-122"/>
                  <a:cs typeface="全字库正楷体" panose="02010604000101010101" pitchFamily="2" charset="-122"/>
                  <a:sym typeface="+mn-ea"/>
                </a:rPr>
                <a:t>人生贵在于恬淡中品味，于自然中享受。花开任它开，云散任它散。须知，得意时能够淡然处之，是真君子的胸怀，而失意时能够泰然处之，则是大丈夫的风度，所以，无论苦与短，无论成与败，都应保持一颗平常心。</a:t>
              </a:r>
              <a:endParaRPr lang="en-US" altLang="zh-CN" sz="1100" dirty="0">
                <a:solidFill>
                  <a:schemeClr val="bg1"/>
                </a:solidFill>
                <a:latin typeface="微软雅黑" panose="020B0503020204020204" charset="-122"/>
                <a:ea typeface="微软雅黑" panose="020B0503020204020204" charset="-122"/>
              </a:endParaRPr>
            </a:p>
          </p:txBody>
        </p:sp>
      </p:grpSp>
    </p:spTree>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5"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525" y="734060"/>
            <a:ext cx="12211050"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149632" y="340908"/>
            <a:ext cx="2672080" cy="521970"/>
          </a:xfrm>
          <a:prstGeom prst="rect">
            <a:avLst/>
          </a:prstGeom>
          <a:noFill/>
          <a:effectLst/>
        </p:spPr>
        <p:txBody>
          <a:bodyPr wrap="none" rtlCol="0">
            <a:spAutoFit/>
          </a:bodyPr>
          <a:lstStyle/>
          <a:p>
            <a:pPr algn="l"/>
            <a:r>
              <a:rPr lang="zh-CN" altLang="en-US" sz="2800" dirty="0">
                <a:solidFill>
                  <a:schemeClr val="tx1">
                    <a:lumMod val="65000"/>
                    <a:lumOff val="35000"/>
                  </a:schemeClr>
                </a:solidFill>
                <a:latin typeface="华文行楷" panose="02010800040101010101" charset="-122"/>
                <a:ea typeface="华文行楷" panose="02010800040101010101" charset="-122"/>
              </a:rPr>
              <a:t>又得浮生一日凉</a:t>
            </a:r>
            <a:endParaRPr lang="zh-CN" altLang="en-US" sz="2800" dirty="0">
              <a:solidFill>
                <a:schemeClr val="tx1">
                  <a:lumMod val="65000"/>
                  <a:lumOff val="35000"/>
                </a:schemeClr>
              </a:solidFill>
              <a:latin typeface="华文行楷" panose="02010800040101010101" charset="-122"/>
              <a:ea typeface="华文行楷" panose="02010800040101010101" charset="-122"/>
            </a:endParaRPr>
          </a:p>
        </p:txBody>
      </p:sp>
      <p:pic>
        <p:nvPicPr>
          <p:cNvPr id="3" name="图片 2"/>
          <p:cNvPicPr>
            <a:picLocks noChangeAspect="1"/>
          </p:cNvPicPr>
          <p:nvPr/>
        </p:nvPicPr>
        <p:blipFill>
          <a:blip r:embed="rId1"/>
          <a:stretch>
            <a:fillRect/>
          </a:stretch>
        </p:blipFill>
        <p:spPr>
          <a:xfrm>
            <a:off x="480695" y="-30480"/>
            <a:ext cx="668655" cy="1264920"/>
          </a:xfrm>
          <a:prstGeom prst="rect">
            <a:avLst/>
          </a:prstGeom>
        </p:spPr>
      </p:pic>
      <p:sp>
        <p:nvSpPr>
          <p:cNvPr id="22" name="文本框 21"/>
          <p:cNvSpPr txBox="1"/>
          <p:nvPr/>
        </p:nvSpPr>
        <p:spPr>
          <a:xfrm>
            <a:off x="2096135" y="2595880"/>
            <a:ext cx="5353685" cy="3296920"/>
          </a:xfrm>
          <a:prstGeom prst="rect">
            <a:avLst/>
          </a:prstGeom>
          <a:noFill/>
        </p:spPr>
        <p:txBody>
          <a:bodyPr vert="eaVert" wrap="square" rtlCol="0">
            <a:spAutoFit/>
          </a:bodyPr>
          <a:lstStyle/>
          <a:p>
            <a:pPr>
              <a:lnSpc>
                <a:spcPct val="200000"/>
              </a:lnSpc>
            </a:pPr>
            <a:r>
              <a:rPr lang="zh-CN" altLang="en-US" sz="2000" spc="300">
                <a:solidFill>
                  <a:schemeClr val="tx1">
                    <a:lumMod val="85000"/>
                    <a:lumOff val="15000"/>
                  </a:schemeClr>
                </a:solidFill>
                <a:latin typeface="楷体" panose="02010609060101010101" charset="-122"/>
                <a:ea typeface="楷体" panose="02010609060101010101" charset="-122"/>
              </a:rPr>
              <a:t>与君歌</a:t>
            </a:r>
            <a:r>
              <a:rPr lang="zh-CN" altLang="en-US" sz="2400" spc="300" smtClean="0">
                <a:solidFill>
                  <a:schemeClr val="tx1">
                    <a:lumMod val="85000"/>
                    <a:lumOff val="15000"/>
                  </a:schemeClr>
                </a:solidFill>
                <a:latin typeface="楷体" panose="02010609060101010101" charset="-122"/>
                <a:ea typeface="楷体" panose="02010609060101010101" charset="-122"/>
              </a:rPr>
              <a:t>一曲</a:t>
            </a:r>
            <a:endParaRPr lang="zh-CN" altLang="en-US" sz="2400" spc="300" smtClean="0">
              <a:solidFill>
                <a:schemeClr val="tx1">
                  <a:lumMod val="85000"/>
                  <a:lumOff val="15000"/>
                </a:schemeClr>
              </a:solidFill>
              <a:latin typeface="楷体" panose="02010609060101010101" charset="-122"/>
              <a:ea typeface="楷体" panose="02010609060101010101" charset="-122"/>
            </a:endParaRPr>
          </a:p>
          <a:p>
            <a:pPr>
              <a:lnSpc>
                <a:spcPct val="200000"/>
              </a:lnSpc>
            </a:pPr>
            <a:r>
              <a:rPr lang="zh-CN" altLang="en-US" sz="2000" spc="300" smtClean="0">
                <a:solidFill>
                  <a:schemeClr val="tx1">
                    <a:lumMod val="85000"/>
                    <a:lumOff val="15000"/>
                  </a:schemeClr>
                </a:solidFill>
                <a:latin typeface="楷体" panose="02010609060101010101" charset="-122"/>
                <a:ea typeface="楷体" panose="02010609060101010101" charset="-122"/>
              </a:rPr>
              <a:t>请</a:t>
            </a:r>
            <a:r>
              <a:rPr lang="zh-CN" altLang="en-US" sz="2000" spc="300">
                <a:solidFill>
                  <a:schemeClr val="tx1">
                    <a:lumMod val="85000"/>
                    <a:lumOff val="15000"/>
                  </a:schemeClr>
                </a:solidFill>
                <a:latin typeface="楷体" panose="02010609060101010101" charset="-122"/>
                <a:ea typeface="楷体" panose="02010609060101010101" charset="-122"/>
              </a:rPr>
              <a:t>君为我倾耳</a:t>
            </a:r>
            <a:r>
              <a:rPr lang="zh-CN" altLang="en-US" sz="2400" spc="300" smtClean="0">
                <a:solidFill>
                  <a:schemeClr val="tx1">
                    <a:lumMod val="85000"/>
                    <a:lumOff val="15000"/>
                  </a:schemeClr>
                </a:solidFill>
                <a:latin typeface="楷体" panose="02010609060101010101" charset="-122"/>
                <a:ea typeface="楷体" panose="02010609060101010101" charset="-122"/>
              </a:rPr>
              <a:t>听</a:t>
            </a:r>
            <a:endParaRPr lang="zh-CN" altLang="en-US" sz="2400" spc="300" smtClean="0">
              <a:solidFill>
                <a:schemeClr val="tx1">
                  <a:lumMod val="85000"/>
                  <a:lumOff val="15000"/>
                </a:schemeClr>
              </a:solidFill>
              <a:latin typeface="楷体" panose="02010609060101010101" charset="-122"/>
              <a:ea typeface="楷体" panose="02010609060101010101" charset="-122"/>
            </a:endParaRPr>
          </a:p>
          <a:p>
            <a:pPr>
              <a:lnSpc>
                <a:spcPct val="200000"/>
              </a:lnSpc>
            </a:pPr>
            <a:r>
              <a:rPr lang="zh-CN" altLang="en-US" sz="2000" spc="300">
                <a:solidFill>
                  <a:schemeClr val="tx1">
                    <a:lumMod val="85000"/>
                    <a:lumOff val="15000"/>
                  </a:schemeClr>
                </a:solidFill>
                <a:latin typeface="楷体" panose="02010609060101010101" charset="-122"/>
                <a:ea typeface="楷体" panose="02010609060101010101" charset="-122"/>
              </a:rPr>
              <a:t>钟鼓馔玉不足</a:t>
            </a:r>
            <a:r>
              <a:rPr lang="zh-CN" altLang="en-US" sz="2400" spc="300" smtClean="0">
                <a:solidFill>
                  <a:schemeClr val="tx1">
                    <a:lumMod val="85000"/>
                    <a:lumOff val="15000"/>
                  </a:schemeClr>
                </a:solidFill>
                <a:latin typeface="楷体" panose="02010609060101010101" charset="-122"/>
                <a:ea typeface="楷体" panose="02010609060101010101" charset="-122"/>
              </a:rPr>
              <a:t>贵</a:t>
            </a:r>
            <a:endParaRPr lang="zh-CN" altLang="en-US" sz="2400" spc="300" smtClean="0">
              <a:solidFill>
                <a:schemeClr val="tx1">
                  <a:lumMod val="85000"/>
                  <a:lumOff val="15000"/>
                </a:schemeClr>
              </a:solidFill>
              <a:latin typeface="楷体" panose="02010609060101010101" charset="-122"/>
              <a:ea typeface="楷体" panose="02010609060101010101" charset="-122"/>
            </a:endParaRPr>
          </a:p>
          <a:p>
            <a:pPr>
              <a:lnSpc>
                <a:spcPct val="200000"/>
              </a:lnSpc>
            </a:pPr>
            <a:r>
              <a:rPr lang="zh-CN" altLang="en-US" sz="2000" spc="300" smtClean="0">
                <a:solidFill>
                  <a:schemeClr val="tx1">
                    <a:lumMod val="85000"/>
                    <a:lumOff val="15000"/>
                  </a:schemeClr>
                </a:solidFill>
                <a:latin typeface="楷体" panose="02010609060101010101" charset="-122"/>
                <a:ea typeface="楷体" panose="02010609060101010101" charset="-122"/>
              </a:rPr>
              <a:t>但愿</a:t>
            </a:r>
            <a:r>
              <a:rPr lang="zh-CN" altLang="en-US" sz="2000" spc="300">
                <a:solidFill>
                  <a:schemeClr val="tx1">
                    <a:lumMod val="85000"/>
                    <a:lumOff val="15000"/>
                  </a:schemeClr>
                </a:solidFill>
                <a:latin typeface="楷体" panose="02010609060101010101" charset="-122"/>
                <a:ea typeface="楷体" panose="02010609060101010101" charset="-122"/>
              </a:rPr>
              <a:t>长醉不复</a:t>
            </a:r>
            <a:r>
              <a:rPr lang="zh-CN" altLang="en-US" sz="2400" spc="300" smtClean="0">
                <a:solidFill>
                  <a:schemeClr val="tx1">
                    <a:lumMod val="85000"/>
                    <a:lumOff val="15000"/>
                  </a:schemeClr>
                </a:solidFill>
                <a:latin typeface="楷体" panose="02010609060101010101" charset="-122"/>
                <a:ea typeface="楷体" panose="02010609060101010101" charset="-122"/>
              </a:rPr>
              <a:t>醒</a:t>
            </a:r>
            <a:endParaRPr lang="zh-CN" altLang="en-US" sz="2400" spc="300" smtClean="0">
              <a:solidFill>
                <a:schemeClr val="tx1">
                  <a:lumMod val="85000"/>
                  <a:lumOff val="15000"/>
                </a:schemeClr>
              </a:solidFill>
              <a:latin typeface="楷体" panose="02010609060101010101" charset="-122"/>
              <a:ea typeface="楷体" panose="02010609060101010101" charset="-122"/>
            </a:endParaRPr>
          </a:p>
          <a:p>
            <a:pPr>
              <a:lnSpc>
                <a:spcPct val="200000"/>
              </a:lnSpc>
            </a:pPr>
            <a:r>
              <a:rPr lang="zh-CN" altLang="en-US" sz="2000" spc="300">
                <a:solidFill>
                  <a:schemeClr val="tx1">
                    <a:lumMod val="85000"/>
                    <a:lumOff val="15000"/>
                  </a:schemeClr>
                </a:solidFill>
                <a:latin typeface="楷体" panose="02010609060101010101" charset="-122"/>
                <a:ea typeface="楷体" panose="02010609060101010101" charset="-122"/>
              </a:rPr>
              <a:t>古来圣贤皆</a:t>
            </a:r>
            <a:r>
              <a:rPr lang="zh-CN" altLang="en-US" sz="2400" spc="300" smtClean="0">
                <a:solidFill>
                  <a:schemeClr val="tx1">
                    <a:lumMod val="85000"/>
                    <a:lumOff val="15000"/>
                  </a:schemeClr>
                </a:solidFill>
                <a:latin typeface="楷体" panose="02010609060101010101" charset="-122"/>
                <a:ea typeface="楷体" panose="02010609060101010101" charset="-122"/>
              </a:rPr>
              <a:t>寂寞</a:t>
            </a:r>
            <a:endParaRPr lang="zh-CN" altLang="en-US" sz="2400" spc="300" smtClean="0">
              <a:solidFill>
                <a:schemeClr val="tx1">
                  <a:lumMod val="85000"/>
                  <a:lumOff val="15000"/>
                </a:schemeClr>
              </a:solidFill>
              <a:latin typeface="楷体" panose="02010609060101010101" charset="-122"/>
              <a:ea typeface="楷体" panose="02010609060101010101" charset="-122"/>
            </a:endParaRPr>
          </a:p>
          <a:p>
            <a:pPr>
              <a:lnSpc>
                <a:spcPct val="200000"/>
              </a:lnSpc>
            </a:pPr>
            <a:r>
              <a:rPr lang="zh-CN" altLang="en-US" sz="2000" spc="300" smtClean="0">
                <a:solidFill>
                  <a:schemeClr val="tx1">
                    <a:lumMod val="85000"/>
                    <a:lumOff val="15000"/>
                  </a:schemeClr>
                </a:solidFill>
                <a:latin typeface="楷体" panose="02010609060101010101" charset="-122"/>
                <a:ea typeface="楷体" panose="02010609060101010101" charset="-122"/>
              </a:rPr>
              <a:t>惟有</a:t>
            </a:r>
            <a:r>
              <a:rPr lang="zh-CN" altLang="en-US" sz="2000" spc="300">
                <a:solidFill>
                  <a:schemeClr val="tx1">
                    <a:lumMod val="85000"/>
                    <a:lumOff val="15000"/>
                  </a:schemeClr>
                </a:solidFill>
                <a:latin typeface="楷体" panose="02010609060101010101" charset="-122"/>
                <a:ea typeface="楷体" panose="02010609060101010101" charset="-122"/>
              </a:rPr>
              <a:t>饮者留其</a:t>
            </a:r>
            <a:r>
              <a:rPr lang="zh-CN" altLang="en-US" sz="2400" spc="300" smtClean="0">
                <a:solidFill>
                  <a:schemeClr val="tx1">
                    <a:lumMod val="85000"/>
                    <a:lumOff val="15000"/>
                  </a:schemeClr>
                </a:solidFill>
                <a:latin typeface="楷体" panose="02010609060101010101" charset="-122"/>
                <a:ea typeface="楷体" panose="02010609060101010101" charset="-122"/>
              </a:rPr>
              <a:t>名</a:t>
            </a:r>
            <a:endParaRPr lang="zh-CN" altLang="en-US" sz="2400" spc="300" smtClean="0">
              <a:solidFill>
                <a:schemeClr val="tx1">
                  <a:lumMod val="85000"/>
                  <a:lumOff val="15000"/>
                </a:schemeClr>
              </a:solidFill>
              <a:latin typeface="楷体" panose="02010609060101010101" charset="-122"/>
              <a:ea typeface="楷体" panose="02010609060101010101" charset="-122"/>
            </a:endParaRPr>
          </a:p>
          <a:p>
            <a:pPr>
              <a:lnSpc>
                <a:spcPct val="200000"/>
              </a:lnSpc>
            </a:pPr>
            <a:endParaRPr lang="zh-CN" altLang="en-US" sz="2400" spc="300" smtClean="0">
              <a:solidFill>
                <a:schemeClr val="tx1">
                  <a:lumMod val="85000"/>
                  <a:lumOff val="15000"/>
                </a:schemeClr>
              </a:solidFill>
              <a:latin typeface="楷体" panose="02010609060101010101" charset="-122"/>
              <a:ea typeface="楷体" panose="02010609060101010101" charset="-122"/>
            </a:endParaRPr>
          </a:p>
        </p:txBody>
      </p:sp>
      <p:sp>
        <p:nvSpPr>
          <p:cNvPr id="23" name="Freeform 5"/>
          <p:cNvSpPr/>
          <p:nvPr/>
        </p:nvSpPr>
        <p:spPr bwMode="auto">
          <a:xfrm flipH="1">
            <a:off x="1671320" y="2866390"/>
            <a:ext cx="592455" cy="1830070"/>
          </a:xfrm>
          <a:custGeom>
            <a:avLst/>
            <a:gdLst>
              <a:gd name="T0" fmla="*/ 0 w 926"/>
              <a:gd name="T1" fmla="*/ 369 h 2009"/>
              <a:gd name="T2" fmla="*/ 0 w 926"/>
              <a:gd name="T3" fmla="*/ 0 h 2009"/>
              <a:gd name="T4" fmla="*/ 926 w 926"/>
              <a:gd name="T5" fmla="*/ 0 h 2009"/>
              <a:gd name="T6" fmla="*/ 926 w 926"/>
              <a:gd name="T7" fmla="*/ 2009 h 2009"/>
              <a:gd name="T8" fmla="*/ 224 w 926"/>
              <a:gd name="T9" fmla="*/ 2009 h 2009"/>
            </a:gdLst>
            <a:ahLst/>
            <a:cxnLst>
              <a:cxn ang="0">
                <a:pos x="T0" y="T1"/>
              </a:cxn>
              <a:cxn ang="0">
                <a:pos x="T2" y="T3"/>
              </a:cxn>
              <a:cxn ang="0">
                <a:pos x="T4" y="T5"/>
              </a:cxn>
              <a:cxn ang="0">
                <a:pos x="T6" y="T7"/>
              </a:cxn>
              <a:cxn ang="0">
                <a:pos x="T8" y="T9"/>
              </a:cxn>
            </a:cxnLst>
            <a:rect l="0" t="0" r="r" b="b"/>
            <a:pathLst>
              <a:path w="926" h="2009">
                <a:moveTo>
                  <a:pt x="0" y="369"/>
                </a:moveTo>
                <a:lnTo>
                  <a:pt x="0" y="0"/>
                </a:lnTo>
                <a:lnTo>
                  <a:pt x="926" y="0"/>
                </a:lnTo>
                <a:lnTo>
                  <a:pt x="926" y="2009"/>
                </a:lnTo>
                <a:lnTo>
                  <a:pt x="224" y="2009"/>
                </a:lnTo>
              </a:path>
            </a:pathLst>
          </a:custGeom>
          <a:noFill/>
          <a:ln w="28575" cap="flat">
            <a:solidFill>
              <a:srgbClr val="00000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4" name="文本框 23"/>
          <p:cNvSpPr txBox="1"/>
          <p:nvPr/>
        </p:nvSpPr>
        <p:spPr>
          <a:xfrm>
            <a:off x="1746885" y="2975610"/>
            <a:ext cx="551815" cy="1720850"/>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400" b="1" dirty="0">
                <a:solidFill>
                  <a:schemeClr val="bg2">
                    <a:lumMod val="10000"/>
                  </a:schemeClr>
                </a:solidFill>
                <a:latin typeface="楷体" panose="02010609060101010101" charset="-122"/>
                <a:ea typeface="楷体" panose="02010609060101010101" charset="-122"/>
              </a:rPr>
              <a:t>浮生若梦</a:t>
            </a:r>
            <a:endParaRPr lang="zh-CN" altLang="en-US" sz="2400" b="1" dirty="0">
              <a:solidFill>
                <a:schemeClr val="bg2">
                  <a:lumMod val="10000"/>
                </a:schemeClr>
              </a:solidFill>
              <a:latin typeface="楷体" panose="02010609060101010101" charset="-122"/>
              <a:ea typeface="楷体" panose="02010609060101010101" charset="-122"/>
            </a:endParaRPr>
          </a:p>
        </p:txBody>
      </p:sp>
      <p:pic>
        <p:nvPicPr>
          <p:cNvPr id="2" name="图片 1" descr="timg (7)"/>
          <p:cNvPicPr>
            <a:picLocks noChangeAspect="1"/>
          </p:cNvPicPr>
          <p:nvPr/>
        </p:nvPicPr>
        <p:blipFill>
          <a:blip r:embed="rId2"/>
          <a:srcRect b="6229"/>
          <a:stretch>
            <a:fillRect/>
          </a:stretch>
        </p:blipFill>
        <p:spPr>
          <a:xfrm>
            <a:off x="8223885" y="2379345"/>
            <a:ext cx="4199890" cy="2628900"/>
          </a:xfrm>
          <a:prstGeom prst="rect">
            <a:avLst/>
          </a:prstGeom>
        </p:spPr>
      </p:pic>
    </p:spTree>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80">
                                          <p:stCondLst>
                                            <p:cond delay="0"/>
                                          </p:stCondLst>
                                        </p:cTn>
                                        <p:tgtEl>
                                          <p:spTgt spid="23"/>
                                        </p:tgtEl>
                                      </p:cBhvr>
                                    </p:animEffect>
                                    <p:anim calcmode="lin" valueType="num">
                                      <p:cBhvr>
                                        <p:cTn id="2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9" dur="26">
                                          <p:stCondLst>
                                            <p:cond delay="650"/>
                                          </p:stCondLst>
                                        </p:cTn>
                                        <p:tgtEl>
                                          <p:spTgt spid="23"/>
                                        </p:tgtEl>
                                      </p:cBhvr>
                                      <p:to x="100000" y="60000"/>
                                    </p:animScale>
                                    <p:animScale>
                                      <p:cBhvr>
                                        <p:cTn id="30" dur="166" decel="50000">
                                          <p:stCondLst>
                                            <p:cond delay="676"/>
                                          </p:stCondLst>
                                        </p:cTn>
                                        <p:tgtEl>
                                          <p:spTgt spid="23"/>
                                        </p:tgtEl>
                                      </p:cBhvr>
                                      <p:to x="100000" y="100000"/>
                                    </p:animScale>
                                    <p:animScale>
                                      <p:cBhvr>
                                        <p:cTn id="31" dur="26">
                                          <p:stCondLst>
                                            <p:cond delay="1312"/>
                                          </p:stCondLst>
                                        </p:cTn>
                                        <p:tgtEl>
                                          <p:spTgt spid="23"/>
                                        </p:tgtEl>
                                      </p:cBhvr>
                                      <p:to x="100000" y="80000"/>
                                    </p:animScale>
                                    <p:animScale>
                                      <p:cBhvr>
                                        <p:cTn id="32" dur="166" decel="50000">
                                          <p:stCondLst>
                                            <p:cond delay="1338"/>
                                          </p:stCondLst>
                                        </p:cTn>
                                        <p:tgtEl>
                                          <p:spTgt spid="23"/>
                                        </p:tgtEl>
                                      </p:cBhvr>
                                      <p:to x="100000" y="100000"/>
                                    </p:animScale>
                                    <p:animScale>
                                      <p:cBhvr>
                                        <p:cTn id="33" dur="26">
                                          <p:stCondLst>
                                            <p:cond delay="1642"/>
                                          </p:stCondLst>
                                        </p:cTn>
                                        <p:tgtEl>
                                          <p:spTgt spid="23"/>
                                        </p:tgtEl>
                                      </p:cBhvr>
                                      <p:to x="100000" y="90000"/>
                                    </p:animScale>
                                    <p:animScale>
                                      <p:cBhvr>
                                        <p:cTn id="34" dur="166" decel="50000">
                                          <p:stCondLst>
                                            <p:cond delay="1668"/>
                                          </p:stCondLst>
                                        </p:cTn>
                                        <p:tgtEl>
                                          <p:spTgt spid="23"/>
                                        </p:tgtEl>
                                      </p:cBhvr>
                                      <p:to x="100000" y="100000"/>
                                    </p:animScale>
                                    <p:animScale>
                                      <p:cBhvr>
                                        <p:cTn id="35" dur="26">
                                          <p:stCondLst>
                                            <p:cond delay="1808"/>
                                          </p:stCondLst>
                                        </p:cTn>
                                        <p:tgtEl>
                                          <p:spTgt spid="23"/>
                                        </p:tgtEl>
                                      </p:cBhvr>
                                      <p:to x="100000" y="95000"/>
                                    </p:animScale>
                                    <p:animScale>
                                      <p:cBhvr>
                                        <p:cTn id="36" dur="166" decel="50000">
                                          <p:stCondLst>
                                            <p:cond delay="1834"/>
                                          </p:stCondLst>
                                        </p:cTn>
                                        <p:tgtEl>
                                          <p:spTgt spid="23"/>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80">
                                          <p:stCondLst>
                                            <p:cond delay="0"/>
                                          </p:stCondLst>
                                        </p:cTn>
                                        <p:tgtEl>
                                          <p:spTgt spid="24"/>
                                        </p:tgtEl>
                                      </p:cBhvr>
                                    </p:animEffect>
                                    <p:anim calcmode="lin" valueType="num">
                                      <p:cBhvr>
                                        <p:cTn id="4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45" dur="26">
                                          <p:stCondLst>
                                            <p:cond delay="650"/>
                                          </p:stCondLst>
                                        </p:cTn>
                                        <p:tgtEl>
                                          <p:spTgt spid="24"/>
                                        </p:tgtEl>
                                      </p:cBhvr>
                                      <p:to x="100000" y="60000"/>
                                    </p:animScale>
                                    <p:animScale>
                                      <p:cBhvr>
                                        <p:cTn id="46" dur="166" decel="50000">
                                          <p:stCondLst>
                                            <p:cond delay="676"/>
                                          </p:stCondLst>
                                        </p:cTn>
                                        <p:tgtEl>
                                          <p:spTgt spid="24"/>
                                        </p:tgtEl>
                                      </p:cBhvr>
                                      <p:to x="100000" y="100000"/>
                                    </p:animScale>
                                    <p:animScale>
                                      <p:cBhvr>
                                        <p:cTn id="47" dur="26">
                                          <p:stCondLst>
                                            <p:cond delay="1312"/>
                                          </p:stCondLst>
                                        </p:cTn>
                                        <p:tgtEl>
                                          <p:spTgt spid="24"/>
                                        </p:tgtEl>
                                      </p:cBhvr>
                                      <p:to x="100000" y="80000"/>
                                    </p:animScale>
                                    <p:animScale>
                                      <p:cBhvr>
                                        <p:cTn id="48" dur="166" decel="50000">
                                          <p:stCondLst>
                                            <p:cond delay="1338"/>
                                          </p:stCondLst>
                                        </p:cTn>
                                        <p:tgtEl>
                                          <p:spTgt spid="24"/>
                                        </p:tgtEl>
                                      </p:cBhvr>
                                      <p:to x="100000" y="100000"/>
                                    </p:animScale>
                                    <p:animScale>
                                      <p:cBhvr>
                                        <p:cTn id="49" dur="26">
                                          <p:stCondLst>
                                            <p:cond delay="1642"/>
                                          </p:stCondLst>
                                        </p:cTn>
                                        <p:tgtEl>
                                          <p:spTgt spid="24"/>
                                        </p:tgtEl>
                                      </p:cBhvr>
                                      <p:to x="100000" y="90000"/>
                                    </p:animScale>
                                    <p:animScale>
                                      <p:cBhvr>
                                        <p:cTn id="50" dur="166" decel="50000">
                                          <p:stCondLst>
                                            <p:cond delay="1668"/>
                                          </p:stCondLst>
                                        </p:cTn>
                                        <p:tgtEl>
                                          <p:spTgt spid="24"/>
                                        </p:tgtEl>
                                      </p:cBhvr>
                                      <p:to x="100000" y="100000"/>
                                    </p:animScale>
                                    <p:animScale>
                                      <p:cBhvr>
                                        <p:cTn id="51" dur="26">
                                          <p:stCondLst>
                                            <p:cond delay="1808"/>
                                          </p:stCondLst>
                                        </p:cTn>
                                        <p:tgtEl>
                                          <p:spTgt spid="24"/>
                                        </p:tgtEl>
                                      </p:cBhvr>
                                      <p:to x="100000" y="95000"/>
                                    </p:animScale>
                                    <p:animScale>
                                      <p:cBhvr>
                                        <p:cTn id="52" dur="166" decel="50000">
                                          <p:stCondLst>
                                            <p:cond delay="1834"/>
                                          </p:stCondLst>
                                        </p:cTn>
                                        <p:tgtEl>
                                          <p:spTgt spid="24"/>
                                        </p:tgtEl>
                                      </p:cBhvr>
                                      <p:to x="100000" y="100000"/>
                                    </p:animScale>
                                  </p:childTnLst>
                                </p:cTn>
                              </p:par>
                            </p:childTnLst>
                          </p:cTn>
                        </p:par>
                        <p:par>
                          <p:cTn id="53" fill="hold">
                            <p:stCondLst>
                              <p:cond delay="2000"/>
                            </p:stCondLst>
                            <p:childTnLst>
                              <p:par>
                                <p:cTn id="54" presetID="55" presetClass="entr" presetSubtype="0" fill="hold" nodeType="after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1000" fill="hold"/>
                                        <p:tgtEl>
                                          <p:spTgt spid="2"/>
                                        </p:tgtEl>
                                        <p:attrNameLst>
                                          <p:attrName>ppt_w</p:attrName>
                                        </p:attrNameLst>
                                      </p:cBhvr>
                                      <p:tavLst>
                                        <p:tav tm="0">
                                          <p:val>
                                            <p:strVal val="#ppt_w*0.70"/>
                                          </p:val>
                                        </p:tav>
                                        <p:tav tm="100000">
                                          <p:val>
                                            <p:strVal val="#ppt_w"/>
                                          </p:val>
                                        </p:tav>
                                      </p:tavLst>
                                    </p:anim>
                                    <p:anim calcmode="lin" valueType="num">
                                      <p:cBhvr>
                                        <p:cTn id="57" dur="1000" fill="hold"/>
                                        <p:tgtEl>
                                          <p:spTgt spid="2"/>
                                        </p:tgtEl>
                                        <p:attrNameLst>
                                          <p:attrName>ppt_h</p:attrName>
                                        </p:attrNameLst>
                                      </p:cBhvr>
                                      <p:tavLst>
                                        <p:tav tm="0">
                                          <p:val>
                                            <p:strVal val="#ppt_h"/>
                                          </p:val>
                                        </p:tav>
                                        <p:tav tm="100000">
                                          <p:val>
                                            <p:strVal val="#ppt_h"/>
                                          </p:val>
                                        </p:tav>
                                      </p:tavLst>
                                    </p:anim>
                                    <p:animEffect transition="in" filter="fade">
                                      <p:cBhvr>
                                        <p:cTn id="5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5"/>
          <p:cNvPicPr>
            <a:picLocks noChangeAspect="1"/>
          </p:cNvPicPr>
          <p:nvPr/>
        </p:nvPicPr>
        <p:blipFill>
          <a:blip r:embed="rId1"/>
          <a:stretch>
            <a:fillRect/>
          </a:stretch>
        </p:blipFill>
        <p:spPr>
          <a:xfrm>
            <a:off x="-40640" y="-18415"/>
            <a:ext cx="12272645" cy="6894195"/>
          </a:xfrm>
          <a:prstGeom prst="rect">
            <a:avLst/>
          </a:prstGeom>
        </p:spPr>
      </p:pic>
      <p:sp>
        <p:nvSpPr>
          <p:cNvPr id="5" name="矩形 4"/>
          <p:cNvSpPr/>
          <p:nvPr userDrawn="1"/>
        </p:nvSpPr>
        <p:spPr>
          <a:xfrm>
            <a:off x="-121920" y="-18415"/>
            <a:ext cx="12435205" cy="7102475"/>
          </a:xfrm>
          <a:prstGeom prst="rect">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descr="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
          <p:cNvGrpSpPr/>
          <p:nvPr/>
        </p:nvGrpSpPr>
        <p:grpSpPr>
          <a:xfrm>
            <a:off x="4749440" y="887702"/>
            <a:ext cx="3077030" cy="3105102"/>
            <a:chOff x="5395914" y="2724150"/>
            <a:chExt cx="1392238" cy="1404938"/>
          </a:xfrm>
          <a:solidFill>
            <a:schemeClr val="bg1"/>
          </a:solidFill>
        </p:grpSpPr>
        <p:sp>
          <p:nvSpPr>
            <p:cNvPr id="16" name="Freeform 5"/>
            <p:cNvSpPr/>
            <p:nvPr/>
          </p:nvSpPr>
          <p:spPr bwMode="auto">
            <a:xfrm>
              <a:off x="6083300" y="2724150"/>
              <a:ext cx="20638" cy="17463"/>
            </a:xfrm>
            <a:custGeom>
              <a:avLst/>
              <a:gdLst>
                <a:gd name="T0" fmla="*/ 5 w 5"/>
                <a:gd name="T1" fmla="*/ 2 h 4"/>
                <a:gd name="T2" fmla="*/ 3 w 5"/>
                <a:gd name="T3" fmla="*/ 3 h 4"/>
                <a:gd name="T4" fmla="*/ 2 w 5"/>
                <a:gd name="T5" fmla="*/ 4 h 4"/>
                <a:gd name="T6" fmla="*/ 0 w 5"/>
                <a:gd name="T7" fmla="*/ 3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3"/>
                    <a:pt x="3" y="3"/>
                  </a:cubicBezTo>
                  <a:cubicBezTo>
                    <a:pt x="5" y="3"/>
                    <a:pt x="2" y="2"/>
                    <a:pt x="2" y="4"/>
                  </a:cubicBezTo>
                  <a:cubicBezTo>
                    <a:pt x="1" y="3"/>
                    <a:pt x="2" y="3"/>
                    <a:pt x="0" y="3"/>
                  </a:cubicBezTo>
                  <a:cubicBezTo>
                    <a:pt x="0" y="0"/>
                    <a:pt x="4"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7" name="Freeform 6"/>
            <p:cNvSpPr/>
            <p:nvPr/>
          </p:nvSpPr>
          <p:spPr bwMode="auto">
            <a:xfrm>
              <a:off x="6121400" y="2732088"/>
              <a:ext cx="22225" cy="9525"/>
            </a:xfrm>
            <a:custGeom>
              <a:avLst/>
              <a:gdLst>
                <a:gd name="T0" fmla="*/ 2 w 5"/>
                <a:gd name="T1" fmla="*/ 1 h 2"/>
                <a:gd name="T2" fmla="*/ 5 w 5"/>
                <a:gd name="T3" fmla="*/ 0 h 2"/>
                <a:gd name="T4" fmla="*/ 4 w 5"/>
                <a:gd name="T5" fmla="*/ 2 h 2"/>
                <a:gd name="T6" fmla="*/ 0 w 5"/>
                <a:gd name="T7" fmla="*/ 1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3" y="1"/>
                    <a:pt x="3" y="0"/>
                    <a:pt x="5" y="0"/>
                  </a:cubicBezTo>
                  <a:cubicBezTo>
                    <a:pt x="5" y="2"/>
                    <a:pt x="4" y="1"/>
                    <a:pt x="4" y="2"/>
                  </a:cubicBezTo>
                  <a:cubicBezTo>
                    <a:pt x="3" y="2"/>
                    <a:pt x="1" y="2"/>
                    <a:pt x="0" y="1"/>
                  </a:cubicBezTo>
                  <a:cubicBezTo>
                    <a:pt x="0" y="0"/>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8" name="Freeform 7"/>
            <p:cNvSpPr/>
            <p:nvPr/>
          </p:nvSpPr>
          <p:spPr bwMode="auto">
            <a:xfrm>
              <a:off x="6108700" y="2728913"/>
              <a:ext cx="7938" cy="15875"/>
            </a:xfrm>
            <a:custGeom>
              <a:avLst/>
              <a:gdLst>
                <a:gd name="T0" fmla="*/ 0 w 2"/>
                <a:gd name="T1" fmla="*/ 2 h 4"/>
                <a:gd name="T2" fmla="*/ 0 w 2"/>
                <a:gd name="T3" fmla="*/ 3 h 4"/>
                <a:gd name="T4" fmla="*/ 0 w 2"/>
                <a:gd name="T5" fmla="*/ 2 h 4"/>
                <a:gd name="T6" fmla="*/ 1 w 2"/>
                <a:gd name="T7" fmla="*/ 2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1" y="0"/>
                    <a:pt x="2" y="4"/>
                    <a:pt x="0" y="3"/>
                  </a:cubicBezTo>
                  <a:cubicBezTo>
                    <a:pt x="1" y="3"/>
                    <a:pt x="0" y="2"/>
                    <a:pt x="0" y="2"/>
                  </a:cubicBezTo>
                  <a:cubicBezTo>
                    <a:pt x="0" y="2"/>
                    <a:pt x="1" y="2"/>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9" name="Freeform 8"/>
            <p:cNvSpPr/>
            <p:nvPr/>
          </p:nvSpPr>
          <p:spPr bwMode="auto">
            <a:xfrm>
              <a:off x="5972175" y="2744788"/>
              <a:ext cx="12700" cy="9525"/>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2"/>
                    <a:pt x="1" y="0"/>
                    <a:pt x="0" y="1"/>
                  </a:cubicBezTo>
                  <a:cubicBezTo>
                    <a:pt x="0"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0" name="Line 9"/>
            <p:cNvSpPr>
              <a:spLocks noChangeShapeType="1"/>
            </p:cNvSpPr>
            <p:nvPr/>
          </p:nvSpPr>
          <p:spPr bwMode="auto">
            <a:xfrm>
              <a:off x="6659563" y="3646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1" name="Line 10"/>
            <p:cNvSpPr>
              <a:spLocks noChangeShapeType="1"/>
            </p:cNvSpPr>
            <p:nvPr/>
          </p:nvSpPr>
          <p:spPr bwMode="auto">
            <a:xfrm>
              <a:off x="6659563" y="3646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2" name="Freeform 11"/>
            <p:cNvSpPr>
              <a:spLocks noEditPoints="1"/>
            </p:cNvSpPr>
            <p:nvPr/>
          </p:nvSpPr>
          <p:spPr bwMode="auto">
            <a:xfrm>
              <a:off x="5480050" y="2749550"/>
              <a:ext cx="457200" cy="355600"/>
            </a:xfrm>
            <a:custGeom>
              <a:avLst/>
              <a:gdLst>
                <a:gd name="T0" fmla="*/ 92 w 107"/>
                <a:gd name="T1" fmla="*/ 8 h 83"/>
                <a:gd name="T2" fmla="*/ 92 w 107"/>
                <a:gd name="T3" fmla="*/ 10 h 83"/>
                <a:gd name="T4" fmla="*/ 90 w 107"/>
                <a:gd name="T5" fmla="*/ 10 h 83"/>
                <a:gd name="T6" fmla="*/ 72 w 107"/>
                <a:gd name="T7" fmla="*/ 20 h 83"/>
                <a:gd name="T8" fmla="*/ 69 w 107"/>
                <a:gd name="T9" fmla="*/ 21 h 83"/>
                <a:gd name="T10" fmla="*/ 47 w 107"/>
                <a:gd name="T11" fmla="*/ 36 h 83"/>
                <a:gd name="T12" fmla="*/ 36 w 107"/>
                <a:gd name="T13" fmla="*/ 43 h 83"/>
                <a:gd name="T14" fmla="*/ 28 w 107"/>
                <a:gd name="T15" fmla="*/ 52 h 83"/>
                <a:gd name="T16" fmla="*/ 20 w 107"/>
                <a:gd name="T17" fmla="*/ 64 h 83"/>
                <a:gd name="T18" fmla="*/ 19 w 107"/>
                <a:gd name="T19" fmla="*/ 62 h 83"/>
                <a:gd name="T20" fmla="*/ 18 w 107"/>
                <a:gd name="T21" fmla="*/ 67 h 83"/>
                <a:gd name="T22" fmla="*/ 16 w 107"/>
                <a:gd name="T23" fmla="*/ 68 h 83"/>
                <a:gd name="T24" fmla="*/ 17 w 107"/>
                <a:gd name="T25" fmla="*/ 68 h 83"/>
                <a:gd name="T26" fmla="*/ 13 w 107"/>
                <a:gd name="T27" fmla="*/ 77 h 83"/>
                <a:gd name="T28" fmla="*/ 12 w 107"/>
                <a:gd name="T29" fmla="*/ 76 h 83"/>
                <a:gd name="T30" fmla="*/ 13 w 107"/>
                <a:gd name="T31" fmla="*/ 77 h 83"/>
                <a:gd name="T32" fmla="*/ 10 w 107"/>
                <a:gd name="T33" fmla="*/ 79 h 83"/>
                <a:gd name="T34" fmla="*/ 11 w 107"/>
                <a:gd name="T35" fmla="*/ 78 h 83"/>
                <a:gd name="T36" fmla="*/ 8 w 107"/>
                <a:gd name="T37" fmla="*/ 79 h 83"/>
                <a:gd name="T38" fmla="*/ 7 w 107"/>
                <a:gd name="T39" fmla="*/ 80 h 83"/>
                <a:gd name="T40" fmla="*/ 5 w 107"/>
                <a:gd name="T41" fmla="*/ 83 h 83"/>
                <a:gd name="T42" fmla="*/ 5 w 107"/>
                <a:gd name="T43" fmla="*/ 81 h 83"/>
                <a:gd name="T44" fmla="*/ 3 w 107"/>
                <a:gd name="T45" fmla="*/ 83 h 83"/>
                <a:gd name="T46" fmla="*/ 1 w 107"/>
                <a:gd name="T47" fmla="*/ 82 h 83"/>
                <a:gd name="T48" fmla="*/ 3 w 107"/>
                <a:gd name="T49" fmla="*/ 79 h 83"/>
                <a:gd name="T50" fmla="*/ 5 w 107"/>
                <a:gd name="T51" fmla="*/ 70 h 83"/>
                <a:gd name="T52" fmla="*/ 8 w 107"/>
                <a:gd name="T53" fmla="*/ 68 h 83"/>
                <a:gd name="T54" fmla="*/ 13 w 107"/>
                <a:gd name="T55" fmla="*/ 61 h 83"/>
                <a:gd name="T56" fmla="*/ 14 w 107"/>
                <a:gd name="T57" fmla="*/ 62 h 83"/>
                <a:gd name="T58" fmla="*/ 16 w 107"/>
                <a:gd name="T59" fmla="*/ 57 h 83"/>
                <a:gd name="T60" fmla="*/ 18 w 107"/>
                <a:gd name="T61" fmla="*/ 55 h 83"/>
                <a:gd name="T62" fmla="*/ 18 w 107"/>
                <a:gd name="T63" fmla="*/ 54 h 83"/>
                <a:gd name="T64" fmla="*/ 19 w 107"/>
                <a:gd name="T65" fmla="*/ 54 h 83"/>
                <a:gd name="T66" fmla="*/ 19 w 107"/>
                <a:gd name="T67" fmla="*/ 53 h 83"/>
                <a:gd name="T68" fmla="*/ 30 w 107"/>
                <a:gd name="T69" fmla="*/ 41 h 83"/>
                <a:gd name="T70" fmla="*/ 31 w 107"/>
                <a:gd name="T71" fmla="*/ 38 h 83"/>
                <a:gd name="T72" fmla="*/ 42 w 107"/>
                <a:gd name="T73" fmla="*/ 30 h 83"/>
                <a:gd name="T74" fmla="*/ 65 w 107"/>
                <a:gd name="T75" fmla="*/ 15 h 83"/>
                <a:gd name="T76" fmla="*/ 65 w 107"/>
                <a:gd name="T77" fmla="*/ 16 h 83"/>
                <a:gd name="T78" fmla="*/ 68 w 107"/>
                <a:gd name="T79" fmla="*/ 16 h 83"/>
                <a:gd name="T80" fmla="*/ 69 w 107"/>
                <a:gd name="T81" fmla="*/ 13 h 83"/>
                <a:gd name="T82" fmla="*/ 76 w 107"/>
                <a:gd name="T83" fmla="*/ 9 h 83"/>
                <a:gd name="T84" fmla="*/ 80 w 107"/>
                <a:gd name="T85" fmla="*/ 9 h 83"/>
                <a:gd name="T86" fmla="*/ 81 w 107"/>
                <a:gd name="T87" fmla="*/ 7 h 83"/>
                <a:gd name="T88" fmla="*/ 87 w 107"/>
                <a:gd name="T89" fmla="*/ 6 h 83"/>
                <a:gd name="T90" fmla="*/ 96 w 107"/>
                <a:gd name="T91" fmla="*/ 2 h 83"/>
                <a:gd name="T92" fmla="*/ 106 w 107"/>
                <a:gd name="T93" fmla="*/ 0 h 83"/>
                <a:gd name="T94" fmla="*/ 106 w 107"/>
                <a:gd name="T95" fmla="*/ 2 h 83"/>
                <a:gd name="T96" fmla="*/ 103 w 107"/>
                <a:gd name="T97" fmla="*/ 3 h 83"/>
                <a:gd name="T98" fmla="*/ 97 w 107"/>
                <a:gd name="T99" fmla="*/ 5 h 83"/>
                <a:gd name="T100" fmla="*/ 95 w 107"/>
                <a:gd name="T101" fmla="*/ 7 h 83"/>
                <a:gd name="T102" fmla="*/ 95 w 107"/>
                <a:gd name="T103" fmla="*/ 8 h 83"/>
                <a:gd name="T104" fmla="*/ 95 w 107"/>
                <a:gd name="T105" fmla="*/ 8 h 83"/>
                <a:gd name="T106" fmla="*/ 92 w 107"/>
                <a:gd name="T107" fmla="*/ 8 h 83"/>
                <a:gd name="T108" fmla="*/ 14 w 107"/>
                <a:gd name="T109" fmla="*/ 74 h 83"/>
                <a:gd name="T110" fmla="*/ 15 w 107"/>
                <a:gd name="T111" fmla="*/ 73 h 83"/>
                <a:gd name="T112" fmla="*/ 14 w 107"/>
                <a:gd name="T113" fmla="*/ 73 h 83"/>
                <a:gd name="T114" fmla="*/ 14 w 107"/>
                <a:gd name="T115"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83">
                  <a:moveTo>
                    <a:pt x="92" y="8"/>
                  </a:moveTo>
                  <a:cubicBezTo>
                    <a:pt x="92" y="8"/>
                    <a:pt x="92" y="9"/>
                    <a:pt x="92" y="10"/>
                  </a:cubicBezTo>
                  <a:cubicBezTo>
                    <a:pt x="92" y="9"/>
                    <a:pt x="91" y="10"/>
                    <a:pt x="90" y="10"/>
                  </a:cubicBezTo>
                  <a:cubicBezTo>
                    <a:pt x="85" y="15"/>
                    <a:pt x="78" y="17"/>
                    <a:pt x="72" y="20"/>
                  </a:cubicBezTo>
                  <a:cubicBezTo>
                    <a:pt x="71" y="20"/>
                    <a:pt x="70" y="20"/>
                    <a:pt x="69" y="21"/>
                  </a:cubicBezTo>
                  <a:cubicBezTo>
                    <a:pt x="62" y="26"/>
                    <a:pt x="56" y="33"/>
                    <a:pt x="47" y="36"/>
                  </a:cubicBezTo>
                  <a:cubicBezTo>
                    <a:pt x="41" y="33"/>
                    <a:pt x="40" y="41"/>
                    <a:pt x="36" y="43"/>
                  </a:cubicBezTo>
                  <a:cubicBezTo>
                    <a:pt x="34" y="48"/>
                    <a:pt x="32" y="52"/>
                    <a:pt x="28" y="52"/>
                  </a:cubicBezTo>
                  <a:cubicBezTo>
                    <a:pt x="25" y="57"/>
                    <a:pt x="23" y="59"/>
                    <a:pt x="20" y="64"/>
                  </a:cubicBezTo>
                  <a:cubicBezTo>
                    <a:pt x="19" y="64"/>
                    <a:pt x="20" y="62"/>
                    <a:pt x="19" y="62"/>
                  </a:cubicBezTo>
                  <a:cubicBezTo>
                    <a:pt x="18" y="64"/>
                    <a:pt x="17" y="66"/>
                    <a:pt x="18" y="67"/>
                  </a:cubicBezTo>
                  <a:cubicBezTo>
                    <a:pt x="17" y="67"/>
                    <a:pt x="17" y="68"/>
                    <a:pt x="16" y="68"/>
                  </a:cubicBezTo>
                  <a:cubicBezTo>
                    <a:pt x="16" y="68"/>
                    <a:pt x="17" y="68"/>
                    <a:pt x="17" y="68"/>
                  </a:cubicBezTo>
                  <a:cubicBezTo>
                    <a:pt x="13" y="70"/>
                    <a:pt x="18" y="74"/>
                    <a:pt x="13" y="77"/>
                  </a:cubicBezTo>
                  <a:cubicBezTo>
                    <a:pt x="14" y="75"/>
                    <a:pt x="13" y="77"/>
                    <a:pt x="12" y="76"/>
                  </a:cubicBezTo>
                  <a:cubicBezTo>
                    <a:pt x="12" y="77"/>
                    <a:pt x="12" y="77"/>
                    <a:pt x="13" y="77"/>
                  </a:cubicBezTo>
                  <a:cubicBezTo>
                    <a:pt x="13" y="78"/>
                    <a:pt x="12" y="79"/>
                    <a:pt x="10" y="79"/>
                  </a:cubicBezTo>
                  <a:cubicBezTo>
                    <a:pt x="10" y="79"/>
                    <a:pt x="10" y="78"/>
                    <a:pt x="11" y="78"/>
                  </a:cubicBezTo>
                  <a:cubicBezTo>
                    <a:pt x="10" y="77"/>
                    <a:pt x="9" y="80"/>
                    <a:pt x="8" y="79"/>
                  </a:cubicBezTo>
                  <a:cubicBezTo>
                    <a:pt x="8" y="80"/>
                    <a:pt x="8" y="79"/>
                    <a:pt x="7" y="80"/>
                  </a:cubicBezTo>
                  <a:cubicBezTo>
                    <a:pt x="8" y="82"/>
                    <a:pt x="7" y="83"/>
                    <a:pt x="5" y="83"/>
                  </a:cubicBezTo>
                  <a:cubicBezTo>
                    <a:pt x="5" y="82"/>
                    <a:pt x="5" y="82"/>
                    <a:pt x="5" y="81"/>
                  </a:cubicBezTo>
                  <a:cubicBezTo>
                    <a:pt x="4" y="81"/>
                    <a:pt x="4" y="82"/>
                    <a:pt x="3" y="83"/>
                  </a:cubicBezTo>
                  <a:cubicBezTo>
                    <a:pt x="2" y="82"/>
                    <a:pt x="1" y="82"/>
                    <a:pt x="1" y="82"/>
                  </a:cubicBezTo>
                  <a:cubicBezTo>
                    <a:pt x="0" y="80"/>
                    <a:pt x="1" y="80"/>
                    <a:pt x="3" y="79"/>
                  </a:cubicBezTo>
                  <a:cubicBezTo>
                    <a:pt x="2" y="76"/>
                    <a:pt x="5" y="74"/>
                    <a:pt x="5" y="70"/>
                  </a:cubicBezTo>
                  <a:cubicBezTo>
                    <a:pt x="7" y="70"/>
                    <a:pt x="6" y="68"/>
                    <a:pt x="8" y="68"/>
                  </a:cubicBezTo>
                  <a:cubicBezTo>
                    <a:pt x="8" y="64"/>
                    <a:pt x="11" y="63"/>
                    <a:pt x="13" y="61"/>
                  </a:cubicBezTo>
                  <a:cubicBezTo>
                    <a:pt x="14" y="60"/>
                    <a:pt x="13" y="62"/>
                    <a:pt x="14" y="62"/>
                  </a:cubicBezTo>
                  <a:cubicBezTo>
                    <a:pt x="15" y="60"/>
                    <a:pt x="17" y="58"/>
                    <a:pt x="16" y="57"/>
                  </a:cubicBezTo>
                  <a:cubicBezTo>
                    <a:pt x="17" y="56"/>
                    <a:pt x="18" y="56"/>
                    <a:pt x="18" y="55"/>
                  </a:cubicBezTo>
                  <a:cubicBezTo>
                    <a:pt x="18" y="55"/>
                    <a:pt x="17" y="55"/>
                    <a:pt x="18" y="54"/>
                  </a:cubicBezTo>
                  <a:cubicBezTo>
                    <a:pt x="18" y="54"/>
                    <a:pt x="19" y="54"/>
                    <a:pt x="19" y="54"/>
                  </a:cubicBezTo>
                  <a:cubicBezTo>
                    <a:pt x="19" y="54"/>
                    <a:pt x="19" y="53"/>
                    <a:pt x="19" y="53"/>
                  </a:cubicBezTo>
                  <a:cubicBezTo>
                    <a:pt x="23" y="50"/>
                    <a:pt x="25" y="43"/>
                    <a:pt x="30" y="41"/>
                  </a:cubicBezTo>
                  <a:cubicBezTo>
                    <a:pt x="30" y="40"/>
                    <a:pt x="31" y="40"/>
                    <a:pt x="31" y="38"/>
                  </a:cubicBezTo>
                  <a:cubicBezTo>
                    <a:pt x="34" y="37"/>
                    <a:pt x="38" y="30"/>
                    <a:pt x="42" y="30"/>
                  </a:cubicBezTo>
                  <a:cubicBezTo>
                    <a:pt x="47" y="24"/>
                    <a:pt x="56" y="18"/>
                    <a:pt x="65" y="15"/>
                  </a:cubicBezTo>
                  <a:cubicBezTo>
                    <a:pt x="65" y="15"/>
                    <a:pt x="64" y="15"/>
                    <a:pt x="65" y="16"/>
                  </a:cubicBezTo>
                  <a:cubicBezTo>
                    <a:pt x="66" y="16"/>
                    <a:pt x="66" y="15"/>
                    <a:pt x="68" y="16"/>
                  </a:cubicBezTo>
                  <a:cubicBezTo>
                    <a:pt x="69" y="15"/>
                    <a:pt x="69" y="14"/>
                    <a:pt x="69" y="13"/>
                  </a:cubicBezTo>
                  <a:cubicBezTo>
                    <a:pt x="72" y="13"/>
                    <a:pt x="74" y="10"/>
                    <a:pt x="76" y="9"/>
                  </a:cubicBezTo>
                  <a:cubicBezTo>
                    <a:pt x="78" y="9"/>
                    <a:pt x="80" y="7"/>
                    <a:pt x="80" y="9"/>
                  </a:cubicBezTo>
                  <a:cubicBezTo>
                    <a:pt x="81" y="9"/>
                    <a:pt x="81" y="8"/>
                    <a:pt x="81" y="7"/>
                  </a:cubicBezTo>
                  <a:cubicBezTo>
                    <a:pt x="83" y="6"/>
                    <a:pt x="85" y="4"/>
                    <a:pt x="87" y="6"/>
                  </a:cubicBezTo>
                  <a:cubicBezTo>
                    <a:pt x="89" y="2"/>
                    <a:pt x="95" y="6"/>
                    <a:pt x="96" y="2"/>
                  </a:cubicBezTo>
                  <a:cubicBezTo>
                    <a:pt x="99" y="2"/>
                    <a:pt x="103" y="0"/>
                    <a:pt x="106" y="0"/>
                  </a:cubicBezTo>
                  <a:cubicBezTo>
                    <a:pt x="106" y="1"/>
                    <a:pt x="106" y="3"/>
                    <a:pt x="106" y="2"/>
                  </a:cubicBezTo>
                  <a:cubicBezTo>
                    <a:pt x="107" y="3"/>
                    <a:pt x="104" y="4"/>
                    <a:pt x="103" y="3"/>
                  </a:cubicBezTo>
                  <a:cubicBezTo>
                    <a:pt x="103" y="5"/>
                    <a:pt x="99" y="6"/>
                    <a:pt x="97" y="5"/>
                  </a:cubicBezTo>
                  <a:cubicBezTo>
                    <a:pt x="96" y="6"/>
                    <a:pt x="96" y="7"/>
                    <a:pt x="95" y="7"/>
                  </a:cubicBezTo>
                  <a:cubicBezTo>
                    <a:pt x="95" y="8"/>
                    <a:pt x="95" y="8"/>
                    <a:pt x="95" y="8"/>
                  </a:cubicBezTo>
                  <a:cubicBezTo>
                    <a:pt x="95" y="9"/>
                    <a:pt x="94" y="8"/>
                    <a:pt x="95" y="8"/>
                  </a:cubicBezTo>
                  <a:cubicBezTo>
                    <a:pt x="94" y="6"/>
                    <a:pt x="93" y="8"/>
                    <a:pt x="92" y="8"/>
                  </a:cubicBezTo>
                  <a:close/>
                  <a:moveTo>
                    <a:pt x="14" y="74"/>
                  </a:moveTo>
                  <a:cubicBezTo>
                    <a:pt x="14" y="74"/>
                    <a:pt x="15" y="74"/>
                    <a:pt x="15" y="73"/>
                  </a:cubicBezTo>
                  <a:cubicBezTo>
                    <a:pt x="14" y="73"/>
                    <a:pt x="14" y="73"/>
                    <a:pt x="14" y="73"/>
                  </a:cubicBezTo>
                  <a:cubicBezTo>
                    <a:pt x="14" y="73"/>
                    <a:pt x="13" y="74"/>
                    <a:pt x="14"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3" name="Freeform 12"/>
            <p:cNvSpPr/>
            <p:nvPr/>
          </p:nvSpPr>
          <p:spPr bwMode="auto">
            <a:xfrm>
              <a:off x="5942013" y="2749550"/>
              <a:ext cx="12700" cy="17463"/>
            </a:xfrm>
            <a:custGeom>
              <a:avLst/>
              <a:gdLst>
                <a:gd name="T0" fmla="*/ 2 w 3"/>
                <a:gd name="T1" fmla="*/ 0 h 4"/>
                <a:gd name="T2" fmla="*/ 0 w 3"/>
                <a:gd name="T3" fmla="*/ 3 h 4"/>
                <a:gd name="T4" fmla="*/ 0 w 3"/>
                <a:gd name="T5" fmla="*/ 1 h 4"/>
                <a:gd name="T6" fmla="*/ 2 w 3"/>
                <a:gd name="T7" fmla="*/ 0 h 4"/>
              </a:gdLst>
              <a:ahLst/>
              <a:cxnLst>
                <a:cxn ang="0">
                  <a:pos x="T0" y="T1"/>
                </a:cxn>
                <a:cxn ang="0">
                  <a:pos x="T2" y="T3"/>
                </a:cxn>
                <a:cxn ang="0">
                  <a:pos x="T4" y="T5"/>
                </a:cxn>
                <a:cxn ang="0">
                  <a:pos x="T6" y="T7"/>
                </a:cxn>
              </a:cxnLst>
              <a:rect l="0" t="0" r="r" b="b"/>
              <a:pathLst>
                <a:path w="3" h="4">
                  <a:moveTo>
                    <a:pt x="2" y="0"/>
                  </a:moveTo>
                  <a:cubicBezTo>
                    <a:pt x="3" y="0"/>
                    <a:pt x="2" y="4"/>
                    <a:pt x="0" y="3"/>
                  </a:cubicBezTo>
                  <a:cubicBezTo>
                    <a:pt x="2" y="2"/>
                    <a:pt x="0" y="2"/>
                    <a:pt x="0" y="1"/>
                  </a:cubicBezTo>
                  <a:cubicBezTo>
                    <a:pt x="1" y="0"/>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4" name="Freeform 13"/>
            <p:cNvSpPr/>
            <p:nvPr/>
          </p:nvSpPr>
          <p:spPr bwMode="auto">
            <a:xfrm>
              <a:off x="5408613" y="3317875"/>
              <a:ext cx="33338" cy="80963"/>
            </a:xfrm>
            <a:custGeom>
              <a:avLst/>
              <a:gdLst>
                <a:gd name="T0" fmla="*/ 1 w 8"/>
                <a:gd name="T1" fmla="*/ 0 h 19"/>
                <a:gd name="T2" fmla="*/ 3 w 8"/>
                <a:gd name="T3" fmla="*/ 2 h 19"/>
                <a:gd name="T4" fmla="*/ 7 w 8"/>
                <a:gd name="T5" fmla="*/ 2 h 19"/>
                <a:gd name="T6" fmla="*/ 6 w 8"/>
                <a:gd name="T7" fmla="*/ 5 h 19"/>
                <a:gd name="T8" fmla="*/ 7 w 8"/>
                <a:gd name="T9" fmla="*/ 7 h 19"/>
                <a:gd name="T10" fmla="*/ 5 w 8"/>
                <a:gd name="T11" fmla="*/ 7 h 19"/>
                <a:gd name="T12" fmla="*/ 5 w 8"/>
                <a:gd name="T13" fmla="*/ 8 h 19"/>
                <a:gd name="T14" fmla="*/ 7 w 8"/>
                <a:gd name="T15" fmla="*/ 8 h 19"/>
                <a:gd name="T16" fmla="*/ 3 w 8"/>
                <a:gd name="T17" fmla="*/ 12 h 19"/>
                <a:gd name="T18" fmla="*/ 3 w 8"/>
                <a:gd name="T19" fmla="*/ 19 h 19"/>
                <a:gd name="T20" fmla="*/ 3 w 8"/>
                <a:gd name="T21" fmla="*/ 16 h 19"/>
                <a:gd name="T22" fmla="*/ 4 w 8"/>
                <a:gd name="T23" fmla="*/ 16 h 19"/>
                <a:gd name="T24" fmla="*/ 1 w 8"/>
                <a:gd name="T25" fmla="*/ 11 h 19"/>
                <a:gd name="T26" fmla="*/ 1 w 8"/>
                <a:gd name="T27" fmla="*/ 9 h 19"/>
                <a:gd name="T28" fmla="*/ 3 w 8"/>
                <a:gd name="T29" fmla="*/ 11 h 19"/>
                <a:gd name="T30" fmla="*/ 4 w 8"/>
                <a:gd name="T31" fmla="*/ 7 h 19"/>
                <a:gd name="T32" fmla="*/ 1 w 8"/>
                <a:gd name="T33" fmla="*/ 5 h 19"/>
                <a:gd name="T34" fmla="*/ 1 w 8"/>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9">
                  <a:moveTo>
                    <a:pt x="1" y="0"/>
                  </a:moveTo>
                  <a:cubicBezTo>
                    <a:pt x="2" y="1"/>
                    <a:pt x="3" y="0"/>
                    <a:pt x="3" y="2"/>
                  </a:cubicBezTo>
                  <a:cubicBezTo>
                    <a:pt x="5" y="2"/>
                    <a:pt x="6" y="2"/>
                    <a:pt x="7" y="2"/>
                  </a:cubicBezTo>
                  <a:cubicBezTo>
                    <a:pt x="6" y="4"/>
                    <a:pt x="8" y="3"/>
                    <a:pt x="6" y="5"/>
                  </a:cubicBezTo>
                  <a:cubicBezTo>
                    <a:pt x="5" y="6"/>
                    <a:pt x="7" y="6"/>
                    <a:pt x="7" y="7"/>
                  </a:cubicBezTo>
                  <a:cubicBezTo>
                    <a:pt x="6" y="7"/>
                    <a:pt x="5" y="6"/>
                    <a:pt x="5" y="7"/>
                  </a:cubicBezTo>
                  <a:cubicBezTo>
                    <a:pt x="5" y="8"/>
                    <a:pt x="7" y="8"/>
                    <a:pt x="5" y="8"/>
                  </a:cubicBezTo>
                  <a:cubicBezTo>
                    <a:pt x="6" y="9"/>
                    <a:pt x="6" y="8"/>
                    <a:pt x="7" y="8"/>
                  </a:cubicBezTo>
                  <a:cubicBezTo>
                    <a:pt x="5" y="10"/>
                    <a:pt x="6" y="12"/>
                    <a:pt x="3" y="12"/>
                  </a:cubicBezTo>
                  <a:cubicBezTo>
                    <a:pt x="5" y="14"/>
                    <a:pt x="5" y="16"/>
                    <a:pt x="3" y="19"/>
                  </a:cubicBezTo>
                  <a:cubicBezTo>
                    <a:pt x="3" y="18"/>
                    <a:pt x="2" y="18"/>
                    <a:pt x="3" y="16"/>
                  </a:cubicBezTo>
                  <a:cubicBezTo>
                    <a:pt x="3" y="16"/>
                    <a:pt x="3" y="16"/>
                    <a:pt x="4" y="16"/>
                  </a:cubicBezTo>
                  <a:cubicBezTo>
                    <a:pt x="2" y="15"/>
                    <a:pt x="4" y="11"/>
                    <a:pt x="1" y="11"/>
                  </a:cubicBezTo>
                  <a:cubicBezTo>
                    <a:pt x="1" y="10"/>
                    <a:pt x="0" y="9"/>
                    <a:pt x="1" y="9"/>
                  </a:cubicBezTo>
                  <a:cubicBezTo>
                    <a:pt x="1" y="10"/>
                    <a:pt x="3" y="9"/>
                    <a:pt x="3" y="11"/>
                  </a:cubicBezTo>
                  <a:cubicBezTo>
                    <a:pt x="4" y="9"/>
                    <a:pt x="2" y="8"/>
                    <a:pt x="4" y="7"/>
                  </a:cubicBezTo>
                  <a:cubicBezTo>
                    <a:pt x="3" y="6"/>
                    <a:pt x="2" y="5"/>
                    <a:pt x="1" y="5"/>
                  </a:cubicBezTo>
                  <a:cubicBezTo>
                    <a:pt x="0" y="3"/>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5" name="Freeform 14"/>
            <p:cNvSpPr/>
            <p:nvPr/>
          </p:nvSpPr>
          <p:spPr bwMode="auto">
            <a:xfrm>
              <a:off x="6219825" y="2741613"/>
              <a:ext cx="328613" cy="179388"/>
            </a:xfrm>
            <a:custGeom>
              <a:avLst/>
              <a:gdLst>
                <a:gd name="T0" fmla="*/ 1 w 77"/>
                <a:gd name="T1" fmla="*/ 0 h 42"/>
                <a:gd name="T2" fmla="*/ 17 w 77"/>
                <a:gd name="T3" fmla="*/ 5 h 42"/>
                <a:gd name="T4" fmla="*/ 20 w 77"/>
                <a:gd name="T5" fmla="*/ 5 h 42"/>
                <a:gd name="T6" fmla="*/ 74 w 77"/>
                <a:gd name="T7" fmla="*/ 37 h 42"/>
                <a:gd name="T8" fmla="*/ 75 w 77"/>
                <a:gd name="T9" fmla="*/ 40 h 42"/>
                <a:gd name="T10" fmla="*/ 76 w 77"/>
                <a:gd name="T11" fmla="*/ 42 h 42"/>
                <a:gd name="T12" fmla="*/ 69 w 77"/>
                <a:gd name="T13" fmla="*/ 36 h 42"/>
                <a:gd name="T14" fmla="*/ 67 w 77"/>
                <a:gd name="T15" fmla="*/ 36 h 42"/>
                <a:gd name="T16" fmla="*/ 59 w 77"/>
                <a:gd name="T17" fmla="*/ 30 h 42"/>
                <a:gd name="T18" fmla="*/ 24 w 77"/>
                <a:gd name="T19" fmla="*/ 14 h 42"/>
                <a:gd name="T20" fmla="*/ 9 w 77"/>
                <a:gd name="T21" fmla="*/ 7 h 42"/>
                <a:gd name="T22" fmla="*/ 6 w 77"/>
                <a:gd name="T23" fmla="*/ 4 h 42"/>
                <a:gd name="T24" fmla="*/ 1 w 77"/>
                <a:gd name="T25" fmla="*/ 2 h 42"/>
                <a:gd name="T26" fmla="*/ 1 w 77"/>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42">
                  <a:moveTo>
                    <a:pt x="1" y="0"/>
                  </a:moveTo>
                  <a:cubicBezTo>
                    <a:pt x="6" y="3"/>
                    <a:pt x="12" y="2"/>
                    <a:pt x="17" y="5"/>
                  </a:cubicBezTo>
                  <a:cubicBezTo>
                    <a:pt x="18" y="5"/>
                    <a:pt x="18" y="5"/>
                    <a:pt x="20" y="5"/>
                  </a:cubicBezTo>
                  <a:cubicBezTo>
                    <a:pt x="41" y="12"/>
                    <a:pt x="60" y="22"/>
                    <a:pt x="74" y="37"/>
                  </a:cubicBezTo>
                  <a:cubicBezTo>
                    <a:pt x="74" y="39"/>
                    <a:pt x="75" y="39"/>
                    <a:pt x="75" y="40"/>
                  </a:cubicBezTo>
                  <a:cubicBezTo>
                    <a:pt x="76" y="40"/>
                    <a:pt x="77" y="41"/>
                    <a:pt x="76" y="42"/>
                  </a:cubicBezTo>
                  <a:cubicBezTo>
                    <a:pt x="73" y="41"/>
                    <a:pt x="70" y="39"/>
                    <a:pt x="69" y="36"/>
                  </a:cubicBezTo>
                  <a:cubicBezTo>
                    <a:pt x="68" y="35"/>
                    <a:pt x="68" y="37"/>
                    <a:pt x="67" y="36"/>
                  </a:cubicBezTo>
                  <a:cubicBezTo>
                    <a:pt x="64" y="34"/>
                    <a:pt x="62" y="33"/>
                    <a:pt x="59" y="30"/>
                  </a:cubicBezTo>
                  <a:cubicBezTo>
                    <a:pt x="47" y="25"/>
                    <a:pt x="37" y="18"/>
                    <a:pt x="24" y="14"/>
                  </a:cubicBezTo>
                  <a:cubicBezTo>
                    <a:pt x="21" y="9"/>
                    <a:pt x="15" y="9"/>
                    <a:pt x="9" y="7"/>
                  </a:cubicBezTo>
                  <a:cubicBezTo>
                    <a:pt x="9" y="5"/>
                    <a:pt x="6" y="6"/>
                    <a:pt x="6" y="4"/>
                  </a:cubicBezTo>
                  <a:cubicBezTo>
                    <a:pt x="4" y="4"/>
                    <a:pt x="2" y="3"/>
                    <a:pt x="1"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6" name="Freeform 15"/>
            <p:cNvSpPr>
              <a:spLocks noEditPoints="1"/>
            </p:cNvSpPr>
            <p:nvPr/>
          </p:nvSpPr>
          <p:spPr bwMode="auto">
            <a:xfrm>
              <a:off x="5395914" y="3009900"/>
              <a:ext cx="1392238" cy="1119188"/>
            </a:xfrm>
            <a:custGeom>
              <a:avLst/>
              <a:gdLst>
                <a:gd name="T0" fmla="*/ 293 w 326"/>
                <a:gd name="T1" fmla="*/ 5 h 262"/>
                <a:gd name="T2" fmla="*/ 300 w 326"/>
                <a:gd name="T3" fmla="*/ 15 h 262"/>
                <a:gd name="T4" fmla="*/ 313 w 326"/>
                <a:gd name="T5" fmla="*/ 41 h 262"/>
                <a:gd name="T6" fmla="*/ 315 w 326"/>
                <a:gd name="T7" fmla="*/ 51 h 262"/>
                <a:gd name="T8" fmla="*/ 321 w 326"/>
                <a:gd name="T9" fmla="*/ 74 h 262"/>
                <a:gd name="T10" fmla="*/ 324 w 326"/>
                <a:gd name="T11" fmla="*/ 95 h 262"/>
                <a:gd name="T12" fmla="*/ 326 w 326"/>
                <a:gd name="T13" fmla="*/ 104 h 262"/>
                <a:gd name="T14" fmla="*/ 317 w 326"/>
                <a:gd name="T15" fmla="*/ 140 h 262"/>
                <a:gd name="T16" fmla="*/ 305 w 326"/>
                <a:gd name="T17" fmla="*/ 172 h 262"/>
                <a:gd name="T18" fmla="*/ 276 w 326"/>
                <a:gd name="T19" fmla="*/ 207 h 262"/>
                <a:gd name="T20" fmla="*/ 221 w 326"/>
                <a:gd name="T21" fmla="*/ 243 h 262"/>
                <a:gd name="T22" fmla="*/ 206 w 326"/>
                <a:gd name="T23" fmla="*/ 249 h 262"/>
                <a:gd name="T24" fmla="*/ 194 w 326"/>
                <a:gd name="T25" fmla="*/ 256 h 262"/>
                <a:gd name="T26" fmla="*/ 187 w 326"/>
                <a:gd name="T27" fmla="*/ 258 h 262"/>
                <a:gd name="T28" fmla="*/ 170 w 326"/>
                <a:gd name="T29" fmla="*/ 254 h 262"/>
                <a:gd name="T30" fmla="*/ 118 w 326"/>
                <a:gd name="T31" fmla="*/ 247 h 262"/>
                <a:gd name="T32" fmla="*/ 74 w 326"/>
                <a:gd name="T33" fmla="*/ 226 h 262"/>
                <a:gd name="T34" fmla="*/ 48 w 326"/>
                <a:gd name="T35" fmla="*/ 206 h 262"/>
                <a:gd name="T36" fmla="*/ 33 w 326"/>
                <a:gd name="T37" fmla="*/ 189 h 262"/>
                <a:gd name="T38" fmla="*/ 12 w 326"/>
                <a:gd name="T39" fmla="*/ 155 h 262"/>
                <a:gd name="T40" fmla="*/ 3 w 326"/>
                <a:gd name="T41" fmla="*/ 104 h 262"/>
                <a:gd name="T42" fmla="*/ 3 w 326"/>
                <a:gd name="T43" fmla="*/ 94 h 262"/>
                <a:gd name="T44" fmla="*/ 6 w 326"/>
                <a:gd name="T45" fmla="*/ 95 h 262"/>
                <a:gd name="T46" fmla="*/ 10 w 326"/>
                <a:gd name="T47" fmla="*/ 111 h 262"/>
                <a:gd name="T48" fmla="*/ 22 w 326"/>
                <a:gd name="T49" fmla="*/ 148 h 262"/>
                <a:gd name="T50" fmla="*/ 34 w 326"/>
                <a:gd name="T51" fmla="*/ 169 h 262"/>
                <a:gd name="T52" fmla="*/ 43 w 326"/>
                <a:gd name="T53" fmla="*/ 187 h 262"/>
                <a:gd name="T54" fmla="*/ 61 w 326"/>
                <a:gd name="T55" fmla="*/ 206 h 262"/>
                <a:gd name="T56" fmla="*/ 90 w 326"/>
                <a:gd name="T57" fmla="*/ 226 h 262"/>
                <a:gd name="T58" fmla="*/ 113 w 326"/>
                <a:gd name="T59" fmla="*/ 237 h 262"/>
                <a:gd name="T60" fmla="*/ 141 w 326"/>
                <a:gd name="T61" fmla="*/ 243 h 262"/>
                <a:gd name="T62" fmla="*/ 154 w 326"/>
                <a:gd name="T63" fmla="*/ 244 h 262"/>
                <a:gd name="T64" fmla="*/ 187 w 326"/>
                <a:gd name="T65" fmla="*/ 241 h 262"/>
                <a:gd name="T66" fmla="*/ 213 w 326"/>
                <a:gd name="T67" fmla="*/ 233 h 262"/>
                <a:gd name="T68" fmla="*/ 236 w 326"/>
                <a:gd name="T69" fmla="*/ 224 h 262"/>
                <a:gd name="T70" fmla="*/ 244 w 326"/>
                <a:gd name="T71" fmla="*/ 220 h 262"/>
                <a:gd name="T72" fmla="*/ 266 w 326"/>
                <a:gd name="T73" fmla="*/ 204 h 262"/>
                <a:gd name="T74" fmla="*/ 286 w 326"/>
                <a:gd name="T75" fmla="*/ 179 h 262"/>
                <a:gd name="T76" fmla="*/ 289 w 326"/>
                <a:gd name="T77" fmla="*/ 174 h 262"/>
                <a:gd name="T78" fmla="*/ 302 w 326"/>
                <a:gd name="T79" fmla="*/ 150 h 262"/>
                <a:gd name="T80" fmla="*/ 309 w 326"/>
                <a:gd name="T81" fmla="*/ 125 h 262"/>
                <a:gd name="T82" fmla="*/ 312 w 326"/>
                <a:gd name="T83" fmla="*/ 120 h 262"/>
                <a:gd name="T84" fmla="*/ 314 w 326"/>
                <a:gd name="T85" fmla="*/ 95 h 262"/>
                <a:gd name="T86" fmla="*/ 315 w 326"/>
                <a:gd name="T87" fmla="*/ 93 h 262"/>
                <a:gd name="T88" fmla="*/ 317 w 326"/>
                <a:gd name="T89" fmla="*/ 91 h 262"/>
                <a:gd name="T90" fmla="*/ 315 w 326"/>
                <a:gd name="T91" fmla="*/ 86 h 262"/>
                <a:gd name="T92" fmla="*/ 315 w 326"/>
                <a:gd name="T93" fmla="*/ 77 h 262"/>
                <a:gd name="T94" fmla="*/ 313 w 326"/>
                <a:gd name="T95" fmla="*/ 71 h 262"/>
                <a:gd name="T96" fmla="*/ 313 w 326"/>
                <a:gd name="T97" fmla="*/ 69 h 262"/>
                <a:gd name="T98" fmla="*/ 311 w 326"/>
                <a:gd name="T99" fmla="*/ 66 h 262"/>
                <a:gd name="T100" fmla="*/ 312 w 326"/>
                <a:gd name="T101" fmla="*/ 58 h 262"/>
                <a:gd name="T102" fmla="*/ 310 w 326"/>
                <a:gd name="T103" fmla="*/ 50 h 262"/>
                <a:gd name="T104" fmla="*/ 301 w 326"/>
                <a:gd name="T105" fmla="*/ 30 h 262"/>
                <a:gd name="T106" fmla="*/ 298 w 326"/>
                <a:gd name="T107" fmla="*/ 20 h 262"/>
                <a:gd name="T108" fmla="*/ 296 w 326"/>
                <a:gd name="T109" fmla="*/ 16 h 262"/>
                <a:gd name="T110" fmla="*/ 288 w 326"/>
                <a:gd name="T111" fmla="*/ 0 h 262"/>
                <a:gd name="T112" fmla="*/ 299 w 326"/>
                <a:gd name="T113" fmla="*/ 19 h 262"/>
                <a:gd name="T114" fmla="*/ 311 w 326"/>
                <a:gd name="T115" fmla="*/ 61 h 262"/>
                <a:gd name="T116" fmla="*/ 312 w 326"/>
                <a:gd name="T117" fmla="*/ 6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62">
                  <a:moveTo>
                    <a:pt x="288" y="0"/>
                  </a:moveTo>
                  <a:cubicBezTo>
                    <a:pt x="290" y="2"/>
                    <a:pt x="293" y="2"/>
                    <a:pt x="293" y="5"/>
                  </a:cubicBezTo>
                  <a:cubicBezTo>
                    <a:pt x="296" y="8"/>
                    <a:pt x="297" y="10"/>
                    <a:pt x="298" y="14"/>
                  </a:cubicBezTo>
                  <a:cubicBezTo>
                    <a:pt x="299" y="14"/>
                    <a:pt x="300" y="14"/>
                    <a:pt x="300" y="15"/>
                  </a:cubicBezTo>
                  <a:cubicBezTo>
                    <a:pt x="300" y="21"/>
                    <a:pt x="306" y="24"/>
                    <a:pt x="307" y="29"/>
                  </a:cubicBezTo>
                  <a:cubicBezTo>
                    <a:pt x="307" y="32"/>
                    <a:pt x="309" y="39"/>
                    <a:pt x="313" y="41"/>
                  </a:cubicBezTo>
                  <a:cubicBezTo>
                    <a:pt x="313" y="42"/>
                    <a:pt x="313" y="43"/>
                    <a:pt x="313" y="44"/>
                  </a:cubicBezTo>
                  <a:cubicBezTo>
                    <a:pt x="313" y="46"/>
                    <a:pt x="315" y="49"/>
                    <a:pt x="315" y="51"/>
                  </a:cubicBezTo>
                  <a:cubicBezTo>
                    <a:pt x="318" y="54"/>
                    <a:pt x="316" y="60"/>
                    <a:pt x="317" y="65"/>
                  </a:cubicBezTo>
                  <a:cubicBezTo>
                    <a:pt x="318" y="68"/>
                    <a:pt x="321" y="71"/>
                    <a:pt x="321" y="74"/>
                  </a:cubicBezTo>
                  <a:cubicBezTo>
                    <a:pt x="322" y="76"/>
                    <a:pt x="321" y="79"/>
                    <a:pt x="321" y="81"/>
                  </a:cubicBezTo>
                  <a:cubicBezTo>
                    <a:pt x="322" y="86"/>
                    <a:pt x="324" y="90"/>
                    <a:pt x="324" y="95"/>
                  </a:cubicBezTo>
                  <a:cubicBezTo>
                    <a:pt x="324" y="98"/>
                    <a:pt x="322" y="100"/>
                    <a:pt x="322" y="104"/>
                  </a:cubicBezTo>
                  <a:cubicBezTo>
                    <a:pt x="323" y="105"/>
                    <a:pt x="325" y="103"/>
                    <a:pt x="326" y="104"/>
                  </a:cubicBezTo>
                  <a:cubicBezTo>
                    <a:pt x="325" y="106"/>
                    <a:pt x="324" y="107"/>
                    <a:pt x="322" y="107"/>
                  </a:cubicBezTo>
                  <a:cubicBezTo>
                    <a:pt x="323" y="119"/>
                    <a:pt x="318" y="129"/>
                    <a:pt x="317" y="140"/>
                  </a:cubicBezTo>
                  <a:cubicBezTo>
                    <a:pt x="316" y="148"/>
                    <a:pt x="310" y="155"/>
                    <a:pt x="308" y="163"/>
                  </a:cubicBezTo>
                  <a:cubicBezTo>
                    <a:pt x="307" y="166"/>
                    <a:pt x="307" y="169"/>
                    <a:pt x="305" y="172"/>
                  </a:cubicBezTo>
                  <a:cubicBezTo>
                    <a:pt x="302" y="176"/>
                    <a:pt x="299" y="180"/>
                    <a:pt x="296" y="182"/>
                  </a:cubicBezTo>
                  <a:cubicBezTo>
                    <a:pt x="291" y="192"/>
                    <a:pt x="285" y="200"/>
                    <a:pt x="276" y="207"/>
                  </a:cubicBezTo>
                  <a:cubicBezTo>
                    <a:pt x="276" y="207"/>
                    <a:pt x="276" y="208"/>
                    <a:pt x="276" y="208"/>
                  </a:cubicBezTo>
                  <a:cubicBezTo>
                    <a:pt x="261" y="223"/>
                    <a:pt x="241" y="234"/>
                    <a:pt x="221" y="243"/>
                  </a:cubicBezTo>
                  <a:cubicBezTo>
                    <a:pt x="220" y="244"/>
                    <a:pt x="219" y="246"/>
                    <a:pt x="218" y="247"/>
                  </a:cubicBezTo>
                  <a:cubicBezTo>
                    <a:pt x="215" y="246"/>
                    <a:pt x="211" y="248"/>
                    <a:pt x="206" y="249"/>
                  </a:cubicBezTo>
                  <a:cubicBezTo>
                    <a:pt x="202" y="251"/>
                    <a:pt x="198" y="252"/>
                    <a:pt x="194" y="252"/>
                  </a:cubicBezTo>
                  <a:cubicBezTo>
                    <a:pt x="196" y="254"/>
                    <a:pt x="193" y="255"/>
                    <a:pt x="194" y="256"/>
                  </a:cubicBezTo>
                  <a:cubicBezTo>
                    <a:pt x="191" y="254"/>
                    <a:pt x="190" y="258"/>
                    <a:pt x="191" y="259"/>
                  </a:cubicBezTo>
                  <a:cubicBezTo>
                    <a:pt x="189" y="259"/>
                    <a:pt x="188" y="259"/>
                    <a:pt x="187" y="258"/>
                  </a:cubicBezTo>
                  <a:cubicBezTo>
                    <a:pt x="183" y="262"/>
                    <a:pt x="179" y="258"/>
                    <a:pt x="178" y="253"/>
                  </a:cubicBezTo>
                  <a:cubicBezTo>
                    <a:pt x="175" y="252"/>
                    <a:pt x="173" y="253"/>
                    <a:pt x="170" y="254"/>
                  </a:cubicBezTo>
                  <a:cubicBezTo>
                    <a:pt x="163" y="254"/>
                    <a:pt x="156" y="253"/>
                    <a:pt x="150" y="254"/>
                  </a:cubicBezTo>
                  <a:cubicBezTo>
                    <a:pt x="139" y="252"/>
                    <a:pt x="128" y="250"/>
                    <a:pt x="118" y="247"/>
                  </a:cubicBezTo>
                  <a:cubicBezTo>
                    <a:pt x="115" y="247"/>
                    <a:pt x="112" y="245"/>
                    <a:pt x="108" y="245"/>
                  </a:cubicBezTo>
                  <a:cubicBezTo>
                    <a:pt x="97" y="238"/>
                    <a:pt x="83" y="234"/>
                    <a:pt x="74" y="226"/>
                  </a:cubicBezTo>
                  <a:cubicBezTo>
                    <a:pt x="72" y="225"/>
                    <a:pt x="70" y="224"/>
                    <a:pt x="69" y="222"/>
                  </a:cubicBezTo>
                  <a:cubicBezTo>
                    <a:pt x="60" y="218"/>
                    <a:pt x="56" y="211"/>
                    <a:pt x="48" y="206"/>
                  </a:cubicBezTo>
                  <a:cubicBezTo>
                    <a:pt x="44" y="201"/>
                    <a:pt x="39" y="197"/>
                    <a:pt x="35" y="191"/>
                  </a:cubicBezTo>
                  <a:cubicBezTo>
                    <a:pt x="34" y="191"/>
                    <a:pt x="34" y="190"/>
                    <a:pt x="33" y="189"/>
                  </a:cubicBezTo>
                  <a:cubicBezTo>
                    <a:pt x="30" y="185"/>
                    <a:pt x="27" y="181"/>
                    <a:pt x="24" y="178"/>
                  </a:cubicBezTo>
                  <a:cubicBezTo>
                    <a:pt x="20" y="170"/>
                    <a:pt x="15" y="163"/>
                    <a:pt x="12" y="155"/>
                  </a:cubicBezTo>
                  <a:cubicBezTo>
                    <a:pt x="10" y="146"/>
                    <a:pt x="6" y="138"/>
                    <a:pt x="4" y="127"/>
                  </a:cubicBezTo>
                  <a:cubicBezTo>
                    <a:pt x="0" y="120"/>
                    <a:pt x="3" y="112"/>
                    <a:pt x="3" y="104"/>
                  </a:cubicBezTo>
                  <a:cubicBezTo>
                    <a:pt x="3" y="103"/>
                    <a:pt x="2" y="103"/>
                    <a:pt x="1" y="103"/>
                  </a:cubicBezTo>
                  <a:cubicBezTo>
                    <a:pt x="2" y="100"/>
                    <a:pt x="0" y="96"/>
                    <a:pt x="3" y="94"/>
                  </a:cubicBezTo>
                  <a:cubicBezTo>
                    <a:pt x="1" y="93"/>
                    <a:pt x="2" y="90"/>
                    <a:pt x="2" y="88"/>
                  </a:cubicBezTo>
                  <a:cubicBezTo>
                    <a:pt x="3" y="91"/>
                    <a:pt x="6" y="92"/>
                    <a:pt x="6" y="95"/>
                  </a:cubicBezTo>
                  <a:cubicBezTo>
                    <a:pt x="7" y="98"/>
                    <a:pt x="6" y="102"/>
                    <a:pt x="8" y="104"/>
                  </a:cubicBezTo>
                  <a:cubicBezTo>
                    <a:pt x="8" y="107"/>
                    <a:pt x="9" y="110"/>
                    <a:pt x="10" y="111"/>
                  </a:cubicBezTo>
                  <a:cubicBezTo>
                    <a:pt x="11" y="119"/>
                    <a:pt x="13" y="124"/>
                    <a:pt x="14" y="129"/>
                  </a:cubicBezTo>
                  <a:cubicBezTo>
                    <a:pt x="17" y="135"/>
                    <a:pt x="18" y="142"/>
                    <a:pt x="22" y="148"/>
                  </a:cubicBezTo>
                  <a:cubicBezTo>
                    <a:pt x="26" y="153"/>
                    <a:pt x="32" y="158"/>
                    <a:pt x="34" y="164"/>
                  </a:cubicBezTo>
                  <a:cubicBezTo>
                    <a:pt x="34" y="166"/>
                    <a:pt x="34" y="167"/>
                    <a:pt x="34" y="169"/>
                  </a:cubicBezTo>
                  <a:cubicBezTo>
                    <a:pt x="35" y="170"/>
                    <a:pt x="36" y="171"/>
                    <a:pt x="37" y="173"/>
                  </a:cubicBezTo>
                  <a:cubicBezTo>
                    <a:pt x="40" y="177"/>
                    <a:pt x="41" y="182"/>
                    <a:pt x="43" y="187"/>
                  </a:cubicBezTo>
                  <a:cubicBezTo>
                    <a:pt x="45" y="192"/>
                    <a:pt x="50" y="195"/>
                    <a:pt x="54" y="199"/>
                  </a:cubicBezTo>
                  <a:cubicBezTo>
                    <a:pt x="56" y="202"/>
                    <a:pt x="57" y="205"/>
                    <a:pt x="61" y="206"/>
                  </a:cubicBezTo>
                  <a:cubicBezTo>
                    <a:pt x="65" y="211"/>
                    <a:pt x="71" y="215"/>
                    <a:pt x="77" y="218"/>
                  </a:cubicBezTo>
                  <a:cubicBezTo>
                    <a:pt x="81" y="221"/>
                    <a:pt x="84" y="225"/>
                    <a:pt x="90" y="226"/>
                  </a:cubicBezTo>
                  <a:cubicBezTo>
                    <a:pt x="90" y="227"/>
                    <a:pt x="90" y="227"/>
                    <a:pt x="90" y="228"/>
                  </a:cubicBezTo>
                  <a:cubicBezTo>
                    <a:pt x="98" y="231"/>
                    <a:pt x="106" y="234"/>
                    <a:pt x="113" y="237"/>
                  </a:cubicBezTo>
                  <a:cubicBezTo>
                    <a:pt x="119" y="239"/>
                    <a:pt x="126" y="240"/>
                    <a:pt x="133" y="241"/>
                  </a:cubicBezTo>
                  <a:cubicBezTo>
                    <a:pt x="136" y="242"/>
                    <a:pt x="138" y="243"/>
                    <a:pt x="141" y="243"/>
                  </a:cubicBezTo>
                  <a:cubicBezTo>
                    <a:pt x="143" y="243"/>
                    <a:pt x="143" y="242"/>
                    <a:pt x="145" y="243"/>
                  </a:cubicBezTo>
                  <a:cubicBezTo>
                    <a:pt x="148" y="243"/>
                    <a:pt x="151" y="244"/>
                    <a:pt x="154" y="244"/>
                  </a:cubicBezTo>
                  <a:cubicBezTo>
                    <a:pt x="157" y="244"/>
                    <a:pt x="159" y="244"/>
                    <a:pt x="162" y="244"/>
                  </a:cubicBezTo>
                  <a:cubicBezTo>
                    <a:pt x="170" y="244"/>
                    <a:pt x="179" y="242"/>
                    <a:pt x="187" y="241"/>
                  </a:cubicBezTo>
                  <a:cubicBezTo>
                    <a:pt x="191" y="241"/>
                    <a:pt x="195" y="240"/>
                    <a:pt x="199" y="239"/>
                  </a:cubicBezTo>
                  <a:cubicBezTo>
                    <a:pt x="204" y="238"/>
                    <a:pt x="210" y="237"/>
                    <a:pt x="213" y="233"/>
                  </a:cubicBezTo>
                  <a:cubicBezTo>
                    <a:pt x="214" y="234"/>
                    <a:pt x="218" y="234"/>
                    <a:pt x="218" y="231"/>
                  </a:cubicBezTo>
                  <a:cubicBezTo>
                    <a:pt x="225" y="231"/>
                    <a:pt x="231" y="228"/>
                    <a:pt x="236" y="224"/>
                  </a:cubicBezTo>
                  <a:cubicBezTo>
                    <a:pt x="237" y="223"/>
                    <a:pt x="238" y="222"/>
                    <a:pt x="240" y="221"/>
                  </a:cubicBezTo>
                  <a:cubicBezTo>
                    <a:pt x="241" y="220"/>
                    <a:pt x="243" y="221"/>
                    <a:pt x="244" y="220"/>
                  </a:cubicBezTo>
                  <a:cubicBezTo>
                    <a:pt x="246" y="219"/>
                    <a:pt x="248" y="216"/>
                    <a:pt x="250" y="214"/>
                  </a:cubicBezTo>
                  <a:cubicBezTo>
                    <a:pt x="256" y="212"/>
                    <a:pt x="260" y="205"/>
                    <a:pt x="266" y="204"/>
                  </a:cubicBezTo>
                  <a:cubicBezTo>
                    <a:pt x="267" y="200"/>
                    <a:pt x="269" y="197"/>
                    <a:pt x="273" y="196"/>
                  </a:cubicBezTo>
                  <a:cubicBezTo>
                    <a:pt x="276" y="189"/>
                    <a:pt x="282" y="185"/>
                    <a:pt x="286" y="179"/>
                  </a:cubicBezTo>
                  <a:cubicBezTo>
                    <a:pt x="286" y="178"/>
                    <a:pt x="287" y="177"/>
                    <a:pt x="287" y="176"/>
                  </a:cubicBezTo>
                  <a:cubicBezTo>
                    <a:pt x="288" y="176"/>
                    <a:pt x="288" y="174"/>
                    <a:pt x="289" y="174"/>
                  </a:cubicBezTo>
                  <a:cubicBezTo>
                    <a:pt x="292" y="167"/>
                    <a:pt x="296" y="163"/>
                    <a:pt x="299" y="157"/>
                  </a:cubicBezTo>
                  <a:cubicBezTo>
                    <a:pt x="299" y="154"/>
                    <a:pt x="301" y="152"/>
                    <a:pt x="302" y="150"/>
                  </a:cubicBezTo>
                  <a:cubicBezTo>
                    <a:pt x="303" y="147"/>
                    <a:pt x="303" y="143"/>
                    <a:pt x="304" y="141"/>
                  </a:cubicBezTo>
                  <a:cubicBezTo>
                    <a:pt x="305" y="135"/>
                    <a:pt x="308" y="132"/>
                    <a:pt x="309" y="125"/>
                  </a:cubicBezTo>
                  <a:cubicBezTo>
                    <a:pt x="309" y="125"/>
                    <a:pt x="309" y="124"/>
                    <a:pt x="310" y="125"/>
                  </a:cubicBezTo>
                  <a:cubicBezTo>
                    <a:pt x="309" y="122"/>
                    <a:pt x="309" y="120"/>
                    <a:pt x="312" y="120"/>
                  </a:cubicBezTo>
                  <a:cubicBezTo>
                    <a:pt x="311" y="117"/>
                    <a:pt x="312" y="116"/>
                    <a:pt x="311" y="113"/>
                  </a:cubicBezTo>
                  <a:cubicBezTo>
                    <a:pt x="314" y="108"/>
                    <a:pt x="313" y="102"/>
                    <a:pt x="314" y="95"/>
                  </a:cubicBezTo>
                  <a:cubicBezTo>
                    <a:pt x="314" y="94"/>
                    <a:pt x="313" y="96"/>
                    <a:pt x="313" y="95"/>
                  </a:cubicBezTo>
                  <a:cubicBezTo>
                    <a:pt x="313" y="94"/>
                    <a:pt x="316" y="95"/>
                    <a:pt x="315" y="93"/>
                  </a:cubicBezTo>
                  <a:cubicBezTo>
                    <a:pt x="316" y="92"/>
                    <a:pt x="314" y="94"/>
                    <a:pt x="315" y="92"/>
                  </a:cubicBezTo>
                  <a:cubicBezTo>
                    <a:pt x="315" y="91"/>
                    <a:pt x="316" y="92"/>
                    <a:pt x="317" y="91"/>
                  </a:cubicBezTo>
                  <a:cubicBezTo>
                    <a:pt x="315" y="90"/>
                    <a:pt x="314" y="89"/>
                    <a:pt x="314" y="86"/>
                  </a:cubicBezTo>
                  <a:cubicBezTo>
                    <a:pt x="314" y="87"/>
                    <a:pt x="316" y="87"/>
                    <a:pt x="315" y="86"/>
                  </a:cubicBezTo>
                  <a:cubicBezTo>
                    <a:pt x="315" y="85"/>
                    <a:pt x="315" y="87"/>
                    <a:pt x="314" y="86"/>
                  </a:cubicBezTo>
                  <a:cubicBezTo>
                    <a:pt x="315" y="82"/>
                    <a:pt x="314" y="80"/>
                    <a:pt x="315" y="77"/>
                  </a:cubicBezTo>
                  <a:cubicBezTo>
                    <a:pt x="314" y="76"/>
                    <a:pt x="312" y="78"/>
                    <a:pt x="312" y="77"/>
                  </a:cubicBezTo>
                  <a:cubicBezTo>
                    <a:pt x="314" y="75"/>
                    <a:pt x="312" y="73"/>
                    <a:pt x="313" y="71"/>
                  </a:cubicBezTo>
                  <a:cubicBezTo>
                    <a:pt x="312" y="70"/>
                    <a:pt x="313" y="69"/>
                    <a:pt x="312" y="68"/>
                  </a:cubicBezTo>
                  <a:cubicBezTo>
                    <a:pt x="312" y="67"/>
                    <a:pt x="313" y="68"/>
                    <a:pt x="313" y="69"/>
                  </a:cubicBezTo>
                  <a:cubicBezTo>
                    <a:pt x="314" y="69"/>
                    <a:pt x="312" y="67"/>
                    <a:pt x="314" y="67"/>
                  </a:cubicBezTo>
                  <a:cubicBezTo>
                    <a:pt x="313" y="67"/>
                    <a:pt x="312" y="66"/>
                    <a:pt x="311" y="66"/>
                  </a:cubicBezTo>
                  <a:cubicBezTo>
                    <a:pt x="312" y="63"/>
                    <a:pt x="310" y="63"/>
                    <a:pt x="310" y="60"/>
                  </a:cubicBezTo>
                  <a:cubicBezTo>
                    <a:pt x="311" y="60"/>
                    <a:pt x="312" y="59"/>
                    <a:pt x="312" y="58"/>
                  </a:cubicBezTo>
                  <a:cubicBezTo>
                    <a:pt x="311" y="57"/>
                    <a:pt x="311" y="56"/>
                    <a:pt x="310" y="57"/>
                  </a:cubicBezTo>
                  <a:cubicBezTo>
                    <a:pt x="309" y="54"/>
                    <a:pt x="308" y="52"/>
                    <a:pt x="310" y="50"/>
                  </a:cubicBezTo>
                  <a:cubicBezTo>
                    <a:pt x="308" y="48"/>
                    <a:pt x="306" y="47"/>
                    <a:pt x="307" y="43"/>
                  </a:cubicBezTo>
                  <a:cubicBezTo>
                    <a:pt x="304" y="40"/>
                    <a:pt x="304" y="34"/>
                    <a:pt x="301" y="30"/>
                  </a:cubicBezTo>
                  <a:cubicBezTo>
                    <a:pt x="302" y="29"/>
                    <a:pt x="301" y="29"/>
                    <a:pt x="301" y="27"/>
                  </a:cubicBezTo>
                  <a:cubicBezTo>
                    <a:pt x="299" y="26"/>
                    <a:pt x="298" y="22"/>
                    <a:pt x="298" y="20"/>
                  </a:cubicBezTo>
                  <a:cubicBezTo>
                    <a:pt x="297" y="21"/>
                    <a:pt x="297" y="18"/>
                    <a:pt x="296" y="19"/>
                  </a:cubicBezTo>
                  <a:cubicBezTo>
                    <a:pt x="296" y="18"/>
                    <a:pt x="295" y="17"/>
                    <a:pt x="296" y="16"/>
                  </a:cubicBezTo>
                  <a:cubicBezTo>
                    <a:pt x="294" y="16"/>
                    <a:pt x="294" y="13"/>
                    <a:pt x="293" y="12"/>
                  </a:cubicBezTo>
                  <a:cubicBezTo>
                    <a:pt x="292" y="7"/>
                    <a:pt x="289" y="5"/>
                    <a:pt x="288" y="0"/>
                  </a:cubicBezTo>
                  <a:close/>
                  <a:moveTo>
                    <a:pt x="299" y="22"/>
                  </a:moveTo>
                  <a:cubicBezTo>
                    <a:pt x="300" y="21"/>
                    <a:pt x="300" y="20"/>
                    <a:pt x="299" y="19"/>
                  </a:cubicBezTo>
                  <a:cubicBezTo>
                    <a:pt x="299" y="20"/>
                    <a:pt x="299" y="21"/>
                    <a:pt x="299" y="22"/>
                  </a:cubicBezTo>
                  <a:close/>
                  <a:moveTo>
                    <a:pt x="311" y="61"/>
                  </a:moveTo>
                  <a:cubicBezTo>
                    <a:pt x="311" y="62"/>
                    <a:pt x="312" y="62"/>
                    <a:pt x="312" y="62"/>
                  </a:cubicBezTo>
                  <a:cubicBezTo>
                    <a:pt x="312" y="61"/>
                    <a:pt x="313" y="61"/>
                    <a:pt x="312" y="60"/>
                  </a:cubicBezTo>
                  <a:cubicBezTo>
                    <a:pt x="312" y="61"/>
                    <a:pt x="311" y="61"/>
                    <a:pt x="311"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sp>
        <p:nvSpPr>
          <p:cNvPr id="6" name="文本框 5"/>
          <p:cNvSpPr txBox="1"/>
          <p:nvPr/>
        </p:nvSpPr>
        <p:spPr>
          <a:xfrm>
            <a:off x="5208905" y="1322705"/>
            <a:ext cx="2087880" cy="2399665"/>
          </a:xfrm>
          <a:prstGeom prst="rect">
            <a:avLst/>
          </a:prstGeom>
          <a:noFill/>
        </p:spPr>
        <p:txBody>
          <a:bodyPr wrap="none" rtlCol="0" anchor="t">
            <a:spAutoFit/>
          </a:bodyPr>
          <a:lstStyle/>
          <a:p>
            <a:pPr algn="ctr"/>
            <a:r>
              <a:rPr lang="zh-CN" altLang="en-US" sz="15000" dirty="0">
                <a:solidFill>
                  <a:prstClr val="white"/>
                </a:solidFill>
                <a:effectLst>
                  <a:outerShdw blurRad="38100" dist="38100" dir="2700000" algn="tl">
                    <a:srgbClr val="000000">
                      <a:alpha val="43137"/>
                    </a:srgbClr>
                  </a:outerShdw>
                </a:effectLst>
                <a:latin typeface="华文行楷" panose="02010800040101010101" charset="-122"/>
                <a:ea typeface="华文行楷" panose="02010800040101010101" charset="-122"/>
                <a:sym typeface="+mn-ea"/>
              </a:rPr>
              <a:t>肆</a:t>
            </a:r>
            <a:endParaRPr lang="zh-CN" altLang="en-US" sz="15000" dirty="0">
              <a:solidFill>
                <a:prstClr val="white"/>
              </a:solidFill>
              <a:effectLst>
                <a:outerShdw blurRad="38100" dist="38100" dir="2700000" algn="tl">
                  <a:srgbClr val="000000">
                    <a:alpha val="43137"/>
                  </a:srgbClr>
                </a:outerShdw>
              </a:effectLst>
              <a:latin typeface="华文行楷" panose="02010800040101010101" charset="-122"/>
              <a:ea typeface="华文行楷" panose="02010800040101010101" charset="-122"/>
              <a:sym typeface="+mn-ea"/>
            </a:endParaRPr>
          </a:p>
        </p:txBody>
      </p:sp>
      <p:sp>
        <p:nvSpPr>
          <p:cNvPr id="7" name="文本框 6"/>
          <p:cNvSpPr txBox="1"/>
          <p:nvPr/>
        </p:nvSpPr>
        <p:spPr>
          <a:xfrm>
            <a:off x="3266722" y="3992793"/>
            <a:ext cx="6050280" cy="1106805"/>
          </a:xfrm>
          <a:prstGeom prst="rect">
            <a:avLst/>
          </a:prstGeom>
          <a:noFill/>
          <a:effectLst>
            <a:outerShdw blurRad="50800" dist="38100" dir="2700000" algn="tl" rotWithShape="0">
              <a:prstClr val="black">
                <a:alpha val="40000"/>
              </a:prstClr>
            </a:outerShdw>
          </a:effectLst>
        </p:spPr>
        <p:txBody>
          <a:bodyPr wrap="none" rtlCol="0">
            <a:spAutoFit/>
          </a:bodyPr>
          <a:lstStyle/>
          <a:p>
            <a:pPr algn="l"/>
            <a:r>
              <a:rPr lang="zh-CN" altLang="en-US" sz="6600" dirty="0">
                <a:solidFill>
                  <a:schemeClr val="bg1"/>
                </a:solidFill>
                <a:latin typeface="华文行楷" panose="02010800040101010101" charset="-122"/>
                <a:ea typeface="华文行楷" panose="02010800040101010101" charset="-122"/>
              </a:rPr>
              <a:t>又得浮生一日凉</a:t>
            </a:r>
            <a:endParaRPr lang="zh-CN" altLang="en-US" sz="6600" dirty="0">
              <a:solidFill>
                <a:schemeClr val="bg1"/>
              </a:solidFill>
              <a:latin typeface="华文行楷" panose="02010800040101010101" charset="-122"/>
              <a:ea typeface="华文行楷" panose="02010800040101010101" charset="-122"/>
            </a:endParaRPr>
          </a:p>
        </p:txBody>
      </p:sp>
    </p:spTree>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1"/>
          <a:stretch>
            <a:fillRect/>
          </a:stretch>
        </p:blipFill>
        <p:spPr>
          <a:xfrm>
            <a:off x="-57150" y="-62230"/>
            <a:ext cx="12305665" cy="6981190"/>
          </a:xfrm>
          <a:prstGeom prst="rect">
            <a:avLst/>
          </a:prstGeom>
        </p:spPr>
      </p:pic>
      <p:sp>
        <p:nvSpPr>
          <p:cNvPr id="15" name="矩形 14"/>
          <p:cNvSpPr/>
          <p:nvPr userDrawn="1"/>
        </p:nvSpPr>
        <p:spPr>
          <a:xfrm>
            <a:off x="-57150" y="-61595"/>
            <a:ext cx="12305665" cy="6981190"/>
          </a:xfrm>
          <a:prstGeom prst="rect">
            <a:avLst/>
          </a:prstGeom>
          <a:solidFill>
            <a:schemeClr val="tx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609725" y="1101090"/>
            <a:ext cx="2914015" cy="3956685"/>
          </a:xfrm>
          <a:prstGeom prst="rect">
            <a:avLst/>
          </a:prstGeom>
          <a:noFill/>
          <a:ln w="314325">
            <a:solidFill>
              <a:schemeClr val="bg1">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924685" y="2263775"/>
            <a:ext cx="2132965" cy="1337945"/>
          </a:xfrm>
          <a:prstGeom prst="rect">
            <a:avLst/>
          </a:prstGeom>
          <a:noFill/>
          <a:effectLst/>
        </p:spPr>
        <p:txBody>
          <a:bodyPr wrap="square" rtlCol="0">
            <a:spAutoFit/>
          </a:bodyPr>
          <a:lstStyle/>
          <a:p>
            <a:r>
              <a:rPr lang="zh-CN" altLang="en-US" sz="8100">
                <a:solidFill>
                  <a:schemeClr val="bg1"/>
                </a:solidFill>
                <a:latin typeface="华文行楷" panose="02010800040101010101" charset="-122"/>
                <a:ea typeface="华文行楷" panose="02010800040101010101" charset="-122"/>
              </a:rPr>
              <a:t>目</a:t>
            </a:r>
            <a:endParaRPr lang="zh-CN" altLang="en-US" sz="8100">
              <a:solidFill>
                <a:schemeClr val="bg1"/>
              </a:solidFill>
              <a:latin typeface="华文行楷" panose="02010800040101010101" charset="-122"/>
              <a:ea typeface="华文行楷" panose="02010800040101010101" charset="-122"/>
            </a:endParaRPr>
          </a:p>
        </p:txBody>
      </p:sp>
      <p:sp>
        <p:nvSpPr>
          <p:cNvPr id="7" name="文本框 6"/>
          <p:cNvSpPr txBox="1"/>
          <p:nvPr/>
        </p:nvSpPr>
        <p:spPr>
          <a:xfrm>
            <a:off x="2848610" y="2263775"/>
            <a:ext cx="2132965" cy="1337945"/>
          </a:xfrm>
          <a:prstGeom prst="rect">
            <a:avLst/>
          </a:prstGeom>
          <a:noFill/>
          <a:effectLst/>
        </p:spPr>
        <p:txBody>
          <a:bodyPr wrap="square" rtlCol="0">
            <a:spAutoFit/>
          </a:bodyPr>
          <a:lstStyle/>
          <a:p>
            <a:r>
              <a:rPr lang="zh-CN" altLang="en-US" sz="8100">
                <a:solidFill>
                  <a:schemeClr val="bg1"/>
                </a:solidFill>
                <a:latin typeface="华文行楷" panose="02010800040101010101" charset="-122"/>
                <a:ea typeface="华文行楷" panose="02010800040101010101" charset="-122"/>
              </a:rPr>
              <a:t>录</a:t>
            </a:r>
            <a:endParaRPr lang="zh-CN" altLang="en-US" sz="8100">
              <a:solidFill>
                <a:schemeClr val="bg1"/>
              </a:solidFill>
              <a:latin typeface="华文行楷" panose="02010800040101010101" charset="-122"/>
              <a:ea typeface="华文行楷" panose="02010800040101010101" charset="-122"/>
            </a:endParaRPr>
          </a:p>
        </p:txBody>
      </p:sp>
      <p:sp>
        <p:nvSpPr>
          <p:cNvPr id="9" name="等腰三角形 8"/>
          <p:cNvSpPr/>
          <p:nvPr/>
        </p:nvSpPr>
        <p:spPr>
          <a:xfrm flipV="1">
            <a:off x="2618740" y="3800475"/>
            <a:ext cx="895350" cy="895350"/>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828290" y="3619500"/>
            <a:ext cx="466725" cy="75565"/>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5690475" y="1431497"/>
            <a:ext cx="4209176" cy="710326"/>
            <a:chOff x="4150600" y="1393760"/>
            <a:chExt cx="4209176" cy="710326"/>
          </a:xfrm>
        </p:grpSpPr>
        <p:sp>
          <p:nvSpPr>
            <p:cNvPr id="21" name="圆角矩形 52"/>
            <p:cNvSpPr/>
            <p:nvPr/>
          </p:nvSpPr>
          <p:spPr>
            <a:xfrm>
              <a:off x="4533900" y="1463173"/>
              <a:ext cx="3825876" cy="5715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2" name="椭圆 21"/>
            <p:cNvSpPr/>
            <p:nvPr/>
          </p:nvSpPr>
          <p:spPr>
            <a:xfrm>
              <a:off x="4150600" y="1393760"/>
              <a:ext cx="710326" cy="710326"/>
            </a:xfrm>
            <a:prstGeom prst="ellipse">
              <a:avLst/>
            </a:prstGeom>
            <a:solidFill>
              <a:srgbClr val="C5BE64">
                <a:alpha val="76000"/>
              </a:srgbClr>
            </a:solidFill>
            <a:ln w="1206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prstClr val="white"/>
                  </a:solidFill>
                  <a:effectLst>
                    <a:outerShdw blurRad="38100" dist="38100" dir="2700000" algn="tl">
                      <a:srgbClr val="000000">
                        <a:alpha val="43137"/>
                      </a:srgbClr>
                    </a:outerShdw>
                  </a:effectLst>
                  <a:latin typeface="华文行楷" panose="02010800040101010101" charset="-122"/>
                  <a:ea typeface="华文行楷" panose="02010800040101010101" charset="-122"/>
                </a:rPr>
                <a:t>壹</a:t>
              </a:r>
              <a:endParaRPr lang="zh-CN" altLang="en-US" sz="2800" dirty="0">
                <a:solidFill>
                  <a:prstClr val="white"/>
                </a:solidFill>
                <a:effectLst>
                  <a:outerShdw blurRad="38100" dist="38100" dir="2700000" algn="tl">
                    <a:srgbClr val="000000">
                      <a:alpha val="43137"/>
                    </a:srgbClr>
                  </a:outerShdw>
                </a:effectLst>
                <a:latin typeface="华文行楷" panose="02010800040101010101" charset="-122"/>
                <a:ea typeface="华文行楷" panose="02010800040101010101" charset="-122"/>
              </a:endParaRPr>
            </a:p>
          </p:txBody>
        </p:sp>
        <p:sp>
          <p:nvSpPr>
            <p:cNvPr id="23" name="文本框 22"/>
            <p:cNvSpPr txBox="1"/>
            <p:nvPr/>
          </p:nvSpPr>
          <p:spPr>
            <a:xfrm>
              <a:off x="5199662" y="1524911"/>
              <a:ext cx="2672080" cy="521970"/>
            </a:xfrm>
            <a:prstGeom prst="rect">
              <a:avLst/>
            </a:prstGeom>
            <a:noFill/>
            <a:effectLst>
              <a:outerShdw blurRad="50800" dist="38100" dir="2700000" algn="tl" rotWithShape="0">
                <a:prstClr val="black">
                  <a:alpha val="40000"/>
                </a:prstClr>
              </a:outerShdw>
            </a:effectLst>
          </p:spPr>
          <p:txBody>
            <a:bodyPr wrap="none" rtlCol="0">
              <a:spAutoFit/>
            </a:bodyPr>
            <a:lstStyle/>
            <a:p>
              <a:pPr algn="l"/>
              <a:r>
                <a:rPr lang="zh-CN" altLang="en-US" sz="2800" dirty="0">
                  <a:solidFill>
                    <a:schemeClr val="bg1"/>
                  </a:solidFill>
                  <a:latin typeface="华文行楷" panose="02010800040101010101" charset="-122"/>
                  <a:ea typeface="华文行楷" panose="02010800040101010101" charset="-122"/>
                </a:rPr>
                <a:t>又得浮生一日凉</a:t>
              </a:r>
              <a:endParaRPr lang="zh-CN" altLang="en-US" sz="2800" dirty="0">
                <a:solidFill>
                  <a:schemeClr val="bg1"/>
                </a:solidFill>
                <a:latin typeface="华文行楷" panose="02010800040101010101" charset="-122"/>
                <a:ea typeface="华文行楷" panose="02010800040101010101" charset="-122"/>
              </a:endParaRPr>
            </a:p>
          </p:txBody>
        </p:sp>
      </p:grpSp>
      <p:grpSp>
        <p:nvGrpSpPr>
          <p:cNvPr id="24" name="组合 23"/>
          <p:cNvGrpSpPr/>
          <p:nvPr/>
        </p:nvGrpSpPr>
        <p:grpSpPr>
          <a:xfrm>
            <a:off x="5690384" y="2366343"/>
            <a:ext cx="4209176" cy="710326"/>
            <a:chOff x="4150600" y="1393760"/>
            <a:chExt cx="4209176" cy="710326"/>
          </a:xfrm>
        </p:grpSpPr>
        <p:sp>
          <p:nvSpPr>
            <p:cNvPr id="25" name="圆角矩形 52"/>
            <p:cNvSpPr/>
            <p:nvPr/>
          </p:nvSpPr>
          <p:spPr>
            <a:xfrm>
              <a:off x="4533900" y="1463173"/>
              <a:ext cx="3825876" cy="5715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6" name="椭圆 25"/>
            <p:cNvSpPr/>
            <p:nvPr/>
          </p:nvSpPr>
          <p:spPr>
            <a:xfrm>
              <a:off x="4150600" y="1393760"/>
              <a:ext cx="710326" cy="710326"/>
            </a:xfrm>
            <a:prstGeom prst="ellipse">
              <a:avLst/>
            </a:prstGeom>
            <a:solidFill>
              <a:srgbClr val="E3C03E">
                <a:alpha val="62000"/>
              </a:srgbClr>
            </a:solidFill>
            <a:ln w="1206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prstClr val="white"/>
                  </a:solidFill>
                  <a:effectLst>
                    <a:outerShdw blurRad="38100" dist="38100" dir="2700000" algn="tl">
                      <a:srgbClr val="000000">
                        <a:alpha val="43137"/>
                      </a:srgbClr>
                    </a:outerShdw>
                  </a:effectLst>
                  <a:latin typeface="华文行楷" panose="02010800040101010101" charset="-122"/>
                  <a:ea typeface="华文行楷" panose="02010800040101010101" charset="-122"/>
                </a:rPr>
                <a:t>贰</a:t>
              </a:r>
              <a:endParaRPr lang="zh-CN" altLang="en-US" sz="2800" dirty="0">
                <a:solidFill>
                  <a:prstClr val="white"/>
                </a:solidFill>
                <a:effectLst>
                  <a:outerShdw blurRad="38100" dist="38100" dir="2700000" algn="tl">
                    <a:srgbClr val="000000">
                      <a:alpha val="43137"/>
                    </a:srgbClr>
                  </a:outerShdw>
                </a:effectLst>
                <a:latin typeface="华文行楷" panose="02010800040101010101" charset="-122"/>
                <a:ea typeface="华文行楷" panose="02010800040101010101" charset="-122"/>
              </a:endParaRPr>
            </a:p>
          </p:txBody>
        </p:sp>
        <p:sp>
          <p:nvSpPr>
            <p:cNvPr id="27" name="文本框 26"/>
            <p:cNvSpPr txBox="1"/>
            <p:nvPr/>
          </p:nvSpPr>
          <p:spPr>
            <a:xfrm>
              <a:off x="5199662" y="1524911"/>
              <a:ext cx="2672080" cy="521970"/>
            </a:xfrm>
            <a:prstGeom prst="rect">
              <a:avLst/>
            </a:prstGeom>
            <a:noFill/>
            <a:effectLst>
              <a:outerShdw blurRad="50800" dist="38100" dir="2700000" algn="tl" rotWithShape="0">
                <a:prstClr val="black">
                  <a:alpha val="40000"/>
                </a:prstClr>
              </a:outerShdw>
            </a:effectLst>
          </p:spPr>
          <p:txBody>
            <a:bodyPr wrap="none" rtlCol="0">
              <a:spAutoFit/>
            </a:bodyPr>
            <a:lstStyle/>
            <a:p>
              <a:pPr algn="l"/>
              <a:r>
                <a:rPr lang="zh-CN" altLang="en-US" sz="2800" dirty="0">
                  <a:solidFill>
                    <a:schemeClr val="bg1"/>
                  </a:solidFill>
                  <a:latin typeface="华文行楷" panose="02010800040101010101" charset="-122"/>
                  <a:ea typeface="华文行楷" panose="02010800040101010101" charset="-122"/>
                  <a:sym typeface="+mn-ea"/>
                </a:rPr>
                <a:t>又得浮生一日凉</a:t>
              </a:r>
              <a:endParaRPr lang="zh-CN" altLang="en-US" sz="2800" dirty="0">
                <a:solidFill>
                  <a:schemeClr val="bg1"/>
                </a:solidFill>
                <a:latin typeface="华文行楷" panose="02010800040101010101" charset="-122"/>
                <a:ea typeface="华文行楷" panose="02010800040101010101" charset="-122"/>
                <a:sym typeface="+mn-ea"/>
              </a:endParaRPr>
            </a:p>
          </p:txBody>
        </p:sp>
      </p:grpSp>
      <p:grpSp>
        <p:nvGrpSpPr>
          <p:cNvPr id="8" name="组合 7"/>
          <p:cNvGrpSpPr/>
          <p:nvPr/>
        </p:nvGrpSpPr>
        <p:grpSpPr>
          <a:xfrm>
            <a:off x="5675870" y="3302459"/>
            <a:ext cx="4209176" cy="710326"/>
            <a:chOff x="4150600" y="1393760"/>
            <a:chExt cx="4209176" cy="710326"/>
          </a:xfrm>
        </p:grpSpPr>
        <p:sp>
          <p:nvSpPr>
            <p:cNvPr id="29" name="圆角矩形 52"/>
            <p:cNvSpPr/>
            <p:nvPr/>
          </p:nvSpPr>
          <p:spPr>
            <a:xfrm>
              <a:off x="4533900" y="1463173"/>
              <a:ext cx="3825876" cy="5715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0" name="椭圆 29"/>
            <p:cNvSpPr/>
            <p:nvPr/>
          </p:nvSpPr>
          <p:spPr>
            <a:xfrm>
              <a:off x="4150600" y="1393760"/>
              <a:ext cx="710326" cy="710326"/>
            </a:xfrm>
            <a:prstGeom prst="ellipse">
              <a:avLst/>
            </a:prstGeom>
            <a:solidFill>
              <a:srgbClr val="60B1D2">
                <a:alpha val="78000"/>
              </a:srgbClr>
            </a:solidFill>
            <a:ln w="1206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prstClr val="white"/>
                  </a:solidFill>
                  <a:effectLst>
                    <a:outerShdw blurRad="38100" dist="38100" dir="2700000" algn="tl">
                      <a:srgbClr val="000000">
                        <a:alpha val="43137"/>
                      </a:srgbClr>
                    </a:outerShdw>
                  </a:effectLst>
                  <a:latin typeface="华文行楷" panose="02010800040101010101" charset="-122"/>
                  <a:ea typeface="华文行楷" panose="02010800040101010101" charset="-122"/>
                </a:rPr>
                <a:t>叁</a:t>
              </a:r>
              <a:endParaRPr lang="zh-CN" altLang="en-US" sz="2800" dirty="0">
                <a:solidFill>
                  <a:prstClr val="white"/>
                </a:solidFill>
                <a:effectLst>
                  <a:outerShdw blurRad="38100" dist="38100" dir="2700000" algn="tl">
                    <a:srgbClr val="000000">
                      <a:alpha val="43137"/>
                    </a:srgbClr>
                  </a:outerShdw>
                </a:effectLst>
                <a:latin typeface="华文行楷" panose="02010800040101010101" charset="-122"/>
                <a:ea typeface="华文行楷" panose="02010800040101010101" charset="-122"/>
              </a:endParaRPr>
            </a:p>
          </p:txBody>
        </p:sp>
        <p:sp>
          <p:nvSpPr>
            <p:cNvPr id="31" name="文本框 30"/>
            <p:cNvSpPr txBox="1"/>
            <p:nvPr/>
          </p:nvSpPr>
          <p:spPr>
            <a:xfrm>
              <a:off x="5199662" y="1524911"/>
              <a:ext cx="2672080" cy="521970"/>
            </a:xfrm>
            <a:prstGeom prst="rect">
              <a:avLst/>
            </a:prstGeom>
            <a:noFill/>
            <a:effectLst>
              <a:outerShdw blurRad="50800" dist="38100" dir="2700000" algn="tl" rotWithShape="0">
                <a:prstClr val="black">
                  <a:alpha val="40000"/>
                </a:prstClr>
              </a:outerShdw>
            </a:effectLst>
          </p:spPr>
          <p:txBody>
            <a:bodyPr wrap="none" rtlCol="0">
              <a:spAutoFit/>
            </a:bodyPr>
            <a:lstStyle/>
            <a:p>
              <a:pPr algn="l"/>
              <a:r>
                <a:rPr lang="zh-CN" altLang="en-US" sz="2800" dirty="0">
                  <a:solidFill>
                    <a:schemeClr val="bg1"/>
                  </a:solidFill>
                  <a:latin typeface="华文行楷" panose="02010800040101010101" charset="-122"/>
                  <a:ea typeface="华文行楷" panose="02010800040101010101" charset="-122"/>
                  <a:sym typeface="+mn-ea"/>
                </a:rPr>
                <a:t>又得浮生一日凉</a:t>
              </a:r>
              <a:endParaRPr lang="zh-CN" altLang="en-US" sz="2800" dirty="0">
                <a:solidFill>
                  <a:schemeClr val="bg1"/>
                </a:solidFill>
                <a:latin typeface="华文行楷" panose="02010800040101010101" charset="-122"/>
                <a:ea typeface="华文行楷" panose="02010800040101010101" charset="-122"/>
                <a:sym typeface="+mn-ea"/>
              </a:endParaRPr>
            </a:p>
          </p:txBody>
        </p:sp>
      </p:grpSp>
      <p:grpSp>
        <p:nvGrpSpPr>
          <p:cNvPr id="32" name="组合 31"/>
          <p:cNvGrpSpPr/>
          <p:nvPr/>
        </p:nvGrpSpPr>
        <p:grpSpPr>
          <a:xfrm>
            <a:off x="5690384" y="4256991"/>
            <a:ext cx="4209176" cy="710326"/>
            <a:chOff x="4150600" y="1393760"/>
            <a:chExt cx="4209176" cy="710326"/>
          </a:xfrm>
        </p:grpSpPr>
        <p:sp>
          <p:nvSpPr>
            <p:cNvPr id="33" name="圆角矩形 52"/>
            <p:cNvSpPr/>
            <p:nvPr/>
          </p:nvSpPr>
          <p:spPr>
            <a:xfrm>
              <a:off x="4533900" y="1463173"/>
              <a:ext cx="3825876" cy="5715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4" name="椭圆 33"/>
            <p:cNvSpPr/>
            <p:nvPr/>
          </p:nvSpPr>
          <p:spPr>
            <a:xfrm>
              <a:off x="4150600" y="1393760"/>
              <a:ext cx="710326" cy="710326"/>
            </a:xfrm>
            <a:prstGeom prst="ellipse">
              <a:avLst/>
            </a:prstGeom>
            <a:solidFill>
              <a:srgbClr val="7030A0">
                <a:alpha val="38000"/>
              </a:srgbClr>
            </a:solidFill>
            <a:ln w="1206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prstClr val="white"/>
                  </a:solidFill>
                  <a:effectLst>
                    <a:outerShdw blurRad="38100" dist="38100" dir="2700000" algn="tl">
                      <a:srgbClr val="000000">
                        <a:alpha val="43137"/>
                      </a:srgbClr>
                    </a:outerShdw>
                  </a:effectLst>
                  <a:latin typeface="华文行楷" panose="02010800040101010101" charset="-122"/>
                  <a:ea typeface="华文行楷" panose="02010800040101010101" charset="-122"/>
                </a:rPr>
                <a:t>肆</a:t>
              </a:r>
              <a:endParaRPr lang="zh-CN" altLang="en-US" sz="2800" dirty="0">
                <a:solidFill>
                  <a:prstClr val="white"/>
                </a:solidFill>
                <a:effectLst>
                  <a:outerShdw blurRad="38100" dist="38100" dir="2700000" algn="tl">
                    <a:srgbClr val="000000">
                      <a:alpha val="43137"/>
                    </a:srgbClr>
                  </a:outerShdw>
                </a:effectLst>
                <a:latin typeface="华文行楷" panose="02010800040101010101" charset="-122"/>
                <a:ea typeface="华文行楷" panose="02010800040101010101" charset="-122"/>
              </a:endParaRPr>
            </a:p>
          </p:txBody>
        </p:sp>
        <p:sp>
          <p:nvSpPr>
            <p:cNvPr id="35" name="文本框 34"/>
            <p:cNvSpPr txBox="1"/>
            <p:nvPr/>
          </p:nvSpPr>
          <p:spPr>
            <a:xfrm>
              <a:off x="5199662" y="1524911"/>
              <a:ext cx="2672080" cy="521970"/>
            </a:xfrm>
            <a:prstGeom prst="rect">
              <a:avLst/>
            </a:prstGeom>
            <a:noFill/>
            <a:effectLst>
              <a:outerShdw blurRad="50800" dist="38100" dir="2700000" algn="tl" rotWithShape="0">
                <a:prstClr val="black">
                  <a:alpha val="40000"/>
                </a:prstClr>
              </a:outerShdw>
            </a:effectLst>
          </p:spPr>
          <p:txBody>
            <a:bodyPr wrap="none" rtlCol="0">
              <a:spAutoFit/>
            </a:bodyPr>
            <a:lstStyle/>
            <a:p>
              <a:pPr algn="l"/>
              <a:r>
                <a:rPr lang="zh-CN" altLang="en-US" sz="2800" dirty="0">
                  <a:solidFill>
                    <a:schemeClr val="bg1"/>
                  </a:solidFill>
                  <a:latin typeface="华文行楷" panose="02010800040101010101" charset="-122"/>
                  <a:ea typeface="华文行楷" panose="02010800040101010101" charset="-122"/>
                  <a:sym typeface="+mn-ea"/>
                </a:rPr>
                <a:t>又得浮生一日凉</a:t>
              </a:r>
              <a:endParaRPr lang="zh-CN" altLang="en-US" sz="2800" dirty="0">
                <a:solidFill>
                  <a:schemeClr val="bg1"/>
                </a:solidFill>
                <a:latin typeface="华文行楷" panose="02010800040101010101" charset="-122"/>
                <a:ea typeface="华文行楷" panose="02010800040101010101" charset="-122"/>
                <a:sym typeface="+mn-ea"/>
              </a:endParaRPr>
            </a:p>
          </p:txBody>
        </p:sp>
      </p:grpSp>
    </p:spTree>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strVal val="#ppt_w*0.70"/>
                                          </p:val>
                                        </p:tav>
                                        <p:tav tm="100000">
                                          <p:val>
                                            <p:strVal val="#ppt_w"/>
                                          </p:val>
                                        </p:tav>
                                      </p:tavLst>
                                    </p:anim>
                                    <p:anim calcmode="lin" valueType="num">
                                      <p:cBhvr>
                                        <p:cTn id="28" dur="1000" fill="hold"/>
                                        <p:tgtEl>
                                          <p:spTgt spid="10"/>
                                        </p:tgtEl>
                                        <p:attrNameLst>
                                          <p:attrName>ppt_h</p:attrName>
                                        </p:attrNameLst>
                                      </p:cBhvr>
                                      <p:tavLst>
                                        <p:tav tm="0">
                                          <p:val>
                                            <p:strVal val="#ppt_h"/>
                                          </p:val>
                                        </p:tav>
                                        <p:tav tm="100000">
                                          <p:val>
                                            <p:strVal val="#ppt_h"/>
                                          </p:val>
                                        </p:tav>
                                      </p:tavLst>
                                    </p:anim>
                                    <p:animEffect transition="in" filter="fade">
                                      <p:cBhvr>
                                        <p:cTn id="29" dur="1000"/>
                                        <p:tgtEl>
                                          <p:spTgt spid="10"/>
                                        </p:tgtEl>
                                      </p:cBhvr>
                                    </p:animEffect>
                                  </p:childTnLst>
                                </p:cTn>
                              </p:par>
                            </p:childTnLst>
                          </p:cTn>
                        </p:par>
                        <p:par>
                          <p:cTn id="30" fill="hold">
                            <p:stCondLst>
                              <p:cond delay="1000"/>
                            </p:stCondLst>
                            <p:childTnLst>
                              <p:par>
                                <p:cTn id="31" presetID="23" presetClass="entr" presetSubtype="16"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childTnLst>
                                </p:cTn>
                              </p:par>
                            </p:childTnLst>
                          </p:cTn>
                        </p:par>
                        <p:par>
                          <p:cTn id="35" fill="hold">
                            <p:stCondLst>
                              <p:cond delay="1500"/>
                            </p:stCondLst>
                            <p:childTnLst>
                              <p:par>
                                <p:cTn id="36" presetID="23" presetClass="entr" presetSubtype="16" fill="hold" nodeType="after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childTnLst>
                                </p:cTn>
                              </p:par>
                            </p:childTnLst>
                          </p:cTn>
                        </p:par>
                        <p:par>
                          <p:cTn id="40" fill="hold">
                            <p:stCondLst>
                              <p:cond delay="2000"/>
                            </p:stCondLst>
                            <p:childTnLst>
                              <p:par>
                                <p:cTn id="41" presetID="23" presetClass="entr" presetSubtype="16"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childTnLst>
                                </p:cTn>
                              </p:par>
                            </p:childTnLst>
                          </p:cTn>
                        </p:par>
                        <p:par>
                          <p:cTn id="45" fill="hold">
                            <p:stCondLst>
                              <p:cond delay="2500"/>
                            </p:stCondLst>
                            <p:childTnLst>
                              <p:par>
                                <p:cTn id="46" presetID="23" presetClass="entr" presetSubtype="16" fill="hold" nodeType="after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500" fill="hold"/>
                                        <p:tgtEl>
                                          <p:spTgt spid="32"/>
                                        </p:tgtEl>
                                        <p:attrNameLst>
                                          <p:attrName>ppt_w</p:attrName>
                                        </p:attrNameLst>
                                      </p:cBhvr>
                                      <p:tavLst>
                                        <p:tav tm="0">
                                          <p:val>
                                            <p:fltVal val="0"/>
                                          </p:val>
                                        </p:tav>
                                        <p:tav tm="100000">
                                          <p:val>
                                            <p:strVal val="#ppt_w"/>
                                          </p:val>
                                        </p:tav>
                                      </p:tavLst>
                                    </p:anim>
                                    <p:anim calcmode="lin" valueType="num">
                                      <p:cBhvr>
                                        <p:cTn id="49" dur="500" fill="hold"/>
                                        <p:tgtEl>
                                          <p:spTgt spid="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525" y="734060"/>
            <a:ext cx="12211050"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149632" y="340908"/>
            <a:ext cx="2672080" cy="521970"/>
          </a:xfrm>
          <a:prstGeom prst="rect">
            <a:avLst/>
          </a:prstGeom>
          <a:noFill/>
          <a:effectLst/>
        </p:spPr>
        <p:txBody>
          <a:bodyPr wrap="none" rtlCol="0">
            <a:spAutoFit/>
          </a:bodyPr>
          <a:lstStyle/>
          <a:p>
            <a:pPr algn="l"/>
            <a:r>
              <a:rPr lang="zh-CN" altLang="en-US" sz="2800" dirty="0">
                <a:solidFill>
                  <a:schemeClr val="tx1">
                    <a:lumMod val="65000"/>
                    <a:lumOff val="35000"/>
                  </a:schemeClr>
                </a:solidFill>
                <a:latin typeface="华文行楷" panose="02010800040101010101" charset="-122"/>
                <a:ea typeface="华文行楷" panose="02010800040101010101" charset="-122"/>
              </a:rPr>
              <a:t>又得浮生一日凉</a:t>
            </a:r>
            <a:endParaRPr lang="zh-CN" altLang="en-US" sz="2800" dirty="0">
              <a:solidFill>
                <a:schemeClr val="tx1">
                  <a:lumMod val="65000"/>
                  <a:lumOff val="35000"/>
                </a:schemeClr>
              </a:solidFill>
              <a:latin typeface="华文行楷" panose="02010800040101010101" charset="-122"/>
              <a:ea typeface="华文行楷" panose="02010800040101010101" charset="-122"/>
            </a:endParaRPr>
          </a:p>
        </p:txBody>
      </p:sp>
      <p:pic>
        <p:nvPicPr>
          <p:cNvPr id="2" name="图片 1"/>
          <p:cNvPicPr>
            <a:picLocks noChangeAspect="1"/>
          </p:cNvPicPr>
          <p:nvPr/>
        </p:nvPicPr>
        <p:blipFill>
          <a:blip r:embed="rId1"/>
          <a:stretch>
            <a:fillRect/>
          </a:stretch>
        </p:blipFill>
        <p:spPr>
          <a:xfrm>
            <a:off x="424815" y="-31115"/>
            <a:ext cx="652145" cy="1170305"/>
          </a:xfrm>
          <a:prstGeom prst="rect">
            <a:avLst/>
          </a:prstGeom>
        </p:spPr>
      </p:pic>
      <p:grpSp>
        <p:nvGrpSpPr>
          <p:cNvPr id="32" name="组合 7"/>
          <p:cNvGrpSpPr/>
          <p:nvPr/>
        </p:nvGrpSpPr>
        <p:grpSpPr>
          <a:xfrm>
            <a:off x="1477378" y="1700765"/>
            <a:ext cx="3612199" cy="3613315"/>
            <a:chOff x="7872638" y="2013946"/>
            <a:chExt cx="2438400" cy="2438400"/>
          </a:xfrm>
        </p:grpSpPr>
        <p:pic>
          <p:nvPicPr>
            <p:cNvPr id="33" name="Picture 4" descr="C:\Users\Administrator\Desktop\图片5.png图片5"/>
            <p:cNvPicPr>
              <a:picLocks noChangeAspect="1" noChangeArrowheads="1"/>
            </p:cNvPicPr>
            <p:nvPr/>
          </p:nvPicPr>
          <p:blipFill>
            <a:blip r:embed="rId2"/>
            <a:srcRect/>
            <a:stretch>
              <a:fillRect/>
            </a:stretch>
          </p:blipFill>
          <p:spPr bwMode="auto">
            <a:xfrm>
              <a:off x="8064246" y="2197353"/>
              <a:ext cx="2061826" cy="209761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椭圆 33"/>
            <p:cNvSpPr/>
            <p:nvPr/>
          </p:nvSpPr>
          <p:spPr>
            <a:xfrm>
              <a:off x="7872638" y="2013946"/>
              <a:ext cx="2438400" cy="2438400"/>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4" name="文本框 3"/>
          <p:cNvSpPr txBox="1"/>
          <p:nvPr/>
        </p:nvSpPr>
        <p:spPr>
          <a:xfrm>
            <a:off x="6125845" y="2424430"/>
            <a:ext cx="4327525" cy="583565"/>
          </a:xfrm>
          <a:prstGeom prst="rect">
            <a:avLst/>
          </a:prstGeom>
          <a:noFill/>
        </p:spPr>
        <p:txBody>
          <a:bodyPr wrap="square" rtlCol="0">
            <a:spAutoFit/>
          </a:bodyPr>
          <a:lstStyle/>
          <a:p>
            <a:pPr algn="dist"/>
            <a:r>
              <a:rPr lang="zh-CN" altLang="en-US" sz="3200" b="1" dirty="0">
                <a:solidFill>
                  <a:schemeClr val="bg2">
                    <a:lumMod val="10000"/>
                  </a:schemeClr>
                </a:solidFill>
                <a:latin typeface="楷体" panose="02010609060101010101" charset="-122"/>
                <a:ea typeface="楷体" panose="02010609060101010101" charset="-122"/>
                <a:sym typeface="+mn-ea"/>
              </a:rPr>
              <a:t>浮生若梦</a:t>
            </a:r>
            <a:endParaRPr lang="zh-CN" altLang="en-US" sz="3200" dirty="0">
              <a:solidFill>
                <a:schemeClr val="tx1">
                  <a:lumMod val="75000"/>
                  <a:lumOff val="25000"/>
                </a:schemeClr>
              </a:solidFill>
              <a:latin typeface="楷体" panose="02010609060101010101" charset="-122"/>
              <a:ea typeface="楷体" panose="02010609060101010101" charset="-122"/>
            </a:endParaRPr>
          </a:p>
        </p:txBody>
      </p:sp>
      <p:sp>
        <p:nvSpPr>
          <p:cNvPr id="5" name="文本框 4"/>
          <p:cNvSpPr txBox="1">
            <a:spLocks noChangeArrowheads="1"/>
          </p:cNvSpPr>
          <p:nvPr/>
        </p:nvSpPr>
        <p:spPr bwMode="auto">
          <a:xfrm>
            <a:off x="6125706" y="3429810"/>
            <a:ext cx="4062651" cy="98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sz="1500">
                <a:solidFill>
                  <a:schemeClr val="tx1"/>
                </a:solidFill>
                <a:latin typeface="Calibri" panose="020F0502020204030204" charset="0"/>
                <a:ea typeface="宋体" panose="02010600030101010101" pitchFamily="2" charset="-122"/>
              </a:defRPr>
            </a:lvl1pPr>
            <a:lvl2pPr marL="742950" indent="-285750">
              <a:defRPr sz="1500">
                <a:solidFill>
                  <a:schemeClr val="tx1"/>
                </a:solidFill>
                <a:latin typeface="Calibri" panose="020F0502020204030204" charset="0"/>
                <a:ea typeface="宋体" panose="02010600030101010101" pitchFamily="2" charset="-122"/>
              </a:defRPr>
            </a:lvl2pPr>
            <a:lvl3pPr marL="1143000" indent="-228600">
              <a:defRPr sz="1500">
                <a:solidFill>
                  <a:schemeClr val="tx1"/>
                </a:solidFill>
                <a:latin typeface="Calibri" panose="020F0502020204030204" charset="0"/>
                <a:ea typeface="宋体" panose="02010600030101010101" pitchFamily="2" charset="-122"/>
              </a:defRPr>
            </a:lvl3pPr>
            <a:lvl4pPr marL="1600200" indent="-228600">
              <a:defRPr sz="1500">
                <a:solidFill>
                  <a:schemeClr val="tx1"/>
                </a:solidFill>
                <a:latin typeface="Calibri" panose="020F0502020204030204" charset="0"/>
                <a:ea typeface="宋体" panose="02010600030101010101" pitchFamily="2" charset="-122"/>
              </a:defRPr>
            </a:lvl4pPr>
            <a:lvl5pPr marL="2057400" indent="-228600">
              <a:defRPr sz="1500">
                <a:solidFill>
                  <a:schemeClr val="tx1"/>
                </a:solidFill>
                <a:latin typeface="Calibri" panose="020F050202020403020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charset="0"/>
                <a:ea typeface="宋体" panose="02010600030101010101" pitchFamily="2" charset="-122"/>
              </a:defRPr>
            </a:lvl9pPr>
          </a:lstStyle>
          <a:p>
            <a:pPr>
              <a:lnSpc>
                <a:spcPct val="200000"/>
              </a:lnSpc>
            </a:pPr>
            <a:r>
              <a:rPr lang="zh-CN" altLang="en-US" sz="1400" kern="0" dirty="0">
                <a:solidFill>
                  <a:schemeClr val="tx1">
                    <a:lumMod val="75000"/>
                    <a:lumOff val="25000"/>
                  </a:schemeClr>
                </a:solidFill>
                <a:latin typeface="楷体" panose="02010609060101010101" charset="-122"/>
                <a:ea typeface="楷体" panose="02010609060101010101" charset="-122"/>
              </a:rPr>
              <a:t>点击输入本栏的具体文字，简明扼要的说明分项内容，此为概念图解，请根据您的具体内容酌情修改。</a:t>
            </a:r>
            <a:endParaRPr lang="zh-CN" altLang="en-US" sz="1400" dirty="0">
              <a:solidFill>
                <a:schemeClr val="tx1">
                  <a:lumMod val="75000"/>
                  <a:lumOff val="25000"/>
                </a:schemeClr>
              </a:solidFill>
              <a:latin typeface="楷体" panose="02010609060101010101" charset="-122"/>
              <a:ea typeface="楷体" panose="02010609060101010101" charset="-122"/>
            </a:endParaRPr>
          </a:p>
        </p:txBody>
      </p:sp>
    </p:spTree>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250"/>
                                        <p:tgtEl>
                                          <p:spTgt spid="32"/>
                                        </p:tgtEl>
                                      </p:cBhvr>
                                    </p:animEffect>
                                    <p:anim calcmode="lin" valueType="num">
                                      <p:cBhvr>
                                        <p:cTn id="8" dur="1250" fill="hold"/>
                                        <p:tgtEl>
                                          <p:spTgt spid="32"/>
                                        </p:tgtEl>
                                        <p:attrNameLst>
                                          <p:attrName>ppt_x</p:attrName>
                                        </p:attrNameLst>
                                      </p:cBhvr>
                                      <p:tavLst>
                                        <p:tav tm="0">
                                          <p:val>
                                            <p:strVal val="#ppt_x"/>
                                          </p:val>
                                        </p:tav>
                                        <p:tav tm="100000">
                                          <p:val>
                                            <p:strVal val="#ppt_x"/>
                                          </p:val>
                                        </p:tav>
                                      </p:tavLst>
                                    </p:anim>
                                    <p:anim calcmode="lin" valueType="num">
                                      <p:cBhvr>
                                        <p:cTn id="9" dur="125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3"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525" y="734060"/>
            <a:ext cx="12211050"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149632" y="340908"/>
            <a:ext cx="2672080" cy="521970"/>
          </a:xfrm>
          <a:prstGeom prst="rect">
            <a:avLst/>
          </a:prstGeom>
          <a:noFill/>
          <a:effectLst/>
        </p:spPr>
        <p:txBody>
          <a:bodyPr wrap="none" rtlCol="0">
            <a:spAutoFit/>
          </a:bodyPr>
          <a:lstStyle/>
          <a:p>
            <a:pPr algn="l"/>
            <a:r>
              <a:rPr lang="zh-CN" altLang="en-US" sz="2800" dirty="0">
                <a:solidFill>
                  <a:schemeClr val="tx1">
                    <a:lumMod val="65000"/>
                    <a:lumOff val="35000"/>
                  </a:schemeClr>
                </a:solidFill>
                <a:latin typeface="华文行楷" panose="02010800040101010101" charset="-122"/>
                <a:ea typeface="华文行楷" panose="02010800040101010101" charset="-122"/>
              </a:rPr>
              <a:t>又得浮生一日凉</a:t>
            </a:r>
            <a:endParaRPr lang="zh-CN" altLang="en-US" sz="2800" dirty="0">
              <a:solidFill>
                <a:schemeClr val="tx1">
                  <a:lumMod val="65000"/>
                  <a:lumOff val="35000"/>
                </a:schemeClr>
              </a:solidFill>
              <a:latin typeface="华文行楷" panose="02010800040101010101" charset="-122"/>
              <a:ea typeface="华文行楷" panose="02010800040101010101" charset="-122"/>
            </a:endParaRPr>
          </a:p>
        </p:txBody>
      </p:sp>
      <p:pic>
        <p:nvPicPr>
          <p:cNvPr id="2" name="图片 1"/>
          <p:cNvPicPr>
            <a:picLocks noChangeAspect="1"/>
          </p:cNvPicPr>
          <p:nvPr/>
        </p:nvPicPr>
        <p:blipFill>
          <a:blip r:embed="rId1"/>
          <a:stretch>
            <a:fillRect/>
          </a:stretch>
        </p:blipFill>
        <p:spPr>
          <a:xfrm>
            <a:off x="424815" y="-31115"/>
            <a:ext cx="652145" cy="1170305"/>
          </a:xfrm>
          <a:prstGeom prst="rect">
            <a:avLst/>
          </a:prstGeom>
        </p:spPr>
      </p:pic>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l="48286" t="-306" r="4567" b="62014"/>
          <a:stretch>
            <a:fillRect/>
          </a:stretch>
        </p:blipFill>
        <p:spPr>
          <a:xfrm>
            <a:off x="6168570" y="1756229"/>
            <a:ext cx="6004379" cy="3410857"/>
          </a:xfrm>
          <a:prstGeom prst="rect">
            <a:avLst/>
          </a:prstGeom>
        </p:spPr>
      </p:pic>
      <p:sp>
        <p:nvSpPr>
          <p:cNvPr id="4" name="文本框 3"/>
          <p:cNvSpPr txBox="1"/>
          <p:nvPr/>
        </p:nvSpPr>
        <p:spPr>
          <a:xfrm>
            <a:off x="1981101" y="2583309"/>
            <a:ext cx="3876040" cy="1924013"/>
          </a:xfrm>
          <a:prstGeom prst="rect">
            <a:avLst/>
          </a:prstGeom>
          <a:noFill/>
        </p:spPr>
        <p:txBody>
          <a:bodyPr vert="eaVert" wrap="square" rtlCol="0">
            <a:spAutoFit/>
          </a:bodyPr>
          <a:lstStyle/>
          <a:p>
            <a:pPr>
              <a:lnSpc>
                <a:spcPct val="200000"/>
              </a:lnSpc>
            </a:pPr>
            <a:r>
              <a:rPr lang="zh-CN" altLang="en-US" sz="1600" spc="300">
                <a:solidFill>
                  <a:schemeClr val="tx1">
                    <a:lumMod val="85000"/>
                    <a:lumOff val="15000"/>
                  </a:schemeClr>
                </a:solidFill>
                <a:latin typeface="楷体" panose="02010609060101010101" charset="-122"/>
                <a:ea typeface="楷体" panose="02010609060101010101" charset="-122"/>
              </a:rPr>
              <a:t>与君歌</a:t>
            </a:r>
            <a:r>
              <a:rPr lang="zh-CN" altLang="en-US" spc="300" smtClean="0">
                <a:solidFill>
                  <a:schemeClr val="tx1">
                    <a:lumMod val="85000"/>
                    <a:lumOff val="15000"/>
                  </a:schemeClr>
                </a:solidFill>
                <a:latin typeface="楷体" panose="02010609060101010101" charset="-122"/>
                <a:ea typeface="楷体" panose="02010609060101010101" charset="-122"/>
              </a:rPr>
              <a:t>一曲</a:t>
            </a:r>
            <a:endParaRPr lang="zh-CN" altLang="en-US" spc="300" smtClean="0">
              <a:solidFill>
                <a:schemeClr val="tx1">
                  <a:lumMod val="85000"/>
                  <a:lumOff val="15000"/>
                </a:schemeClr>
              </a:solidFill>
              <a:latin typeface="楷体" panose="02010609060101010101" charset="-122"/>
              <a:ea typeface="楷体" panose="02010609060101010101" charset="-122"/>
            </a:endParaRPr>
          </a:p>
          <a:p>
            <a:pPr>
              <a:lnSpc>
                <a:spcPct val="200000"/>
              </a:lnSpc>
            </a:pPr>
            <a:r>
              <a:rPr lang="zh-CN" altLang="en-US" sz="1600" spc="300" smtClean="0">
                <a:solidFill>
                  <a:schemeClr val="tx1">
                    <a:lumMod val="85000"/>
                    <a:lumOff val="15000"/>
                  </a:schemeClr>
                </a:solidFill>
                <a:latin typeface="楷体" panose="02010609060101010101" charset="-122"/>
                <a:ea typeface="楷体" panose="02010609060101010101" charset="-122"/>
              </a:rPr>
              <a:t>请</a:t>
            </a:r>
            <a:r>
              <a:rPr lang="zh-CN" altLang="en-US" sz="1600" spc="300">
                <a:solidFill>
                  <a:schemeClr val="tx1">
                    <a:lumMod val="85000"/>
                    <a:lumOff val="15000"/>
                  </a:schemeClr>
                </a:solidFill>
                <a:latin typeface="楷体" panose="02010609060101010101" charset="-122"/>
                <a:ea typeface="楷体" panose="02010609060101010101" charset="-122"/>
              </a:rPr>
              <a:t>君为我倾耳</a:t>
            </a:r>
            <a:r>
              <a:rPr lang="zh-CN" altLang="en-US" spc="300" smtClean="0">
                <a:solidFill>
                  <a:schemeClr val="tx1">
                    <a:lumMod val="85000"/>
                    <a:lumOff val="15000"/>
                  </a:schemeClr>
                </a:solidFill>
                <a:latin typeface="楷体" panose="02010609060101010101" charset="-122"/>
                <a:ea typeface="楷体" panose="02010609060101010101" charset="-122"/>
              </a:rPr>
              <a:t>听</a:t>
            </a:r>
            <a:endParaRPr lang="zh-CN" altLang="en-US" spc="300" smtClean="0">
              <a:solidFill>
                <a:schemeClr val="tx1">
                  <a:lumMod val="85000"/>
                  <a:lumOff val="15000"/>
                </a:schemeClr>
              </a:solidFill>
              <a:latin typeface="楷体" panose="02010609060101010101" charset="-122"/>
              <a:ea typeface="楷体" panose="02010609060101010101" charset="-122"/>
            </a:endParaRPr>
          </a:p>
          <a:p>
            <a:pPr>
              <a:lnSpc>
                <a:spcPct val="200000"/>
              </a:lnSpc>
            </a:pPr>
            <a:r>
              <a:rPr lang="zh-CN" altLang="en-US" sz="1600" spc="300">
                <a:solidFill>
                  <a:schemeClr val="tx1">
                    <a:lumMod val="85000"/>
                    <a:lumOff val="15000"/>
                  </a:schemeClr>
                </a:solidFill>
                <a:latin typeface="楷体" panose="02010609060101010101" charset="-122"/>
                <a:ea typeface="楷体" panose="02010609060101010101" charset="-122"/>
              </a:rPr>
              <a:t>钟鼓馔玉不足</a:t>
            </a:r>
            <a:r>
              <a:rPr lang="zh-CN" altLang="en-US" spc="300" smtClean="0">
                <a:solidFill>
                  <a:schemeClr val="tx1">
                    <a:lumMod val="85000"/>
                    <a:lumOff val="15000"/>
                  </a:schemeClr>
                </a:solidFill>
                <a:latin typeface="楷体" panose="02010609060101010101" charset="-122"/>
                <a:ea typeface="楷体" panose="02010609060101010101" charset="-122"/>
              </a:rPr>
              <a:t>贵</a:t>
            </a:r>
            <a:endParaRPr lang="zh-CN" altLang="en-US" spc="300" smtClean="0">
              <a:solidFill>
                <a:schemeClr val="tx1">
                  <a:lumMod val="85000"/>
                  <a:lumOff val="15000"/>
                </a:schemeClr>
              </a:solidFill>
              <a:latin typeface="楷体" panose="02010609060101010101" charset="-122"/>
              <a:ea typeface="楷体" panose="02010609060101010101" charset="-122"/>
            </a:endParaRPr>
          </a:p>
          <a:p>
            <a:pPr>
              <a:lnSpc>
                <a:spcPct val="200000"/>
              </a:lnSpc>
            </a:pPr>
            <a:r>
              <a:rPr lang="zh-CN" altLang="en-US" sz="1600" spc="300" smtClean="0">
                <a:solidFill>
                  <a:schemeClr val="tx1">
                    <a:lumMod val="85000"/>
                    <a:lumOff val="15000"/>
                  </a:schemeClr>
                </a:solidFill>
                <a:latin typeface="楷体" panose="02010609060101010101" charset="-122"/>
                <a:ea typeface="楷体" panose="02010609060101010101" charset="-122"/>
              </a:rPr>
              <a:t>但愿</a:t>
            </a:r>
            <a:r>
              <a:rPr lang="zh-CN" altLang="en-US" sz="1600" spc="300">
                <a:solidFill>
                  <a:schemeClr val="tx1">
                    <a:lumMod val="85000"/>
                    <a:lumOff val="15000"/>
                  </a:schemeClr>
                </a:solidFill>
                <a:latin typeface="楷体" panose="02010609060101010101" charset="-122"/>
                <a:ea typeface="楷体" panose="02010609060101010101" charset="-122"/>
              </a:rPr>
              <a:t>长醉不复</a:t>
            </a:r>
            <a:r>
              <a:rPr lang="zh-CN" altLang="en-US" spc="300" smtClean="0">
                <a:solidFill>
                  <a:schemeClr val="tx1">
                    <a:lumMod val="85000"/>
                    <a:lumOff val="15000"/>
                  </a:schemeClr>
                </a:solidFill>
                <a:latin typeface="楷体" panose="02010609060101010101" charset="-122"/>
                <a:ea typeface="楷体" panose="02010609060101010101" charset="-122"/>
              </a:rPr>
              <a:t>醒</a:t>
            </a:r>
            <a:endParaRPr lang="zh-CN" altLang="en-US" spc="300" smtClean="0">
              <a:solidFill>
                <a:schemeClr val="tx1">
                  <a:lumMod val="85000"/>
                  <a:lumOff val="15000"/>
                </a:schemeClr>
              </a:solidFill>
              <a:latin typeface="楷体" panose="02010609060101010101" charset="-122"/>
              <a:ea typeface="楷体" panose="02010609060101010101" charset="-122"/>
            </a:endParaRPr>
          </a:p>
          <a:p>
            <a:pPr>
              <a:lnSpc>
                <a:spcPct val="200000"/>
              </a:lnSpc>
            </a:pPr>
            <a:r>
              <a:rPr lang="zh-CN" altLang="en-US" sz="1600" spc="300">
                <a:solidFill>
                  <a:schemeClr val="tx1">
                    <a:lumMod val="85000"/>
                    <a:lumOff val="15000"/>
                  </a:schemeClr>
                </a:solidFill>
                <a:latin typeface="楷体" panose="02010609060101010101" charset="-122"/>
                <a:ea typeface="楷体" panose="02010609060101010101" charset="-122"/>
              </a:rPr>
              <a:t>古来圣贤皆</a:t>
            </a:r>
            <a:r>
              <a:rPr lang="zh-CN" altLang="en-US" spc="300" smtClean="0">
                <a:solidFill>
                  <a:schemeClr val="tx1">
                    <a:lumMod val="85000"/>
                    <a:lumOff val="15000"/>
                  </a:schemeClr>
                </a:solidFill>
                <a:latin typeface="楷体" panose="02010609060101010101" charset="-122"/>
                <a:ea typeface="楷体" panose="02010609060101010101" charset="-122"/>
              </a:rPr>
              <a:t>寂寞</a:t>
            </a:r>
            <a:endParaRPr lang="zh-CN" altLang="en-US" spc="300" smtClean="0">
              <a:solidFill>
                <a:schemeClr val="tx1">
                  <a:lumMod val="85000"/>
                  <a:lumOff val="15000"/>
                </a:schemeClr>
              </a:solidFill>
              <a:latin typeface="楷体" panose="02010609060101010101" charset="-122"/>
              <a:ea typeface="楷体" panose="02010609060101010101" charset="-122"/>
            </a:endParaRPr>
          </a:p>
          <a:p>
            <a:pPr>
              <a:lnSpc>
                <a:spcPct val="200000"/>
              </a:lnSpc>
            </a:pPr>
            <a:r>
              <a:rPr lang="zh-CN" altLang="en-US" sz="1600" spc="300" smtClean="0">
                <a:solidFill>
                  <a:schemeClr val="tx1">
                    <a:lumMod val="85000"/>
                    <a:lumOff val="15000"/>
                  </a:schemeClr>
                </a:solidFill>
                <a:latin typeface="楷体" panose="02010609060101010101" charset="-122"/>
                <a:ea typeface="楷体" panose="02010609060101010101" charset="-122"/>
              </a:rPr>
              <a:t>惟有</a:t>
            </a:r>
            <a:r>
              <a:rPr lang="zh-CN" altLang="en-US" sz="1600" spc="300">
                <a:solidFill>
                  <a:schemeClr val="tx1">
                    <a:lumMod val="85000"/>
                    <a:lumOff val="15000"/>
                  </a:schemeClr>
                </a:solidFill>
                <a:latin typeface="楷体" panose="02010609060101010101" charset="-122"/>
                <a:ea typeface="楷体" panose="02010609060101010101" charset="-122"/>
              </a:rPr>
              <a:t>饮者留其</a:t>
            </a:r>
            <a:r>
              <a:rPr lang="zh-CN" altLang="en-US" sz="1600" spc="300" smtClean="0">
                <a:solidFill>
                  <a:schemeClr val="tx1">
                    <a:lumMod val="85000"/>
                    <a:lumOff val="15000"/>
                  </a:schemeClr>
                </a:solidFill>
                <a:latin typeface="楷体" panose="02010609060101010101" charset="-122"/>
                <a:ea typeface="楷体" panose="02010609060101010101" charset="-122"/>
              </a:rPr>
              <a:t>名</a:t>
            </a:r>
            <a:endParaRPr lang="zh-CN" altLang="en-US" sz="1600" spc="300" smtClean="0">
              <a:solidFill>
                <a:schemeClr val="tx1">
                  <a:lumMod val="85000"/>
                  <a:lumOff val="15000"/>
                </a:schemeClr>
              </a:solidFill>
              <a:latin typeface="楷体" panose="02010609060101010101" charset="-122"/>
              <a:ea typeface="楷体" panose="02010609060101010101" charset="-122"/>
            </a:endParaRPr>
          </a:p>
          <a:p>
            <a:pPr>
              <a:lnSpc>
                <a:spcPct val="200000"/>
              </a:lnSpc>
            </a:pPr>
            <a:endParaRPr lang="zh-CN" altLang="en-US" sz="1400" spc="300">
              <a:solidFill>
                <a:schemeClr val="tx1">
                  <a:lumMod val="85000"/>
                  <a:lumOff val="15000"/>
                </a:schemeClr>
              </a:solidFill>
              <a:latin typeface="楷体" panose="02010609060101010101" charset="-122"/>
              <a:ea typeface="楷体" panose="02010609060101010101" charset="-122"/>
            </a:endParaRPr>
          </a:p>
        </p:txBody>
      </p:sp>
      <p:sp>
        <p:nvSpPr>
          <p:cNvPr id="5" name="Freeform 5"/>
          <p:cNvSpPr/>
          <p:nvPr/>
        </p:nvSpPr>
        <p:spPr bwMode="auto">
          <a:xfrm flipH="1">
            <a:off x="1451708" y="2583356"/>
            <a:ext cx="592744" cy="1434094"/>
          </a:xfrm>
          <a:custGeom>
            <a:avLst/>
            <a:gdLst>
              <a:gd name="T0" fmla="*/ 0 w 926"/>
              <a:gd name="T1" fmla="*/ 369 h 2009"/>
              <a:gd name="T2" fmla="*/ 0 w 926"/>
              <a:gd name="T3" fmla="*/ 0 h 2009"/>
              <a:gd name="T4" fmla="*/ 926 w 926"/>
              <a:gd name="T5" fmla="*/ 0 h 2009"/>
              <a:gd name="T6" fmla="*/ 926 w 926"/>
              <a:gd name="T7" fmla="*/ 2009 h 2009"/>
              <a:gd name="T8" fmla="*/ 224 w 926"/>
              <a:gd name="T9" fmla="*/ 2009 h 2009"/>
            </a:gdLst>
            <a:ahLst/>
            <a:cxnLst>
              <a:cxn ang="0">
                <a:pos x="T0" y="T1"/>
              </a:cxn>
              <a:cxn ang="0">
                <a:pos x="T2" y="T3"/>
              </a:cxn>
              <a:cxn ang="0">
                <a:pos x="T4" y="T5"/>
              </a:cxn>
              <a:cxn ang="0">
                <a:pos x="T6" y="T7"/>
              </a:cxn>
              <a:cxn ang="0">
                <a:pos x="T8" y="T9"/>
              </a:cxn>
            </a:cxnLst>
            <a:rect l="0" t="0" r="r" b="b"/>
            <a:pathLst>
              <a:path w="926" h="2009">
                <a:moveTo>
                  <a:pt x="0" y="369"/>
                </a:moveTo>
                <a:lnTo>
                  <a:pt x="0" y="0"/>
                </a:lnTo>
                <a:lnTo>
                  <a:pt x="926" y="0"/>
                </a:lnTo>
                <a:lnTo>
                  <a:pt x="926" y="2009"/>
                </a:lnTo>
                <a:lnTo>
                  <a:pt x="224" y="2009"/>
                </a:lnTo>
              </a:path>
            </a:pathLst>
          </a:custGeom>
          <a:noFill/>
          <a:ln w="28575" cap="flat">
            <a:solidFill>
              <a:srgbClr val="00000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 name="文本框 5"/>
          <p:cNvSpPr txBox="1"/>
          <p:nvPr/>
        </p:nvSpPr>
        <p:spPr>
          <a:xfrm>
            <a:off x="1527533" y="2692068"/>
            <a:ext cx="551815" cy="1216670"/>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400" b="1" smtClean="0">
                <a:solidFill>
                  <a:schemeClr val="bg2">
                    <a:lumMod val="10000"/>
                  </a:schemeClr>
                </a:solidFill>
                <a:latin typeface="楷体" panose="02010609060101010101" charset="-122"/>
                <a:ea typeface="楷体" panose="02010609060101010101" charset="-122"/>
              </a:rPr>
              <a:t>小标题</a:t>
            </a:r>
            <a:endParaRPr lang="en-US" altLang="zh-CN" sz="2400" b="1" dirty="0">
              <a:solidFill>
                <a:schemeClr val="bg2">
                  <a:lumMod val="10000"/>
                </a:schemeClr>
              </a:solidFill>
              <a:latin typeface="楷体" panose="02010609060101010101" charset="-122"/>
              <a:ea typeface="楷体" panose="02010609060101010101" charset="-122"/>
            </a:endParaRPr>
          </a:p>
        </p:txBody>
      </p:sp>
    </p:spTree>
  </p:cSld>
  <p:clrMapOvr>
    <a:masterClrMapping/>
  </p:clrMapOvr>
  <p:transition spd="slow" advClick="0" advTm="0">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525" y="734060"/>
            <a:ext cx="12211050"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149632" y="340908"/>
            <a:ext cx="2672080" cy="521970"/>
          </a:xfrm>
          <a:prstGeom prst="rect">
            <a:avLst/>
          </a:prstGeom>
          <a:noFill/>
          <a:effectLst/>
        </p:spPr>
        <p:txBody>
          <a:bodyPr wrap="none" rtlCol="0">
            <a:spAutoFit/>
          </a:bodyPr>
          <a:lstStyle/>
          <a:p>
            <a:pPr algn="l"/>
            <a:r>
              <a:rPr lang="zh-CN" altLang="en-US" sz="2800" dirty="0">
                <a:solidFill>
                  <a:schemeClr val="tx1">
                    <a:lumMod val="65000"/>
                    <a:lumOff val="35000"/>
                  </a:schemeClr>
                </a:solidFill>
                <a:latin typeface="华文行楷" panose="02010800040101010101" charset="-122"/>
                <a:ea typeface="华文行楷" panose="02010800040101010101" charset="-122"/>
              </a:rPr>
              <a:t>又得浮生一日凉</a:t>
            </a:r>
            <a:endParaRPr lang="zh-CN" altLang="en-US" sz="2800" dirty="0">
              <a:solidFill>
                <a:schemeClr val="tx1">
                  <a:lumMod val="65000"/>
                  <a:lumOff val="35000"/>
                </a:schemeClr>
              </a:solidFill>
              <a:latin typeface="华文行楷" panose="02010800040101010101" charset="-122"/>
              <a:ea typeface="华文行楷" panose="02010800040101010101" charset="-122"/>
            </a:endParaRPr>
          </a:p>
        </p:txBody>
      </p:sp>
      <p:pic>
        <p:nvPicPr>
          <p:cNvPr id="2" name="图片 1"/>
          <p:cNvPicPr>
            <a:picLocks noChangeAspect="1"/>
          </p:cNvPicPr>
          <p:nvPr/>
        </p:nvPicPr>
        <p:blipFill>
          <a:blip r:embed="rId1"/>
          <a:stretch>
            <a:fillRect/>
          </a:stretch>
        </p:blipFill>
        <p:spPr>
          <a:xfrm>
            <a:off x="424815" y="-31115"/>
            <a:ext cx="652145" cy="1170305"/>
          </a:xfrm>
          <a:prstGeom prst="rect">
            <a:avLst/>
          </a:prstGeom>
        </p:spPr>
      </p:pic>
      <p:sp>
        <p:nvSpPr>
          <p:cNvPr id="11" name="Freeform 188"/>
          <p:cNvSpPr>
            <a:spLocks noEditPoints="1"/>
          </p:cNvSpPr>
          <p:nvPr/>
        </p:nvSpPr>
        <p:spPr bwMode="auto">
          <a:xfrm rot="5400000">
            <a:off x="3630944" y="-269925"/>
            <a:ext cx="121312" cy="5687140"/>
          </a:xfrm>
          <a:custGeom>
            <a:avLst/>
            <a:gdLst>
              <a:gd name="T0" fmla="*/ 137 w 367"/>
              <a:gd name="T1" fmla="*/ 772 h 1237"/>
              <a:gd name="T2" fmla="*/ 176 w 367"/>
              <a:gd name="T3" fmla="*/ 600 h 1237"/>
              <a:gd name="T4" fmla="*/ 181 w 367"/>
              <a:gd name="T5" fmla="*/ 522 h 1237"/>
              <a:gd name="T6" fmla="*/ 160 w 367"/>
              <a:gd name="T7" fmla="*/ 282 h 1237"/>
              <a:gd name="T8" fmla="*/ 135 w 367"/>
              <a:gd name="T9" fmla="*/ 965 h 1237"/>
              <a:gd name="T10" fmla="*/ 138 w 367"/>
              <a:gd name="T11" fmla="*/ 870 h 1237"/>
              <a:gd name="T12" fmla="*/ 140 w 367"/>
              <a:gd name="T13" fmla="*/ 804 h 1237"/>
              <a:gd name="T14" fmla="*/ 150 w 367"/>
              <a:gd name="T15" fmla="*/ 774 h 1237"/>
              <a:gd name="T16" fmla="*/ 162 w 367"/>
              <a:gd name="T17" fmla="*/ 970 h 1237"/>
              <a:gd name="T18" fmla="*/ 137 w 367"/>
              <a:gd name="T19" fmla="*/ 826 h 1237"/>
              <a:gd name="T20" fmla="*/ 194 w 367"/>
              <a:gd name="T21" fmla="*/ 790 h 1237"/>
              <a:gd name="T22" fmla="*/ 184 w 367"/>
              <a:gd name="T23" fmla="*/ 567 h 1237"/>
              <a:gd name="T24" fmla="*/ 146 w 367"/>
              <a:gd name="T25" fmla="*/ 1177 h 1237"/>
              <a:gd name="T26" fmla="*/ 118 w 367"/>
              <a:gd name="T27" fmla="*/ 1066 h 1237"/>
              <a:gd name="T28" fmla="*/ 130 w 367"/>
              <a:gd name="T29" fmla="*/ 715 h 1237"/>
              <a:gd name="T30" fmla="*/ 177 w 367"/>
              <a:gd name="T31" fmla="*/ 595 h 1237"/>
              <a:gd name="T32" fmla="*/ 165 w 367"/>
              <a:gd name="T33" fmla="*/ 465 h 1237"/>
              <a:gd name="T34" fmla="*/ 180 w 367"/>
              <a:gd name="T35" fmla="*/ 748 h 1237"/>
              <a:gd name="T36" fmla="*/ 189 w 367"/>
              <a:gd name="T37" fmla="*/ 878 h 1237"/>
              <a:gd name="T38" fmla="*/ 190 w 367"/>
              <a:gd name="T39" fmla="*/ 1063 h 1237"/>
              <a:gd name="T40" fmla="*/ 195 w 367"/>
              <a:gd name="T41" fmla="*/ 970 h 1237"/>
              <a:gd name="T42" fmla="*/ 196 w 367"/>
              <a:gd name="T43" fmla="*/ 848 h 1237"/>
              <a:gd name="T44" fmla="*/ 194 w 367"/>
              <a:gd name="T45" fmla="*/ 1147 h 1237"/>
              <a:gd name="T46" fmla="*/ 176 w 367"/>
              <a:gd name="T47" fmla="*/ 745 h 1237"/>
              <a:gd name="T48" fmla="*/ 187 w 367"/>
              <a:gd name="T49" fmla="*/ 906 h 1237"/>
              <a:gd name="T50" fmla="*/ 187 w 367"/>
              <a:gd name="T51" fmla="*/ 916 h 1237"/>
              <a:gd name="T52" fmla="*/ 188 w 367"/>
              <a:gd name="T53" fmla="*/ 886 h 1237"/>
              <a:gd name="T54" fmla="*/ 186 w 367"/>
              <a:gd name="T55" fmla="*/ 841 h 1237"/>
              <a:gd name="T56" fmla="*/ 186 w 367"/>
              <a:gd name="T57" fmla="*/ 847 h 1237"/>
              <a:gd name="T58" fmla="*/ 46 w 367"/>
              <a:gd name="T59" fmla="*/ 36 h 1237"/>
              <a:gd name="T60" fmla="*/ 65 w 367"/>
              <a:gd name="T61" fmla="*/ 11 h 1237"/>
              <a:gd name="T62" fmla="*/ 88 w 367"/>
              <a:gd name="T63" fmla="*/ 123 h 1237"/>
              <a:gd name="T64" fmla="*/ 97 w 367"/>
              <a:gd name="T65" fmla="*/ 192 h 1237"/>
              <a:gd name="T66" fmla="*/ 116 w 367"/>
              <a:gd name="T67" fmla="*/ 519 h 1237"/>
              <a:gd name="T68" fmla="*/ 129 w 367"/>
              <a:gd name="T69" fmla="*/ 879 h 1237"/>
              <a:gd name="T70" fmla="*/ 127 w 367"/>
              <a:gd name="T71" fmla="*/ 1126 h 1237"/>
              <a:gd name="T72" fmla="*/ 114 w 367"/>
              <a:gd name="T73" fmla="*/ 1128 h 1237"/>
              <a:gd name="T74" fmla="*/ 120 w 367"/>
              <a:gd name="T75" fmla="*/ 985 h 1237"/>
              <a:gd name="T76" fmla="*/ 105 w 367"/>
              <a:gd name="T77" fmla="*/ 1155 h 1237"/>
              <a:gd name="T78" fmla="*/ 45 w 367"/>
              <a:gd name="T79" fmla="*/ 1172 h 1237"/>
              <a:gd name="T80" fmla="*/ 18 w 367"/>
              <a:gd name="T81" fmla="*/ 1005 h 1237"/>
              <a:gd name="T82" fmla="*/ 8 w 367"/>
              <a:gd name="T83" fmla="*/ 580 h 1237"/>
              <a:gd name="T84" fmla="*/ 6 w 367"/>
              <a:gd name="T85" fmla="*/ 180 h 1237"/>
              <a:gd name="T86" fmla="*/ 129 w 367"/>
              <a:gd name="T87" fmla="*/ 874 h 1237"/>
              <a:gd name="T88" fmla="*/ 117 w 367"/>
              <a:gd name="T89" fmla="*/ 1068 h 1237"/>
              <a:gd name="T90" fmla="*/ 160 w 367"/>
              <a:gd name="T91" fmla="*/ 814 h 1237"/>
              <a:gd name="T92" fmla="*/ 192 w 367"/>
              <a:gd name="T93" fmla="*/ 766 h 1237"/>
              <a:gd name="T94" fmla="*/ 192 w 367"/>
              <a:gd name="T95" fmla="*/ 765 h 1237"/>
              <a:gd name="T96" fmla="*/ 181 w 367"/>
              <a:gd name="T97" fmla="*/ 729 h 1237"/>
              <a:gd name="T98" fmla="*/ 144 w 367"/>
              <a:gd name="T99" fmla="*/ 738 h 1237"/>
              <a:gd name="T100" fmla="*/ 188 w 367"/>
              <a:gd name="T101" fmla="*/ 683 h 1237"/>
              <a:gd name="T102" fmla="*/ 188 w 367"/>
              <a:gd name="T103" fmla="*/ 663 h 1237"/>
              <a:gd name="T104" fmla="*/ 170 w 367"/>
              <a:gd name="T105" fmla="*/ 572 h 1237"/>
              <a:gd name="T106" fmla="*/ 174 w 367"/>
              <a:gd name="T107" fmla="*/ 594 h 1237"/>
              <a:gd name="T108" fmla="*/ 178 w 367"/>
              <a:gd name="T109" fmla="*/ 606 h 1237"/>
              <a:gd name="T110" fmla="*/ 126 w 367"/>
              <a:gd name="T111" fmla="*/ 591 h 1237"/>
              <a:gd name="T112" fmla="*/ 170 w 367"/>
              <a:gd name="T113" fmla="*/ 516 h 1237"/>
              <a:gd name="T114" fmla="*/ 172 w 367"/>
              <a:gd name="T115" fmla="*/ 479 h 1237"/>
              <a:gd name="T116" fmla="*/ 166 w 367"/>
              <a:gd name="T117" fmla="*/ 476 h 1237"/>
              <a:gd name="T118" fmla="*/ 179 w 367"/>
              <a:gd name="T119" fmla="*/ 457 h 1237"/>
              <a:gd name="T120" fmla="*/ 161 w 367"/>
              <a:gd name="T121" fmla="*/ 387 h 1237"/>
              <a:gd name="T122" fmla="*/ 106 w 367"/>
              <a:gd name="T123" fmla="*/ 291 h 1237"/>
              <a:gd name="T124" fmla="*/ 170 w 367"/>
              <a:gd name="T125" fmla="*/ 535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7" h="1237">
                <a:moveTo>
                  <a:pt x="127" y="1235"/>
                </a:moveTo>
                <a:cubicBezTo>
                  <a:pt x="128" y="1234"/>
                  <a:pt x="129" y="1233"/>
                  <a:pt x="130" y="1233"/>
                </a:cubicBezTo>
                <a:cubicBezTo>
                  <a:pt x="131" y="1235"/>
                  <a:pt x="131" y="1236"/>
                  <a:pt x="129" y="1237"/>
                </a:cubicBezTo>
                <a:cubicBezTo>
                  <a:pt x="128" y="1237"/>
                  <a:pt x="127" y="1236"/>
                  <a:pt x="127" y="1235"/>
                </a:cubicBezTo>
                <a:close/>
                <a:moveTo>
                  <a:pt x="114" y="1175"/>
                </a:moveTo>
                <a:cubicBezTo>
                  <a:pt x="114" y="1174"/>
                  <a:pt x="114" y="1173"/>
                  <a:pt x="114" y="1174"/>
                </a:cubicBezTo>
                <a:cubicBezTo>
                  <a:pt x="114" y="1174"/>
                  <a:pt x="114" y="1175"/>
                  <a:pt x="114" y="1175"/>
                </a:cubicBezTo>
                <a:close/>
                <a:moveTo>
                  <a:pt x="171" y="1112"/>
                </a:moveTo>
                <a:cubicBezTo>
                  <a:pt x="173" y="1112"/>
                  <a:pt x="174" y="1110"/>
                  <a:pt x="173" y="1108"/>
                </a:cubicBezTo>
                <a:cubicBezTo>
                  <a:pt x="172" y="1109"/>
                  <a:pt x="171" y="1108"/>
                  <a:pt x="170" y="1109"/>
                </a:cubicBezTo>
                <a:cubicBezTo>
                  <a:pt x="169" y="1110"/>
                  <a:pt x="169" y="1112"/>
                  <a:pt x="171" y="1112"/>
                </a:cubicBezTo>
                <a:close/>
                <a:moveTo>
                  <a:pt x="192" y="1070"/>
                </a:moveTo>
                <a:cubicBezTo>
                  <a:pt x="192" y="1070"/>
                  <a:pt x="191" y="1069"/>
                  <a:pt x="191" y="1070"/>
                </a:cubicBezTo>
                <a:cubicBezTo>
                  <a:pt x="191" y="1070"/>
                  <a:pt x="191" y="1071"/>
                  <a:pt x="192" y="1070"/>
                </a:cubicBezTo>
                <a:close/>
                <a:moveTo>
                  <a:pt x="252" y="996"/>
                </a:moveTo>
                <a:cubicBezTo>
                  <a:pt x="252" y="995"/>
                  <a:pt x="252" y="995"/>
                  <a:pt x="251" y="995"/>
                </a:cubicBezTo>
                <a:cubicBezTo>
                  <a:pt x="251" y="995"/>
                  <a:pt x="251" y="996"/>
                  <a:pt x="252" y="996"/>
                </a:cubicBezTo>
                <a:close/>
                <a:moveTo>
                  <a:pt x="251" y="994"/>
                </a:moveTo>
                <a:cubicBezTo>
                  <a:pt x="252" y="994"/>
                  <a:pt x="252" y="993"/>
                  <a:pt x="251" y="993"/>
                </a:cubicBezTo>
                <a:cubicBezTo>
                  <a:pt x="252" y="994"/>
                  <a:pt x="251" y="994"/>
                  <a:pt x="251" y="994"/>
                </a:cubicBezTo>
                <a:close/>
                <a:moveTo>
                  <a:pt x="253" y="992"/>
                </a:moveTo>
                <a:cubicBezTo>
                  <a:pt x="253" y="992"/>
                  <a:pt x="253" y="991"/>
                  <a:pt x="253" y="991"/>
                </a:cubicBezTo>
                <a:cubicBezTo>
                  <a:pt x="253" y="991"/>
                  <a:pt x="252" y="991"/>
                  <a:pt x="252" y="991"/>
                </a:cubicBezTo>
                <a:cubicBezTo>
                  <a:pt x="252" y="991"/>
                  <a:pt x="252" y="992"/>
                  <a:pt x="253" y="992"/>
                </a:cubicBezTo>
                <a:close/>
                <a:moveTo>
                  <a:pt x="118" y="1056"/>
                </a:moveTo>
                <a:cubicBezTo>
                  <a:pt x="118" y="1056"/>
                  <a:pt x="118" y="1055"/>
                  <a:pt x="118" y="1055"/>
                </a:cubicBezTo>
                <a:cubicBezTo>
                  <a:pt x="117" y="1055"/>
                  <a:pt x="117" y="1056"/>
                  <a:pt x="118" y="1056"/>
                </a:cubicBezTo>
                <a:close/>
                <a:moveTo>
                  <a:pt x="118" y="1051"/>
                </a:moveTo>
                <a:cubicBezTo>
                  <a:pt x="117" y="1051"/>
                  <a:pt x="117" y="1052"/>
                  <a:pt x="118" y="1052"/>
                </a:cubicBezTo>
                <a:cubicBezTo>
                  <a:pt x="117" y="1052"/>
                  <a:pt x="119" y="1051"/>
                  <a:pt x="118" y="1051"/>
                </a:cubicBezTo>
                <a:close/>
                <a:moveTo>
                  <a:pt x="162" y="920"/>
                </a:moveTo>
                <a:cubicBezTo>
                  <a:pt x="162" y="920"/>
                  <a:pt x="162" y="919"/>
                  <a:pt x="162" y="919"/>
                </a:cubicBezTo>
                <a:cubicBezTo>
                  <a:pt x="162" y="920"/>
                  <a:pt x="162" y="920"/>
                  <a:pt x="162" y="920"/>
                </a:cubicBezTo>
                <a:close/>
                <a:moveTo>
                  <a:pt x="186" y="882"/>
                </a:moveTo>
                <a:cubicBezTo>
                  <a:pt x="187" y="881"/>
                  <a:pt x="187" y="881"/>
                  <a:pt x="186" y="880"/>
                </a:cubicBezTo>
                <a:cubicBezTo>
                  <a:pt x="186" y="881"/>
                  <a:pt x="186" y="881"/>
                  <a:pt x="186" y="882"/>
                </a:cubicBezTo>
                <a:close/>
                <a:moveTo>
                  <a:pt x="194" y="805"/>
                </a:moveTo>
                <a:cubicBezTo>
                  <a:pt x="194" y="805"/>
                  <a:pt x="194" y="805"/>
                  <a:pt x="193" y="804"/>
                </a:cubicBezTo>
                <a:cubicBezTo>
                  <a:pt x="193" y="805"/>
                  <a:pt x="193" y="805"/>
                  <a:pt x="193" y="805"/>
                </a:cubicBezTo>
                <a:cubicBezTo>
                  <a:pt x="193" y="805"/>
                  <a:pt x="193" y="805"/>
                  <a:pt x="194" y="805"/>
                </a:cubicBezTo>
                <a:close/>
                <a:moveTo>
                  <a:pt x="194" y="802"/>
                </a:moveTo>
                <a:cubicBezTo>
                  <a:pt x="193" y="802"/>
                  <a:pt x="193" y="801"/>
                  <a:pt x="193" y="801"/>
                </a:cubicBezTo>
                <a:cubicBezTo>
                  <a:pt x="193" y="801"/>
                  <a:pt x="193" y="802"/>
                  <a:pt x="194" y="802"/>
                </a:cubicBezTo>
                <a:close/>
                <a:moveTo>
                  <a:pt x="155" y="769"/>
                </a:moveTo>
                <a:cubicBezTo>
                  <a:pt x="154" y="769"/>
                  <a:pt x="154" y="770"/>
                  <a:pt x="155" y="770"/>
                </a:cubicBezTo>
                <a:cubicBezTo>
                  <a:pt x="154" y="769"/>
                  <a:pt x="155" y="769"/>
                  <a:pt x="155" y="769"/>
                </a:cubicBezTo>
                <a:close/>
                <a:moveTo>
                  <a:pt x="137" y="772"/>
                </a:moveTo>
                <a:cubicBezTo>
                  <a:pt x="138" y="771"/>
                  <a:pt x="137" y="771"/>
                  <a:pt x="137" y="771"/>
                </a:cubicBezTo>
                <a:cubicBezTo>
                  <a:pt x="136" y="771"/>
                  <a:pt x="136" y="771"/>
                  <a:pt x="137" y="772"/>
                </a:cubicBezTo>
                <a:close/>
                <a:moveTo>
                  <a:pt x="137" y="752"/>
                </a:moveTo>
                <a:cubicBezTo>
                  <a:pt x="137" y="751"/>
                  <a:pt x="137" y="751"/>
                  <a:pt x="137" y="751"/>
                </a:cubicBezTo>
                <a:cubicBezTo>
                  <a:pt x="137" y="751"/>
                  <a:pt x="137" y="752"/>
                  <a:pt x="137" y="752"/>
                </a:cubicBezTo>
                <a:close/>
                <a:moveTo>
                  <a:pt x="180" y="707"/>
                </a:moveTo>
                <a:cubicBezTo>
                  <a:pt x="180" y="708"/>
                  <a:pt x="180" y="708"/>
                  <a:pt x="181" y="707"/>
                </a:cubicBezTo>
                <a:cubicBezTo>
                  <a:pt x="180" y="706"/>
                  <a:pt x="180" y="707"/>
                  <a:pt x="180" y="707"/>
                </a:cubicBezTo>
                <a:close/>
                <a:moveTo>
                  <a:pt x="147" y="737"/>
                </a:moveTo>
                <a:cubicBezTo>
                  <a:pt x="147" y="737"/>
                  <a:pt x="147" y="736"/>
                  <a:pt x="147" y="736"/>
                </a:cubicBezTo>
                <a:cubicBezTo>
                  <a:pt x="147" y="736"/>
                  <a:pt x="147" y="736"/>
                  <a:pt x="147" y="736"/>
                </a:cubicBezTo>
                <a:cubicBezTo>
                  <a:pt x="147" y="736"/>
                  <a:pt x="147" y="737"/>
                  <a:pt x="147" y="737"/>
                </a:cubicBezTo>
                <a:close/>
                <a:moveTo>
                  <a:pt x="140" y="740"/>
                </a:moveTo>
                <a:cubicBezTo>
                  <a:pt x="140" y="740"/>
                  <a:pt x="140" y="742"/>
                  <a:pt x="141" y="741"/>
                </a:cubicBezTo>
                <a:cubicBezTo>
                  <a:pt x="140" y="740"/>
                  <a:pt x="141" y="740"/>
                  <a:pt x="140" y="740"/>
                </a:cubicBezTo>
                <a:close/>
                <a:moveTo>
                  <a:pt x="139" y="723"/>
                </a:moveTo>
                <a:cubicBezTo>
                  <a:pt x="139" y="724"/>
                  <a:pt x="139" y="724"/>
                  <a:pt x="139" y="724"/>
                </a:cubicBezTo>
                <a:cubicBezTo>
                  <a:pt x="139" y="724"/>
                  <a:pt x="139" y="725"/>
                  <a:pt x="139" y="725"/>
                </a:cubicBezTo>
                <a:cubicBezTo>
                  <a:pt x="139" y="724"/>
                  <a:pt x="139" y="723"/>
                  <a:pt x="139" y="723"/>
                </a:cubicBezTo>
                <a:close/>
                <a:moveTo>
                  <a:pt x="181" y="680"/>
                </a:moveTo>
                <a:cubicBezTo>
                  <a:pt x="180" y="679"/>
                  <a:pt x="180" y="679"/>
                  <a:pt x="180" y="679"/>
                </a:cubicBezTo>
                <a:cubicBezTo>
                  <a:pt x="180" y="679"/>
                  <a:pt x="181" y="678"/>
                  <a:pt x="181" y="678"/>
                </a:cubicBezTo>
                <a:cubicBezTo>
                  <a:pt x="180" y="679"/>
                  <a:pt x="180" y="679"/>
                  <a:pt x="180" y="679"/>
                </a:cubicBezTo>
                <a:cubicBezTo>
                  <a:pt x="180" y="679"/>
                  <a:pt x="180" y="680"/>
                  <a:pt x="181" y="680"/>
                </a:cubicBezTo>
                <a:close/>
                <a:moveTo>
                  <a:pt x="139" y="715"/>
                </a:moveTo>
                <a:cubicBezTo>
                  <a:pt x="138" y="716"/>
                  <a:pt x="138" y="716"/>
                  <a:pt x="138" y="717"/>
                </a:cubicBezTo>
                <a:cubicBezTo>
                  <a:pt x="139" y="716"/>
                  <a:pt x="139" y="716"/>
                  <a:pt x="139" y="715"/>
                </a:cubicBezTo>
                <a:close/>
                <a:moveTo>
                  <a:pt x="138" y="706"/>
                </a:moveTo>
                <a:cubicBezTo>
                  <a:pt x="137" y="706"/>
                  <a:pt x="137" y="708"/>
                  <a:pt x="138" y="707"/>
                </a:cubicBezTo>
                <a:cubicBezTo>
                  <a:pt x="138" y="707"/>
                  <a:pt x="138" y="707"/>
                  <a:pt x="138" y="706"/>
                </a:cubicBezTo>
                <a:close/>
                <a:moveTo>
                  <a:pt x="186" y="639"/>
                </a:moveTo>
                <a:cubicBezTo>
                  <a:pt x="187" y="640"/>
                  <a:pt x="187" y="639"/>
                  <a:pt x="187" y="640"/>
                </a:cubicBezTo>
                <a:cubicBezTo>
                  <a:pt x="187" y="640"/>
                  <a:pt x="188" y="640"/>
                  <a:pt x="188" y="640"/>
                </a:cubicBezTo>
                <a:cubicBezTo>
                  <a:pt x="187" y="639"/>
                  <a:pt x="187" y="638"/>
                  <a:pt x="187" y="638"/>
                </a:cubicBezTo>
                <a:cubicBezTo>
                  <a:pt x="187" y="639"/>
                  <a:pt x="186" y="639"/>
                  <a:pt x="186" y="639"/>
                </a:cubicBezTo>
                <a:close/>
                <a:moveTo>
                  <a:pt x="176" y="643"/>
                </a:moveTo>
                <a:cubicBezTo>
                  <a:pt x="175" y="643"/>
                  <a:pt x="176" y="644"/>
                  <a:pt x="175" y="644"/>
                </a:cubicBezTo>
                <a:cubicBezTo>
                  <a:pt x="176" y="644"/>
                  <a:pt x="176" y="643"/>
                  <a:pt x="176" y="643"/>
                </a:cubicBezTo>
                <a:close/>
                <a:moveTo>
                  <a:pt x="186" y="621"/>
                </a:moveTo>
                <a:cubicBezTo>
                  <a:pt x="186" y="621"/>
                  <a:pt x="186" y="621"/>
                  <a:pt x="186" y="621"/>
                </a:cubicBezTo>
                <a:cubicBezTo>
                  <a:pt x="186" y="621"/>
                  <a:pt x="187" y="620"/>
                  <a:pt x="186" y="620"/>
                </a:cubicBezTo>
                <a:cubicBezTo>
                  <a:pt x="186" y="620"/>
                  <a:pt x="185" y="621"/>
                  <a:pt x="186" y="621"/>
                </a:cubicBezTo>
                <a:cubicBezTo>
                  <a:pt x="186" y="622"/>
                  <a:pt x="186" y="621"/>
                  <a:pt x="186" y="621"/>
                </a:cubicBezTo>
                <a:close/>
                <a:moveTo>
                  <a:pt x="185" y="599"/>
                </a:moveTo>
                <a:cubicBezTo>
                  <a:pt x="185" y="599"/>
                  <a:pt x="184" y="600"/>
                  <a:pt x="185" y="600"/>
                </a:cubicBezTo>
                <a:cubicBezTo>
                  <a:pt x="186" y="600"/>
                  <a:pt x="185" y="599"/>
                  <a:pt x="185" y="598"/>
                </a:cubicBezTo>
                <a:cubicBezTo>
                  <a:pt x="185" y="598"/>
                  <a:pt x="184" y="598"/>
                  <a:pt x="185" y="599"/>
                </a:cubicBezTo>
                <a:close/>
                <a:moveTo>
                  <a:pt x="128" y="650"/>
                </a:moveTo>
                <a:cubicBezTo>
                  <a:pt x="129" y="649"/>
                  <a:pt x="129" y="648"/>
                  <a:pt x="128" y="647"/>
                </a:cubicBezTo>
                <a:cubicBezTo>
                  <a:pt x="127" y="648"/>
                  <a:pt x="128" y="649"/>
                  <a:pt x="128" y="650"/>
                </a:cubicBezTo>
                <a:close/>
                <a:moveTo>
                  <a:pt x="176" y="600"/>
                </a:moveTo>
                <a:cubicBezTo>
                  <a:pt x="177" y="600"/>
                  <a:pt x="177" y="598"/>
                  <a:pt x="176" y="599"/>
                </a:cubicBezTo>
                <a:cubicBezTo>
                  <a:pt x="177" y="599"/>
                  <a:pt x="176" y="599"/>
                  <a:pt x="176" y="600"/>
                </a:cubicBezTo>
                <a:close/>
                <a:moveTo>
                  <a:pt x="128" y="641"/>
                </a:moveTo>
                <a:cubicBezTo>
                  <a:pt x="128" y="642"/>
                  <a:pt x="128" y="642"/>
                  <a:pt x="128" y="642"/>
                </a:cubicBezTo>
                <a:cubicBezTo>
                  <a:pt x="128" y="642"/>
                  <a:pt x="128" y="642"/>
                  <a:pt x="128" y="641"/>
                </a:cubicBezTo>
                <a:cubicBezTo>
                  <a:pt x="128" y="641"/>
                  <a:pt x="128" y="641"/>
                  <a:pt x="128" y="641"/>
                </a:cubicBezTo>
                <a:cubicBezTo>
                  <a:pt x="128" y="641"/>
                  <a:pt x="128" y="641"/>
                  <a:pt x="128" y="641"/>
                </a:cubicBezTo>
                <a:close/>
                <a:moveTo>
                  <a:pt x="127" y="620"/>
                </a:moveTo>
                <a:cubicBezTo>
                  <a:pt x="127" y="620"/>
                  <a:pt x="127" y="621"/>
                  <a:pt x="127" y="621"/>
                </a:cubicBezTo>
                <a:cubicBezTo>
                  <a:pt x="127" y="620"/>
                  <a:pt x="127" y="620"/>
                  <a:pt x="127" y="620"/>
                </a:cubicBezTo>
                <a:close/>
                <a:moveTo>
                  <a:pt x="183" y="563"/>
                </a:moveTo>
                <a:cubicBezTo>
                  <a:pt x="183" y="563"/>
                  <a:pt x="183" y="563"/>
                  <a:pt x="183" y="563"/>
                </a:cubicBezTo>
                <a:cubicBezTo>
                  <a:pt x="183" y="563"/>
                  <a:pt x="183" y="564"/>
                  <a:pt x="183" y="563"/>
                </a:cubicBezTo>
                <a:close/>
                <a:moveTo>
                  <a:pt x="183" y="549"/>
                </a:moveTo>
                <a:cubicBezTo>
                  <a:pt x="183" y="549"/>
                  <a:pt x="183" y="548"/>
                  <a:pt x="183" y="548"/>
                </a:cubicBezTo>
                <a:cubicBezTo>
                  <a:pt x="183" y="549"/>
                  <a:pt x="182" y="549"/>
                  <a:pt x="182" y="549"/>
                </a:cubicBezTo>
                <a:cubicBezTo>
                  <a:pt x="182" y="549"/>
                  <a:pt x="183" y="549"/>
                  <a:pt x="183" y="549"/>
                </a:cubicBezTo>
                <a:close/>
                <a:moveTo>
                  <a:pt x="181" y="520"/>
                </a:moveTo>
                <a:cubicBezTo>
                  <a:pt x="181" y="521"/>
                  <a:pt x="181" y="522"/>
                  <a:pt x="181" y="522"/>
                </a:cubicBezTo>
                <a:cubicBezTo>
                  <a:pt x="180" y="522"/>
                  <a:pt x="180" y="523"/>
                  <a:pt x="180" y="523"/>
                </a:cubicBezTo>
                <a:cubicBezTo>
                  <a:pt x="181" y="526"/>
                  <a:pt x="179" y="528"/>
                  <a:pt x="182" y="530"/>
                </a:cubicBezTo>
                <a:cubicBezTo>
                  <a:pt x="181" y="531"/>
                  <a:pt x="181" y="533"/>
                  <a:pt x="181" y="534"/>
                </a:cubicBezTo>
                <a:cubicBezTo>
                  <a:pt x="181" y="534"/>
                  <a:pt x="181" y="535"/>
                  <a:pt x="181" y="535"/>
                </a:cubicBezTo>
                <a:cubicBezTo>
                  <a:pt x="181" y="535"/>
                  <a:pt x="181" y="536"/>
                  <a:pt x="181" y="536"/>
                </a:cubicBezTo>
                <a:cubicBezTo>
                  <a:pt x="181" y="537"/>
                  <a:pt x="182" y="537"/>
                  <a:pt x="181" y="537"/>
                </a:cubicBezTo>
                <a:cubicBezTo>
                  <a:pt x="182" y="539"/>
                  <a:pt x="179" y="541"/>
                  <a:pt x="182" y="543"/>
                </a:cubicBezTo>
                <a:cubicBezTo>
                  <a:pt x="182" y="543"/>
                  <a:pt x="182" y="543"/>
                  <a:pt x="182" y="543"/>
                </a:cubicBezTo>
                <a:cubicBezTo>
                  <a:pt x="182" y="544"/>
                  <a:pt x="182" y="544"/>
                  <a:pt x="182" y="544"/>
                </a:cubicBezTo>
                <a:cubicBezTo>
                  <a:pt x="181" y="544"/>
                  <a:pt x="181" y="544"/>
                  <a:pt x="181" y="544"/>
                </a:cubicBezTo>
                <a:cubicBezTo>
                  <a:pt x="182" y="544"/>
                  <a:pt x="181" y="545"/>
                  <a:pt x="182" y="545"/>
                </a:cubicBezTo>
                <a:cubicBezTo>
                  <a:pt x="182" y="545"/>
                  <a:pt x="182" y="545"/>
                  <a:pt x="182" y="545"/>
                </a:cubicBezTo>
                <a:cubicBezTo>
                  <a:pt x="182" y="545"/>
                  <a:pt x="182" y="546"/>
                  <a:pt x="182" y="546"/>
                </a:cubicBezTo>
                <a:cubicBezTo>
                  <a:pt x="182" y="546"/>
                  <a:pt x="181" y="547"/>
                  <a:pt x="182" y="547"/>
                </a:cubicBezTo>
                <a:cubicBezTo>
                  <a:pt x="182" y="547"/>
                  <a:pt x="182" y="548"/>
                  <a:pt x="182" y="548"/>
                </a:cubicBezTo>
                <a:cubicBezTo>
                  <a:pt x="182" y="547"/>
                  <a:pt x="182" y="547"/>
                  <a:pt x="182" y="547"/>
                </a:cubicBezTo>
                <a:cubicBezTo>
                  <a:pt x="182" y="547"/>
                  <a:pt x="182" y="546"/>
                  <a:pt x="182" y="546"/>
                </a:cubicBezTo>
                <a:cubicBezTo>
                  <a:pt x="182" y="546"/>
                  <a:pt x="182" y="546"/>
                  <a:pt x="182" y="546"/>
                </a:cubicBezTo>
                <a:cubicBezTo>
                  <a:pt x="183" y="545"/>
                  <a:pt x="183" y="544"/>
                  <a:pt x="183" y="544"/>
                </a:cubicBezTo>
                <a:cubicBezTo>
                  <a:pt x="183" y="544"/>
                  <a:pt x="183" y="544"/>
                  <a:pt x="183" y="544"/>
                </a:cubicBezTo>
                <a:cubicBezTo>
                  <a:pt x="183" y="543"/>
                  <a:pt x="183" y="543"/>
                  <a:pt x="183" y="542"/>
                </a:cubicBezTo>
                <a:cubicBezTo>
                  <a:pt x="183" y="542"/>
                  <a:pt x="183" y="542"/>
                  <a:pt x="183" y="542"/>
                </a:cubicBezTo>
                <a:cubicBezTo>
                  <a:pt x="183" y="542"/>
                  <a:pt x="183" y="541"/>
                  <a:pt x="183" y="540"/>
                </a:cubicBezTo>
                <a:cubicBezTo>
                  <a:pt x="183" y="539"/>
                  <a:pt x="183" y="539"/>
                  <a:pt x="183" y="538"/>
                </a:cubicBezTo>
                <a:cubicBezTo>
                  <a:pt x="183" y="538"/>
                  <a:pt x="183" y="538"/>
                  <a:pt x="183" y="537"/>
                </a:cubicBezTo>
                <a:cubicBezTo>
                  <a:pt x="183" y="536"/>
                  <a:pt x="182" y="534"/>
                  <a:pt x="183" y="534"/>
                </a:cubicBezTo>
                <a:cubicBezTo>
                  <a:pt x="182" y="534"/>
                  <a:pt x="183" y="534"/>
                  <a:pt x="182" y="533"/>
                </a:cubicBezTo>
                <a:cubicBezTo>
                  <a:pt x="183" y="530"/>
                  <a:pt x="181" y="526"/>
                  <a:pt x="182" y="523"/>
                </a:cubicBezTo>
                <a:cubicBezTo>
                  <a:pt x="182" y="523"/>
                  <a:pt x="182" y="523"/>
                  <a:pt x="182" y="522"/>
                </a:cubicBezTo>
                <a:cubicBezTo>
                  <a:pt x="181" y="522"/>
                  <a:pt x="181" y="522"/>
                  <a:pt x="181" y="522"/>
                </a:cubicBezTo>
                <a:cubicBezTo>
                  <a:pt x="182" y="522"/>
                  <a:pt x="182" y="521"/>
                  <a:pt x="181" y="520"/>
                </a:cubicBezTo>
                <a:cubicBezTo>
                  <a:pt x="181" y="520"/>
                  <a:pt x="181" y="520"/>
                  <a:pt x="181" y="519"/>
                </a:cubicBezTo>
                <a:cubicBezTo>
                  <a:pt x="181" y="519"/>
                  <a:pt x="181" y="519"/>
                  <a:pt x="181" y="519"/>
                </a:cubicBezTo>
                <a:cubicBezTo>
                  <a:pt x="182" y="519"/>
                  <a:pt x="181" y="518"/>
                  <a:pt x="181" y="517"/>
                </a:cubicBezTo>
                <a:cubicBezTo>
                  <a:pt x="180" y="518"/>
                  <a:pt x="180" y="519"/>
                  <a:pt x="180" y="520"/>
                </a:cubicBezTo>
                <a:cubicBezTo>
                  <a:pt x="181" y="520"/>
                  <a:pt x="181" y="520"/>
                  <a:pt x="181" y="520"/>
                </a:cubicBezTo>
                <a:close/>
                <a:moveTo>
                  <a:pt x="183" y="547"/>
                </a:moveTo>
                <a:cubicBezTo>
                  <a:pt x="183" y="547"/>
                  <a:pt x="183" y="546"/>
                  <a:pt x="183" y="546"/>
                </a:cubicBezTo>
                <a:cubicBezTo>
                  <a:pt x="183" y="546"/>
                  <a:pt x="183" y="546"/>
                  <a:pt x="182" y="547"/>
                </a:cubicBezTo>
                <a:cubicBezTo>
                  <a:pt x="183" y="547"/>
                  <a:pt x="183" y="547"/>
                  <a:pt x="183" y="547"/>
                </a:cubicBezTo>
                <a:close/>
                <a:moveTo>
                  <a:pt x="174" y="537"/>
                </a:moveTo>
                <a:cubicBezTo>
                  <a:pt x="174" y="537"/>
                  <a:pt x="175" y="536"/>
                  <a:pt x="174" y="536"/>
                </a:cubicBezTo>
                <a:cubicBezTo>
                  <a:pt x="173" y="536"/>
                  <a:pt x="174" y="538"/>
                  <a:pt x="174" y="537"/>
                </a:cubicBezTo>
                <a:close/>
                <a:moveTo>
                  <a:pt x="174" y="534"/>
                </a:moveTo>
                <a:cubicBezTo>
                  <a:pt x="174" y="534"/>
                  <a:pt x="174" y="535"/>
                  <a:pt x="174" y="535"/>
                </a:cubicBezTo>
                <a:cubicBezTo>
                  <a:pt x="174" y="535"/>
                  <a:pt x="175" y="534"/>
                  <a:pt x="174" y="534"/>
                </a:cubicBezTo>
                <a:close/>
                <a:moveTo>
                  <a:pt x="179" y="474"/>
                </a:moveTo>
                <a:cubicBezTo>
                  <a:pt x="180" y="474"/>
                  <a:pt x="180" y="473"/>
                  <a:pt x="180" y="472"/>
                </a:cubicBezTo>
                <a:cubicBezTo>
                  <a:pt x="180" y="473"/>
                  <a:pt x="179" y="473"/>
                  <a:pt x="179" y="473"/>
                </a:cubicBezTo>
                <a:cubicBezTo>
                  <a:pt x="180" y="473"/>
                  <a:pt x="179" y="474"/>
                  <a:pt x="179" y="474"/>
                </a:cubicBezTo>
                <a:close/>
                <a:moveTo>
                  <a:pt x="166" y="486"/>
                </a:moveTo>
                <a:cubicBezTo>
                  <a:pt x="166" y="486"/>
                  <a:pt x="166" y="486"/>
                  <a:pt x="166" y="487"/>
                </a:cubicBezTo>
                <a:cubicBezTo>
                  <a:pt x="166" y="486"/>
                  <a:pt x="166" y="485"/>
                  <a:pt x="166" y="486"/>
                </a:cubicBezTo>
                <a:close/>
                <a:moveTo>
                  <a:pt x="172" y="473"/>
                </a:moveTo>
                <a:cubicBezTo>
                  <a:pt x="172" y="473"/>
                  <a:pt x="172" y="473"/>
                  <a:pt x="172" y="473"/>
                </a:cubicBezTo>
                <a:cubicBezTo>
                  <a:pt x="172" y="471"/>
                  <a:pt x="171" y="474"/>
                  <a:pt x="172" y="473"/>
                </a:cubicBezTo>
                <a:close/>
                <a:moveTo>
                  <a:pt x="366" y="291"/>
                </a:moveTo>
                <a:cubicBezTo>
                  <a:pt x="366" y="291"/>
                  <a:pt x="366" y="291"/>
                  <a:pt x="365" y="292"/>
                </a:cubicBezTo>
                <a:cubicBezTo>
                  <a:pt x="366" y="293"/>
                  <a:pt x="367" y="292"/>
                  <a:pt x="366" y="291"/>
                </a:cubicBezTo>
                <a:close/>
                <a:moveTo>
                  <a:pt x="168" y="401"/>
                </a:moveTo>
                <a:cubicBezTo>
                  <a:pt x="169" y="401"/>
                  <a:pt x="168" y="400"/>
                  <a:pt x="168" y="400"/>
                </a:cubicBezTo>
                <a:cubicBezTo>
                  <a:pt x="168" y="400"/>
                  <a:pt x="168" y="401"/>
                  <a:pt x="168" y="401"/>
                </a:cubicBezTo>
                <a:close/>
                <a:moveTo>
                  <a:pt x="161" y="359"/>
                </a:moveTo>
                <a:cubicBezTo>
                  <a:pt x="161" y="359"/>
                  <a:pt x="161" y="359"/>
                  <a:pt x="161" y="358"/>
                </a:cubicBezTo>
                <a:cubicBezTo>
                  <a:pt x="161" y="358"/>
                  <a:pt x="161" y="360"/>
                  <a:pt x="161" y="359"/>
                </a:cubicBezTo>
                <a:close/>
                <a:moveTo>
                  <a:pt x="161" y="342"/>
                </a:moveTo>
                <a:cubicBezTo>
                  <a:pt x="161" y="342"/>
                  <a:pt x="161" y="341"/>
                  <a:pt x="161" y="341"/>
                </a:cubicBezTo>
                <a:cubicBezTo>
                  <a:pt x="161" y="341"/>
                  <a:pt x="161" y="341"/>
                  <a:pt x="161" y="341"/>
                </a:cubicBezTo>
                <a:cubicBezTo>
                  <a:pt x="160" y="341"/>
                  <a:pt x="160" y="341"/>
                  <a:pt x="160" y="341"/>
                </a:cubicBezTo>
                <a:cubicBezTo>
                  <a:pt x="160" y="341"/>
                  <a:pt x="160" y="341"/>
                  <a:pt x="161" y="342"/>
                </a:cubicBezTo>
                <a:close/>
                <a:moveTo>
                  <a:pt x="161" y="322"/>
                </a:moveTo>
                <a:cubicBezTo>
                  <a:pt x="160" y="321"/>
                  <a:pt x="161" y="320"/>
                  <a:pt x="160" y="320"/>
                </a:cubicBezTo>
                <a:cubicBezTo>
                  <a:pt x="160" y="321"/>
                  <a:pt x="160" y="322"/>
                  <a:pt x="161" y="322"/>
                </a:cubicBezTo>
                <a:close/>
                <a:moveTo>
                  <a:pt x="160" y="310"/>
                </a:moveTo>
                <a:cubicBezTo>
                  <a:pt x="161" y="310"/>
                  <a:pt x="161" y="309"/>
                  <a:pt x="160" y="309"/>
                </a:cubicBezTo>
                <a:cubicBezTo>
                  <a:pt x="159" y="309"/>
                  <a:pt x="160" y="310"/>
                  <a:pt x="160" y="310"/>
                </a:cubicBezTo>
                <a:close/>
                <a:moveTo>
                  <a:pt x="160" y="282"/>
                </a:moveTo>
                <a:cubicBezTo>
                  <a:pt x="160" y="281"/>
                  <a:pt x="160" y="281"/>
                  <a:pt x="159" y="281"/>
                </a:cubicBezTo>
                <a:cubicBezTo>
                  <a:pt x="159" y="281"/>
                  <a:pt x="159" y="282"/>
                  <a:pt x="160" y="282"/>
                </a:cubicBezTo>
                <a:close/>
                <a:moveTo>
                  <a:pt x="106" y="296"/>
                </a:moveTo>
                <a:cubicBezTo>
                  <a:pt x="106" y="296"/>
                  <a:pt x="106" y="296"/>
                  <a:pt x="106" y="295"/>
                </a:cubicBezTo>
                <a:cubicBezTo>
                  <a:pt x="105" y="296"/>
                  <a:pt x="105" y="297"/>
                  <a:pt x="106" y="296"/>
                </a:cubicBezTo>
                <a:close/>
                <a:moveTo>
                  <a:pt x="106" y="232"/>
                </a:moveTo>
                <a:cubicBezTo>
                  <a:pt x="106" y="231"/>
                  <a:pt x="106" y="231"/>
                  <a:pt x="106" y="230"/>
                </a:cubicBezTo>
                <a:cubicBezTo>
                  <a:pt x="105" y="231"/>
                  <a:pt x="105" y="232"/>
                  <a:pt x="106" y="232"/>
                </a:cubicBezTo>
                <a:close/>
                <a:moveTo>
                  <a:pt x="163" y="134"/>
                </a:moveTo>
                <a:cubicBezTo>
                  <a:pt x="163" y="134"/>
                  <a:pt x="163" y="133"/>
                  <a:pt x="163" y="133"/>
                </a:cubicBezTo>
                <a:cubicBezTo>
                  <a:pt x="162" y="133"/>
                  <a:pt x="162" y="134"/>
                  <a:pt x="163" y="134"/>
                </a:cubicBezTo>
                <a:close/>
                <a:moveTo>
                  <a:pt x="163" y="116"/>
                </a:moveTo>
                <a:cubicBezTo>
                  <a:pt x="164" y="116"/>
                  <a:pt x="164" y="115"/>
                  <a:pt x="163" y="115"/>
                </a:cubicBezTo>
                <a:cubicBezTo>
                  <a:pt x="163" y="115"/>
                  <a:pt x="163" y="116"/>
                  <a:pt x="163" y="116"/>
                </a:cubicBezTo>
                <a:close/>
                <a:moveTo>
                  <a:pt x="147" y="1150"/>
                </a:moveTo>
                <a:cubicBezTo>
                  <a:pt x="147" y="1151"/>
                  <a:pt x="147" y="1152"/>
                  <a:pt x="147" y="1153"/>
                </a:cubicBezTo>
                <a:cubicBezTo>
                  <a:pt x="146" y="1152"/>
                  <a:pt x="146" y="1152"/>
                  <a:pt x="145" y="1152"/>
                </a:cubicBezTo>
                <a:cubicBezTo>
                  <a:pt x="141" y="1154"/>
                  <a:pt x="137" y="1151"/>
                  <a:pt x="133" y="1150"/>
                </a:cubicBezTo>
                <a:cubicBezTo>
                  <a:pt x="132" y="1151"/>
                  <a:pt x="133" y="1152"/>
                  <a:pt x="134" y="1152"/>
                </a:cubicBezTo>
                <a:cubicBezTo>
                  <a:pt x="132" y="1155"/>
                  <a:pt x="134" y="1160"/>
                  <a:pt x="129" y="1160"/>
                </a:cubicBezTo>
                <a:cubicBezTo>
                  <a:pt x="129" y="1158"/>
                  <a:pt x="129" y="1157"/>
                  <a:pt x="128" y="1155"/>
                </a:cubicBezTo>
                <a:cubicBezTo>
                  <a:pt x="128" y="1155"/>
                  <a:pt x="129" y="1154"/>
                  <a:pt x="129" y="1154"/>
                </a:cubicBezTo>
                <a:cubicBezTo>
                  <a:pt x="128" y="1153"/>
                  <a:pt x="128" y="1152"/>
                  <a:pt x="128" y="1151"/>
                </a:cubicBezTo>
                <a:cubicBezTo>
                  <a:pt x="128" y="1149"/>
                  <a:pt x="128" y="1148"/>
                  <a:pt x="128" y="1146"/>
                </a:cubicBezTo>
                <a:cubicBezTo>
                  <a:pt x="128" y="1145"/>
                  <a:pt x="128" y="1144"/>
                  <a:pt x="128" y="1142"/>
                </a:cubicBezTo>
                <a:cubicBezTo>
                  <a:pt x="128" y="1141"/>
                  <a:pt x="129" y="1139"/>
                  <a:pt x="129" y="1137"/>
                </a:cubicBezTo>
                <a:cubicBezTo>
                  <a:pt x="129" y="1136"/>
                  <a:pt x="128" y="1134"/>
                  <a:pt x="128" y="1133"/>
                </a:cubicBezTo>
                <a:cubicBezTo>
                  <a:pt x="128" y="1131"/>
                  <a:pt x="129" y="1129"/>
                  <a:pt x="129" y="1127"/>
                </a:cubicBezTo>
                <a:cubicBezTo>
                  <a:pt x="129" y="1121"/>
                  <a:pt x="130" y="1115"/>
                  <a:pt x="130" y="1110"/>
                </a:cubicBezTo>
                <a:cubicBezTo>
                  <a:pt x="130" y="1109"/>
                  <a:pt x="130" y="1109"/>
                  <a:pt x="130" y="1108"/>
                </a:cubicBezTo>
                <a:cubicBezTo>
                  <a:pt x="131" y="1105"/>
                  <a:pt x="129" y="1103"/>
                  <a:pt x="131" y="1100"/>
                </a:cubicBezTo>
                <a:cubicBezTo>
                  <a:pt x="130" y="1097"/>
                  <a:pt x="131" y="1093"/>
                  <a:pt x="131" y="1090"/>
                </a:cubicBezTo>
                <a:cubicBezTo>
                  <a:pt x="131" y="1088"/>
                  <a:pt x="131" y="1086"/>
                  <a:pt x="131" y="1084"/>
                </a:cubicBezTo>
                <a:cubicBezTo>
                  <a:pt x="132" y="1079"/>
                  <a:pt x="132" y="1075"/>
                  <a:pt x="132" y="1071"/>
                </a:cubicBezTo>
                <a:cubicBezTo>
                  <a:pt x="133" y="1070"/>
                  <a:pt x="132" y="1069"/>
                  <a:pt x="132" y="1068"/>
                </a:cubicBezTo>
                <a:cubicBezTo>
                  <a:pt x="132" y="1065"/>
                  <a:pt x="133" y="1063"/>
                  <a:pt x="133" y="1061"/>
                </a:cubicBezTo>
                <a:cubicBezTo>
                  <a:pt x="133" y="1060"/>
                  <a:pt x="132" y="1060"/>
                  <a:pt x="132" y="1059"/>
                </a:cubicBezTo>
                <a:cubicBezTo>
                  <a:pt x="132" y="1058"/>
                  <a:pt x="133" y="1056"/>
                  <a:pt x="133" y="1055"/>
                </a:cubicBezTo>
                <a:cubicBezTo>
                  <a:pt x="133" y="1051"/>
                  <a:pt x="132" y="1047"/>
                  <a:pt x="133" y="1043"/>
                </a:cubicBezTo>
                <a:cubicBezTo>
                  <a:pt x="133" y="1041"/>
                  <a:pt x="132" y="1040"/>
                  <a:pt x="133" y="1038"/>
                </a:cubicBezTo>
                <a:cubicBezTo>
                  <a:pt x="132" y="1036"/>
                  <a:pt x="133" y="1033"/>
                  <a:pt x="133" y="1031"/>
                </a:cubicBezTo>
                <a:cubicBezTo>
                  <a:pt x="133" y="1031"/>
                  <a:pt x="133" y="1031"/>
                  <a:pt x="133" y="1030"/>
                </a:cubicBezTo>
                <a:cubicBezTo>
                  <a:pt x="133" y="1027"/>
                  <a:pt x="134" y="1025"/>
                  <a:pt x="133" y="1022"/>
                </a:cubicBezTo>
                <a:cubicBezTo>
                  <a:pt x="133" y="1022"/>
                  <a:pt x="134" y="1021"/>
                  <a:pt x="134" y="1021"/>
                </a:cubicBezTo>
                <a:cubicBezTo>
                  <a:pt x="134" y="1020"/>
                  <a:pt x="134" y="1018"/>
                  <a:pt x="134" y="1018"/>
                </a:cubicBezTo>
                <a:cubicBezTo>
                  <a:pt x="134" y="1016"/>
                  <a:pt x="133" y="1012"/>
                  <a:pt x="134" y="1009"/>
                </a:cubicBezTo>
                <a:cubicBezTo>
                  <a:pt x="134" y="1006"/>
                  <a:pt x="134" y="1003"/>
                  <a:pt x="135" y="1000"/>
                </a:cubicBezTo>
                <a:cubicBezTo>
                  <a:pt x="134" y="999"/>
                  <a:pt x="135" y="999"/>
                  <a:pt x="134" y="998"/>
                </a:cubicBezTo>
                <a:cubicBezTo>
                  <a:pt x="135" y="991"/>
                  <a:pt x="134" y="984"/>
                  <a:pt x="135" y="977"/>
                </a:cubicBezTo>
                <a:cubicBezTo>
                  <a:pt x="133" y="973"/>
                  <a:pt x="135" y="970"/>
                  <a:pt x="134" y="967"/>
                </a:cubicBezTo>
                <a:cubicBezTo>
                  <a:pt x="134" y="966"/>
                  <a:pt x="134" y="966"/>
                  <a:pt x="135" y="965"/>
                </a:cubicBezTo>
                <a:cubicBezTo>
                  <a:pt x="134" y="955"/>
                  <a:pt x="135" y="945"/>
                  <a:pt x="135" y="935"/>
                </a:cubicBezTo>
                <a:cubicBezTo>
                  <a:pt x="135" y="928"/>
                  <a:pt x="135" y="921"/>
                  <a:pt x="135" y="913"/>
                </a:cubicBezTo>
                <a:cubicBezTo>
                  <a:pt x="135" y="908"/>
                  <a:pt x="135" y="904"/>
                  <a:pt x="136" y="899"/>
                </a:cubicBezTo>
                <a:cubicBezTo>
                  <a:pt x="135" y="897"/>
                  <a:pt x="135" y="894"/>
                  <a:pt x="135" y="891"/>
                </a:cubicBezTo>
                <a:cubicBezTo>
                  <a:pt x="135" y="888"/>
                  <a:pt x="135" y="885"/>
                  <a:pt x="135" y="883"/>
                </a:cubicBezTo>
                <a:cubicBezTo>
                  <a:pt x="135" y="883"/>
                  <a:pt x="135" y="883"/>
                  <a:pt x="135" y="883"/>
                </a:cubicBezTo>
                <a:cubicBezTo>
                  <a:pt x="136" y="873"/>
                  <a:pt x="135" y="864"/>
                  <a:pt x="135" y="854"/>
                </a:cubicBezTo>
                <a:cubicBezTo>
                  <a:pt x="135" y="846"/>
                  <a:pt x="135" y="838"/>
                  <a:pt x="135" y="830"/>
                </a:cubicBezTo>
                <a:cubicBezTo>
                  <a:pt x="135" y="830"/>
                  <a:pt x="135" y="829"/>
                  <a:pt x="135" y="829"/>
                </a:cubicBezTo>
                <a:cubicBezTo>
                  <a:pt x="134" y="828"/>
                  <a:pt x="134" y="827"/>
                  <a:pt x="134" y="826"/>
                </a:cubicBezTo>
                <a:cubicBezTo>
                  <a:pt x="134" y="825"/>
                  <a:pt x="135" y="825"/>
                  <a:pt x="135" y="825"/>
                </a:cubicBezTo>
                <a:cubicBezTo>
                  <a:pt x="135" y="824"/>
                  <a:pt x="134" y="824"/>
                  <a:pt x="134" y="824"/>
                </a:cubicBezTo>
                <a:cubicBezTo>
                  <a:pt x="134" y="821"/>
                  <a:pt x="134" y="817"/>
                  <a:pt x="134" y="814"/>
                </a:cubicBezTo>
                <a:cubicBezTo>
                  <a:pt x="134" y="814"/>
                  <a:pt x="134" y="814"/>
                  <a:pt x="134" y="814"/>
                </a:cubicBezTo>
                <a:cubicBezTo>
                  <a:pt x="134" y="805"/>
                  <a:pt x="133" y="796"/>
                  <a:pt x="133" y="787"/>
                </a:cubicBezTo>
                <a:cubicBezTo>
                  <a:pt x="132" y="770"/>
                  <a:pt x="132" y="753"/>
                  <a:pt x="130" y="735"/>
                </a:cubicBezTo>
                <a:cubicBezTo>
                  <a:pt x="130" y="735"/>
                  <a:pt x="130" y="735"/>
                  <a:pt x="131" y="735"/>
                </a:cubicBezTo>
                <a:cubicBezTo>
                  <a:pt x="131" y="735"/>
                  <a:pt x="131" y="735"/>
                  <a:pt x="131" y="735"/>
                </a:cubicBezTo>
                <a:cubicBezTo>
                  <a:pt x="131" y="735"/>
                  <a:pt x="131" y="735"/>
                  <a:pt x="131" y="735"/>
                </a:cubicBezTo>
                <a:cubicBezTo>
                  <a:pt x="132" y="753"/>
                  <a:pt x="133" y="770"/>
                  <a:pt x="134" y="787"/>
                </a:cubicBezTo>
                <a:cubicBezTo>
                  <a:pt x="134" y="796"/>
                  <a:pt x="135" y="805"/>
                  <a:pt x="135" y="814"/>
                </a:cubicBezTo>
                <a:cubicBezTo>
                  <a:pt x="135" y="814"/>
                  <a:pt x="136" y="816"/>
                  <a:pt x="136" y="817"/>
                </a:cubicBezTo>
                <a:cubicBezTo>
                  <a:pt x="136" y="818"/>
                  <a:pt x="136" y="820"/>
                  <a:pt x="136" y="821"/>
                </a:cubicBezTo>
                <a:cubicBezTo>
                  <a:pt x="136" y="823"/>
                  <a:pt x="135" y="825"/>
                  <a:pt x="136" y="826"/>
                </a:cubicBezTo>
                <a:cubicBezTo>
                  <a:pt x="136" y="826"/>
                  <a:pt x="136" y="826"/>
                  <a:pt x="136" y="826"/>
                </a:cubicBezTo>
                <a:cubicBezTo>
                  <a:pt x="136" y="826"/>
                  <a:pt x="136" y="826"/>
                  <a:pt x="136" y="826"/>
                </a:cubicBezTo>
                <a:cubicBezTo>
                  <a:pt x="136" y="827"/>
                  <a:pt x="136" y="828"/>
                  <a:pt x="136" y="830"/>
                </a:cubicBezTo>
                <a:cubicBezTo>
                  <a:pt x="136" y="830"/>
                  <a:pt x="136" y="830"/>
                  <a:pt x="136" y="830"/>
                </a:cubicBezTo>
                <a:cubicBezTo>
                  <a:pt x="136" y="838"/>
                  <a:pt x="136" y="846"/>
                  <a:pt x="136" y="854"/>
                </a:cubicBezTo>
                <a:cubicBezTo>
                  <a:pt x="136" y="864"/>
                  <a:pt x="137" y="873"/>
                  <a:pt x="136" y="883"/>
                </a:cubicBezTo>
                <a:cubicBezTo>
                  <a:pt x="136" y="883"/>
                  <a:pt x="136" y="883"/>
                  <a:pt x="136" y="883"/>
                </a:cubicBezTo>
                <a:cubicBezTo>
                  <a:pt x="137" y="884"/>
                  <a:pt x="137" y="886"/>
                  <a:pt x="137" y="887"/>
                </a:cubicBezTo>
                <a:cubicBezTo>
                  <a:pt x="137" y="890"/>
                  <a:pt x="137" y="894"/>
                  <a:pt x="137" y="896"/>
                </a:cubicBezTo>
                <a:cubicBezTo>
                  <a:pt x="137" y="897"/>
                  <a:pt x="138" y="898"/>
                  <a:pt x="138" y="897"/>
                </a:cubicBezTo>
                <a:cubicBezTo>
                  <a:pt x="138" y="895"/>
                  <a:pt x="137" y="893"/>
                  <a:pt x="138" y="891"/>
                </a:cubicBezTo>
                <a:cubicBezTo>
                  <a:pt x="138" y="891"/>
                  <a:pt x="138" y="891"/>
                  <a:pt x="138" y="891"/>
                </a:cubicBezTo>
                <a:cubicBezTo>
                  <a:pt x="138" y="889"/>
                  <a:pt x="137" y="887"/>
                  <a:pt x="139" y="886"/>
                </a:cubicBezTo>
                <a:cubicBezTo>
                  <a:pt x="139" y="885"/>
                  <a:pt x="138" y="885"/>
                  <a:pt x="138" y="884"/>
                </a:cubicBezTo>
                <a:cubicBezTo>
                  <a:pt x="140" y="882"/>
                  <a:pt x="138" y="879"/>
                  <a:pt x="139" y="876"/>
                </a:cubicBezTo>
                <a:cubicBezTo>
                  <a:pt x="138" y="875"/>
                  <a:pt x="139" y="873"/>
                  <a:pt x="138" y="872"/>
                </a:cubicBezTo>
                <a:cubicBezTo>
                  <a:pt x="138" y="873"/>
                  <a:pt x="138" y="873"/>
                  <a:pt x="138" y="873"/>
                </a:cubicBezTo>
                <a:cubicBezTo>
                  <a:pt x="138" y="873"/>
                  <a:pt x="139" y="873"/>
                  <a:pt x="138" y="874"/>
                </a:cubicBezTo>
                <a:cubicBezTo>
                  <a:pt x="138" y="874"/>
                  <a:pt x="138" y="874"/>
                  <a:pt x="138" y="874"/>
                </a:cubicBezTo>
                <a:cubicBezTo>
                  <a:pt x="138" y="874"/>
                  <a:pt x="138" y="874"/>
                  <a:pt x="138" y="873"/>
                </a:cubicBezTo>
                <a:cubicBezTo>
                  <a:pt x="138" y="873"/>
                  <a:pt x="138" y="873"/>
                  <a:pt x="138" y="873"/>
                </a:cubicBezTo>
                <a:cubicBezTo>
                  <a:pt x="138" y="873"/>
                  <a:pt x="138" y="872"/>
                  <a:pt x="138" y="872"/>
                </a:cubicBezTo>
                <a:cubicBezTo>
                  <a:pt x="138" y="872"/>
                  <a:pt x="138" y="872"/>
                  <a:pt x="138" y="872"/>
                </a:cubicBezTo>
                <a:cubicBezTo>
                  <a:pt x="137" y="872"/>
                  <a:pt x="139" y="872"/>
                  <a:pt x="139" y="871"/>
                </a:cubicBezTo>
                <a:cubicBezTo>
                  <a:pt x="138" y="871"/>
                  <a:pt x="138" y="870"/>
                  <a:pt x="138" y="870"/>
                </a:cubicBezTo>
                <a:cubicBezTo>
                  <a:pt x="139" y="870"/>
                  <a:pt x="138" y="869"/>
                  <a:pt x="139" y="868"/>
                </a:cubicBezTo>
                <a:cubicBezTo>
                  <a:pt x="139" y="868"/>
                  <a:pt x="139" y="867"/>
                  <a:pt x="138" y="867"/>
                </a:cubicBezTo>
                <a:cubicBezTo>
                  <a:pt x="140" y="865"/>
                  <a:pt x="138" y="862"/>
                  <a:pt x="139" y="860"/>
                </a:cubicBezTo>
                <a:cubicBezTo>
                  <a:pt x="139" y="860"/>
                  <a:pt x="139" y="860"/>
                  <a:pt x="138" y="859"/>
                </a:cubicBezTo>
                <a:cubicBezTo>
                  <a:pt x="139" y="859"/>
                  <a:pt x="139" y="858"/>
                  <a:pt x="139" y="857"/>
                </a:cubicBezTo>
                <a:cubicBezTo>
                  <a:pt x="139" y="856"/>
                  <a:pt x="138" y="855"/>
                  <a:pt x="138" y="854"/>
                </a:cubicBezTo>
                <a:cubicBezTo>
                  <a:pt x="138" y="853"/>
                  <a:pt x="139" y="852"/>
                  <a:pt x="138" y="851"/>
                </a:cubicBezTo>
                <a:cubicBezTo>
                  <a:pt x="139" y="851"/>
                  <a:pt x="139" y="851"/>
                  <a:pt x="139" y="851"/>
                </a:cubicBezTo>
                <a:cubicBezTo>
                  <a:pt x="138" y="851"/>
                  <a:pt x="138" y="851"/>
                  <a:pt x="138" y="851"/>
                </a:cubicBezTo>
                <a:cubicBezTo>
                  <a:pt x="139" y="850"/>
                  <a:pt x="138" y="849"/>
                  <a:pt x="138" y="849"/>
                </a:cubicBezTo>
                <a:cubicBezTo>
                  <a:pt x="138" y="849"/>
                  <a:pt x="138" y="849"/>
                  <a:pt x="138" y="849"/>
                </a:cubicBezTo>
                <a:cubicBezTo>
                  <a:pt x="138" y="849"/>
                  <a:pt x="138" y="849"/>
                  <a:pt x="138" y="849"/>
                </a:cubicBezTo>
                <a:cubicBezTo>
                  <a:pt x="138" y="848"/>
                  <a:pt x="138" y="848"/>
                  <a:pt x="138" y="848"/>
                </a:cubicBezTo>
                <a:cubicBezTo>
                  <a:pt x="138" y="849"/>
                  <a:pt x="138" y="848"/>
                  <a:pt x="137" y="848"/>
                </a:cubicBezTo>
                <a:cubicBezTo>
                  <a:pt x="137" y="848"/>
                  <a:pt x="137" y="848"/>
                  <a:pt x="138" y="848"/>
                </a:cubicBezTo>
                <a:cubicBezTo>
                  <a:pt x="138" y="848"/>
                  <a:pt x="138" y="848"/>
                  <a:pt x="138" y="848"/>
                </a:cubicBezTo>
                <a:cubicBezTo>
                  <a:pt x="138" y="848"/>
                  <a:pt x="138" y="848"/>
                  <a:pt x="138" y="848"/>
                </a:cubicBezTo>
                <a:cubicBezTo>
                  <a:pt x="138" y="848"/>
                  <a:pt x="139" y="848"/>
                  <a:pt x="139" y="848"/>
                </a:cubicBezTo>
                <a:cubicBezTo>
                  <a:pt x="139" y="847"/>
                  <a:pt x="138" y="846"/>
                  <a:pt x="138" y="846"/>
                </a:cubicBezTo>
                <a:cubicBezTo>
                  <a:pt x="139" y="845"/>
                  <a:pt x="138" y="845"/>
                  <a:pt x="139" y="844"/>
                </a:cubicBezTo>
                <a:cubicBezTo>
                  <a:pt x="138" y="844"/>
                  <a:pt x="139" y="844"/>
                  <a:pt x="138" y="843"/>
                </a:cubicBezTo>
                <a:cubicBezTo>
                  <a:pt x="139" y="842"/>
                  <a:pt x="139" y="841"/>
                  <a:pt x="138" y="840"/>
                </a:cubicBezTo>
                <a:cubicBezTo>
                  <a:pt x="139" y="837"/>
                  <a:pt x="138" y="835"/>
                  <a:pt x="139" y="833"/>
                </a:cubicBezTo>
                <a:cubicBezTo>
                  <a:pt x="138" y="832"/>
                  <a:pt x="137" y="830"/>
                  <a:pt x="137" y="830"/>
                </a:cubicBezTo>
                <a:cubicBezTo>
                  <a:pt x="137" y="829"/>
                  <a:pt x="138" y="829"/>
                  <a:pt x="137" y="829"/>
                </a:cubicBezTo>
                <a:cubicBezTo>
                  <a:pt x="137" y="829"/>
                  <a:pt x="137" y="829"/>
                  <a:pt x="137" y="829"/>
                </a:cubicBezTo>
                <a:cubicBezTo>
                  <a:pt x="136" y="828"/>
                  <a:pt x="137" y="828"/>
                  <a:pt x="137" y="827"/>
                </a:cubicBezTo>
                <a:cubicBezTo>
                  <a:pt x="137" y="827"/>
                  <a:pt x="137" y="827"/>
                  <a:pt x="137" y="827"/>
                </a:cubicBezTo>
                <a:cubicBezTo>
                  <a:pt x="136" y="827"/>
                  <a:pt x="136" y="827"/>
                  <a:pt x="136" y="826"/>
                </a:cubicBezTo>
                <a:cubicBezTo>
                  <a:pt x="136" y="826"/>
                  <a:pt x="136" y="826"/>
                  <a:pt x="136" y="826"/>
                </a:cubicBezTo>
                <a:cubicBezTo>
                  <a:pt x="136" y="826"/>
                  <a:pt x="136" y="826"/>
                  <a:pt x="137" y="826"/>
                </a:cubicBezTo>
                <a:cubicBezTo>
                  <a:pt x="136" y="826"/>
                  <a:pt x="136" y="826"/>
                  <a:pt x="136" y="826"/>
                </a:cubicBezTo>
                <a:cubicBezTo>
                  <a:pt x="136" y="826"/>
                  <a:pt x="137" y="825"/>
                  <a:pt x="137" y="825"/>
                </a:cubicBezTo>
                <a:cubicBezTo>
                  <a:pt x="137" y="825"/>
                  <a:pt x="137" y="824"/>
                  <a:pt x="137" y="824"/>
                </a:cubicBezTo>
                <a:cubicBezTo>
                  <a:pt x="137" y="823"/>
                  <a:pt x="139" y="822"/>
                  <a:pt x="138" y="821"/>
                </a:cubicBezTo>
                <a:cubicBezTo>
                  <a:pt x="139" y="816"/>
                  <a:pt x="137" y="811"/>
                  <a:pt x="138" y="806"/>
                </a:cubicBezTo>
                <a:cubicBezTo>
                  <a:pt x="138" y="804"/>
                  <a:pt x="137" y="803"/>
                  <a:pt x="138" y="801"/>
                </a:cubicBezTo>
                <a:cubicBezTo>
                  <a:pt x="137" y="798"/>
                  <a:pt x="138" y="796"/>
                  <a:pt x="137" y="794"/>
                </a:cubicBezTo>
                <a:cubicBezTo>
                  <a:pt x="138" y="793"/>
                  <a:pt x="138" y="793"/>
                  <a:pt x="139" y="793"/>
                </a:cubicBezTo>
                <a:cubicBezTo>
                  <a:pt x="138" y="792"/>
                  <a:pt x="139" y="790"/>
                  <a:pt x="137" y="790"/>
                </a:cubicBezTo>
                <a:cubicBezTo>
                  <a:pt x="138" y="789"/>
                  <a:pt x="139" y="789"/>
                  <a:pt x="139" y="789"/>
                </a:cubicBezTo>
                <a:cubicBezTo>
                  <a:pt x="138" y="783"/>
                  <a:pt x="138" y="779"/>
                  <a:pt x="138" y="775"/>
                </a:cubicBezTo>
                <a:cubicBezTo>
                  <a:pt x="138" y="775"/>
                  <a:pt x="138" y="775"/>
                  <a:pt x="138" y="775"/>
                </a:cubicBezTo>
                <a:cubicBezTo>
                  <a:pt x="138" y="775"/>
                  <a:pt x="138" y="775"/>
                  <a:pt x="138" y="775"/>
                </a:cubicBezTo>
                <a:cubicBezTo>
                  <a:pt x="139" y="775"/>
                  <a:pt x="139" y="775"/>
                  <a:pt x="139" y="775"/>
                </a:cubicBezTo>
                <a:cubicBezTo>
                  <a:pt x="139" y="779"/>
                  <a:pt x="139" y="783"/>
                  <a:pt x="140" y="789"/>
                </a:cubicBezTo>
                <a:cubicBezTo>
                  <a:pt x="140" y="789"/>
                  <a:pt x="140" y="789"/>
                  <a:pt x="140" y="789"/>
                </a:cubicBezTo>
                <a:cubicBezTo>
                  <a:pt x="141" y="793"/>
                  <a:pt x="140" y="798"/>
                  <a:pt x="141" y="803"/>
                </a:cubicBezTo>
                <a:cubicBezTo>
                  <a:pt x="141" y="803"/>
                  <a:pt x="141" y="804"/>
                  <a:pt x="140" y="804"/>
                </a:cubicBezTo>
                <a:cubicBezTo>
                  <a:pt x="142" y="806"/>
                  <a:pt x="140" y="808"/>
                  <a:pt x="141" y="810"/>
                </a:cubicBezTo>
                <a:cubicBezTo>
                  <a:pt x="141" y="808"/>
                  <a:pt x="143" y="807"/>
                  <a:pt x="141" y="806"/>
                </a:cubicBezTo>
                <a:cubicBezTo>
                  <a:pt x="143" y="805"/>
                  <a:pt x="142" y="803"/>
                  <a:pt x="142" y="801"/>
                </a:cubicBezTo>
                <a:cubicBezTo>
                  <a:pt x="142" y="799"/>
                  <a:pt x="142" y="797"/>
                  <a:pt x="142" y="794"/>
                </a:cubicBezTo>
                <a:cubicBezTo>
                  <a:pt x="142" y="793"/>
                  <a:pt x="141" y="791"/>
                  <a:pt x="141" y="790"/>
                </a:cubicBezTo>
                <a:cubicBezTo>
                  <a:pt x="141" y="789"/>
                  <a:pt x="142" y="786"/>
                  <a:pt x="142" y="784"/>
                </a:cubicBezTo>
                <a:cubicBezTo>
                  <a:pt x="142" y="783"/>
                  <a:pt x="141" y="783"/>
                  <a:pt x="141" y="782"/>
                </a:cubicBezTo>
                <a:cubicBezTo>
                  <a:pt x="141" y="781"/>
                  <a:pt x="142" y="780"/>
                  <a:pt x="142" y="780"/>
                </a:cubicBezTo>
                <a:cubicBezTo>
                  <a:pt x="142" y="779"/>
                  <a:pt x="142" y="779"/>
                  <a:pt x="142" y="779"/>
                </a:cubicBezTo>
                <a:cubicBezTo>
                  <a:pt x="142" y="780"/>
                  <a:pt x="142" y="779"/>
                  <a:pt x="142" y="779"/>
                </a:cubicBezTo>
                <a:cubicBezTo>
                  <a:pt x="142" y="779"/>
                  <a:pt x="141" y="779"/>
                  <a:pt x="141" y="778"/>
                </a:cubicBezTo>
                <a:cubicBezTo>
                  <a:pt x="141" y="778"/>
                  <a:pt x="141" y="778"/>
                  <a:pt x="141" y="778"/>
                </a:cubicBezTo>
                <a:cubicBezTo>
                  <a:pt x="140" y="775"/>
                  <a:pt x="141" y="771"/>
                  <a:pt x="140" y="768"/>
                </a:cubicBezTo>
                <a:cubicBezTo>
                  <a:pt x="141" y="768"/>
                  <a:pt x="141" y="767"/>
                  <a:pt x="141" y="767"/>
                </a:cubicBezTo>
                <a:cubicBezTo>
                  <a:pt x="141" y="766"/>
                  <a:pt x="141" y="765"/>
                  <a:pt x="141" y="765"/>
                </a:cubicBezTo>
                <a:cubicBezTo>
                  <a:pt x="141" y="764"/>
                  <a:pt x="141" y="764"/>
                  <a:pt x="141" y="763"/>
                </a:cubicBezTo>
                <a:cubicBezTo>
                  <a:pt x="141" y="762"/>
                  <a:pt x="140" y="762"/>
                  <a:pt x="141" y="762"/>
                </a:cubicBezTo>
                <a:cubicBezTo>
                  <a:pt x="141" y="762"/>
                  <a:pt x="141" y="762"/>
                  <a:pt x="141" y="762"/>
                </a:cubicBezTo>
                <a:cubicBezTo>
                  <a:pt x="141" y="760"/>
                  <a:pt x="141" y="759"/>
                  <a:pt x="141" y="758"/>
                </a:cubicBezTo>
                <a:cubicBezTo>
                  <a:pt x="140" y="756"/>
                  <a:pt x="140" y="754"/>
                  <a:pt x="141" y="753"/>
                </a:cubicBezTo>
                <a:cubicBezTo>
                  <a:pt x="141" y="753"/>
                  <a:pt x="141" y="753"/>
                  <a:pt x="141" y="752"/>
                </a:cubicBezTo>
                <a:cubicBezTo>
                  <a:pt x="141" y="752"/>
                  <a:pt x="141" y="752"/>
                  <a:pt x="141" y="752"/>
                </a:cubicBezTo>
                <a:cubicBezTo>
                  <a:pt x="141" y="753"/>
                  <a:pt x="142" y="753"/>
                  <a:pt x="142" y="753"/>
                </a:cubicBezTo>
                <a:cubicBezTo>
                  <a:pt x="141" y="754"/>
                  <a:pt x="141" y="756"/>
                  <a:pt x="141" y="758"/>
                </a:cubicBezTo>
                <a:cubicBezTo>
                  <a:pt x="142" y="759"/>
                  <a:pt x="142" y="760"/>
                  <a:pt x="142" y="761"/>
                </a:cubicBezTo>
                <a:cubicBezTo>
                  <a:pt x="142" y="761"/>
                  <a:pt x="142" y="761"/>
                  <a:pt x="142" y="761"/>
                </a:cubicBezTo>
                <a:cubicBezTo>
                  <a:pt x="142" y="764"/>
                  <a:pt x="143" y="766"/>
                  <a:pt x="142" y="768"/>
                </a:cubicBezTo>
                <a:cubicBezTo>
                  <a:pt x="143" y="770"/>
                  <a:pt x="142" y="770"/>
                  <a:pt x="143" y="771"/>
                </a:cubicBezTo>
                <a:cubicBezTo>
                  <a:pt x="142" y="771"/>
                  <a:pt x="142" y="772"/>
                  <a:pt x="142" y="772"/>
                </a:cubicBezTo>
                <a:cubicBezTo>
                  <a:pt x="143" y="773"/>
                  <a:pt x="143" y="774"/>
                  <a:pt x="143" y="775"/>
                </a:cubicBezTo>
                <a:cubicBezTo>
                  <a:pt x="144" y="776"/>
                  <a:pt x="144" y="773"/>
                  <a:pt x="143" y="773"/>
                </a:cubicBezTo>
                <a:cubicBezTo>
                  <a:pt x="144" y="767"/>
                  <a:pt x="142" y="762"/>
                  <a:pt x="143" y="756"/>
                </a:cubicBezTo>
                <a:cubicBezTo>
                  <a:pt x="142" y="754"/>
                  <a:pt x="142" y="752"/>
                  <a:pt x="142" y="750"/>
                </a:cubicBezTo>
                <a:cubicBezTo>
                  <a:pt x="142" y="749"/>
                  <a:pt x="142" y="746"/>
                  <a:pt x="142" y="745"/>
                </a:cubicBezTo>
                <a:cubicBezTo>
                  <a:pt x="143" y="745"/>
                  <a:pt x="143" y="747"/>
                  <a:pt x="144" y="745"/>
                </a:cubicBezTo>
                <a:cubicBezTo>
                  <a:pt x="144" y="747"/>
                  <a:pt x="144" y="748"/>
                  <a:pt x="145" y="750"/>
                </a:cubicBezTo>
                <a:cubicBezTo>
                  <a:pt x="145" y="749"/>
                  <a:pt x="144" y="748"/>
                  <a:pt x="145" y="747"/>
                </a:cubicBezTo>
                <a:cubicBezTo>
                  <a:pt x="145" y="746"/>
                  <a:pt x="145" y="745"/>
                  <a:pt x="145" y="745"/>
                </a:cubicBezTo>
                <a:cubicBezTo>
                  <a:pt x="145" y="744"/>
                  <a:pt x="145" y="743"/>
                  <a:pt x="145" y="742"/>
                </a:cubicBezTo>
                <a:cubicBezTo>
                  <a:pt x="145" y="742"/>
                  <a:pt x="145" y="742"/>
                  <a:pt x="145" y="742"/>
                </a:cubicBezTo>
                <a:cubicBezTo>
                  <a:pt x="145" y="742"/>
                  <a:pt x="145" y="742"/>
                  <a:pt x="145" y="742"/>
                </a:cubicBezTo>
                <a:cubicBezTo>
                  <a:pt x="145" y="742"/>
                  <a:pt x="145" y="742"/>
                  <a:pt x="145" y="742"/>
                </a:cubicBezTo>
                <a:cubicBezTo>
                  <a:pt x="145" y="743"/>
                  <a:pt x="145" y="744"/>
                  <a:pt x="145" y="745"/>
                </a:cubicBezTo>
                <a:cubicBezTo>
                  <a:pt x="145" y="745"/>
                  <a:pt x="145" y="746"/>
                  <a:pt x="145" y="747"/>
                </a:cubicBezTo>
                <a:cubicBezTo>
                  <a:pt x="147" y="748"/>
                  <a:pt x="146" y="750"/>
                  <a:pt x="147" y="752"/>
                </a:cubicBezTo>
                <a:cubicBezTo>
                  <a:pt x="147" y="753"/>
                  <a:pt x="148" y="752"/>
                  <a:pt x="149" y="753"/>
                </a:cubicBezTo>
                <a:cubicBezTo>
                  <a:pt x="148" y="754"/>
                  <a:pt x="149" y="755"/>
                  <a:pt x="149" y="756"/>
                </a:cubicBezTo>
                <a:cubicBezTo>
                  <a:pt x="149" y="759"/>
                  <a:pt x="150" y="761"/>
                  <a:pt x="149" y="764"/>
                </a:cubicBezTo>
                <a:cubicBezTo>
                  <a:pt x="149" y="767"/>
                  <a:pt x="151" y="771"/>
                  <a:pt x="150" y="774"/>
                </a:cubicBezTo>
                <a:cubicBezTo>
                  <a:pt x="151" y="776"/>
                  <a:pt x="150" y="778"/>
                  <a:pt x="150" y="780"/>
                </a:cubicBezTo>
                <a:cubicBezTo>
                  <a:pt x="150" y="781"/>
                  <a:pt x="151" y="782"/>
                  <a:pt x="151" y="783"/>
                </a:cubicBezTo>
                <a:cubicBezTo>
                  <a:pt x="151" y="786"/>
                  <a:pt x="150" y="788"/>
                  <a:pt x="152" y="791"/>
                </a:cubicBezTo>
                <a:cubicBezTo>
                  <a:pt x="153" y="791"/>
                  <a:pt x="155" y="789"/>
                  <a:pt x="155" y="788"/>
                </a:cubicBezTo>
                <a:cubicBezTo>
                  <a:pt x="155" y="788"/>
                  <a:pt x="155" y="788"/>
                  <a:pt x="155" y="788"/>
                </a:cubicBezTo>
                <a:cubicBezTo>
                  <a:pt x="155" y="787"/>
                  <a:pt x="155" y="787"/>
                  <a:pt x="155" y="787"/>
                </a:cubicBezTo>
                <a:cubicBezTo>
                  <a:pt x="155" y="785"/>
                  <a:pt x="154" y="784"/>
                  <a:pt x="155" y="782"/>
                </a:cubicBezTo>
                <a:cubicBezTo>
                  <a:pt x="155" y="782"/>
                  <a:pt x="155" y="782"/>
                  <a:pt x="155" y="782"/>
                </a:cubicBezTo>
                <a:cubicBezTo>
                  <a:pt x="155" y="782"/>
                  <a:pt x="155" y="782"/>
                  <a:pt x="155" y="782"/>
                </a:cubicBezTo>
                <a:cubicBezTo>
                  <a:pt x="155" y="782"/>
                  <a:pt x="155" y="782"/>
                  <a:pt x="155" y="782"/>
                </a:cubicBezTo>
                <a:cubicBezTo>
                  <a:pt x="155" y="784"/>
                  <a:pt x="155" y="785"/>
                  <a:pt x="155" y="786"/>
                </a:cubicBezTo>
                <a:cubicBezTo>
                  <a:pt x="155" y="788"/>
                  <a:pt x="155" y="788"/>
                  <a:pt x="155" y="788"/>
                </a:cubicBezTo>
                <a:cubicBezTo>
                  <a:pt x="155" y="788"/>
                  <a:pt x="155" y="788"/>
                  <a:pt x="155" y="788"/>
                </a:cubicBezTo>
                <a:cubicBezTo>
                  <a:pt x="156" y="790"/>
                  <a:pt x="156" y="792"/>
                  <a:pt x="156" y="795"/>
                </a:cubicBezTo>
                <a:cubicBezTo>
                  <a:pt x="156" y="796"/>
                  <a:pt x="156" y="798"/>
                  <a:pt x="156" y="799"/>
                </a:cubicBezTo>
                <a:cubicBezTo>
                  <a:pt x="156" y="800"/>
                  <a:pt x="157" y="801"/>
                  <a:pt x="156" y="802"/>
                </a:cubicBezTo>
                <a:cubicBezTo>
                  <a:pt x="157" y="803"/>
                  <a:pt x="156" y="804"/>
                  <a:pt x="156" y="806"/>
                </a:cubicBezTo>
                <a:cubicBezTo>
                  <a:pt x="156" y="808"/>
                  <a:pt x="157" y="810"/>
                  <a:pt x="157" y="812"/>
                </a:cubicBezTo>
                <a:cubicBezTo>
                  <a:pt x="157" y="813"/>
                  <a:pt x="156" y="813"/>
                  <a:pt x="156" y="814"/>
                </a:cubicBezTo>
                <a:cubicBezTo>
                  <a:pt x="156" y="815"/>
                  <a:pt x="157" y="816"/>
                  <a:pt x="157" y="818"/>
                </a:cubicBezTo>
                <a:cubicBezTo>
                  <a:pt x="157" y="819"/>
                  <a:pt x="157" y="820"/>
                  <a:pt x="157" y="822"/>
                </a:cubicBezTo>
                <a:cubicBezTo>
                  <a:pt x="157" y="825"/>
                  <a:pt x="158" y="828"/>
                  <a:pt x="158" y="831"/>
                </a:cubicBezTo>
                <a:cubicBezTo>
                  <a:pt x="158" y="832"/>
                  <a:pt x="158" y="833"/>
                  <a:pt x="158" y="833"/>
                </a:cubicBezTo>
                <a:cubicBezTo>
                  <a:pt x="158" y="836"/>
                  <a:pt x="158" y="838"/>
                  <a:pt x="157" y="841"/>
                </a:cubicBezTo>
                <a:cubicBezTo>
                  <a:pt x="157" y="841"/>
                  <a:pt x="158" y="841"/>
                  <a:pt x="158" y="842"/>
                </a:cubicBezTo>
                <a:cubicBezTo>
                  <a:pt x="158" y="845"/>
                  <a:pt x="158" y="848"/>
                  <a:pt x="158" y="851"/>
                </a:cubicBezTo>
                <a:cubicBezTo>
                  <a:pt x="158" y="853"/>
                  <a:pt x="158" y="854"/>
                  <a:pt x="158" y="855"/>
                </a:cubicBezTo>
                <a:cubicBezTo>
                  <a:pt x="158" y="856"/>
                  <a:pt x="158" y="858"/>
                  <a:pt x="158" y="859"/>
                </a:cubicBezTo>
                <a:cubicBezTo>
                  <a:pt x="158" y="862"/>
                  <a:pt x="158" y="865"/>
                  <a:pt x="158" y="867"/>
                </a:cubicBezTo>
                <a:cubicBezTo>
                  <a:pt x="158" y="870"/>
                  <a:pt x="158" y="873"/>
                  <a:pt x="158" y="875"/>
                </a:cubicBezTo>
                <a:cubicBezTo>
                  <a:pt x="158" y="883"/>
                  <a:pt x="159" y="891"/>
                  <a:pt x="158" y="899"/>
                </a:cubicBezTo>
                <a:cubicBezTo>
                  <a:pt x="159" y="901"/>
                  <a:pt x="158" y="903"/>
                  <a:pt x="159" y="904"/>
                </a:cubicBezTo>
                <a:cubicBezTo>
                  <a:pt x="158" y="907"/>
                  <a:pt x="159" y="909"/>
                  <a:pt x="158" y="911"/>
                </a:cubicBezTo>
                <a:cubicBezTo>
                  <a:pt x="159" y="912"/>
                  <a:pt x="158" y="912"/>
                  <a:pt x="159" y="913"/>
                </a:cubicBezTo>
                <a:cubicBezTo>
                  <a:pt x="158" y="915"/>
                  <a:pt x="158" y="916"/>
                  <a:pt x="159" y="918"/>
                </a:cubicBezTo>
                <a:cubicBezTo>
                  <a:pt x="159" y="923"/>
                  <a:pt x="159" y="928"/>
                  <a:pt x="159" y="933"/>
                </a:cubicBezTo>
                <a:cubicBezTo>
                  <a:pt x="159" y="933"/>
                  <a:pt x="159" y="934"/>
                  <a:pt x="159" y="934"/>
                </a:cubicBezTo>
                <a:cubicBezTo>
                  <a:pt x="159" y="935"/>
                  <a:pt x="160" y="936"/>
                  <a:pt x="159" y="937"/>
                </a:cubicBezTo>
                <a:cubicBezTo>
                  <a:pt x="159" y="938"/>
                  <a:pt x="159" y="938"/>
                  <a:pt x="160" y="939"/>
                </a:cubicBezTo>
                <a:cubicBezTo>
                  <a:pt x="159" y="942"/>
                  <a:pt x="160" y="946"/>
                  <a:pt x="159" y="949"/>
                </a:cubicBezTo>
                <a:cubicBezTo>
                  <a:pt x="160" y="951"/>
                  <a:pt x="160" y="953"/>
                  <a:pt x="159" y="955"/>
                </a:cubicBezTo>
                <a:cubicBezTo>
                  <a:pt x="159" y="956"/>
                  <a:pt x="160" y="956"/>
                  <a:pt x="161" y="957"/>
                </a:cubicBezTo>
                <a:cubicBezTo>
                  <a:pt x="161" y="958"/>
                  <a:pt x="160" y="959"/>
                  <a:pt x="162" y="960"/>
                </a:cubicBezTo>
                <a:cubicBezTo>
                  <a:pt x="162" y="961"/>
                  <a:pt x="162" y="961"/>
                  <a:pt x="162" y="961"/>
                </a:cubicBezTo>
                <a:cubicBezTo>
                  <a:pt x="162" y="961"/>
                  <a:pt x="162" y="961"/>
                  <a:pt x="162" y="961"/>
                </a:cubicBezTo>
                <a:cubicBezTo>
                  <a:pt x="162" y="962"/>
                  <a:pt x="162" y="962"/>
                  <a:pt x="161" y="963"/>
                </a:cubicBezTo>
                <a:cubicBezTo>
                  <a:pt x="162" y="965"/>
                  <a:pt x="162" y="967"/>
                  <a:pt x="162" y="969"/>
                </a:cubicBezTo>
                <a:cubicBezTo>
                  <a:pt x="162" y="969"/>
                  <a:pt x="161" y="968"/>
                  <a:pt x="161" y="968"/>
                </a:cubicBezTo>
                <a:cubicBezTo>
                  <a:pt x="161" y="969"/>
                  <a:pt x="161" y="969"/>
                  <a:pt x="162" y="970"/>
                </a:cubicBezTo>
                <a:cubicBezTo>
                  <a:pt x="162" y="970"/>
                  <a:pt x="162" y="970"/>
                  <a:pt x="161" y="971"/>
                </a:cubicBezTo>
                <a:cubicBezTo>
                  <a:pt x="162" y="971"/>
                  <a:pt x="162" y="971"/>
                  <a:pt x="162" y="971"/>
                </a:cubicBezTo>
                <a:cubicBezTo>
                  <a:pt x="162" y="977"/>
                  <a:pt x="162" y="982"/>
                  <a:pt x="162" y="987"/>
                </a:cubicBezTo>
                <a:cubicBezTo>
                  <a:pt x="163" y="993"/>
                  <a:pt x="161" y="999"/>
                  <a:pt x="162" y="1005"/>
                </a:cubicBezTo>
                <a:cubicBezTo>
                  <a:pt x="161" y="1007"/>
                  <a:pt x="162" y="1009"/>
                  <a:pt x="162" y="1011"/>
                </a:cubicBezTo>
                <a:cubicBezTo>
                  <a:pt x="162" y="1018"/>
                  <a:pt x="162" y="1025"/>
                  <a:pt x="162" y="1032"/>
                </a:cubicBezTo>
                <a:cubicBezTo>
                  <a:pt x="162" y="1033"/>
                  <a:pt x="162" y="1034"/>
                  <a:pt x="162" y="1035"/>
                </a:cubicBezTo>
                <a:cubicBezTo>
                  <a:pt x="162" y="1036"/>
                  <a:pt x="162" y="1037"/>
                  <a:pt x="162" y="1038"/>
                </a:cubicBezTo>
                <a:cubicBezTo>
                  <a:pt x="162" y="1040"/>
                  <a:pt x="161" y="1042"/>
                  <a:pt x="162" y="1044"/>
                </a:cubicBezTo>
                <a:cubicBezTo>
                  <a:pt x="162" y="1046"/>
                  <a:pt x="162" y="1048"/>
                  <a:pt x="162" y="1050"/>
                </a:cubicBezTo>
                <a:cubicBezTo>
                  <a:pt x="161" y="1054"/>
                  <a:pt x="162" y="1058"/>
                  <a:pt x="162" y="1063"/>
                </a:cubicBezTo>
                <a:cubicBezTo>
                  <a:pt x="162" y="1064"/>
                  <a:pt x="162" y="1064"/>
                  <a:pt x="162" y="1065"/>
                </a:cubicBezTo>
                <a:cubicBezTo>
                  <a:pt x="162" y="1066"/>
                  <a:pt x="161" y="1067"/>
                  <a:pt x="161" y="1068"/>
                </a:cubicBezTo>
                <a:cubicBezTo>
                  <a:pt x="161" y="1069"/>
                  <a:pt x="162" y="1070"/>
                  <a:pt x="162" y="1072"/>
                </a:cubicBezTo>
                <a:cubicBezTo>
                  <a:pt x="162" y="1073"/>
                  <a:pt x="161" y="1075"/>
                  <a:pt x="161" y="1077"/>
                </a:cubicBezTo>
                <a:cubicBezTo>
                  <a:pt x="161" y="1079"/>
                  <a:pt x="162" y="1081"/>
                  <a:pt x="162" y="1082"/>
                </a:cubicBezTo>
                <a:cubicBezTo>
                  <a:pt x="161" y="1083"/>
                  <a:pt x="161" y="1084"/>
                  <a:pt x="161" y="1085"/>
                </a:cubicBezTo>
                <a:cubicBezTo>
                  <a:pt x="161" y="1087"/>
                  <a:pt x="161" y="1090"/>
                  <a:pt x="161" y="1092"/>
                </a:cubicBezTo>
                <a:cubicBezTo>
                  <a:pt x="161" y="1093"/>
                  <a:pt x="160" y="1094"/>
                  <a:pt x="160" y="1095"/>
                </a:cubicBezTo>
                <a:cubicBezTo>
                  <a:pt x="160" y="1096"/>
                  <a:pt x="160" y="1097"/>
                  <a:pt x="160" y="1099"/>
                </a:cubicBezTo>
                <a:cubicBezTo>
                  <a:pt x="160" y="1102"/>
                  <a:pt x="160" y="1104"/>
                  <a:pt x="159" y="1108"/>
                </a:cubicBezTo>
                <a:cubicBezTo>
                  <a:pt x="159" y="1108"/>
                  <a:pt x="160" y="1109"/>
                  <a:pt x="160" y="1110"/>
                </a:cubicBezTo>
                <a:cubicBezTo>
                  <a:pt x="160" y="1110"/>
                  <a:pt x="159" y="1111"/>
                  <a:pt x="159" y="1111"/>
                </a:cubicBezTo>
                <a:cubicBezTo>
                  <a:pt x="159" y="1113"/>
                  <a:pt x="159" y="1115"/>
                  <a:pt x="159" y="1117"/>
                </a:cubicBezTo>
                <a:cubicBezTo>
                  <a:pt x="159" y="1119"/>
                  <a:pt x="158" y="1122"/>
                  <a:pt x="158" y="1124"/>
                </a:cubicBezTo>
                <a:cubicBezTo>
                  <a:pt x="158" y="1126"/>
                  <a:pt x="158" y="1127"/>
                  <a:pt x="158" y="1128"/>
                </a:cubicBezTo>
                <a:cubicBezTo>
                  <a:pt x="158" y="1131"/>
                  <a:pt x="158" y="1132"/>
                  <a:pt x="158" y="1136"/>
                </a:cubicBezTo>
                <a:cubicBezTo>
                  <a:pt x="158" y="1138"/>
                  <a:pt x="158" y="1140"/>
                  <a:pt x="160" y="1142"/>
                </a:cubicBezTo>
                <a:cubicBezTo>
                  <a:pt x="159" y="1144"/>
                  <a:pt x="156" y="1146"/>
                  <a:pt x="154" y="1148"/>
                </a:cubicBezTo>
                <a:cubicBezTo>
                  <a:pt x="153" y="1148"/>
                  <a:pt x="154" y="1147"/>
                  <a:pt x="153" y="1147"/>
                </a:cubicBezTo>
                <a:cubicBezTo>
                  <a:pt x="151" y="1147"/>
                  <a:pt x="148" y="1148"/>
                  <a:pt x="147" y="1150"/>
                </a:cubicBezTo>
                <a:close/>
                <a:moveTo>
                  <a:pt x="143" y="784"/>
                </a:moveTo>
                <a:cubicBezTo>
                  <a:pt x="143" y="783"/>
                  <a:pt x="144" y="785"/>
                  <a:pt x="144" y="784"/>
                </a:cubicBezTo>
                <a:cubicBezTo>
                  <a:pt x="144" y="783"/>
                  <a:pt x="144" y="781"/>
                  <a:pt x="143" y="780"/>
                </a:cubicBezTo>
                <a:cubicBezTo>
                  <a:pt x="144" y="779"/>
                  <a:pt x="144" y="777"/>
                  <a:pt x="142" y="778"/>
                </a:cubicBezTo>
                <a:cubicBezTo>
                  <a:pt x="143" y="778"/>
                  <a:pt x="142" y="778"/>
                  <a:pt x="142" y="779"/>
                </a:cubicBezTo>
                <a:cubicBezTo>
                  <a:pt x="142" y="779"/>
                  <a:pt x="142" y="779"/>
                  <a:pt x="142" y="779"/>
                </a:cubicBezTo>
                <a:cubicBezTo>
                  <a:pt x="143" y="779"/>
                  <a:pt x="143" y="779"/>
                  <a:pt x="143" y="780"/>
                </a:cubicBezTo>
                <a:cubicBezTo>
                  <a:pt x="143" y="780"/>
                  <a:pt x="143" y="780"/>
                  <a:pt x="143" y="780"/>
                </a:cubicBezTo>
                <a:cubicBezTo>
                  <a:pt x="143" y="780"/>
                  <a:pt x="143" y="780"/>
                  <a:pt x="143" y="780"/>
                </a:cubicBezTo>
                <a:cubicBezTo>
                  <a:pt x="143" y="781"/>
                  <a:pt x="144" y="783"/>
                  <a:pt x="143" y="784"/>
                </a:cubicBezTo>
                <a:close/>
                <a:moveTo>
                  <a:pt x="145" y="794"/>
                </a:moveTo>
                <a:cubicBezTo>
                  <a:pt x="144" y="793"/>
                  <a:pt x="145" y="792"/>
                  <a:pt x="144" y="793"/>
                </a:cubicBezTo>
                <a:cubicBezTo>
                  <a:pt x="145" y="793"/>
                  <a:pt x="144" y="794"/>
                  <a:pt x="145" y="794"/>
                </a:cubicBezTo>
                <a:close/>
                <a:moveTo>
                  <a:pt x="145" y="811"/>
                </a:moveTo>
                <a:cubicBezTo>
                  <a:pt x="145" y="811"/>
                  <a:pt x="146" y="810"/>
                  <a:pt x="145" y="810"/>
                </a:cubicBezTo>
                <a:cubicBezTo>
                  <a:pt x="145" y="810"/>
                  <a:pt x="145" y="812"/>
                  <a:pt x="145" y="811"/>
                </a:cubicBezTo>
                <a:close/>
                <a:moveTo>
                  <a:pt x="137" y="826"/>
                </a:moveTo>
                <a:cubicBezTo>
                  <a:pt x="137" y="826"/>
                  <a:pt x="137" y="826"/>
                  <a:pt x="137" y="826"/>
                </a:cubicBezTo>
                <a:cubicBezTo>
                  <a:pt x="137" y="826"/>
                  <a:pt x="137" y="826"/>
                  <a:pt x="137" y="826"/>
                </a:cubicBezTo>
                <a:close/>
                <a:moveTo>
                  <a:pt x="137" y="827"/>
                </a:moveTo>
                <a:cubicBezTo>
                  <a:pt x="137" y="827"/>
                  <a:pt x="137" y="827"/>
                  <a:pt x="137" y="827"/>
                </a:cubicBezTo>
                <a:cubicBezTo>
                  <a:pt x="137" y="827"/>
                  <a:pt x="137" y="827"/>
                  <a:pt x="137" y="827"/>
                </a:cubicBezTo>
                <a:cubicBezTo>
                  <a:pt x="137" y="827"/>
                  <a:pt x="137" y="826"/>
                  <a:pt x="137" y="827"/>
                </a:cubicBezTo>
                <a:cubicBezTo>
                  <a:pt x="137" y="827"/>
                  <a:pt x="137" y="827"/>
                  <a:pt x="137" y="827"/>
                </a:cubicBezTo>
                <a:cubicBezTo>
                  <a:pt x="137" y="827"/>
                  <a:pt x="137" y="827"/>
                  <a:pt x="137" y="827"/>
                </a:cubicBezTo>
                <a:close/>
                <a:moveTo>
                  <a:pt x="162" y="947"/>
                </a:moveTo>
                <a:cubicBezTo>
                  <a:pt x="162" y="947"/>
                  <a:pt x="162" y="946"/>
                  <a:pt x="162" y="947"/>
                </a:cubicBezTo>
                <a:cubicBezTo>
                  <a:pt x="162" y="947"/>
                  <a:pt x="161" y="948"/>
                  <a:pt x="162" y="947"/>
                </a:cubicBezTo>
                <a:close/>
                <a:moveTo>
                  <a:pt x="186" y="850"/>
                </a:moveTo>
                <a:cubicBezTo>
                  <a:pt x="186" y="849"/>
                  <a:pt x="186" y="848"/>
                  <a:pt x="186" y="849"/>
                </a:cubicBezTo>
                <a:cubicBezTo>
                  <a:pt x="186" y="849"/>
                  <a:pt x="186" y="850"/>
                  <a:pt x="186" y="850"/>
                </a:cubicBezTo>
                <a:close/>
                <a:moveTo>
                  <a:pt x="186" y="833"/>
                </a:moveTo>
                <a:cubicBezTo>
                  <a:pt x="186" y="833"/>
                  <a:pt x="186" y="832"/>
                  <a:pt x="186" y="833"/>
                </a:cubicBezTo>
                <a:cubicBezTo>
                  <a:pt x="186" y="833"/>
                  <a:pt x="185" y="834"/>
                  <a:pt x="186" y="833"/>
                </a:cubicBezTo>
                <a:close/>
                <a:moveTo>
                  <a:pt x="194" y="794"/>
                </a:moveTo>
                <a:cubicBezTo>
                  <a:pt x="192" y="794"/>
                  <a:pt x="192" y="797"/>
                  <a:pt x="193" y="798"/>
                </a:cubicBezTo>
                <a:cubicBezTo>
                  <a:pt x="193" y="798"/>
                  <a:pt x="193" y="798"/>
                  <a:pt x="193" y="798"/>
                </a:cubicBezTo>
                <a:cubicBezTo>
                  <a:pt x="193" y="798"/>
                  <a:pt x="193" y="798"/>
                  <a:pt x="193" y="798"/>
                </a:cubicBezTo>
                <a:cubicBezTo>
                  <a:pt x="193" y="799"/>
                  <a:pt x="193" y="799"/>
                  <a:pt x="193" y="799"/>
                </a:cubicBezTo>
                <a:cubicBezTo>
                  <a:pt x="193" y="799"/>
                  <a:pt x="193" y="800"/>
                  <a:pt x="193" y="800"/>
                </a:cubicBezTo>
                <a:cubicBezTo>
                  <a:pt x="193" y="800"/>
                  <a:pt x="194" y="799"/>
                  <a:pt x="194" y="799"/>
                </a:cubicBezTo>
                <a:cubicBezTo>
                  <a:pt x="194" y="799"/>
                  <a:pt x="194" y="799"/>
                  <a:pt x="194" y="799"/>
                </a:cubicBezTo>
                <a:cubicBezTo>
                  <a:pt x="194" y="798"/>
                  <a:pt x="194" y="798"/>
                  <a:pt x="194" y="797"/>
                </a:cubicBezTo>
                <a:cubicBezTo>
                  <a:pt x="194" y="797"/>
                  <a:pt x="194" y="797"/>
                  <a:pt x="194" y="797"/>
                </a:cubicBezTo>
                <a:cubicBezTo>
                  <a:pt x="195" y="796"/>
                  <a:pt x="194" y="795"/>
                  <a:pt x="194" y="794"/>
                </a:cubicBezTo>
                <a:cubicBezTo>
                  <a:pt x="194" y="794"/>
                  <a:pt x="194" y="794"/>
                  <a:pt x="194" y="794"/>
                </a:cubicBezTo>
                <a:close/>
                <a:moveTo>
                  <a:pt x="192" y="780"/>
                </a:moveTo>
                <a:cubicBezTo>
                  <a:pt x="192" y="780"/>
                  <a:pt x="192" y="780"/>
                  <a:pt x="191" y="780"/>
                </a:cubicBezTo>
                <a:cubicBezTo>
                  <a:pt x="191" y="781"/>
                  <a:pt x="193" y="782"/>
                  <a:pt x="192" y="783"/>
                </a:cubicBezTo>
                <a:cubicBezTo>
                  <a:pt x="192" y="783"/>
                  <a:pt x="192" y="784"/>
                  <a:pt x="192" y="783"/>
                </a:cubicBezTo>
                <a:cubicBezTo>
                  <a:pt x="192" y="783"/>
                  <a:pt x="192" y="783"/>
                  <a:pt x="192" y="783"/>
                </a:cubicBezTo>
                <a:cubicBezTo>
                  <a:pt x="192" y="784"/>
                  <a:pt x="192" y="784"/>
                  <a:pt x="192" y="785"/>
                </a:cubicBezTo>
                <a:cubicBezTo>
                  <a:pt x="192" y="785"/>
                  <a:pt x="192" y="785"/>
                  <a:pt x="192" y="785"/>
                </a:cubicBezTo>
                <a:cubicBezTo>
                  <a:pt x="192" y="785"/>
                  <a:pt x="192" y="785"/>
                  <a:pt x="192" y="785"/>
                </a:cubicBezTo>
                <a:cubicBezTo>
                  <a:pt x="192" y="787"/>
                  <a:pt x="192" y="788"/>
                  <a:pt x="192" y="790"/>
                </a:cubicBezTo>
                <a:cubicBezTo>
                  <a:pt x="192" y="790"/>
                  <a:pt x="192" y="790"/>
                  <a:pt x="192" y="790"/>
                </a:cubicBezTo>
                <a:cubicBezTo>
                  <a:pt x="192" y="790"/>
                  <a:pt x="192" y="790"/>
                  <a:pt x="192" y="791"/>
                </a:cubicBezTo>
                <a:cubicBezTo>
                  <a:pt x="192" y="791"/>
                  <a:pt x="192" y="791"/>
                  <a:pt x="193" y="792"/>
                </a:cubicBezTo>
                <a:cubicBezTo>
                  <a:pt x="192" y="792"/>
                  <a:pt x="192" y="792"/>
                  <a:pt x="192" y="793"/>
                </a:cubicBezTo>
                <a:cubicBezTo>
                  <a:pt x="193" y="793"/>
                  <a:pt x="193" y="793"/>
                  <a:pt x="193" y="794"/>
                </a:cubicBezTo>
                <a:cubicBezTo>
                  <a:pt x="193" y="794"/>
                  <a:pt x="193" y="794"/>
                  <a:pt x="194" y="794"/>
                </a:cubicBezTo>
                <a:cubicBezTo>
                  <a:pt x="194" y="794"/>
                  <a:pt x="194" y="794"/>
                  <a:pt x="194" y="794"/>
                </a:cubicBezTo>
                <a:cubicBezTo>
                  <a:pt x="194" y="794"/>
                  <a:pt x="194" y="794"/>
                  <a:pt x="194" y="794"/>
                </a:cubicBezTo>
                <a:cubicBezTo>
                  <a:pt x="194" y="793"/>
                  <a:pt x="194" y="791"/>
                  <a:pt x="193" y="791"/>
                </a:cubicBezTo>
                <a:cubicBezTo>
                  <a:pt x="193" y="791"/>
                  <a:pt x="193" y="791"/>
                  <a:pt x="193" y="791"/>
                </a:cubicBezTo>
                <a:cubicBezTo>
                  <a:pt x="193" y="791"/>
                  <a:pt x="193" y="790"/>
                  <a:pt x="193" y="790"/>
                </a:cubicBezTo>
                <a:cubicBezTo>
                  <a:pt x="193" y="790"/>
                  <a:pt x="194" y="790"/>
                  <a:pt x="194" y="790"/>
                </a:cubicBezTo>
                <a:cubicBezTo>
                  <a:pt x="193" y="789"/>
                  <a:pt x="193" y="787"/>
                  <a:pt x="193" y="785"/>
                </a:cubicBezTo>
                <a:cubicBezTo>
                  <a:pt x="193" y="785"/>
                  <a:pt x="193" y="785"/>
                  <a:pt x="193" y="785"/>
                </a:cubicBezTo>
                <a:cubicBezTo>
                  <a:pt x="193" y="785"/>
                  <a:pt x="193" y="785"/>
                  <a:pt x="193" y="785"/>
                </a:cubicBezTo>
                <a:cubicBezTo>
                  <a:pt x="193" y="784"/>
                  <a:pt x="193" y="784"/>
                  <a:pt x="193" y="783"/>
                </a:cubicBezTo>
                <a:cubicBezTo>
                  <a:pt x="193" y="783"/>
                  <a:pt x="193" y="783"/>
                  <a:pt x="193" y="783"/>
                </a:cubicBezTo>
                <a:cubicBezTo>
                  <a:pt x="193" y="782"/>
                  <a:pt x="193" y="780"/>
                  <a:pt x="193" y="780"/>
                </a:cubicBezTo>
                <a:cubicBezTo>
                  <a:pt x="192" y="780"/>
                  <a:pt x="192" y="780"/>
                  <a:pt x="192" y="780"/>
                </a:cubicBezTo>
                <a:close/>
                <a:moveTo>
                  <a:pt x="160" y="827"/>
                </a:moveTo>
                <a:cubicBezTo>
                  <a:pt x="160" y="828"/>
                  <a:pt x="160" y="825"/>
                  <a:pt x="160" y="827"/>
                </a:cubicBezTo>
                <a:close/>
                <a:moveTo>
                  <a:pt x="160" y="823"/>
                </a:moveTo>
                <a:cubicBezTo>
                  <a:pt x="160" y="821"/>
                  <a:pt x="160" y="824"/>
                  <a:pt x="160" y="823"/>
                </a:cubicBezTo>
                <a:close/>
                <a:moveTo>
                  <a:pt x="160" y="813"/>
                </a:moveTo>
                <a:cubicBezTo>
                  <a:pt x="159" y="810"/>
                  <a:pt x="159" y="813"/>
                  <a:pt x="160" y="813"/>
                </a:cubicBezTo>
                <a:close/>
                <a:moveTo>
                  <a:pt x="181" y="756"/>
                </a:moveTo>
                <a:cubicBezTo>
                  <a:pt x="182" y="757"/>
                  <a:pt x="181" y="758"/>
                  <a:pt x="182" y="758"/>
                </a:cubicBezTo>
                <a:cubicBezTo>
                  <a:pt x="181" y="757"/>
                  <a:pt x="182" y="756"/>
                  <a:pt x="181" y="756"/>
                </a:cubicBezTo>
                <a:close/>
                <a:moveTo>
                  <a:pt x="139" y="719"/>
                </a:moveTo>
                <a:cubicBezTo>
                  <a:pt x="139" y="719"/>
                  <a:pt x="138" y="720"/>
                  <a:pt x="139" y="720"/>
                </a:cubicBezTo>
                <a:cubicBezTo>
                  <a:pt x="139" y="720"/>
                  <a:pt x="138" y="718"/>
                  <a:pt x="139" y="719"/>
                </a:cubicBezTo>
                <a:close/>
                <a:moveTo>
                  <a:pt x="179" y="640"/>
                </a:moveTo>
                <a:cubicBezTo>
                  <a:pt x="180" y="641"/>
                  <a:pt x="179" y="641"/>
                  <a:pt x="179" y="641"/>
                </a:cubicBezTo>
                <a:cubicBezTo>
                  <a:pt x="179" y="642"/>
                  <a:pt x="179" y="642"/>
                  <a:pt x="180" y="642"/>
                </a:cubicBezTo>
                <a:cubicBezTo>
                  <a:pt x="180" y="642"/>
                  <a:pt x="180" y="640"/>
                  <a:pt x="179" y="640"/>
                </a:cubicBezTo>
                <a:close/>
                <a:moveTo>
                  <a:pt x="177" y="606"/>
                </a:moveTo>
                <a:cubicBezTo>
                  <a:pt x="176" y="606"/>
                  <a:pt x="177" y="607"/>
                  <a:pt x="177" y="607"/>
                </a:cubicBezTo>
                <a:cubicBezTo>
                  <a:pt x="177" y="607"/>
                  <a:pt x="177" y="607"/>
                  <a:pt x="177" y="607"/>
                </a:cubicBezTo>
                <a:cubicBezTo>
                  <a:pt x="177" y="607"/>
                  <a:pt x="177" y="606"/>
                  <a:pt x="177" y="606"/>
                </a:cubicBezTo>
                <a:close/>
                <a:moveTo>
                  <a:pt x="177" y="607"/>
                </a:moveTo>
                <a:cubicBezTo>
                  <a:pt x="177" y="607"/>
                  <a:pt x="177" y="607"/>
                  <a:pt x="177" y="607"/>
                </a:cubicBezTo>
                <a:cubicBezTo>
                  <a:pt x="177" y="607"/>
                  <a:pt x="177" y="608"/>
                  <a:pt x="177" y="607"/>
                </a:cubicBezTo>
                <a:close/>
                <a:moveTo>
                  <a:pt x="184" y="592"/>
                </a:moveTo>
                <a:cubicBezTo>
                  <a:pt x="185" y="591"/>
                  <a:pt x="185" y="592"/>
                  <a:pt x="185" y="591"/>
                </a:cubicBezTo>
                <a:cubicBezTo>
                  <a:pt x="185" y="591"/>
                  <a:pt x="185" y="591"/>
                  <a:pt x="185" y="591"/>
                </a:cubicBezTo>
                <a:cubicBezTo>
                  <a:pt x="185" y="591"/>
                  <a:pt x="185" y="591"/>
                  <a:pt x="185" y="590"/>
                </a:cubicBezTo>
                <a:cubicBezTo>
                  <a:pt x="184" y="590"/>
                  <a:pt x="183" y="591"/>
                  <a:pt x="184" y="592"/>
                </a:cubicBezTo>
                <a:close/>
                <a:moveTo>
                  <a:pt x="184" y="584"/>
                </a:moveTo>
                <a:cubicBezTo>
                  <a:pt x="184" y="584"/>
                  <a:pt x="185" y="583"/>
                  <a:pt x="184" y="583"/>
                </a:cubicBezTo>
                <a:cubicBezTo>
                  <a:pt x="184" y="583"/>
                  <a:pt x="184" y="584"/>
                  <a:pt x="184" y="584"/>
                </a:cubicBezTo>
                <a:close/>
                <a:moveTo>
                  <a:pt x="183" y="567"/>
                </a:moveTo>
                <a:cubicBezTo>
                  <a:pt x="183" y="567"/>
                  <a:pt x="183" y="568"/>
                  <a:pt x="183" y="567"/>
                </a:cubicBezTo>
                <a:cubicBezTo>
                  <a:pt x="183" y="567"/>
                  <a:pt x="183" y="567"/>
                  <a:pt x="183" y="567"/>
                </a:cubicBezTo>
                <a:cubicBezTo>
                  <a:pt x="183" y="567"/>
                  <a:pt x="183" y="567"/>
                  <a:pt x="183" y="567"/>
                </a:cubicBezTo>
                <a:cubicBezTo>
                  <a:pt x="183" y="568"/>
                  <a:pt x="183" y="568"/>
                  <a:pt x="183" y="568"/>
                </a:cubicBezTo>
                <a:cubicBezTo>
                  <a:pt x="183" y="568"/>
                  <a:pt x="183" y="568"/>
                  <a:pt x="183" y="568"/>
                </a:cubicBezTo>
                <a:cubicBezTo>
                  <a:pt x="183" y="568"/>
                  <a:pt x="183" y="569"/>
                  <a:pt x="183" y="569"/>
                </a:cubicBezTo>
                <a:cubicBezTo>
                  <a:pt x="183" y="569"/>
                  <a:pt x="184" y="569"/>
                  <a:pt x="184" y="568"/>
                </a:cubicBezTo>
                <a:cubicBezTo>
                  <a:pt x="184" y="568"/>
                  <a:pt x="184" y="568"/>
                  <a:pt x="184" y="568"/>
                </a:cubicBezTo>
                <a:cubicBezTo>
                  <a:pt x="184" y="568"/>
                  <a:pt x="184" y="567"/>
                  <a:pt x="184" y="567"/>
                </a:cubicBezTo>
                <a:cubicBezTo>
                  <a:pt x="184" y="567"/>
                  <a:pt x="184" y="567"/>
                  <a:pt x="184" y="567"/>
                </a:cubicBezTo>
                <a:cubicBezTo>
                  <a:pt x="184" y="566"/>
                  <a:pt x="184" y="565"/>
                  <a:pt x="184" y="564"/>
                </a:cubicBezTo>
                <a:cubicBezTo>
                  <a:pt x="183" y="565"/>
                  <a:pt x="183" y="564"/>
                  <a:pt x="182" y="564"/>
                </a:cubicBezTo>
                <a:cubicBezTo>
                  <a:pt x="183" y="565"/>
                  <a:pt x="183" y="566"/>
                  <a:pt x="183" y="567"/>
                </a:cubicBezTo>
                <a:close/>
                <a:moveTo>
                  <a:pt x="127" y="616"/>
                </a:moveTo>
                <a:cubicBezTo>
                  <a:pt x="127" y="616"/>
                  <a:pt x="126" y="617"/>
                  <a:pt x="127" y="617"/>
                </a:cubicBezTo>
                <a:cubicBezTo>
                  <a:pt x="127" y="616"/>
                  <a:pt x="127" y="615"/>
                  <a:pt x="127" y="616"/>
                </a:cubicBezTo>
                <a:close/>
                <a:moveTo>
                  <a:pt x="175" y="554"/>
                </a:moveTo>
                <a:cubicBezTo>
                  <a:pt x="175" y="554"/>
                  <a:pt x="174" y="555"/>
                  <a:pt x="175" y="555"/>
                </a:cubicBezTo>
                <a:cubicBezTo>
                  <a:pt x="175" y="555"/>
                  <a:pt x="175" y="553"/>
                  <a:pt x="175" y="554"/>
                </a:cubicBezTo>
                <a:close/>
                <a:moveTo>
                  <a:pt x="173" y="525"/>
                </a:moveTo>
                <a:cubicBezTo>
                  <a:pt x="174" y="525"/>
                  <a:pt x="173" y="525"/>
                  <a:pt x="174" y="526"/>
                </a:cubicBezTo>
                <a:cubicBezTo>
                  <a:pt x="174" y="525"/>
                  <a:pt x="174" y="524"/>
                  <a:pt x="173" y="525"/>
                </a:cubicBezTo>
                <a:close/>
                <a:moveTo>
                  <a:pt x="181" y="512"/>
                </a:moveTo>
                <a:cubicBezTo>
                  <a:pt x="181" y="512"/>
                  <a:pt x="181" y="511"/>
                  <a:pt x="181" y="511"/>
                </a:cubicBezTo>
                <a:cubicBezTo>
                  <a:pt x="181" y="512"/>
                  <a:pt x="180" y="512"/>
                  <a:pt x="181" y="512"/>
                </a:cubicBezTo>
                <a:close/>
                <a:moveTo>
                  <a:pt x="169" y="510"/>
                </a:moveTo>
                <a:cubicBezTo>
                  <a:pt x="169" y="509"/>
                  <a:pt x="170" y="509"/>
                  <a:pt x="169" y="509"/>
                </a:cubicBezTo>
                <a:cubicBezTo>
                  <a:pt x="169" y="509"/>
                  <a:pt x="169" y="510"/>
                  <a:pt x="169" y="510"/>
                </a:cubicBezTo>
                <a:close/>
                <a:moveTo>
                  <a:pt x="178" y="448"/>
                </a:moveTo>
                <a:cubicBezTo>
                  <a:pt x="178" y="448"/>
                  <a:pt x="179" y="448"/>
                  <a:pt x="179" y="448"/>
                </a:cubicBezTo>
                <a:cubicBezTo>
                  <a:pt x="178" y="447"/>
                  <a:pt x="179" y="447"/>
                  <a:pt x="178" y="447"/>
                </a:cubicBezTo>
                <a:cubicBezTo>
                  <a:pt x="177" y="447"/>
                  <a:pt x="178" y="449"/>
                  <a:pt x="178" y="448"/>
                </a:cubicBezTo>
                <a:close/>
                <a:moveTo>
                  <a:pt x="164" y="448"/>
                </a:moveTo>
                <a:cubicBezTo>
                  <a:pt x="164" y="448"/>
                  <a:pt x="165" y="448"/>
                  <a:pt x="164" y="447"/>
                </a:cubicBezTo>
                <a:cubicBezTo>
                  <a:pt x="164" y="447"/>
                  <a:pt x="164" y="449"/>
                  <a:pt x="164" y="448"/>
                </a:cubicBezTo>
                <a:close/>
                <a:moveTo>
                  <a:pt x="168" y="399"/>
                </a:moveTo>
                <a:cubicBezTo>
                  <a:pt x="168" y="399"/>
                  <a:pt x="169" y="398"/>
                  <a:pt x="168" y="398"/>
                </a:cubicBezTo>
                <a:cubicBezTo>
                  <a:pt x="167" y="399"/>
                  <a:pt x="168" y="399"/>
                  <a:pt x="168" y="399"/>
                </a:cubicBezTo>
                <a:close/>
                <a:moveTo>
                  <a:pt x="160" y="340"/>
                </a:moveTo>
                <a:cubicBezTo>
                  <a:pt x="160" y="340"/>
                  <a:pt x="160" y="340"/>
                  <a:pt x="161" y="340"/>
                </a:cubicBezTo>
                <a:cubicBezTo>
                  <a:pt x="161" y="340"/>
                  <a:pt x="161" y="338"/>
                  <a:pt x="160" y="339"/>
                </a:cubicBezTo>
                <a:cubicBezTo>
                  <a:pt x="160" y="339"/>
                  <a:pt x="160" y="340"/>
                  <a:pt x="160" y="340"/>
                </a:cubicBezTo>
                <a:close/>
                <a:moveTo>
                  <a:pt x="159" y="286"/>
                </a:moveTo>
                <a:cubicBezTo>
                  <a:pt x="159" y="286"/>
                  <a:pt x="160" y="284"/>
                  <a:pt x="159" y="284"/>
                </a:cubicBezTo>
                <a:cubicBezTo>
                  <a:pt x="159" y="285"/>
                  <a:pt x="159" y="286"/>
                  <a:pt x="159" y="286"/>
                </a:cubicBezTo>
                <a:close/>
                <a:moveTo>
                  <a:pt x="106" y="294"/>
                </a:moveTo>
                <a:cubicBezTo>
                  <a:pt x="106" y="294"/>
                  <a:pt x="106" y="293"/>
                  <a:pt x="106" y="293"/>
                </a:cubicBezTo>
                <a:cubicBezTo>
                  <a:pt x="106" y="294"/>
                  <a:pt x="105" y="295"/>
                  <a:pt x="106" y="294"/>
                </a:cubicBezTo>
                <a:close/>
                <a:moveTo>
                  <a:pt x="162" y="188"/>
                </a:moveTo>
                <a:cubicBezTo>
                  <a:pt x="162" y="188"/>
                  <a:pt x="163" y="187"/>
                  <a:pt x="162" y="187"/>
                </a:cubicBezTo>
                <a:cubicBezTo>
                  <a:pt x="162" y="188"/>
                  <a:pt x="162" y="189"/>
                  <a:pt x="162" y="188"/>
                </a:cubicBezTo>
                <a:close/>
                <a:moveTo>
                  <a:pt x="145" y="1177"/>
                </a:moveTo>
                <a:cubicBezTo>
                  <a:pt x="145" y="1177"/>
                  <a:pt x="145" y="1177"/>
                  <a:pt x="145" y="1177"/>
                </a:cubicBezTo>
                <a:cubicBezTo>
                  <a:pt x="145" y="1177"/>
                  <a:pt x="145" y="1177"/>
                  <a:pt x="145" y="1177"/>
                </a:cubicBezTo>
                <a:cubicBezTo>
                  <a:pt x="145" y="1178"/>
                  <a:pt x="145" y="1178"/>
                  <a:pt x="145" y="1178"/>
                </a:cubicBezTo>
                <a:cubicBezTo>
                  <a:pt x="145" y="1178"/>
                  <a:pt x="145" y="1178"/>
                  <a:pt x="145" y="1178"/>
                </a:cubicBezTo>
                <a:cubicBezTo>
                  <a:pt x="145" y="1179"/>
                  <a:pt x="145" y="1179"/>
                  <a:pt x="145" y="1178"/>
                </a:cubicBezTo>
                <a:cubicBezTo>
                  <a:pt x="146" y="1178"/>
                  <a:pt x="146" y="1178"/>
                  <a:pt x="146" y="1177"/>
                </a:cubicBezTo>
                <a:cubicBezTo>
                  <a:pt x="146" y="1177"/>
                  <a:pt x="146" y="1177"/>
                  <a:pt x="146" y="1177"/>
                </a:cubicBezTo>
                <a:cubicBezTo>
                  <a:pt x="146" y="1177"/>
                  <a:pt x="146" y="1177"/>
                  <a:pt x="146" y="1177"/>
                </a:cubicBezTo>
                <a:cubicBezTo>
                  <a:pt x="146" y="1177"/>
                  <a:pt x="146" y="1176"/>
                  <a:pt x="146" y="1176"/>
                </a:cubicBezTo>
                <a:cubicBezTo>
                  <a:pt x="146" y="1176"/>
                  <a:pt x="146" y="1176"/>
                  <a:pt x="145" y="1176"/>
                </a:cubicBezTo>
                <a:lnTo>
                  <a:pt x="145" y="1177"/>
                </a:lnTo>
                <a:close/>
                <a:moveTo>
                  <a:pt x="144" y="1158"/>
                </a:moveTo>
                <a:cubicBezTo>
                  <a:pt x="144" y="1158"/>
                  <a:pt x="144" y="1158"/>
                  <a:pt x="144" y="1159"/>
                </a:cubicBezTo>
                <a:cubicBezTo>
                  <a:pt x="144" y="1159"/>
                  <a:pt x="144" y="1159"/>
                  <a:pt x="144" y="1160"/>
                </a:cubicBezTo>
                <a:cubicBezTo>
                  <a:pt x="144" y="1160"/>
                  <a:pt x="144" y="1160"/>
                  <a:pt x="144" y="1160"/>
                </a:cubicBezTo>
                <a:cubicBezTo>
                  <a:pt x="144" y="1160"/>
                  <a:pt x="144" y="1160"/>
                  <a:pt x="144" y="1160"/>
                </a:cubicBezTo>
                <a:cubicBezTo>
                  <a:pt x="145" y="1159"/>
                  <a:pt x="145" y="1159"/>
                  <a:pt x="145" y="1158"/>
                </a:cubicBezTo>
                <a:cubicBezTo>
                  <a:pt x="145" y="1158"/>
                  <a:pt x="144" y="1158"/>
                  <a:pt x="144" y="1158"/>
                </a:cubicBezTo>
                <a:cubicBezTo>
                  <a:pt x="144" y="1158"/>
                  <a:pt x="144" y="1158"/>
                  <a:pt x="144" y="1158"/>
                </a:cubicBezTo>
                <a:close/>
                <a:moveTo>
                  <a:pt x="113" y="1166"/>
                </a:moveTo>
                <a:cubicBezTo>
                  <a:pt x="113" y="1166"/>
                  <a:pt x="113" y="1165"/>
                  <a:pt x="112" y="1165"/>
                </a:cubicBezTo>
                <a:cubicBezTo>
                  <a:pt x="112" y="1165"/>
                  <a:pt x="112" y="1165"/>
                  <a:pt x="112" y="1165"/>
                </a:cubicBezTo>
                <a:cubicBezTo>
                  <a:pt x="112" y="1165"/>
                  <a:pt x="112" y="1165"/>
                  <a:pt x="112" y="1165"/>
                </a:cubicBezTo>
                <a:cubicBezTo>
                  <a:pt x="112" y="1165"/>
                  <a:pt x="112" y="1166"/>
                  <a:pt x="112" y="1166"/>
                </a:cubicBezTo>
                <a:cubicBezTo>
                  <a:pt x="112" y="1166"/>
                  <a:pt x="112" y="1167"/>
                  <a:pt x="112" y="1167"/>
                </a:cubicBezTo>
                <a:cubicBezTo>
                  <a:pt x="112" y="1167"/>
                  <a:pt x="113" y="1167"/>
                  <a:pt x="113" y="1167"/>
                </a:cubicBezTo>
                <a:cubicBezTo>
                  <a:pt x="113" y="1167"/>
                  <a:pt x="113" y="1167"/>
                  <a:pt x="113" y="1167"/>
                </a:cubicBezTo>
                <a:cubicBezTo>
                  <a:pt x="113" y="1166"/>
                  <a:pt x="113" y="1166"/>
                  <a:pt x="113" y="1166"/>
                </a:cubicBezTo>
                <a:close/>
                <a:moveTo>
                  <a:pt x="117" y="1085"/>
                </a:moveTo>
                <a:cubicBezTo>
                  <a:pt x="117" y="1085"/>
                  <a:pt x="117" y="1085"/>
                  <a:pt x="117" y="1085"/>
                </a:cubicBezTo>
                <a:cubicBezTo>
                  <a:pt x="117" y="1085"/>
                  <a:pt x="117" y="1085"/>
                  <a:pt x="117" y="1085"/>
                </a:cubicBezTo>
                <a:cubicBezTo>
                  <a:pt x="117" y="1085"/>
                  <a:pt x="117" y="1085"/>
                  <a:pt x="117" y="1085"/>
                </a:cubicBezTo>
                <a:cubicBezTo>
                  <a:pt x="117" y="1085"/>
                  <a:pt x="117" y="1086"/>
                  <a:pt x="117" y="1087"/>
                </a:cubicBezTo>
                <a:cubicBezTo>
                  <a:pt x="117" y="1088"/>
                  <a:pt x="117" y="1089"/>
                  <a:pt x="116" y="1091"/>
                </a:cubicBezTo>
                <a:cubicBezTo>
                  <a:pt x="116" y="1091"/>
                  <a:pt x="116" y="1091"/>
                  <a:pt x="117" y="1091"/>
                </a:cubicBezTo>
                <a:cubicBezTo>
                  <a:pt x="117" y="1091"/>
                  <a:pt x="117" y="1091"/>
                  <a:pt x="117" y="1091"/>
                </a:cubicBezTo>
                <a:cubicBezTo>
                  <a:pt x="117" y="1089"/>
                  <a:pt x="117" y="1088"/>
                  <a:pt x="117" y="1087"/>
                </a:cubicBezTo>
                <a:cubicBezTo>
                  <a:pt x="117" y="1086"/>
                  <a:pt x="117" y="1085"/>
                  <a:pt x="117" y="1085"/>
                </a:cubicBezTo>
                <a:close/>
                <a:moveTo>
                  <a:pt x="117" y="1083"/>
                </a:moveTo>
                <a:cubicBezTo>
                  <a:pt x="117" y="1082"/>
                  <a:pt x="117" y="1082"/>
                  <a:pt x="117" y="1081"/>
                </a:cubicBezTo>
                <a:cubicBezTo>
                  <a:pt x="117" y="1080"/>
                  <a:pt x="118" y="1080"/>
                  <a:pt x="118" y="1080"/>
                </a:cubicBezTo>
                <a:cubicBezTo>
                  <a:pt x="118" y="1080"/>
                  <a:pt x="118" y="1079"/>
                  <a:pt x="117" y="1079"/>
                </a:cubicBezTo>
                <a:cubicBezTo>
                  <a:pt x="117" y="1079"/>
                  <a:pt x="117" y="1079"/>
                  <a:pt x="117" y="1079"/>
                </a:cubicBezTo>
                <a:cubicBezTo>
                  <a:pt x="117" y="1080"/>
                  <a:pt x="117" y="1080"/>
                  <a:pt x="117" y="1080"/>
                </a:cubicBezTo>
                <a:cubicBezTo>
                  <a:pt x="117" y="1080"/>
                  <a:pt x="117" y="1080"/>
                  <a:pt x="117" y="1081"/>
                </a:cubicBezTo>
                <a:cubicBezTo>
                  <a:pt x="117" y="1081"/>
                  <a:pt x="117" y="1082"/>
                  <a:pt x="117" y="1083"/>
                </a:cubicBezTo>
                <a:cubicBezTo>
                  <a:pt x="117" y="1083"/>
                  <a:pt x="117" y="1083"/>
                  <a:pt x="117" y="1083"/>
                </a:cubicBezTo>
                <a:cubicBezTo>
                  <a:pt x="117" y="1083"/>
                  <a:pt x="117" y="1083"/>
                  <a:pt x="117" y="1083"/>
                </a:cubicBezTo>
                <a:close/>
                <a:moveTo>
                  <a:pt x="118" y="1063"/>
                </a:moveTo>
                <a:cubicBezTo>
                  <a:pt x="118" y="1063"/>
                  <a:pt x="118" y="1063"/>
                  <a:pt x="118" y="1063"/>
                </a:cubicBezTo>
                <a:cubicBezTo>
                  <a:pt x="118" y="1063"/>
                  <a:pt x="118" y="1063"/>
                  <a:pt x="118" y="1063"/>
                </a:cubicBezTo>
                <a:cubicBezTo>
                  <a:pt x="118" y="1063"/>
                  <a:pt x="118" y="1063"/>
                  <a:pt x="118" y="1063"/>
                </a:cubicBezTo>
                <a:cubicBezTo>
                  <a:pt x="118" y="1063"/>
                  <a:pt x="118" y="1063"/>
                  <a:pt x="118" y="1063"/>
                </a:cubicBezTo>
                <a:cubicBezTo>
                  <a:pt x="117" y="1063"/>
                  <a:pt x="117" y="1063"/>
                  <a:pt x="117" y="1063"/>
                </a:cubicBezTo>
                <a:cubicBezTo>
                  <a:pt x="117" y="1064"/>
                  <a:pt x="117" y="1065"/>
                  <a:pt x="117" y="1066"/>
                </a:cubicBezTo>
                <a:cubicBezTo>
                  <a:pt x="117" y="1066"/>
                  <a:pt x="118" y="1066"/>
                  <a:pt x="118" y="1066"/>
                </a:cubicBezTo>
                <a:cubicBezTo>
                  <a:pt x="118" y="1066"/>
                  <a:pt x="118" y="1066"/>
                  <a:pt x="118" y="1066"/>
                </a:cubicBezTo>
                <a:cubicBezTo>
                  <a:pt x="117" y="1065"/>
                  <a:pt x="118" y="1064"/>
                  <a:pt x="118" y="1063"/>
                </a:cubicBezTo>
                <a:close/>
                <a:moveTo>
                  <a:pt x="182" y="733"/>
                </a:moveTo>
                <a:cubicBezTo>
                  <a:pt x="182" y="733"/>
                  <a:pt x="182" y="733"/>
                  <a:pt x="182" y="732"/>
                </a:cubicBezTo>
                <a:cubicBezTo>
                  <a:pt x="182" y="732"/>
                  <a:pt x="182" y="732"/>
                  <a:pt x="181" y="731"/>
                </a:cubicBezTo>
                <a:cubicBezTo>
                  <a:pt x="181" y="731"/>
                  <a:pt x="181" y="731"/>
                  <a:pt x="181" y="731"/>
                </a:cubicBezTo>
                <a:cubicBezTo>
                  <a:pt x="181" y="731"/>
                  <a:pt x="181" y="731"/>
                  <a:pt x="181" y="731"/>
                </a:cubicBezTo>
                <a:cubicBezTo>
                  <a:pt x="181" y="731"/>
                  <a:pt x="181" y="732"/>
                  <a:pt x="181" y="732"/>
                </a:cubicBezTo>
                <a:cubicBezTo>
                  <a:pt x="181" y="732"/>
                  <a:pt x="181" y="732"/>
                  <a:pt x="181" y="732"/>
                </a:cubicBezTo>
                <a:cubicBezTo>
                  <a:pt x="181" y="732"/>
                  <a:pt x="181" y="733"/>
                  <a:pt x="181" y="733"/>
                </a:cubicBezTo>
                <a:cubicBezTo>
                  <a:pt x="181" y="733"/>
                  <a:pt x="181" y="734"/>
                  <a:pt x="181" y="734"/>
                </a:cubicBezTo>
                <a:cubicBezTo>
                  <a:pt x="181" y="734"/>
                  <a:pt x="181" y="734"/>
                  <a:pt x="181" y="734"/>
                </a:cubicBezTo>
                <a:cubicBezTo>
                  <a:pt x="181" y="734"/>
                  <a:pt x="181" y="734"/>
                  <a:pt x="181" y="734"/>
                </a:cubicBezTo>
                <a:cubicBezTo>
                  <a:pt x="181" y="734"/>
                  <a:pt x="182" y="733"/>
                  <a:pt x="182" y="733"/>
                </a:cubicBezTo>
                <a:close/>
                <a:moveTo>
                  <a:pt x="181" y="710"/>
                </a:moveTo>
                <a:cubicBezTo>
                  <a:pt x="181" y="710"/>
                  <a:pt x="181" y="710"/>
                  <a:pt x="180" y="710"/>
                </a:cubicBezTo>
                <a:cubicBezTo>
                  <a:pt x="180" y="710"/>
                  <a:pt x="180" y="710"/>
                  <a:pt x="180" y="710"/>
                </a:cubicBezTo>
                <a:cubicBezTo>
                  <a:pt x="181" y="710"/>
                  <a:pt x="180" y="711"/>
                  <a:pt x="180" y="711"/>
                </a:cubicBezTo>
                <a:cubicBezTo>
                  <a:pt x="180" y="711"/>
                  <a:pt x="180" y="711"/>
                  <a:pt x="181" y="711"/>
                </a:cubicBezTo>
                <a:cubicBezTo>
                  <a:pt x="181" y="711"/>
                  <a:pt x="181" y="711"/>
                  <a:pt x="181" y="711"/>
                </a:cubicBezTo>
                <a:cubicBezTo>
                  <a:pt x="181" y="710"/>
                  <a:pt x="181" y="710"/>
                  <a:pt x="181" y="710"/>
                </a:cubicBezTo>
                <a:close/>
                <a:moveTo>
                  <a:pt x="130" y="718"/>
                </a:moveTo>
                <a:cubicBezTo>
                  <a:pt x="130" y="718"/>
                  <a:pt x="129" y="718"/>
                  <a:pt x="129" y="718"/>
                </a:cubicBezTo>
                <a:cubicBezTo>
                  <a:pt x="129" y="718"/>
                  <a:pt x="129" y="718"/>
                  <a:pt x="129" y="718"/>
                </a:cubicBezTo>
                <a:cubicBezTo>
                  <a:pt x="129" y="721"/>
                  <a:pt x="130" y="723"/>
                  <a:pt x="130" y="725"/>
                </a:cubicBezTo>
                <a:cubicBezTo>
                  <a:pt x="130" y="728"/>
                  <a:pt x="130" y="730"/>
                  <a:pt x="130" y="733"/>
                </a:cubicBezTo>
                <a:cubicBezTo>
                  <a:pt x="130" y="733"/>
                  <a:pt x="130" y="733"/>
                  <a:pt x="131" y="733"/>
                </a:cubicBezTo>
                <a:cubicBezTo>
                  <a:pt x="131" y="733"/>
                  <a:pt x="131" y="733"/>
                  <a:pt x="131" y="733"/>
                </a:cubicBezTo>
                <a:cubicBezTo>
                  <a:pt x="131" y="730"/>
                  <a:pt x="131" y="728"/>
                  <a:pt x="130" y="725"/>
                </a:cubicBezTo>
                <a:cubicBezTo>
                  <a:pt x="130" y="723"/>
                  <a:pt x="130" y="721"/>
                  <a:pt x="130" y="718"/>
                </a:cubicBezTo>
                <a:cubicBezTo>
                  <a:pt x="130" y="718"/>
                  <a:pt x="130" y="718"/>
                  <a:pt x="130" y="718"/>
                </a:cubicBezTo>
                <a:close/>
                <a:moveTo>
                  <a:pt x="138" y="711"/>
                </a:moveTo>
                <a:cubicBezTo>
                  <a:pt x="138" y="712"/>
                  <a:pt x="138" y="712"/>
                  <a:pt x="138" y="713"/>
                </a:cubicBezTo>
                <a:cubicBezTo>
                  <a:pt x="138" y="713"/>
                  <a:pt x="138" y="713"/>
                  <a:pt x="138" y="714"/>
                </a:cubicBezTo>
                <a:cubicBezTo>
                  <a:pt x="138" y="714"/>
                  <a:pt x="138" y="714"/>
                  <a:pt x="138" y="714"/>
                </a:cubicBezTo>
                <a:cubicBezTo>
                  <a:pt x="138" y="714"/>
                  <a:pt x="138" y="714"/>
                  <a:pt x="138" y="714"/>
                </a:cubicBezTo>
                <a:cubicBezTo>
                  <a:pt x="138" y="713"/>
                  <a:pt x="138" y="713"/>
                  <a:pt x="138" y="713"/>
                </a:cubicBezTo>
                <a:cubicBezTo>
                  <a:pt x="138" y="712"/>
                  <a:pt x="138" y="712"/>
                  <a:pt x="138" y="711"/>
                </a:cubicBezTo>
                <a:cubicBezTo>
                  <a:pt x="138" y="711"/>
                  <a:pt x="138" y="711"/>
                  <a:pt x="138" y="711"/>
                </a:cubicBezTo>
                <a:cubicBezTo>
                  <a:pt x="138" y="711"/>
                  <a:pt x="138" y="711"/>
                  <a:pt x="138" y="711"/>
                </a:cubicBezTo>
                <a:cubicBezTo>
                  <a:pt x="138" y="711"/>
                  <a:pt x="138" y="711"/>
                  <a:pt x="138" y="711"/>
                </a:cubicBezTo>
                <a:close/>
                <a:moveTo>
                  <a:pt x="130" y="715"/>
                </a:moveTo>
                <a:cubicBezTo>
                  <a:pt x="130" y="715"/>
                  <a:pt x="130" y="715"/>
                  <a:pt x="129" y="715"/>
                </a:cubicBezTo>
                <a:cubicBezTo>
                  <a:pt x="129" y="715"/>
                  <a:pt x="129" y="715"/>
                  <a:pt x="129" y="715"/>
                </a:cubicBezTo>
                <a:cubicBezTo>
                  <a:pt x="129" y="715"/>
                  <a:pt x="129" y="715"/>
                  <a:pt x="129" y="715"/>
                </a:cubicBezTo>
                <a:cubicBezTo>
                  <a:pt x="129" y="715"/>
                  <a:pt x="129" y="715"/>
                  <a:pt x="129" y="716"/>
                </a:cubicBezTo>
                <a:cubicBezTo>
                  <a:pt x="129" y="716"/>
                  <a:pt x="129" y="716"/>
                  <a:pt x="130" y="716"/>
                </a:cubicBezTo>
                <a:cubicBezTo>
                  <a:pt x="130" y="716"/>
                  <a:pt x="130" y="716"/>
                  <a:pt x="130" y="716"/>
                </a:cubicBezTo>
                <a:cubicBezTo>
                  <a:pt x="130" y="715"/>
                  <a:pt x="130" y="715"/>
                  <a:pt x="130" y="715"/>
                </a:cubicBezTo>
                <a:close/>
                <a:moveTo>
                  <a:pt x="129" y="708"/>
                </a:moveTo>
                <a:cubicBezTo>
                  <a:pt x="129" y="708"/>
                  <a:pt x="129" y="708"/>
                  <a:pt x="129" y="708"/>
                </a:cubicBezTo>
                <a:cubicBezTo>
                  <a:pt x="129" y="708"/>
                  <a:pt x="129" y="709"/>
                  <a:pt x="129" y="709"/>
                </a:cubicBezTo>
                <a:cubicBezTo>
                  <a:pt x="129" y="709"/>
                  <a:pt x="129" y="710"/>
                  <a:pt x="129" y="710"/>
                </a:cubicBezTo>
                <a:cubicBezTo>
                  <a:pt x="129" y="711"/>
                  <a:pt x="129" y="711"/>
                  <a:pt x="129" y="712"/>
                </a:cubicBezTo>
                <a:cubicBezTo>
                  <a:pt x="129" y="712"/>
                  <a:pt x="129" y="712"/>
                  <a:pt x="129" y="712"/>
                </a:cubicBezTo>
                <a:cubicBezTo>
                  <a:pt x="129" y="712"/>
                  <a:pt x="130" y="712"/>
                  <a:pt x="130" y="712"/>
                </a:cubicBezTo>
                <a:cubicBezTo>
                  <a:pt x="129" y="711"/>
                  <a:pt x="129" y="711"/>
                  <a:pt x="130" y="710"/>
                </a:cubicBezTo>
                <a:cubicBezTo>
                  <a:pt x="129" y="710"/>
                  <a:pt x="130" y="709"/>
                  <a:pt x="129" y="709"/>
                </a:cubicBezTo>
                <a:cubicBezTo>
                  <a:pt x="129" y="708"/>
                  <a:pt x="129" y="708"/>
                  <a:pt x="129" y="708"/>
                </a:cubicBezTo>
                <a:close/>
                <a:moveTo>
                  <a:pt x="176" y="646"/>
                </a:moveTo>
                <a:cubicBezTo>
                  <a:pt x="176" y="646"/>
                  <a:pt x="176" y="646"/>
                  <a:pt x="176" y="647"/>
                </a:cubicBezTo>
                <a:cubicBezTo>
                  <a:pt x="177" y="647"/>
                  <a:pt x="177" y="647"/>
                  <a:pt x="177" y="647"/>
                </a:cubicBezTo>
                <a:cubicBezTo>
                  <a:pt x="177" y="647"/>
                  <a:pt x="177" y="647"/>
                  <a:pt x="177" y="647"/>
                </a:cubicBezTo>
                <a:cubicBezTo>
                  <a:pt x="177" y="646"/>
                  <a:pt x="177" y="646"/>
                  <a:pt x="177" y="646"/>
                </a:cubicBezTo>
                <a:cubicBezTo>
                  <a:pt x="177" y="646"/>
                  <a:pt x="177" y="645"/>
                  <a:pt x="177" y="645"/>
                </a:cubicBezTo>
                <a:cubicBezTo>
                  <a:pt x="177" y="645"/>
                  <a:pt x="176" y="645"/>
                  <a:pt x="176" y="645"/>
                </a:cubicBezTo>
                <a:cubicBezTo>
                  <a:pt x="176" y="645"/>
                  <a:pt x="176" y="645"/>
                  <a:pt x="176" y="646"/>
                </a:cubicBezTo>
                <a:close/>
                <a:moveTo>
                  <a:pt x="187" y="634"/>
                </a:moveTo>
                <a:cubicBezTo>
                  <a:pt x="187" y="635"/>
                  <a:pt x="187" y="635"/>
                  <a:pt x="187" y="635"/>
                </a:cubicBezTo>
                <a:cubicBezTo>
                  <a:pt x="187" y="635"/>
                  <a:pt x="187" y="635"/>
                  <a:pt x="187" y="635"/>
                </a:cubicBezTo>
                <a:cubicBezTo>
                  <a:pt x="187" y="635"/>
                  <a:pt x="187" y="635"/>
                  <a:pt x="187" y="635"/>
                </a:cubicBezTo>
                <a:cubicBezTo>
                  <a:pt x="187" y="635"/>
                  <a:pt x="187" y="635"/>
                  <a:pt x="187" y="635"/>
                </a:cubicBezTo>
                <a:cubicBezTo>
                  <a:pt x="187" y="635"/>
                  <a:pt x="187" y="635"/>
                  <a:pt x="187" y="635"/>
                </a:cubicBezTo>
                <a:cubicBezTo>
                  <a:pt x="187" y="635"/>
                  <a:pt x="187" y="635"/>
                  <a:pt x="187" y="635"/>
                </a:cubicBezTo>
                <a:cubicBezTo>
                  <a:pt x="187" y="635"/>
                  <a:pt x="187" y="635"/>
                  <a:pt x="187" y="635"/>
                </a:cubicBezTo>
                <a:cubicBezTo>
                  <a:pt x="187" y="635"/>
                  <a:pt x="187" y="635"/>
                  <a:pt x="187" y="634"/>
                </a:cubicBezTo>
                <a:cubicBezTo>
                  <a:pt x="187" y="634"/>
                  <a:pt x="187" y="634"/>
                  <a:pt x="187" y="634"/>
                </a:cubicBezTo>
                <a:cubicBezTo>
                  <a:pt x="187" y="634"/>
                  <a:pt x="187" y="634"/>
                  <a:pt x="187" y="634"/>
                </a:cubicBezTo>
                <a:cubicBezTo>
                  <a:pt x="187" y="634"/>
                  <a:pt x="187" y="634"/>
                  <a:pt x="187" y="634"/>
                </a:cubicBezTo>
                <a:close/>
                <a:moveTo>
                  <a:pt x="178" y="617"/>
                </a:moveTo>
                <a:cubicBezTo>
                  <a:pt x="178" y="617"/>
                  <a:pt x="178" y="617"/>
                  <a:pt x="178" y="617"/>
                </a:cubicBezTo>
                <a:cubicBezTo>
                  <a:pt x="178" y="618"/>
                  <a:pt x="178" y="620"/>
                  <a:pt x="178" y="621"/>
                </a:cubicBezTo>
                <a:cubicBezTo>
                  <a:pt x="178" y="621"/>
                  <a:pt x="178" y="621"/>
                  <a:pt x="178" y="621"/>
                </a:cubicBezTo>
                <a:cubicBezTo>
                  <a:pt x="179" y="621"/>
                  <a:pt x="179" y="621"/>
                  <a:pt x="179" y="621"/>
                </a:cubicBezTo>
                <a:cubicBezTo>
                  <a:pt x="179" y="620"/>
                  <a:pt x="179" y="618"/>
                  <a:pt x="179" y="617"/>
                </a:cubicBezTo>
                <a:cubicBezTo>
                  <a:pt x="179" y="617"/>
                  <a:pt x="179" y="617"/>
                  <a:pt x="178" y="617"/>
                </a:cubicBezTo>
                <a:cubicBezTo>
                  <a:pt x="178" y="617"/>
                  <a:pt x="178" y="617"/>
                  <a:pt x="178" y="617"/>
                </a:cubicBezTo>
                <a:close/>
                <a:moveTo>
                  <a:pt x="177" y="595"/>
                </a:moveTo>
                <a:cubicBezTo>
                  <a:pt x="177" y="595"/>
                  <a:pt x="177" y="595"/>
                  <a:pt x="177" y="595"/>
                </a:cubicBezTo>
                <a:cubicBezTo>
                  <a:pt x="177" y="595"/>
                  <a:pt x="177" y="595"/>
                  <a:pt x="177" y="595"/>
                </a:cubicBezTo>
                <a:cubicBezTo>
                  <a:pt x="177" y="596"/>
                  <a:pt x="177" y="597"/>
                  <a:pt x="177" y="598"/>
                </a:cubicBezTo>
                <a:cubicBezTo>
                  <a:pt x="177" y="599"/>
                  <a:pt x="177" y="601"/>
                  <a:pt x="178" y="602"/>
                </a:cubicBezTo>
                <a:cubicBezTo>
                  <a:pt x="178" y="602"/>
                  <a:pt x="178" y="602"/>
                  <a:pt x="178" y="602"/>
                </a:cubicBezTo>
                <a:cubicBezTo>
                  <a:pt x="178" y="602"/>
                  <a:pt x="178" y="602"/>
                  <a:pt x="178" y="602"/>
                </a:cubicBezTo>
                <a:cubicBezTo>
                  <a:pt x="178" y="601"/>
                  <a:pt x="178" y="599"/>
                  <a:pt x="178" y="598"/>
                </a:cubicBezTo>
                <a:cubicBezTo>
                  <a:pt x="178" y="597"/>
                  <a:pt x="178" y="596"/>
                  <a:pt x="177" y="595"/>
                </a:cubicBezTo>
                <a:cubicBezTo>
                  <a:pt x="177" y="595"/>
                  <a:pt x="177" y="595"/>
                  <a:pt x="177" y="595"/>
                </a:cubicBezTo>
                <a:cubicBezTo>
                  <a:pt x="178" y="595"/>
                  <a:pt x="178" y="595"/>
                  <a:pt x="177" y="595"/>
                </a:cubicBezTo>
                <a:cubicBezTo>
                  <a:pt x="177" y="595"/>
                  <a:pt x="177" y="595"/>
                  <a:pt x="177" y="595"/>
                </a:cubicBezTo>
                <a:cubicBezTo>
                  <a:pt x="177" y="595"/>
                  <a:pt x="177" y="595"/>
                  <a:pt x="177" y="595"/>
                </a:cubicBezTo>
                <a:close/>
                <a:moveTo>
                  <a:pt x="127" y="628"/>
                </a:moveTo>
                <a:cubicBezTo>
                  <a:pt x="127" y="629"/>
                  <a:pt x="128" y="629"/>
                  <a:pt x="127" y="630"/>
                </a:cubicBezTo>
                <a:cubicBezTo>
                  <a:pt x="127" y="630"/>
                  <a:pt x="127" y="630"/>
                  <a:pt x="127" y="630"/>
                </a:cubicBezTo>
                <a:cubicBezTo>
                  <a:pt x="128" y="630"/>
                  <a:pt x="128" y="630"/>
                  <a:pt x="128" y="630"/>
                </a:cubicBezTo>
                <a:cubicBezTo>
                  <a:pt x="128" y="629"/>
                  <a:pt x="128" y="629"/>
                  <a:pt x="128" y="628"/>
                </a:cubicBezTo>
                <a:lnTo>
                  <a:pt x="127" y="628"/>
                </a:lnTo>
                <a:close/>
                <a:moveTo>
                  <a:pt x="181" y="515"/>
                </a:moveTo>
                <a:cubicBezTo>
                  <a:pt x="181" y="515"/>
                  <a:pt x="180" y="515"/>
                  <a:pt x="181" y="515"/>
                </a:cubicBezTo>
                <a:cubicBezTo>
                  <a:pt x="181" y="515"/>
                  <a:pt x="181" y="516"/>
                  <a:pt x="181" y="516"/>
                </a:cubicBezTo>
                <a:cubicBezTo>
                  <a:pt x="181" y="517"/>
                  <a:pt x="181" y="517"/>
                  <a:pt x="181" y="517"/>
                </a:cubicBezTo>
                <a:cubicBezTo>
                  <a:pt x="181" y="517"/>
                  <a:pt x="181" y="516"/>
                  <a:pt x="181" y="516"/>
                </a:cubicBezTo>
                <a:cubicBezTo>
                  <a:pt x="181" y="516"/>
                  <a:pt x="181" y="515"/>
                  <a:pt x="181" y="515"/>
                </a:cubicBezTo>
                <a:cubicBezTo>
                  <a:pt x="181" y="515"/>
                  <a:pt x="181" y="514"/>
                  <a:pt x="181" y="515"/>
                </a:cubicBezTo>
                <a:cubicBezTo>
                  <a:pt x="181" y="515"/>
                  <a:pt x="181" y="515"/>
                  <a:pt x="181" y="515"/>
                </a:cubicBezTo>
                <a:close/>
                <a:moveTo>
                  <a:pt x="173" y="508"/>
                </a:moveTo>
                <a:cubicBezTo>
                  <a:pt x="173" y="507"/>
                  <a:pt x="173" y="507"/>
                  <a:pt x="173" y="507"/>
                </a:cubicBezTo>
                <a:cubicBezTo>
                  <a:pt x="173" y="507"/>
                  <a:pt x="173" y="507"/>
                  <a:pt x="173" y="507"/>
                </a:cubicBezTo>
                <a:cubicBezTo>
                  <a:pt x="173" y="507"/>
                  <a:pt x="173" y="507"/>
                  <a:pt x="173" y="507"/>
                </a:cubicBezTo>
                <a:cubicBezTo>
                  <a:pt x="173" y="508"/>
                  <a:pt x="173" y="508"/>
                  <a:pt x="173" y="508"/>
                </a:cubicBezTo>
                <a:cubicBezTo>
                  <a:pt x="173" y="508"/>
                  <a:pt x="173" y="509"/>
                  <a:pt x="173" y="509"/>
                </a:cubicBezTo>
                <a:cubicBezTo>
                  <a:pt x="173" y="509"/>
                  <a:pt x="173" y="509"/>
                  <a:pt x="173" y="509"/>
                </a:cubicBezTo>
                <a:cubicBezTo>
                  <a:pt x="173" y="509"/>
                  <a:pt x="173" y="509"/>
                  <a:pt x="173" y="509"/>
                </a:cubicBezTo>
                <a:cubicBezTo>
                  <a:pt x="173" y="509"/>
                  <a:pt x="173" y="508"/>
                  <a:pt x="173" y="508"/>
                </a:cubicBezTo>
                <a:cubicBezTo>
                  <a:pt x="173" y="508"/>
                  <a:pt x="173" y="508"/>
                  <a:pt x="173" y="508"/>
                </a:cubicBezTo>
                <a:close/>
                <a:moveTo>
                  <a:pt x="167" y="503"/>
                </a:moveTo>
                <a:cubicBezTo>
                  <a:pt x="167" y="503"/>
                  <a:pt x="167" y="503"/>
                  <a:pt x="166" y="503"/>
                </a:cubicBezTo>
                <a:cubicBezTo>
                  <a:pt x="166" y="503"/>
                  <a:pt x="166" y="503"/>
                  <a:pt x="166" y="503"/>
                </a:cubicBezTo>
                <a:cubicBezTo>
                  <a:pt x="166" y="503"/>
                  <a:pt x="166" y="503"/>
                  <a:pt x="166" y="503"/>
                </a:cubicBezTo>
                <a:cubicBezTo>
                  <a:pt x="166" y="503"/>
                  <a:pt x="166" y="504"/>
                  <a:pt x="166" y="505"/>
                </a:cubicBezTo>
                <a:cubicBezTo>
                  <a:pt x="166" y="506"/>
                  <a:pt x="167" y="507"/>
                  <a:pt x="166" y="508"/>
                </a:cubicBezTo>
                <a:cubicBezTo>
                  <a:pt x="166" y="508"/>
                  <a:pt x="166" y="508"/>
                  <a:pt x="166" y="508"/>
                </a:cubicBezTo>
                <a:cubicBezTo>
                  <a:pt x="166" y="508"/>
                  <a:pt x="167" y="508"/>
                  <a:pt x="167" y="508"/>
                </a:cubicBezTo>
                <a:cubicBezTo>
                  <a:pt x="167" y="507"/>
                  <a:pt x="167" y="506"/>
                  <a:pt x="167" y="505"/>
                </a:cubicBezTo>
                <a:cubicBezTo>
                  <a:pt x="167" y="504"/>
                  <a:pt x="167" y="503"/>
                  <a:pt x="167" y="503"/>
                </a:cubicBezTo>
                <a:close/>
                <a:moveTo>
                  <a:pt x="167" y="487"/>
                </a:moveTo>
                <a:cubicBezTo>
                  <a:pt x="167" y="487"/>
                  <a:pt x="167" y="487"/>
                  <a:pt x="167" y="487"/>
                </a:cubicBezTo>
                <a:cubicBezTo>
                  <a:pt x="167" y="488"/>
                  <a:pt x="167" y="488"/>
                  <a:pt x="167" y="489"/>
                </a:cubicBezTo>
                <a:cubicBezTo>
                  <a:pt x="167" y="489"/>
                  <a:pt x="167" y="489"/>
                  <a:pt x="167" y="489"/>
                </a:cubicBezTo>
                <a:cubicBezTo>
                  <a:pt x="167" y="489"/>
                  <a:pt x="167" y="489"/>
                  <a:pt x="167" y="489"/>
                </a:cubicBezTo>
                <a:cubicBezTo>
                  <a:pt x="167" y="489"/>
                  <a:pt x="167" y="489"/>
                  <a:pt x="167" y="489"/>
                </a:cubicBezTo>
                <a:cubicBezTo>
                  <a:pt x="167" y="489"/>
                  <a:pt x="167" y="489"/>
                  <a:pt x="167" y="489"/>
                </a:cubicBezTo>
                <a:cubicBezTo>
                  <a:pt x="167" y="488"/>
                  <a:pt x="168" y="488"/>
                  <a:pt x="167" y="487"/>
                </a:cubicBezTo>
                <a:cubicBezTo>
                  <a:pt x="167" y="487"/>
                  <a:pt x="167" y="487"/>
                  <a:pt x="167" y="487"/>
                </a:cubicBezTo>
                <a:cubicBezTo>
                  <a:pt x="167" y="487"/>
                  <a:pt x="167" y="487"/>
                  <a:pt x="167" y="487"/>
                </a:cubicBezTo>
                <a:close/>
                <a:moveTo>
                  <a:pt x="165" y="465"/>
                </a:moveTo>
                <a:cubicBezTo>
                  <a:pt x="165" y="465"/>
                  <a:pt x="165" y="465"/>
                  <a:pt x="165" y="465"/>
                </a:cubicBezTo>
                <a:cubicBezTo>
                  <a:pt x="165" y="465"/>
                  <a:pt x="165" y="465"/>
                  <a:pt x="165" y="465"/>
                </a:cubicBezTo>
                <a:cubicBezTo>
                  <a:pt x="165" y="465"/>
                  <a:pt x="165" y="465"/>
                  <a:pt x="165" y="465"/>
                </a:cubicBezTo>
                <a:cubicBezTo>
                  <a:pt x="165" y="465"/>
                  <a:pt x="165" y="466"/>
                  <a:pt x="165" y="466"/>
                </a:cubicBezTo>
                <a:cubicBezTo>
                  <a:pt x="165" y="466"/>
                  <a:pt x="165" y="466"/>
                  <a:pt x="165" y="466"/>
                </a:cubicBezTo>
                <a:cubicBezTo>
                  <a:pt x="165" y="467"/>
                  <a:pt x="165" y="467"/>
                  <a:pt x="165" y="467"/>
                </a:cubicBezTo>
                <a:cubicBezTo>
                  <a:pt x="165" y="467"/>
                  <a:pt x="165" y="467"/>
                  <a:pt x="165" y="467"/>
                </a:cubicBezTo>
                <a:cubicBezTo>
                  <a:pt x="165" y="466"/>
                  <a:pt x="165" y="466"/>
                  <a:pt x="165" y="466"/>
                </a:cubicBezTo>
                <a:cubicBezTo>
                  <a:pt x="165" y="465"/>
                  <a:pt x="165" y="465"/>
                  <a:pt x="165" y="465"/>
                </a:cubicBezTo>
                <a:close/>
                <a:moveTo>
                  <a:pt x="161" y="368"/>
                </a:moveTo>
                <a:cubicBezTo>
                  <a:pt x="161" y="368"/>
                  <a:pt x="161" y="368"/>
                  <a:pt x="161" y="369"/>
                </a:cubicBezTo>
                <a:cubicBezTo>
                  <a:pt x="161" y="375"/>
                  <a:pt x="161" y="382"/>
                  <a:pt x="162" y="390"/>
                </a:cubicBezTo>
                <a:cubicBezTo>
                  <a:pt x="162" y="390"/>
                  <a:pt x="162" y="390"/>
                  <a:pt x="162" y="390"/>
                </a:cubicBezTo>
                <a:cubicBezTo>
                  <a:pt x="162" y="390"/>
                  <a:pt x="163" y="390"/>
                  <a:pt x="163" y="390"/>
                </a:cubicBezTo>
                <a:cubicBezTo>
                  <a:pt x="162" y="382"/>
                  <a:pt x="162" y="375"/>
                  <a:pt x="161" y="369"/>
                </a:cubicBezTo>
                <a:cubicBezTo>
                  <a:pt x="161" y="368"/>
                  <a:pt x="161" y="368"/>
                  <a:pt x="161" y="368"/>
                </a:cubicBezTo>
                <a:cubicBezTo>
                  <a:pt x="161" y="368"/>
                  <a:pt x="161" y="368"/>
                  <a:pt x="161" y="368"/>
                </a:cubicBezTo>
                <a:close/>
                <a:moveTo>
                  <a:pt x="159" y="266"/>
                </a:moveTo>
                <a:cubicBezTo>
                  <a:pt x="159" y="268"/>
                  <a:pt x="159" y="270"/>
                  <a:pt x="159" y="271"/>
                </a:cubicBezTo>
                <a:cubicBezTo>
                  <a:pt x="159" y="274"/>
                  <a:pt x="159" y="276"/>
                  <a:pt x="159" y="278"/>
                </a:cubicBezTo>
                <a:cubicBezTo>
                  <a:pt x="159" y="278"/>
                  <a:pt x="159" y="279"/>
                  <a:pt x="159" y="279"/>
                </a:cubicBezTo>
                <a:cubicBezTo>
                  <a:pt x="160" y="279"/>
                  <a:pt x="160" y="279"/>
                  <a:pt x="160" y="278"/>
                </a:cubicBezTo>
                <a:cubicBezTo>
                  <a:pt x="160" y="276"/>
                  <a:pt x="160" y="274"/>
                  <a:pt x="160" y="271"/>
                </a:cubicBezTo>
                <a:cubicBezTo>
                  <a:pt x="160" y="270"/>
                  <a:pt x="160" y="268"/>
                  <a:pt x="160" y="266"/>
                </a:cubicBezTo>
                <a:cubicBezTo>
                  <a:pt x="160" y="266"/>
                  <a:pt x="160" y="266"/>
                  <a:pt x="159" y="266"/>
                </a:cubicBezTo>
                <a:cubicBezTo>
                  <a:pt x="159" y="266"/>
                  <a:pt x="159" y="266"/>
                  <a:pt x="159" y="266"/>
                </a:cubicBezTo>
                <a:cubicBezTo>
                  <a:pt x="159" y="266"/>
                  <a:pt x="159" y="266"/>
                  <a:pt x="159" y="266"/>
                </a:cubicBezTo>
                <a:close/>
                <a:moveTo>
                  <a:pt x="162" y="156"/>
                </a:moveTo>
                <a:cubicBezTo>
                  <a:pt x="162" y="157"/>
                  <a:pt x="162" y="157"/>
                  <a:pt x="162" y="158"/>
                </a:cubicBezTo>
                <a:cubicBezTo>
                  <a:pt x="162" y="158"/>
                  <a:pt x="162" y="158"/>
                  <a:pt x="163" y="158"/>
                </a:cubicBezTo>
                <a:cubicBezTo>
                  <a:pt x="163" y="158"/>
                  <a:pt x="163" y="158"/>
                  <a:pt x="163" y="158"/>
                </a:cubicBezTo>
                <a:cubicBezTo>
                  <a:pt x="163" y="157"/>
                  <a:pt x="163" y="157"/>
                  <a:pt x="163" y="156"/>
                </a:cubicBezTo>
                <a:cubicBezTo>
                  <a:pt x="163" y="156"/>
                  <a:pt x="163" y="156"/>
                  <a:pt x="163" y="156"/>
                </a:cubicBezTo>
                <a:cubicBezTo>
                  <a:pt x="162" y="156"/>
                  <a:pt x="162" y="156"/>
                  <a:pt x="162" y="156"/>
                </a:cubicBezTo>
                <a:cubicBezTo>
                  <a:pt x="162" y="156"/>
                  <a:pt x="162" y="156"/>
                  <a:pt x="162" y="156"/>
                </a:cubicBezTo>
                <a:close/>
                <a:moveTo>
                  <a:pt x="178" y="666"/>
                </a:moveTo>
                <a:cubicBezTo>
                  <a:pt x="177" y="669"/>
                  <a:pt x="178" y="672"/>
                  <a:pt x="177" y="675"/>
                </a:cubicBezTo>
                <a:cubicBezTo>
                  <a:pt x="178" y="677"/>
                  <a:pt x="178" y="679"/>
                  <a:pt x="177" y="681"/>
                </a:cubicBezTo>
                <a:cubicBezTo>
                  <a:pt x="178" y="686"/>
                  <a:pt x="178" y="690"/>
                  <a:pt x="177" y="694"/>
                </a:cubicBezTo>
                <a:cubicBezTo>
                  <a:pt x="178" y="697"/>
                  <a:pt x="178" y="700"/>
                  <a:pt x="178" y="703"/>
                </a:cubicBezTo>
                <a:cubicBezTo>
                  <a:pt x="178" y="704"/>
                  <a:pt x="178" y="705"/>
                  <a:pt x="177" y="706"/>
                </a:cubicBezTo>
                <a:cubicBezTo>
                  <a:pt x="179" y="710"/>
                  <a:pt x="177" y="713"/>
                  <a:pt x="178" y="717"/>
                </a:cubicBezTo>
                <a:cubicBezTo>
                  <a:pt x="178" y="717"/>
                  <a:pt x="178" y="718"/>
                  <a:pt x="178" y="718"/>
                </a:cubicBezTo>
                <a:cubicBezTo>
                  <a:pt x="178" y="720"/>
                  <a:pt x="178" y="722"/>
                  <a:pt x="178" y="724"/>
                </a:cubicBezTo>
                <a:cubicBezTo>
                  <a:pt x="180" y="727"/>
                  <a:pt x="179" y="731"/>
                  <a:pt x="179" y="734"/>
                </a:cubicBezTo>
                <a:cubicBezTo>
                  <a:pt x="179" y="734"/>
                  <a:pt x="179" y="735"/>
                  <a:pt x="179" y="735"/>
                </a:cubicBezTo>
                <a:cubicBezTo>
                  <a:pt x="179" y="737"/>
                  <a:pt x="179" y="739"/>
                  <a:pt x="179" y="740"/>
                </a:cubicBezTo>
                <a:cubicBezTo>
                  <a:pt x="180" y="741"/>
                  <a:pt x="179" y="742"/>
                  <a:pt x="179" y="744"/>
                </a:cubicBezTo>
                <a:cubicBezTo>
                  <a:pt x="179" y="744"/>
                  <a:pt x="180" y="744"/>
                  <a:pt x="180" y="744"/>
                </a:cubicBezTo>
                <a:cubicBezTo>
                  <a:pt x="180" y="745"/>
                  <a:pt x="180" y="745"/>
                  <a:pt x="180" y="746"/>
                </a:cubicBezTo>
                <a:cubicBezTo>
                  <a:pt x="180" y="747"/>
                  <a:pt x="180" y="747"/>
                  <a:pt x="180" y="748"/>
                </a:cubicBezTo>
                <a:cubicBezTo>
                  <a:pt x="180" y="749"/>
                  <a:pt x="180" y="749"/>
                  <a:pt x="180" y="750"/>
                </a:cubicBezTo>
                <a:cubicBezTo>
                  <a:pt x="180" y="754"/>
                  <a:pt x="182" y="757"/>
                  <a:pt x="180" y="761"/>
                </a:cubicBezTo>
                <a:cubicBezTo>
                  <a:pt x="181" y="761"/>
                  <a:pt x="181" y="761"/>
                  <a:pt x="181" y="762"/>
                </a:cubicBezTo>
                <a:cubicBezTo>
                  <a:pt x="181" y="767"/>
                  <a:pt x="182" y="772"/>
                  <a:pt x="182" y="777"/>
                </a:cubicBezTo>
                <a:cubicBezTo>
                  <a:pt x="183" y="778"/>
                  <a:pt x="183" y="778"/>
                  <a:pt x="183" y="779"/>
                </a:cubicBezTo>
                <a:cubicBezTo>
                  <a:pt x="183" y="781"/>
                  <a:pt x="183" y="783"/>
                  <a:pt x="184" y="786"/>
                </a:cubicBezTo>
                <a:cubicBezTo>
                  <a:pt x="183" y="786"/>
                  <a:pt x="183" y="786"/>
                  <a:pt x="183" y="786"/>
                </a:cubicBezTo>
                <a:cubicBezTo>
                  <a:pt x="184" y="786"/>
                  <a:pt x="184" y="786"/>
                  <a:pt x="184" y="786"/>
                </a:cubicBezTo>
                <a:cubicBezTo>
                  <a:pt x="183" y="787"/>
                  <a:pt x="183" y="789"/>
                  <a:pt x="185" y="789"/>
                </a:cubicBezTo>
                <a:cubicBezTo>
                  <a:pt x="184" y="788"/>
                  <a:pt x="184" y="787"/>
                  <a:pt x="184" y="786"/>
                </a:cubicBezTo>
                <a:cubicBezTo>
                  <a:pt x="184" y="786"/>
                  <a:pt x="184" y="786"/>
                  <a:pt x="184" y="786"/>
                </a:cubicBezTo>
                <a:cubicBezTo>
                  <a:pt x="184" y="785"/>
                  <a:pt x="184" y="785"/>
                  <a:pt x="184" y="785"/>
                </a:cubicBezTo>
                <a:cubicBezTo>
                  <a:pt x="185" y="783"/>
                  <a:pt x="183" y="780"/>
                  <a:pt x="184" y="778"/>
                </a:cubicBezTo>
                <a:cubicBezTo>
                  <a:pt x="183" y="773"/>
                  <a:pt x="184" y="767"/>
                  <a:pt x="182" y="762"/>
                </a:cubicBezTo>
                <a:cubicBezTo>
                  <a:pt x="183" y="762"/>
                  <a:pt x="183" y="761"/>
                  <a:pt x="183" y="761"/>
                </a:cubicBezTo>
                <a:cubicBezTo>
                  <a:pt x="183" y="755"/>
                  <a:pt x="182" y="750"/>
                  <a:pt x="182" y="744"/>
                </a:cubicBezTo>
                <a:cubicBezTo>
                  <a:pt x="182" y="744"/>
                  <a:pt x="182" y="744"/>
                  <a:pt x="182" y="744"/>
                </a:cubicBezTo>
                <a:cubicBezTo>
                  <a:pt x="182" y="744"/>
                  <a:pt x="182" y="744"/>
                  <a:pt x="182" y="744"/>
                </a:cubicBezTo>
                <a:cubicBezTo>
                  <a:pt x="182" y="744"/>
                  <a:pt x="183" y="744"/>
                  <a:pt x="183" y="744"/>
                </a:cubicBezTo>
                <a:cubicBezTo>
                  <a:pt x="183" y="750"/>
                  <a:pt x="184" y="756"/>
                  <a:pt x="184" y="761"/>
                </a:cubicBezTo>
                <a:cubicBezTo>
                  <a:pt x="184" y="761"/>
                  <a:pt x="184" y="761"/>
                  <a:pt x="184" y="761"/>
                </a:cubicBezTo>
                <a:cubicBezTo>
                  <a:pt x="184" y="764"/>
                  <a:pt x="185" y="767"/>
                  <a:pt x="184" y="770"/>
                </a:cubicBezTo>
                <a:cubicBezTo>
                  <a:pt x="185" y="774"/>
                  <a:pt x="186" y="778"/>
                  <a:pt x="185" y="782"/>
                </a:cubicBezTo>
                <a:cubicBezTo>
                  <a:pt x="187" y="786"/>
                  <a:pt x="186" y="789"/>
                  <a:pt x="186" y="793"/>
                </a:cubicBezTo>
                <a:cubicBezTo>
                  <a:pt x="186" y="795"/>
                  <a:pt x="187" y="796"/>
                  <a:pt x="186" y="798"/>
                </a:cubicBezTo>
                <a:cubicBezTo>
                  <a:pt x="187" y="803"/>
                  <a:pt x="187" y="808"/>
                  <a:pt x="187" y="812"/>
                </a:cubicBezTo>
                <a:cubicBezTo>
                  <a:pt x="187" y="812"/>
                  <a:pt x="187" y="812"/>
                  <a:pt x="187" y="813"/>
                </a:cubicBezTo>
                <a:cubicBezTo>
                  <a:pt x="187" y="813"/>
                  <a:pt x="187" y="814"/>
                  <a:pt x="187" y="815"/>
                </a:cubicBezTo>
                <a:cubicBezTo>
                  <a:pt x="187" y="816"/>
                  <a:pt x="187" y="817"/>
                  <a:pt x="187" y="817"/>
                </a:cubicBezTo>
                <a:cubicBezTo>
                  <a:pt x="187" y="817"/>
                  <a:pt x="187" y="817"/>
                  <a:pt x="187" y="818"/>
                </a:cubicBezTo>
                <a:cubicBezTo>
                  <a:pt x="187" y="819"/>
                  <a:pt x="187" y="821"/>
                  <a:pt x="188" y="822"/>
                </a:cubicBezTo>
                <a:cubicBezTo>
                  <a:pt x="188" y="824"/>
                  <a:pt x="188" y="826"/>
                  <a:pt x="188" y="828"/>
                </a:cubicBezTo>
                <a:cubicBezTo>
                  <a:pt x="188" y="828"/>
                  <a:pt x="188" y="828"/>
                  <a:pt x="188" y="828"/>
                </a:cubicBezTo>
                <a:cubicBezTo>
                  <a:pt x="188" y="830"/>
                  <a:pt x="188" y="833"/>
                  <a:pt x="188" y="835"/>
                </a:cubicBezTo>
                <a:cubicBezTo>
                  <a:pt x="188" y="837"/>
                  <a:pt x="188" y="839"/>
                  <a:pt x="188" y="840"/>
                </a:cubicBezTo>
                <a:cubicBezTo>
                  <a:pt x="188" y="840"/>
                  <a:pt x="188" y="841"/>
                  <a:pt x="188" y="841"/>
                </a:cubicBezTo>
                <a:cubicBezTo>
                  <a:pt x="189" y="845"/>
                  <a:pt x="188" y="849"/>
                  <a:pt x="188" y="853"/>
                </a:cubicBezTo>
                <a:cubicBezTo>
                  <a:pt x="188" y="853"/>
                  <a:pt x="188" y="853"/>
                  <a:pt x="188" y="853"/>
                </a:cubicBezTo>
                <a:cubicBezTo>
                  <a:pt x="188" y="856"/>
                  <a:pt x="188" y="858"/>
                  <a:pt x="188" y="862"/>
                </a:cubicBezTo>
                <a:cubicBezTo>
                  <a:pt x="189" y="862"/>
                  <a:pt x="189" y="862"/>
                  <a:pt x="188" y="862"/>
                </a:cubicBezTo>
                <a:cubicBezTo>
                  <a:pt x="189" y="863"/>
                  <a:pt x="189" y="865"/>
                  <a:pt x="188" y="866"/>
                </a:cubicBezTo>
                <a:cubicBezTo>
                  <a:pt x="188" y="866"/>
                  <a:pt x="188" y="866"/>
                  <a:pt x="188" y="866"/>
                </a:cubicBezTo>
                <a:cubicBezTo>
                  <a:pt x="188" y="866"/>
                  <a:pt x="188" y="867"/>
                  <a:pt x="188" y="867"/>
                </a:cubicBezTo>
                <a:cubicBezTo>
                  <a:pt x="188" y="867"/>
                  <a:pt x="188" y="868"/>
                  <a:pt x="188" y="868"/>
                </a:cubicBezTo>
                <a:cubicBezTo>
                  <a:pt x="189" y="868"/>
                  <a:pt x="189" y="868"/>
                  <a:pt x="189" y="868"/>
                </a:cubicBezTo>
                <a:cubicBezTo>
                  <a:pt x="189" y="870"/>
                  <a:pt x="188" y="872"/>
                  <a:pt x="189" y="874"/>
                </a:cubicBezTo>
                <a:cubicBezTo>
                  <a:pt x="189" y="874"/>
                  <a:pt x="189" y="875"/>
                  <a:pt x="189" y="875"/>
                </a:cubicBezTo>
                <a:cubicBezTo>
                  <a:pt x="188" y="875"/>
                  <a:pt x="188" y="876"/>
                  <a:pt x="189" y="876"/>
                </a:cubicBezTo>
                <a:cubicBezTo>
                  <a:pt x="189" y="877"/>
                  <a:pt x="189" y="877"/>
                  <a:pt x="189" y="878"/>
                </a:cubicBezTo>
                <a:cubicBezTo>
                  <a:pt x="189" y="879"/>
                  <a:pt x="189" y="879"/>
                  <a:pt x="189" y="880"/>
                </a:cubicBezTo>
                <a:cubicBezTo>
                  <a:pt x="189" y="880"/>
                  <a:pt x="189" y="880"/>
                  <a:pt x="189" y="880"/>
                </a:cubicBezTo>
                <a:cubicBezTo>
                  <a:pt x="189" y="882"/>
                  <a:pt x="189" y="884"/>
                  <a:pt x="189" y="886"/>
                </a:cubicBezTo>
                <a:cubicBezTo>
                  <a:pt x="189" y="888"/>
                  <a:pt x="189" y="891"/>
                  <a:pt x="189" y="893"/>
                </a:cubicBezTo>
                <a:cubicBezTo>
                  <a:pt x="189" y="893"/>
                  <a:pt x="189" y="893"/>
                  <a:pt x="189" y="893"/>
                </a:cubicBezTo>
                <a:cubicBezTo>
                  <a:pt x="189" y="895"/>
                  <a:pt x="190" y="896"/>
                  <a:pt x="189" y="897"/>
                </a:cubicBezTo>
                <a:cubicBezTo>
                  <a:pt x="189" y="897"/>
                  <a:pt x="189" y="897"/>
                  <a:pt x="189" y="898"/>
                </a:cubicBezTo>
                <a:cubicBezTo>
                  <a:pt x="190" y="898"/>
                  <a:pt x="189" y="899"/>
                  <a:pt x="189" y="900"/>
                </a:cubicBezTo>
                <a:cubicBezTo>
                  <a:pt x="189" y="900"/>
                  <a:pt x="189" y="900"/>
                  <a:pt x="189" y="900"/>
                </a:cubicBezTo>
                <a:cubicBezTo>
                  <a:pt x="189" y="901"/>
                  <a:pt x="189" y="902"/>
                  <a:pt x="189" y="904"/>
                </a:cubicBezTo>
                <a:cubicBezTo>
                  <a:pt x="189" y="904"/>
                  <a:pt x="189" y="904"/>
                  <a:pt x="189" y="904"/>
                </a:cubicBezTo>
                <a:cubicBezTo>
                  <a:pt x="189" y="905"/>
                  <a:pt x="189" y="906"/>
                  <a:pt x="189" y="907"/>
                </a:cubicBezTo>
                <a:cubicBezTo>
                  <a:pt x="189" y="907"/>
                  <a:pt x="189" y="907"/>
                  <a:pt x="189" y="907"/>
                </a:cubicBezTo>
                <a:cubicBezTo>
                  <a:pt x="189" y="907"/>
                  <a:pt x="189" y="907"/>
                  <a:pt x="189" y="907"/>
                </a:cubicBezTo>
                <a:cubicBezTo>
                  <a:pt x="190" y="910"/>
                  <a:pt x="190" y="913"/>
                  <a:pt x="189" y="915"/>
                </a:cubicBezTo>
                <a:cubicBezTo>
                  <a:pt x="189" y="915"/>
                  <a:pt x="189" y="915"/>
                  <a:pt x="189" y="915"/>
                </a:cubicBezTo>
                <a:cubicBezTo>
                  <a:pt x="189" y="916"/>
                  <a:pt x="189" y="916"/>
                  <a:pt x="189" y="916"/>
                </a:cubicBezTo>
                <a:cubicBezTo>
                  <a:pt x="189" y="917"/>
                  <a:pt x="189" y="917"/>
                  <a:pt x="189" y="918"/>
                </a:cubicBezTo>
                <a:cubicBezTo>
                  <a:pt x="189" y="917"/>
                  <a:pt x="189" y="917"/>
                  <a:pt x="189" y="917"/>
                </a:cubicBezTo>
                <a:cubicBezTo>
                  <a:pt x="190" y="920"/>
                  <a:pt x="189" y="922"/>
                  <a:pt x="189" y="924"/>
                </a:cubicBezTo>
                <a:cubicBezTo>
                  <a:pt x="189" y="924"/>
                  <a:pt x="190" y="925"/>
                  <a:pt x="190" y="926"/>
                </a:cubicBezTo>
                <a:cubicBezTo>
                  <a:pt x="190" y="927"/>
                  <a:pt x="189" y="928"/>
                  <a:pt x="189" y="930"/>
                </a:cubicBezTo>
                <a:cubicBezTo>
                  <a:pt x="189" y="931"/>
                  <a:pt x="190" y="932"/>
                  <a:pt x="190" y="933"/>
                </a:cubicBezTo>
                <a:cubicBezTo>
                  <a:pt x="190" y="933"/>
                  <a:pt x="190" y="933"/>
                  <a:pt x="190" y="934"/>
                </a:cubicBezTo>
                <a:cubicBezTo>
                  <a:pt x="190" y="935"/>
                  <a:pt x="190" y="936"/>
                  <a:pt x="189" y="937"/>
                </a:cubicBezTo>
                <a:cubicBezTo>
                  <a:pt x="190" y="938"/>
                  <a:pt x="190" y="938"/>
                  <a:pt x="190" y="939"/>
                </a:cubicBezTo>
                <a:cubicBezTo>
                  <a:pt x="189" y="941"/>
                  <a:pt x="191" y="943"/>
                  <a:pt x="189" y="945"/>
                </a:cubicBezTo>
                <a:cubicBezTo>
                  <a:pt x="191" y="949"/>
                  <a:pt x="190" y="953"/>
                  <a:pt x="190" y="956"/>
                </a:cubicBezTo>
                <a:cubicBezTo>
                  <a:pt x="191" y="958"/>
                  <a:pt x="190" y="960"/>
                  <a:pt x="189" y="962"/>
                </a:cubicBezTo>
                <a:cubicBezTo>
                  <a:pt x="189" y="964"/>
                  <a:pt x="190" y="967"/>
                  <a:pt x="190" y="970"/>
                </a:cubicBezTo>
                <a:cubicBezTo>
                  <a:pt x="190" y="971"/>
                  <a:pt x="189" y="973"/>
                  <a:pt x="190" y="975"/>
                </a:cubicBezTo>
                <a:cubicBezTo>
                  <a:pt x="190" y="976"/>
                  <a:pt x="190" y="977"/>
                  <a:pt x="189" y="977"/>
                </a:cubicBezTo>
                <a:cubicBezTo>
                  <a:pt x="189" y="978"/>
                  <a:pt x="190" y="978"/>
                  <a:pt x="190" y="979"/>
                </a:cubicBezTo>
                <a:cubicBezTo>
                  <a:pt x="189" y="982"/>
                  <a:pt x="190" y="986"/>
                  <a:pt x="190" y="989"/>
                </a:cubicBezTo>
                <a:cubicBezTo>
                  <a:pt x="191" y="991"/>
                  <a:pt x="189" y="994"/>
                  <a:pt x="190" y="996"/>
                </a:cubicBezTo>
                <a:cubicBezTo>
                  <a:pt x="190" y="996"/>
                  <a:pt x="190" y="996"/>
                  <a:pt x="190" y="997"/>
                </a:cubicBezTo>
                <a:cubicBezTo>
                  <a:pt x="190" y="998"/>
                  <a:pt x="190" y="1000"/>
                  <a:pt x="190" y="1002"/>
                </a:cubicBezTo>
                <a:cubicBezTo>
                  <a:pt x="190" y="1003"/>
                  <a:pt x="190" y="1003"/>
                  <a:pt x="190" y="1003"/>
                </a:cubicBezTo>
                <a:cubicBezTo>
                  <a:pt x="190" y="1004"/>
                  <a:pt x="190" y="1004"/>
                  <a:pt x="190" y="1004"/>
                </a:cubicBezTo>
                <a:cubicBezTo>
                  <a:pt x="190" y="1005"/>
                  <a:pt x="190" y="1005"/>
                  <a:pt x="190" y="1005"/>
                </a:cubicBezTo>
                <a:cubicBezTo>
                  <a:pt x="190" y="1007"/>
                  <a:pt x="189" y="1009"/>
                  <a:pt x="190" y="1011"/>
                </a:cubicBezTo>
                <a:cubicBezTo>
                  <a:pt x="190" y="1011"/>
                  <a:pt x="190" y="1011"/>
                  <a:pt x="190" y="1011"/>
                </a:cubicBezTo>
                <a:cubicBezTo>
                  <a:pt x="191" y="1015"/>
                  <a:pt x="190" y="1023"/>
                  <a:pt x="190" y="1028"/>
                </a:cubicBezTo>
                <a:cubicBezTo>
                  <a:pt x="190" y="1028"/>
                  <a:pt x="190" y="1029"/>
                  <a:pt x="190" y="1029"/>
                </a:cubicBezTo>
                <a:cubicBezTo>
                  <a:pt x="191" y="1032"/>
                  <a:pt x="190" y="1034"/>
                  <a:pt x="190" y="1037"/>
                </a:cubicBezTo>
                <a:cubicBezTo>
                  <a:pt x="191" y="1039"/>
                  <a:pt x="189" y="1041"/>
                  <a:pt x="190" y="1043"/>
                </a:cubicBezTo>
                <a:cubicBezTo>
                  <a:pt x="190" y="1044"/>
                  <a:pt x="190" y="1044"/>
                  <a:pt x="190" y="1045"/>
                </a:cubicBezTo>
                <a:cubicBezTo>
                  <a:pt x="191" y="1048"/>
                  <a:pt x="190" y="1051"/>
                  <a:pt x="190" y="1054"/>
                </a:cubicBezTo>
                <a:cubicBezTo>
                  <a:pt x="190" y="1057"/>
                  <a:pt x="190" y="1060"/>
                  <a:pt x="190" y="1063"/>
                </a:cubicBezTo>
                <a:cubicBezTo>
                  <a:pt x="190" y="1064"/>
                  <a:pt x="190" y="1066"/>
                  <a:pt x="190" y="1067"/>
                </a:cubicBezTo>
                <a:cubicBezTo>
                  <a:pt x="190" y="1068"/>
                  <a:pt x="190" y="1068"/>
                  <a:pt x="190" y="1068"/>
                </a:cubicBezTo>
                <a:cubicBezTo>
                  <a:pt x="190" y="1070"/>
                  <a:pt x="190" y="1071"/>
                  <a:pt x="190" y="1072"/>
                </a:cubicBezTo>
                <a:cubicBezTo>
                  <a:pt x="190" y="1074"/>
                  <a:pt x="190" y="1075"/>
                  <a:pt x="190" y="1077"/>
                </a:cubicBezTo>
                <a:cubicBezTo>
                  <a:pt x="191" y="1077"/>
                  <a:pt x="190" y="1075"/>
                  <a:pt x="191" y="1074"/>
                </a:cubicBezTo>
                <a:cubicBezTo>
                  <a:pt x="192" y="1073"/>
                  <a:pt x="192" y="1072"/>
                  <a:pt x="192" y="1071"/>
                </a:cubicBezTo>
                <a:cubicBezTo>
                  <a:pt x="192" y="1071"/>
                  <a:pt x="192" y="1072"/>
                  <a:pt x="192" y="1072"/>
                </a:cubicBezTo>
                <a:cubicBezTo>
                  <a:pt x="192" y="1072"/>
                  <a:pt x="192" y="1072"/>
                  <a:pt x="192" y="1072"/>
                </a:cubicBezTo>
                <a:cubicBezTo>
                  <a:pt x="191" y="1072"/>
                  <a:pt x="191" y="1072"/>
                  <a:pt x="191" y="1072"/>
                </a:cubicBezTo>
                <a:cubicBezTo>
                  <a:pt x="191" y="1072"/>
                  <a:pt x="191" y="1072"/>
                  <a:pt x="191" y="1072"/>
                </a:cubicBezTo>
                <a:cubicBezTo>
                  <a:pt x="191" y="1072"/>
                  <a:pt x="191" y="1072"/>
                  <a:pt x="191" y="1072"/>
                </a:cubicBezTo>
                <a:cubicBezTo>
                  <a:pt x="192" y="1071"/>
                  <a:pt x="192" y="1071"/>
                  <a:pt x="192" y="1071"/>
                </a:cubicBezTo>
                <a:cubicBezTo>
                  <a:pt x="192" y="1071"/>
                  <a:pt x="192" y="1071"/>
                  <a:pt x="192" y="1071"/>
                </a:cubicBezTo>
                <a:cubicBezTo>
                  <a:pt x="192" y="1071"/>
                  <a:pt x="192" y="1071"/>
                  <a:pt x="192" y="1071"/>
                </a:cubicBezTo>
                <a:cubicBezTo>
                  <a:pt x="193" y="1070"/>
                  <a:pt x="192" y="1070"/>
                  <a:pt x="193" y="1069"/>
                </a:cubicBezTo>
                <a:cubicBezTo>
                  <a:pt x="192" y="1068"/>
                  <a:pt x="194" y="1067"/>
                  <a:pt x="192" y="1065"/>
                </a:cubicBezTo>
                <a:cubicBezTo>
                  <a:pt x="192" y="1065"/>
                  <a:pt x="194" y="1065"/>
                  <a:pt x="194" y="1064"/>
                </a:cubicBezTo>
                <a:cubicBezTo>
                  <a:pt x="193" y="1063"/>
                  <a:pt x="193" y="1065"/>
                  <a:pt x="192" y="1064"/>
                </a:cubicBezTo>
                <a:cubicBezTo>
                  <a:pt x="192" y="1063"/>
                  <a:pt x="193" y="1063"/>
                  <a:pt x="192" y="1061"/>
                </a:cubicBezTo>
                <a:cubicBezTo>
                  <a:pt x="193" y="1061"/>
                  <a:pt x="193" y="1061"/>
                  <a:pt x="193" y="1061"/>
                </a:cubicBezTo>
                <a:cubicBezTo>
                  <a:pt x="193" y="1058"/>
                  <a:pt x="193" y="1056"/>
                  <a:pt x="192" y="1054"/>
                </a:cubicBezTo>
                <a:cubicBezTo>
                  <a:pt x="194" y="1053"/>
                  <a:pt x="192" y="1051"/>
                  <a:pt x="194" y="1050"/>
                </a:cubicBezTo>
                <a:cubicBezTo>
                  <a:pt x="193" y="1050"/>
                  <a:pt x="193" y="1050"/>
                  <a:pt x="193" y="1049"/>
                </a:cubicBezTo>
                <a:cubicBezTo>
                  <a:pt x="194" y="1049"/>
                  <a:pt x="193" y="1048"/>
                  <a:pt x="193" y="1047"/>
                </a:cubicBezTo>
                <a:cubicBezTo>
                  <a:pt x="193" y="1046"/>
                  <a:pt x="194" y="1045"/>
                  <a:pt x="193" y="1044"/>
                </a:cubicBezTo>
                <a:cubicBezTo>
                  <a:pt x="193" y="1043"/>
                  <a:pt x="193" y="1043"/>
                  <a:pt x="194" y="1042"/>
                </a:cubicBezTo>
                <a:cubicBezTo>
                  <a:pt x="193" y="1041"/>
                  <a:pt x="194" y="1041"/>
                  <a:pt x="193" y="1040"/>
                </a:cubicBezTo>
                <a:cubicBezTo>
                  <a:pt x="193" y="1040"/>
                  <a:pt x="193" y="1040"/>
                  <a:pt x="193" y="1040"/>
                </a:cubicBezTo>
                <a:cubicBezTo>
                  <a:pt x="193" y="1040"/>
                  <a:pt x="193" y="1040"/>
                  <a:pt x="193" y="1040"/>
                </a:cubicBezTo>
                <a:cubicBezTo>
                  <a:pt x="193" y="1039"/>
                  <a:pt x="192" y="1038"/>
                  <a:pt x="194" y="1038"/>
                </a:cubicBezTo>
                <a:cubicBezTo>
                  <a:pt x="193" y="1035"/>
                  <a:pt x="194" y="1032"/>
                  <a:pt x="193" y="1029"/>
                </a:cubicBezTo>
                <a:cubicBezTo>
                  <a:pt x="194" y="1026"/>
                  <a:pt x="193" y="1024"/>
                  <a:pt x="193" y="1021"/>
                </a:cubicBezTo>
                <a:cubicBezTo>
                  <a:pt x="192" y="1021"/>
                  <a:pt x="193" y="1018"/>
                  <a:pt x="193" y="1017"/>
                </a:cubicBezTo>
                <a:cubicBezTo>
                  <a:pt x="194" y="1016"/>
                  <a:pt x="192" y="1016"/>
                  <a:pt x="193" y="1016"/>
                </a:cubicBezTo>
                <a:cubicBezTo>
                  <a:pt x="193" y="1015"/>
                  <a:pt x="193" y="1014"/>
                  <a:pt x="193" y="1013"/>
                </a:cubicBezTo>
                <a:cubicBezTo>
                  <a:pt x="193" y="1012"/>
                  <a:pt x="194" y="1011"/>
                  <a:pt x="193" y="1011"/>
                </a:cubicBezTo>
                <a:cubicBezTo>
                  <a:pt x="193" y="1010"/>
                  <a:pt x="193" y="1010"/>
                  <a:pt x="194" y="1009"/>
                </a:cubicBezTo>
                <a:cubicBezTo>
                  <a:pt x="194" y="1007"/>
                  <a:pt x="193" y="1005"/>
                  <a:pt x="194" y="1002"/>
                </a:cubicBezTo>
                <a:cubicBezTo>
                  <a:pt x="194" y="998"/>
                  <a:pt x="194" y="994"/>
                  <a:pt x="194" y="990"/>
                </a:cubicBezTo>
                <a:cubicBezTo>
                  <a:pt x="194" y="990"/>
                  <a:pt x="194" y="991"/>
                  <a:pt x="194" y="990"/>
                </a:cubicBezTo>
                <a:cubicBezTo>
                  <a:pt x="195" y="990"/>
                  <a:pt x="194" y="989"/>
                  <a:pt x="194" y="990"/>
                </a:cubicBezTo>
                <a:cubicBezTo>
                  <a:pt x="194" y="989"/>
                  <a:pt x="194" y="988"/>
                  <a:pt x="195" y="988"/>
                </a:cubicBezTo>
                <a:cubicBezTo>
                  <a:pt x="194" y="987"/>
                  <a:pt x="194" y="987"/>
                  <a:pt x="194" y="987"/>
                </a:cubicBezTo>
                <a:cubicBezTo>
                  <a:pt x="194" y="985"/>
                  <a:pt x="194" y="983"/>
                  <a:pt x="194" y="981"/>
                </a:cubicBezTo>
                <a:cubicBezTo>
                  <a:pt x="194" y="981"/>
                  <a:pt x="194" y="980"/>
                  <a:pt x="194" y="980"/>
                </a:cubicBezTo>
                <a:cubicBezTo>
                  <a:pt x="194" y="979"/>
                  <a:pt x="194" y="979"/>
                  <a:pt x="194" y="979"/>
                </a:cubicBezTo>
                <a:cubicBezTo>
                  <a:pt x="194" y="977"/>
                  <a:pt x="194" y="975"/>
                  <a:pt x="194" y="973"/>
                </a:cubicBezTo>
                <a:cubicBezTo>
                  <a:pt x="194" y="972"/>
                  <a:pt x="194" y="972"/>
                  <a:pt x="194" y="972"/>
                </a:cubicBezTo>
                <a:cubicBezTo>
                  <a:pt x="194" y="971"/>
                  <a:pt x="193" y="970"/>
                  <a:pt x="195" y="970"/>
                </a:cubicBezTo>
                <a:cubicBezTo>
                  <a:pt x="193" y="968"/>
                  <a:pt x="195" y="966"/>
                  <a:pt x="194" y="964"/>
                </a:cubicBezTo>
                <a:cubicBezTo>
                  <a:pt x="194" y="964"/>
                  <a:pt x="194" y="964"/>
                  <a:pt x="195" y="963"/>
                </a:cubicBezTo>
                <a:cubicBezTo>
                  <a:pt x="193" y="961"/>
                  <a:pt x="195" y="959"/>
                  <a:pt x="194" y="957"/>
                </a:cubicBezTo>
                <a:cubicBezTo>
                  <a:pt x="194" y="957"/>
                  <a:pt x="195" y="957"/>
                  <a:pt x="195" y="956"/>
                </a:cubicBezTo>
                <a:cubicBezTo>
                  <a:pt x="195" y="955"/>
                  <a:pt x="194" y="953"/>
                  <a:pt x="195" y="952"/>
                </a:cubicBezTo>
                <a:cubicBezTo>
                  <a:pt x="195" y="952"/>
                  <a:pt x="194" y="952"/>
                  <a:pt x="194" y="951"/>
                </a:cubicBezTo>
                <a:cubicBezTo>
                  <a:pt x="195" y="948"/>
                  <a:pt x="194" y="945"/>
                  <a:pt x="195" y="942"/>
                </a:cubicBezTo>
                <a:cubicBezTo>
                  <a:pt x="195" y="941"/>
                  <a:pt x="195" y="941"/>
                  <a:pt x="195" y="940"/>
                </a:cubicBezTo>
                <a:cubicBezTo>
                  <a:pt x="195" y="939"/>
                  <a:pt x="195" y="939"/>
                  <a:pt x="195" y="939"/>
                </a:cubicBezTo>
                <a:cubicBezTo>
                  <a:pt x="195" y="937"/>
                  <a:pt x="196" y="935"/>
                  <a:pt x="195" y="933"/>
                </a:cubicBezTo>
                <a:cubicBezTo>
                  <a:pt x="196" y="932"/>
                  <a:pt x="194" y="932"/>
                  <a:pt x="195" y="931"/>
                </a:cubicBezTo>
                <a:cubicBezTo>
                  <a:pt x="195" y="931"/>
                  <a:pt x="194" y="930"/>
                  <a:pt x="194" y="930"/>
                </a:cubicBezTo>
                <a:cubicBezTo>
                  <a:pt x="195" y="929"/>
                  <a:pt x="195" y="928"/>
                  <a:pt x="196" y="928"/>
                </a:cubicBezTo>
                <a:cubicBezTo>
                  <a:pt x="194" y="925"/>
                  <a:pt x="195" y="923"/>
                  <a:pt x="195" y="921"/>
                </a:cubicBezTo>
                <a:cubicBezTo>
                  <a:pt x="194" y="918"/>
                  <a:pt x="194" y="916"/>
                  <a:pt x="195" y="914"/>
                </a:cubicBezTo>
                <a:cubicBezTo>
                  <a:pt x="195" y="913"/>
                  <a:pt x="195" y="913"/>
                  <a:pt x="194" y="912"/>
                </a:cubicBezTo>
                <a:cubicBezTo>
                  <a:pt x="195" y="911"/>
                  <a:pt x="194" y="911"/>
                  <a:pt x="195" y="911"/>
                </a:cubicBezTo>
                <a:cubicBezTo>
                  <a:pt x="194" y="909"/>
                  <a:pt x="194" y="906"/>
                  <a:pt x="195" y="904"/>
                </a:cubicBezTo>
                <a:cubicBezTo>
                  <a:pt x="194" y="903"/>
                  <a:pt x="195" y="902"/>
                  <a:pt x="194" y="901"/>
                </a:cubicBezTo>
                <a:cubicBezTo>
                  <a:pt x="196" y="899"/>
                  <a:pt x="194" y="897"/>
                  <a:pt x="195" y="895"/>
                </a:cubicBezTo>
                <a:cubicBezTo>
                  <a:pt x="195" y="895"/>
                  <a:pt x="195" y="894"/>
                  <a:pt x="195" y="894"/>
                </a:cubicBezTo>
                <a:cubicBezTo>
                  <a:pt x="195" y="893"/>
                  <a:pt x="195" y="892"/>
                  <a:pt x="195" y="892"/>
                </a:cubicBezTo>
                <a:cubicBezTo>
                  <a:pt x="195" y="890"/>
                  <a:pt x="194" y="888"/>
                  <a:pt x="195" y="887"/>
                </a:cubicBezTo>
                <a:cubicBezTo>
                  <a:pt x="194" y="880"/>
                  <a:pt x="195" y="874"/>
                  <a:pt x="194" y="868"/>
                </a:cubicBezTo>
                <a:cubicBezTo>
                  <a:pt x="195" y="865"/>
                  <a:pt x="195" y="862"/>
                  <a:pt x="194" y="859"/>
                </a:cubicBezTo>
                <a:cubicBezTo>
                  <a:pt x="195" y="858"/>
                  <a:pt x="195" y="857"/>
                  <a:pt x="195" y="856"/>
                </a:cubicBezTo>
                <a:cubicBezTo>
                  <a:pt x="195" y="854"/>
                  <a:pt x="194" y="853"/>
                  <a:pt x="195" y="852"/>
                </a:cubicBezTo>
                <a:cubicBezTo>
                  <a:pt x="195" y="852"/>
                  <a:pt x="195" y="851"/>
                  <a:pt x="194" y="852"/>
                </a:cubicBezTo>
                <a:cubicBezTo>
                  <a:pt x="195" y="850"/>
                  <a:pt x="195" y="849"/>
                  <a:pt x="194" y="848"/>
                </a:cubicBezTo>
                <a:cubicBezTo>
                  <a:pt x="195" y="847"/>
                  <a:pt x="195" y="846"/>
                  <a:pt x="195" y="845"/>
                </a:cubicBezTo>
                <a:cubicBezTo>
                  <a:pt x="195" y="845"/>
                  <a:pt x="195" y="845"/>
                  <a:pt x="195" y="845"/>
                </a:cubicBezTo>
                <a:cubicBezTo>
                  <a:pt x="195" y="845"/>
                  <a:pt x="195" y="845"/>
                  <a:pt x="194" y="845"/>
                </a:cubicBezTo>
                <a:cubicBezTo>
                  <a:pt x="195" y="841"/>
                  <a:pt x="194" y="838"/>
                  <a:pt x="195" y="834"/>
                </a:cubicBezTo>
                <a:cubicBezTo>
                  <a:pt x="195" y="834"/>
                  <a:pt x="195" y="834"/>
                  <a:pt x="195" y="834"/>
                </a:cubicBezTo>
                <a:cubicBezTo>
                  <a:pt x="194" y="828"/>
                  <a:pt x="194" y="821"/>
                  <a:pt x="194" y="815"/>
                </a:cubicBezTo>
                <a:cubicBezTo>
                  <a:pt x="194" y="812"/>
                  <a:pt x="194" y="810"/>
                  <a:pt x="193" y="807"/>
                </a:cubicBezTo>
                <a:cubicBezTo>
                  <a:pt x="193" y="807"/>
                  <a:pt x="193" y="807"/>
                  <a:pt x="193" y="807"/>
                </a:cubicBezTo>
                <a:cubicBezTo>
                  <a:pt x="193" y="807"/>
                  <a:pt x="193" y="806"/>
                  <a:pt x="194" y="806"/>
                </a:cubicBezTo>
                <a:cubicBezTo>
                  <a:pt x="194" y="806"/>
                  <a:pt x="195" y="807"/>
                  <a:pt x="194" y="807"/>
                </a:cubicBezTo>
                <a:cubicBezTo>
                  <a:pt x="194" y="810"/>
                  <a:pt x="195" y="812"/>
                  <a:pt x="195" y="815"/>
                </a:cubicBezTo>
                <a:cubicBezTo>
                  <a:pt x="195" y="821"/>
                  <a:pt x="195" y="828"/>
                  <a:pt x="196" y="834"/>
                </a:cubicBezTo>
                <a:cubicBezTo>
                  <a:pt x="196" y="834"/>
                  <a:pt x="196" y="834"/>
                  <a:pt x="196" y="834"/>
                </a:cubicBezTo>
                <a:cubicBezTo>
                  <a:pt x="196" y="835"/>
                  <a:pt x="196" y="836"/>
                  <a:pt x="196" y="837"/>
                </a:cubicBezTo>
                <a:cubicBezTo>
                  <a:pt x="196" y="838"/>
                  <a:pt x="196" y="839"/>
                  <a:pt x="196" y="840"/>
                </a:cubicBezTo>
                <a:cubicBezTo>
                  <a:pt x="196" y="842"/>
                  <a:pt x="197" y="843"/>
                  <a:pt x="196" y="845"/>
                </a:cubicBezTo>
                <a:cubicBezTo>
                  <a:pt x="196" y="845"/>
                  <a:pt x="196" y="845"/>
                  <a:pt x="196" y="845"/>
                </a:cubicBezTo>
                <a:cubicBezTo>
                  <a:pt x="196" y="845"/>
                  <a:pt x="196" y="845"/>
                  <a:pt x="196" y="846"/>
                </a:cubicBezTo>
                <a:cubicBezTo>
                  <a:pt x="196" y="846"/>
                  <a:pt x="196" y="846"/>
                  <a:pt x="196" y="846"/>
                </a:cubicBezTo>
                <a:cubicBezTo>
                  <a:pt x="196" y="846"/>
                  <a:pt x="197" y="847"/>
                  <a:pt x="196" y="848"/>
                </a:cubicBezTo>
                <a:cubicBezTo>
                  <a:pt x="197" y="850"/>
                  <a:pt x="196" y="853"/>
                  <a:pt x="197" y="854"/>
                </a:cubicBezTo>
                <a:cubicBezTo>
                  <a:pt x="197" y="859"/>
                  <a:pt x="197" y="863"/>
                  <a:pt x="197" y="868"/>
                </a:cubicBezTo>
                <a:cubicBezTo>
                  <a:pt x="197" y="868"/>
                  <a:pt x="198" y="868"/>
                  <a:pt x="197" y="868"/>
                </a:cubicBezTo>
                <a:cubicBezTo>
                  <a:pt x="198" y="869"/>
                  <a:pt x="198" y="871"/>
                  <a:pt x="197" y="872"/>
                </a:cubicBezTo>
                <a:cubicBezTo>
                  <a:pt x="198" y="876"/>
                  <a:pt x="199" y="880"/>
                  <a:pt x="198" y="884"/>
                </a:cubicBezTo>
                <a:cubicBezTo>
                  <a:pt x="198" y="885"/>
                  <a:pt x="199" y="885"/>
                  <a:pt x="199" y="885"/>
                </a:cubicBezTo>
                <a:cubicBezTo>
                  <a:pt x="198" y="887"/>
                  <a:pt x="198" y="888"/>
                  <a:pt x="199" y="890"/>
                </a:cubicBezTo>
                <a:cubicBezTo>
                  <a:pt x="198" y="894"/>
                  <a:pt x="199" y="898"/>
                  <a:pt x="199" y="902"/>
                </a:cubicBezTo>
                <a:cubicBezTo>
                  <a:pt x="198" y="902"/>
                  <a:pt x="199" y="903"/>
                  <a:pt x="198" y="903"/>
                </a:cubicBezTo>
                <a:cubicBezTo>
                  <a:pt x="199" y="904"/>
                  <a:pt x="198" y="906"/>
                  <a:pt x="199" y="907"/>
                </a:cubicBezTo>
                <a:cubicBezTo>
                  <a:pt x="199" y="907"/>
                  <a:pt x="198" y="907"/>
                  <a:pt x="198" y="908"/>
                </a:cubicBezTo>
                <a:cubicBezTo>
                  <a:pt x="200" y="911"/>
                  <a:pt x="198" y="916"/>
                  <a:pt x="199" y="919"/>
                </a:cubicBezTo>
                <a:cubicBezTo>
                  <a:pt x="198" y="920"/>
                  <a:pt x="199" y="921"/>
                  <a:pt x="198" y="922"/>
                </a:cubicBezTo>
                <a:cubicBezTo>
                  <a:pt x="198" y="923"/>
                  <a:pt x="198" y="924"/>
                  <a:pt x="199" y="924"/>
                </a:cubicBezTo>
                <a:cubicBezTo>
                  <a:pt x="197" y="927"/>
                  <a:pt x="199" y="930"/>
                  <a:pt x="197" y="932"/>
                </a:cubicBezTo>
                <a:cubicBezTo>
                  <a:pt x="197" y="933"/>
                  <a:pt x="198" y="933"/>
                  <a:pt x="198" y="933"/>
                </a:cubicBezTo>
                <a:cubicBezTo>
                  <a:pt x="197" y="934"/>
                  <a:pt x="198" y="936"/>
                  <a:pt x="197" y="937"/>
                </a:cubicBezTo>
                <a:cubicBezTo>
                  <a:pt x="197" y="940"/>
                  <a:pt x="199" y="942"/>
                  <a:pt x="198" y="945"/>
                </a:cubicBezTo>
                <a:cubicBezTo>
                  <a:pt x="200" y="948"/>
                  <a:pt x="197" y="951"/>
                  <a:pt x="199" y="955"/>
                </a:cubicBezTo>
                <a:cubicBezTo>
                  <a:pt x="198" y="956"/>
                  <a:pt x="198" y="957"/>
                  <a:pt x="198" y="958"/>
                </a:cubicBezTo>
                <a:cubicBezTo>
                  <a:pt x="199" y="960"/>
                  <a:pt x="199" y="961"/>
                  <a:pt x="198" y="963"/>
                </a:cubicBezTo>
                <a:cubicBezTo>
                  <a:pt x="198" y="963"/>
                  <a:pt x="199" y="963"/>
                  <a:pt x="199" y="964"/>
                </a:cubicBezTo>
                <a:cubicBezTo>
                  <a:pt x="199" y="966"/>
                  <a:pt x="198" y="968"/>
                  <a:pt x="198" y="969"/>
                </a:cubicBezTo>
                <a:cubicBezTo>
                  <a:pt x="198" y="971"/>
                  <a:pt x="199" y="973"/>
                  <a:pt x="199" y="974"/>
                </a:cubicBezTo>
                <a:cubicBezTo>
                  <a:pt x="199" y="974"/>
                  <a:pt x="198" y="974"/>
                  <a:pt x="198" y="974"/>
                </a:cubicBezTo>
                <a:cubicBezTo>
                  <a:pt x="198" y="974"/>
                  <a:pt x="199" y="974"/>
                  <a:pt x="199" y="974"/>
                </a:cubicBezTo>
                <a:cubicBezTo>
                  <a:pt x="198" y="979"/>
                  <a:pt x="198" y="984"/>
                  <a:pt x="199" y="989"/>
                </a:cubicBezTo>
                <a:cubicBezTo>
                  <a:pt x="197" y="992"/>
                  <a:pt x="200" y="994"/>
                  <a:pt x="198" y="997"/>
                </a:cubicBezTo>
                <a:cubicBezTo>
                  <a:pt x="198" y="1000"/>
                  <a:pt x="199" y="1003"/>
                  <a:pt x="198" y="1006"/>
                </a:cubicBezTo>
                <a:cubicBezTo>
                  <a:pt x="199" y="1011"/>
                  <a:pt x="198" y="1017"/>
                  <a:pt x="199" y="1022"/>
                </a:cubicBezTo>
                <a:cubicBezTo>
                  <a:pt x="198" y="1025"/>
                  <a:pt x="198" y="1028"/>
                  <a:pt x="199" y="1031"/>
                </a:cubicBezTo>
                <a:cubicBezTo>
                  <a:pt x="198" y="1032"/>
                  <a:pt x="199" y="1032"/>
                  <a:pt x="198" y="1033"/>
                </a:cubicBezTo>
                <a:cubicBezTo>
                  <a:pt x="198" y="1033"/>
                  <a:pt x="198" y="1034"/>
                  <a:pt x="199" y="1034"/>
                </a:cubicBezTo>
                <a:cubicBezTo>
                  <a:pt x="197" y="1040"/>
                  <a:pt x="200" y="1045"/>
                  <a:pt x="198" y="1050"/>
                </a:cubicBezTo>
                <a:cubicBezTo>
                  <a:pt x="199" y="1052"/>
                  <a:pt x="199" y="1054"/>
                  <a:pt x="199" y="1056"/>
                </a:cubicBezTo>
                <a:cubicBezTo>
                  <a:pt x="199" y="1057"/>
                  <a:pt x="199" y="1058"/>
                  <a:pt x="198" y="1059"/>
                </a:cubicBezTo>
                <a:cubicBezTo>
                  <a:pt x="200" y="1062"/>
                  <a:pt x="198" y="1064"/>
                  <a:pt x="199" y="1067"/>
                </a:cubicBezTo>
                <a:cubicBezTo>
                  <a:pt x="198" y="1068"/>
                  <a:pt x="199" y="1069"/>
                  <a:pt x="198" y="1070"/>
                </a:cubicBezTo>
                <a:cubicBezTo>
                  <a:pt x="198" y="1070"/>
                  <a:pt x="198" y="1070"/>
                  <a:pt x="199" y="1070"/>
                </a:cubicBezTo>
                <a:cubicBezTo>
                  <a:pt x="198" y="1071"/>
                  <a:pt x="199" y="1071"/>
                  <a:pt x="198" y="1072"/>
                </a:cubicBezTo>
                <a:cubicBezTo>
                  <a:pt x="199" y="1073"/>
                  <a:pt x="198" y="1075"/>
                  <a:pt x="198" y="1077"/>
                </a:cubicBezTo>
                <a:cubicBezTo>
                  <a:pt x="198" y="1079"/>
                  <a:pt x="198" y="1082"/>
                  <a:pt x="198" y="1084"/>
                </a:cubicBezTo>
                <a:cubicBezTo>
                  <a:pt x="198" y="1087"/>
                  <a:pt x="199" y="1090"/>
                  <a:pt x="197" y="1093"/>
                </a:cubicBezTo>
                <a:cubicBezTo>
                  <a:pt x="197" y="1093"/>
                  <a:pt x="198" y="1093"/>
                  <a:pt x="198" y="1094"/>
                </a:cubicBezTo>
                <a:cubicBezTo>
                  <a:pt x="197" y="1100"/>
                  <a:pt x="198" y="1106"/>
                  <a:pt x="196" y="1111"/>
                </a:cubicBezTo>
                <a:cubicBezTo>
                  <a:pt x="196" y="1118"/>
                  <a:pt x="196" y="1125"/>
                  <a:pt x="195" y="1131"/>
                </a:cubicBezTo>
                <a:cubicBezTo>
                  <a:pt x="195" y="1133"/>
                  <a:pt x="195" y="1135"/>
                  <a:pt x="195" y="1137"/>
                </a:cubicBezTo>
                <a:cubicBezTo>
                  <a:pt x="195" y="1140"/>
                  <a:pt x="195" y="1142"/>
                  <a:pt x="194" y="1145"/>
                </a:cubicBezTo>
                <a:cubicBezTo>
                  <a:pt x="194" y="1146"/>
                  <a:pt x="194" y="1146"/>
                  <a:pt x="194" y="1147"/>
                </a:cubicBezTo>
                <a:cubicBezTo>
                  <a:pt x="194" y="1147"/>
                  <a:pt x="195" y="1148"/>
                  <a:pt x="195" y="1148"/>
                </a:cubicBezTo>
                <a:cubicBezTo>
                  <a:pt x="195" y="1149"/>
                  <a:pt x="194" y="1150"/>
                  <a:pt x="194" y="1151"/>
                </a:cubicBezTo>
                <a:cubicBezTo>
                  <a:pt x="194" y="1153"/>
                  <a:pt x="195" y="1156"/>
                  <a:pt x="193" y="1159"/>
                </a:cubicBezTo>
                <a:cubicBezTo>
                  <a:pt x="193" y="1160"/>
                  <a:pt x="194" y="1160"/>
                  <a:pt x="194" y="1160"/>
                </a:cubicBezTo>
                <a:cubicBezTo>
                  <a:pt x="194" y="1164"/>
                  <a:pt x="194" y="1168"/>
                  <a:pt x="194" y="1172"/>
                </a:cubicBezTo>
                <a:cubicBezTo>
                  <a:pt x="193" y="1173"/>
                  <a:pt x="192" y="1174"/>
                  <a:pt x="192" y="1176"/>
                </a:cubicBezTo>
                <a:cubicBezTo>
                  <a:pt x="191" y="1177"/>
                  <a:pt x="191" y="1176"/>
                  <a:pt x="191" y="1176"/>
                </a:cubicBezTo>
                <a:cubicBezTo>
                  <a:pt x="190" y="1175"/>
                  <a:pt x="189" y="1176"/>
                  <a:pt x="188" y="1174"/>
                </a:cubicBezTo>
                <a:cubicBezTo>
                  <a:pt x="188" y="1174"/>
                  <a:pt x="187" y="1174"/>
                  <a:pt x="187" y="1175"/>
                </a:cubicBezTo>
                <a:cubicBezTo>
                  <a:pt x="187" y="1175"/>
                  <a:pt x="186" y="1174"/>
                  <a:pt x="186" y="1173"/>
                </a:cubicBezTo>
                <a:cubicBezTo>
                  <a:pt x="185" y="1174"/>
                  <a:pt x="184" y="1175"/>
                  <a:pt x="184" y="1175"/>
                </a:cubicBezTo>
                <a:cubicBezTo>
                  <a:pt x="182" y="1176"/>
                  <a:pt x="179" y="1178"/>
                  <a:pt x="177" y="1177"/>
                </a:cubicBezTo>
                <a:cubicBezTo>
                  <a:pt x="177" y="1177"/>
                  <a:pt x="177" y="1177"/>
                  <a:pt x="177" y="1177"/>
                </a:cubicBezTo>
                <a:cubicBezTo>
                  <a:pt x="177" y="1177"/>
                  <a:pt x="177" y="1177"/>
                  <a:pt x="177" y="1177"/>
                </a:cubicBezTo>
                <a:cubicBezTo>
                  <a:pt x="177" y="1177"/>
                  <a:pt x="176" y="1178"/>
                  <a:pt x="176" y="1177"/>
                </a:cubicBezTo>
                <a:cubicBezTo>
                  <a:pt x="176" y="1177"/>
                  <a:pt x="176" y="1177"/>
                  <a:pt x="176" y="1177"/>
                </a:cubicBezTo>
                <a:cubicBezTo>
                  <a:pt x="176" y="1177"/>
                  <a:pt x="176" y="1177"/>
                  <a:pt x="176" y="1177"/>
                </a:cubicBezTo>
                <a:cubicBezTo>
                  <a:pt x="177" y="1174"/>
                  <a:pt x="174" y="1174"/>
                  <a:pt x="172" y="1173"/>
                </a:cubicBezTo>
                <a:cubicBezTo>
                  <a:pt x="171" y="1172"/>
                  <a:pt x="172" y="1171"/>
                  <a:pt x="172" y="1171"/>
                </a:cubicBezTo>
                <a:cubicBezTo>
                  <a:pt x="171" y="1169"/>
                  <a:pt x="173" y="1167"/>
                  <a:pt x="172" y="1164"/>
                </a:cubicBezTo>
                <a:cubicBezTo>
                  <a:pt x="172" y="1163"/>
                  <a:pt x="172" y="1161"/>
                  <a:pt x="172" y="1160"/>
                </a:cubicBezTo>
                <a:cubicBezTo>
                  <a:pt x="173" y="1158"/>
                  <a:pt x="172" y="1155"/>
                  <a:pt x="173" y="1153"/>
                </a:cubicBezTo>
                <a:cubicBezTo>
                  <a:pt x="172" y="1150"/>
                  <a:pt x="173" y="1147"/>
                  <a:pt x="173" y="1143"/>
                </a:cubicBezTo>
                <a:cubicBezTo>
                  <a:pt x="173" y="1139"/>
                  <a:pt x="174" y="1135"/>
                  <a:pt x="174" y="1130"/>
                </a:cubicBezTo>
                <a:cubicBezTo>
                  <a:pt x="175" y="1123"/>
                  <a:pt x="175" y="1115"/>
                  <a:pt x="176" y="1108"/>
                </a:cubicBezTo>
                <a:cubicBezTo>
                  <a:pt x="177" y="1102"/>
                  <a:pt x="177" y="1096"/>
                  <a:pt x="177" y="1089"/>
                </a:cubicBezTo>
                <a:cubicBezTo>
                  <a:pt x="177" y="1087"/>
                  <a:pt x="178" y="1085"/>
                  <a:pt x="178" y="1082"/>
                </a:cubicBezTo>
                <a:cubicBezTo>
                  <a:pt x="178" y="1079"/>
                  <a:pt x="178" y="1076"/>
                  <a:pt x="178" y="1072"/>
                </a:cubicBezTo>
                <a:cubicBezTo>
                  <a:pt x="178" y="1067"/>
                  <a:pt x="178" y="1063"/>
                  <a:pt x="178" y="1058"/>
                </a:cubicBezTo>
                <a:cubicBezTo>
                  <a:pt x="179" y="1057"/>
                  <a:pt x="179" y="1058"/>
                  <a:pt x="180" y="1057"/>
                </a:cubicBezTo>
                <a:cubicBezTo>
                  <a:pt x="180" y="1056"/>
                  <a:pt x="179" y="1055"/>
                  <a:pt x="181" y="1053"/>
                </a:cubicBezTo>
                <a:cubicBezTo>
                  <a:pt x="181" y="1039"/>
                  <a:pt x="181" y="1024"/>
                  <a:pt x="181" y="1009"/>
                </a:cubicBezTo>
                <a:cubicBezTo>
                  <a:pt x="181" y="990"/>
                  <a:pt x="181" y="970"/>
                  <a:pt x="182" y="951"/>
                </a:cubicBezTo>
                <a:cubicBezTo>
                  <a:pt x="182" y="950"/>
                  <a:pt x="182" y="949"/>
                  <a:pt x="182" y="948"/>
                </a:cubicBezTo>
                <a:cubicBezTo>
                  <a:pt x="183" y="939"/>
                  <a:pt x="181" y="930"/>
                  <a:pt x="182" y="920"/>
                </a:cubicBezTo>
                <a:cubicBezTo>
                  <a:pt x="182" y="917"/>
                  <a:pt x="182" y="913"/>
                  <a:pt x="182" y="909"/>
                </a:cubicBezTo>
                <a:cubicBezTo>
                  <a:pt x="182" y="907"/>
                  <a:pt x="182" y="906"/>
                  <a:pt x="182" y="904"/>
                </a:cubicBezTo>
                <a:cubicBezTo>
                  <a:pt x="182" y="900"/>
                  <a:pt x="182" y="896"/>
                  <a:pt x="182" y="892"/>
                </a:cubicBezTo>
                <a:cubicBezTo>
                  <a:pt x="182" y="890"/>
                  <a:pt x="182" y="889"/>
                  <a:pt x="182" y="888"/>
                </a:cubicBezTo>
                <a:cubicBezTo>
                  <a:pt x="182" y="882"/>
                  <a:pt x="182" y="876"/>
                  <a:pt x="182" y="869"/>
                </a:cubicBezTo>
                <a:cubicBezTo>
                  <a:pt x="182" y="866"/>
                  <a:pt x="181" y="862"/>
                  <a:pt x="182" y="857"/>
                </a:cubicBezTo>
                <a:cubicBezTo>
                  <a:pt x="181" y="854"/>
                  <a:pt x="181" y="849"/>
                  <a:pt x="181" y="845"/>
                </a:cubicBezTo>
                <a:cubicBezTo>
                  <a:pt x="181" y="834"/>
                  <a:pt x="181" y="822"/>
                  <a:pt x="180" y="811"/>
                </a:cubicBezTo>
                <a:cubicBezTo>
                  <a:pt x="180" y="811"/>
                  <a:pt x="180" y="811"/>
                  <a:pt x="180" y="811"/>
                </a:cubicBezTo>
                <a:cubicBezTo>
                  <a:pt x="179" y="803"/>
                  <a:pt x="179" y="796"/>
                  <a:pt x="179" y="788"/>
                </a:cubicBezTo>
                <a:cubicBezTo>
                  <a:pt x="178" y="783"/>
                  <a:pt x="178" y="779"/>
                  <a:pt x="178" y="774"/>
                </a:cubicBezTo>
                <a:cubicBezTo>
                  <a:pt x="178" y="772"/>
                  <a:pt x="177" y="770"/>
                  <a:pt x="177" y="768"/>
                </a:cubicBezTo>
                <a:cubicBezTo>
                  <a:pt x="177" y="763"/>
                  <a:pt x="177" y="758"/>
                  <a:pt x="176" y="753"/>
                </a:cubicBezTo>
                <a:cubicBezTo>
                  <a:pt x="176" y="751"/>
                  <a:pt x="176" y="748"/>
                  <a:pt x="176" y="745"/>
                </a:cubicBezTo>
                <a:cubicBezTo>
                  <a:pt x="175" y="742"/>
                  <a:pt x="176" y="739"/>
                  <a:pt x="176" y="735"/>
                </a:cubicBezTo>
                <a:cubicBezTo>
                  <a:pt x="175" y="734"/>
                  <a:pt x="175" y="734"/>
                  <a:pt x="175" y="733"/>
                </a:cubicBezTo>
                <a:cubicBezTo>
                  <a:pt x="175" y="732"/>
                  <a:pt x="175" y="730"/>
                  <a:pt x="175" y="729"/>
                </a:cubicBezTo>
                <a:cubicBezTo>
                  <a:pt x="175" y="726"/>
                  <a:pt x="175" y="723"/>
                  <a:pt x="175" y="720"/>
                </a:cubicBezTo>
                <a:cubicBezTo>
                  <a:pt x="174" y="718"/>
                  <a:pt x="174" y="716"/>
                  <a:pt x="174" y="713"/>
                </a:cubicBezTo>
                <a:cubicBezTo>
                  <a:pt x="174" y="713"/>
                  <a:pt x="174" y="712"/>
                  <a:pt x="174" y="712"/>
                </a:cubicBezTo>
                <a:cubicBezTo>
                  <a:pt x="174" y="706"/>
                  <a:pt x="173" y="700"/>
                  <a:pt x="174" y="694"/>
                </a:cubicBezTo>
                <a:cubicBezTo>
                  <a:pt x="173" y="687"/>
                  <a:pt x="175" y="681"/>
                  <a:pt x="174" y="675"/>
                </a:cubicBezTo>
                <a:cubicBezTo>
                  <a:pt x="174" y="674"/>
                  <a:pt x="174" y="674"/>
                  <a:pt x="174" y="673"/>
                </a:cubicBezTo>
                <a:cubicBezTo>
                  <a:pt x="174" y="669"/>
                  <a:pt x="174" y="665"/>
                  <a:pt x="174" y="660"/>
                </a:cubicBezTo>
                <a:cubicBezTo>
                  <a:pt x="174" y="660"/>
                  <a:pt x="174" y="660"/>
                  <a:pt x="174" y="660"/>
                </a:cubicBezTo>
                <a:cubicBezTo>
                  <a:pt x="174" y="660"/>
                  <a:pt x="174" y="660"/>
                  <a:pt x="174" y="659"/>
                </a:cubicBezTo>
                <a:cubicBezTo>
                  <a:pt x="174" y="659"/>
                  <a:pt x="174" y="659"/>
                  <a:pt x="174" y="659"/>
                </a:cubicBezTo>
                <a:cubicBezTo>
                  <a:pt x="174" y="659"/>
                  <a:pt x="174" y="658"/>
                  <a:pt x="174" y="658"/>
                </a:cubicBezTo>
                <a:cubicBezTo>
                  <a:pt x="174" y="658"/>
                  <a:pt x="174" y="658"/>
                  <a:pt x="174" y="658"/>
                </a:cubicBezTo>
                <a:cubicBezTo>
                  <a:pt x="174" y="658"/>
                  <a:pt x="174" y="658"/>
                  <a:pt x="175" y="658"/>
                </a:cubicBezTo>
                <a:cubicBezTo>
                  <a:pt x="175" y="659"/>
                  <a:pt x="175" y="659"/>
                  <a:pt x="175" y="659"/>
                </a:cubicBezTo>
                <a:cubicBezTo>
                  <a:pt x="175" y="660"/>
                  <a:pt x="175" y="660"/>
                  <a:pt x="175" y="660"/>
                </a:cubicBezTo>
                <a:cubicBezTo>
                  <a:pt x="175" y="660"/>
                  <a:pt x="175" y="660"/>
                  <a:pt x="175" y="660"/>
                </a:cubicBezTo>
                <a:cubicBezTo>
                  <a:pt x="176" y="660"/>
                  <a:pt x="175" y="658"/>
                  <a:pt x="176" y="657"/>
                </a:cubicBezTo>
                <a:cubicBezTo>
                  <a:pt x="176" y="657"/>
                  <a:pt x="176" y="657"/>
                  <a:pt x="176" y="657"/>
                </a:cubicBezTo>
                <a:cubicBezTo>
                  <a:pt x="176" y="656"/>
                  <a:pt x="176" y="655"/>
                  <a:pt x="176" y="655"/>
                </a:cubicBezTo>
                <a:cubicBezTo>
                  <a:pt x="176" y="654"/>
                  <a:pt x="176" y="654"/>
                  <a:pt x="176" y="653"/>
                </a:cubicBezTo>
                <a:cubicBezTo>
                  <a:pt x="176" y="653"/>
                  <a:pt x="176" y="653"/>
                  <a:pt x="176" y="653"/>
                </a:cubicBezTo>
                <a:cubicBezTo>
                  <a:pt x="176" y="653"/>
                  <a:pt x="176" y="653"/>
                  <a:pt x="176" y="653"/>
                </a:cubicBezTo>
                <a:cubicBezTo>
                  <a:pt x="177" y="652"/>
                  <a:pt x="177" y="653"/>
                  <a:pt x="177" y="653"/>
                </a:cubicBezTo>
                <a:cubicBezTo>
                  <a:pt x="177" y="654"/>
                  <a:pt x="177" y="654"/>
                  <a:pt x="177" y="655"/>
                </a:cubicBezTo>
                <a:cubicBezTo>
                  <a:pt x="177" y="655"/>
                  <a:pt x="177" y="656"/>
                  <a:pt x="177" y="656"/>
                </a:cubicBezTo>
                <a:cubicBezTo>
                  <a:pt x="177" y="658"/>
                  <a:pt x="177" y="659"/>
                  <a:pt x="177" y="660"/>
                </a:cubicBezTo>
                <a:cubicBezTo>
                  <a:pt x="177" y="661"/>
                  <a:pt x="177" y="661"/>
                  <a:pt x="177" y="661"/>
                </a:cubicBezTo>
                <a:cubicBezTo>
                  <a:pt x="177" y="662"/>
                  <a:pt x="177" y="664"/>
                  <a:pt x="177" y="665"/>
                </a:cubicBezTo>
                <a:cubicBezTo>
                  <a:pt x="177" y="665"/>
                  <a:pt x="177" y="665"/>
                  <a:pt x="178" y="666"/>
                </a:cubicBezTo>
                <a:close/>
                <a:moveTo>
                  <a:pt x="187" y="925"/>
                </a:moveTo>
                <a:cubicBezTo>
                  <a:pt x="187" y="925"/>
                  <a:pt x="187" y="925"/>
                  <a:pt x="187" y="925"/>
                </a:cubicBezTo>
                <a:cubicBezTo>
                  <a:pt x="187" y="925"/>
                  <a:pt x="187" y="926"/>
                  <a:pt x="188" y="926"/>
                </a:cubicBezTo>
                <a:cubicBezTo>
                  <a:pt x="188" y="926"/>
                  <a:pt x="188" y="926"/>
                  <a:pt x="188" y="925"/>
                </a:cubicBezTo>
                <a:cubicBezTo>
                  <a:pt x="188" y="925"/>
                  <a:pt x="188" y="925"/>
                  <a:pt x="187" y="925"/>
                </a:cubicBezTo>
                <a:close/>
                <a:moveTo>
                  <a:pt x="188" y="920"/>
                </a:moveTo>
                <a:cubicBezTo>
                  <a:pt x="187" y="920"/>
                  <a:pt x="187" y="922"/>
                  <a:pt x="188" y="922"/>
                </a:cubicBezTo>
                <a:cubicBezTo>
                  <a:pt x="188" y="921"/>
                  <a:pt x="189" y="920"/>
                  <a:pt x="188" y="920"/>
                </a:cubicBezTo>
                <a:close/>
                <a:moveTo>
                  <a:pt x="188" y="909"/>
                </a:moveTo>
                <a:cubicBezTo>
                  <a:pt x="188" y="909"/>
                  <a:pt x="187" y="909"/>
                  <a:pt x="187" y="910"/>
                </a:cubicBezTo>
                <a:cubicBezTo>
                  <a:pt x="187" y="909"/>
                  <a:pt x="187" y="910"/>
                  <a:pt x="187" y="910"/>
                </a:cubicBezTo>
                <a:cubicBezTo>
                  <a:pt x="188" y="910"/>
                  <a:pt x="188" y="909"/>
                  <a:pt x="188" y="909"/>
                </a:cubicBezTo>
                <a:close/>
                <a:moveTo>
                  <a:pt x="188" y="904"/>
                </a:moveTo>
                <a:cubicBezTo>
                  <a:pt x="188" y="904"/>
                  <a:pt x="188" y="905"/>
                  <a:pt x="187" y="905"/>
                </a:cubicBezTo>
                <a:cubicBezTo>
                  <a:pt x="187" y="905"/>
                  <a:pt x="187" y="905"/>
                  <a:pt x="187" y="905"/>
                </a:cubicBezTo>
                <a:cubicBezTo>
                  <a:pt x="187" y="905"/>
                  <a:pt x="187" y="905"/>
                  <a:pt x="187" y="905"/>
                </a:cubicBezTo>
                <a:cubicBezTo>
                  <a:pt x="187" y="906"/>
                  <a:pt x="187" y="906"/>
                  <a:pt x="187" y="906"/>
                </a:cubicBezTo>
                <a:cubicBezTo>
                  <a:pt x="187" y="907"/>
                  <a:pt x="188" y="907"/>
                  <a:pt x="188" y="907"/>
                </a:cubicBezTo>
                <a:cubicBezTo>
                  <a:pt x="188" y="907"/>
                  <a:pt x="188" y="907"/>
                  <a:pt x="188" y="907"/>
                </a:cubicBezTo>
                <a:cubicBezTo>
                  <a:pt x="188" y="907"/>
                  <a:pt x="188" y="907"/>
                  <a:pt x="188" y="907"/>
                </a:cubicBezTo>
                <a:cubicBezTo>
                  <a:pt x="188" y="906"/>
                  <a:pt x="188" y="905"/>
                  <a:pt x="188" y="904"/>
                </a:cubicBezTo>
                <a:close/>
                <a:moveTo>
                  <a:pt x="185" y="800"/>
                </a:moveTo>
                <a:cubicBezTo>
                  <a:pt x="185" y="800"/>
                  <a:pt x="184" y="800"/>
                  <a:pt x="184" y="801"/>
                </a:cubicBezTo>
                <a:cubicBezTo>
                  <a:pt x="184" y="801"/>
                  <a:pt x="184" y="801"/>
                  <a:pt x="184" y="801"/>
                </a:cubicBezTo>
                <a:cubicBezTo>
                  <a:pt x="184" y="801"/>
                  <a:pt x="184" y="800"/>
                  <a:pt x="184" y="800"/>
                </a:cubicBezTo>
                <a:cubicBezTo>
                  <a:pt x="184" y="800"/>
                  <a:pt x="184" y="800"/>
                  <a:pt x="184" y="800"/>
                </a:cubicBezTo>
                <a:cubicBezTo>
                  <a:pt x="184" y="799"/>
                  <a:pt x="184" y="799"/>
                  <a:pt x="184" y="799"/>
                </a:cubicBezTo>
                <a:cubicBezTo>
                  <a:pt x="184" y="799"/>
                  <a:pt x="184" y="799"/>
                  <a:pt x="184" y="799"/>
                </a:cubicBezTo>
                <a:cubicBezTo>
                  <a:pt x="184" y="800"/>
                  <a:pt x="183" y="802"/>
                  <a:pt x="183" y="803"/>
                </a:cubicBezTo>
                <a:cubicBezTo>
                  <a:pt x="183" y="803"/>
                  <a:pt x="184" y="804"/>
                  <a:pt x="184" y="804"/>
                </a:cubicBezTo>
                <a:cubicBezTo>
                  <a:pt x="184" y="804"/>
                  <a:pt x="185" y="804"/>
                  <a:pt x="185" y="804"/>
                </a:cubicBezTo>
                <a:cubicBezTo>
                  <a:pt x="185" y="805"/>
                  <a:pt x="185" y="806"/>
                  <a:pt x="185" y="808"/>
                </a:cubicBezTo>
                <a:cubicBezTo>
                  <a:pt x="185" y="808"/>
                  <a:pt x="185" y="808"/>
                  <a:pt x="185" y="809"/>
                </a:cubicBezTo>
                <a:cubicBezTo>
                  <a:pt x="185" y="809"/>
                  <a:pt x="185" y="809"/>
                  <a:pt x="185" y="809"/>
                </a:cubicBezTo>
                <a:cubicBezTo>
                  <a:pt x="185" y="809"/>
                  <a:pt x="185" y="809"/>
                  <a:pt x="185" y="809"/>
                </a:cubicBezTo>
                <a:cubicBezTo>
                  <a:pt x="185" y="810"/>
                  <a:pt x="185" y="811"/>
                  <a:pt x="185" y="812"/>
                </a:cubicBezTo>
                <a:cubicBezTo>
                  <a:pt x="185" y="813"/>
                  <a:pt x="185" y="813"/>
                  <a:pt x="185" y="814"/>
                </a:cubicBezTo>
                <a:cubicBezTo>
                  <a:pt x="185" y="814"/>
                  <a:pt x="185" y="814"/>
                  <a:pt x="185" y="814"/>
                </a:cubicBezTo>
                <a:cubicBezTo>
                  <a:pt x="185" y="814"/>
                  <a:pt x="185" y="814"/>
                  <a:pt x="185" y="814"/>
                </a:cubicBezTo>
                <a:cubicBezTo>
                  <a:pt x="185" y="813"/>
                  <a:pt x="185" y="813"/>
                  <a:pt x="185" y="812"/>
                </a:cubicBezTo>
                <a:cubicBezTo>
                  <a:pt x="185" y="811"/>
                  <a:pt x="185" y="810"/>
                  <a:pt x="184" y="809"/>
                </a:cubicBezTo>
                <a:cubicBezTo>
                  <a:pt x="184" y="809"/>
                  <a:pt x="184" y="809"/>
                  <a:pt x="184" y="809"/>
                </a:cubicBezTo>
                <a:cubicBezTo>
                  <a:pt x="184" y="809"/>
                  <a:pt x="184" y="809"/>
                  <a:pt x="184" y="809"/>
                </a:cubicBezTo>
                <a:cubicBezTo>
                  <a:pt x="185" y="808"/>
                  <a:pt x="185" y="808"/>
                  <a:pt x="184" y="808"/>
                </a:cubicBezTo>
                <a:cubicBezTo>
                  <a:pt x="184" y="808"/>
                  <a:pt x="184" y="808"/>
                  <a:pt x="184" y="808"/>
                </a:cubicBezTo>
                <a:cubicBezTo>
                  <a:pt x="184" y="808"/>
                  <a:pt x="184" y="808"/>
                  <a:pt x="184" y="808"/>
                </a:cubicBezTo>
                <a:cubicBezTo>
                  <a:pt x="184" y="808"/>
                  <a:pt x="184" y="809"/>
                  <a:pt x="184" y="809"/>
                </a:cubicBezTo>
                <a:cubicBezTo>
                  <a:pt x="184" y="809"/>
                  <a:pt x="184" y="809"/>
                  <a:pt x="184" y="809"/>
                </a:cubicBezTo>
                <a:cubicBezTo>
                  <a:pt x="184" y="810"/>
                  <a:pt x="184" y="810"/>
                  <a:pt x="184" y="810"/>
                </a:cubicBezTo>
                <a:cubicBezTo>
                  <a:pt x="184" y="810"/>
                  <a:pt x="184" y="810"/>
                  <a:pt x="184" y="811"/>
                </a:cubicBezTo>
                <a:cubicBezTo>
                  <a:pt x="185" y="818"/>
                  <a:pt x="184" y="826"/>
                  <a:pt x="185" y="833"/>
                </a:cubicBezTo>
                <a:cubicBezTo>
                  <a:pt x="184" y="834"/>
                  <a:pt x="185" y="836"/>
                  <a:pt x="184" y="837"/>
                </a:cubicBezTo>
                <a:cubicBezTo>
                  <a:pt x="185" y="837"/>
                  <a:pt x="185" y="838"/>
                  <a:pt x="185" y="838"/>
                </a:cubicBezTo>
                <a:cubicBezTo>
                  <a:pt x="185" y="839"/>
                  <a:pt x="185" y="841"/>
                  <a:pt x="185" y="842"/>
                </a:cubicBezTo>
                <a:cubicBezTo>
                  <a:pt x="186" y="843"/>
                  <a:pt x="185" y="845"/>
                  <a:pt x="185" y="846"/>
                </a:cubicBezTo>
                <a:cubicBezTo>
                  <a:pt x="185" y="846"/>
                  <a:pt x="185" y="847"/>
                  <a:pt x="185" y="847"/>
                </a:cubicBezTo>
                <a:cubicBezTo>
                  <a:pt x="186" y="848"/>
                  <a:pt x="185" y="850"/>
                  <a:pt x="185" y="851"/>
                </a:cubicBezTo>
                <a:cubicBezTo>
                  <a:pt x="186" y="854"/>
                  <a:pt x="186" y="857"/>
                  <a:pt x="185" y="859"/>
                </a:cubicBezTo>
                <a:cubicBezTo>
                  <a:pt x="185" y="861"/>
                  <a:pt x="186" y="863"/>
                  <a:pt x="185" y="865"/>
                </a:cubicBezTo>
                <a:cubicBezTo>
                  <a:pt x="187" y="870"/>
                  <a:pt x="184" y="875"/>
                  <a:pt x="186" y="881"/>
                </a:cubicBezTo>
                <a:cubicBezTo>
                  <a:pt x="185" y="885"/>
                  <a:pt x="186" y="888"/>
                  <a:pt x="186" y="892"/>
                </a:cubicBezTo>
                <a:cubicBezTo>
                  <a:pt x="186" y="892"/>
                  <a:pt x="186" y="893"/>
                  <a:pt x="186" y="893"/>
                </a:cubicBezTo>
                <a:cubicBezTo>
                  <a:pt x="185" y="898"/>
                  <a:pt x="186" y="904"/>
                  <a:pt x="186" y="910"/>
                </a:cubicBezTo>
                <a:cubicBezTo>
                  <a:pt x="186" y="912"/>
                  <a:pt x="185" y="915"/>
                  <a:pt x="186" y="916"/>
                </a:cubicBezTo>
                <a:cubicBezTo>
                  <a:pt x="186" y="916"/>
                  <a:pt x="186" y="916"/>
                  <a:pt x="186" y="916"/>
                </a:cubicBezTo>
                <a:cubicBezTo>
                  <a:pt x="187" y="916"/>
                  <a:pt x="187" y="916"/>
                  <a:pt x="187" y="916"/>
                </a:cubicBezTo>
                <a:cubicBezTo>
                  <a:pt x="187" y="916"/>
                  <a:pt x="187" y="916"/>
                  <a:pt x="187" y="916"/>
                </a:cubicBezTo>
                <a:cubicBezTo>
                  <a:pt x="187" y="916"/>
                  <a:pt x="187" y="916"/>
                  <a:pt x="187" y="916"/>
                </a:cubicBezTo>
                <a:cubicBezTo>
                  <a:pt x="187" y="917"/>
                  <a:pt x="187" y="917"/>
                  <a:pt x="187" y="917"/>
                </a:cubicBezTo>
                <a:cubicBezTo>
                  <a:pt x="187" y="917"/>
                  <a:pt x="187" y="917"/>
                  <a:pt x="187" y="917"/>
                </a:cubicBezTo>
                <a:cubicBezTo>
                  <a:pt x="187" y="917"/>
                  <a:pt x="187" y="918"/>
                  <a:pt x="188" y="918"/>
                </a:cubicBezTo>
                <a:cubicBezTo>
                  <a:pt x="188" y="918"/>
                  <a:pt x="188" y="918"/>
                  <a:pt x="188" y="918"/>
                </a:cubicBezTo>
                <a:cubicBezTo>
                  <a:pt x="188" y="918"/>
                  <a:pt x="188" y="918"/>
                  <a:pt x="188" y="918"/>
                </a:cubicBezTo>
                <a:cubicBezTo>
                  <a:pt x="188" y="917"/>
                  <a:pt x="188" y="917"/>
                  <a:pt x="188" y="917"/>
                </a:cubicBezTo>
                <a:cubicBezTo>
                  <a:pt x="188" y="916"/>
                  <a:pt x="188" y="916"/>
                  <a:pt x="188" y="915"/>
                </a:cubicBezTo>
                <a:cubicBezTo>
                  <a:pt x="188" y="915"/>
                  <a:pt x="188" y="915"/>
                  <a:pt x="188" y="915"/>
                </a:cubicBezTo>
                <a:cubicBezTo>
                  <a:pt x="188" y="915"/>
                  <a:pt x="188" y="915"/>
                  <a:pt x="188" y="915"/>
                </a:cubicBezTo>
                <a:cubicBezTo>
                  <a:pt x="188" y="915"/>
                  <a:pt x="187" y="915"/>
                  <a:pt x="187" y="915"/>
                </a:cubicBezTo>
                <a:cubicBezTo>
                  <a:pt x="187" y="914"/>
                  <a:pt x="187" y="913"/>
                  <a:pt x="187" y="912"/>
                </a:cubicBezTo>
                <a:cubicBezTo>
                  <a:pt x="187" y="911"/>
                  <a:pt x="187" y="911"/>
                  <a:pt x="187" y="911"/>
                </a:cubicBezTo>
                <a:cubicBezTo>
                  <a:pt x="187" y="911"/>
                  <a:pt x="187" y="911"/>
                  <a:pt x="187" y="911"/>
                </a:cubicBezTo>
                <a:cubicBezTo>
                  <a:pt x="187" y="911"/>
                  <a:pt x="187" y="911"/>
                  <a:pt x="187" y="911"/>
                </a:cubicBezTo>
                <a:cubicBezTo>
                  <a:pt x="187" y="910"/>
                  <a:pt x="187" y="910"/>
                  <a:pt x="187" y="909"/>
                </a:cubicBezTo>
                <a:cubicBezTo>
                  <a:pt x="187" y="909"/>
                  <a:pt x="187" y="909"/>
                  <a:pt x="187" y="909"/>
                </a:cubicBezTo>
                <a:cubicBezTo>
                  <a:pt x="188" y="909"/>
                  <a:pt x="188" y="908"/>
                  <a:pt x="188" y="908"/>
                </a:cubicBezTo>
                <a:cubicBezTo>
                  <a:pt x="188" y="908"/>
                  <a:pt x="188" y="908"/>
                  <a:pt x="188" y="908"/>
                </a:cubicBezTo>
                <a:cubicBezTo>
                  <a:pt x="188" y="908"/>
                  <a:pt x="188" y="908"/>
                  <a:pt x="188" y="908"/>
                </a:cubicBezTo>
                <a:cubicBezTo>
                  <a:pt x="188" y="907"/>
                  <a:pt x="188" y="907"/>
                  <a:pt x="188" y="907"/>
                </a:cubicBezTo>
                <a:cubicBezTo>
                  <a:pt x="188" y="908"/>
                  <a:pt x="188" y="908"/>
                  <a:pt x="188" y="908"/>
                </a:cubicBezTo>
                <a:cubicBezTo>
                  <a:pt x="187" y="907"/>
                  <a:pt x="187" y="907"/>
                  <a:pt x="187" y="907"/>
                </a:cubicBezTo>
                <a:cubicBezTo>
                  <a:pt x="187" y="906"/>
                  <a:pt x="187" y="906"/>
                  <a:pt x="187" y="905"/>
                </a:cubicBezTo>
                <a:cubicBezTo>
                  <a:pt x="187" y="905"/>
                  <a:pt x="187" y="905"/>
                  <a:pt x="187" y="904"/>
                </a:cubicBezTo>
                <a:cubicBezTo>
                  <a:pt x="187" y="904"/>
                  <a:pt x="187" y="904"/>
                  <a:pt x="187" y="904"/>
                </a:cubicBezTo>
                <a:cubicBezTo>
                  <a:pt x="186" y="902"/>
                  <a:pt x="187" y="899"/>
                  <a:pt x="187" y="897"/>
                </a:cubicBezTo>
                <a:cubicBezTo>
                  <a:pt x="187" y="897"/>
                  <a:pt x="187" y="897"/>
                  <a:pt x="187" y="897"/>
                </a:cubicBezTo>
                <a:cubicBezTo>
                  <a:pt x="187" y="897"/>
                  <a:pt x="187" y="897"/>
                  <a:pt x="187" y="897"/>
                </a:cubicBezTo>
                <a:cubicBezTo>
                  <a:pt x="187" y="897"/>
                  <a:pt x="187" y="897"/>
                  <a:pt x="187" y="897"/>
                </a:cubicBezTo>
                <a:cubicBezTo>
                  <a:pt x="187" y="899"/>
                  <a:pt x="187" y="902"/>
                  <a:pt x="187" y="904"/>
                </a:cubicBezTo>
                <a:cubicBezTo>
                  <a:pt x="187" y="904"/>
                  <a:pt x="187" y="904"/>
                  <a:pt x="187" y="904"/>
                </a:cubicBezTo>
                <a:cubicBezTo>
                  <a:pt x="187" y="904"/>
                  <a:pt x="188" y="904"/>
                  <a:pt x="188" y="904"/>
                </a:cubicBezTo>
                <a:cubicBezTo>
                  <a:pt x="188" y="904"/>
                  <a:pt x="188" y="904"/>
                  <a:pt x="188" y="904"/>
                </a:cubicBezTo>
                <a:cubicBezTo>
                  <a:pt x="188" y="904"/>
                  <a:pt x="188" y="904"/>
                  <a:pt x="188" y="904"/>
                </a:cubicBezTo>
                <a:cubicBezTo>
                  <a:pt x="188" y="902"/>
                  <a:pt x="188" y="901"/>
                  <a:pt x="188" y="900"/>
                </a:cubicBezTo>
                <a:cubicBezTo>
                  <a:pt x="188" y="900"/>
                  <a:pt x="188" y="900"/>
                  <a:pt x="188" y="900"/>
                </a:cubicBezTo>
                <a:cubicBezTo>
                  <a:pt x="188" y="900"/>
                  <a:pt x="187" y="899"/>
                  <a:pt x="187" y="899"/>
                </a:cubicBezTo>
                <a:cubicBezTo>
                  <a:pt x="188" y="898"/>
                  <a:pt x="188" y="898"/>
                  <a:pt x="188" y="898"/>
                </a:cubicBezTo>
                <a:cubicBezTo>
                  <a:pt x="188" y="898"/>
                  <a:pt x="188" y="898"/>
                  <a:pt x="188" y="898"/>
                </a:cubicBezTo>
                <a:cubicBezTo>
                  <a:pt x="188" y="898"/>
                  <a:pt x="188" y="897"/>
                  <a:pt x="188" y="897"/>
                </a:cubicBezTo>
                <a:cubicBezTo>
                  <a:pt x="188" y="897"/>
                  <a:pt x="188" y="897"/>
                  <a:pt x="188" y="897"/>
                </a:cubicBezTo>
                <a:cubicBezTo>
                  <a:pt x="188" y="897"/>
                  <a:pt x="188" y="897"/>
                  <a:pt x="188" y="897"/>
                </a:cubicBezTo>
                <a:cubicBezTo>
                  <a:pt x="187" y="896"/>
                  <a:pt x="189" y="895"/>
                  <a:pt x="187" y="894"/>
                </a:cubicBezTo>
                <a:cubicBezTo>
                  <a:pt x="188" y="894"/>
                  <a:pt x="188" y="894"/>
                  <a:pt x="188" y="893"/>
                </a:cubicBezTo>
                <a:cubicBezTo>
                  <a:pt x="188" y="893"/>
                  <a:pt x="188" y="893"/>
                  <a:pt x="188" y="893"/>
                </a:cubicBezTo>
                <a:cubicBezTo>
                  <a:pt x="188" y="893"/>
                  <a:pt x="188" y="893"/>
                  <a:pt x="188" y="893"/>
                </a:cubicBezTo>
                <a:cubicBezTo>
                  <a:pt x="188" y="891"/>
                  <a:pt x="188" y="888"/>
                  <a:pt x="188" y="886"/>
                </a:cubicBezTo>
                <a:cubicBezTo>
                  <a:pt x="188" y="884"/>
                  <a:pt x="188" y="882"/>
                  <a:pt x="188" y="880"/>
                </a:cubicBezTo>
                <a:cubicBezTo>
                  <a:pt x="187" y="879"/>
                  <a:pt x="187" y="879"/>
                  <a:pt x="188" y="878"/>
                </a:cubicBezTo>
                <a:cubicBezTo>
                  <a:pt x="188" y="878"/>
                  <a:pt x="188" y="878"/>
                  <a:pt x="188" y="878"/>
                </a:cubicBezTo>
                <a:cubicBezTo>
                  <a:pt x="188" y="878"/>
                  <a:pt x="188" y="878"/>
                  <a:pt x="188" y="878"/>
                </a:cubicBezTo>
                <a:cubicBezTo>
                  <a:pt x="188" y="877"/>
                  <a:pt x="188" y="877"/>
                  <a:pt x="188" y="877"/>
                </a:cubicBezTo>
                <a:cubicBezTo>
                  <a:pt x="188" y="876"/>
                  <a:pt x="188" y="875"/>
                  <a:pt x="188" y="874"/>
                </a:cubicBezTo>
                <a:cubicBezTo>
                  <a:pt x="188" y="874"/>
                  <a:pt x="188" y="874"/>
                  <a:pt x="188" y="874"/>
                </a:cubicBezTo>
                <a:cubicBezTo>
                  <a:pt x="186" y="872"/>
                  <a:pt x="188" y="871"/>
                  <a:pt x="187" y="869"/>
                </a:cubicBezTo>
                <a:cubicBezTo>
                  <a:pt x="187" y="869"/>
                  <a:pt x="187" y="869"/>
                  <a:pt x="188" y="868"/>
                </a:cubicBezTo>
                <a:cubicBezTo>
                  <a:pt x="188" y="868"/>
                  <a:pt x="188" y="868"/>
                  <a:pt x="188" y="868"/>
                </a:cubicBezTo>
                <a:cubicBezTo>
                  <a:pt x="188" y="868"/>
                  <a:pt x="188" y="867"/>
                  <a:pt x="188" y="867"/>
                </a:cubicBezTo>
                <a:cubicBezTo>
                  <a:pt x="188" y="867"/>
                  <a:pt x="188" y="866"/>
                  <a:pt x="188" y="866"/>
                </a:cubicBezTo>
                <a:cubicBezTo>
                  <a:pt x="188" y="866"/>
                  <a:pt x="188" y="866"/>
                  <a:pt x="188" y="866"/>
                </a:cubicBezTo>
                <a:cubicBezTo>
                  <a:pt x="187" y="866"/>
                  <a:pt x="187" y="866"/>
                  <a:pt x="187" y="866"/>
                </a:cubicBezTo>
                <a:cubicBezTo>
                  <a:pt x="188" y="865"/>
                  <a:pt x="187" y="864"/>
                  <a:pt x="187" y="864"/>
                </a:cubicBezTo>
                <a:cubicBezTo>
                  <a:pt x="187" y="864"/>
                  <a:pt x="187" y="864"/>
                  <a:pt x="187" y="864"/>
                </a:cubicBezTo>
                <a:cubicBezTo>
                  <a:pt x="187" y="864"/>
                  <a:pt x="187" y="864"/>
                  <a:pt x="186" y="864"/>
                </a:cubicBezTo>
                <a:cubicBezTo>
                  <a:pt x="186" y="863"/>
                  <a:pt x="186" y="863"/>
                  <a:pt x="186" y="862"/>
                </a:cubicBezTo>
                <a:cubicBezTo>
                  <a:pt x="186" y="862"/>
                  <a:pt x="186" y="862"/>
                  <a:pt x="186" y="862"/>
                </a:cubicBezTo>
                <a:cubicBezTo>
                  <a:pt x="186" y="862"/>
                  <a:pt x="186" y="862"/>
                  <a:pt x="186" y="862"/>
                </a:cubicBezTo>
                <a:cubicBezTo>
                  <a:pt x="186" y="862"/>
                  <a:pt x="187" y="862"/>
                  <a:pt x="187" y="862"/>
                </a:cubicBezTo>
                <a:cubicBezTo>
                  <a:pt x="186" y="862"/>
                  <a:pt x="186" y="863"/>
                  <a:pt x="187" y="864"/>
                </a:cubicBezTo>
                <a:cubicBezTo>
                  <a:pt x="187" y="864"/>
                  <a:pt x="187" y="864"/>
                  <a:pt x="187" y="864"/>
                </a:cubicBezTo>
                <a:cubicBezTo>
                  <a:pt x="187" y="864"/>
                  <a:pt x="187" y="864"/>
                  <a:pt x="187" y="863"/>
                </a:cubicBezTo>
                <a:cubicBezTo>
                  <a:pt x="187" y="863"/>
                  <a:pt x="187" y="862"/>
                  <a:pt x="188" y="862"/>
                </a:cubicBezTo>
                <a:cubicBezTo>
                  <a:pt x="187" y="859"/>
                  <a:pt x="187" y="856"/>
                  <a:pt x="187" y="853"/>
                </a:cubicBezTo>
                <a:cubicBezTo>
                  <a:pt x="187" y="853"/>
                  <a:pt x="187" y="853"/>
                  <a:pt x="187" y="853"/>
                </a:cubicBezTo>
                <a:cubicBezTo>
                  <a:pt x="187" y="853"/>
                  <a:pt x="187" y="853"/>
                  <a:pt x="187" y="853"/>
                </a:cubicBezTo>
                <a:cubicBezTo>
                  <a:pt x="186" y="854"/>
                  <a:pt x="186" y="854"/>
                  <a:pt x="186" y="855"/>
                </a:cubicBezTo>
                <a:cubicBezTo>
                  <a:pt x="186" y="855"/>
                  <a:pt x="186" y="856"/>
                  <a:pt x="186" y="856"/>
                </a:cubicBezTo>
                <a:cubicBezTo>
                  <a:pt x="186" y="856"/>
                  <a:pt x="186" y="856"/>
                  <a:pt x="186" y="856"/>
                </a:cubicBezTo>
                <a:cubicBezTo>
                  <a:pt x="186" y="856"/>
                  <a:pt x="186" y="856"/>
                  <a:pt x="186" y="856"/>
                </a:cubicBezTo>
                <a:cubicBezTo>
                  <a:pt x="186" y="856"/>
                  <a:pt x="186" y="855"/>
                  <a:pt x="186" y="855"/>
                </a:cubicBezTo>
                <a:cubicBezTo>
                  <a:pt x="186" y="854"/>
                  <a:pt x="186" y="853"/>
                  <a:pt x="186" y="853"/>
                </a:cubicBezTo>
                <a:cubicBezTo>
                  <a:pt x="186" y="853"/>
                  <a:pt x="186" y="852"/>
                  <a:pt x="186" y="852"/>
                </a:cubicBezTo>
                <a:cubicBezTo>
                  <a:pt x="186" y="852"/>
                  <a:pt x="186" y="852"/>
                  <a:pt x="186" y="852"/>
                </a:cubicBezTo>
                <a:cubicBezTo>
                  <a:pt x="186" y="852"/>
                  <a:pt x="186" y="852"/>
                  <a:pt x="186" y="852"/>
                </a:cubicBezTo>
                <a:cubicBezTo>
                  <a:pt x="186" y="852"/>
                  <a:pt x="186" y="852"/>
                  <a:pt x="186" y="852"/>
                </a:cubicBezTo>
                <a:cubicBezTo>
                  <a:pt x="186" y="851"/>
                  <a:pt x="186" y="852"/>
                  <a:pt x="186" y="852"/>
                </a:cubicBezTo>
                <a:cubicBezTo>
                  <a:pt x="186" y="852"/>
                  <a:pt x="186" y="852"/>
                  <a:pt x="186" y="852"/>
                </a:cubicBezTo>
                <a:cubicBezTo>
                  <a:pt x="187" y="852"/>
                  <a:pt x="187" y="852"/>
                  <a:pt x="187" y="852"/>
                </a:cubicBezTo>
                <a:cubicBezTo>
                  <a:pt x="187" y="852"/>
                  <a:pt x="187" y="852"/>
                  <a:pt x="187" y="852"/>
                </a:cubicBezTo>
                <a:cubicBezTo>
                  <a:pt x="187" y="850"/>
                  <a:pt x="187" y="848"/>
                  <a:pt x="187" y="845"/>
                </a:cubicBezTo>
                <a:cubicBezTo>
                  <a:pt x="187" y="845"/>
                  <a:pt x="187" y="845"/>
                  <a:pt x="187" y="845"/>
                </a:cubicBezTo>
                <a:cubicBezTo>
                  <a:pt x="187" y="845"/>
                  <a:pt x="187" y="845"/>
                  <a:pt x="187" y="845"/>
                </a:cubicBezTo>
                <a:cubicBezTo>
                  <a:pt x="186" y="845"/>
                  <a:pt x="187" y="844"/>
                  <a:pt x="187" y="844"/>
                </a:cubicBezTo>
                <a:cubicBezTo>
                  <a:pt x="187" y="844"/>
                  <a:pt x="187" y="844"/>
                  <a:pt x="187" y="844"/>
                </a:cubicBezTo>
                <a:cubicBezTo>
                  <a:pt x="187" y="843"/>
                  <a:pt x="187" y="843"/>
                  <a:pt x="187" y="843"/>
                </a:cubicBezTo>
                <a:cubicBezTo>
                  <a:pt x="188" y="842"/>
                  <a:pt x="187" y="841"/>
                  <a:pt x="186" y="841"/>
                </a:cubicBezTo>
                <a:cubicBezTo>
                  <a:pt x="187" y="841"/>
                  <a:pt x="187" y="840"/>
                  <a:pt x="187" y="840"/>
                </a:cubicBezTo>
                <a:cubicBezTo>
                  <a:pt x="187" y="839"/>
                  <a:pt x="187" y="837"/>
                  <a:pt x="187" y="835"/>
                </a:cubicBezTo>
                <a:cubicBezTo>
                  <a:pt x="187" y="833"/>
                  <a:pt x="187" y="830"/>
                  <a:pt x="187" y="828"/>
                </a:cubicBezTo>
                <a:cubicBezTo>
                  <a:pt x="186" y="828"/>
                  <a:pt x="186" y="828"/>
                  <a:pt x="186" y="828"/>
                </a:cubicBezTo>
                <a:cubicBezTo>
                  <a:pt x="185" y="827"/>
                  <a:pt x="185" y="827"/>
                  <a:pt x="185" y="826"/>
                </a:cubicBezTo>
                <a:cubicBezTo>
                  <a:pt x="185" y="825"/>
                  <a:pt x="185" y="825"/>
                  <a:pt x="185" y="825"/>
                </a:cubicBezTo>
                <a:cubicBezTo>
                  <a:pt x="185" y="824"/>
                  <a:pt x="185" y="824"/>
                  <a:pt x="185" y="824"/>
                </a:cubicBezTo>
                <a:cubicBezTo>
                  <a:pt x="185" y="824"/>
                  <a:pt x="185" y="824"/>
                  <a:pt x="185" y="824"/>
                </a:cubicBezTo>
                <a:cubicBezTo>
                  <a:pt x="185" y="824"/>
                  <a:pt x="185" y="824"/>
                  <a:pt x="185" y="824"/>
                </a:cubicBezTo>
                <a:cubicBezTo>
                  <a:pt x="186" y="825"/>
                  <a:pt x="186" y="825"/>
                  <a:pt x="186" y="826"/>
                </a:cubicBezTo>
                <a:cubicBezTo>
                  <a:pt x="186" y="827"/>
                  <a:pt x="186" y="827"/>
                  <a:pt x="186" y="828"/>
                </a:cubicBezTo>
                <a:cubicBezTo>
                  <a:pt x="186" y="828"/>
                  <a:pt x="186" y="827"/>
                  <a:pt x="186" y="827"/>
                </a:cubicBezTo>
                <a:cubicBezTo>
                  <a:pt x="186" y="826"/>
                  <a:pt x="186" y="824"/>
                  <a:pt x="186" y="822"/>
                </a:cubicBezTo>
                <a:cubicBezTo>
                  <a:pt x="186" y="821"/>
                  <a:pt x="186" y="819"/>
                  <a:pt x="186" y="818"/>
                </a:cubicBezTo>
                <a:cubicBezTo>
                  <a:pt x="186" y="818"/>
                  <a:pt x="186" y="818"/>
                  <a:pt x="186" y="818"/>
                </a:cubicBezTo>
                <a:cubicBezTo>
                  <a:pt x="185" y="819"/>
                  <a:pt x="185" y="820"/>
                  <a:pt x="185" y="820"/>
                </a:cubicBezTo>
                <a:cubicBezTo>
                  <a:pt x="185" y="821"/>
                  <a:pt x="185" y="821"/>
                  <a:pt x="185" y="822"/>
                </a:cubicBezTo>
                <a:cubicBezTo>
                  <a:pt x="185" y="822"/>
                  <a:pt x="185" y="822"/>
                  <a:pt x="185" y="822"/>
                </a:cubicBezTo>
                <a:cubicBezTo>
                  <a:pt x="185" y="822"/>
                  <a:pt x="185" y="822"/>
                  <a:pt x="185" y="822"/>
                </a:cubicBezTo>
                <a:cubicBezTo>
                  <a:pt x="185" y="821"/>
                  <a:pt x="185" y="821"/>
                  <a:pt x="185" y="820"/>
                </a:cubicBezTo>
                <a:cubicBezTo>
                  <a:pt x="185" y="820"/>
                  <a:pt x="185" y="819"/>
                  <a:pt x="185" y="818"/>
                </a:cubicBezTo>
                <a:cubicBezTo>
                  <a:pt x="185" y="818"/>
                  <a:pt x="185" y="818"/>
                  <a:pt x="185" y="818"/>
                </a:cubicBezTo>
                <a:cubicBezTo>
                  <a:pt x="185" y="818"/>
                  <a:pt x="185" y="818"/>
                  <a:pt x="185" y="818"/>
                </a:cubicBezTo>
                <a:cubicBezTo>
                  <a:pt x="185" y="818"/>
                  <a:pt x="185" y="818"/>
                  <a:pt x="185" y="818"/>
                </a:cubicBezTo>
                <a:cubicBezTo>
                  <a:pt x="186" y="818"/>
                  <a:pt x="186" y="818"/>
                  <a:pt x="186" y="818"/>
                </a:cubicBezTo>
                <a:cubicBezTo>
                  <a:pt x="186" y="818"/>
                  <a:pt x="186" y="818"/>
                  <a:pt x="186" y="818"/>
                </a:cubicBezTo>
                <a:cubicBezTo>
                  <a:pt x="186" y="817"/>
                  <a:pt x="186" y="817"/>
                  <a:pt x="186" y="817"/>
                </a:cubicBezTo>
                <a:cubicBezTo>
                  <a:pt x="186" y="817"/>
                  <a:pt x="186" y="816"/>
                  <a:pt x="186" y="815"/>
                </a:cubicBezTo>
                <a:cubicBezTo>
                  <a:pt x="186" y="814"/>
                  <a:pt x="186" y="813"/>
                  <a:pt x="186" y="812"/>
                </a:cubicBezTo>
                <a:cubicBezTo>
                  <a:pt x="186" y="812"/>
                  <a:pt x="186" y="812"/>
                  <a:pt x="186" y="812"/>
                </a:cubicBezTo>
                <a:cubicBezTo>
                  <a:pt x="184" y="808"/>
                  <a:pt x="186" y="804"/>
                  <a:pt x="185" y="800"/>
                </a:cubicBezTo>
                <a:close/>
                <a:moveTo>
                  <a:pt x="184" y="795"/>
                </a:moveTo>
                <a:cubicBezTo>
                  <a:pt x="184" y="796"/>
                  <a:pt x="184" y="797"/>
                  <a:pt x="184" y="798"/>
                </a:cubicBezTo>
                <a:cubicBezTo>
                  <a:pt x="184" y="798"/>
                  <a:pt x="184" y="798"/>
                  <a:pt x="184" y="798"/>
                </a:cubicBezTo>
                <a:cubicBezTo>
                  <a:pt x="184" y="799"/>
                  <a:pt x="184" y="799"/>
                  <a:pt x="184" y="799"/>
                </a:cubicBezTo>
                <a:cubicBezTo>
                  <a:pt x="184" y="799"/>
                  <a:pt x="184" y="799"/>
                  <a:pt x="185" y="799"/>
                </a:cubicBezTo>
                <a:cubicBezTo>
                  <a:pt x="185" y="798"/>
                  <a:pt x="185" y="796"/>
                  <a:pt x="184" y="795"/>
                </a:cubicBezTo>
                <a:close/>
                <a:moveTo>
                  <a:pt x="184" y="790"/>
                </a:moveTo>
                <a:cubicBezTo>
                  <a:pt x="184" y="791"/>
                  <a:pt x="184" y="792"/>
                  <a:pt x="184" y="793"/>
                </a:cubicBezTo>
                <a:cubicBezTo>
                  <a:pt x="184" y="792"/>
                  <a:pt x="185" y="791"/>
                  <a:pt x="184" y="790"/>
                </a:cubicBezTo>
                <a:close/>
                <a:moveTo>
                  <a:pt x="186" y="842"/>
                </a:moveTo>
                <a:cubicBezTo>
                  <a:pt x="186" y="842"/>
                  <a:pt x="186" y="843"/>
                  <a:pt x="186" y="843"/>
                </a:cubicBezTo>
                <a:cubicBezTo>
                  <a:pt x="186" y="843"/>
                  <a:pt x="186" y="843"/>
                  <a:pt x="186" y="843"/>
                </a:cubicBezTo>
                <a:cubicBezTo>
                  <a:pt x="186" y="843"/>
                  <a:pt x="186" y="844"/>
                  <a:pt x="186" y="844"/>
                </a:cubicBezTo>
                <a:cubicBezTo>
                  <a:pt x="186" y="844"/>
                  <a:pt x="186" y="844"/>
                  <a:pt x="186" y="844"/>
                </a:cubicBezTo>
                <a:cubicBezTo>
                  <a:pt x="186" y="845"/>
                  <a:pt x="186" y="845"/>
                  <a:pt x="186" y="845"/>
                </a:cubicBezTo>
                <a:cubicBezTo>
                  <a:pt x="186" y="846"/>
                  <a:pt x="186" y="846"/>
                  <a:pt x="186" y="846"/>
                </a:cubicBezTo>
                <a:cubicBezTo>
                  <a:pt x="186" y="847"/>
                  <a:pt x="186" y="847"/>
                  <a:pt x="186" y="847"/>
                </a:cubicBezTo>
                <a:cubicBezTo>
                  <a:pt x="186" y="847"/>
                  <a:pt x="186" y="847"/>
                  <a:pt x="186" y="847"/>
                </a:cubicBezTo>
                <a:cubicBezTo>
                  <a:pt x="186" y="847"/>
                  <a:pt x="186" y="847"/>
                  <a:pt x="186" y="847"/>
                </a:cubicBezTo>
                <a:cubicBezTo>
                  <a:pt x="186" y="847"/>
                  <a:pt x="186" y="847"/>
                  <a:pt x="186" y="846"/>
                </a:cubicBezTo>
                <a:cubicBezTo>
                  <a:pt x="186" y="846"/>
                  <a:pt x="186" y="846"/>
                  <a:pt x="186" y="845"/>
                </a:cubicBezTo>
                <a:cubicBezTo>
                  <a:pt x="186" y="845"/>
                  <a:pt x="186" y="845"/>
                  <a:pt x="186" y="845"/>
                </a:cubicBezTo>
                <a:cubicBezTo>
                  <a:pt x="186" y="845"/>
                  <a:pt x="186" y="845"/>
                  <a:pt x="186" y="845"/>
                </a:cubicBezTo>
                <a:cubicBezTo>
                  <a:pt x="186" y="845"/>
                  <a:pt x="186" y="845"/>
                  <a:pt x="186" y="844"/>
                </a:cubicBezTo>
                <a:cubicBezTo>
                  <a:pt x="186" y="844"/>
                  <a:pt x="186" y="844"/>
                  <a:pt x="186" y="844"/>
                </a:cubicBezTo>
                <a:cubicBezTo>
                  <a:pt x="186" y="844"/>
                  <a:pt x="186" y="844"/>
                  <a:pt x="186" y="844"/>
                </a:cubicBezTo>
                <a:cubicBezTo>
                  <a:pt x="186" y="844"/>
                  <a:pt x="186" y="844"/>
                  <a:pt x="186" y="844"/>
                </a:cubicBezTo>
                <a:cubicBezTo>
                  <a:pt x="186" y="844"/>
                  <a:pt x="186" y="844"/>
                  <a:pt x="186" y="844"/>
                </a:cubicBezTo>
                <a:cubicBezTo>
                  <a:pt x="186" y="844"/>
                  <a:pt x="186" y="844"/>
                  <a:pt x="186" y="844"/>
                </a:cubicBezTo>
                <a:cubicBezTo>
                  <a:pt x="186" y="844"/>
                  <a:pt x="186" y="844"/>
                  <a:pt x="186" y="844"/>
                </a:cubicBezTo>
                <a:cubicBezTo>
                  <a:pt x="186" y="843"/>
                  <a:pt x="186" y="843"/>
                  <a:pt x="186" y="843"/>
                </a:cubicBezTo>
                <a:cubicBezTo>
                  <a:pt x="186" y="843"/>
                  <a:pt x="186" y="843"/>
                  <a:pt x="186" y="843"/>
                </a:cubicBezTo>
                <a:cubicBezTo>
                  <a:pt x="186" y="842"/>
                  <a:pt x="186" y="842"/>
                  <a:pt x="186" y="842"/>
                </a:cubicBezTo>
                <a:cubicBezTo>
                  <a:pt x="186" y="842"/>
                  <a:pt x="186" y="842"/>
                  <a:pt x="186" y="842"/>
                </a:cubicBezTo>
                <a:close/>
                <a:moveTo>
                  <a:pt x="9" y="151"/>
                </a:moveTo>
                <a:cubicBezTo>
                  <a:pt x="9" y="142"/>
                  <a:pt x="11" y="134"/>
                  <a:pt x="11" y="125"/>
                </a:cubicBezTo>
                <a:cubicBezTo>
                  <a:pt x="11" y="125"/>
                  <a:pt x="12" y="124"/>
                  <a:pt x="12" y="124"/>
                </a:cubicBezTo>
                <a:cubicBezTo>
                  <a:pt x="13" y="117"/>
                  <a:pt x="13" y="110"/>
                  <a:pt x="13" y="103"/>
                </a:cubicBezTo>
                <a:cubicBezTo>
                  <a:pt x="14" y="103"/>
                  <a:pt x="15" y="103"/>
                  <a:pt x="15" y="102"/>
                </a:cubicBezTo>
                <a:cubicBezTo>
                  <a:pt x="16" y="102"/>
                  <a:pt x="16" y="101"/>
                  <a:pt x="16" y="101"/>
                </a:cubicBezTo>
                <a:cubicBezTo>
                  <a:pt x="16" y="92"/>
                  <a:pt x="17" y="84"/>
                  <a:pt x="16" y="75"/>
                </a:cubicBezTo>
                <a:cubicBezTo>
                  <a:pt x="16" y="75"/>
                  <a:pt x="17" y="74"/>
                  <a:pt x="17" y="74"/>
                </a:cubicBezTo>
                <a:cubicBezTo>
                  <a:pt x="17" y="71"/>
                  <a:pt x="18" y="68"/>
                  <a:pt x="18" y="64"/>
                </a:cubicBezTo>
                <a:cubicBezTo>
                  <a:pt x="18" y="64"/>
                  <a:pt x="18" y="63"/>
                  <a:pt x="18" y="63"/>
                </a:cubicBezTo>
                <a:cubicBezTo>
                  <a:pt x="18" y="60"/>
                  <a:pt x="18" y="58"/>
                  <a:pt x="18" y="55"/>
                </a:cubicBezTo>
                <a:cubicBezTo>
                  <a:pt x="18" y="48"/>
                  <a:pt x="18" y="41"/>
                  <a:pt x="18" y="34"/>
                </a:cubicBezTo>
                <a:cubicBezTo>
                  <a:pt x="18" y="34"/>
                  <a:pt x="18" y="34"/>
                  <a:pt x="18" y="34"/>
                </a:cubicBezTo>
                <a:cubicBezTo>
                  <a:pt x="19" y="34"/>
                  <a:pt x="19" y="34"/>
                  <a:pt x="19" y="34"/>
                </a:cubicBezTo>
                <a:cubicBezTo>
                  <a:pt x="20" y="34"/>
                  <a:pt x="19" y="33"/>
                  <a:pt x="20" y="32"/>
                </a:cubicBezTo>
                <a:cubicBezTo>
                  <a:pt x="20" y="31"/>
                  <a:pt x="21" y="32"/>
                  <a:pt x="21" y="32"/>
                </a:cubicBezTo>
                <a:cubicBezTo>
                  <a:pt x="22" y="26"/>
                  <a:pt x="21" y="20"/>
                  <a:pt x="21" y="14"/>
                </a:cubicBezTo>
                <a:cubicBezTo>
                  <a:pt x="21" y="14"/>
                  <a:pt x="21" y="14"/>
                  <a:pt x="21" y="14"/>
                </a:cubicBezTo>
                <a:cubicBezTo>
                  <a:pt x="21" y="14"/>
                  <a:pt x="21" y="14"/>
                  <a:pt x="21" y="14"/>
                </a:cubicBezTo>
                <a:cubicBezTo>
                  <a:pt x="24" y="14"/>
                  <a:pt x="26" y="14"/>
                  <a:pt x="28" y="14"/>
                </a:cubicBezTo>
                <a:cubicBezTo>
                  <a:pt x="32" y="12"/>
                  <a:pt x="36" y="14"/>
                  <a:pt x="39" y="15"/>
                </a:cubicBezTo>
                <a:cubicBezTo>
                  <a:pt x="40" y="15"/>
                  <a:pt x="41" y="14"/>
                  <a:pt x="41" y="14"/>
                </a:cubicBezTo>
                <a:cubicBezTo>
                  <a:pt x="42" y="20"/>
                  <a:pt x="42" y="26"/>
                  <a:pt x="43" y="33"/>
                </a:cubicBezTo>
                <a:cubicBezTo>
                  <a:pt x="44" y="33"/>
                  <a:pt x="44" y="35"/>
                  <a:pt x="45" y="36"/>
                </a:cubicBezTo>
                <a:cubicBezTo>
                  <a:pt x="45" y="37"/>
                  <a:pt x="45" y="37"/>
                  <a:pt x="45" y="37"/>
                </a:cubicBezTo>
                <a:cubicBezTo>
                  <a:pt x="45" y="37"/>
                  <a:pt x="45" y="37"/>
                  <a:pt x="45" y="37"/>
                </a:cubicBezTo>
                <a:cubicBezTo>
                  <a:pt x="45" y="37"/>
                  <a:pt x="45" y="37"/>
                  <a:pt x="45" y="37"/>
                </a:cubicBezTo>
                <a:cubicBezTo>
                  <a:pt x="45" y="37"/>
                  <a:pt x="46" y="37"/>
                  <a:pt x="46" y="37"/>
                </a:cubicBezTo>
                <a:cubicBezTo>
                  <a:pt x="46" y="37"/>
                  <a:pt x="46" y="37"/>
                  <a:pt x="46" y="36"/>
                </a:cubicBezTo>
                <a:cubicBezTo>
                  <a:pt x="46" y="36"/>
                  <a:pt x="46" y="36"/>
                  <a:pt x="46" y="36"/>
                </a:cubicBezTo>
                <a:cubicBezTo>
                  <a:pt x="46" y="36"/>
                  <a:pt x="45" y="36"/>
                  <a:pt x="45" y="36"/>
                </a:cubicBezTo>
                <a:cubicBezTo>
                  <a:pt x="46" y="36"/>
                  <a:pt x="46" y="36"/>
                  <a:pt x="46" y="36"/>
                </a:cubicBezTo>
                <a:cubicBezTo>
                  <a:pt x="46" y="36"/>
                  <a:pt x="46" y="36"/>
                  <a:pt x="46" y="36"/>
                </a:cubicBezTo>
                <a:cubicBezTo>
                  <a:pt x="46" y="36"/>
                  <a:pt x="46" y="36"/>
                  <a:pt x="46" y="36"/>
                </a:cubicBezTo>
                <a:cubicBezTo>
                  <a:pt x="45" y="36"/>
                  <a:pt x="45" y="36"/>
                  <a:pt x="45" y="36"/>
                </a:cubicBezTo>
                <a:cubicBezTo>
                  <a:pt x="45" y="35"/>
                  <a:pt x="46" y="36"/>
                  <a:pt x="46" y="35"/>
                </a:cubicBezTo>
                <a:cubicBezTo>
                  <a:pt x="46" y="35"/>
                  <a:pt x="47" y="36"/>
                  <a:pt x="46" y="36"/>
                </a:cubicBezTo>
                <a:cubicBezTo>
                  <a:pt x="46" y="36"/>
                  <a:pt x="46" y="36"/>
                  <a:pt x="46" y="36"/>
                </a:cubicBezTo>
                <a:cubicBezTo>
                  <a:pt x="46" y="37"/>
                  <a:pt x="46" y="37"/>
                  <a:pt x="46" y="38"/>
                </a:cubicBezTo>
                <a:cubicBezTo>
                  <a:pt x="47" y="37"/>
                  <a:pt x="47" y="37"/>
                  <a:pt x="47" y="37"/>
                </a:cubicBezTo>
                <a:cubicBezTo>
                  <a:pt x="47" y="38"/>
                  <a:pt x="47" y="39"/>
                  <a:pt x="47" y="39"/>
                </a:cubicBezTo>
                <a:cubicBezTo>
                  <a:pt x="48" y="40"/>
                  <a:pt x="47" y="39"/>
                  <a:pt x="48" y="39"/>
                </a:cubicBezTo>
                <a:cubicBezTo>
                  <a:pt x="48" y="40"/>
                  <a:pt x="49" y="41"/>
                  <a:pt x="49" y="41"/>
                </a:cubicBezTo>
                <a:cubicBezTo>
                  <a:pt x="49" y="42"/>
                  <a:pt x="49" y="42"/>
                  <a:pt x="49" y="43"/>
                </a:cubicBezTo>
                <a:cubicBezTo>
                  <a:pt x="50" y="43"/>
                  <a:pt x="50" y="42"/>
                  <a:pt x="50" y="42"/>
                </a:cubicBezTo>
                <a:cubicBezTo>
                  <a:pt x="51" y="42"/>
                  <a:pt x="51" y="42"/>
                  <a:pt x="52" y="41"/>
                </a:cubicBezTo>
                <a:cubicBezTo>
                  <a:pt x="53" y="40"/>
                  <a:pt x="52" y="40"/>
                  <a:pt x="52" y="39"/>
                </a:cubicBezTo>
                <a:cubicBezTo>
                  <a:pt x="53" y="38"/>
                  <a:pt x="53" y="38"/>
                  <a:pt x="54" y="39"/>
                </a:cubicBezTo>
                <a:cubicBezTo>
                  <a:pt x="54" y="38"/>
                  <a:pt x="55" y="35"/>
                  <a:pt x="55" y="36"/>
                </a:cubicBezTo>
                <a:cubicBezTo>
                  <a:pt x="55" y="36"/>
                  <a:pt x="56" y="34"/>
                  <a:pt x="56" y="36"/>
                </a:cubicBezTo>
                <a:cubicBezTo>
                  <a:pt x="57" y="36"/>
                  <a:pt x="56" y="35"/>
                  <a:pt x="56" y="34"/>
                </a:cubicBezTo>
                <a:cubicBezTo>
                  <a:pt x="56" y="34"/>
                  <a:pt x="56" y="34"/>
                  <a:pt x="56" y="34"/>
                </a:cubicBezTo>
                <a:cubicBezTo>
                  <a:pt x="56" y="34"/>
                  <a:pt x="56" y="34"/>
                  <a:pt x="56" y="34"/>
                </a:cubicBezTo>
                <a:cubicBezTo>
                  <a:pt x="56" y="34"/>
                  <a:pt x="56" y="34"/>
                  <a:pt x="56" y="34"/>
                </a:cubicBezTo>
                <a:cubicBezTo>
                  <a:pt x="56" y="33"/>
                  <a:pt x="57" y="34"/>
                  <a:pt x="57" y="34"/>
                </a:cubicBezTo>
                <a:cubicBezTo>
                  <a:pt x="57" y="34"/>
                  <a:pt x="57" y="34"/>
                  <a:pt x="57" y="35"/>
                </a:cubicBezTo>
                <a:cubicBezTo>
                  <a:pt x="57" y="35"/>
                  <a:pt x="57" y="35"/>
                  <a:pt x="57" y="35"/>
                </a:cubicBezTo>
                <a:cubicBezTo>
                  <a:pt x="58" y="35"/>
                  <a:pt x="57" y="36"/>
                  <a:pt x="58" y="36"/>
                </a:cubicBezTo>
                <a:cubicBezTo>
                  <a:pt x="59" y="37"/>
                  <a:pt x="58" y="36"/>
                  <a:pt x="59" y="37"/>
                </a:cubicBezTo>
                <a:cubicBezTo>
                  <a:pt x="62" y="33"/>
                  <a:pt x="59" y="28"/>
                  <a:pt x="61" y="24"/>
                </a:cubicBezTo>
                <a:cubicBezTo>
                  <a:pt x="61" y="22"/>
                  <a:pt x="60" y="20"/>
                  <a:pt x="61" y="17"/>
                </a:cubicBezTo>
                <a:cubicBezTo>
                  <a:pt x="61" y="18"/>
                  <a:pt x="61" y="18"/>
                  <a:pt x="61" y="18"/>
                </a:cubicBezTo>
                <a:cubicBezTo>
                  <a:pt x="61" y="17"/>
                  <a:pt x="61" y="17"/>
                  <a:pt x="61" y="17"/>
                </a:cubicBezTo>
                <a:cubicBezTo>
                  <a:pt x="61" y="17"/>
                  <a:pt x="61" y="17"/>
                  <a:pt x="62" y="18"/>
                </a:cubicBezTo>
                <a:cubicBezTo>
                  <a:pt x="63" y="15"/>
                  <a:pt x="61" y="12"/>
                  <a:pt x="62" y="9"/>
                </a:cubicBezTo>
                <a:cubicBezTo>
                  <a:pt x="62" y="9"/>
                  <a:pt x="62" y="9"/>
                  <a:pt x="62" y="9"/>
                </a:cubicBezTo>
                <a:cubicBezTo>
                  <a:pt x="62" y="9"/>
                  <a:pt x="62" y="9"/>
                  <a:pt x="62" y="9"/>
                </a:cubicBezTo>
                <a:cubicBezTo>
                  <a:pt x="62" y="7"/>
                  <a:pt x="62" y="5"/>
                  <a:pt x="62" y="4"/>
                </a:cubicBezTo>
                <a:cubicBezTo>
                  <a:pt x="62" y="3"/>
                  <a:pt x="62" y="1"/>
                  <a:pt x="61" y="0"/>
                </a:cubicBezTo>
                <a:cubicBezTo>
                  <a:pt x="61" y="0"/>
                  <a:pt x="61" y="0"/>
                  <a:pt x="61" y="0"/>
                </a:cubicBezTo>
                <a:cubicBezTo>
                  <a:pt x="62" y="0"/>
                  <a:pt x="62" y="0"/>
                  <a:pt x="62" y="0"/>
                </a:cubicBezTo>
                <a:cubicBezTo>
                  <a:pt x="62" y="0"/>
                  <a:pt x="62" y="0"/>
                  <a:pt x="62" y="0"/>
                </a:cubicBezTo>
                <a:cubicBezTo>
                  <a:pt x="62" y="1"/>
                  <a:pt x="62" y="3"/>
                  <a:pt x="62" y="4"/>
                </a:cubicBezTo>
                <a:cubicBezTo>
                  <a:pt x="63" y="5"/>
                  <a:pt x="63" y="7"/>
                  <a:pt x="63" y="8"/>
                </a:cubicBezTo>
                <a:cubicBezTo>
                  <a:pt x="63" y="8"/>
                  <a:pt x="63" y="8"/>
                  <a:pt x="63" y="8"/>
                </a:cubicBezTo>
                <a:cubicBezTo>
                  <a:pt x="64" y="13"/>
                  <a:pt x="63" y="16"/>
                  <a:pt x="64" y="20"/>
                </a:cubicBezTo>
                <a:cubicBezTo>
                  <a:pt x="65" y="21"/>
                  <a:pt x="65" y="19"/>
                  <a:pt x="65" y="19"/>
                </a:cubicBezTo>
                <a:cubicBezTo>
                  <a:pt x="65" y="19"/>
                  <a:pt x="65" y="19"/>
                  <a:pt x="65" y="19"/>
                </a:cubicBezTo>
                <a:cubicBezTo>
                  <a:pt x="65" y="18"/>
                  <a:pt x="65" y="17"/>
                  <a:pt x="65" y="16"/>
                </a:cubicBezTo>
                <a:cubicBezTo>
                  <a:pt x="65" y="15"/>
                  <a:pt x="65" y="13"/>
                  <a:pt x="65" y="11"/>
                </a:cubicBezTo>
                <a:cubicBezTo>
                  <a:pt x="65" y="11"/>
                  <a:pt x="65" y="11"/>
                  <a:pt x="65" y="11"/>
                </a:cubicBezTo>
                <a:cubicBezTo>
                  <a:pt x="65" y="11"/>
                  <a:pt x="65" y="11"/>
                  <a:pt x="65" y="11"/>
                </a:cubicBezTo>
                <a:cubicBezTo>
                  <a:pt x="65" y="11"/>
                  <a:pt x="65" y="11"/>
                  <a:pt x="65" y="11"/>
                </a:cubicBezTo>
                <a:cubicBezTo>
                  <a:pt x="65" y="13"/>
                  <a:pt x="65" y="15"/>
                  <a:pt x="65" y="16"/>
                </a:cubicBezTo>
                <a:cubicBezTo>
                  <a:pt x="66" y="17"/>
                  <a:pt x="66" y="18"/>
                  <a:pt x="66" y="19"/>
                </a:cubicBezTo>
                <a:cubicBezTo>
                  <a:pt x="66" y="19"/>
                  <a:pt x="66" y="19"/>
                  <a:pt x="66" y="19"/>
                </a:cubicBezTo>
                <a:cubicBezTo>
                  <a:pt x="66" y="20"/>
                  <a:pt x="67" y="22"/>
                  <a:pt x="66" y="24"/>
                </a:cubicBezTo>
                <a:cubicBezTo>
                  <a:pt x="67" y="24"/>
                  <a:pt x="67" y="25"/>
                  <a:pt x="68" y="26"/>
                </a:cubicBezTo>
                <a:cubicBezTo>
                  <a:pt x="69" y="25"/>
                  <a:pt x="68" y="24"/>
                  <a:pt x="69" y="24"/>
                </a:cubicBezTo>
                <a:cubicBezTo>
                  <a:pt x="70" y="29"/>
                  <a:pt x="70" y="34"/>
                  <a:pt x="71" y="40"/>
                </a:cubicBezTo>
                <a:cubicBezTo>
                  <a:pt x="71" y="40"/>
                  <a:pt x="71" y="40"/>
                  <a:pt x="72" y="40"/>
                </a:cubicBezTo>
                <a:cubicBezTo>
                  <a:pt x="71" y="41"/>
                  <a:pt x="71" y="42"/>
                  <a:pt x="71" y="42"/>
                </a:cubicBezTo>
                <a:cubicBezTo>
                  <a:pt x="73" y="48"/>
                  <a:pt x="73" y="54"/>
                  <a:pt x="73" y="60"/>
                </a:cubicBezTo>
                <a:cubicBezTo>
                  <a:pt x="74" y="62"/>
                  <a:pt x="74" y="64"/>
                  <a:pt x="74" y="66"/>
                </a:cubicBezTo>
                <a:cubicBezTo>
                  <a:pt x="75" y="66"/>
                  <a:pt x="74" y="67"/>
                  <a:pt x="75" y="68"/>
                </a:cubicBezTo>
                <a:cubicBezTo>
                  <a:pt x="74" y="71"/>
                  <a:pt x="75" y="75"/>
                  <a:pt x="75" y="78"/>
                </a:cubicBezTo>
                <a:cubicBezTo>
                  <a:pt x="75" y="79"/>
                  <a:pt x="75" y="80"/>
                  <a:pt x="76" y="80"/>
                </a:cubicBezTo>
                <a:cubicBezTo>
                  <a:pt x="75" y="84"/>
                  <a:pt x="76" y="88"/>
                  <a:pt x="76" y="92"/>
                </a:cubicBezTo>
                <a:cubicBezTo>
                  <a:pt x="77" y="92"/>
                  <a:pt x="77" y="91"/>
                  <a:pt x="78" y="92"/>
                </a:cubicBezTo>
                <a:cubicBezTo>
                  <a:pt x="80" y="90"/>
                  <a:pt x="78" y="88"/>
                  <a:pt x="79" y="87"/>
                </a:cubicBezTo>
                <a:cubicBezTo>
                  <a:pt x="79" y="87"/>
                  <a:pt x="79" y="87"/>
                  <a:pt x="79" y="87"/>
                </a:cubicBezTo>
                <a:cubicBezTo>
                  <a:pt x="79" y="85"/>
                  <a:pt x="79" y="84"/>
                  <a:pt x="79" y="83"/>
                </a:cubicBezTo>
                <a:cubicBezTo>
                  <a:pt x="79" y="83"/>
                  <a:pt x="79" y="82"/>
                  <a:pt x="79" y="81"/>
                </a:cubicBezTo>
                <a:cubicBezTo>
                  <a:pt x="79" y="81"/>
                  <a:pt x="79" y="81"/>
                  <a:pt x="79" y="81"/>
                </a:cubicBezTo>
                <a:cubicBezTo>
                  <a:pt x="79" y="81"/>
                  <a:pt x="80" y="81"/>
                  <a:pt x="80" y="81"/>
                </a:cubicBezTo>
                <a:cubicBezTo>
                  <a:pt x="80" y="81"/>
                  <a:pt x="80" y="81"/>
                  <a:pt x="80" y="81"/>
                </a:cubicBezTo>
                <a:cubicBezTo>
                  <a:pt x="80" y="82"/>
                  <a:pt x="80" y="83"/>
                  <a:pt x="80" y="83"/>
                </a:cubicBezTo>
                <a:cubicBezTo>
                  <a:pt x="80" y="84"/>
                  <a:pt x="80" y="86"/>
                  <a:pt x="80" y="87"/>
                </a:cubicBezTo>
                <a:cubicBezTo>
                  <a:pt x="80" y="87"/>
                  <a:pt x="80" y="87"/>
                  <a:pt x="80" y="87"/>
                </a:cubicBezTo>
                <a:cubicBezTo>
                  <a:pt x="82" y="94"/>
                  <a:pt x="82" y="101"/>
                  <a:pt x="82" y="108"/>
                </a:cubicBezTo>
                <a:cubicBezTo>
                  <a:pt x="83" y="109"/>
                  <a:pt x="83" y="109"/>
                  <a:pt x="83" y="110"/>
                </a:cubicBezTo>
                <a:cubicBezTo>
                  <a:pt x="83" y="110"/>
                  <a:pt x="83" y="111"/>
                  <a:pt x="82" y="112"/>
                </a:cubicBezTo>
                <a:cubicBezTo>
                  <a:pt x="83" y="113"/>
                  <a:pt x="83" y="114"/>
                  <a:pt x="84" y="115"/>
                </a:cubicBezTo>
                <a:cubicBezTo>
                  <a:pt x="84" y="118"/>
                  <a:pt x="84" y="120"/>
                  <a:pt x="84" y="123"/>
                </a:cubicBezTo>
                <a:cubicBezTo>
                  <a:pt x="84" y="130"/>
                  <a:pt x="84" y="138"/>
                  <a:pt x="83" y="145"/>
                </a:cubicBezTo>
                <a:cubicBezTo>
                  <a:pt x="84" y="148"/>
                  <a:pt x="84" y="151"/>
                  <a:pt x="85" y="153"/>
                </a:cubicBezTo>
                <a:cubicBezTo>
                  <a:pt x="84" y="153"/>
                  <a:pt x="84" y="153"/>
                  <a:pt x="84" y="153"/>
                </a:cubicBezTo>
                <a:cubicBezTo>
                  <a:pt x="85" y="154"/>
                  <a:pt x="85" y="154"/>
                  <a:pt x="85" y="154"/>
                </a:cubicBezTo>
                <a:cubicBezTo>
                  <a:pt x="84" y="154"/>
                  <a:pt x="86" y="155"/>
                  <a:pt x="85" y="154"/>
                </a:cubicBezTo>
                <a:cubicBezTo>
                  <a:pt x="85" y="154"/>
                  <a:pt x="85" y="154"/>
                  <a:pt x="85" y="154"/>
                </a:cubicBezTo>
                <a:cubicBezTo>
                  <a:pt x="85" y="154"/>
                  <a:pt x="85" y="154"/>
                  <a:pt x="85" y="154"/>
                </a:cubicBezTo>
                <a:cubicBezTo>
                  <a:pt x="86" y="150"/>
                  <a:pt x="85" y="147"/>
                  <a:pt x="85" y="143"/>
                </a:cubicBezTo>
                <a:cubicBezTo>
                  <a:pt x="85" y="142"/>
                  <a:pt x="86" y="141"/>
                  <a:pt x="86" y="140"/>
                </a:cubicBezTo>
                <a:cubicBezTo>
                  <a:pt x="86" y="135"/>
                  <a:pt x="85" y="129"/>
                  <a:pt x="87" y="123"/>
                </a:cubicBezTo>
                <a:cubicBezTo>
                  <a:pt x="87" y="123"/>
                  <a:pt x="87" y="123"/>
                  <a:pt x="87" y="123"/>
                </a:cubicBezTo>
                <a:cubicBezTo>
                  <a:pt x="87" y="122"/>
                  <a:pt x="87" y="120"/>
                  <a:pt x="87" y="119"/>
                </a:cubicBezTo>
                <a:cubicBezTo>
                  <a:pt x="87" y="119"/>
                  <a:pt x="87" y="119"/>
                  <a:pt x="87" y="119"/>
                </a:cubicBezTo>
                <a:cubicBezTo>
                  <a:pt x="87" y="119"/>
                  <a:pt x="88" y="119"/>
                  <a:pt x="88" y="119"/>
                </a:cubicBezTo>
                <a:cubicBezTo>
                  <a:pt x="88" y="119"/>
                  <a:pt x="88" y="119"/>
                  <a:pt x="88" y="119"/>
                </a:cubicBezTo>
                <a:cubicBezTo>
                  <a:pt x="88" y="119"/>
                  <a:pt x="88" y="119"/>
                  <a:pt x="88" y="119"/>
                </a:cubicBezTo>
                <a:cubicBezTo>
                  <a:pt x="88" y="121"/>
                  <a:pt x="88" y="122"/>
                  <a:pt x="88" y="123"/>
                </a:cubicBezTo>
                <a:cubicBezTo>
                  <a:pt x="88" y="125"/>
                  <a:pt x="88" y="126"/>
                  <a:pt x="88" y="128"/>
                </a:cubicBezTo>
                <a:cubicBezTo>
                  <a:pt x="90" y="134"/>
                  <a:pt x="89" y="139"/>
                  <a:pt x="88" y="145"/>
                </a:cubicBezTo>
                <a:cubicBezTo>
                  <a:pt x="89" y="145"/>
                  <a:pt x="88" y="145"/>
                  <a:pt x="89" y="146"/>
                </a:cubicBezTo>
                <a:cubicBezTo>
                  <a:pt x="89" y="150"/>
                  <a:pt x="88" y="153"/>
                  <a:pt x="89" y="157"/>
                </a:cubicBezTo>
                <a:cubicBezTo>
                  <a:pt x="88" y="157"/>
                  <a:pt x="89" y="158"/>
                  <a:pt x="88" y="158"/>
                </a:cubicBezTo>
                <a:cubicBezTo>
                  <a:pt x="89" y="159"/>
                  <a:pt x="88" y="160"/>
                  <a:pt x="88" y="161"/>
                </a:cubicBezTo>
                <a:cubicBezTo>
                  <a:pt x="88" y="166"/>
                  <a:pt x="89" y="171"/>
                  <a:pt x="88" y="176"/>
                </a:cubicBezTo>
                <a:cubicBezTo>
                  <a:pt x="89" y="180"/>
                  <a:pt x="88" y="184"/>
                  <a:pt x="88" y="188"/>
                </a:cubicBezTo>
                <a:cubicBezTo>
                  <a:pt x="88" y="188"/>
                  <a:pt x="88" y="189"/>
                  <a:pt x="88" y="189"/>
                </a:cubicBezTo>
                <a:cubicBezTo>
                  <a:pt x="89" y="191"/>
                  <a:pt x="88" y="192"/>
                  <a:pt x="89" y="193"/>
                </a:cubicBezTo>
                <a:cubicBezTo>
                  <a:pt x="88" y="194"/>
                  <a:pt x="89" y="195"/>
                  <a:pt x="89" y="197"/>
                </a:cubicBezTo>
                <a:cubicBezTo>
                  <a:pt x="89" y="197"/>
                  <a:pt x="89" y="198"/>
                  <a:pt x="89" y="198"/>
                </a:cubicBezTo>
                <a:cubicBezTo>
                  <a:pt x="89" y="199"/>
                  <a:pt x="89" y="199"/>
                  <a:pt x="89" y="199"/>
                </a:cubicBezTo>
                <a:cubicBezTo>
                  <a:pt x="89" y="200"/>
                  <a:pt x="89" y="201"/>
                  <a:pt x="90" y="200"/>
                </a:cubicBezTo>
                <a:cubicBezTo>
                  <a:pt x="90" y="200"/>
                  <a:pt x="90" y="200"/>
                  <a:pt x="90" y="200"/>
                </a:cubicBezTo>
                <a:cubicBezTo>
                  <a:pt x="90" y="200"/>
                  <a:pt x="90" y="200"/>
                  <a:pt x="90" y="200"/>
                </a:cubicBezTo>
                <a:cubicBezTo>
                  <a:pt x="90" y="200"/>
                  <a:pt x="90" y="200"/>
                  <a:pt x="91" y="200"/>
                </a:cubicBezTo>
                <a:cubicBezTo>
                  <a:pt x="91" y="200"/>
                  <a:pt x="91" y="200"/>
                  <a:pt x="91" y="200"/>
                </a:cubicBezTo>
                <a:cubicBezTo>
                  <a:pt x="91" y="200"/>
                  <a:pt x="91" y="200"/>
                  <a:pt x="91" y="201"/>
                </a:cubicBezTo>
                <a:cubicBezTo>
                  <a:pt x="91" y="201"/>
                  <a:pt x="91" y="201"/>
                  <a:pt x="91" y="201"/>
                </a:cubicBezTo>
                <a:cubicBezTo>
                  <a:pt x="91" y="203"/>
                  <a:pt x="92" y="205"/>
                  <a:pt x="92" y="207"/>
                </a:cubicBezTo>
                <a:cubicBezTo>
                  <a:pt x="92" y="207"/>
                  <a:pt x="91" y="208"/>
                  <a:pt x="91" y="209"/>
                </a:cubicBezTo>
                <a:cubicBezTo>
                  <a:pt x="91" y="212"/>
                  <a:pt x="91" y="214"/>
                  <a:pt x="92" y="217"/>
                </a:cubicBezTo>
                <a:cubicBezTo>
                  <a:pt x="92" y="222"/>
                  <a:pt x="92" y="228"/>
                  <a:pt x="92" y="233"/>
                </a:cubicBezTo>
                <a:cubicBezTo>
                  <a:pt x="92" y="236"/>
                  <a:pt x="92" y="239"/>
                  <a:pt x="93" y="241"/>
                </a:cubicBezTo>
                <a:cubicBezTo>
                  <a:pt x="94" y="233"/>
                  <a:pt x="92" y="224"/>
                  <a:pt x="93" y="216"/>
                </a:cubicBezTo>
                <a:cubicBezTo>
                  <a:pt x="93" y="214"/>
                  <a:pt x="93" y="212"/>
                  <a:pt x="93" y="209"/>
                </a:cubicBezTo>
                <a:cubicBezTo>
                  <a:pt x="92" y="207"/>
                  <a:pt x="93" y="205"/>
                  <a:pt x="93" y="203"/>
                </a:cubicBezTo>
                <a:cubicBezTo>
                  <a:pt x="93" y="201"/>
                  <a:pt x="92" y="200"/>
                  <a:pt x="93" y="198"/>
                </a:cubicBezTo>
                <a:cubicBezTo>
                  <a:pt x="93" y="198"/>
                  <a:pt x="93" y="197"/>
                  <a:pt x="93" y="197"/>
                </a:cubicBezTo>
                <a:cubicBezTo>
                  <a:pt x="92" y="195"/>
                  <a:pt x="93" y="192"/>
                  <a:pt x="93" y="190"/>
                </a:cubicBezTo>
                <a:cubicBezTo>
                  <a:pt x="93" y="190"/>
                  <a:pt x="93" y="189"/>
                  <a:pt x="93" y="189"/>
                </a:cubicBezTo>
                <a:cubicBezTo>
                  <a:pt x="93" y="187"/>
                  <a:pt x="93" y="185"/>
                  <a:pt x="93" y="184"/>
                </a:cubicBezTo>
                <a:cubicBezTo>
                  <a:pt x="93" y="183"/>
                  <a:pt x="93" y="183"/>
                  <a:pt x="93" y="182"/>
                </a:cubicBezTo>
                <a:cubicBezTo>
                  <a:pt x="93" y="182"/>
                  <a:pt x="94" y="181"/>
                  <a:pt x="94" y="181"/>
                </a:cubicBezTo>
                <a:cubicBezTo>
                  <a:pt x="94" y="180"/>
                  <a:pt x="93" y="179"/>
                  <a:pt x="93" y="178"/>
                </a:cubicBezTo>
                <a:cubicBezTo>
                  <a:pt x="93" y="177"/>
                  <a:pt x="94" y="175"/>
                  <a:pt x="94" y="174"/>
                </a:cubicBezTo>
                <a:cubicBezTo>
                  <a:pt x="94" y="172"/>
                  <a:pt x="94" y="171"/>
                  <a:pt x="95" y="170"/>
                </a:cubicBezTo>
                <a:cubicBezTo>
                  <a:pt x="95" y="170"/>
                  <a:pt x="95" y="170"/>
                  <a:pt x="95" y="170"/>
                </a:cubicBezTo>
                <a:cubicBezTo>
                  <a:pt x="95" y="168"/>
                  <a:pt x="95" y="167"/>
                  <a:pt x="95" y="166"/>
                </a:cubicBezTo>
                <a:cubicBezTo>
                  <a:pt x="95" y="166"/>
                  <a:pt x="95" y="166"/>
                  <a:pt x="95" y="166"/>
                </a:cubicBezTo>
                <a:cubicBezTo>
                  <a:pt x="95" y="166"/>
                  <a:pt x="95" y="166"/>
                  <a:pt x="95" y="166"/>
                </a:cubicBezTo>
                <a:cubicBezTo>
                  <a:pt x="95" y="166"/>
                  <a:pt x="96" y="166"/>
                  <a:pt x="95" y="166"/>
                </a:cubicBezTo>
                <a:cubicBezTo>
                  <a:pt x="95" y="167"/>
                  <a:pt x="95" y="168"/>
                  <a:pt x="95" y="170"/>
                </a:cubicBezTo>
                <a:cubicBezTo>
                  <a:pt x="95" y="170"/>
                  <a:pt x="95" y="170"/>
                  <a:pt x="95" y="170"/>
                </a:cubicBezTo>
                <a:cubicBezTo>
                  <a:pt x="95" y="171"/>
                  <a:pt x="96" y="172"/>
                  <a:pt x="95" y="173"/>
                </a:cubicBezTo>
                <a:cubicBezTo>
                  <a:pt x="96" y="174"/>
                  <a:pt x="96" y="174"/>
                  <a:pt x="96" y="175"/>
                </a:cubicBezTo>
                <a:cubicBezTo>
                  <a:pt x="96" y="183"/>
                  <a:pt x="96" y="192"/>
                  <a:pt x="96" y="200"/>
                </a:cubicBezTo>
                <a:cubicBezTo>
                  <a:pt x="97" y="198"/>
                  <a:pt x="96" y="194"/>
                  <a:pt x="97" y="192"/>
                </a:cubicBezTo>
                <a:cubicBezTo>
                  <a:pt x="99" y="191"/>
                  <a:pt x="97" y="195"/>
                  <a:pt x="99" y="194"/>
                </a:cubicBezTo>
                <a:cubicBezTo>
                  <a:pt x="99" y="194"/>
                  <a:pt x="99" y="194"/>
                  <a:pt x="99" y="194"/>
                </a:cubicBezTo>
                <a:cubicBezTo>
                  <a:pt x="99" y="194"/>
                  <a:pt x="99" y="194"/>
                  <a:pt x="99" y="194"/>
                </a:cubicBezTo>
                <a:cubicBezTo>
                  <a:pt x="99" y="194"/>
                  <a:pt x="100" y="193"/>
                  <a:pt x="100" y="194"/>
                </a:cubicBezTo>
                <a:cubicBezTo>
                  <a:pt x="100" y="194"/>
                  <a:pt x="100" y="194"/>
                  <a:pt x="100" y="194"/>
                </a:cubicBezTo>
                <a:cubicBezTo>
                  <a:pt x="100" y="195"/>
                  <a:pt x="100" y="195"/>
                  <a:pt x="100" y="195"/>
                </a:cubicBezTo>
                <a:cubicBezTo>
                  <a:pt x="100" y="195"/>
                  <a:pt x="100" y="195"/>
                  <a:pt x="100" y="195"/>
                </a:cubicBezTo>
                <a:cubicBezTo>
                  <a:pt x="100" y="195"/>
                  <a:pt x="100" y="195"/>
                  <a:pt x="100" y="195"/>
                </a:cubicBezTo>
                <a:cubicBezTo>
                  <a:pt x="100" y="201"/>
                  <a:pt x="99" y="208"/>
                  <a:pt x="100" y="214"/>
                </a:cubicBezTo>
                <a:cubicBezTo>
                  <a:pt x="99" y="220"/>
                  <a:pt x="101" y="226"/>
                  <a:pt x="100" y="232"/>
                </a:cubicBezTo>
                <a:cubicBezTo>
                  <a:pt x="101" y="243"/>
                  <a:pt x="100" y="255"/>
                  <a:pt x="100" y="267"/>
                </a:cubicBezTo>
                <a:cubicBezTo>
                  <a:pt x="100" y="267"/>
                  <a:pt x="101" y="267"/>
                  <a:pt x="101" y="267"/>
                </a:cubicBezTo>
                <a:cubicBezTo>
                  <a:pt x="102" y="269"/>
                  <a:pt x="101" y="274"/>
                  <a:pt x="101" y="277"/>
                </a:cubicBezTo>
                <a:cubicBezTo>
                  <a:pt x="101" y="278"/>
                  <a:pt x="100" y="277"/>
                  <a:pt x="100" y="278"/>
                </a:cubicBezTo>
                <a:cubicBezTo>
                  <a:pt x="100" y="279"/>
                  <a:pt x="101" y="280"/>
                  <a:pt x="101" y="281"/>
                </a:cubicBezTo>
                <a:cubicBezTo>
                  <a:pt x="100" y="282"/>
                  <a:pt x="102" y="284"/>
                  <a:pt x="101" y="285"/>
                </a:cubicBezTo>
                <a:cubicBezTo>
                  <a:pt x="101" y="286"/>
                  <a:pt x="101" y="286"/>
                  <a:pt x="102" y="287"/>
                </a:cubicBezTo>
                <a:cubicBezTo>
                  <a:pt x="101" y="290"/>
                  <a:pt x="102" y="293"/>
                  <a:pt x="101" y="296"/>
                </a:cubicBezTo>
                <a:cubicBezTo>
                  <a:pt x="102" y="299"/>
                  <a:pt x="100" y="303"/>
                  <a:pt x="102" y="307"/>
                </a:cubicBezTo>
                <a:cubicBezTo>
                  <a:pt x="101" y="309"/>
                  <a:pt x="102" y="311"/>
                  <a:pt x="101" y="312"/>
                </a:cubicBezTo>
                <a:cubicBezTo>
                  <a:pt x="101" y="313"/>
                  <a:pt x="101" y="313"/>
                  <a:pt x="102" y="313"/>
                </a:cubicBezTo>
                <a:cubicBezTo>
                  <a:pt x="101" y="314"/>
                  <a:pt x="101" y="314"/>
                  <a:pt x="101" y="315"/>
                </a:cubicBezTo>
                <a:cubicBezTo>
                  <a:pt x="101" y="316"/>
                  <a:pt x="102" y="317"/>
                  <a:pt x="101" y="317"/>
                </a:cubicBezTo>
                <a:cubicBezTo>
                  <a:pt x="103" y="318"/>
                  <a:pt x="103" y="321"/>
                  <a:pt x="104" y="323"/>
                </a:cubicBezTo>
                <a:cubicBezTo>
                  <a:pt x="105" y="322"/>
                  <a:pt x="105" y="321"/>
                  <a:pt x="105" y="319"/>
                </a:cubicBezTo>
                <a:cubicBezTo>
                  <a:pt x="105" y="319"/>
                  <a:pt x="105" y="319"/>
                  <a:pt x="105" y="319"/>
                </a:cubicBezTo>
                <a:cubicBezTo>
                  <a:pt x="105" y="319"/>
                  <a:pt x="105" y="318"/>
                  <a:pt x="105" y="317"/>
                </a:cubicBezTo>
                <a:cubicBezTo>
                  <a:pt x="105" y="315"/>
                  <a:pt x="105" y="313"/>
                  <a:pt x="105" y="312"/>
                </a:cubicBezTo>
                <a:cubicBezTo>
                  <a:pt x="105" y="312"/>
                  <a:pt x="105" y="311"/>
                  <a:pt x="105" y="311"/>
                </a:cubicBezTo>
                <a:cubicBezTo>
                  <a:pt x="106" y="311"/>
                  <a:pt x="106" y="311"/>
                  <a:pt x="106" y="311"/>
                </a:cubicBezTo>
                <a:cubicBezTo>
                  <a:pt x="106" y="311"/>
                  <a:pt x="106" y="312"/>
                  <a:pt x="106" y="312"/>
                </a:cubicBezTo>
                <a:cubicBezTo>
                  <a:pt x="106" y="313"/>
                  <a:pt x="106" y="315"/>
                  <a:pt x="106" y="317"/>
                </a:cubicBezTo>
                <a:cubicBezTo>
                  <a:pt x="106" y="318"/>
                  <a:pt x="106" y="319"/>
                  <a:pt x="106" y="319"/>
                </a:cubicBezTo>
                <a:cubicBezTo>
                  <a:pt x="106" y="320"/>
                  <a:pt x="106" y="320"/>
                  <a:pt x="106" y="320"/>
                </a:cubicBezTo>
                <a:cubicBezTo>
                  <a:pt x="107" y="327"/>
                  <a:pt x="107" y="335"/>
                  <a:pt x="107" y="343"/>
                </a:cubicBezTo>
                <a:cubicBezTo>
                  <a:pt x="107" y="343"/>
                  <a:pt x="107" y="343"/>
                  <a:pt x="107" y="344"/>
                </a:cubicBezTo>
                <a:cubicBezTo>
                  <a:pt x="107" y="344"/>
                  <a:pt x="107" y="344"/>
                  <a:pt x="108" y="345"/>
                </a:cubicBezTo>
                <a:cubicBezTo>
                  <a:pt x="108" y="372"/>
                  <a:pt x="111" y="400"/>
                  <a:pt x="112" y="427"/>
                </a:cubicBezTo>
                <a:cubicBezTo>
                  <a:pt x="112" y="432"/>
                  <a:pt x="113" y="438"/>
                  <a:pt x="113" y="443"/>
                </a:cubicBezTo>
                <a:cubicBezTo>
                  <a:pt x="113" y="447"/>
                  <a:pt x="114" y="451"/>
                  <a:pt x="114" y="455"/>
                </a:cubicBezTo>
                <a:cubicBezTo>
                  <a:pt x="114" y="456"/>
                  <a:pt x="113" y="457"/>
                  <a:pt x="113" y="458"/>
                </a:cubicBezTo>
                <a:cubicBezTo>
                  <a:pt x="113" y="460"/>
                  <a:pt x="114" y="462"/>
                  <a:pt x="114" y="464"/>
                </a:cubicBezTo>
                <a:cubicBezTo>
                  <a:pt x="114" y="465"/>
                  <a:pt x="114" y="466"/>
                  <a:pt x="114" y="467"/>
                </a:cubicBezTo>
                <a:cubicBezTo>
                  <a:pt x="114" y="468"/>
                  <a:pt x="115" y="469"/>
                  <a:pt x="114" y="471"/>
                </a:cubicBezTo>
                <a:cubicBezTo>
                  <a:pt x="115" y="477"/>
                  <a:pt x="115" y="483"/>
                  <a:pt x="115" y="489"/>
                </a:cubicBezTo>
                <a:cubicBezTo>
                  <a:pt x="115" y="494"/>
                  <a:pt x="115" y="500"/>
                  <a:pt x="115" y="505"/>
                </a:cubicBezTo>
                <a:cubicBezTo>
                  <a:pt x="115" y="507"/>
                  <a:pt x="116" y="510"/>
                  <a:pt x="116" y="512"/>
                </a:cubicBezTo>
                <a:cubicBezTo>
                  <a:pt x="116" y="514"/>
                  <a:pt x="115" y="516"/>
                  <a:pt x="115" y="518"/>
                </a:cubicBezTo>
                <a:cubicBezTo>
                  <a:pt x="115" y="518"/>
                  <a:pt x="116" y="519"/>
                  <a:pt x="116" y="519"/>
                </a:cubicBezTo>
                <a:cubicBezTo>
                  <a:pt x="116" y="526"/>
                  <a:pt x="116" y="534"/>
                  <a:pt x="117" y="542"/>
                </a:cubicBezTo>
                <a:cubicBezTo>
                  <a:pt x="117" y="546"/>
                  <a:pt x="117" y="550"/>
                  <a:pt x="117" y="554"/>
                </a:cubicBezTo>
                <a:cubicBezTo>
                  <a:pt x="117" y="558"/>
                  <a:pt x="118" y="562"/>
                  <a:pt x="118" y="566"/>
                </a:cubicBezTo>
                <a:cubicBezTo>
                  <a:pt x="119" y="582"/>
                  <a:pt x="120" y="598"/>
                  <a:pt x="121" y="614"/>
                </a:cubicBezTo>
                <a:cubicBezTo>
                  <a:pt x="121" y="620"/>
                  <a:pt x="122" y="627"/>
                  <a:pt x="122" y="634"/>
                </a:cubicBezTo>
                <a:cubicBezTo>
                  <a:pt x="122" y="641"/>
                  <a:pt x="122" y="647"/>
                  <a:pt x="122" y="654"/>
                </a:cubicBezTo>
                <a:cubicBezTo>
                  <a:pt x="123" y="662"/>
                  <a:pt x="122" y="669"/>
                  <a:pt x="122" y="676"/>
                </a:cubicBezTo>
                <a:cubicBezTo>
                  <a:pt x="122" y="684"/>
                  <a:pt x="123" y="691"/>
                  <a:pt x="123" y="699"/>
                </a:cubicBezTo>
                <a:cubicBezTo>
                  <a:pt x="123" y="701"/>
                  <a:pt x="123" y="703"/>
                  <a:pt x="123" y="706"/>
                </a:cubicBezTo>
                <a:cubicBezTo>
                  <a:pt x="123" y="713"/>
                  <a:pt x="124" y="720"/>
                  <a:pt x="124" y="728"/>
                </a:cubicBezTo>
                <a:cubicBezTo>
                  <a:pt x="125" y="731"/>
                  <a:pt x="125" y="734"/>
                  <a:pt x="125" y="736"/>
                </a:cubicBezTo>
                <a:cubicBezTo>
                  <a:pt x="125" y="739"/>
                  <a:pt x="125" y="743"/>
                  <a:pt x="126" y="746"/>
                </a:cubicBezTo>
                <a:cubicBezTo>
                  <a:pt x="126" y="752"/>
                  <a:pt x="126" y="758"/>
                  <a:pt x="127" y="763"/>
                </a:cubicBezTo>
                <a:cubicBezTo>
                  <a:pt x="126" y="770"/>
                  <a:pt x="128" y="776"/>
                  <a:pt x="127" y="782"/>
                </a:cubicBezTo>
                <a:cubicBezTo>
                  <a:pt x="128" y="783"/>
                  <a:pt x="127" y="784"/>
                  <a:pt x="128" y="784"/>
                </a:cubicBezTo>
                <a:cubicBezTo>
                  <a:pt x="128" y="791"/>
                  <a:pt x="128" y="799"/>
                  <a:pt x="129" y="806"/>
                </a:cubicBezTo>
                <a:cubicBezTo>
                  <a:pt x="129" y="813"/>
                  <a:pt x="129" y="820"/>
                  <a:pt x="130" y="827"/>
                </a:cubicBezTo>
                <a:cubicBezTo>
                  <a:pt x="129" y="830"/>
                  <a:pt x="130" y="833"/>
                  <a:pt x="130" y="835"/>
                </a:cubicBezTo>
                <a:cubicBezTo>
                  <a:pt x="130" y="837"/>
                  <a:pt x="129" y="838"/>
                  <a:pt x="130" y="839"/>
                </a:cubicBezTo>
                <a:cubicBezTo>
                  <a:pt x="129" y="841"/>
                  <a:pt x="130" y="842"/>
                  <a:pt x="129" y="844"/>
                </a:cubicBezTo>
                <a:cubicBezTo>
                  <a:pt x="129" y="844"/>
                  <a:pt x="129" y="844"/>
                  <a:pt x="129" y="844"/>
                </a:cubicBezTo>
                <a:cubicBezTo>
                  <a:pt x="129" y="844"/>
                  <a:pt x="130" y="845"/>
                  <a:pt x="130" y="845"/>
                </a:cubicBezTo>
                <a:cubicBezTo>
                  <a:pt x="130" y="846"/>
                  <a:pt x="129" y="846"/>
                  <a:pt x="129" y="846"/>
                </a:cubicBezTo>
                <a:cubicBezTo>
                  <a:pt x="129" y="847"/>
                  <a:pt x="129" y="847"/>
                  <a:pt x="129" y="847"/>
                </a:cubicBezTo>
                <a:cubicBezTo>
                  <a:pt x="129" y="847"/>
                  <a:pt x="129" y="847"/>
                  <a:pt x="130" y="848"/>
                </a:cubicBezTo>
                <a:cubicBezTo>
                  <a:pt x="130" y="848"/>
                  <a:pt x="130" y="848"/>
                  <a:pt x="130" y="848"/>
                </a:cubicBezTo>
                <a:cubicBezTo>
                  <a:pt x="130" y="848"/>
                  <a:pt x="130" y="849"/>
                  <a:pt x="130" y="849"/>
                </a:cubicBezTo>
                <a:cubicBezTo>
                  <a:pt x="130" y="850"/>
                  <a:pt x="130" y="851"/>
                  <a:pt x="129" y="853"/>
                </a:cubicBezTo>
                <a:cubicBezTo>
                  <a:pt x="129" y="853"/>
                  <a:pt x="129" y="853"/>
                  <a:pt x="129" y="853"/>
                </a:cubicBezTo>
                <a:cubicBezTo>
                  <a:pt x="130" y="854"/>
                  <a:pt x="130" y="856"/>
                  <a:pt x="130" y="858"/>
                </a:cubicBezTo>
                <a:cubicBezTo>
                  <a:pt x="130" y="858"/>
                  <a:pt x="130" y="858"/>
                  <a:pt x="130" y="858"/>
                </a:cubicBezTo>
                <a:cubicBezTo>
                  <a:pt x="130" y="858"/>
                  <a:pt x="130" y="858"/>
                  <a:pt x="130" y="858"/>
                </a:cubicBezTo>
                <a:cubicBezTo>
                  <a:pt x="130" y="859"/>
                  <a:pt x="130" y="860"/>
                  <a:pt x="129" y="860"/>
                </a:cubicBezTo>
                <a:cubicBezTo>
                  <a:pt x="129" y="860"/>
                  <a:pt x="129" y="860"/>
                  <a:pt x="129" y="860"/>
                </a:cubicBezTo>
                <a:cubicBezTo>
                  <a:pt x="130" y="861"/>
                  <a:pt x="130" y="862"/>
                  <a:pt x="130" y="863"/>
                </a:cubicBezTo>
                <a:cubicBezTo>
                  <a:pt x="130" y="863"/>
                  <a:pt x="130" y="863"/>
                  <a:pt x="130" y="863"/>
                </a:cubicBezTo>
                <a:cubicBezTo>
                  <a:pt x="130" y="865"/>
                  <a:pt x="130" y="868"/>
                  <a:pt x="130" y="870"/>
                </a:cubicBezTo>
                <a:cubicBezTo>
                  <a:pt x="130" y="870"/>
                  <a:pt x="130" y="870"/>
                  <a:pt x="130" y="871"/>
                </a:cubicBezTo>
                <a:cubicBezTo>
                  <a:pt x="130" y="871"/>
                  <a:pt x="130" y="871"/>
                  <a:pt x="130" y="871"/>
                </a:cubicBezTo>
                <a:cubicBezTo>
                  <a:pt x="130" y="871"/>
                  <a:pt x="129" y="871"/>
                  <a:pt x="129" y="871"/>
                </a:cubicBezTo>
                <a:cubicBezTo>
                  <a:pt x="129" y="871"/>
                  <a:pt x="129" y="870"/>
                  <a:pt x="129" y="870"/>
                </a:cubicBezTo>
                <a:cubicBezTo>
                  <a:pt x="129" y="870"/>
                  <a:pt x="129" y="870"/>
                  <a:pt x="129" y="870"/>
                </a:cubicBezTo>
                <a:cubicBezTo>
                  <a:pt x="128" y="871"/>
                  <a:pt x="129" y="872"/>
                  <a:pt x="129" y="873"/>
                </a:cubicBezTo>
                <a:cubicBezTo>
                  <a:pt x="129" y="873"/>
                  <a:pt x="129" y="873"/>
                  <a:pt x="130" y="872"/>
                </a:cubicBezTo>
                <a:cubicBezTo>
                  <a:pt x="130" y="873"/>
                  <a:pt x="130" y="873"/>
                  <a:pt x="130" y="874"/>
                </a:cubicBezTo>
                <a:cubicBezTo>
                  <a:pt x="130" y="874"/>
                  <a:pt x="130" y="874"/>
                  <a:pt x="130" y="874"/>
                </a:cubicBezTo>
                <a:cubicBezTo>
                  <a:pt x="130" y="874"/>
                  <a:pt x="130" y="875"/>
                  <a:pt x="130" y="875"/>
                </a:cubicBezTo>
                <a:cubicBezTo>
                  <a:pt x="130" y="876"/>
                  <a:pt x="130" y="877"/>
                  <a:pt x="130" y="878"/>
                </a:cubicBezTo>
                <a:cubicBezTo>
                  <a:pt x="129" y="879"/>
                  <a:pt x="129" y="879"/>
                  <a:pt x="129" y="879"/>
                </a:cubicBezTo>
                <a:cubicBezTo>
                  <a:pt x="129" y="879"/>
                  <a:pt x="129" y="879"/>
                  <a:pt x="129" y="879"/>
                </a:cubicBezTo>
                <a:cubicBezTo>
                  <a:pt x="129" y="879"/>
                  <a:pt x="129" y="880"/>
                  <a:pt x="129" y="880"/>
                </a:cubicBezTo>
                <a:cubicBezTo>
                  <a:pt x="130" y="880"/>
                  <a:pt x="130" y="880"/>
                  <a:pt x="130" y="880"/>
                </a:cubicBezTo>
                <a:cubicBezTo>
                  <a:pt x="130" y="881"/>
                  <a:pt x="130" y="881"/>
                  <a:pt x="130" y="881"/>
                </a:cubicBezTo>
                <a:cubicBezTo>
                  <a:pt x="130" y="881"/>
                  <a:pt x="130" y="882"/>
                  <a:pt x="130" y="883"/>
                </a:cubicBezTo>
                <a:cubicBezTo>
                  <a:pt x="130" y="883"/>
                  <a:pt x="130" y="883"/>
                  <a:pt x="130" y="883"/>
                </a:cubicBezTo>
                <a:cubicBezTo>
                  <a:pt x="130" y="883"/>
                  <a:pt x="130" y="884"/>
                  <a:pt x="130" y="884"/>
                </a:cubicBezTo>
                <a:cubicBezTo>
                  <a:pt x="130" y="884"/>
                  <a:pt x="130" y="884"/>
                  <a:pt x="130" y="884"/>
                </a:cubicBezTo>
                <a:cubicBezTo>
                  <a:pt x="130" y="885"/>
                  <a:pt x="130" y="887"/>
                  <a:pt x="130" y="888"/>
                </a:cubicBezTo>
                <a:cubicBezTo>
                  <a:pt x="129" y="886"/>
                  <a:pt x="129" y="890"/>
                  <a:pt x="129" y="891"/>
                </a:cubicBezTo>
                <a:cubicBezTo>
                  <a:pt x="129" y="891"/>
                  <a:pt x="129" y="891"/>
                  <a:pt x="129" y="891"/>
                </a:cubicBezTo>
                <a:cubicBezTo>
                  <a:pt x="129" y="891"/>
                  <a:pt x="129" y="891"/>
                  <a:pt x="129" y="891"/>
                </a:cubicBezTo>
                <a:cubicBezTo>
                  <a:pt x="129" y="892"/>
                  <a:pt x="129" y="892"/>
                  <a:pt x="129" y="892"/>
                </a:cubicBezTo>
                <a:cubicBezTo>
                  <a:pt x="129" y="892"/>
                  <a:pt x="129" y="892"/>
                  <a:pt x="129" y="891"/>
                </a:cubicBezTo>
                <a:cubicBezTo>
                  <a:pt x="129" y="891"/>
                  <a:pt x="129" y="891"/>
                  <a:pt x="129" y="891"/>
                </a:cubicBezTo>
                <a:cubicBezTo>
                  <a:pt x="129" y="891"/>
                  <a:pt x="129" y="891"/>
                  <a:pt x="129" y="891"/>
                </a:cubicBezTo>
                <a:cubicBezTo>
                  <a:pt x="129" y="891"/>
                  <a:pt x="129" y="891"/>
                  <a:pt x="129" y="890"/>
                </a:cubicBezTo>
                <a:cubicBezTo>
                  <a:pt x="129" y="890"/>
                  <a:pt x="129" y="890"/>
                  <a:pt x="130" y="889"/>
                </a:cubicBezTo>
                <a:cubicBezTo>
                  <a:pt x="130" y="889"/>
                  <a:pt x="130" y="889"/>
                  <a:pt x="130" y="889"/>
                </a:cubicBezTo>
                <a:cubicBezTo>
                  <a:pt x="130" y="889"/>
                  <a:pt x="130" y="889"/>
                  <a:pt x="130" y="889"/>
                </a:cubicBezTo>
                <a:cubicBezTo>
                  <a:pt x="130" y="889"/>
                  <a:pt x="130" y="889"/>
                  <a:pt x="130" y="889"/>
                </a:cubicBezTo>
                <a:cubicBezTo>
                  <a:pt x="130" y="890"/>
                  <a:pt x="130" y="890"/>
                  <a:pt x="130" y="891"/>
                </a:cubicBezTo>
                <a:cubicBezTo>
                  <a:pt x="130" y="891"/>
                  <a:pt x="130" y="891"/>
                  <a:pt x="130" y="891"/>
                </a:cubicBezTo>
                <a:cubicBezTo>
                  <a:pt x="130" y="891"/>
                  <a:pt x="130" y="891"/>
                  <a:pt x="130" y="891"/>
                </a:cubicBezTo>
                <a:cubicBezTo>
                  <a:pt x="130" y="891"/>
                  <a:pt x="130" y="891"/>
                  <a:pt x="130" y="892"/>
                </a:cubicBezTo>
                <a:cubicBezTo>
                  <a:pt x="130" y="892"/>
                  <a:pt x="131" y="893"/>
                  <a:pt x="130" y="893"/>
                </a:cubicBezTo>
                <a:cubicBezTo>
                  <a:pt x="130" y="894"/>
                  <a:pt x="130" y="894"/>
                  <a:pt x="130" y="895"/>
                </a:cubicBezTo>
                <a:cubicBezTo>
                  <a:pt x="130" y="900"/>
                  <a:pt x="131" y="905"/>
                  <a:pt x="130" y="910"/>
                </a:cubicBezTo>
                <a:cubicBezTo>
                  <a:pt x="131" y="913"/>
                  <a:pt x="130" y="915"/>
                  <a:pt x="130" y="918"/>
                </a:cubicBezTo>
                <a:cubicBezTo>
                  <a:pt x="131" y="918"/>
                  <a:pt x="130" y="919"/>
                  <a:pt x="131" y="919"/>
                </a:cubicBezTo>
                <a:cubicBezTo>
                  <a:pt x="130" y="921"/>
                  <a:pt x="130" y="922"/>
                  <a:pt x="131" y="924"/>
                </a:cubicBezTo>
                <a:cubicBezTo>
                  <a:pt x="130" y="924"/>
                  <a:pt x="130" y="925"/>
                  <a:pt x="130" y="925"/>
                </a:cubicBezTo>
                <a:cubicBezTo>
                  <a:pt x="130" y="925"/>
                  <a:pt x="131" y="925"/>
                  <a:pt x="131" y="926"/>
                </a:cubicBezTo>
                <a:cubicBezTo>
                  <a:pt x="130" y="926"/>
                  <a:pt x="130" y="926"/>
                  <a:pt x="130" y="926"/>
                </a:cubicBezTo>
                <a:cubicBezTo>
                  <a:pt x="131" y="926"/>
                  <a:pt x="131" y="926"/>
                  <a:pt x="131" y="926"/>
                </a:cubicBezTo>
                <a:cubicBezTo>
                  <a:pt x="130" y="927"/>
                  <a:pt x="132" y="928"/>
                  <a:pt x="130" y="929"/>
                </a:cubicBezTo>
                <a:cubicBezTo>
                  <a:pt x="131" y="929"/>
                  <a:pt x="131" y="928"/>
                  <a:pt x="131" y="929"/>
                </a:cubicBezTo>
                <a:cubicBezTo>
                  <a:pt x="131" y="930"/>
                  <a:pt x="131" y="930"/>
                  <a:pt x="130" y="932"/>
                </a:cubicBezTo>
                <a:cubicBezTo>
                  <a:pt x="131" y="933"/>
                  <a:pt x="130" y="933"/>
                  <a:pt x="131" y="935"/>
                </a:cubicBezTo>
                <a:cubicBezTo>
                  <a:pt x="130" y="935"/>
                  <a:pt x="132" y="936"/>
                  <a:pt x="131" y="936"/>
                </a:cubicBezTo>
                <a:cubicBezTo>
                  <a:pt x="131" y="937"/>
                  <a:pt x="131" y="937"/>
                  <a:pt x="131" y="937"/>
                </a:cubicBezTo>
                <a:cubicBezTo>
                  <a:pt x="131" y="952"/>
                  <a:pt x="131" y="967"/>
                  <a:pt x="131" y="982"/>
                </a:cubicBezTo>
                <a:cubicBezTo>
                  <a:pt x="131" y="983"/>
                  <a:pt x="131" y="984"/>
                  <a:pt x="131" y="985"/>
                </a:cubicBezTo>
                <a:cubicBezTo>
                  <a:pt x="130" y="996"/>
                  <a:pt x="131" y="1007"/>
                  <a:pt x="130" y="1018"/>
                </a:cubicBezTo>
                <a:cubicBezTo>
                  <a:pt x="131" y="1024"/>
                  <a:pt x="131" y="1030"/>
                  <a:pt x="130" y="1036"/>
                </a:cubicBezTo>
                <a:cubicBezTo>
                  <a:pt x="131" y="1053"/>
                  <a:pt x="131" y="1070"/>
                  <a:pt x="130" y="1087"/>
                </a:cubicBezTo>
                <a:cubicBezTo>
                  <a:pt x="129" y="1092"/>
                  <a:pt x="129" y="1096"/>
                  <a:pt x="129" y="1101"/>
                </a:cubicBezTo>
                <a:cubicBezTo>
                  <a:pt x="129" y="1103"/>
                  <a:pt x="129" y="1105"/>
                  <a:pt x="128" y="1108"/>
                </a:cubicBezTo>
                <a:cubicBezTo>
                  <a:pt x="128" y="1113"/>
                  <a:pt x="127" y="1120"/>
                  <a:pt x="127" y="1126"/>
                </a:cubicBezTo>
                <a:cubicBezTo>
                  <a:pt x="127" y="1126"/>
                  <a:pt x="128" y="1127"/>
                  <a:pt x="128" y="1127"/>
                </a:cubicBezTo>
                <a:cubicBezTo>
                  <a:pt x="127" y="1128"/>
                  <a:pt x="128" y="1130"/>
                  <a:pt x="127" y="1131"/>
                </a:cubicBezTo>
                <a:cubicBezTo>
                  <a:pt x="126" y="1134"/>
                  <a:pt x="128" y="1137"/>
                  <a:pt x="126" y="1140"/>
                </a:cubicBezTo>
                <a:cubicBezTo>
                  <a:pt x="127" y="1141"/>
                  <a:pt x="126" y="1141"/>
                  <a:pt x="127" y="1142"/>
                </a:cubicBezTo>
                <a:cubicBezTo>
                  <a:pt x="126" y="1144"/>
                  <a:pt x="127" y="1149"/>
                  <a:pt x="127" y="1153"/>
                </a:cubicBezTo>
                <a:cubicBezTo>
                  <a:pt x="127" y="1154"/>
                  <a:pt x="127" y="1155"/>
                  <a:pt x="125" y="1155"/>
                </a:cubicBezTo>
                <a:cubicBezTo>
                  <a:pt x="125" y="1159"/>
                  <a:pt x="125" y="1162"/>
                  <a:pt x="126" y="1166"/>
                </a:cubicBezTo>
                <a:cubicBezTo>
                  <a:pt x="125" y="1167"/>
                  <a:pt x="125" y="1166"/>
                  <a:pt x="125" y="1166"/>
                </a:cubicBezTo>
                <a:cubicBezTo>
                  <a:pt x="125" y="1167"/>
                  <a:pt x="125" y="1168"/>
                  <a:pt x="125" y="1169"/>
                </a:cubicBezTo>
                <a:cubicBezTo>
                  <a:pt x="125" y="1170"/>
                  <a:pt x="125" y="1170"/>
                  <a:pt x="125" y="1171"/>
                </a:cubicBezTo>
                <a:cubicBezTo>
                  <a:pt x="125" y="1171"/>
                  <a:pt x="125" y="1171"/>
                  <a:pt x="125" y="1171"/>
                </a:cubicBezTo>
                <a:cubicBezTo>
                  <a:pt x="124" y="1171"/>
                  <a:pt x="124" y="1171"/>
                  <a:pt x="124" y="1171"/>
                </a:cubicBezTo>
                <a:cubicBezTo>
                  <a:pt x="124" y="1170"/>
                  <a:pt x="124" y="1170"/>
                  <a:pt x="124" y="1169"/>
                </a:cubicBezTo>
                <a:cubicBezTo>
                  <a:pt x="124" y="1168"/>
                  <a:pt x="124" y="1167"/>
                  <a:pt x="124" y="1166"/>
                </a:cubicBezTo>
                <a:cubicBezTo>
                  <a:pt x="124" y="1166"/>
                  <a:pt x="124" y="1166"/>
                  <a:pt x="124" y="1166"/>
                </a:cubicBezTo>
                <a:cubicBezTo>
                  <a:pt x="124" y="1165"/>
                  <a:pt x="123" y="1164"/>
                  <a:pt x="122" y="1163"/>
                </a:cubicBezTo>
                <a:cubicBezTo>
                  <a:pt x="121" y="1164"/>
                  <a:pt x="122" y="1165"/>
                  <a:pt x="122" y="1166"/>
                </a:cubicBezTo>
                <a:cubicBezTo>
                  <a:pt x="120" y="1167"/>
                  <a:pt x="121" y="1169"/>
                  <a:pt x="120" y="1170"/>
                </a:cubicBezTo>
                <a:cubicBezTo>
                  <a:pt x="119" y="1170"/>
                  <a:pt x="118" y="1170"/>
                  <a:pt x="118" y="1171"/>
                </a:cubicBezTo>
                <a:cubicBezTo>
                  <a:pt x="115" y="1170"/>
                  <a:pt x="114" y="1169"/>
                  <a:pt x="114" y="1166"/>
                </a:cubicBezTo>
                <a:cubicBezTo>
                  <a:pt x="114" y="1162"/>
                  <a:pt x="115" y="1157"/>
                  <a:pt x="114" y="1154"/>
                </a:cubicBezTo>
                <a:cubicBezTo>
                  <a:pt x="114" y="1153"/>
                  <a:pt x="114" y="1153"/>
                  <a:pt x="114" y="1153"/>
                </a:cubicBezTo>
                <a:cubicBezTo>
                  <a:pt x="114" y="1152"/>
                  <a:pt x="114" y="1152"/>
                  <a:pt x="114" y="1151"/>
                </a:cubicBezTo>
                <a:cubicBezTo>
                  <a:pt x="114" y="1151"/>
                  <a:pt x="114" y="1151"/>
                  <a:pt x="114" y="1150"/>
                </a:cubicBezTo>
                <a:cubicBezTo>
                  <a:pt x="114" y="1150"/>
                  <a:pt x="114" y="1149"/>
                  <a:pt x="114" y="1148"/>
                </a:cubicBezTo>
                <a:cubicBezTo>
                  <a:pt x="114" y="1147"/>
                  <a:pt x="114" y="1146"/>
                  <a:pt x="114" y="1145"/>
                </a:cubicBezTo>
                <a:cubicBezTo>
                  <a:pt x="114" y="1145"/>
                  <a:pt x="114" y="1145"/>
                  <a:pt x="114" y="1144"/>
                </a:cubicBezTo>
                <a:cubicBezTo>
                  <a:pt x="114" y="1143"/>
                  <a:pt x="114" y="1143"/>
                  <a:pt x="114" y="1143"/>
                </a:cubicBezTo>
                <a:cubicBezTo>
                  <a:pt x="114" y="1141"/>
                  <a:pt x="114" y="1139"/>
                  <a:pt x="114" y="1138"/>
                </a:cubicBezTo>
                <a:cubicBezTo>
                  <a:pt x="114" y="1138"/>
                  <a:pt x="114" y="1138"/>
                  <a:pt x="113" y="1138"/>
                </a:cubicBezTo>
                <a:cubicBezTo>
                  <a:pt x="113" y="1145"/>
                  <a:pt x="112" y="1152"/>
                  <a:pt x="112" y="1160"/>
                </a:cubicBezTo>
                <a:cubicBezTo>
                  <a:pt x="112" y="1160"/>
                  <a:pt x="112" y="1160"/>
                  <a:pt x="112" y="1160"/>
                </a:cubicBezTo>
                <a:cubicBezTo>
                  <a:pt x="112" y="1160"/>
                  <a:pt x="112" y="1160"/>
                  <a:pt x="112" y="1160"/>
                </a:cubicBezTo>
                <a:cubicBezTo>
                  <a:pt x="112" y="1152"/>
                  <a:pt x="112" y="1145"/>
                  <a:pt x="113" y="1138"/>
                </a:cubicBezTo>
                <a:cubicBezTo>
                  <a:pt x="113" y="1138"/>
                  <a:pt x="113" y="1138"/>
                  <a:pt x="113" y="1138"/>
                </a:cubicBezTo>
                <a:cubicBezTo>
                  <a:pt x="113" y="1137"/>
                  <a:pt x="112" y="1137"/>
                  <a:pt x="113" y="1136"/>
                </a:cubicBezTo>
                <a:cubicBezTo>
                  <a:pt x="113" y="1136"/>
                  <a:pt x="113" y="1136"/>
                  <a:pt x="113" y="1136"/>
                </a:cubicBezTo>
                <a:cubicBezTo>
                  <a:pt x="113" y="1135"/>
                  <a:pt x="113" y="1134"/>
                  <a:pt x="113" y="1133"/>
                </a:cubicBezTo>
                <a:cubicBezTo>
                  <a:pt x="113" y="1132"/>
                  <a:pt x="113" y="1131"/>
                  <a:pt x="113" y="1130"/>
                </a:cubicBezTo>
                <a:cubicBezTo>
                  <a:pt x="113" y="1130"/>
                  <a:pt x="113" y="1130"/>
                  <a:pt x="113" y="1130"/>
                </a:cubicBezTo>
                <a:cubicBezTo>
                  <a:pt x="113" y="1130"/>
                  <a:pt x="113" y="1129"/>
                  <a:pt x="113" y="1128"/>
                </a:cubicBezTo>
                <a:cubicBezTo>
                  <a:pt x="113" y="1128"/>
                  <a:pt x="113" y="1128"/>
                  <a:pt x="113" y="1128"/>
                </a:cubicBezTo>
                <a:cubicBezTo>
                  <a:pt x="114" y="1125"/>
                  <a:pt x="114" y="1125"/>
                  <a:pt x="114" y="1125"/>
                </a:cubicBezTo>
                <a:cubicBezTo>
                  <a:pt x="114" y="1118"/>
                  <a:pt x="115" y="1111"/>
                  <a:pt x="115" y="1104"/>
                </a:cubicBezTo>
                <a:cubicBezTo>
                  <a:pt x="115" y="1104"/>
                  <a:pt x="115" y="1104"/>
                  <a:pt x="115" y="1104"/>
                </a:cubicBezTo>
                <a:cubicBezTo>
                  <a:pt x="116" y="1104"/>
                  <a:pt x="116" y="1104"/>
                  <a:pt x="116" y="1104"/>
                </a:cubicBezTo>
                <a:cubicBezTo>
                  <a:pt x="116" y="1104"/>
                  <a:pt x="116" y="1104"/>
                  <a:pt x="116" y="1104"/>
                </a:cubicBezTo>
                <a:cubicBezTo>
                  <a:pt x="116" y="1111"/>
                  <a:pt x="115" y="1118"/>
                  <a:pt x="114" y="1125"/>
                </a:cubicBezTo>
                <a:cubicBezTo>
                  <a:pt x="114" y="1128"/>
                  <a:pt x="114" y="1128"/>
                  <a:pt x="114" y="1128"/>
                </a:cubicBezTo>
                <a:cubicBezTo>
                  <a:pt x="114" y="1128"/>
                  <a:pt x="114" y="1128"/>
                  <a:pt x="114" y="1128"/>
                </a:cubicBezTo>
                <a:cubicBezTo>
                  <a:pt x="114" y="1128"/>
                  <a:pt x="114" y="1128"/>
                  <a:pt x="114" y="1128"/>
                </a:cubicBezTo>
                <a:cubicBezTo>
                  <a:pt x="115" y="1129"/>
                  <a:pt x="114" y="1127"/>
                  <a:pt x="115" y="1127"/>
                </a:cubicBezTo>
                <a:cubicBezTo>
                  <a:pt x="116" y="1119"/>
                  <a:pt x="116" y="1112"/>
                  <a:pt x="117" y="1103"/>
                </a:cubicBezTo>
                <a:cubicBezTo>
                  <a:pt x="118" y="1100"/>
                  <a:pt x="117" y="1098"/>
                  <a:pt x="118" y="1095"/>
                </a:cubicBezTo>
                <a:cubicBezTo>
                  <a:pt x="118" y="1093"/>
                  <a:pt x="118" y="1091"/>
                  <a:pt x="118" y="1089"/>
                </a:cubicBezTo>
                <a:cubicBezTo>
                  <a:pt x="118" y="1089"/>
                  <a:pt x="119" y="1089"/>
                  <a:pt x="119" y="1088"/>
                </a:cubicBezTo>
                <a:cubicBezTo>
                  <a:pt x="119" y="1088"/>
                  <a:pt x="118" y="1087"/>
                  <a:pt x="118" y="1086"/>
                </a:cubicBezTo>
                <a:cubicBezTo>
                  <a:pt x="118" y="1086"/>
                  <a:pt x="119" y="1084"/>
                  <a:pt x="118" y="1083"/>
                </a:cubicBezTo>
                <a:cubicBezTo>
                  <a:pt x="119" y="1081"/>
                  <a:pt x="119" y="1079"/>
                  <a:pt x="119" y="1077"/>
                </a:cubicBezTo>
                <a:cubicBezTo>
                  <a:pt x="119" y="1077"/>
                  <a:pt x="119" y="1077"/>
                  <a:pt x="120" y="1076"/>
                </a:cubicBezTo>
                <a:cubicBezTo>
                  <a:pt x="118" y="1073"/>
                  <a:pt x="121" y="1069"/>
                  <a:pt x="119" y="1065"/>
                </a:cubicBezTo>
                <a:cubicBezTo>
                  <a:pt x="120" y="1062"/>
                  <a:pt x="120" y="1059"/>
                  <a:pt x="119" y="1055"/>
                </a:cubicBezTo>
                <a:cubicBezTo>
                  <a:pt x="121" y="1044"/>
                  <a:pt x="119" y="1033"/>
                  <a:pt x="120" y="1021"/>
                </a:cubicBezTo>
                <a:cubicBezTo>
                  <a:pt x="120" y="1021"/>
                  <a:pt x="120" y="1021"/>
                  <a:pt x="120" y="1020"/>
                </a:cubicBezTo>
                <a:cubicBezTo>
                  <a:pt x="120" y="1020"/>
                  <a:pt x="120" y="1020"/>
                  <a:pt x="120" y="1020"/>
                </a:cubicBezTo>
                <a:cubicBezTo>
                  <a:pt x="120" y="1020"/>
                  <a:pt x="120" y="1020"/>
                  <a:pt x="120" y="1020"/>
                </a:cubicBezTo>
                <a:cubicBezTo>
                  <a:pt x="120" y="1020"/>
                  <a:pt x="120" y="1020"/>
                  <a:pt x="120" y="1020"/>
                </a:cubicBezTo>
                <a:cubicBezTo>
                  <a:pt x="120" y="1021"/>
                  <a:pt x="120" y="1021"/>
                  <a:pt x="120" y="1021"/>
                </a:cubicBezTo>
                <a:cubicBezTo>
                  <a:pt x="120" y="1021"/>
                  <a:pt x="120" y="1021"/>
                  <a:pt x="120" y="1021"/>
                </a:cubicBezTo>
                <a:cubicBezTo>
                  <a:pt x="120" y="1021"/>
                  <a:pt x="120" y="1021"/>
                  <a:pt x="120" y="1021"/>
                </a:cubicBezTo>
                <a:cubicBezTo>
                  <a:pt x="120" y="1021"/>
                  <a:pt x="120" y="1022"/>
                  <a:pt x="121" y="1022"/>
                </a:cubicBezTo>
                <a:cubicBezTo>
                  <a:pt x="121" y="1021"/>
                  <a:pt x="121" y="1021"/>
                  <a:pt x="120" y="1020"/>
                </a:cubicBezTo>
                <a:cubicBezTo>
                  <a:pt x="121" y="1020"/>
                  <a:pt x="121" y="1017"/>
                  <a:pt x="121" y="1016"/>
                </a:cubicBezTo>
                <a:cubicBezTo>
                  <a:pt x="121" y="1016"/>
                  <a:pt x="121" y="1016"/>
                  <a:pt x="121" y="1016"/>
                </a:cubicBezTo>
                <a:cubicBezTo>
                  <a:pt x="121" y="1016"/>
                  <a:pt x="121" y="1017"/>
                  <a:pt x="121" y="1017"/>
                </a:cubicBezTo>
                <a:cubicBezTo>
                  <a:pt x="121" y="1018"/>
                  <a:pt x="121" y="1018"/>
                  <a:pt x="120" y="1018"/>
                </a:cubicBezTo>
                <a:cubicBezTo>
                  <a:pt x="121" y="1019"/>
                  <a:pt x="120" y="1019"/>
                  <a:pt x="120" y="1019"/>
                </a:cubicBezTo>
                <a:cubicBezTo>
                  <a:pt x="120" y="1019"/>
                  <a:pt x="120" y="1018"/>
                  <a:pt x="120" y="1018"/>
                </a:cubicBezTo>
                <a:cubicBezTo>
                  <a:pt x="120" y="1018"/>
                  <a:pt x="120" y="1018"/>
                  <a:pt x="120" y="1017"/>
                </a:cubicBezTo>
                <a:cubicBezTo>
                  <a:pt x="120" y="1017"/>
                  <a:pt x="120" y="1016"/>
                  <a:pt x="120" y="1016"/>
                </a:cubicBezTo>
                <a:cubicBezTo>
                  <a:pt x="120" y="1016"/>
                  <a:pt x="120" y="1015"/>
                  <a:pt x="121" y="1015"/>
                </a:cubicBezTo>
                <a:cubicBezTo>
                  <a:pt x="121" y="1015"/>
                  <a:pt x="121" y="1015"/>
                  <a:pt x="121" y="1015"/>
                </a:cubicBezTo>
                <a:cubicBezTo>
                  <a:pt x="121" y="1015"/>
                  <a:pt x="121" y="1015"/>
                  <a:pt x="121" y="1015"/>
                </a:cubicBezTo>
                <a:cubicBezTo>
                  <a:pt x="122" y="1013"/>
                  <a:pt x="121" y="1013"/>
                  <a:pt x="120" y="1012"/>
                </a:cubicBezTo>
                <a:cubicBezTo>
                  <a:pt x="120" y="1012"/>
                  <a:pt x="121" y="1011"/>
                  <a:pt x="120" y="1011"/>
                </a:cubicBezTo>
                <a:cubicBezTo>
                  <a:pt x="121" y="1011"/>
                  <a:pt x="121" y="1011"/>
                  <a:pt x="121" y="1012"/>
                </a:cubicBezTo>
                <a:cubicBezTo>
                  <a:pt x="122" y="1008"/>
                  <a:pt x="121" y="1005"/>
                  <a:pt x="121" y="1002"/>
                </a:cubicBezTo>
                <a:cubicBezTo>
                  <a:pt x="121" y="1002"/>
                  <a:pt x="121" y="1002"/>
                  <a:pt x="121" y="1002"/>
                </a:cubicBezTo>
                <a:cubicBezTo>
                  <a:pt x="120" y="1002"/>
                  <a:pt x="120" y="1002"/>
                  <a:pt x="120" y="1001"/>
                </a:cubicBezTo>
                <a:cubicBezTo>
                  <a:pt x="120" y="1001"/>
                  <a:pt x="120" y="1001"/>
                  <a:pt x="121" y="1001"/>
                </a:cubicBezTo>
                <a:cubicBezTo>
                  <a:pt x="121" y="1000"/>
                  <a:pt x="121" y="1000"/>
                  <a:pt x="121" y="1000"/>
                </a:cubicBezTo>
                <a:cubicBezTo>
                  <a:pt x="121" y="1000"/>
                  <a:pt x="121" y="1000"/>
                  <a:pt x="121" y="1000"/>
                </a:cubicBezTo>
                <a:cubicBezTo>
                  <a:pt x="121" y="1000"/>
                  <a:pt x="121" y="999"/>
                  <a:pt x="121" y="999"/>
                </a:cubicBezTo>
                <a:cubicBezTo>
                  <a:pt x="121" y="992"/>
                  <a:pt x="122" y="985"/>
                  <a:pt x="121" y="978"/>
                </a:cubicBezTo>
                <a:cubicBezTo>
                  <a:pt x="121" y="978"/>
                  <a:pt x="121" y="978"/>
                  <a:pt x="121" y="978"/>
                </a:cubicBezTo>
                <a:cubicBezTo>
                  <a:pt x="121" y="978"/>
                  <a:pt x="121" y="978"/>
                  <a:pt x="121" y="978"/>
                </a:cubicBezTo>
                <a:cubicBezTo>
                  <a:pt x="120" y="980"/>
                  <a:pt x="120" y="981"/>
                  <a:pt x="120" y="983"/>
                </a:cubicBezTo>
                <a:cubicBezTo>
                  <a:pt x="120" y="984"/>
                  <a:pt x="120" y="984"/>
                  <a:pt x="120" y="985"/>
                </a:cubicBezTo>
                <a:cubicBezTo>
                  <a:pt x="120" y="986"/>
                  <a:pt x="119" y="987"/>
                  <a:pt x="119" y="988"/>
                </a:cubicBezTo>
                <a:cubicBezTo>
                  <a:pt x="119" y="993"/>
                  <a:pt x="119" y="999"/>
                  <a:pt x="119" y="1005"/>
                </a:cubicBezTo>
                <a:cubicBezTo>
                  <a:pt x="119" y="1006"/>
                  <a:pt x="118" y="1006"/>
                  <a:pt x="118" y="1007"/>
                </a:cubicBezTo>
                <a:cubicBezTo>
                  <a:pt x="119" y="1007"/>
                  <a:pt x="119" y="1007"/>
                  <a:pt x="119" y="1008"/>
                </a:cubicBezTo>
                <a:cubicBezTo>
                  <a:pt x="118" y="1009"/>
                  <a:pt x="119" y="1010"/>
                  <a:pt x="118" y="1011"/>
                </a:cubicBezTo>
                <a:cubicBezTo>
                  <a:pt x="119" y="1012"/>
                  <a:pt x="119" y="1012"/>
                  <a:pt x="119" y="1013"/>
                </a:cubicBezTo>
                <a:cubicBezTo>
                  <a:pt x="118" y="1016"/>
                  <a:pt x="119" y="1018"/>
                  <a:pt x="118" y="1021"/>
                </a:cubicBezTo>
                <a:cubicBezTo>
                  <a:pt x="119" y="1024"/>
                  <a:pt x="118" y="1027"/>
                  <a:pt x="118" y="1030"/>
                </a:cubicBezTo>
                <a:cubicBezTo>
                  <a:pt x="117" y="1031"/>
                  <a:pt x="118" y="1031"/>
                  <a:pt x="118" y="1032"/>
                </a:cubicBezTo>
                <a:cubicBezTo>
                  <a:pt x="118" y="1032"/>
                  <a:pt x="117" y="1032"/>
                  <a:pt x="117" y="1033"/>
                </a:cubicBezTo>
                <a:cubicBezTo>
                  <a:pt x="117" y="1035"/>
                  <a:pt x="116" y="1039"/>
                  <a:pt x="117" y="1041"/>
                </a:cubicBezTo>
                <a:cubicBezTo>
                  <a:pt x="118" y="1040"/>
                  <a:pt x="118" y="1038"/>
                  <a:pt x="117" y="1037"/>
                </a:cubicBezTo>
                <a:cubicBezTo>
                  <a:pt x="117" y="1036"/>
                  <a:pt x="117" y="1035"/>
                  <a:pt x="117" y="1034"/>
                </a:cubicBezTo>
                <a:cubicBezTo>
                  <a:pt x="117" y="1034"/>
                  <a:pt x="117" y="1034"/>
                  <a:pt x="117" y="1034"/>
                </a:cubicBezTo>
                <a:cubicBezTo>
                  <a:pt x="118" y="1034"/>
                  <a:pt x="118" y="1034"/>
                  <a:pt x="118" y="1034"/>
                </a:cubicBezTo>
                <a:cubicBezTo>
                  <a:pt x="118" y="1034"/>
                  <a:pt x="118" y="1034"/>
                  <a:pt x="118" y="1034"/>
                </a:cubicBezTo>
                <a:cubicBezTo>
                  <a:pt x="118" y="1035"/>
                  <a:pt x="118" y="1036"/>
                  <a:pt x="118" y="1037"/>
                </a:cubicBezTo>
                <a:cubicBezTo>
                  <a:pt x="118" y="1038"/>
                  <a:pt x="118" y="1040"/>
                  <a:pt x="118" y="1041"/>
                </a:cubicBezTo>
                <a:cubicBezTo>
                  <a:pt x="118" y="1042"/>
                  <a:pt x="119" y="1042"/>
                  <a:pt x="118" y="1043"/>
                </a:cubicBezTo>
                <a:cubicBezTo>
                  <a:pt x="118" y="1043"/>
                  <a:pt x="118" y="1044"/>
                  <a:pt x="118" y="1045"/>
                </a:cubicBezTo>
                <a:cubicBezTo>
                  <a:pt x="118" y="1045"/>
                  <a:pt x="118" y="1046"/>
                  <a:pt x="118" y="1047"/>
                </a:cubicBezTo>
                <a:cubicBezTo>
                  <a:pt x="118" y="1047"/>
                  <a:pt x="118" y="1047"/>
                  <a:pt x="118" y="1047"/>
                </a:cubicBezTo>
                <a:cubicBezTo>
                  <a:pt x="118" y="1047"/>
                  <a:pt x="117" y="1047"/>
                  <a:pt x="117" y="1047"/>
                </a:cubicBezTo>
                <a:cubicBezTo>
                  <a:pt x="118" y="1046"/>
                  <a:pt x="117" y="1046"/>
                  <a:pt x="117" y="1045"/>
                </a:cubicBezTo>
                <a:cubicBezTo>
                  <a:pt x="117" y="1044"/>
                  <a:pt x="117" y="1043"/>
                  <a:pt x="117" y="1042"/>
                </a:cubicBezTo>
                <a:cubicBezTo>
                  <a:pt x="117" y="1042"/>
                  <a:pt x="117" y="1042"/>
                  <a:pt x="117" y="1042"/>
                </a:cubicBezTo>
                <a:cubicBezTo>
                  <a:pt x="117" y="1042"/>
                  <a:pt x="117" y="1042"/>
                  <a:pt x="117" y="1042"/>
                </a:cubicBezTo>
                <a:cubicBezTo>
                  <a:pt x="116" y="1043"/>
                  <a:pt x="117" y="1044"/>
                  <a:pt x="117" y="1045"/>
                </a:cubicBezTo>
                <a:cubicBezTo>
                  <a:pt x="116" y="1045"/>
                  <a:pt x="116" y="1046"/>
                  <a:pt x="116" y="1046"/>
                </a:cubicBezTo>
                <a:cubicBezTo>
                  <a:pt x="115" y="1049"/>
                  <a:pt x="115" y="1051"/>
                  <a:pt x="114" y="1053"/>
                </a:cubicBezTo>
                <a:cubicBezTo>
                  <a:pt x="115" y="1055"/>
                  <a:pt x="115" y="1058"/>
                  <a:pt x="114" y="1060"/>
                </a:cubicBezTo>
                <a:cubicBezTo>
                  <a:pt x="114" y="1061"/>
                  <a:pt x="115" y="1061"/>
                  <a:pt x="115" y="1062"/>
                </a:cubicBezTo>
                <a:cubicBezTo>
                  <a:pt x="114" y="1064"/>
                  <a:pt x="115" y="1066"/>
                  <a:pt x="114" y="1068"/>
                </a:cubicBezTo>
                <a:cubicBezTo>
                  <a:pt x="115" y="1071"/>
                  <a:pt x="114" y="1073"/>
                  <a:pt x="114" y="1075"/>
                </a:cubicBezTo>
                <a:cubicBezTo>
                  <a:pt x="114" y="1081"/>
                  <a:pt x="114" y="1087"/>
                  <a:pt x="114" y="1092"/>
                </a:cubicBezTo>
                <a:cubicBezTo>
                  <a:pt x="113" y="1095"/>
                  <a:pt x="114" y="1097"/>
                  <a:pt x="113" y="1099"/>
                </a:cubicBezTo>
                <a:cubicBezTo>
                  <a:pt x="113" y="1099"/>
                  <a:pt x="113" y="1100"/>
                  <a:pt x="113" y="1101"/>
                </a:cubicBezTo>
                <a:cubicBezTo>
                  <a:pt x="113" y="1103"/>
                  <a:pt x="113" y="1106"/>
                  <a:pt x="113" y="1108"/>
                </a:cubicBezTo>
                <a:cubicBezTo>
                  <a:pt x="113" y="1109"/>
                  <a:pt x="112" y="1110"/>
                  <a:pt x="112" y="1111"/>
                </a:cubicBezTo>
                <a:cubicBezTo>
                  <a:pt x="112" y="1113"/>
                  <a:pt x="112" y="1115"/>
                  <a:pt x="112" y="1117"/>
                </a:cubicBezTo>
                <a:cubicBezTo>
                  <a:pt x="112" y="1118"/>
                  <a:pt x="111" y="1120"/>
                  <a:pt x="111" y="1121"/>
                </a:cubicBezTo>
                <a:cubicBezTo>
                  <a:pt x="111" y="1122"/>
                  <a:pt x="111" y="1123"/>
                  <a:pt x="111" y="1124"/>
                </a:cubicBezTo>
                <a:cubicBezTo>
                  <a:pt x="111" y="1124"/>
                  <a:pt x="111" y="1125"/>
                  <a:pt x="111" y="1126"/>
                </a:cubicBezTo>
                <a:cubicBezTo>
                  <a:pt x="110" y="1132"/>
                  <a:pt x="110" y="1138"/>
                  <a:pt x="109" y="1143"/>
                </a:cubicBezTo>
                <a:cubicBezTo>
                  <a:pt x="109" y="1144"/>
                  <a:pt x="109" y="1145"/>
                  <a:pt x="109" y="1145"/>
                </a:cubicBezTo>
                <a:cubicBezTo>
                  <a:pt x="109" y="1145"/>
                  <a:pt x="110" y="1146"/>
                  <a:pt x="110" y="1145"/>
                </a:cubicBezTo>
                <a:cubicBezTo>
                  <a:pt x="110" y="1149"/>
                  <a:pt x="109" y="1153"/>
                  <a:pt x="109" y="1156"/>
                </a:cubicBezTo>
                <a:cubicBezTo>
                  <a:pt x="107" y="1157"/>
                  <a:pt x="107" y="1159"/>
                  <a:pt x="107" y="1159"/>
                </a:cubicBezTo>
                <a:cubicBezTo>
                  <a:pt x="106" y="1157"/>
                  <a:pt x="105" y="1157"/>
                  <a:pt x="105" y="1155"/>
                </a:cubicBezTo>
                <a:cubicBezTo>
                  <a:pt x="104" y="1157"/>
                  <a:pt x="103" y="1160"/>
                  <a:pt x="101" y="1163"/>
                </a:cubicBezTo>
                <a:cubicBezTo>
                  <a:pt x="99" y="1162"/>
                  <a:pt x="100" y="1161"/>
                  <a:pt x="99" y="1160"/>
                </a:cubicBezTo>
                <a:cubicBezTo>
                  <a:pt x="98" y="1159"/>
                  <a:pt x="98" y="1159"/>
                  <a:pt x="97" y="1158"/>
                </a:cubicBezTo>
                <a:cubicBezTo>
                  <a:pt x="97" y="1157"/>
                  <a:pt x="97" y="1157"/>
                  <a:pt x="97" y="1156"/>
                </a:cubicBezTo>
                <a:cubicBezTo>
                  <a:pt x="97" y="1154"/>
                  <a:pt x="97" y="1152"/>
                  <a:pt x="97" y="1149"/>
                </a:cubicBezTo>
                <a:cubicBezTo>
                  <a:pt x="97" y="1148"/>
                  <a:pt x="96" y="1146"/>
                  <a:pt x="96" y="1145"/>
                </a:cubicBezTo>
                <a:cubicBezTo>
                  <a:pt x="96" y="1139"/>
                  <a:pt x="97" y="1132"/>
                  <a:pt x="97" y="1126"/>
                </a:cubicBezTo>
                <a:cubicBezTo>
                  <a:pt x="98" y="1123"/>
                  <a:pt x="98" y="1119"/>
                  <a:pt x="98" y="1116"/>
                </a:cubicBezTo>
                <a:cubicBezTo>
                  <a:pt x="97" y="1115"/>
                  <a:pt x="97" y="1115"/>
                  <a:pt x="96" y="1114"/>
                </a:cubicBezTo>
                <a:cubicBezTo>
                  <a:pt x="97" y="1113"/>
                  <a:pt x="97" y="1113"/>
                  <a:pt x="97" y="1113"/>
                </a:cubicBezTo>
                <a:cubicBezTo>
                  <a:pt x="95" y="1109"/>
                  <a:pt x="98" y="1104"/>
                  <a:pt x="97" y="1099"/>
                </a:cubicBezTo>
                <a:cubicBezTo>
                  <a:pt x="94" y="1102"/>
                  <a:pt x="94" y="1106"/>
                  <a:pt x="93" y="1110"/>
                </a:cubicBezTo>
                <a:cubicBezTo>
                  <a:pt x="93" y="1114"/>
                  <a:pt x="92" y="1117"/>
                  <a:pt x="92" y="1121"/>
                </a:cubicBezTo>
                <a:cubicBezTo>
                  <a:pt x="91" y="1124"/>
                  <a:pt x="90" y="1126"/>
                  <a:pt x="90" y="1129"/>
                </a:cubicBezTo>
                <a:cubicBezTo>
                  <a:pt x="88" y="1130"/>
                  <a:pt x="88" y="1132"/>
                  <a:pt x="87" y="1133"/>
                </a:cubicBezTo>
                <a:cubicBezTo>
                  <a:pt x="86" y="1134"/>
                  <a:pt x="85" y="1137"/>
                  <a:pt x="83" y="1136"/>
                </a:cubicBezTo>
                <a:cubicBezTo>
                  <a:pt x="82" y="1138"/>
                  <a:pt x="80" y="1139"/>
                  <a:pt x="81" y="1141"/>
                </a:cubicBezTo>
                <a:cubicBezTo>
                  <a:pt x="80" y="1141"/>
                  <a:pt x="81" y="1140"/>
                  <a:pt x="80" y="1140"/>
                </a:cubicBezTo>
                <a:cubicBezTo>
                  <a:pt x="79" y="1141"/>
                  <a:pt x="77" y="1143"/>
                  <a:pt x="76" y="1143"/>
                </a:cubicBezTo>
                <a:cubicBezTo>
                  <a:pt x="75" y="1143"/>
                  <a:pt x="76" y="1147"/>
                  <a:pt x="75" y="1146"/>
                </a:cubicBezTo>
                <a:cubicBezTo>
                  <a:pt x="75" y="1147"/>
                  <a:pt x="76" y="1149"/>
                  <a:pt x="74" y="1150"/>
                </a:cubicBezTo>
                <a:cubicBezTo>
                  <a:pt x="75" y="1150"/>
                  <a:pt x="75" y="1150"/>
                  <a:pt x="75" y="1149"/>
                </a:cubicBezTo>
                <a:cubicBezTo>
                  <a:pt x="76" y="1150"/>
                  <a:pt x="75" y="1154"/>
                  <a:pt x="77" y="1153"/>
                </a:cubicBezTo>
                <a:cubicBezTo>
                  <a:pt x="75" y="1154"/>
                  <a:pt x="76" y="1154"/>
                  <a:pt x="77" y="1156"/>
                </a:cubicBezTo>
                <a:cubicBezTo>
                  <a:pt x="77" y="1156"/>
                  <a:pt x="76" y="1156"/>
                  <a:pt x="76" y="1156"/>
                </a:cubicBezTo>
                <a:cubicBezTo>
                  <a:pt x="76" y="1157"/>
                  <a:pt x="77" y="1158"/>
                  <a:pt x="77" y="1159"/>
                </a:cubicBezTo>
                <a:cubicBezTo>
                  <a:pt x="77" y="1161"/>
                  <a:pt x="76" y="1162"/>
                  <a:pt x="76" y="1164"/>
                </a:cubicBezTo>
                <a:cubicBezTo>
                  <a:pt x="75" y="1164"/>
                  <a:pt x="76" y="1165"/>
                  <a:pt x="75" y="1166"/>
                </a:cubicBezTo>
                <a:cubicBezTo>
                  <a:pt x="73" y="1164"/>
                  <a:pt x="73" y="1163"/>
                  <a:pt x="73" y="1162"/>
                </a:cubicBezTo>
                <a:cubicBezTo>
                  <a:pt x="72" y="1163"/>
                  <a:pt x="72" y="1163"/>
                  <a:pt x="72" y="1164"/>
                </a:cubicBezTo>
                <a:cubicBezTo>
                  <a:pt x="71" y="1165"/>
                  <a:pt x="71" y="1166"/>
                  <a:pt x="70" y="1166"/>
                </a:cubicBezTo>
                <a:cubicBezTo>
                  <a:pt x="69" y="1164"/>
                  <a:pt x="68" y="1162"/>
                  <a:pt x="69" y="1160"/>
                </a:cubicBezTo>
                <a:cubicBezTo>
                  <a:pt x="68" y="1155"/>
                  <a:pt x="69" y="1150"/>
                  <a:pt x="69" y="1146"/>
                </a:cubicBezTo>
                <a:cubicBezTo>
                  <a:pt x="64" y="1146"/>
                  <a:pt x="66" y="1152"/>
                  <a:pt x="65" y="1155"/>
                </a:cubicBezTo>
                <a:cubicBezTo>
                  <a:pt x="67" y="1158"/>
                  <a:pt x="66" y="1162"/>
                  <a:pt x="66" y="1166"/>
                </a:cubicBezTo>
                <a:cubicBezTo>
                  <a:pt x="66" y="1167"/>
                  <a:pt x="67" y="1168"/>
                  <a:pt x="66" y="1169"/>
                </a:cubicBezTo>
                <a:cubicBezTo>
                  <a:pt x="65" y="1168"/>
                  <a:pt x="66" y="1168"/>
                  <a:pt x="65" y="1168"/>
                </a:cubicBezTo>
                <a:cubicBezTo>
                  <a:pt x="64" y="1170"/>
                  <a:pt x="67" y="1173"/>
                  <a:pt x="63" y="1176"/>
                </a:cubicBezTo>
                <a:cubicBezTo>
                  <a:pt x="61" y="1174"/>
                  <a:pt x="61" y="1171"/>
                  <a:pt x="61" y="1168"/>
                </a:cubicBezTo>
                <a:cubicBezTo>
                  <a:pt x="60" y="1169"/>
                  <a:pt x="61" y="1169"/>
                  <a:pt x="60" y="1170"/>
                </a:cubicBezTo>
                <a:cubicBezTo>
                  <a:pt x="58" y="1162"/>
                  <a:pt x="60" y="1155"/>
                  <a:pt x="59" y="1148"/>
                </a:cubicBezTo>
                <a:cubicBezTo>
                  <a:pt x="57" y="1147"/>
                  <a:pt x="56" y="1148"/>
                  <a:pt x="54" y="1148"/>
                </a:cubicBezTo>
                <a:cubicBezTo>
                  <a:pt x="52" y="1147"/>
                  <a:pt x="50" y="1147"/>
                  <a:pt x="48" y="1147"/>
                </a:cubicBezTo>
                <a:cubicBezTo>
                  <a:pt x="48" y="1146"/>
                  <a:pt x="48" y="1147"/>
                  <a:pt x="47" y="1147"/>
                </a:cubicBezTo>
                <a:cubicBezTo>
                  <a:pt x="47" y="1146"/>
                  <a:pt x="46" y="1146"/>
                  <a:pt x="46" y="1146"/>
                </a:cubicBezTo>
                <a:cubicBezTo>
                  <a:pt x="45" y="1147"/>
                  <a:pt x="45" y="1148"/>
                  <a:pt x="46" y="1149"/>
                </a:cubicBezTo>
                <a:cubicBezTo>
                  <a:pt x="45" y="1156"/>
                  <a:pt x="45" y="1162"/>
                  <a:pt x="45" y="1168"/>
                </a:cubicBezTo>
                <a:cubicBezTo>
                  <a:pt x="46" y="1169"/>
                  <a:pt x="46" y="1170"/>
                  <a:pt x="45" y="1170"/>
                </a:cubicBezTo>
                <a:cubicBezTo>
                  <a:pt x="46" y="1171"/>
                  <a:pt x="46" y="1172"/>
                  <a:pt x="45" y="1172"/>
                </a:cubicBezTo>
                <a:cubicBezTo>
                  <a:pt x="45" y="1172"/>
                  <a:pt x="45" y="1172"/>
                  <a:pt x="45" y="1172"/>
                </a:cubicBezTo>
                <a:cubicBezTo>
                  <a:pt x="45" y="1173"/>
                  <a:pt x="46" y="1173"/>
                  <a:pt x="46" y="1173"/>
                </a:cubicBezTo>
                <a:cubicBezTo>
                  <a:pt x="46" y="1174"/>
                  <a:pt x="46" y="1174"/>
                  <a:pt x="46" y="1175"/>
                </a:cubicBezTo>
                <a:cubicBezTo>
                  <a:pt x="46" y="1175"/>
                  <a:pt x="46" y="1175"/>
                  <a:pt x="46" y="1175"/>
                </a:cubicBezTo>
                <a:cubicBezTo>
                  <a:pt x="45" y="1175"/>
                  <a:pt x="45" y="1175"/>
                  <a:pt x="45" y="1175"/>
                </a:cubicBezTo>
                <a:cubicBezTo>
                  <a:pt x="45" y="1174"/>
                  <a:pt x="45" y="1174"/>
                  <a:pt x="45" y="1173"/>
                </a:cubicBezTo>
                <a:cubicBezTo>
                  <a:pt x="45" y="1173"/>
                  <a:pt x="45" y="1173"/>
                  <a:pt x="45" y="1172"/>
                </a:cubicBezTo>
                <a:cubicBezTo>
                  <a:pt x="45" y="1172"/>
                  <a:pt x="45" y="1172"/>
                  <a:pt x="45" y="1172"/>
                </a:cubicBezTo>
                <a:cubicBezTo>
                  <a:pt x="44" y="1172"/>
                  <a:pt x="44" y="1172"/>
                  <a:pt x="44" y="1172"/>
                </a:cubicBezTo>
                <a:cubicBezTo>
                  <a:pt x="42" y="1175"/>
                  <a:pt x="45" y="1178"/>
                  <a:pt x="42" y="1181"/>
                </a:cubicBezTo>
                <a:cubicBezTo>
                  <a:pt x="42" y="1180"/>
                  <a:pt x="42" y="1179"/>
                  <a:pt x="40" y="1179"/>
                </a:cubicBezTo>
                <a:cubicBezTo>
                  <a:pt x="39" y="1179"/>
                  <a:pt x="40" y="1179"/>
                  <a:pt x="39" y="1180"/>
                </a:cubicBezTo>
                <a:cubicBezTo>
                  <a:pt x="38" y="1178"/>
                  <a:pt x="37" y="1178"/>
                  <a:pt x="36" y="1176"/>
                </a:cubicBezTo>
                <a:cubicBezTo>
                  <a:pt x="36" y="1177"/>
                  <a:pt x="36" y="1179"/>
                  <a:pt x="36" y="1180"/>
                </a:cubicBezTo>
                <a:cubicBezTo>
                  <a:pt x="33" y="1181"/>
                  <a:pt x="34" y="1176"/>
                  <a:pt x="32" y="1175"/>
                </a:cubicBezTo>
                <a:cubicBezTo>
                  <a:pt x="33" y="1174"/>
                  <a:pt x="31" y="1174"/>
                  <a:pt x="33" y="1173"/>
                </a:cubicBezTo>
                <a:cubicBezTo>
                  <a:pt x="32" y="1172"/>
                  <a:pt x="32" y="1172"/>
                  <a:pt x="31" y="1171"/>
                </a:cubicBezTo>
                <a:cubicBezTo>
                  <a:pt x="30" y="1168"/>
                  <a:pt x="30" y="1165"/>
                  <a:pt x="30" y="1162"/>
                </a:cubicBezTo>
                <a:cubicBezTo>
                  <a:pt x="30" y="1159"/>
                  <a:pt x="30" y="1157"/>
                  <a:pt x="30" y="1155"/>
                </a:cubicBezTo>
                <a:cubicBezTo>
                  <a:pt x="30" y="1154"/>
                  <a:pt x="30" y="1152"/>
                  <a:pt x="30" y="1151"/>
                </a:cubicBezTo>
                <a:cubicBezTo>
                  <a:pt x="30" y="1151"/>
                  <a:pt x="31" y="1150"/>
                  <a:pt x="31" y="1149"/>
                </a:cubicBezTo>
                <a:cubicBezTo>
                  <a:pt x="30" y="1145"/>
                  <a:pt x="30" y="1141"/>
                  <a:pt x="31" y="1137"/>
                </a:cubicBezTo>
                <a:cubicBezTo>
                  <a:pt x="28" y="1133"/>
                  <a:pt x="25" y="1128"/>
                  <a:pt x="24" y="1124"/>
                </a:cubicBezTo>
                <a:cubicBezTo>
                  <a:pt x="23" y="1123"/>
                  <a:pt x="22" y="1124"/>
                  <a:pt x="21" y="1123"/>
                </a:cubicBezTo>
                <a:cubicBezTo>
                  <a:pt x="22" y="1122"/>
                  <a:pt x="22" y="1122"/>
                  <a:pt x="23" y="1121"/>
                </a:cubicBezTo>
                <a:cubicBezTo>
                  <a:pt x="23" y="1119"/>
                  <a:pt x="23" y="1117"/>
                  <a:pt x="22" y="1115"/>
                </a:cubicBezTo>
                <a:cubicBezTo>
                  <a:pt x="22" y="1113"/>
                  <a:pt x="20" y="1114"/>
                  <a:pt x="20" y="1113"/>
                </a:cubicBezTo>
                <a:cubicBezTo>
                  <a:pt x="20" y="1112"/>
                  <a:pt x="21" y="1112"/>
                  <a:pt x="22" y="1111"/>
                </a:cubicBezTo>
                <a:cubicBezTo>
                  <a:pt x="22" y="1109"/>
                  <a:pt x="23" y="1106"/>
                  <a:pt x="23" y="1103"/>
                </a:cubicBezTo>
                <a:cubicBezTo>
                  <a:pt x="23" y="1100"/>
                  <a:pt x="23" y="1096"/>
                  <a:pt x="23" y="1092"/>
                </a:cubicBezTo>
                <a:cubicBezTo>
                  <a:pt x="23" y="1090"/>
                  <a:pt x="22" y="1089"/>
                  <a:pt x="21" y="1087"/>
                </a:cubicBezTo>
                <a:cubicBezTo>
                  <a:pt x="20" y="1083"/>
                  <a:pt x="18" y="1081"/>
                  <a:pt x="18" y="1077"/>
                </a:cubicBezTo>
                <a:cubicBezTo>
                  <a:pt x="18" y="1077"/>
                  <a:pt x="18" y="1076"/>
                  <a:pt x="18" y="1076"/>
                </a:cubicBezTo>
                <a:cubicBezTo>
                  <a:pt x="18" y="1074"/>
                  <a:pt x="17" y="1073"/>
                  <a:pt x="19" y="1072"/>
                </a:cubicBezTo>
                <a:cubicBezTo>
                  <a:pt x="17" y="1068"/>
                  <a:pt x="18" y="1065"/>
                  <a:pt x="17" y="1061"/>
                </a:cubicBezTo>
                <a:cubicBezTo>
                  <a:pt x="17" y="1061"/>
                  <a:pt x="17" y="1060"/>
                  <a:pt x="18" y="1060"/>
                </a:cubicBezTo>
                <a:cubicBezTo>
                  <a:pt x="17" y="1058"/>
                  <a:pt x="18" y="1056"/>
                  <a:pt x="17" y="1054"/>
                </a:cubicBezTo>
                <a:cubicBezTo>
                  <a:pt x="17" y="1053"/>
                  <a:pt x="17" y="1053"/>
                  <a:pt x="17" y="1052"/>
                </a:cubicBezTo>
                <a:cubicBezTo>
                  <a:pt x="17" y="1051"/>
                  <a:pt x="17" y="1050"/>
                  <a:pt x="17" y="1049"/>
                </a:cubicBezTo>
                <a:cubicBezTo>
                  <a:pt x="17" y="1049"/>
                  <a:pt x="17" y="1049"/>
                  <a:pt x="17" y="1049"/>
                </a:cubicBezTo>
                <a:cubicBezTo>
                  <a:pt x="17" y="1048"/>
                  <a:pt x="17" y="1048"/>
                  <a:pt x="17" y="1048"/>
                </a:cubicBezTo>
                <a:cubicBezTo>
                  <a:pt x="17" y="1046"/>
                  <a:pt x="17" y="1045"/>
                  <a:pt x="17" y="1043"/>
                </a:cubicBezTo>
                <a:cubicBezTo>
                  <a:pt x="17" y="1041"/>
                  <a:pt x="17" y="1040"/>
                  <a:pt x="18" y="1039"/>
                </a:cubicBezTo>
                <a:cubicBezTo>
                  <a:pt x="17" y="1037"/>
                  <a:pt x="17" y="1034"/>
                  <a:pt x="17" y="1032"/>
                </a:cubicBezTo>
                <a:cubicBezTo>
                  <a:pt x="18" y="1030"/>
                  <a:pt x="18" y="1027"/>
                  <a:pt x="17" y="1025"/>
                </a:cubicBezTo>
                <a:cubicBezTo>
                  <a:pt x="17" y="1023"/>
                  <a:pt x="17" y="1021"/>
                  <a:pt x="17" y="1019"/>
                </a:cubicBezTo>
                <a:cubicBezTo>
                  <a:pt x="17" y="1018"/>
                  <a:pt x="17" y="1018"/>
                  <a:pt x="18" y="1017"/>
                </a:cubicBezTo>
                <a:cubicBezTo>
                  <a:pt x="16" y="1014"/>
                  <a:pt x="18" y="1010"/>
                  <a:pt x="17" y="1007"/>
                </a:cubicBezTo>
                <a:cubicBezTo>
                  <a:pt x="17" y="1006"/>
                  <a:pt x="17" y="1006"/>
                  <a:pt x="18" y="1005"/>
                </a:cubicBezTo>
                <a:cubicBezTo>
                  <a:pt x="17" y="1005"/>
                  <a:pt x="17" y="1004"/>
                  <a:pt x="17" y="1004"/>
                </a:cubicBezTo>
                <a:cubicBezTo>
                  <a:pt x="18" y="1002"/>
                  <a:pt x="17" y="1000"/>
                  <a:pt x="18" y="998"/>
                </a:cubicBezTo>
                <a:cubicBezTo>
                  <a:pt x="17" y="996"/>
                  <a:pt x="17" y="994"/>
                  <a:pt x="17" y="992"/>
                </a:cubicBezTo>
                <a:cubicBezTo>
                  <a:pt x="17" y="991"/>
                  <a:pt x="17" y="990"/>
                  <a:pt x="17" y="989"/>
                </a:cubicBezTo>
                <a:cubicBezTo>
                  <a:pt x="17" y="989"/>
                  <a:pt x="18" y="988"/>
                  <a:pt x="18" y="988"/>
                </a:cubicBezTo>
                <a:cubicBezTo>
                  <a:pt x="18" y="988"/>
                  <a:pt x="17" y="987"/>
                  <a:pt x="17" y="987"/>
                </a:cubicBezTo>
                <a:cubicBezTo>
                  <a:pt x="17" y="987"/>
                  <a:pt x="18" y="986"/>
                  <a:pt x="17" y="986"/>
                </a:cubicBezTo>
                <a:cubicBezTo>
                  <a:pt x="17" y="986"/>
                  <a:pt x="17" y="985"/>
                  <a:pt x="17" y="985"/>
                </a:cubicBezTo>
                <a:cubicBezTo>
                  <a:pt x="17" y="982"/>
                  <a:pt x="18" y="980"/>
                  <a:pt x="18" y="977"/>
                </a:cubicBezTo>
                <a:cubicBezTo>
                  <a:pt x="17" y="974"/>
                  <a:pt x="17" y="972"/>
                  <a:pt x="18" y="969"/>
                </a:cubicBezTo>
                <a:cubicBezTo>
                  <a:pt x="17" y="968"/>
                  <a:pt x="18" y="968"/>
                  <a:pt x="17" y="967"/>
                </a:cubicBezTo>
                <a:cubicBezTo>
                  <a:pt x="19" y="963"/>
                  <a:pt x="17" y="959"/>
                  <a:pt x="18" y="956"/>
                </a:cubicBezTo>
                <a:cubicBezTo>
                  <a:pt x="17" y="954"/>
                  <a:pt x="17" y="952"/>
                  <a:pt x="18" y="950"/>
                </a:cubicBezTo>
                <a:cubicBezTo>
                  <a:pt x="18" y="949"/>
                  <a:pt x="18" y="947"/>
                  <a:pt x="17" y="946"/>
                </a:cubicBezTo>
                <a:cubicBezTo>
                  <a:pt x="19" y="943"/>
                  <a:pt x="17" y="939"/>
                  <a:pt x="18" y="936"/>
                </a:cubicBezTo>
                <a:cubicBezTo>
                  <a:pt x="18" y="933"/>
                  <a:pt x="17" y="931"/>
                  <a:pt x="18" y="929"/>
                </a:cubicBezTo>
                <a:cubicBezTo>
                  <a:pt x="18" y="924"/>
                  <a:pt x="18" y="919"/>
                  <a:pt x="18" y="914"/>
                </a:cubicBezTo>
                <a:cubicBezTo>
                  <a:pt x="18" y="914"/>
                  <a:pt x="18" y="913"/>
                  <a:pt x="18" y="913"/>
                </a:cubicBezTo>
                <a:cubicBezTo>
                  <a:pt x="18" y="909"/>
                  <a:pt x="17" y="906"/>
                  <a:pt x="19" y="902"/>
                </a:cubicBezTo>
                <a:cubicBezTo>
                  <a:pt x="17" y="900"/>
                  <a:pt x="19" y="899"/>
                  <a:pt x="18" y="897"/>
                </a:cubicBezTo>
                <a:cubicBezTo>
                  <a:pt x="18" y="897"/>
                  <a:pt x="18" y="896"/>
                  <a:pt x="18" y="896"/>
                </a:cubicBezTo>
                <a:cubicBezTo>
                  <a:pt x="17" y="895"/>
                  <a:pt x="18" y="893"/>
                  <a:pt x="18" y="892"/>
                </a:cubicBezTo>
                <a:cubicBezTo>
                  <a:pt x="18" y="890"/>
                  <a:pt x="18" y="889"/>
                  <a:pt x="18" y="888"/>
                </a:cubicBezTo>
                <a:cubicBezTo>
                  <a:pt x="19" y="884"/>
                  <a:pt x="18" y="881"/>
                  <a:pt x="18" y="878"/>
                </a:cubicBezTo>
                <a:cubicBezTo>
                  <a:pt x="18" y="876"/>
                  <a:pt x="18" y="875"/>
                  <a:pt x="18" y="873"/>
                </a:cubicBezTo>
                <a:cubicBezTo>
                  <a:pt x="18" y="871"/>
                  <a:pt x="17" y="868"/>
                  <a:pt x="18" y="865"/>
                </a:cubicBezTo>
                <a:cubicBezTo>
                  <a:pt x="18" y="863"/>
                  <a:pt x="18" y="862"/>
                  <a:pt x="18" y="860"/>
                </a:cubicBezTo>
                <a:cubicBezTo>
                  <a:pt x="18" y="859"/>
                  <a:pt x="17" y="858"/>
                  <a:pt x="17" y="857"/>
                </a:cubicBezTo>
                <a:cubicBezTo>
                  <a:pt x="17" y="856"/>
                  <a:pt x="18" y="855"/>
                  <a:pt x="18" y="854"/>
                </a:cubicBezTo>
                <a:cubicBezTo>
                  <a:pt x="18" y="853"/>
                  <a:pt x="18" y="853"/>
                  <a:pt x="17" y="852"/>
                </a:cubicBezTo>
                <a:cubicBezTo>
                  <a:pt x="17" y="851"/>
                  <a:pt x="18" y="850"/>
                  <a:pt x="18" y="849"/>
                </a:cubicBezTo>
                <a:cubicBezTo>
                  <a:pt x="18" y="841"/>
                  <a:pt x="17" y="832"/>
                  <a:pt x="17" y="824"/>
                </a:cubicBezTo>
                <a:cubicBezTo>
                  <a:pt x="17" y="821"/>
                  <a:pt x="17" y="817"/>
                  <a:pt x="17" y="814"/>
                </a:cubicBezTo>
                <a:cubicBezTo>
                  <a:pt x="17" y="811"/>
                  <a:pt x="16" y="808"/>
                  <a:pt x="17" y="805"/>
                </a:cubicBezTo>
                <a:cubicBezTo>
                  <a:pt x="16" y="800"/>
                  <a:pt x="16" y="796"/>
                  <a:pt x="16" y="791"/>
                </a:cubicBezTo>
                <a:cubicBezTo>
                  <a:pt x="16" y="790"/>
                  <a:pt x="16" y="788"/>
                  <a:pt x="16" y="787"/>
                </a:cubicBezTo>
                <a:cubicBezTo>
                  <a:pt x="15" y="786"/>
                  <a:pt x="15" y="784"/>
                  <a:pt x="15" y="782"/>
                </a:cubicBezTo>
                <a:cubicBezTo>
                  <a:pt x="15" y="781"/>
                  <a:pt x="15" y="780"/>
                  <a:pt x="15" y="779"/>
                </a:cubicBezTo>
                <a:cubicBezTo>
                  <a:pt x="15" y="776"/>
                  <a:pt x="14" y="772"/>
                  <a:pt x="15" y="768"/>
                </a:cubicBezTo>
                <a:cubicBezTo>
                  <a:pt x="14" y="768"/>
                  <a:pt x="14" y="767"/>
                  <a:pt x="14" y="767"/>
                </a:cubicBezTo>
                <a:cubicBezTo>
                  <a:pt x="14" y="752"/>
                  <a:pt x="12" y="737"/>
                  <a:pt x="11" y="721"/>
                </a:cubicBezTo>
                <a:cubicBezTo>
                  <a:pt x="11" y="719"/>
                  <a:pt x="11" y="716"/>
                  <a:pt x="10" y="714"/>
                </a:cubicBezTo>
                <a:cubicBezTo>
                  <a:pt x="10" y="705"/>
                  <a:pt x="10" y="696"/>
                  <a:pt x="10" y="688"/>
                </a:cubicBezTo>
                <a:cubicBezTo>
                  <a:pt x="10" y="685"/>
                  <a:pt x="9" y="681"/>
                  <a:pt x="9" y="678"/>
                </a:cubicBezTo>
                <a:cubicBezTo>
                  <a:pt x="10" y="664"/>
                  <a:pt x="9" y="649"/>
                  <a:pt x="8" y="634"/>
                </a:cubicBezTo>
                <a:cubicBezTo>
                  <a:pt x="8" y="632"/>
                  <a:pt x="8" y="631"/>
                  <a:pt x="8" y="629"/>
                </a:cubicBezTo>
                <a:cubicBezTo>
                  <a:pt x="7" y="618"/>
                  <a:pt x="7" y="605"/>
                  <a:pt x="6" y="594"/>
                </a:cubicBezTo>
                <a:cubicBezTo>
                  <a:pt x="6" y="593"/>
                  <a:pt x="6" y="593"/>
                  <a:pt x="7" y="593"/>
                </a:cubicBezTo>
                <a:cubicBezTo>
                  <a:pt x="7" y="589"/>
                  <a:pt x="6" y="584"/>
                  <a:pt x="8" y="580"/>
                </a:cubicBezTo>
                <a:cubicBezTo>
                  <a:pt x="7" y="566"/>
                  <a:pt x="7" y="552"/>
                  <a:pt x="6" y="539"/>
                </a:cubicBezTo>
                <a:cubicBezTo>
                  <a:pt x="9" y="535"/>
                  <a:pt x="6" y="532"/>
                  <a:pt x="8" y="529"/>
                </a:cubicBezTo>
                <a:cubicBezTo>
                  <a:pt x="7" y="525"/>
                  <a:pt x="9" y="522"/>
                  <a:pt x="7" y="518"/>
                </a:cubicBezTo>
                <a:cubicBezTo>
                  <a:pt x="7" y="517"/>
                  <a:pt x="7" y="516"/>
                  <a:pt x="7" y="515"/>
                </a:cubicBezTo>
                <a:cubicBezTo>
                  <a:pt x="7" y="514"/>
                  <a:pt x="7" y="514"/>
                  <a:pt x="7" y="513"/>
                </a:cubicBezTo>
                <a:cubicBezTo>
                  <a:pt x="7" y="511"/>
                  <a:pt x="7" y="508"/>
                  <a:pt x="7" y="506"/>
                </a:cubicBezTo>
                <a:cubicBezTo>
                  <a:pt x="7" y="504"/>
                  <a:pt x="6" y="501"/>
                  <a:pt x="7" y="499"/>
                </a:cubicBezTo>
                <a:cubicBezTo>
                  <a:pt x="6" y="496"/>
                  <a:pt x="7" y="493"/>
                  <a:pt x="7" y="490"/>
                </a:cubicBezTo>
                <a:cubicBezTo>
                  <a:pt x="7" y="489"/>
                  <a:pt x="6" y="489"/>
                  <a:pt x="6" y="488"/>
                </a:cubicBezTo>
                <a:cubicBezTo>
                  <a:pt x="6" y="486"/>
                  <a:pt x="6" y="482"/>
                  <a:pt x="6" y="479"/>
                </a:cubicBezTo>
                <a:cubicBezTo>
                  <a:pt x="6" y="477"/>
                  <a:pt x="6" y="476"/>
                  <a:pt x="7" y="474"/>
                </a:cubicBezTo>
                <a:cubicBezTo>
                  <a:pt x="5" y="473"/>
                  <a:pt x="6" y="472"/>
                  <a:pt x="5" y="472"/>
                </a:cubicBezTo>
                <a:cubicBezTo>
                  <a:pt x="6" y="471"/>
                  <a:pt x="5" y="470"/>
                  <a:pt x="5" y="469"/>
                </a:cubicBezTo>
                <a:cubicBezTo>
                  <a:pt x="5" y="468"/>
                  <a:pt x="6" y="467"/>
                  <a:pt x="6" y="466"/>
                </a:cubicBezTo>
                <a:cubicBezTo>
                  <a:pt x="6" y="465"/>
                  <a:pt x="5" y="465"/>
                  <a:pt x="5" y="464"/>
                </a:cubicBezTo>
                <a:cubicBezTo>
                  <a:pt x="5" y="463"/>
                  <a:pt x="6" y="462"/>
                  <a:pt x="6" y="461"/>
                </a:cubicBezTo>
                <a:cubicBezTo>
                  <a:pt x="6" y="459"/>
                  <a:pt x="5" y="457"/>
                  <a:pt x="5" y="454"/>
                </a:cubicBezTo>
                <a:cubicBezTo>
                  <a:pt x="5" y="454"/>
                  <a:pt x="5" y="453"/>
                  <a:pt x="5" y="453"/>
                </a:cubicBezTo>
                <a:cubicBezTo>
                  <a:pt x="5" y="450"/>
                  <a:pt x="4" y="446"/>
                  <a:pt x="5" y="444"/>
                </a:cubicBezTo>
                <a:cubicBezTo>
                  <a:pt x="5" y="438"/>
                  <a:pt x="4" y="433"/>
                  <a:pt x="4" y="427"/>
                </a:cubicBezTo>
                <a:cubicBezTo>
                  <a:pt x="4" y="425"/>
                  <a:pt x="5" y="423"/>
                  <a:pt x="4" y="421"/>
                </a:cubicBezTo>
                <a:cubicBezTo>
                  <a:pt x="4" y="418"/>
                  <a:pt x="4" y="416"/>
                  <a:pt x="4" y="413"/>
                </a:cubicBezTo>
                <a:cubicBezTo>
                  <a:pt x="4" y="412"/>
                  <a:pt x="3" y="411"/>
                  <a:pt x="3" y="410"/>
                </a:cubicBezTo>
                <a:cubicBezTo>
                  <a:pt x="3" y="408"/>
                  <a:pt x="4" y="405"/>
                  <a:pt x="3" y="402"/>
                </a:cubicBezTo>
                <a:cubicBezTo>
                  <a:pt x="3" y="401"/>
                  <a:pt x="3" y="401"/>
                  <a:pt x="3" y="400"/>
                </a:cubicBezTo>
                <a:cubicBezTo>
                  <a:pt x="3" y="398"/>
                  <a:pt x="3" y="396"/>
                  <a:pt x="3" y="394"/>
                </a:cubicBezTo>
                <a:cubicBezTo>
                  <a:pt x="2" y="390"/>
                  <a:pt x="3" y="387"/>
                  <a:pt x="2" y="384"/>
                </a:cubicBezTo>
                <a:cubicBezTo>
                  <a:pt x="2" y="384"/>
                  <a:pt x="2" y="383"/>
                  <a:pt x="3" y="383"/>
                </a:cubicBezTo>
                <a:cubicBezTo>
                  <a:pt x="2" y="380"/>
                  <a:pt x="3" y="378"/>
                  <a:pt x="2" y="375"/>
                </a:cubicBezTo>
                <a:cubicBezTo>
                  <a:pt x="3" y="372"/>
                  <a:pt x="1" y="368"/>
                  <a:pt x="2" y="364"/>
                </a:cubicBezTo>
                <a:cubicBezTo>
                  <a:pt x="2" y="364"/>
                  <a:pt x="2" y="363"/>
                  <a:pt x="1" y="362"/>
                </a:cubicBezTo>
                <a:cubicBezTo>
                  <a:pt x="2" y="355"/>
                  <a:pt x="1" y="348"/>
                  <a:pt x="2" y="341"/>
                </a:cubicBezTo>
                <a:cubicBezTo>
                  <a:pt x="1" y="340"/>
                  <a:pt x="2" y="340"/>
                  <a:pt x="1" y="339"/>
                </a:cubicBezTo>
                <a:cubicBezTo>
                  <a:pt x="1" y="334"/>
                  <a:pt x="2" y="329"/>
                  <a:pt x="1" y="323"/>
                </a:cubicBezTo>
                <a:cubicBezTo>
                  <a:pt x="2" y="319"/>
                  <a:pt x="0" y="315"/>
                  <a:pt x="1" y="311"/>
                </a:cubicBezTo>
                <a:cubicBezTo>
                  <a:pt x="0" y="303"/>
                  <a:pt x="2" y="295"/>
                  <a:pt x="0" y="287"/>
                </a:cubicBezTo>
                <a:cubicBezTo>
                  <a:pt x="1" y="286"/>
                  <a:pt x="1" y="284"/>
                  <a:pt x="1" y="282"/>
                </a:cubicBezTo>
                <a:cubicBezTo>
                  <a:pt x="1" y="278"/>
                  <a:pt x="1" y="272"/>
                  <a:pt x="1" y="267"/>
                </a:cubicBezTo>
                <a:cubicBezTo>
                  <a:pt x="1" y="265"/>
                  <a:pt x="1" y="263"/>
                  <a:pt x="1" y="261"/>
                </a:cubicBezTo>
                <a:cubicBezTo>
                  <a:pt x="1" y="260"/>
                  <a:pt x="1" y="259"/>
                  <a:pt x="1" y="258"/>
                </a:cubicBezTo>
                <a:cubicBezTo>
                  <a:pt x="3" y="256"/>
                  <a:pt x="4" y="255"/>
                  <a:pt x="5" y="253"/>
                </a:cubicBezTo>
                <a:cubicBezTo>
                  <a:pt x="5" y="251"/>
                  <a:pt x="4" y="249"/>
                  <a:pt x="4" y="246"/>
                </a:cubicBezTo>
                <a:cubicBezTo>
                  <a:pt x="4" y="243"/>
                  <a:pt x="6" y="240"/>
                  <a:pt x="5" y="237"/>
                </a:cubicBezTo>
                <a:cubicBezTo>
                  <a:pt x="6" y="235"/>
                  <a:pt x="4" y="232"/>
                  <a:pt x="6" y="230"/>
                </a:cubicBezTo>
                <a:cubicBezTo>
                  <a:pt x="5" y="221"/>
                  <a:pt x="6" y="213"/>
                  <a:pt x="6" y="204"/>
                </a:cubicBezTo>
                <a:cubicBezTo>
                  <a:pt x="6" y="201"/>
                  <a:pt x="6" y="198"/>
                  <a:pt x="6" y="195"/>
                </a:cubicBezTo>
                <a:cubicBezTo>
                  <a:pt x="6" y="194"/>
                  <a:pt x="6" y="193"/>
                  <a:pt x="6" y="192"/>
                </a:cubicBezTo>
                <a:cubicBezTo>
                  <a:pt x="6" y="191"/>
                  <a:pt x="7" y="189"/>
                  <a:pt x="7" y="188"/>
                </a:cubicBezTo>
                <a:cubicBezTo>
                  <a:pt x="7" y="185"/>
                  <a:pt x="7" y="182"/>
                  <a:pt x="6" y="180"/>
                </a:cubicBezTo>
                <a:cubicBezTo>
                  <a:pt x="7" y="179"/>
                  <a:pt x="6" y="179"/>
                  <a:pt x="7" y="178"/>
                </a:cubicBezTo>
                <a:cubicBezTo>
                  <a:pt x="6" y="173"/>
                  <a:pt x="8" y="167"/>
                  <a:pt x="8" y="162"/>
                </a:cubicBezTo>
                <a:cubicBezTo>
                  <a:pt x="10" y="158"/>
                  <a:pt x="8" y="154"/>
                  <a:pt x="9" y="151"/>
                </a:cubicBezTo>
                <a:close/>
                <a:moveTo>
                  <a:pt x="45" y="1171"/>
                </a:moveTo>
                <a:cubicBezTo>
                  <a:pt x="45" y="1171"/>
                  <a:pt x="45" y="1171"/>
                  <a:pt x="45" y="1171"/>
                </a:cubicBezTo>
                <a:cubicBezTo>
                  <a:pt x="45" y="1171"/>
                  <a:pt x="44" y="1171"/>
                  <a:pt x="44" y="1171"/>
                </a:cubicBezTo>
                <a:cubicBezTo>
                  <a:pt x="44" y="1171"/>
                  <a:pt x="45" y="1171"/>
                  <a:pt x="44" y="1172"/>
                </a:cubicBezTo>
                <a:cubicBezTo>
                  <a:pt x="44" y="1172"/>
                  <a:pt x="44" y="1172"/>
                  <a:pt x="44" y="1172"/>
                </a:cubicBezTo>
                <a:cubicBezTo>
                  <a:pt x="45" y="1172"/>
                  <a:pt x="45" y="1172"/>
                  <a:pt x="45" y="1172"/>
                </a:cubicBezTo>
                <a:cubicBezTo>
                  <a:pt x="45" y="1171"/>
                  <a:pt x="45" y="1171"/>
                  <a:pt x="45" y="1171"/>
                </a:cubicBezTo>
                <a:close/>
                <a:moveTo>
                  <a:pt x="62" y="1152"/>
                </a:moveTo>
                <a:cubicBezTo>
                  <a:pt x="62" y="1152"/>
                  <a:pt x="62" y="1153"/>
                  <a:pt x="62" y="1153"/>
                </a:cubicBezTo>
                <a:cubicBezTo>
                  <a:pt x="62" y="1152"/>
                  <a:pt x="62" y="1152"/>
                  <a:pt x="62" y="1152"/>
                </a:cubicBezTo>
                <a:close/>
                <a:moveTo>
                  <a:pt x="72" y="1157"/>
                </a:moveTo>
                <a:cubicBezTo>
                  <a:pt x="73" y="1157"/>
                  <a:pt x="72" y="1158"/>
                  <a:pt x="73" y="1158"/>
                </a:cubicBezTo>
                <a:cubicBezTo>
                  <a:pt x="74" y="1157"/>
                  <a:pt x="73" y="1157"/>
                  <a:pt x="72" y="1157"/>
                </a:cubicBezTo>
                <a:close/>
                <a:moveTo>
                  <a:pt x="73" y="1144"/>
                </a:moveTo>
                <a:cubicBezTo>
                  <a:pt x="71" y="1147"/>
                  <a:pt x="73" y="1150"/>
                  <a:pt x="73" y="1153"/>
                </a:cubicBezTo>
                <a:cubicBezTo>
                  <a:pt x="74" y="1152"/>
                  <a:pt x="73" y="1150"/>
                  <a:pt x="73" y="1149"/>
                </a:cubicBezTo>
                <a:cubicBezTo>
                  <a:pt x="73" y="1149"/>
                  <a:pt x="73" y="1149"/>
                  <a:pt x="74" y="1148"/>
                </a:cubicBezTo>
                <a:cubicBezTo>
                  <a:pt x="73" y="1147"/>
                  <a:pt x="74" y="1144"/>
                  <a:pt x="73" y="1144"/>
                </a:cubicBezTo>
                <a:close/>
                <a:moveTo>
                  <a:pt x="114" y="1130"/>
                </a:moveTo>
                <a:cubicBezTo>
                  <a:pt x="114" y="1130"/>
                  <a:pt x="114" y="1131"/>
                  <a:pt x="114" y="1131"/>
                </a:cubicBezTo>
                <a:cubicBezTo>
                  <a:pt x="114" y="1132"/>
                  <a:pt x="114" y="1133"/>
                  <a:pt x="114" y="1133"/>
                </a:cubicBezTo>
                <a:cubicBezTo>
                  <a:pt x="114" y="1134"/>
                  <a:pt x="114" y="1135"/>
                  <a:pt x="113" y="1136"/>
                </a:cubicBezTo>
                <a:cubicBezTo>
                  <a:pt x="114" y="1136"/>
                  <a:pt x="113" y="1137"/>
                  <a:pt x="114" y="1137"/>
                </a:cubicBezTo>
                <a:cubicBezTo>
                  <a:pt x="114" y="1135"/>
                  <a:pt x="115" y="1133"/>
                  <a:pt x="114" y="1130"/>
                </a:cubicBezTo>
                <a:close/>
                <a:moveTo>
                  <a:pt x="121" y="1002"/>
                </a:moveTo>
                <a:cubicBezTo>
                  <a:pt x="121" y="1001"/>
                  <a:pt x="121" y="1001"/>
                  <a:pt x="121" y="1001"/>
                </a:cubicBezTo>
                <a:cubicBezTo>
                  <a:pt x="121" y="1001"/>
                  <a:pt x="121" y="1001"/>
                  <a:pt x="121" y="1001"/>
                </a:cubicBezTo>
                <a:cubicBezTo>
                  <a:pt x="121" y="1001"/>
                  <a:pt x="120" y="1002"/>
                  <a:pt x="121" y="1002"/>
                </a:cubicBezTo>
                <a:cubicBezTo>
                  <a:pt x="121" y="1002"/>
                  <a:pt x="121" y="1002"/>
                  <a:pt x="121" y="1002"/>
                </a:cubicBezTo>
                <a:close/>
                <a:moveTo>
                  <a:pt x="121" y="975"/>
                </a:moveTo>
                <a:cubicBezTo>
                  <a:pt x="121" y="976"/>
                  <a:pt x="121" y="977"/>
                  <a:pt x="121" y="978"/>
                </a:cubicBezTo>
                <a:cubicBezTo>
                  <a:pt x="121" y="978"/>
                  <a:pt x="121" y="978"/>
                  <a:pt x="121" y="978"/>
                </a:cubicBezTo>
                <a:cubicBezTo>
                  <a:pt x="121" y="978"/>
                  <a:pt x="121" y="978"/>
                  <a:pt x="121" y="978"/>
                </a:cubicBezTo>
                <a:cubicBezTo>
                  <a:pt x="121" y="978"/>
                  <a:pt x="121" y="978"/>
                  <a:pt x="121" y="978"/>
                </a:cubicBezTo>
                <a:cubicBezTo>
                  <a:pt x="121" y="978"/>
                  <a:pt x="121" y="977"/>
                  <a:pt x="121" y="977"/>
                </a:cubicBezTo>
                <a:cubicBezTo>
                  <a:pt x="121" y="977"/>
                  <a:pt x="121" y="977"/>
                  <a:pt x="122" y="976"/>
                </a:cubicBezTo>
                <a:cubicBezTo>
                  <a:pt x="121" y="976"/>
                  <a:pt x="122" y="974"/>
                  <a:pt x="121" y="975"/>
                </a:cubicBezTo>
                <a:close/>
                <a:moveTo>
                  <a:pt x="129" y="883"/>
                </a:moveTo>
                <a:cubicBezTo>
                  <a:pt x="129" y="883"/>
                  <a:pt x="129" y="883"/>
                  <a:pt x="129" y="883"/>
                </a:cubicBezTo>
                <a:cubicBezTo>
                  <a:pt x="129" y="883"/>
                  <a:pt x="129" y="884"/>
                  <a:pt x="129" y="884"/>
                </a:cubicBezTo>
                <a:cubicBezTo>
                  <a:pt x="129" y="884"/>
                  <a:pt x="129" y="883"/>
                  <a:pt x="129" y="883"/>
                </a:cubicBezTo>
                <a:close/>
                <a:moveTo>
                  <a:pt x="129" y="874"/>
                </a:moveTo>
                <a:cubicBezTo>
                  <a:pt x="129" y="875"/>
                  <a:pt x="129" y="877"/>
                  <a:pt x="129" y="878"/>
                </a:cubicBezTo>
                <a:cubicBezTo>
                  <a:pt x="129" y="878"/>
                  <a:pt x="129" y="878"/>
                  <a:pt x="129" y="878"/>
                </a:cubicBezTo>
                <a:cubicBezTo>
                  <a:pt x="129" y="877"/>
                  <a:pt x="129" y="876"/>
                  <a:pt x="129" y="875"/>
                </a:cubicBezTo>
                <a:cubicBezTo>
                  <a:pt x="129" y="875"/>
                  <a:pt x="129" y="875"/>
                  <a:pt x="129" y="874"/>
                </a:cubicBezTo>
                <a:close/>
                <a:moveTo>
                  <a:pt x="129" y="861"/>
                </a:moveTo>
                <a:cubicBezTo>
                  <a:pt x="129" y="861"/>
                  <a:pt x="129" y="861"/>
                  <a:pt x="129" y="861"/>
                </a:cubicBezTo>
                <a:cubicBezTo>
                  <a:pt x="129" y="861"/>
                  <a:pt x="129" y="861"/>
                  <a:pt x="129" y="861"/>
                </a:cubicBezTo>
                <a:cubicBezTo>
                  <a:pt x="129" y="861"/>
                  <a:pt x="128" y="864"/>
                  <a:pt x="129" y="863"/>
                </a:cubicBezTo>
                <a:cubicBezTo>
                  <a:pt x="129" y="862"/>
                  <a:pt x="129" y="862"/>
                  <a:pt x="129" y="861"/>
                </a:cubicBezTo>
                <a:close/>
                <a:moveTo>
                  <a:pt x="129" y="858"/>
                </a:moveTo>
                <a:cubicBezTo>
                  <a:pt x="128" y="858"/>
                  <a:pt x="128" y="860"/>
                  <a:pt x="129" y="860"/>
                </a:cubicBezTo>
                <a:cubicBezTo>
                  <a:pt x="129" y="860"/>
                  <a:pt x="129" y="860"/>
                  <a:pt x="129" y="860"/>
                </a:cubicBezTo>
                <a:cubicBezTo>
                  <a:pt x="129" y="860"/>
                  <a:pt x="129" y="859"/>
                  <a:pt x="129" y="858"/>
                </a:cubicBezTo>
                <a:close/>
                <a:moveTo>
                  <a:pt x="129" y="848"/>
                </a:moveTo>
                <a:cubicBezTo>
                  <a:pt x="129" y="848"/>
                  <a:pt x="129" y="848"/>
                  <a:pt x="128" y="848"/>
                </a:cubicBezTo>
                <a:cubicBezTo>
                  <a:pt x="128" y="848"/>
                  <a:pt x="128" y="848"/>
                  <a:pt x="128" y="848"/>
                </a:cubicBezTo>
                <a:cubicBezTo>
                  <a:pt x="129" y="850"/>
                  <a:pt x="128" y="852"/>
                  <a:pt x="129" y="852"/>
                </a:cubicBezTo>
                <a:cubicBezTo>
                  <a:pt x="129" y="852"/>
                  <a:pt x="129" y="852"/>
                  <a:pt x="129" y="852"/>
                </a:cubicBezTo>
                <a:cubicBezTo>
                  <a:pt x="129" y="851"/>
                  <a:pt x="129" y="850"/>
                  <a:pt x="129" y="849"/>
                </a:cubicBezTo>
                <a:cubicBezTo>
                  <a:pt x="129" y="849"/>
                  <a:pt x="129" y="848"/>
                  <a:pt x="129" y="848"/>
                </a:cubicBezTo>
                <a:close/>
                <a:moveTo>
                  <a:pt x="128" y="846"/>
                </a:moveTo>
                <a:cubicBezTo>
                  <a:pt x="128" y="847"/>
                  <a:pt x="128" y="847"/>
                  <a:pt x="128" y="847"/>
                </a:cubicBezTo>
                <a:cubicBezTo>
                  <a:pt x="128" y="847"/>
                  <a:pt x="128" y="847"/>
                  <a:pt x="128" y="848"/>
                </a:cubicBezTo>
                <a:cubicBezTo>
                  <a:pt x="129" y="848"/>
                  <a:pt x="129" y="848"/>
                  <a:pt x="129" y="848"/>
                </a:cubicBezTo>
                <a:cubicBezTo>
                  <a:pt x="129" y="847"/>
                  <a:pt x="129" y="847"/>
                  <a:pt x="129" y="847"/>
                </a:cubicBezTo>
                <a:lnTo>
                  <a:pt x="128" y="846"/>
                </a:lnTo>
                <a:close/>
                <a:moveTo>
                  <a:pt x="129" y="844"/>
                </a:moveTo>
                <a:cubicBezTo>
                  <a:pt x="129" y="844"/>
                  <a:pt x="129" y="844"/>
                  <a:pt x="129" y="844"/>
                </a:cubicBezTo>
                <a:cubicBezTo>
                  <a:pt x="128" y="844"/>
                  <a:pt x="128" y="845"/>
                  <a:pt x="129" y="846"/>
                </a:cubicBezTo>
                <a:cubicBezTo>
                  <a:pt x="129" y="846"/>
                  <a:pt x="129" y="846"/>
                  <a:pt x="129" y="846"/>
                </a:cubicBezTo>
                <a:cubicBezTo>
                  <a:pt x="129" y="846"/>
                  <a:pt x="129" y="845"/>
                  <a:pt x="129" y="845"/>
                </a:cubicBezTo>
                <a:cubicBezTo>
                  <a:pt x="129" y="845"/>
                  <a:pt x="129" y="845"/>
                  <a:pt x="129" y="844"/>
                </a:cubicBezTo>
                <a:close/>
                <a:moveTo>
                  <a:pt x="116" y="1095"/>
                </a:moveTo>
                <a:cubicBezTo>
                  <a:pt x="116" y="1095"/>
                  <a:pt x="116" y="1095"/>
                  <a:pt x="116" y="1095"/>
                </a:cubicBezTo>
                <a:cubicBezTo>
                  <a:pt x="116" y="1095"/>
                  <a:pt x="116" y="1095"/>
                  <a:pt x="116" y="1095"/>
                </a:cubicBezTo>
                <a:cubicBezTo>
                  <a:pt x="116" y="1097"/>
                  <a:pt x="116" y="1100"/>
                  <a:pt x="116" y="1102"/>
                </a:cubicBezTo>
                <a:cubicBezTo>
                  <a:pt x="116" y="1102"/>
                  <a:pt x="116" y="1102"/>
                  <a:pt x="116" y="1102"/>
                </a:cubicBezTo>
                <a:cubicBezTo>
                  <a:pt x="116" y="1102"/>
                  <a:pt x="116" y="1102"/>
                  <a:pt x="116" y="1102"/>
                </a:cubicBezTo>
                <a:cubicBezTo>
                  <a:pt x="116" y="1100"/>
                  <a:pt x="117" y="1097"/>
                  <a:pt x="116" y="1095"/>
                </a:cubicBezTo>
                <a:cubicBezTo>
                  <a:pt x="116" y="1095"/>
                  <a:pt x="116" y="1095"/>
                  <a:pt x="116" y="1095"/>
                </a:cubicBezTo>
                <a:close/>
                <a:moveTo>
                  <a:pt x="117" y="1076"/>
                </a:moveTo>
                <a:cubicBezTo>
                  <a:pt x="117" y="1076"/>
                  <a:pt x="117" y="1076"/>
                  <a:pt x="117" y="1076"/>
                </a:cubicBezTo>
                <a:cubicBezTo>
                  <a:pt x="117" y="1076"/>
                  <a:pt x="117" y="1076"/>
                  <a:pt x="117" y="1076"/>
                </a:cubicBezTo>
                <a:cubicBezTo>
                  <a:pt x="117" y="1076"/>
                  <a:pt x="117" y="1076"/>
                  <a:pt x="117" y="1077"/>
                </a:cubicBezTo>
                <a:cubicBezTo>
                  <a:pt x="117" y="1077"/>
                  <a:pt x="117" y="1077"/>
                  <a:pt x="117" y="1077"/>
                </a:cubicBezTo>
                <a:cubicBezTo>
                  <a:pt x="117" y="1077"/>
                  <a:pt x="117" y="1077"/>
                  <a:pt x="117" y="1077"/>
                </a:cubicBezTo>
                <a:cubicBezTo>
                  <a:pt x="117" y="1078"/>
                  <a:pt x="117" y="1077"/>
                  <a:pt x="117" y="1077"/>
                </a:cubicBezTo>
                <a:cubicBezTo>
                  <a:pt x="118" y="1077"/>
                  <a:pt x="117" y="1077"/>
                  <a:pt x="117" y="1077"/>
                </a:cubicBezTo>
                <a:cubicBezTo>
                  <a:pt x="117" y="1076"/>
                  <a:pt x="117" y="1076"/>
                  <a:pt x="117" y="1076"/>
                </a:cubicBezTo>
                <a:close/>
                <a:moveTo>
                  <a:pt x="118" y="1068"/>
                </a:moveTo>
                <a:cubicBezTo>
                  <a:pt x="118" y="1068"/>
                  <a:pt x="118" y="1068"/>
                  <a:pt x="118" y="1068"/>
                </a:cubicBezTo>
                <a:cubicBezTo>
                  <a:pt x="118" y="1068"/>
                  <a:pt x="117" y="1068"/>
                  <a:pt x="117" y="1068"/>
                </a:cubicBezTo>
                <a:cubicBezTo>
                  <a:pt x="117" y="1068"/>
                  <a:pt x="117" y="1068"/>
                  <a:pt x="117" y="1068"/>
                </a:cubicBezTo>
                <a:cubicBezTo>
                  <a:pt x="117" y="1070"/>
                  <a:pt x="117" y="1072"/>
                  <a:pt x="117" y="1074"/>
                </a:cubicBezTo>
                <a:cubicBezTo>
                  <a:pt x="117" y="1074"/>
                  <a:pt x="117" y="1074"/>
                  <a:pt x="117" y="1074"/>
                </a:cubicBezTo>
                <a:cubicBezTo>
                  <a:pt x="118" y="1074"/>
                  <a:pt x="118" y="1074"/>
                  <a:pt x="118" y="1074"/>
                </a:cubicBezTo>
                <a:cubicBezTo>
                  <a:pt x="117" y="1072"/>
                  <a:pt x="117" y="1070"/>
                  <a:pt x="118" y="1068"/>
                </a:cubicBezTo>
                <a:close/>
                <a:moveTo>
                  <a:pt x="118" y="1049"/>
                </a:moveTo>
                <a:cubicBezTo>
                  <a:pt x="118" y="1049"/>
                  <a:pt x="118" y="1049"/>
                  <a:pt x="118" y="1049"/>
                </a:cubicBezTo>
                <a:cubicBezTo>
                  <a:pt x="118" y="1049"/>
                  <a:pt x="118" y="1049"/>
                  <a:pt x="118" y="1049"/>
                </a:cubicBezTo>
                <a:cubicBezTo>
                  <a:pt x="118" y="1049"/>
                  <a:pt x="118" y="1049"/>
                  <a:pt x="117" y="1050"/>
                </a:cubicBezTo>
                <a:cubicBezTo>
                  <a:pt x="117" y="1050"/>
                  <a:pt x="117" y="1050"/>
                  <a:pt x="118" y="1050"/>
                </a:cubicBezTo>
                <a:cubicBezTo>
                  <a:pt x="118" y="1050"/>
                  <a:pt x="118" y="1050"/>
                  <a:pt x="118" y="1050"/>
                </a:cubicBezTo>
                <a:cubicBezTo>
                  <a:pt x="118" y="1050"/>
                  <a:pt x="118" y="1049"/>
                  <a:pt x="118" y="1049"/>
                </a:cubicBezTo>
                <a:cubicBezTo>
                  <a:pt x="118" y="1049"/>
                  <a:pt x="118" y="1049"/>
                  <a:pt x="118" y="1049"/>
                </a:cubicBezTo>
                <a:close/>
                <a:moveTo>
                  <a:pt x="162" y="958"/>
                </a:moveTo>
                <a:cubicBezTo>
                  <a:pt x="162" y="959"/>
                  <a:pt x="162" y="959"/>
                  <a:pt x="162" y="959"/>
                </a:cubicBezTo>
                <a:cubicBezTo>
                  <a:pt x="162" y="959"/>
                  <a:pt x="162" y="958"/>
                  <a:pt x="162" y="958"/>
                </a:cubicBezTo>
                <a:cubicBezTo>
                  <a:pt x="162" y="958"/>
                  <a:pt x="162" y="957"/>
                  <a:pt x="162" y="956"/>
                </a:cubicBezTo>
                <a:cubicBezTo>
                  <a:pt x="162" y="956"/>
                  <a:pt x="162" y="956"/>
                  <a:pt x="162" y="956"/>
                </a:cubicBezTo>
                <a:cubicBezTo>
                  <a:pt x="162" y="956"/>
                  <a:pt x="162" y="956"/>
                  <a:pt x="162" y="956"/>
                </a:cubicBezTo>
                <a:cubicBezTo>
                  <a:pt x="162" y="956"/>
                  <a:pt x="162" y="956"/>
                  <a:pt x="162" y="956"/>
                </a:cubicBezTo>
                <a:cubicBezTo>
                  <a:pt x="162" y="957"/>
                  <a:pt x="161" y="958"/>
                  <a:pt x="162" y="958"/>
                </a:cubicBezTo>
                <a:close/>
                <a:moveTo>
                  <a:pt x="162" y="927"/>
                </a:moveTo>
                <a:cubicBezTo>
                  <a:pt x="162" y="927"/>
                  <a:pt x="162" y="927"/>
                  <a:pt x="162" y="927"/>
                </a:cubicBezTo>
                <a:cubicBezTo>
                  <a:pt x="162" y="927"/>
                  <a:pt x="162" y="927"/>
                  <a:pt x="162" y="927"/>
                </a:cubicBezTo>
                <a:cubicBezTo>
                  <a:pt x="162" y="926"/>
                  <a:pt x="162" y="925"/>
                  <a:pt x="162" y="924"/>
                </a:cubicBezTo>
                <a:cubicBezTo>
                  <a:pt x="162" y="924"/>
                  <a:pt x="162" y="924"/>
                  <a:pt x="162" y="924"/>
                </a:cubicBezTo>
                <a:cubicBezTo>
                  <a:pt x="162" y="924"/>
                  <a:pt x="162" y="924"/>
                  <a:pt x="162" y="924"/>
                </a:cubicBezTo>
                <a:cubicBezTo>
                  <a:pt x="162" y="924"/>
                  <a:pt x="162" y="924"/>
                  <a:pt x="162" y="924"/>
                </a:cubicBezTo>
                <a:cubicBezTo>
                  <a:pt x="162" y="925"/>
                  <a:pt x="162" y="926"/>
                  <a:pt x="162" y="927"/>
                </a:cubicBezTo>
                <a:close/>
                <a:moveTo>
                  <a:pt x="187" y="893"/>
                </a:moveTo>
                <a:cubicBezTo>
                  <a:pt x="186" y="894"/>
                  <a:pt x="187" y="894"/>
                  <a:pt x="187" y="895"/>
                </a:cubicBezTo>
                <a:cubicBezTo>
                  <a:pt x="187" y="895"/>
                  <a:pt x="187" y="895"/>
                  <a:pt x="187" y="895"/>
                </a:cubicBezTo>
                <a:cubicBezTo>
                  <a:pt x="187" y="895"/>
                  <a:pt x="187" y="895"/>
                  <a:pt x="187" y="895"/>
                </a:cubicBezTo>
                <a:cubicBezTo>
                  <a:pt x="187" y="894"/>
                  <a:pt x="187" y="894"/>
                  <a:pt x="187" y="893"/>
                </a:cubicBezTo>
                <a:cubicBezTo>
                  <a:pt x="187" y="893"/>
                  <a:pt x="187" y="893"/>
                  <a:pt x="187" y="893"/>
                </a:cubicBezTo>
                <a:cubicBezTo>
                  <a:pt x="187" y="893"/>
                  <a:pt x="187" y="893"/>
                  <a:pt x="187" y="893"/>
                </a:cubicBezTo>
                <a:cubicBezTo>
                  <a:pt x="187" y="893"/>
                  <a:pt x="187" y="893"/>
                  <a:pt x="187" y="893"/>
                </a:cubicBezTo>
                <a:close/>
                <a:moveTo>
                  <a:pt x="186" y="866"/>
                </a:moveTo>
                <a:cubicBezTo>
                  <a:pt x="186" y="867"/>
                  <a:pt x="186" y="867"/>
                  <a:pt x="186" y="868"/>
                </a:cubicBezTo>
                <a:cubicBezTo>
                  <a:pt x="186" y="868"/>
                  <a:pt x="186" y="868"/>
                  <a:pt x="186" y="868"/>
                </a:cubicBezTo>
                <a:cubicBezTo>
                  <a:pt x="186" y="868"/>
                  <a:pt x="186" y="869"/>
                  <a:pt x="186" y="869"/>
                </a:cubicBezTo>
                <a:cubicBezTo>
                  <a:pt x="186" y="869"/>
                  <a:pt x="186" y="868"/>
                  <a:pt x="186" y="868"/>
                </a:cubicBezTo>
                <a:cubicBezTo>
                  <a:pt x="187" y="868"/>
                  <a:pt x="186" y="868"/>
                  <a:pt x="186" y="867"/>
                </a:cubicBezTo>
                <a:cubicBezTo>
                  <a:pt x="186" y="867"/>
                  <a:pt x="186" y="867"/>
                  <a:pt x="187" y="866"/>
                </a:cubicBezTo>
                <a:cubicBezTo>
                  <a:pt x="187" y="866"/>
                  <a:pt x="187" y="866"/>
                  <a:pt x="186" y="866"/>
                </a:cubicBezTo>
                <a:cubicBezTo>
                  <a:pt x="186" y="866"/>
                  <a:pt x="186" y="866"/>
                  <a:pt x="186" y="866"/>
                </a:cubicBezTo>
                <a:close/>
                <a:moveTo>
                  <a:pt x="160" y="816"/>
                </a:moveTo>
                <a:cubicBezTo>
                  <a:pt x="160" y="816"/>
                  <a:pt x="160" y="816"/>
                  <a:pt x="160" y="816"/>
                </a:cubicBezTo>
                <a:cubicBezTo>
                  <a:pt x="160" y="816"/>
                  <a:pt x="160" y="816"/>
                  <a:pt x="160" y="816"/>
                </a:cubicBezTo>
                <a:cubicBezTo>
                  <a:pt x="160" y="815"/>
                  <a:pt x="160" y="815"/>
                  <a:pt x="160" y="814"/>
                </a:cubicBezTo>
                <a:cubicBezTo>
                  <a:pt x="160" y="814"/>
                  <a:pt x="160" y="814"/>
                  <a:pt x="160" y="814"/>
                </a:cubicBezTo>
                <a:cubicBezTo>
                  <a:pt x="160" y="814"/>
                  <a:pt x="160" y="814"/>
                  <a:pt x="160" y="814"/>
                </a:cubicBezTo>
                <a:cubicBezTo>
                  <a:pt x="160" y="814"/>
                  <a:pt x="159" y="814"/>
                  <a:pt x="159" y="814"/>
                </a:cubicBezTo>
                <a:cubicBezTo>
                  <a:pt x="159" y="815"/>
                  <a:pt x="159" y="815"/>
                  <a:pt x="160" y="816"/>
                </a:cubicBezTo>
                <a:close/>
                <a:moveTo>
                  <a:pt x="192" y="770"/>
                </a:moveTo>
                <a:cubicBezTo>
                  <a:pt x="192" y="770"/>
                  <a:pt x="192" y="770"/>
                  <a:pt x="191" y="770"/>
                </a:cubicBezTo>
                <a:cubicBezTo>
                  <a:pt x="191" y="771"/>
                  <a:pt x="191" y="771"/>
                  <a:pt x="191" y="771"/>
                </a:cubicBezTo>
                <a:cubicBezTo>
                  <a:pt x="192" y="771"/>
                  <a:pt x="192" y="771"/>
                  <a:pt x="192" y="771"/>
                </a:cubicBezTo>
                <a:cubicBezTo>
                  <a:pt x="192" y="771"/>
                  <a:pt x="192" y="771"/>
                  <a:pt x="192" y="771"/>
                </a:cubicBezTo>
                <a:cubicBezTo>
                  <a:pt x="192" y="771"/>
                  <a:pt x="192" y="772"/>
                  <a:pt x="192" y="772"/>
                </a:cubicBezTo>
                <a:cubicBezTo>
                  <a:pt x="192" y="772"/>
                  <a:pt x="192" y="772"/>
                  <a:pt x="192" y="772"/>
                </a:cubicBezTo>
                <a:cubicBezTo>
                  <a:pt x="191" y="773"/>
                  <a:pt x="191" y="775"/>
                  <a:pt x="192" y="775"/>
                </a:cubicBezTo>
                <a:cubicBezTo>
                  <a:pt x="192" y="775"/>
                  <a:pt x="192" y="775"/>
                  <a:pt x="192" y="775"/>
                </a:cubicBezTo>
                <a:cubicBezTo>
                  <a:pt x="192" y="776"/>
                  <a:pt x="192" y="776"/>
                  <a:pt x="192" y="776"/>
                </a:cubicBezTo>
                <a:cubicBezTo>
                  <a:pt x="192" y="776"/>
                  <a:pt x="192" y="776"/>
                  <a:pt x="192" y="777"/>
                </a:cubicBezTo>
                <a:cubicBezTo>
                  <a:pt x="192" y="777"/>
                  <a:pt x="192" y="777"/>
                  <a:pt x="192" y="777"/>
                </a:cubicBezTo>
                <a:cubicBezTo>
                  <a:pt x="192" y="777"/>
                  <a:pt x="192" y="777"/>
                  <a:pt x="192" y="777"/>
                </a:cubicBezTo>
                <a:cubicBezTo>
                  <a:pt x="193" y="777"/>
                  <a:pt x="193" y="777"/>
                  <a:pt x="192" y="777"/>
                </a:cubicBezTo>
                <a:cubicBezTo>
                  <a:pt x="192" y="777"/>
                  <a:pt x="192" y="777"/>
                  <a:pt x="192" y="777"/>
                </a:cubicBezTo>
                <a:cubicBezTo>
                  <a:pt x="192" y="776"/>
                  <a:pt x="192" y="776"/>
                  <a:pt x="192" y="776"/>
                </a:cubicBezTo>
                <a:cubicBezTo>
                  <a:pt x="192" y="776"/>
                  <a:pt x="192" y="776"/>
                  <a:pt x="192" y="775"/>
                </a:cubicBezTo>
                <a:cubicBezTo>
                  <a:pt x="192" y="776"/>
                  <a:pt x="192" y="776"/>
                  <a:pt x="192" y="776"/>
                </a:cubicBezTo>
                <a:cubicBezTo>
                  <a:pt x="193" y="776"/>
                  <a:pt x="193" y="776"/>
                  <a:pt x="193" y="775"/>
                </a:cubicBezTo>
                <a:cubicBezTo>
                  <a:pt x="192" y="774"/>
                  <a:pt x="193" y="773"/>
                  <a:pt x="192" y="772"/>
                </a:cubicBezTo>
                <a:cubicBezTo>
                  <a:pt x="192" y="772"/>
                  <a:pt x="192" y="771"/>
                  <a:pt x="192" y="771"/>
                </a:cubicBezTo>
                <a:cubicBezTo>
                  <a:pt x="192" y="771"/>
                  <a:pt x="192" y="771"/>
                  <a:pt x="192" y="771"/>
                </a:cubicBezTo>
                <a:cubicBezTo>
                  <a:pt x="192" y="771"/>
                  <a:pt x="192" y="771"/>
                  <a:pt x="192" y="771"/>
                </a:cubicBezTo>
                <a:cubicBezTo>
                  <a:pt x="192" y="771"/>
                  <a:pt x="192" y="770"/>
                  <a:pt x="192" y="770"/>
                </a:cubicBezTo>
                <a:close/>
                <a:moveTo>
                  <a:pt x="188" y="688"/>
                </a:moveTo>
                <a:cubicBezTo>
                  <a:pt x="188" y="688"/>
                  <a:pt x="188" y="688"/>
                  <a:pt x="188" y="688"/>
                </a:cubicBezTo>
                <a:cubicBezTo>
                  <a:pt x="188" y="690"/>
                  <a:pt x="188" y="691"/>
                  <a:pt x="188" y="693"/>
                </a:cubicBezTo>
                <a:cubicBezTo>
                  <a:pt x="188" y="694"/>
                  <a:pt x="188" y="696"/>
                  <a:pt x="189" y="698"/>
                </a:cubicBezTo>
                <a:cubicBezTo>
                  <a:pt x="189" y="701"/>
                  <a:pt x="188" y="704"/>
                  <a:pt x="190" y="707"/>
                </a:cubicBezTo>
                <a:cubicBezTo>
                  <a:pt x="189" y="708"/>
                  <a:pt x="189" y="710"/>
                  <a:pt x="190" y="712"/>
                </a:cubicBezTo>
                <a:cubicBezTo>
                  <a:pt x="189" y="712"/>
                  <a:pt x="190" y="713"/>
                  <a:pt x="189" y="714"/>
                </a:cubicBezTo>
                <a:cubicBezTo>
                  <a:pt x="190" y="717"/>
                  <a:pt x="190" y="720"/>
                  <a:pt x="190" y="724"/>
                </a:cubicBezTo>
                <a:cubicBezTo>
                  <a:pt x="190" y="724"/>
                  <a:pt x="190" y="725"/>
                  <a:pt x="190" y="725"/>
                </a:cubicBezTo>
                <a:cubicBezTo>
                  <a:pt x="190" y="725"/>
                  <a:pt x="190" y="725"/>
                  <a:pt x="191" y="726"/>
                </a:cubicBezTo>
                <a:cubicBezTo>
                  <a:pt x="191" y="728"/>
                  <a:pt x="190" y="730"/>
                  <a:pt x="191" y="732"/>
                </a:cubicBezTo>
                <a:cubicBezTo>
                  <a:pt x="190" y="735"/>
                  <a:pt x="192" y="739"/>
                  <a:pt x="191" y="742"/>
                </a:cubicBezTo>
                <a:cubicBezTo>
                  <a:pt x="192" y="743"/>
                  <a:pt x="191" y="743"/>
                  <a:pt x="192" y="743"/>
                </a:cubicBezTo>
                <a:cubicBezTo>
                  <a:pt x="191" y="746"/>
                  <a:pt x="192" y="748"/>
                  <a:pt x="191" y="751"/>
                </a:cubicBezTo>
                <a:cubicBezTo>
                  <a:pt x="192" y="753"/>
                  <a:pt x="191" y="756"/>
                  <a:pt x="192" y="758"/>
                </a:cubicBezTo>
                <a:cubicBezTo>
                  <a:pt x="191" y="760"/>
                  <a:pt x="192" y="762"/>
                  <a:pt x="192" y="763"/>
                </a:cubicBezTo>
                <a:cubicBezTo>
                  <a:pt x="192" y="763"/>
                  <a:pt x="192" y="764"/>
                  <a:pt x="192" y="764"/>
                </a:cubicBezTo>
                <a:cubicBezTo>
                  <a:pt x="192" y="764"/>
                  <a:pt x="192" y="764"/>
                  <a:pt x="192" y="764"/>
                </a:cubicBezTo>
                <a:cubicBezTo>
                  <a:pt x="192" y="764"/>
                  <a:pt x="192" y="764"/>
                  <a:pt x="192" y="765"/>
                </a:cubicBezTo>
                <a:cubicBezTo>
                  <a:pt x="192" y="765"/>
                  <a:pt x="192" y="765"/>
                  <a:pt x="193" y="766"/>
                </a:cubicBezTo>
                <a:cubicBezTo>
                  <a:pt x="192" y="766"/>
                  <a:pt x="192" y="766"/>
                  <a:pt x="192" y="766"/>
                </a:cubicBezTo>
                <a:cubicBezTo>
                  <a:pt x="192" y="766"/>
                  <a:pt x="192" y="766"/>
                  <a:pt x="192" y="766"/>
                </a:cubicBezTo>
                <a:cubicBezTo>
                  <a:pt x="192" y="766"/>
                  <a:pt x="192" y="766"/>
                  <a:pt x="191" y="766"/>
                </a:cubicBezTo>
                <a:cubicBezTo>
                  <a:pt x="192" y="766"/>
                  <a:pt x="192" y="767"/>
                  <a:pt x="192" y="767"/>
                </a:cubicBezTo>
                <a:cubicBezTo>
                  <a:pt x="192" y="767"/>
                  <a:pt x="192" y="767"/>
                  <a:pt x="192" y="767"/>
                </a:cubicBezTo>
                <a:cubicBezTo>
                  <a:pt x="192" y="767"/>
                  <a:pt x="192" y="767"/>
                  <a:pt x="192" y="767"/>
                </a:cubicBezTo>
                <a:cubicBezTo>
                  <a:pt x="192" y="767"/>
                  <a:pt x="192" y="767"/>
                  <a:pt x="192" y="767"/>
                </a:cubicBezTo>
                <a:cubicBezTo>
                  <a:pt x="192" y="767"/>
                  <a:pt x="192" y="767"/>
                  <a:pt x="192" y="767"/>
                </a:cubicBezTo>
                <a:cubicBezTo>
                  <a:pt x="192" y="767"/>
                  <a:pt x="192" y="767"/>
                  <a:pt x="192" y="768"/>
                </a:cubicBezTo>
                <a:cubicBezTo>
                  <a:pt x="192" y="768"/>
                  <a:pt x="192" y="768"/>
                  <a:pt x="192" y="768"/>
                </a:cubicBezTo>
                <a:cubicBezTo>
                  <a:pt x="192" y="768"/>
                  <a:pt x="192" y="769"/>
                  <a:pt x="192" y="769"/>
                </a:cubicBezTo>
                <a:cubicBezTo>
                  <a:pt x="192" y="769"/>
                  <a:pt x="192" y="769"/>
                  <a:pt x="192" y="769"/>
                </a:cubicBezTo>
                <a:cubicBezTo>
                  <a:pt x="192" y="770"/>
                  <a:pt x="192" y="770"/>
                  <a:pt x="192" y="770"/>
                </a:cubicBezTo>
                <a:cubicBezTo>
                  <a:pt x="191" y="769"/>
                  <a:pt x="191" y="769"/>
                  <a:pt x="191" y="768"/>
                </a:cubicBezTo>
                <a:cubicBezTo>
                  <a:pt x="191" y="768"/>
                  <a:pt x="191" y="768"/>
                  <a:pt x="191" y="767"/>
                </a:cubicBezTo>
                <a:cubicBezTo>
                  <a:pt x="191" y="767"/>
                  <a:pt x="191" y="767"/>
                  <a:pt x="191" y="766"/>
                </a:cubicBezTo>
                <a:cubicBezTo>
                  <a:pt x="191" y="766"/>
                  <a:pt x="191" y="766"/>
                  <a:pt x="191" y="766"/>
                </a:cubicBezTo>
                <a:cubicBezTo>
                  <a:pt x="191" y="766"/>
                  <a:pt x="191" y="766"/>
                  <a:pt x="191" y="766"/>
                </a:cubicBezTo>
                <a:cubicBezTo>
                  <a:pt x="191" y="765"/>
                  <a:pt x="191" y="765"/>
                  <a:pt x="191" y="765"/>
                </a:cubicBezTo>
                <a:cubicBezTo>
                  <a:pt x="191" y="765"/>
                  <a:pt x="190" y="764"/>
                  <a:pt x="190" y="764"/>
                </a:cubicBezTo>
                <a:cubicBezTo>
                  <a:pt x="190" y="764"/>
                  <a:pt x="190" y="764"/>
                  <a:pt x="191" y="764"/>
                </a:cubicBezTo>
                <a:cubicBezTo>
                  <a:pt x="190" y="761"/>
                  <a:pt x="191" y="759"/>
                  <a:pt x="189" y="756"/>
                </a:cubicBezTo>
                <a:cubicBezTo>
                  <a:pt x="190" y="756"/>
                  <a:pt x="190" y="756"/>
                  <a:pt x="190" y="755"/>
                </a:cubicBezTo>
                <a:cubicBezTo>
                  <a:pt x="189" y="754"/>
                  <a:pt x="190" y="753"/>
                  <a:pt x="189" y="752"/>
                </a:cubicBezTo>
                <a:cubicBezTo>
                  <a:pt x="189" y="752"/>
                  <a:pt x="189" y="751"/>
                  <a:pt x="190" y="751"/>
                </a:cubicBezTo>
                <a:cubicBezTo>
                  <a:pt x="189" y="750"/>
                  <a:pt x="189" y="749"/>
                  <a:pt x="189" y="749"/>
                </a:cubicBezTo>
                <a:cubicBezTo>
                  <a:pt x="189" y="747"/>
                  <a:pt x="189" y="746"/>
                  <a:pt x="189" y="745"/>
                </a:cubicBezTo>
                <a:cubicBezTo>
                  <a:pt x="189" y="745"/>
                  <a:pt x="189" y="744"/>
                  <a:pt x="189" y="743"/>
                </a:cubicBezTo>
                <a:cubicBezTo>
                  <a:pt x="189" y="743"/>
                  <a:pt x="189" y="742"/>
                  <a:pt x="189" y="742"/>
                </a:cubicBezTo>
                <a:cubicBezTo>
                  <a:pt x="188" y="739"/>
                  <a:pt x="189" y="737"/>
                  <a:pt x="188" y="734"/>
                </a:cubicBezTo>
                <a:cubicBezTo>
                  <a:pt x="189" y="734"/>
                  <a:pt x="188" y="733"/>
                  <a:pt x="189" y="733"/>
                </a:cubicBezTo>
                <a:cubicBezTo>
                  <a:pt x="188" y="731"/>
                  <a:pt x="188" y="729"/>
                  <a:pt x="188" y="727"/>
                </a:cubicBezTo>
                <a:cubicBezTo>
                  <a:pt x="187" y="724"/>
                  <a:pt x="188" y="721"/>
                  <a:pt x="187" y="718"/>
                </a:cubicBezTo>
                <a:cubicBezTo>
                  <a:pt x="188" y="717"/>
                  <a:pt x="187" y="717"/>
                  <a:pt x="188" y="717"/>
                </a:cubicBezTo>
                <a:cubicBezTo>
                  <a:pt x="187" y="713"/>
                  <a:pt x="187" y="710"/>
                  <a:pt x="188" y="707"/>
                </a:cubicBezTo>
                <a:cubicBezTo>
                  <a:pt x="188" y="707"/>
                  <a:pt x="187" y="707"/>
                  <a:pt x="187" y="707"/>
                </a:cubicBezTo>
                <a:cubicBezTo>
                  <a:pt x="187" y="706"/>
                  <a:pt x="188" y="706"/>
                  <a:pt x="188" y="705"/>
                </a:cubicBezTo>
                <a:cubicBezTo>
                  <a:pt x="188" y="705"/>
                  <a:pt x="187" y="705"/>
                  <a:pt x="187" y="704"/>
                </a:cubicBezTo>
                <a:cubicBezTo>
                  <a:pt x="187" y="704"/>
                  <a:pt x="188" y="703"/>
                  <a:pt x="188" y="702"/>
                </a:cubicBezTo>
                <a:cubicBezTo>
                  <a:pt x="188" y="701"/>
                  <a:pt x="187" y="699"/>
                  <a:pt x="188" y="698"/>
                </a:cubicBezTo>
                <a:cubicBezTo>
                  <a:pt x="187" y="696"/>
                  <a:pt x="187" y="694"/>
                  <a:pt x="187" y="693"/>
                </a:cubicBezTo>
                <a:cubicBezTo>
                  <a:pt x="187" y="691"/>
                  <a:pt x="187" y="690"/>
                  <a:pt x="187" y="688"/>
                </a:cubicBezTo>
                <a:cubicBezTo>
                  <a:pt x="187" y="688"/>
                  <a:pt x="187" y="688"/>
                  <a:pt x="187" y="688"/>
                </a:cubicBezTo>
                <a:cubicBezTo>
                  <a:pt x="187" y="688"/>
                  <a:pt x="188" y="688"/>
                  <a:pt x="188" y="688"/>
                </a:cubicBezTo>
                <a:close/>
                <a:moveTo>
                  <a:pt x="192" y="764"/>
                </a:moveTo>
                <a:cubicBezTo>
                  <a:pt x="192" y="764"/>
                  <a:pt x="192" y="764"/>
                  <a:pt x="192" y="763"/>
                </a:cubicBezTo>
                <a:cubicBezTo>
                  <a:pt x="192" y="764"/>
                  <a:pt x="192" y="764"/>
                  <a:pt x="192" y="764"/>
                </a:cubicBezTo>
                <a:cubicBezTo>
                  <a:pt x="192" y="764"/>
                  <a:pt x="191" y="764"/>
                  <a:pt x="191" y="764"/>
                </a:cubicBezTo>
                <a:cubicBezTo>
                  <a:pt x="191" y="764"/>
                  <a:pt x="191" y="764"/>
                  <a:pt x="191" y="764"/>
                </a:cubicBezTo>
                <a:cubicBezTo>
                  <a:pt x="191" y="764"/>
                  <a:pt x="192" y="764"/>
                  <a:pt x="192" y="765"/>
                </a:cubicBezTo>
                <a:cubicBezTo>
                  <a:pt x="192" y="764"/>
                  <a:pt x="192" y="764"/>
                  <a:pt x="192" y="764"/>
                </a:cubicBezTo>
                <a:cubicBezTo>
                  <a:pt x="192" y="764"/>
                  <a:pt x="192" y="764"/>
                  <a:pt x="192" y="764"/>
                </a:cubicBezTo>
                <a:close/>
                <a:moveTo>
                  <a:pt x="182" y="764"/>
                </a:moveTo>
                <a:cubicBezTo>
                  <a:pt x="182" y="764"/>
                  <a:pt x="182" y="764"/>
                  <a:pt x="182" y="764"/>
                </a:cubicBezTo>
                <a:cubicBezTo>
                  <a:pt x="182" y="764"/>
                  <a:pt x="182" y="764"/>
                  <a:pt x="182" y="763"/>
                </a:cubicBezTo>
                <a:cubicBezTo>
                  <a:pt x="182" y="763"/>
                  <a:pt x="182" y="763"/>
                  <a:pt x="182" y="763"/>
                </a:cubicBezTo>
                <a:cubicBezTo>
                  <a:pt x="182" y="762"/>
                  <a:pt x="182" y="762"/>
                  <a:pt x="182" y="762"/>
                </a:cubicBezTo>
                <a:cubicBezTo>
                  <a:pt x="182" y="762"/>
                  <a:pt x="182" y="762"/>
                  <a:pt x="182" y="762"/>
                </a:cubicBezTo>
                <a:cubicBezTo>
                  <a:pt x="182" y="762"/>
                  <a:pt x="182" y="762"/>
                  <a:pt x="182" y="763"/>
                </a:cubicBezTo>
                <a:cubicBezTo>
                  <a:pt x="182" y="763"/>
                  <a:pt x="182" y="763"/>
                  <a:pt x="182" y="764"/>
                </a:cubicBezTo>
                <a:close/>
                <a:moveTo>
                  <a:pt x="154" y="773"/>
                </a:moveTo>
                <a:cubicBezTo>
                  <a:pt x="154" y="773"/>
                  <a:pt x="154" y="774"/>
                  <a:pt x="154" y="775"/>
                </a:cubicBezTo>
                <a:cubicBezTo>
                  <a:pt x="154" y="776"/>
                  <a:pt x="154" y="776"/>
                  <a:pt x="154" y="777"/>
                </a:cubicBezTo>
                <a:cubicBezTo>
                  <a:pt x="154" y="777"/>
                  <a:pt x="155" y="777"/>
                  <a:pt x="155" y="777"/>
                </a:cubicBezTo>
                <a:cubicBezTo>
                  <a:pt x="155" y="777"/>
                  <a:pt x="155" y="777"/>
                  <a:pt x="155" y="777"/>
                </a:cubicBezTo>
                <a:cubicBezTo>
                  <a:pt x="155" y="776"/>
                  <a:pt x="155" y="776"/>
                  <a:pt x="155" y="775"/>
                </a:cubicBezTo>
                <a:cubicBezTo>
                  <a:pt x="155" y="774"/>
                  <a:pt x="155" y="773"/>
                  <a:pt x="155" y="773"/>
                </a:cubicBezTo>
                <a:cubicBezTo>
                  <a:pt x="155" y="772"/>
                  <a:pt x="154" y="772"/>
                  <a:pt x="154" y="772"/>
                </a:cubicBezTo>
                <a:cubicBezTo>
                  <a:pt x="154" y="772"/>
                  <a:pt x="154" y="772"/>
                  <a:pt x="154" y="772"/>
                </a:cubicBezTo>
                <a:cubicBezTo>
                  <a:pt x="154" y="773"/>
                  <a:pt x="154" y="773"/>
                  <a:pt x="154" y="773"/>
                </a:cubicBezTo>
                <a:close/>
                <a:moveTo>
                  <a:pt x="182" y="741"/>
                </a:moveTo>
                <a:cubicBezTo>
                  <a:pt x="182" y="741"/>
                  <a:pt x="182" y="741"/>
                  <a:pt x="182" y="741"/>
                </a:cubicBezTo>
                <a:cubicBezTo>
                  <a:pt x="182" y="741"/>
                  <a:pt x="182" y="741"/>
                  <a:pt x="182" y="741"/>
                </a:cubicBezTo>
                <a:cubicBezTo>
                  <a:pt x="182" y="741"/>
                  <a:pt x="182" y="741"/>
                  <a:pt x="182" y="741"/>
                </a:cubicBezTo>
                <a:cubicBezTo>
                  <a:pt x="182" y="741"/>
                  <a:pt x="182" y="742"/>
                  <a:pt x="182" y="742"/>
                </a:cubicBezTo>
                <a:cubicBezTo>
                  <a:pt x="182" y="742"/>
                  <a:pt x="182" y="742"/>
                  <a:pt x="182" y="742"/>
                </a:cubicBezTo>
                <a:cubicBezTo>
                  <a:pt x="182" y="742"/>
                  <a:pt x="182" y="742"/>
                  <a:pt x="183" y="742"/>
                </a:cubicBezTo>
                <a:cubicBezTo>
                  <a:pt x="182" y="742"/>
                  <a:pt x="182" y="741"/>
                  <a:pt x="182" y="741"/>
                </a:cubicBezTo>
                <a:close/>
                <a:moveTo>
                  <a:pt x="181" y="735"/>
                </a:moveTo>
                <a:cubicBezTo>
                  <a:pt x="181" y="735"/>
                  <a:pt x="181" y="735"/>
                  <a:pt x="181" y="735"/>
                </a:cubicBezTo>
                <a:cubicBezTo>
                  <a:pt x="181" y="735"/>
                  <a:pt x="181" y="735"/>
                  <a:pt x="181" y="735"/>
                </a:cubicBezTo>
                <a:cubicBezTo>
                  <a:pt x="181" y="736"/>
                  <a:pt x="181" y="738"/>
                  <a:pt x="181" y="739"/>
                </a:cubicBezTo>
                <a:cubicBezTo>
                  <a:pt x="181" y="739"/>
                  <a:pt x="181" y="739"/>
                  <a:pt x="181" y="739"/>
                </a:cubicBezTo>
                <a:cubicBezTo>
                  <a:pt x="182" y="739"/>
                  <a:pt x="182" y="739"/>
                  <a:pt x="182" y="739"/>
                </a:cubicBezTo>
                <a:cubicBezTo>
                  <a:pt x="182" y="738"/>
                  <a:pt x="182" y="736"/>
                  <a:pt x="182" y="735"/>
                </a:cubicBezTo>
                <a:cubicBezTo>
                  <a:pt x="182" y="735"/>
                  <a:pt x="182" y="735"/>
                  <a:pt x="181" y="735"/>
                </a:cubicBezTo>
                <a:close/>
                <a:moveTo>
                  <a:pt x="138" y="773"/>
                </a:moveTo>
                <a:cubicBezTo>
                  <a:pt x="138" y="773"/>
                  <a:pt x="138" y="773"/>
                  <a:pt x="138" y="773"/>
                </a:cubicBezTo>
                <a:cubicBezTo>
                  <a:pt x="139" y="771"/>
                  <a:pt x="138" y="770"/>
                  <a:pt x="138" y="768"/>
                </a:cubicBezTo>
                <a:cubicBezTo>
                  <a:pt x="138" y="767"/>
                  <a:pt x="138" y="767"/>
                  <a:pt x="138" y="766"/>
                </a:cubicBezTo>
                <a:cubicBezTo>
                  <a:pt x="138" y="766"/>
                  <a:pt x="138" y="766"/>
                  <a:pt x="137" y="766"/>
                </a:cubicBezTo>
                <a:cubicBezTo>
                  <a:pt x="137" y="766"/>
                  <a:pt x="137" y="766"/>
                  <a:pt x="137" y="766"/>
                </a:cubicBezTo>
                <a:cubicBezTo>
                  <a:pt x="137" y="766"/>
                  <a:pt x="137" y="766"/>
                  <a:pt x="137" y="766"/>
                </a:cubicBezTo>
                <a:cubicBezTo>
                  <a:pt x="137" y="767"/>
                  <a:pt x="137" y="767"/>
                  <a:pt x="138" y="768"/>
                </a:cubicBezTo>
                <a:cubicBezTo>
                  <a:pt x="138" y="770"/>
                  <a:pt x="138" y="771"/>
                  <a:pt x="138" y="773"/>
                </a:cubicBezTo>
                <a:cubicBezTo>
                  <a:pt x="138" y="773"/>
                  <a:pt x="138" y="773"/>
                  <a:pt x="138" y="773"/>
                </a:cubicBezTo>
                <a:close/>
                <a:moveTo>
                  <a:pt x="181" y="727"/>
                </a:moveTo>
                <a:cubicBezTo>
                  <a:pt x="181" y="727"/>
                  <a:pt x="181" y="728"/>
                  <a:pt x="181" y="729"/>
                </a:cubicBezTo>
                <a:cubicBezTo>
                  <a:pt x="181" y="729"/>
                  <a:pt x="181" y="729"/>
                  <a:pt x="181" y="729"/>
                </a:cubicBezTo>
                <a:cubicBezTo>
                  <a:pt x="181" y="729"/>
                  <a:pt x="181" y="729"/>
                  <a:pt x="182" y="729"/>
                </a:cubicBezTo>
                <a:cubicBezTo>
                  <a:pt x="182" y="728"/>
                  <a:pt x="182" y="727"/>
                  <a:pt x="182" y="727"/>
                </a:cubicBezTo>
                <a:cubicBezTo>
                  <a:pt x="182" y="725"/>
                  <a:pt x="182" y="723"/>
                  <a:pt x="181" y="721"/>
                </a:cubicBezTo>
                <a:cubicBezTo>
                  <a:pt x="181" y="721"/>
                  <a:pt x="181" y="721"/>
                  <a:pt x="181" y="721"/>
                </a:cubicBezTo>
                <a:cubicBezTo>
                  <a:pt x="181" y="720"/>
                  <a:pt x="182" y="720"/>
                  <a:pt x="181" y="719"/>
                </a:cubicBezTo>
                <a:cubicBezTo>
                  <a:pt x="181" y="719"/>
                  <a:pt x="181" y="719"/>
                  <a:pt x="181" y="719"/>
                </a:cubicBezTo>
                <a:cubicBezTo>
                  <a:pt x="181" y="719"/>
                  <a:pt x="181" y="719"/>
                  <a:pt x="181" y="719"/>
                </a:cubicBezTo>
                <a:cubicBezTo>
                  <a:pt x="181" y="717"/>
                  <a:pt x="181" y="716"/>
                  <a:pt x="181" y="714"/>
                </a:cubicBezTo>
                <a:cubicBezTo>
                  <a:pt x="181" y="714"/>
                  <a:pt x="181" y="714"/>
                  <a:pt x="181" y="714"/>
                </a:cubicBezTo>
                <a:cubicBezTo>
                  <a:pt x="181" y="713"/>
                  <a:pt x="181" y="712"/>
                  <a:pt x="181" y="712"/>
                </a:cubicBezTo>
                <a:cubicBezTo>
                  <a:pt x="180" y="713"/>
                  <a:pt x="180" y="713"/>
                  <a:pt x="180" y="714"/>
                </a:cubicBezTo>
                <a:cubicBezTo>
                  <a:pt x="180" y="714"/>
                  <a:pt x="180" y="714"/>
                  <a:pt x="180" y="714"/>
                </a:cubicBezTo>
                <a:cubicBezTo>
                  <a:pt x="180" y="716"/>
                  <a:pt x="180" y="717"/>
                  <a:pt x="181" y="719"/>
                </a:cubicBezTo>
                <a:cubicBezTo>
                  <a:pt x="180" y="719"/>
                  <a:pt x="180" y="719"/>
                  <a:pt x="180" y="719"/>
                </a:cubicBezTo>
                <a:cubicBezTo>
                  <a:pt x="181" y="719"/>
                  <a:pt x="179" y="721"/>
                  <a:pt x="180" y="720"/>
                </a:cubicBezTo>
                <a:cubicBezTo>
                  <a:pt x="180" y="720"/>
                  <a:pt x="180" y="720"/>
                  <a:pt x="180" y="720"/>
                </a:cubicBezTo>
                <a:cubicBezTo>
                  <a:pt x="181" y="720"/>
                  <a:pt x="181" y="720"/>
                  <a:pt x="181" y="720"/>
                </a:cubicBezTo>
                <a:cubicBezTo>
                  <a:pt x="181" y="720"/>
                  <a:pt x="180" y="720"/>
                  <a:pt x="181" y="720"/>
                </a:cubicBezTo>
                <a:cubicBezTo>
                  <a:pt x="181" y="722"/>
                  <a:pt x="181" y="725"/>
                  <a:pt x="181" y="727"/>
                </a:cubicBezTo>
                <a:close/>
                <a:moveTo>
                  <a:pt x="137" y="762"/>
                </a:moveTo>
                <a:cubicBezTo>
                  <a:pt x="137" y="763"/>
                  <a:pt x="137" y="763"/>
                  <a:pt x="137" y="764"/>
                </a:cubicBezTo>
                <a:cubicBezTo>
                  <a:pt x="137" y="764"/>
                  <a:pt x="137" y="764"/>
                  <a:pt x="137" y="764"/>
                </a:cubicBezTo>
                <a:cubicBezTo>
                  <a:pt x="138" y="764"/>
                  <a:pt x="138" y="764"/>
                  <a:pt x="138" y="764"/>
                </a:cubicBezTo>
                <a:cubicBezTo>
                  <a:pt x="138" y="763"/>
                  <a:pt x="138" y="763"/>
                  <a:pt x="138" y="762"/>
                </a:cubicBezTo>
                <a:cubicBezTo>
                  <a:pt x="138" y="761"/>
                  <a:pt x="138" y="761"/>
                  <a:pt x="138" y="760"/>
                </a:cubicBezTo>
                <a:cubicBezTo>
                  <a:pt x="138" y="760"/>
                  <a:pt x="137" y="760"/>
                  <a:pt x="137" y="760"/>
                </a:cubicBezTo>
                <a:cubicBezTo>
                  <a:pt x="137" y="760"/>
                  <a:pt x="137" y="760"/>
                  <a:pt x="137" y="760"/>
                </a:cubicBezTo>
                <a:cubicBezTo>
                  <a:pt x="137" y="760"/>
                  <a:pt x="137" y="760"/>
                  <a:pt x="137" y="760"/>
                </a:cubicBezTo>
                <a:cubicBezTo>
                  <a:pt x="137" y="761"/>
                  <a:pt x="137" y="761"/>
                  <a:pt x="137" y="762"/>
                </a:cubicBezTo>
                <a:close/>
                <a:moveTo>
                  <a:pt x="137" y="756"/>
                </a:moveTo>
                <a:cubicBezTo>
                  <a:pt x="137" y="757"/>
                  <a:pt x="137" y="757"/>
                  <a:pt x="137" y="758"/>
                </a:cubicBezTo>
                <a:cubicBezTo>
                  <a:pt x="137" y="758"/>
                  <a:pt x="137" y="758"/>
                  <a:pt x="137" y="758"/>
                </a:cubicBezTo>
                <a:cubicBezTo>
                  <a:pt x="137" y="758"/>
                  <a:pt x="137" y="758"/>
                  <a:pt x="137" y="758"/>
                </a:cubicBezTo>
                <a:cubicBezTo>
                  <a:pt x="137" y="757"/>
                  <a:pt x="138" y="757"/>
                  <a:pt x="137" y="756"/>
                </a:cubicBezTo>
                <a:cubicBezTo>
                  <a:pt x="137" y="756"/>
                  <a:pt x="137" y="756"/>
                  <a:pt x="137" y="756"/>
                </a:cubicBezTo>
                <a:cubicBezTo>
                  <a:pt x="137" y="756"/>
                  <a:pt x="137" y="756"/>
                  <a:pt x="137" y="756"/>
                </a:cubicBezTo>
                <a:cubicBezTo>
                  <a:pt x="137" y="756"/>
                  <a:pt x="137" y="756"/>
                  <a:pt x="137" y="756"/>
                </a:cubicBezTo>
                <a:close/>
                <a:moveTo>
                  <a:pt x="140" y="751"/>
                </a:moveTo>
                <a:cubicBezTo>
                  <a:pt x="140" y="751"/>
                  <a:pt x="141" y="751"/>
                  <a:pt x="141" y="751"/>
                </a:cubicBezTo>
                <a:cubicBezTo>
                  <a:pt x="141" y="751"/>
                  <a:pt x="141" y="751"/>
                  <a:pt x="141" y="751"/>
                </a:cubicBezTo>
                <a:cubicBezTo>
                  <a:pt x="141" y="749"/>
                  <a:pt x="141" y="748"/>
                  <a:pt x="141" y="746"/>
                </a:cubicBezTo>
                <a:cubicBezTo>
                  <a:pt x="141" y="745"/>
                  <a:pt x="141" y="744"/>
                  <a:pt x="141" y="743"/>
                </a:cubicBezTo>
                <a:cubicBezTo>
                  <a:pt x="141" y="742"/>
                  <a:pt x="140" y="742"/>
                  <a:pt x="140" y="742"/>
                </a:cubicBezTo>
                <a:cubicBezTo>
                  <a:pt x="140" y="742"/>
                  <a:pt x="140" y="742"/>
                  <a:pt x="140" y="742"/>
                </a:cubicBezTo>
                <a:cubicBezTo>
                  <a:pt x="140" y="742"/>
                  <a:pt x="140" y="743"/>
                  <a:pt x="140" y="743"/>
                </a:cubicBezTo>
                <a:cubicBezTo>
                  <a:pt x="140" y="744"/>
                  <a:pt x="140" y="745"/>
                  <a:pt x="140" y="746"/>
                </a:cubicBezTo>
                <a:cubicBezTo>
                  <a:pt x="140" y="748"/>
                  <a:pt x="141" y="749"/>
                  <a:pt x="140" y="751"/>
                </a:cubicBezTo>
                <a:close/>
                <a:moveTo>
                  <a:pt x="144" y="737"/>
                </a:moveTo>
                <a:cubicBezTo>
                  <a:pt x="144" y="737"/>
                  <a:pt x="144" y="738"/>
                  <a:pt x="144" y="738"/>
                </a:cubicBezTo>
                <a:cubicBezTo>
                  <a:pt x="144" y="738"/>
                  <a:pt x="144" y="738"/>
                  <a:pt x="145" y="738"/>
                </a:cubicBezTo>
                <a:cubicBezTo>
                  <a:pt x="145" y="738"/>
                  <a:pt x="145" y="738"/>
                  <a:pt x="145" y="738"/>
                </a:cubicBezTo>
                <a:cubicBezTo>
                  <a:pt x="145" y="738"/>
                  <a:pt x="145" y="737"/>
                  <a:pt x="145" y="737"/>
                </a:cubicBezTo>
                <a:cubicBezTo>
                  <a:pt x="145" y="737"/>
                  <a:pt x="144" y="737"/>
                  <a:pt x="144" y="737"/>
                </a:cubicBezTo>
                <a:cubicBezTo>
                  <a:pt x="144" y="737"/>
                  <a:pt x="144" y="737"/>
                  <a:pt x="144" y="737"/>
                </a:cubicBezTo>
                <a:cubicBezTo>
                  <a:pt x="144" y="737"/>
                  <a:pt x="144" y="737"/>
                  <a:pt x="144" y="737"/>
                </a:cubicBezTo>
                <a:close/>
                <a:moveTo>
                  <a:pt x="180" y="697"/>
                </a:moveTo>
                <a:cubicBezTo>
                  <a:pt x="180" y="696"/>
                  <a:pt x="180" y="695"/>
                  <a:pt x="180" y="694"/>
                </a:cubicBezTo>
                <a:cubicBezTo>
                  <a:pt x="180" y="694"/>
                  <a:pt x="180" y="694"/>
                  <a:pt x="179" y="695"/>
                </a:cubicBezTo>
                <a:cubicBezTo>
                  <a:pt x="179" y="694"/>
                  <a:pt x="179" y="693"/>
                  <a:pt x="180" y="693"/>
                </a:cubicBezTo>
                <a:cubicBezTo>
                  <a:pt x="180" y="692"/>
                  <a:pt x="180" y="691"/>
                  <a:pt x="180" y="690"/>
                </a:cubicBezTo>
                <a:cubicBezTo>
                  <a:pt x="180" y="689"/>
                  <a:pt x="180" y="688"/>
                  <a:pt x="180" y="688"/>
                </a:cubicBezTo>
                <a:cubicBezTo>
                  <a:pt x="180" y="688"/>
                  <a:pt x="180" y="687"/>
                  <a:pt x="180" y="687"/>
                </a:cubicBezTo>
                <a:cubicBezTo>
                  <a:pt x="180" y="687"/>
                  <a:pt x="180" y="687"/>
                  <a:pt x="180" y="687"/>
                </a:cubicBezTo>
                <a:cubicBezTo>
                  <a:pt x="181" y="686"/>
                  <a:pt x="180" y="684"/>
                  <a:pt x="180" y="683"/>
                </a:cubicBezTo>
                <a:cubicBezTo>
                  <a:pt x="180" y="682"/>
                  <a:pt x="180" y="682"/>
                  <a:pt x="180" y="681"/>
                </a:cubicBezTo>
                <a:cubicBezTo>
                  <a:pt x="180" y="681"/>
                  <a:pt x="180" y="681"/>
                  <a:pt x="180" y="681"/>
                </a:cubicBezTo>
                <a:cubicBezTo>
                  <a:pt x="180" y="681"/>
                  <a:pt x="180" y="681"/>
                  <a:pt x="180" y="681"/>
                </a:cubicBezTo>
                <a:cubicBezTo>
                  <a:pt x="180" y="681"/>
                  <a:pt x="180" y="681"/>
                  <a:pt x="180" y="681"/>
                </a:cubicBezTo>
                <a:cubicBezTo>
                  <a:pt x="180" y="682"/>
                  <a:pt x="180" y="682"/>
                  <a:pt x="181" y="683"/>
                </a:cubicBezTo>
                <a:cubicBezTo>
                  <a:pt x="181" y="684"/>
                  <a:pt x="181" y="686"/>
                  <a:pt x="181" y="687"/>
                </a:cubicBezTo>
                <a:cubicBezTo>
                  <a:pt x="181" y="687"/>
                  <a:pt x="181" y="688"/>
                  <a:pt x="181" y="688"/>
                </a:cubicBezTo>
                <a:cubicBezTo>
                  <a:pt x="181" y="688"/>
                  <a:pt x="181" y="689"/>
                  <a:pt x="181" y="690"/>
                </a:cubicBezTo>
                <a:cubicBezTo>
                  <a:pt x="180" y="691"/>
                  <a:pt x="180" y="692"/>
                  <a:pt x="180" y="693"/>
                </a:cubicBezTo>
                <a:cubicBezTo>
                  <a:pt x="181" y="693"/>
                  <a:pt x="181" y="693"/>
                  <a:pt x="181" y="694"/>
                </a:cubicBezTo>
                <a:cubicBezTo>
                  <a:pt x="181" y="695"/>
                  <a:pt x="181" y="696"/>
                  <a:pt x="180" y="697"/>
                </a:cubicBezTo>
                <a:cubicBezTo>
                  <a:pt x="180" y="698"/>
                  <a:pt x="180" y="699"/>
                  <a:pt x="180" y="700"/>
                </a:cubicBezTo>
                <a:cubicBezTo>
                  <a:pt x="180" y="700"/>
                  <a:pt x="180" y="700"/>
                  <a:pt x="180" y="700"/>
                </a:cubicBezTo>
                <a:cubicBezTo>
                  <a:pt x="181" y="701"/>
                  <a:pt x="181" y="702"/>
                  <a:pt x="181" y="702"/>
                </a:cubicBezTo>
                <a:cubicBezTo>
                  <a:pt x="181" y="703"/>
                  <a:pt x="181" y="703"/>
                  <a:pt x="181" y="703"/>
                </a:cubicBezTo>
                <a:cubicBezTo>
                  <a:pt x="181" y="703"/>
                  <a:pt x="181" y="704"/>
                  <a:pt x="181" y="705"/>
                </a:cubicBezTo>
                <a:cubicBezTo>
                  <a:pt x="181" y="705"/>
                  <a:pt x="181" y="705"/>
                  <a:pt x="181" y="705"/>
                </a:cubicBezTo>
                <a:cubicBezTo>
                  <a:pt x="180" y="705"/>
                  <a:pt x="180" y="705"/>
                  <a:pt x="180" y="705"/>
                </a:cubicBezTo>
                <a:cubicBezTo>
                  <a:pt x="180" y="704"/>
                  <a:pt x="180" y="703"/>
                  <a:pt x="180" y="703"/>
                </a:cubicBezTo>
                <a:cubicBezTo>
                  <a:pt x="180" y="702"/>
                  <a:pt x="180" y="702"/>
                  <a:pt x="180" y="702"/>
                </a:cubicBezTo>
                <a:cubicBezTo>
                  <a:pt x="180" y="702"/>
                  <a:pt x="180" y="702"/>
                  <a:pt x="179" y="702"/>
                </a:cubicBezTo>
                <a:cubicBezTo>
                  <a:pt x="179" y="701"/>
                  <a:pt x="179" y="701"/>
                  <a:pt x="180" y="700"/>
                </a:cubicBezTo>
                <a:cubicBezTo>
                  <a:pt x="179" y="699"/>
                  <a:pt x="180" y="698"/>
                  <a:pt x="180" y="697"/>
                </a:cubicBezTo>
                <a:close/>
                <a:moveTo>
                  <a:pt x="180" y="701"/>
                </a:moveTo>
                <a:cubicBezTo>
                  <a:pt x="180" y="701"/>
                  <a:pt x="180" y="701"/>
                  <a:pt x="180" y="701"/>
                </a:cubicBezTo>
                <a:cubicBezTo>
                  <a:pt x="180" y="701"/>
                  <a:pt x="180" y="702"/>
                  <a:pt x="180" y="702"/>
                </a:cubicBezTo>
                <a:cubicBezTo>
                  <a:pt x="180" y="701"/>
                  <a:pt x="180" y="701"/>
                  <a:pt x="180" y="701"/>
                </a:cubicBezTo>
                <a:close/>
                <a:moveTo>
                  <a:pt x="188" y="683"/>
                </a:moveTo>
                <a:cubicBezTo>
                  <a:pt x="188" y="683"/>
                  <a:pt x="188" y="683"/>
                  <a:pt x="188" y="683"/>
                </a:cubicBezTo>
                <a:cubicBezTo>
                  <a:pt x="188" y="683"/>
                  <a:pt x="187" y="684"/>
                  <a:pt x="187" y="684"/>
                </a:cubicBezTo>
                <a:cubicBezTo>
                  <a:pt x="187" y="684"/>
                  <a:pt x="188" y="684"/>
                  <a:pt x="188" y="684"/>
                </a:cubicBezTo>
                <a:cubicBezTo>
                  <a:pt x="188" y="684"/>
                  <a:pt x="188" y="684"/>
                  <a:pt x="188" y="684"/>
                </a:cubicBezTo>
                <a:cubicBezTo>
                  <a:pt x="188" y="684"/>
                  <a:pt x="188" y="684"/>
                  <a:pt x="188" y="683"/>
                </a:cubicBezTo>
                <a:cubicBezTo>
                  <a:pt x="188" y="683"/>
                  <a:pt x="188" y="683"/>
                  <a:pt x="188" y="683"/>
                </a:cubicBezTo>
                <a:cubicBezTo>
                  <a:pt x="188" y="683"/>
                  <a:pt x="188" y="683"/>
                  <a:pt x="188" y="683"/>
                </a:cubicBezTo>
                <a:cubicBezTo>
                  <a:pt x="188" y="683"/>
                  <a:pt x="188" y="683"/>
                  <a:pt x="188" y="683"/>
                </a:cubicBezTo>
                <a:cubicBezTo>
                  <a:pt x="188" y="683"/>
                  <a:pt x="188" y="683"/>
                  <a:pt x="188" y="683"/>
                </a:cubicBezTo>
                <a:close/>
                <a:moveTo>
                  <a:pt x="187" y="641"/>
                </a:moveTo>
                <a:cubicBezTo>
                  <a:pt x="187" y="641"/>
                  <a:pt x="187" y="641"/>
                  <a:pt x="187" y="641"/>
                </a:cubicBezTo>
                <a:cubicBezTo>
                  <a:pt x="187" y="641"/>
                  <a:pt x="187" y="641"/>
                  <a:pt x="187" y="641"/>
                </a:cubicBezTo>
                <a:cubicBezTo>
                  <a:pt x="187" y="641"/>
                  <a:pt x="187" y="641"/>
                  <a:pt x="187" y="642"/>
                </a:cubicBezTo>
                <a:cubicBezTo>
                  <a:pt x="187" y="641"/>
                  <a:pt x="187" y="641"/>
                  <a:pt x="187" y="641"/>
                </a:cubicBezTo>
                <a:cubicBezTo>
                  <a:pt x="187" y="642"/>
                  <a:pt x="186" y="642"/>
                  <a:pt x="186" y="642"/>
                </a:cubicBezTo>
                <a:cubicBezTo>
                  <a:pt x="186" y="643"/>
                  <a:pt x="187" y="644"/>
                  <a:pt x="186" y="645"/>
                </a:cubicBezTo>
                <a:cubicBezTo>
                  <a:pt x="188" y="647"/>
                  <a:pt x="186" y="649"/>
                  <a:pt x="187" y="651"/>
                </a:cubicBezTo>
                <a:cubicBezTo>
                  <a:pt x="187" y="650"/>
                  <a:pt x="187" y="650"/>
                  <a:pt x="187" y="651"/>
                </a:cubicBezTo>
                <a:cubicBezTo>
                  <a:pt x="187" y="652"/>
                  <a:pt x="187" y="651"/>
                  <a:pt x="187" y="652"/>
                </a:cubicBezTo>
                <a:cubicBezTo>
                  <a:pt x="187" y="652"/>
                  <a:pt x="187" y="653"/>
                  <a:pt x="187" y="654"/>
                </a:cubicBezTo>
                <a:cubicBezTo>
                  <a:pt x="185" y="656"/>
                  <a:pt x="188" y="657"/>
                  <a:pt x="186" y="659"/>
                </a:cubicBezTo>
                <a:cubicBezTo>
                  <a:pt x="187" y="660"/>
                  <a:pt x="187" y="660"/>
                  <a:pt x="187" y="661"/>
                </a:cubicBezTo>
                <a:cubicBezTo>
                  <a:pt x="187" y="662"/>
                  <a:pt x="187" y="661"/>
                  <a:pt x="187" y="662"/>
                </a:cubicBezTo>
                <a:cubicBezTo>
                  <a:pt x="187" y="663"/>
                  <a:pt x="187" y="663"/>
                  <a:pt x="188" y="663"/>
                </a:cubicBezTo>
                <a:cubicBezTo>
                  <a:pt x="188" y="663"/>
                  <a:pt x="188" y="663"/>
                  <a:pt x="188" y="663"/>
                </a:cubicBezTo>
                <a:cubicBezTo>
                  <a:pt x="187" y="663"/>
                  <a:pt x="187" y="664"/>
                  <a:pt x="187" y="664"/>
                </a:cubicBezTo>
                <a:cubicBezTo>
                  <a:pt x="188" y="666"/>
                  <a:pt x="186" y="668"/>
                  <a:pt x="188" y="670"/>
                </a:cubicBezTo>
                <a:cubicBezTo>
                  <a:pt x="188" y="670"/>
                  <a:pt x="188" y="670"/>
                  <a:pt x="188" y="670"/>
                </a:cubicBezTo>
                <a:cubicBezTo>
                  <a:pt x="187" y="670"/>
                  <a:pt x="187" y="670"/>
                  <a:pt x="187" y="671"/>
                </a:cubicBezTo>
                <a:cubicBezTo>
                  <a:pt x="187" y="671"/>
                  <a:pt x="188" y="672"/>
                  <a:pt x="187" y="672"/>
                </a:cubicBezTo>
                <a:cubicBezTo>
                  <a:pt x="187" y="673"/>
                  <a:pt x="187" y="673"/>
                  <a:pt x="188" y="673"/>
                </a:cubicBezTo>
                <a:cubicBezTo>
                  <a:pt x="188" y="673"/>
                  <a:pt x="188" y="673"/>
                  <a:pt x="188" y="673"/>
                </a:cubicBezTo>
                <a:cubicBezTo>
                  <a:pt x="187" y="674"/>
                  <a:pt x="188" y="674"/>
                  <a:pt x="188" y="675"/>
                </a:cubicBezTo>
                <a:cubicBezTo>
                  <a:pt x="188" y="675"/>
                  <a:pt x="188" y="675"/>
                  <a:pt x="188" y="675"/>
                </a:cubicBezTo>
                <a:cubicBezTo>
                  <a:pt x="188" y="675"/>
                  <a:pt x="188" y="675"/>
                  <a:pt x="188" y="675"/>
                </a:cubicBezTo>
                <a:cubicBezTo>
                  <a:pt x="188" y="675"/>
                  <a:pt x="187" y="675"/>
                  <a:pt x="187" y="676"/>
                </a:cubicBezTo>
                <a:cubicBezTo>
                  <a:pt x="187" y="676"/>
                  <a:pt x="187" y="676"/>
                  <a:pt x="188" y="676"/>
                </a:cubicBezTo>
                <a:cubicBezTo>
                  <a:pt x="188" y="676"/>
                  <a:pt x="188" y="676"/>
                  <a:pt x="188" y="676"/>
                </a:cubicBezTo>
                <a:cubicBezTo>
                  <a:pt x="187" y="677"/>
                  <a:pt x="187" y="678"/>
                  <a:pt x="187" y="678"/>
                </a:cubicBezTo>
                <a:cubicBezTo>
                  <a:pt x="188" y="679"/>
                  <a:pt x="188" y="680"/>
                  <a:pt x="187" y="680"/>
                </a:cubicBezTo>
                <a:cubicBezTo>
                  <a:pt x="187" y="680"/>
                  <a:pt x="187" y="681"/>
                  <a:pt x="187" y="681"/>
                </a:cubicBezTo>
                <a:cubicBezTo>
                  <a:pt x="187" y="681"/>
                  <a:pt x="188" y="681"/>
                  <a:pt x="188" y="681"/>
                </a:cubicBezTo>
                <a:cubicBezTo>
                  <a:pt x="188" y="680"/>
                  <a:pt x="188" y="679"/>
                  <a:pt x="188" y="678"/>
                </a:cubicBezTo>
                <a:cubicBezTo>
                  <a:pt x="188" y="678"/>
                  <a:pt x="188" y="677"/>
                  <a:pt x="188" y="677"/>
                </a:cubicBezTo>
                <a:cubicBezTo>
                  <a:pt x="189" y="676"/>
                  <a:pt x="189" y="676"/>
                  <a:pt x="188" y="675"/>
                </a:cubicBezTo>
                <a:cubicBezTo>
                  <a:pt x="189" y="675"/>
                  <a:pt x="189" y="675"/>
                  <a:pt x="189" y="675"/>
                </a:cubicBezTo>
                <a:cubicBezTo>
                  <a:pt x="189" y="675"/>
                  <a:pt x="189" y="675"/>
                  <a:pt x="189" y="675"/>
                </a:cubicBezTo>
                <a:cubicBezTo>
                  <a:pt x="189" y="675"/>
                  <a:pt x="189" y="675"/>
                  <a:pt x="189" y="675"/>
                </a:cubicBezTo>
                <a:cubicBezTo>
                  <a:pt x="188" y="674"/>
                  <a:pt x="188" y="674"/>
                  <a:pt x="188" y="673"/>
                </a:cubicBezTo>
                <a:cubicBezTo>
                  <a:pt x="188" y="673"/>
                  <a:pt x="188" y="673"/>
                  <a:pt x="188" y="673"/>
                </a:cubicBezTo>
                <a:cubicBezTo>
                  <a:pt x="189" y="673"/>
                  <a:pt x="188" y="671"/>
                  <a:pt x="189" y="670"/>
                </a:cubicBezTo>
                <a:cubicBezTo>
                  <a:pt x="189" y="670"/>
                  <a:pt x="189" y="670"/>
                  <a:pt x="188" y="670"/>
                </a:cubicBezTo>
                <a:cubicBezTo>
                  <a:pt x="188" y="670"/>
                  <a:pt x="188" y="670"/>
                  <a:pt x="188" y="669"/>
                </a:cubicBezTo>
                <a:cubicBezTo>
                  <a:pt x="189" y="669"/>
                  <a:pt x="189" y="669"/>
                  <a:pt x="189" y="669"/>
                </a:cubicBezTo>
                <a:cubicBezTo>
                  <a:pt x="189" y="667"/>
                  <a:pt x="190" y="665"/>
                  <a:pt x="188" y="663"/>
                </a:cubicBezTo>
                <a:cubicBezTo>
                  <a:pt x="189" y="663"/>
                  <a:pt x="189" y="663"/>
                  <a:pt x="189" y="663"/>
                </a:cubicBezTo>
                <a:cubicBezTo>
                  <a:pt x="189" y="663"/>
                  <a:pt x="189" y="663"/>
                  <a:pt x="189" y="663"/>
                </a:cubicBezTo>
                <a:cubicBezTo>
                  <a:pt x="189" y="663"/>
                  <a:pt x="189" y="662"/>
                  <a:pt x="189" y="662"/>
                </a:cubicBezTo>
                <a:cubicBezTo>
                  <a:pt x="188" y="661"/>
                  <a:pt x="189" y="659"/>
                  <a:pt x="189" y="657"/>
                </a:cubicBezTo>
                <a:cubicBezTo>
                  <a:pt x="189" y="656"/>
                  <a:pt x="189" y="654"/>
                  <a:pt x="189" y="652"/>
                </a:cubicBezTo>
                <a:cubicBezTo>
                  <a:pt x="189" y="652"/>
                  <a:pt x="189" y="652"/>
                  <a:pt x="189" y="651"/>
                </a:cubicBezTo>
                <a:cubicBezTo>
                  <a:pt x="189" y="649"/>
                  <a:pt x="188" y="647"/>
                  <a:pt x="189" y="644"/>
                </a:cubicBezTo>
                <a:cubicBezTo>
                  <a:pt x="187" y="643"/>
                  <a:pt x="189" y="642"/>
                  <a:pt x="188" y="642"/>
                </a:cubicBezTo>
                <a:cubicBezTo>
                  <a:pt x="187" y="642"/>
                  <a:pt x="187" y="642"/>
                  <a:pt x="187" y="642"/>
                </a:cubicBezTo>
                <a:cubicBezTo>
                  <a:pt x="188" y="642"/>
                  <a:pt x="188" y="641"/>
                  <a:pt x="187" y="641"/>
                </a:cubicBezTo>
                <a:cubicBezTo>
                  <a:pt x="187" y="641"/>
                  <a:pt x="187" y="641"/>
                  <a:pt x="187" y="641"/>
                </a:cubicBezTo>
                <a:close/>
                <a:moveTo>
                  <a:pt x="128" y="654"/>
                </a:moveTo>
                <a:cubicBezTo>
                  <a:pt x="128" y="654"/>
                  <a:pt x="128" y="654"/>
                  <a:pt x="128" y="654"/>
                </a:cubicBezTo>
                <a:cubicBezTo>
                  <a:pt x="128" y="654"/>
                  <a:pt x="128" y="654"/>
                  <a:pt x="128" y="654"/>
                </a:cubicBezTo>
                <a:cubicBezTo>
                  <a:pt x="128" y="654"/>
                  <a:pt x="128" y="654"/>
                  <a:pt x="128" y="654"/>
                </a:cubicBezTo>
                <a:cubicBezTo>
                  <a:pt x="128" y="659"/>
                  <a:pt x="128" y="664"/>
                  <a:pt x="128" y="668"/>
                </a:cubicBezTo>
                <a:cubicBezTo>
                  <a:pt x="128" y="681"/>
                  <a:pt x="128" y="694"/>
                  <a:pt x="129" y="706"/>
                </a:cubicBezTo>
                <a:cubicBezTo>
                  <a:pt x="129" y="706"/>
                  <a:pt x="129" y="707"/>
                  <a:pt x="129" y="707"/>
                </a:cubicBezTo>
                <a:cubicBezTo>
                  <a:pt x="129" y="707"/>
                  <a:pt x="129" y="706"/>
                  <a:pt x="129" y="706"/>
                </a:cubicBezTo>
                <a:cubicBezTo>
                  <a:pt x="128" y="694"/>
                  <a:pt x="128" y="681"/>
                  <a:pt x="128" y="668"/>
                </a:cubicBezTo>
                <a:cubicBezTo>
                  <a:pt x="128" y="664"/>
                  <a:pt x="128" y="659"/>
                  <a:pt x="128" y="654"/>
                </a:cubicBezTo>
                <a:close/>
                <a:moveTo>
                  <a:pt x="137" y="698"/>
                </a:moveTo>
                <a:cubicBezTo>
                  <a:pt x="137" y="698"/>
                  <a:pt x="137" y="698"/>
                  <a:pt x="137" y="698"/>
                </a:cubicBezTo>
                <a:cubicBezTo>
                  <a:pt x="137" y="698"/>
                  <a:pt x="137" y="698"/>
                  <a:pt x="137" y="698"/>
                </a:cubicBezTo>
                <a:cubicBezTo>
                  <a:pt x="137" y="698"/>
                  <a:pt x="137" y="697"/>
                  <a:pt x="137" y="697"/>
                </a:cubicBezTo>
                <a:cubicBezTo>
                  <a:pt x="137" y="697"/>
                  <a:pt x="137" y="697"/>
                  <a:pt x="137" y="697"/>
                </a:cubicBezTo>
                <a:cubicBezTo>
                  <a:pt x="137" y="697"/>
                  <a:pt x="137" y="697"/>
                  <a:pt x="137" y="697"/>
                </a:cubicBezTo>
                <a:cubicBezTo>
                  <a:pt x="137" y="697"/>
                  <a:pt x="137" y="697"/>
                  <a:pt x="137" y="697"/>
                </a:cubicBezTo>
                <a:cubicBezTo>
                  <a:pt x="137" y="697"/>
                  <a:pt x="137" y="698"/>
                  <a:pt x="137" y="698"/>
                </a:cubicBezTo>
                <a:close/>
                <a:moveTo>
                  <a:pt x="180" y="658"/>
                </a:moveTo>
                <a:cubicBezTo>
                  <a:pt x="180" y="658"/>
                  <a:pt x="180" y="658"/>
                  <a:pt x="180" y="658"/>
                </a:cubicBezTo>
                <a:cubicBezTo>
                  <a:pt x="180" y="658"/>
                  <a:pt x="181" y="658"/>
                  <a:pt x="181" y="658"/>
                </a:cubicBezTo>
                <a:cubicBezTo>
                  <a:pt x="180" y="657"/>
                  <a:pt x="180" y="657"/>
                  <a:pt x="180" y="657"/>
                </a:cubicBezTo>
                <a:cubicBezTo>
                  <a:pt x="180" y="657"/>
                  <a:pt x="180" y="657"/>
                  <a:pt x="181" y="657"/>
                </a:cubicBezTo>
                <a:cubicBezTo>
                  <a:pt x="181" y="657"/>
                  <a:pt x="181" y="657"/>
                  <a:pt x="180" y="656"/>
                </a:cubicBezTo>
                <a:cubicBezTo>
                  <a:pt x="180" y="656"/>
                  <a:pt x="180" y="656"/>
                  <a:pt x="180" y="657"/>
                </a:cubicBezTo>
                <a:cubicBezTo>
                  <a:pt x="180" y="657"/>
                  <a:pt x="180" y="657"/>
                  <a:pt x="180" y="657"/>
                </a:cubicBezTo>
                <a:cubicBezTo>
                  <a:pt x="180" y="657"/>
                  <a:pt x="180" y="657"/>
                  <a:pt x="180" y="658"/>
                </a:cubicBezTo>
                <a:close/>
                <a:moveTo>
                  <a:pt x="172" y="567"/>
                </a:moveTo>
                <a:cubicBezTo>
                  <a:pt x="172" y="567"/>
                  <a:pt x="172" y="567"/>
                  <a:pt x="171" y="568"/>
                </a:cubicBezTo>
                <a:cubicBezTo>
                  <a:pt x="171" y="568"/>
                  <a:pt x="171" y="568"/>
                  <a:pt x="171" y="568"/>
                </a:cubicBezTo>
                <a:cubicBezTo>
                  <a:pt x="172" y="568"/>
                  <a:pt x="172" y="568"/>
                  <a:pt x="172" y="568"/>
                </a:cubicBezTo>
                <a:cubicBezTo>
                  <a:pt x="172" y="567"/>
                  <a:pt x="172" y="567"/>
                  <a:pt x="172" y="567"/>
                </a:cubicBezTo>
                <a:cubicBezTo>
                  <a:pt x="172" y="567"/>
                  <a:pt x="172" y="567"/>
                  <a:pt x="172" y="567"/>
                </a:cubicBezTo>
                <a:cubicBezTo>
                  <a:pt x="172" y="568"/>
                  <a:pt x="172" y="569"/>
                  <a:pt x="172" y="569"/>
                </a:cubicBezTo>
                <a:cubicBezTo>
                  <a:pt x="172" y="569"/>
                  <a:pt x="172" y="569"/>
                  <a:pt x="172" y="569"/>
                </a:cubicBezTo>
                <a:cubicBezTo>
                  <a:pt x="172" y="570"/>
                  <a:pt x="172" y="570"/>
                  <a:pt x="172" y="570"/>
                </a:cubicBezTo>
                <a:cubicBezTo>
                  <a:pt x="171" y="570"/>
                  <a:pt x="171" y="570"/>
                  <a:pt x="171" y="570"/>
                </a:cubicBezTo>
                <a:cubicBezTo>
                  <a:pt x="171" y="570"/>
                  <a:pt x="172" y="572"/>
                  <a:pt x="170" y="572"/>
                </a:cubicBezTo>
                <a:cubicBezTo>
                  <a:pt x="170" y="574"/>
                  <a:pt x="172" y="577"/>
                  <a:pt x="170" y="578"/>
                </a:cubicBezTo>
                <a:cubicBezTo>
                  <a:pt x="171" y="595"/>
                  <a:pt x="171" y="612"/>
                  <a:pt x="173" y="630"/>
                </a:cubicBezTo>
                <a:cubicBezTo>
                  <a:pt x="173" y="630"/>
                  <a:pt x="173" y="630"/>
                  <a:pt x="173" y="630"/>
                </a:cubicBezTo>
                <a:cubicBezTo>
                  <a:pt x="173" y="631"/>
                  <a:pt x="173" y="632"/>
                  <a:pt x="173" y="633"/>
                </a:cubicBezTo>
                <a:cubicBezTo>
                  <a:pt x="173" y="634"/>
                  <a:pt x="173" y="635"/>
                  <a:pt x="173" y="636"/>
                </a:cubicBezTo>
                <a:cubicBezTo>
                  <a:pt x="173" y="636"/>
                  <a:pt x="173" y="637"/>
                  <a:pt x="173" y="637"/>
                </a:cubicBezTo>
                <a:cubicBezTo>
                  <a:pt x="173" y="637"/>
                  <a:pt x="173" y="637"/>
                  <a:pt x="173" y="637"/>
                </a:cubicBezTo>
                <a:cubicBezTo>
                  <a:pt x="173" y="638"/>
                  <a:pt x="173" y="638"/>
                  <a:pt x="173" y="639"/>
                </a:cubicBezTo>
                <a:cubicBezTo>
                  <a:pt x="173" y="639"/>
                  <a:pt x="173" y="640"/>
                  <a:pt x="173" y="640"/>
                </a:cubicBezTo>
                <a:cubicBezTo>
                  <a:pt x="173" y="640"/>
                  <a:pt x="173" y="640"/>
                  <a:pt x="173" y="640"/>
                </a:cubicBezTo>
                <a:cubicBezTo>
                  <a:pt x="173" y="641"/>
                  <a:pt x="173" y="640"/>
                  <a:pt x="173" y="640"/>
                </a:cubicBezTo>
                <a:cubicBezTo>
                  <a:pt x="174" y="640"/>
                  <a:pt x="174" y="639"/>
                  <a:pt x="173" y="639"/>
                </a:cubicBezTo>
                <a:cubicBezTo>
                  <a:pt x="173" y="638"/>
                  <a:pt x="173" y="638"/>
                  <a:pt x="174" y="637"/>
                </a:cubicBezTo>
                <a:cubicBezTo>
                  <a:pt x="174" y="638"/>
                  <a:pt x="174" y="638"/>
                  <a:pt x="174" y="638"/>
                </a:cubicBezTo>
                <a:cubicBezTo>
                  <a:pt x="174" y="639"/>
                  <a:pt x="174" y="639"/>
                  <a:pt x="174" y="639"/>
                </a:cubicBezTo>
                <a:cubicBezTo>
                  <a:pt x="174" y="639"/>
                  <a:pt x="174" y="638"/>
                  <a:pt x="174" y="638"/>
                </a:cubicBezTo>
                <a:cubicBezTo>
                  <a:pt x="174" y="638"/>
                  <a:pt x="174" y="637"/>
                  <a:pt x="174" y="637"/>
                </a:cubicBezTo>
                <a:cubicBezTo>
                  <a:pt x="174" y="637"/>
                  <a:pt x="174" y="637"/>
                  <a:pt x="174" y="637"/>
                </a:cubicBezTo>
                <a:cubicBezTo>
                  <a:pt x="174" y="637"/>
                  <a:pt x="174" y="637"/>
                  <a:pt x="174" y="637"/>
                </a:cubicBezTo>
                <a:cubicBezTo>
                  <a:pt x="175" y="637"/>
                  <a:pt x="175" y="637"/>
                  <a:pt x="175" y="637"/>
                </a:cubicBezTo>
                <a:cubicBezTo>
                  <a:pt x="175" y="638"/>
                  <a:pt x="175" y="638"/>
                  <a:pt x="175" y="638"/>
                </a:cubicBezTo>
                <a:cubicBezTo>
                  <a:pt x="175" y="637"/>
                  <a:pt x="175" y="637"/>
                  <a:pt x="175" y="637"/>
                </a:cubicBezTo>
                <a:cubicBezTo>
                  <a:pt x="175" y="637"/>
                  <a:pt x="175" y="637"/>
                  <a:pt x="175" y="637"/>
                </a:cubicBezTo>
                <a:cubicBezTo>
                  <a:pt x="175" y="637"/>
                  <a:pt x="175" y="637"/>
                  <a:pt x="175" y="637"/>
                </a:cubicBezTo>
                <a:cubicBezTo>
                  <a:pt x="175" y="636"/>
                  <a:pt x="175" y="636"/>
                  <a:pt x="175" y="635"/>
                </a:cubicBezTo>
                <a:cubicBezTo>
                  <a:pt x="174" y="635"/>
                  <a:pt x="174" y="636"/>
                  <a:pt x="173" y="636"/>
                </a:cubicBezTo>
                <a:cubicBezTo>
                  <a:pt x="173" y="635"/>
                  <a:pt x="173" y="634"/>
                  <a:pt x="173" y="633"/>
                </a:cubicBezTo>
                <a:cubicBezTo>
                  <a:pt x="173" y="632"/>
                  <a:pt x="173" y="631"/>
                  <a:pt x="173" y="630"/>
                </a:cubicBezTo>
                <a:cubicBezTo>
                  <a:pt x="173" y="630"/>
                  <a:pt x="173" y="630"/>
                  <a:pt x="173" y="630"/>
                </a:cubicBezTo>
                <a:cubicBezTo>
                  <a:pt x="173" y="630"/>
                  <a:pt x="173" y="630"/>
                  <a:pt x="173" y="630"/>
                </a:cubicBezTo>
                <a:cubicBezTo>
                  <a:pt x="173" y="629"/>
                  <a:pt x="174" y="629"/>
                  <a:pt x="174" y="629"/>
                </a:cubicBezTo>
                <a:cubicBezTo>
                  <a:pt x="174" y="629"/>
                  <a:pt x="174" y="629"/>
                  <a:pt x="174" y="629"/>
                </a:cubicBezTo>
                <a:cubicBezTo>
                  <a:pt x="174" y="629"/>
                  <a:pt x="174" y="629"/>
                  <a:pt x="174" y="629"/>
                </a:cubicBezTo>
                <a:cubicBezTo>
                  <a:pt x="174" y="629"/>
                  <a:pt x="174" y="629"/>
                  <a:pt x="174" y="629"/>
                </a:cubicBezTo>
                <a:cubicBezTo>
                  <a:pt x="174" y="629"/>
                  <a:pt x="174" y="630"/>
                  <a:pt x="175" y="630"/>
                </a:cubicBezTo>
                <a:cubicBezTo>
                  <a:pt x="175" y="629"/>
                  <a:pt x="175" y="629"/>
                  <a:pt x="175" y="629"/>
                </a:cubicBezTo>
                <a:cubicBezTo>
                  <a:pt x="175" y="629"/>
                  <a:pt x="175" y="629"/>
                  <a:pt x="175" y="629"/>
                </a:cubicBezTo>
                <a:cubicBezTo>
                  <a:pt x="175" y="629"/>
                  <a:pt x="175" y="629"/>
                  <a:pt x="175" y="629"/>
                </a:cubicBezTo>
                <a:cubicBezTo>
                  <a:pt x="176" y="628"/>
                  <a:pt x="175" y="627"/>
                  <a:pt x="176" y="626"/>
                </a:cubicBezTo>
                <a:cubicBezTo>
                  <a:pt x="176" y="626"/>
                  <a:pt x="176" y="626"/>
                  <a:pt x="175" y="625"/>
                </a:cubicBezTo>
                <a:cubicBezTo>
                  <a:pt x="177" y="624"/>
                  <a:pt x="175" y="623"/>
                  <a:pt x="176" y="621"/>
                </a:cubicBezTo>
                <a:cubicBezTo>
                  <a:pt x="176" y="621"/>
                  <a:pt x="175" y="621"/>
                  <a:pt x="175" y="621"/>
                </a:cubicBezTo>
                <a:cubicBezTo>
                  <a:pt x="175" y="618"/>
                  <a:pt x="176" y="616"/>
                  <a:pt x="175" y="614"/>
                </a:cubicBezTo>
                <a:cubicBezTo>
                  <a:pt x="176" y="612"/>
                  <a:pt x="175" y="611"/>
                  <a:pt x="175" y="609"/>
                </a:cubicBezTo>
                <a:cubicBezTo>
                  <a:pt x="175" y="608"/>
                  <a:pt x="176" y="605"/>
                  <a:pt x="175" y="604"/>
                </a:cubicBezTo>
                <a:cubicBezTo>
                  <a:pt x="175" y="602"/>
                  <a:pt x="175" y="601"/>
                  <a:pt x="175" y="600"/>
                </a:cubicBezTo>
                <a:cubicBezTo>
                  <a:pt x="175" y="599"/>
                  <a:pt x="174" y="599"/>
                  <a:pt x="174" y="599"/>
                </a:cubicBezTo>
                <a:cubicBezTo>
                  <a:pt x="174" y="599"/>
                  <a:pt x="174" y="598"/>
                  <a:pt x="174" y="597"/>
                </a:cubicBezTo>
                <a:cubicBezTo>
                  <a:pt x="174" y="596"/>
                  <a:pt x="174" y="595"/>
                  <a:pt x="174" y="594"/>
                </a:cubicBezTo>
                <a:cubicBezTo>
                  <a:pt x="174" y="594"/>
                  <a:pt x="175" y="594"/>
                  <a:pt x="175" y="594"/>
                </a:cubicBezTo>
                <a:cubicBezTo>
                  <a:pt x="175" y="593"/>
                  <a:pt x="174" y="593"/>
                  <a:pt x="174" y="593"/>
                </a:cubicBezTo>
                <a:cubicBezTo>
                  <a:pt x="174" y="592"/>
                  <a:pt x="174" y="590"/>
                  <a:pt x="174" y="589"/>
                </a:cubicBezTo>
                <a:cubicBezTo>
                  <a:pt x="174" y="589"/>
                  <a:pt x="174" y="589"/>
                  <a:pt x="174" y="589"/>
                </a:cubicBezTo>
                <a:cubicBezTo>
                  <a:pt x="174" y="588"/>
                  <a:pt x="174" y="586"/>
                  <a:pt x="174" y="585"/>
                </a:cubicBezTo>
                <a:cubicBezTo>
                  <a:pt x="174" y="584"/>
                  <a:pt x="174" y="583"/>
                  <a:pt x="174" y="581"/>
                </a:cubicBezTo>
                <a:cubicBezTo>
                  <a:pt x="173" y="578"/>
                  <a:pt x="174" y="575"/>
                  <a:pt x="173" y="573"/>
                </a:cubicBezTo>
                <a:cubicBezTo>
                  <a:pt x="173" y="572"/>
                  <a:pt x="173" y="572"/>
                  <a:pt x="173" y="572"/>
                </a:cubicBezTo>
                <a:cubicBezTo>
                  <a:pt x="173" y="571"/>
                  <a:pt x="173" y="571"/>
                  <a:pt x="172" y="571"/>
                </a:cubicBezTo>
                <a:cubicBezTo>
                  <a:pt x="173" y="570"/>
                  <a:pt x="173" y="570"/>
                  <a:pt x="173" y="570"/>
                </a:cubicBezTo>
                <a:cubicBezTo>
                  <a:pt x="173" y="570"/>
                  <a:pt x="173" y="570"/>
                  <a:pt x="173" y="570"/>
                </a:cubicBezTo>
                <a:cubicBezTo>
                  <a:pt x="173" y="569"/>
                  <a:pt x="173" y="568"/>
                  <a:pt x="172" y="567"/>
                </a:cubicBezTo>
                <a:cubicBezTo>
                  <a:pt x="172" y="567"/>
                  <a:pt x="172" y="567"/>
                  <a:pt x="172" y="567"/>
                </a:cubicBezTo>
                <a:close/>
                <a:moveTo>
                  <a:pt x="179" y="623"/>
                </a:moveTo>
                <a:cubicBezTo>
                  <a:pt x="178" y="623"/>
                  <a:pt x="178" y="623"/>
                  <a:pt x="178" y="623"/>
                </a:cubicBezTo>
                <a:cubicBezTo>
                  <a:pt x="178" y="623"/>
                  <a:pt x="178" y="623"/>
                  <a:pt x="178" y="623"/>
                </a:cubicBezTo>
                <a:cubicBezTo>
                  <a:pt x="178" y="624"/>
                  <a:pt x="178" y="624"/>
                  <a:pt x="178" y="625"/>
                </a:cubicBezTo>
                <a:cubicBezTo>
                  <a:pt x="179" y="625"/>
                  <a:pt x="179" y="626"/>
                  <a:pt x="179" y="626"/>
                </a:cubicBezTo>
                <a:cubicBezTo>
                  <a:pt x="178" y="626"/>
                  <a:pt x="179" y="627"/>
                  <a:pt x="179" y="627"/>
                </a:cubicBezTo>
                <a:cubicBezTo>
                  <a:pt x="179" y="627"/>
                  <a:pt x="179" y="627"/>
                  <a:pt x="179" y="627"/>
                </a:cubicBezTo>
                <a:cubicBezTo>
                  <a:pt x="179" y="626"/>
                  <a:pt x="179" y="625"/>
                  <a:pt x="179" y="625"/>
                </a:cubicBezTo>
                <a:cubicBezTo>
                  <a:pt x="179" y="624"/>
                  <a:pt x="179" y="624"/>
                  <a:pt x="179" y="624"/>
                </a:cubicBezTo>
                <a:cubicBezTo>
                  <a:pt x="179" y="623"/>
                  <a:pt x="179" y="623"/>
                  <a:pt x="179" y="623"/>
                </a:cubicBezTo>
                <a:close/>
                <a:moveTo>
                  <a:pt x="186" y="612"/>
                </a:moveTo>
                <a:cubicBezTo>
                  <a:pt x="186" y="612"/>
                  <a:pt x="186" y="612"/>
                  <a:pt x="186" y="612"/>
                </a:cubicBezTo>
                <a:cubicBezTo>
                  <a:pt x="186" y="614"/>
                  <a:pt x="186" y="614"/>
                  <a:pt x="186" y="616"/>
                </a:cubicBezTo>
                <a:cubicBezTo>
                  <a:pt x="186" y="616"/>
                  <a:pt x="185" y="617"/>
                  <a:pt x="185" y="618"/>
                </a:cubicBezTo>
                <a:cubicBezTo>
                  <a:pt x="185" y="618"/>
                  <a:pt x="185" y="618"/>
                  <a:pt x="186" y="618"/>
                </a:cubicBezTo>
                <a:cubicBezTo>
                  <a:pt x="186" y="618"/>
                  <a:pt x="186" y="618"/>
                  <a:pt x="186" y="618"/>
                </a:cubicBezTo>
                <a:cubicBezTo>
                  <a:pt x="186" y="617"/>
                  <a:pt x="186" y="616"/>
                  <a:pt x="186" y="616"/>
                </a:cubicBezTo>
                <a:cubicBezTo>
                  <a:pt x="187" y="615"/>
                  <a:pt x="187" y="613"/>
                  <a:pt x="186" y="612"/>
                </a:cubicBezTo>
                <a:cubicBezTo>
                  <a:pt x="186" y="612"/>
                  <a:pt x="186" y="612"/>
                  <a:pt x="186" y="612"/>
                </a:cubicBezTo>
                <a:cubicBezTo>
                  <a:pt x="186" y="612"/>
                  <a:pt x="186" y="612"/>
                  <a:pt x="186" y="612"/>
                </a:cubicBezTo>
                <a:close/>
                <a:moveTo>
                  <a:pt x="178" y="609"/>
                </a:moveTo>
                <a:cubicBezTo>
                  <a:pt x="178" y="609"/>
                  <a:pt x="178" y="608"/>
                  <a:pt x="178" y="608"/>
                </a:cubicBezTo>
                <a:cubicBezTo>
                  <a:pt x="178" y="608"/>
                  <a:pt x="178" y="608"/>
                  <a:pt x="178" y="608"/>
                </a:cubicBezTo>
                <a:cubicBezTo>
                  <a:pt x="178" y="608"/>
                  <a:pt x="178" y="609"/>
                  <a:pt x="178" y="609"/>
                </a:cubicBezTo>
                <a:cubicBezTo>
                  <a:pt x="177" y="610"/>
                  <a:pt x="178" y="611"/>
                  <a:pt x="178" y="612"/>
                </a:cubicBezTo>
                <a:cubicBezTo>
                  <a:pt x="178" y="613"/>
                  <a:pt x="178" y="614"/>
                  <a:pt x="178" y="614"/>
                </a:cubicBezTo>
                <a:cubicBezTo>
                  <a:pt x="178" y="615"/>
                  <a:pt x="178" y="615"/>
                  <a:pt x="178" y="615"/>
                </a:cubicBezTo>
                <a:cubicBezTo>
                  <a:pt x="178" y="615"/>
                  <a:pt x="178" y="615"/>
                  <a:pt x="178" y="615"/>
                </a:cubicBezTo>
                <a:cubicBezTo>
                  <a:pt x="179" y="614"/>
                  <a:pt x="178" y="613"/>
                  <a:pt x="178" y="612"/>
                </a:cubicBezTo>
                <a:cubicBezTo>
                  <a:pt x="178" y="611"/>
                  <a:pt x="178" y="610"/>
                  <a:pt x="178" y="609"/>
                </a:cubicBezTo>
                <a:close/>
                <a:moveTo>
                  <a:pt x="178" y="604"/>
                </a:moveTo>
                <a:cubicBezTo>
                  <a:pt x="178" y="604"/>
                  <a:pt x="178" y="604"/>
                  <a:pt x="178" y="604"/>
                </a:cubicBezTo>
                <a:cubicBezTo>
                  <a:pt x="178" y="604"/>
                  <a:pt x="178" y="604"/>
                  <a:pt x="178" y="604"/>
                </a:cubicBezTo>
                <a:cubicBezTo>
                  <a:pt x="178" y="605"/>
                  <a:pt x="178" y="606"/>
                  <a:pt x="178" y="606"/>
                </a:cubicBezTo>
                <a:cubicBezTo>
                  <a:pt x="178" y="606"/>
                  <a:pt x="178" y="607"/>
                  <a:pt x="178" y="607"/>
                </a:cubicBezTo>
                <a:cubicBezTo>
                  <a:pt x="178" y="607"/>
                  <a:pt x="178" y="606"/>
                  <a:pt x="178" y="606"/>
                </a:cubicBezTo>
                <a:cubicBezTo>
                  <a:pt x="178" y="606"/>
                  <a:pt x="178" y="605"/>
                  <a:pt x="178" y="604"/>
                </a:cubicBezTo>
                <a:cubicBezTo>
                  <a:pt x="178" y="604"/>
                  <a:pt x="178" y="604"/>
                  <a:pt x="178" y="604"/>
                </a:cubicBezTo>
                <a:close/>
                <a:moveTo>
                  <a:pt x="128" y="643"/>
                </a:moveTo>
                <a:cubicBezTo>
                  <a:pt x="128" y="643"/>
                  <a:pt x="128" y="643"/>
                  <a:pt x="128" y="643"/>
                </a:cubicBezTo>
                <a:cubicBezTo>
                  <a:pt x="128" y="643"/>
                  <a:pt x="128" y="643"/>
                  <a:pt x="128" y="643"/>
                </a:cubicBezTo>
                <a:cubicBezTo>
                  <a:pt x="128" y="643"/>
                  <a:pt x="128" y="643"/>
                  <a:pt x="128" y="643"/>
                </a:cubicBezTo>
                <a:cubicBezTo>
                  <a:pt x="128" y="644"/>
                  <a:pt x="128" y="644"/>
                  <a:pt x="128" y="645"/>
                </a:cubicBezTo>
                <a:cubicBezTo>
                  <a:pt x="128" y="645"/>
                  <a:pt x="128" y="645"/>
                  <a:pt x="128" y="645"/>
                </a:cubicBezTo>
                <a:cubicBezTo>
                  <a:pt x="128" y="645"/>
                  <a:pt x="128" y="645"/>
                  <a:pt x="128" y="645"/>
                </a:cubicBezTo>
                <a:cubicBezTo>
                  <a:pt x="128" y="644"/>
                  <a:pt x="128" y="644"/>
                  <a:pt x="128" y="643"/>
                </a:cubicBezTo>
                <a:close/>
                <a:moveTo>
                  <a:pt x="128" y="638"/>
                </a:moveTo>
                <a:cubicBezTo>
                  <a:pt x="128" y="638"/>
                  <a:pt x="128" y="638"/>
                  <a:pt x="128" y="638"/>
                </a:cubicBezTo>
                <a:cubicBezTo>
                  <a:pt x="128" y="638"/>
                  <a:pt x="128" y="638"/>
                  <a:pt x="128" y="638"/>
                </a:cubicBezTo>
                <a:cubicBezTo>
                  <a:pt x="128" y="638"/>
                  <a:pt x="128" y="638"/>
                  <a:pt x="128" y="638"/>
                </a:cubicBezTo>
                <a:cubicBezTo>
                  <a:pt x="128" y="639"/>
                  <a:pt x="128" y="639"/>
                  <a:pt x="128" y="639"/>
                </a:cubicBezTo>
                <a:cubicBezTo>
                  <a:pt x="128" y="640"/>
                  <a:pt x="128" y="640"/>
                  <a:pt x="128" y="640"/>
                </a:cubicBezTo>
                <a:cubicBezTo>
                  <a:pt x="128" y="640"/>
                  <a:pt x="128" y="640"/>
                  <a:pt x="128" y="640"/>
                </a:cubicBezTo>
                <a:cubicBezTo>
                  <a:pt x="128" y="640"/>
                  <a:pt x="128" y="640"/>
                  <a:pt x="128" y="640"/>
                </a:cubicBezTo>
                <a:cubicBezTo>
                  <a:pt x="128" y="640"/>
                  <a:pt x="128" y="640"/>
                  <a:pt x="128" y="639"/>
                </a:cubicBezTo>
                <a:cubicBezTo>
                  <a:pt x="128" y="639"/>
                  <a:pt x="128" y="639"/>
                  <a:pt x="128" y="638"/>
                </a:cubicBezTo>
                <a:close/>
                <a:moveTo>
                  <a:pt x="128" y="634"/>
                </a:moveTo>
                <a:cubicBezTo>
                  <a:pt x="128" y="633"/>
                  <a:pt x="128" y="632"/>
                  <a:pt x="128" y="632"/>
                </a:cubicBezTo>
                <a:cubicBezTo>
                  <a:pt x="128" y="632"/>
                  <a:pt x="128" y="632"/>
                  <a:pt x="128" y="632"/>
                </a:cubicBezTo>
                <a:cubicBezTo>
                  <a:pt x="128" y="632"/>
                  <a:pt x="127" y="632"/>
                  <a:pt x="127" y="632"/>
                </a:cubicBezTo>
                <a:cubicBezTo>
                  <a:pt x="127" y="632"/>
                  <a:pt x="127" y="632"/>
                  <a:pt x="127" y="632"/>
                </a:cubicBezTo>
                <a:cubicBezTo>
                  <a:pt x="128" y="632"/>
                  <a:pt x="128" y="633"/>
                  <a:pt x="128" y="634"/>
                </a:cubicBezTo>
                <a:cubicBezTo>
                  <a:pt x="128" y="634"/>
                  <a:pt x="128" y="635"/>
                  <a:pt x="128" y="635"/>
                </a:cubicBezTo>
                <a:cubicBezTo>
                  <a:pt x="128" y="635"/>
                  <a:pt x="128" y="635"/>
                  <a:pt x="128" y="635"/>
                </a:cubicBezTo>
                <a:cubicBezTo>
                  <a:pt x="128" y="635"/>
                  <a:pt x="128" y="635"/>
                  <a:pt x="128" y="635"/>
                </a:cubicBezTo>
                <a:cubicBezTo>
                  <a:pt x="128" y="635"/>
                  <a:pt x="128" y="634"/>
                  <a:pt x="128" y="634"/>
                </a:cubicBezTo>
                <a:close/>
                <a:moveTo>
                  <a:pt x="183" y="572"/>
                </a:moveTo>
                <a:cubicBezTo>
                  <a:pt x="183" y="573"/>
                  <a:pt x="183" y="573"/>
                  <a:pt x="183" y="574"/>
                </a:cubicBezTo>
                <a:cubicBezTo>
                  <a:pt x="183" y="574"/>
                  <a:pt x="183" y="575"/>
                  <a:pt x="183" y="575"/>
                </a:cubicBezTo>
                <a:cubicBezTo>
                  <a:pt x="183" y="575"/>
                  <a:pt x="183" y="575"/>
                  <a:pt x="183" y="575"/>
                </a:cubicBezTo>
                <a:cubicBezTo>
                  <a:pt x="184" y="575"/>
                  <a:pt x="184" y="575"/>
                  <a:pt x="184" y="575"/>
                </a:cubicBezTo>
                <a:cubicBezTo>
                  <a:pt x="184" y="575"/>
                  <a:pt x="184" y="574"/>
                  <a:pt x="183" y="574"/>
                </a:cubicBezTo>
                <a:cubicBezTo>
                  <a:pt x="183" y="573"/>
                  <a:pt x="183" y="573"/>
                  <a:pt x="183" y="572"/>
                </a:cubicBezTo>
                <a:cubicBezTo>
                  <a:pt x="183" y="572"/>
                  <a:pt x="183" y="572"/>
                  <a:pt x="183" y="572"/>
                </a:cubicBezTo>
                <a:cubicBezTo>
                  <a:pt x="183" y="572"/>
                  <a:pt x="183" y="572"/>
                  <a:pt x="183" y="572"/>
                </a:cubicBezTo>
                <a:cubicBezTo>
                  <a:pt x="183" y="572"/>
                  <a:pt x="183" y="572"/>
                  <a:pt x="183" y="572"/>
                </a:cubicBezTo>
                <a:close/>
                <a:moveTo>
                  <a:pt x="127" y="606"/>
                </a:moveTo>
                <a:cubicBezTo>
                  <a:pt x="127" y="606"/>
                  <a:pt x="127" y="606"/>
                  <a:pt x="127" y="606"/>
                </a:cubicBezTo>
                <a:cubicBezTo>
                  <a:pt x="126" y="606"/>
                  <a:pt x="126" y="606"/>
                  <a:pt x="126" y="606"/>
                </a:cubicBezTo>
                <a:cubicBezTo>
                  <a:pt x="126" y="606"/>
                  <a:pt x="126" y="606"/>
                  <a:pt x="126" y="606"/>
                </a:cubicBezTo>
                <a:cubicBezTo>
                  <a:pt x="126" y="607"/>
                  <a:pt x="126" y="609"/>
                  <a:pt x="126" y="610"/>
                </a:cubicBezTo>
                <a:cubicBezTo>
                  <a:pt x="126" y="610"/>
                  <a:pt x="127" y="610"/>
                  <a:pt x="127" y="610"/>
                </a:cubicBezTo>
                <a:cubicBezTo>
                  <a:pt x="127" y="610"/>
                  <a:pt x="127" y="610"/>
                  <a:pt x="127" y="609"/>
                </a:cubicBezTo>
                <a:cubicBezTo>
                  <a:pt x="126" y="609"/>
                  <a:pt x="126" y="607"/>
                  <a:pt x="127" y="606"/>
                </a:cubicBezTo>
                <a:close/>
                <a:moveTo>
                  <a:pt x="126" y="591"/>
                </a:moveTo>
                <a:cubicBezTo>
                  <a:pt x="126" y="591"/>
                  <a:pt x="126" y="591"/>
                  <a:pt x="125" y="591"/>
                </a:cubicBezTo>
                <a:cubicBezTo>
                  <a:pt x="125" y="591"/>
                  <a:pt x="125" y="591"/>
                  <a:pt x="125" y="591"/>
                </a:cubicBezTo>
                <a:cubicBezTo>
                  <a:pt x="125" y="591"/>
                  <a:pt x="125" y="591"/>
                  <a:pt x="125" y="591"/>
                </a:cubicBezTo>
                <a:cubicBezTo>
                  <a:pt x="125" y="593"/>
                  <a:pt x="125" y="595"/>
                  <a:pt x="126" y="596"/>
                </a:cubicBezTo>
                <a:cubicBezTo>
                  <a:pt x="126" y="599"/>
                  <a:pt x="126" y="601"/>
                  <a:pt x="126" y="604"/>
                </a:cubicBezTo>
                <a:cubicBezTo>
                  <a:pt x="126" y="604"/>
                  <a:pt x="126" y="604"/>
                  <a:pt x="126" y="604"/>
                </a:cubicBezTo>
                <a:cubicBezTo>
                  <a:pt x="126" y="604"/>
                  <a:pt x="126" y="604"/>
                  <a:pt x="126" y="604"/>
                </a:cubicBezTo>
                <a:cubicBezTo>
                  <a:pt x="126" y="601"/>
                  <a:pt x="126" y="599"/>
                  <a:pt x="126" y="596"/>
                </a:cubicBezTo>
                <a:cubicBezTo>
                  <a:pt x="126" y="594"/>
                  <a:pt x="126" y="593"/>
                  <a:pt x="126" y="591"/>
                </a:cubicBezTo>
                <a:close/>
                <a:moveTo>
                  <a:pt x="125" y="586"/>
                </a:moveTo>
                <a:cubicBezTo>
                  <a:pt x="125" y="585"/>
                  <a:pt x="125" y="585"/>
                  <a:pt x="125" y="585"/>
                </a:cubicBezTo>
                <a:cubicBezTo>
                  <a:pt x="125" y="585"/>
                  <a:pt x="125" y="585"/>
                  <a:pt x="125" y="585"/>
                </a:cubicBezTo>
                <a:cubicBezTo>
                  <a:pt x="125" y="585"/>
                  <a:pt x="125" y="585"/>
                  <a:pt x="125" y="586"/>
                </a:cubicBezTo>
                <a:cubicBezTo>
                  <a:pt x="125" y="586"/>
                  <a:pt x="125" y="586"/>
                  <a:pt x="125" y="586"/>
                </a:cubicBezTo>
                <a:cubicBezTo>
                  <a:pt x="125" y="586"/>
                  <a:pt x="125" y="587"/>
                  <a:pt x="125" y="587"/>
                </a:cubicBezTo>
                <a:cubicBezTo>
                  <a:pt x="125" y="587"/>
                  <a:pt x="125" y="586"/>
                  <a:pt x="125" y="586"/>
                </a:cubicBezTo>
                <a:close/>
                <a:moveTo>
                  <a:pt x="168" y="544"/>
                </a:moveTo>
                <a:cubicBezTo>
                  <a:pt x="168" y="543"/>
                  <a:pt x="168" y="542"/>
                  <a:pt x="168" y="542"/>
                </a:cubicBezTo>
                <a:cubicBezTo>
                  <a:pt x="168" y="542"/>
                  <a:pt x="168" y="541"/>
                  <a:pt x="168" y="541"/>
                </a:cubicBezTo>
                <a:cubicBezTo>
                  <a:pt x="168" y="541"/>
                  <a:pt x="168" y="541"/>
                  <a:pt x="168" y="542"/>
                </a:cubicBezTo>
                <a:cubicBezTo>
                  <a:pt x="168" y="542"/>
                  <a:pt x="168" y="542"/>
                  <a:pt x="168" y="542"/>
                </a:cubicBezTo>
                <a:cubicBezTo>
                  <a:pt x="168" y="542"/>
                  <a:pt x="168" y="543"/>
                  <a:pt x="168" y="544"/>
                </a:cubicBezTo>
                <a:cubicBezTo>
                  <a:pt x="168" y="545"/>
                  <a:pt x="168" y="545"/>
                  <a:pt x="168" y="546"/>
                </a:cubicBezTo>
                <a:cubicBezTo>
                  <a:pt x="168" y="546"/>
                  <a:pt x="168" y="546"/>
                  <a:pt x="168" y="546"/>
                </a:cubicBezTo>
                <a:cubicBezTo>
                  <a:pt x="168" y="546"/>
                  <a:pt x="168" y="546"/>
                  <a:pt x="168" y="546"/>
                </a:cubicBezTo>
                <a:cubicBezTo>
                  <a:pt x="168" y="545"/>
                  <a:pt x="168" y="545"/>
                  <a:pt x="168" y="544"/>
                </a:cubicBezTo>
                <a:close/>
                <a:moveTo>
                  <a:pt x="174" y="530"/>
                </a:moveTo>
                <a:cubicBezTo>
                  <a:pt x="174" y="531"/>
                  <a:pt x="174" y="531"/>
                  <a:pt x="174" y="531"/>
                </a:cubicBezTo>
                <a:cubicBezTo>
                  <a:pt x="174" y="532"/>
                  <a:pt x="174" y="532"/>
                  <a:pt x="174" y="533"/>
                </a:cubicBezTo>
                <a:cubicBezTo>
                  <a:pt x="174" y="533"/>
                  <a:pt x="174" y="533"/>
                  <a:pt x="174" y="533"/>
                </a:cubicBezTo>
                <a:cubicBezTo>
                  <a:pt x="174" y="533"/>
                  <a:pt x="174" y="533"/>
                  <a:pt x="174" y="533"/>
                </a:cubicBezTo>
                <a:cubicBezTo>
                  <a:pt x="174" y="532"/>
                  <a:pt x="174" y="532"/>
                  <a:pt x="174" y="531"/>
                </a:cubicBezTo>
                <a:cubicBezTo>
                  <a:pt x="174" y="531"/>
                  <a:pt x="174" y="531"/>
                  <a:pt x="174" y="530"/>
                </a:cubicBezTo>
                <a:cubicBezTo>
                  <a:pt x="174" y="530"/>
                  <a:pt x="174" y="530"/>
                  <a:pt x="174" y="530"/>
                </a:cubicBezTo>
                <a:cubicBezTo>
                  <a:pt x="174" y="530"/>
                  <a:pt x="174" y="530"/>
                  <a:pt x="174" y="530"/>
                </a:cubicBezTo>
                <a:cubicBezTo>
                  <a:pt x="174" y="530"/>
                  <a:pt x="174" y="530"/>
                  <a:pt x="174" y="530"/>
                </a:cubicBezTo>
                <a:close/>
                <a:moveTo>
                  <a:pt x="167" y="529"/>
                </a:moveTo>
                <a:cubicBezTo>
                  <a:pt x="167" y="529"/>
                  <a:pt x="167" y="528"/>
                  <a:pt x="167" y="528"/>
                </a:cubicBezTo>
                <a:cubicBezTo>
                  <a:pt x="167" y="528"/>
                  <a:pt x="167" y="528"/>
                  <a:pt x="167" y="527"/>
                </a:cubicBezTo>
                <a:cubicBezTo>
                  <a:pt x="167" y="528"/>
                  <a:pt x="167" y="528"/>
                  <a:pt x="167" y="528"/>
                </a:cubicBezTo>
                <a:cubicBezTo>
                  <a:pt x="167" y="528"/>
                  <a:pt x="167" y="528"/>
                  <a:pt x="167" y="528"/>
                </a:cubicBezTo>
                <a:cubicBezTo>
                  <a:pt x="167" y="528"/>
                  <a:pt x="167" y="529"/>
                  <a:pt x="167" y="529"/>
                </a:cubicBezTo>
                <a:cubicBezTo>
                  <a:pt x="167" y="530"/>
                  <a:pt x="167" y="530"/>
                  <a:pt x="167" y="531"/>
                </a:cubicBezTo>
                <a:cubicBezTo>
                  <a:pt x="167" y="531"/>
                  <a:pt x="167" y="531"/>
                  <a:pt x="168" y="531"/>
                </a:cubicBezTo>
                <a:cubicBezTo>
                  <a:pt x="168" y="531"/>
                  <a:pt x="168" y="531"/>
                  <a:pt x="168" y="531"/>
                </a:cubicBezTo>
                <a:cubicBezTo>
                  <a:pt x="167" y="530"/>
                  <a:pt x="167" y="530"/>
                  <a:pt x="167" y="529"/>
                </a:cubicBezTo>
                <a:close/>
                <a:moveTo>
                  <a:pt x="170" y="514"/>
                </a:moveTo>
                <a:cubicBezTo>
                  <a:pt x="170" y="514"/>
                  <a:pt x="170" y="515"/>
                  <a:pt x="170" y="515"/>
                </a:cubicBezTo>
                <a:cubicBezTo>
                  <a:pt x="170" y="515"/>
                  <a:pt x="170" y="515"/>
                  <a:pt x="170" y="516"/>
                </a:cubicBezTo>
                <a:cubicBezTo>
                  <a:pt x="170" y="516"/>
                  <a:pt x="170" y="516"/>
                  <a:pt x="170" y="516"/>
                </a:cubicBezTo>
                <a:cubicBezTo>
                  <a:pt x="170" y="516"/>
                  <a:pt x="170" y="516"/>
                  <a:pt x="170" y="516"/>
                </a:cubicBezTo>
                <a:cubicBezTo>
                  <a:pt x="170" y="515"/>
                  <a:pt x="170" y="515"/>
                  <a:pt x="170" y="515"/>
                </a:cubicBezTo>
                <a:cubicBezTo>
                  <a:pt x="170" y="515"/>
                  <a:pt x="170" y="514"/>
                  <a:pt x="170" y="514"/>
                </a:cubicBezTo>
                <a:cubicBezTo>
                  <a:pt x="170" y="514"/>
                  <a:pt x="170" y="514"/>
                  <a:pt x="170" y="514"/>
                </a:cubicBezTo>
                <a:cubicBezTo>
                  <a:pt x="170" y="514"/>
                  <a:pt x="170" y="514"/>
                  <a:pt x="170" y="514"/>
                </a:cubicBezTo>
                <a:cubicBezTo>
                  <a:pt x="170" y="514"/>
                  <a:pt x="170" y="514"/>
                  <a:pt x="170" y="514"/>
                </a:cubicBezTo>
                <a:close/>
                <a:moveTo>
                  <a:pt x="168" y="514"/>
                </a:moveTo>
                <a:cubicBezTo>
                  <a:pt x="168" y="514"/>
                  <a:pt x="168" y="514"/>
                  <a:pt x="168" y="514"/>
                </a:cubicBezTo>
                <a:cubicBezTo>
                  <a:pt x="168" y="514"/>
                  <a:pt x="168" y="513"/>
                  <a:pt x="168" y="513"/>
                </a:cubicBezTo>
                <a:cubicBezTo>
                  <a:pt x="168" y="513"/>
                  <a:pt x="168" y="513"/>
                  <a:pt x="168" y="513"/>
                </a:cubicBezTo>
                <a:cubicBezTo>
                  <a:pt x="168" y="513"/>
                  <a:pt x="168" y="513"/>
                  <a:pt x="168" y="513"/>
                </a:cubicBezTo>
                <a:cubicBezTo>
                  <a:pt x="168" y="513"/>
                  <a:pt x="168" y="513"/>
                  <a:pt x="168" y="513"/>
                </a:cubicBezTo>
                <a:cubicBezTo>
                  <a:pt x="168" y="514"/>
                  <a:pt x="168" y="514"/>
                  <a:pt x="168" y="514"/>
                </a:cubicBezTo>
                <a:cubicBezTo>
                  <a:pt x="168" y="514"/>
                  <a:pt x="168" y="514"/>
                  <a:pt x="168" y="514"/>
                </a:cubicBezTo>
                <a:close/>
                <a:moveTo>
                  <a:pt x="167" y="509"/>
                </a:moveTo>
                <a:cubicBezTo>
                  <a:pt x="166" y="510"/>
                  <a:pt x="166" y="511"/>
                  <a:pt x="166" y="511"/>
                </a:cubicBezTo>
                <a:cubicBezTo>
                  <a:pt x="166" y="511"/>
                  <a:pt x="166" y="512"/>
                  <a:pt x="166" y="512"/>
                </a:cubicBezTo>
                <a:cubicBezTo>
                  <a:pt x="166" y="512"/>
                  <a:pt x="166" y="512"/>
                  <a:pt x="167" y="512"/>
                </a:cubicBezTo>
                <a:cubicBezTo>
                  <a:pt x="167" y="512"/>
                  <a:pt x="167" y="512"/>
                  <a:pt x="167" y="512"/>
                </a:cubicBezTo>
                <a:cubicBezTo>
                  <a:pt x="167" y="512"/>
                  <a:pt x="167" y="511"/>
                  <a:pt x="167" y="511"/>
                </a:cubicBezTo>
                <a:cubicBezTo>
                  <a:pt x="167" y="511"/>
                  <a:pt x="167" y="510"/>
                  <a:pt x="167" y="510"/>
                </a:cubicBezTo>
                <a:cubicBezTo>
                  <a:pt x="167" y="509"/>
                  <a:pt x="167" y="509"/>
                  <a:pt x="167" y="509"/>
                </a:cubicBezTo>
                <a:cubicBezTo>
                  <a:pt x="167" y="509"/>
                  <a:pt x="167" y="509"/>
                  <a:pt x="167" y="509"/>
                </a:cubicBezTo>
                <a:cubicBezTo>
                  <a:pt x="167" y="509"/>
                  <a:pt x="167" y="509"/>
                  <a:pt x="167" y="509"/>
                </a:cubicBezTo>
                <a:close/>
                <a:moveTo>
                  <a:pt x="168" y="511"/>
                </a:moveTo>
                <a:cubicBezTo>
                  <a:pt x="168" y="511"/>
                  <a:pt x="168" y="511"/>
                  <a:pt x="168" y="511"/>
                </a:cubicBezTo>
                <a:cubicBezTo>
                  <a:pt x="169" y="510"/>
                  <a:pt x="168" y="509"/>
                  <a:pt x="168" y="508"/>
                </a:cubicBezTo>
                <a:cubicBezTo>
                  <a:pt x="168" y="507"/>
                  <a:pt x="168" y="506"/>
                  <a:pt x="168" y="505"/>
                </a:cubicBezTo>
                <a:cubicBezTo>
                  <a:pt x="168" y="505"/>
                  <a:pt x="168" y="505"/>
                  <a:pt x="168" y="505"/>
                </a:cubicBezTo>
                <a:cubicBezTo>
                  <a:pt x="167" y="505"/>
                  <a:pt x="167" y="505"/>
                  <a:pt x="167" y="505"/>
                </a:cubicBezTo>
                <a:cubicBezTo>
                  <a:pt x="167" y="505"/>
                  <a:pt x="167" y="505"/>
                  <a:pt x="167" y="505"/>
                </a:cubicBezTo>
                <a:cubicBezTo>
                  <a:pt x="167" y="506"/>
                  <a:pt x="167" y="507"/>
                  <a:pt x="168" y="508"/>
                </a:cubicBezTo>
                <a:cubicBezTo>
                  <a:pt x="168" y="509"/>
                  <a:pt x="168" y="510"/>
                  <a:pt x="168" y="511"/>
                </a:cubicBezTo>
                <a:cubicBezTo>
                  <a:pt x="167" y="511"/>
                  <a:pt x="168" y="511"/>
                  <a:pt x="168" y="511"/>
                </a:cubicBezTo>
                <a:close/>
                <a:moveTo>
                  <a:pt x="166" y="488"/>
                </a:moveTo>
                <a:cubicBezTo>
                  <a:pt x="166" y="488"/>
                  <a:pt x="166" y="488"/>
                  <a:pt x="166" y="488"/>
                </a:cubicBezTo>
                <a:cubicBezTo>
                  <a:pt x="166" y="488"/>
                  <a:pt x="166" y="488"/>
                  <a:pt x="166" y="488"/>
                </a:cubicBezTo>
                <a:cubicBezTo>
                  <a:pt x="166" y="488"/>
                  <a:pt x="166" y="488"/>
                  <a:pt x="166" y="488"/>
                </a:cubicBezTo>
                <a:cubicBezTo>
                  <a:pt x="166" y="489"/>
                  <a:pt x="166" y="489"/>
                  <a:pt x="166" y="489"/>
                </a:cubicBezTo>
                <a:cubicBezTo>
                  <a:pt x="166" y="489"/>
                  <a:pt x="166" y="490"/>
                  <a:pt x="166" y="490"/>
                </a:cubicBezTo>
                <a:cubicBezTo>
                  <a:pt x="166" y="490"/>
                  <a:pt x="166" y="490"/>
                  <a:pt x="166" y="490"/>
                </a:cubicBezTo>
                <a:cubicBezTo>
                  <a:pt x="166" y="490"/>
                  <a:pt x="166" y="490"/>
                  <a:pt x="166" y="490"/>
                </a:cubicBezTo>
                <a:cubicBezTo>
                  <a:pt x="166" y="489"/>
                  <a:pt x="166" y="489"/>
                  <a:pt x="166" y="489"/>
                </a:cubicBezTo>
                <a:lnTo>
                  <a:pt x="166" y="488"/>
                </a:lnTo>
                <a:close/>
                <a:moveTo>
                  <a:pt x="172" y="477"/>
                </a:moveTo>
                <a:cubicBezTo>
                  <a:pt x="172" y="477"/>
                  <a:pt x="172" y="478"/>
                  <a:pt x="172" y="478"/>
                </a:cubicBezTo>
                <a:cubicBezTo>
                  <a:pt x="172" y="478"/>
                  <a:pt x="172" y="479"/>
                  <a:pt x="172" y="479"/>
                </a:cubicBezTo>
                <a:cubicBezTo>
                  <a:pt x="172" y="479"/>
                  <a:pt x="172" y="479"/>
                  <a:pt x="172" y="479"/>
                </a:cubicBezTo>
                <a:cubicBezTo>
                  <a:pt x="172" y="479"/>
                  <a:pt x="172" y="479"/>
                  <a:pt x="172" y="479"/>
                </a:cubicBezTo>
                <a:cubicBezTo>
                  <a:pt x="172" y="479"/>
                  <a:pt x="172" y="478"/>
                  <a:pt x="172" y="478"/>
                </a:cubicBezTo>
                <a:cubicBezTo>
                  <a:pt x="172" y="478"/>
                  <a:pt x="172" y="477"/>
                  <a:pt x="172" y="477"/>
                </a:cubicBezTo>
                <a:cubicBezTo>
                  <a:pt x="172" y="477"/>
                  <a:pt x="172" y="477"/>
                  <a:pt x="172" y="477"/>
                </a:cubicBezTo>
                <a:cubicBezTo>
                  <a:pt x="172" y="477"/>
                  <a:pt x="172" y="477"/>
                  <a:pt x="172" y="477"/>
                </a:cubicBezTo>
                <a:cubicBezTo>
                  <a:pt x="172" y="477"/>
                  <a:pt x="172" y="477"/>
                  <a:pt x="172" y="477"/>
                </a:cubicBezTo>
                <a:close/>
                <a:moveTo>
                  <a:pt x="165" y="457"/>
                </a:moveTo>
                <a:cubicBezTo>
                  <a:pt x="165" y="457"/>
                  <a:pt x="165" y="457"/>
                  <a:pt x="165" y="457"/>
                </a:cubicBezTo>
                <a:cubicBezTo>
                  <a:pt x="165" y="457"/>
                  <a:pt x="165" y="457"/>
                  <a:pt x="165" y="457"/>
                </a:cubicBezTo>
                <a:cubicBezTo>
                  <a:pt x="165" y="455"/>
                  <a:pt x="165" y="454"/>
                  <a:pt x="165" y="452"/>
                </a:cubicBezTo>
                <a:cubicBezTo>
                  <a:pt x="165" y="451"/>
                  <a:pt x="165" y="451"/>
                  <a:pt x="165" y="450"/>
                </a:cubicBezTo>
                <a:cubicBezTo>
                  <a:pt x="165" y="450"/>
                  <a:pt x="165" y="450"/>
                  <a:pt x="165" y="450"/>
                </a:cubicBezTo>
                <a:cubicBezTo>
                  <a:pt x="164" y="450"/>
                  <a:pt x="164" y="450"/>
                  <a:pt x="164" y="450"/>
                </a:cubicBezTo>
                <a:cubicBezTo>
                  <a:pt x="164" y="450"/>
                  <a:pt x="164" y="450"/>
                  <a:pt x="164" y="450"/>
                </a:cubicBezTo>
                <a:cubicBezTo>
                  <a:pt x="164" y="451"/>
                  <a:pt x="164" y="451"/>
                  <a:pt x="164" y="452"/>
                </a:cubicBezTo>
                <a:cubicBezTo>
                  <a:pt x="164" y="454"/>
                  <a:pt x="164" y="455"/>
                  <a:pt x="165" y="457"/>
                </a:cubicBezTo>
                <a:cubicBezTo>
                  <a:pt x="164" y="458"/>
                  <a:pt x="164" y="459"/>
                  <a:pt x="165" y="460"/>
                </a:cubicBezTo>
                <a:cubicBezTo>
                  <a:pt x="165" y="461"/>
                  <a:pt x="165" y="462"/>
                  <a:pt x="165" y="463"/>
                </a:cubicBezTo>
                <a:cubicBezTo>
                  <a:pt x="165" y="463"/>
                  <a:pt x="165" y="463"/>
                  <a:pt x="165" y="463"/>
                </a:cubicBezTo>
                <a:cubicBezTo>
                  <a:pt x="165" y="463"/>
                  <a:pt x="165" y="463"/>
                  <a:pt x="165" y="463"/>
                </a:cubicBezTo>
                <a:cubicBezTo>
                  <a:pt x="165" y="462"/>
                  <a:pt x="165" y="461"/>
                  <a:pt x="165" y="460"/>
                </a:cubicBezTo>
                <a:cubicBezTo>
                  <a:pt x="165" y="459"/>
                  <a:pt x="165" y="458"/>
                  <a:pt x="165" y="457"/>
                </a:cubicBezTo>
                <a:close/>
                <a:moveTo>
                  <a:pt x="166" y="459"/>
                </a:moveTo>
                <a:cubicBezTo>
                  <a:pt x="166" y="458"/>
                  <a:pt x="166" y="457"/>
                  <a:pt x="166" y="457"/>
                </a:cubicBezTo>
                <a:cubicBezTo>
                  <a:pt x="166" y="457"/>
                  <a:pt x="166" y="457"/>
                  <a:pt x="166" y="457"/>
                </a:cubicBezTo>
                <a:cubicBezTo>
                  <a:pt x="167" y="454"/>
                  <a:pt x="166" y="451"/>
                  <a:pt x="166" y="448"/>
                </a:cubicBezTo>
                <a:cubicBezTo>
                  <a:pt x="166" y="447"/>
                  <a:pt x="166" y="445"/>
                  <a:pt x="166" y="444"/>
                </a:cubicBezTo>
                <a:cubicBezTo>
                  <a:pt x="166" y="444"/>
                  <a:pt x="165" y="444"/>
                  <a:pt x="165" y="444"/>
                </a:cubicBezTo>
                <a:cubicBezTo>
                  <a:pt x="165" y="444"/>
                  <a:pt x="165" y="444"/>
                  <a:pt x="165" y="444"/>
                </a:cubicBezTo>
                <a:cubicBezTo>
                  <a:pt x="165" y="444"/>
                  <a:pt x="165" y="444"/>
                  <a:pt x="165" y="444"/>
                </a:cubicBezTo>
                <a:cubicBezTo>
                  <a:pt x="165" y="446"/>
                  <a:pt x="165" y="447"/>
                  <a:pt x="165" y="448"/>
                </a:cubicBezTo>
                <a:cubicBezTo>
                  <a:pt x="165" y="451"/>
                  <a:pt x="166" y="454"/>
                  <a:pt x="165" y="457"/>
                </a:cubicBezTo>
                <a:cubicBezTo>
                  <a:pt x="165" y="457"/>
                  <a:pt x="165" y="457"/>
                  <a:pt x="165" y="457"/>
                </a:cubicBezTo>
                <a:cubicBezTo>
                  <a:pt x="165" y="458"/>
                  <a:pt x="165" y="458"/>
                  <a:pt x="165" y="459"/>
                </a:cubicBezTo>
                <a:cubicBezTo>
                  <a:pt x="166" y="461"/>
                  <a:pt x="166" y="463"/>
                  <a:pt x="166" y="465"/>
                </a:cubicBezTo>
                <a:cubicBezTo>
                  <a:pt x="166" y="465"/>
                  <a:pt x="166" y="465"/>
                  <a:pt x="166" y="465"/>
                </a:cubicBezTo>
                <a:cubicBezTo>
                  <a:pt x="166" y="469"/>
                  <a:pt x="166" y="473"/>
                  <a:pt x="166" y="476"/>
                </a:cubicBezTo>
                <a:cubicBezTo>
                  <a:pt x="166" y="476"/>
                  <a:pt x="166" y="476"/>
                  <a:pt x="166" y="476"/>
                </a:cubicBezTo>
                <a:cubicBezTo>
                  <a:pt x="166" y="477"/>
                  <a:pt x="166" y="477"/>
                  <a:pt x="166" y="477"/>
                </a:cubicBezTo>
                <a:cubicBezTo>
                  <a:pt x="166" y="476"/>
                  <a:pt x="166" y="476"/>
                  <a:pt x="166" y="476"/>
                </a:cubicBezTo>
                <a:cubicBezTo>
                  <a:pt x="166" y="476"/>
                  <a:pt x="166" y="476"/>
                  <a:pt x="166" y="476"/>
                </a:cubicBezTo>
                <a:cubicBezTo>
                  <a:pt x="166" y="476"/>
                  <a:pt x="166" y="476"/>
                  <a:pt x="166" y="476"/>
                </a:cubicBezTo>
                <a:cubicBezTo>
                  <a:pt x="165" y="475"/>
                  <a:pt x="165" y="473"/>
                  <a:pt x="165" y="471"/>
                </a:cubicBezTo>
                <a:cubicBezTo>
                  <a:pt x="165" y="470"/>
                  <a:pt x="165" y="469"/>
                  <a:pt x="165" y="469"/>
                </a:cubicBezTo>
                <a:cubicBezTo>
                  <a:pt x="165" y="469"/>
                  <a:pt x="165" y="468"/>
                  <a:pt x="165" y="468"/>
                </a:cubicBezTo>
                <a:cubicBezTo>
                  <a:pt x="165" y="468"/>
                  <a:pt x="165" y="468"/>
                  <a:pt x="165" y="469"/>
                </a:cubicBezTo>
                <a:cubicBezTo>
                  <a:pt x="165" y="469"/>
                  <a:pt x="165" y="469"/>
                  <a:pt x="165" y="469"/>
                </a:cubicBezTo>
                <a:cubicBezTo>
                  <a:pt x="165" y="469"/>
                  <a:pt x="165" y="470"/>
                  <a:pt x="165" y="471"/>
                </a:cubicBezTo>
                <a:cubicBezTo>
                  <a:pt x="165" y="473"/>
                  <a:pt x="165" y="475"/>
                  <a:pt x="166" y="476"/>
                </a:cubicBezTo>
                <a:cubicBezTo>
                  <a:pt x="166" y="476"/>
                  <a:pt x="166" y="476"/>
                  <a:pt x="166" y="476"/>
                </a:cubicBezTo>
                <a:cubicBezTo>
                  <a:pt x="165" y="478"/>
                  <a:pt x="165" y="479"/>
                  <a:pt x="165" y="480"/>
                </a:cubicBezTo>
                <a:cubicBezTo>
                  <a:pt x="165" y="482"/>
                  <a:pt x="166" y="483"/>
                  <a:pt x="165" y="484"/>
                </a:cubicBezTo>
                <a:cubicBezTo>
                  <a:pt x="165" y="484"/>
                  <a:pt x="165" y="484"/>
                  <a:pt x="166" y="484"/>
                </a:cubicBezTo>
                <a:cubicBezTo>
                  <a:pt x="166" y="484"/>
                  <a:pt x="166" y="484"/>
                  <a:pt x="166" y="484"/>
                </a:cubicBezTo>
                <a:cubicBezTo>
                  <a:pt x="166" y="483"/>
                  <a:pt x="166" y="482"/>
                  <a:pt x="166" y="480"/>
                </a:cubicBezTo>
                <a:cubicBezTo>
                  <a:pt x="166" y="479"/>
                  <a:pt x="166" y="478"/>
                  <a:pt x="166" y="477"/>
                </a:cubicBezTo>
                <a:cubicBezTo>
                  <a:pt x="166" y="478"/>
                  <a:pt x="166" y="480"/>
                  <a:pt x="167" y="482"/>
                </a:cubicBezTo>
                <a:cubicBezTo>
                  <a:pt x="167" y="482"/>
                  <a:pt x="167" y="482"/>
                  <a:pt x="167" y="482"/>
                </a:cubicBezTo>
                <a:cubicBezTo>
                  <a:pt x="167" y="482"/>
                  <a:pt x="167" y="482"/>
                  <a:pt x="167" y="482"/>
                </a:cubicBezTo>
                <a:cubicBezTo>
                  <a:pt x="167" y="483"/>
                  <a:pt x="166" y="483"/>
                  <a:pt x="167" y="483"/>
                </a:cubicBezTo>
                <a:cubicBezTo>
                  <a:pt x="167" y="483"/>
                  <a:pt x="167" y="484"/>
                  <a:pt x="167" y="483"/>
                </a:cubicBezTo>
                <a:cubicBezTo>
                  <a:pt x="167" y="483"/>
                  <a:pt x="167" y="483"/>
                  <a:pt x="167" y="483"/>
                </a:cubicBezTo>
                <a:cubicBezTo>
                  <a:pt x="167" y="483"/>
                  <a:pt x="167" y="483"/>
                  <a:pt x="167" y="482"/>
                </a:cubicBezTo>
                <a:cubicBezTo>
                  <a:pt x="167" y="482"/>
                  <a:pt x="167" y="482"/>
                  <a:pt x="167" y="482"/>
                </a:cubicBezTo>
                <a:cubicBezTo>
                  <a:pt x="167" y="482"/>
                  <a:pt x="167" y="482"/>
                  <a:pt x="167" y="482"/>
                </a:cubicBezTo>
                <a:cubicBezTo>
                  <a:pt x="168" y="479"/>
                  <a:pt x="169" y="477"/>
                  <a:pt x="169" y="475"/>
                </a:cubicBezTo>
                <a:cubicBezTo>
                  <a:pt x="169" y="474"/>
                  <a:pt x="168" y="474"/>
                  <a:pt x="168" y="473"/>
                </a:cubicBezTo>
                <a:cubicBezTo>
                  <a:pt x="168" y="473"/>
                  <a:pt x="168" y="472"/>
                  <a:pt x="168" y="471"/>
                </a:cubicBezTo>
                <a:cubicBezTo>
                  <a:pt x="168" y="471"/>
                  <a:pt x="167" y="470"/>
                  <a:pt x="167" y="470"/>
                </a:cubicBezTo>
                <a:cubicBezTo>
                  <a:pt x="167" y="468"/>
                  <a:pt x="168" y="465"/>
                  <a:pt x="166" y="465"/>
                </a:cubicBezTo>
                <a:cubicBezTo>
                  <a:pt x="167" y="463"/>
                  <a:pt x="166" y="461"/>
                  <a:pt x="166" y="459"/>
                </a:cubicBezTo>
                <a:close/>
                <a:moveTo>
                  <a:pt x="178" y="450"/>
                </a:moveTo>
                <a:cubicBezTo>
                  <a:pt x="179" y="450"/>
                  <a:pt x="179" y="450"/>
                  <a:pt x="179" y="450"/>
                </a:cubicBezTo>
                <a:cubicBezTo>
                  <a:pt x="179" y="451"/>
                  <a:pt x="179" y="452"/>
                  <a:pt x="179" y="453"/>
                </a:cubicBezTo>
                <a:cubicBezTo>
                  <a:pt x="179" y="453"/>
                  <a:pt x="178" y="454"/>
                  <a:pt x="178" y="454"/>
                </a:cubicBezTo>
                <a:cubicBezTo>
                  <a:pt x="178" y="454"/>
                  <a:pt x="178" y="454"/>
                  <a:pt x="178" y="454"/>
                </a:cubicBezTo>
                <a:cubicBezTo>
                  <a:pt x="180" y="454"/>
                  <a:pt x="179" y="456"/>
                  <a:pt x="180" y="457"/>
                </a:cubicBezTo>
                <a:cubicBezTo>
                  <a:pt x="179" y="457"/>
                  <a:pt x="179" y="457"/>
                  <a:pt x="179" y="457"/>
                </a:cubicBezTo>
                <a:cubicBezTo>
                  <a:pt x="180" y="457"/>
                  <a:pt x="179" y="457"/>
                  <a:pt x="179" y="458"/>
                </a:cubicBezTo>
                <a:cubicBezTo>
                  <a:pt x="179" y="458"/>
                  <a:pt x="179" y="458"/>
                  <a:pt x="179" y="458"/>
                </a:cubicBezTo>
                <a:cubicBezTo>
                  <a:pt x="179" y="458"/>
                  <a:pt x="179" y="458"/>
                  <a:pt x="179" y="458"/>
                </a:cubicBezTo>
                <a:cubicBezTo>
                  <a:pt x="180" y="459"/>
                  <a:pt x="181" y="463"/>
                  <a:pt x="180" y="466"/>
                </a:cubicBezTo>
                <a:cubicBezTo>
                  <a:pt x="180" y="466"/>
                  <a:pt x="180" y="466"/>
                  <a:pt x="181" y="467"/>
                </a:cubicBezTo>
                <a:cubicBezTo>
                  <a:pt x="180" y="468"/>
                  <a:pt x="181" y="470"/>
                  <a:pt x="180" y="472"/>
                </a:cubicBezTo>
                <a:cubicBezTo>
                  <a:pt x="178" y="472"/>
                  <a:pt x="179" y="470"/>
                  <a:pt x="179" y="470"/>
                </a:cubicBezTo>
                <a:cubicBezTo>
                  <a:pt x="179" y="469"/>
                  <a:pt x="178" y="469"/>
                  <a:pt x="178" y="469"/>
                </a:cubicBezTo>
                <a:cubicBezTo>
                  <a:pt x="178" y="469"/>
                  <a:pt x="178" y="468"/>
                  <a:pt x="178" y="468"/>
                </a:cubicBezTo>
                <a:cubicBezTo>
                  <a:pt x="178" y="468"/>
                  <a:pt x="178" y="467"/>
                  <a:pt x="178" y="467"/>
                </a:cubicBezTo>
                <a:cubicBezTo>
                  <a:pt x="178" y="465"/>
                  <a:pt x="179" y="464"/>
                  <a:pt x="178" y="463"/>
                </a:cubicBezTo>
                <a:cubicBezTo>
                  <a:pt x="179" y="462"/>
                  <a:pt x="177" y="459"/>
                  <a:pt x="178" y="458"/>
                </a:cubicBezTo>
                <a:cubicBezTo>
                  <a:pt x="178" y="457"/>
                  <a:pt x="178" y="457"/>
                  <a:pt x="178" y="457"/>
                </a:cubicBezTo>
                <a:cubicBezTo>
                  <a:pt x="178" y="457"/>
                  <a:pt x="178" y="457"/>
                  <a:pt x="178" y="457"/>
                </a:cubicBezTo>
                <a:cubicBezTo>
                  <a:pt x="178" y="456"/>
                  <a:pt x="177" y="455"/>
                  <a:pt x="178" y="454"/>
                </a:cubicBezTo>
                <a:cubicBezTo>
                  <a:pt x="178" y="453"/>
                  <a:pt x="178" y="453"/>
                  <a:pt x="178" y="453"/>
                </a:cubicBezTo>
                <a:cubicBezTo>
                  <a:pt x="178" y="452"/>
                  <a:pt x="179" y="451"/>
                  <a:pt x="178" y="450"/>
                </a:cubicBezTo>
                <a:cubicBezTo>
                  <a:pt x="178" y="450"/>
                  <a:pt x="178" y="450"/>
                  <a:pt x="178" y="450"/>
                </a:cubicBezTo>
                <a:cubicBezTo>
                  <a:pt x="178" y="450"/>
                  <a:pt x="178" y="450"/>
                  <a:pt x="178" y="450"/>
                </a:cubicBezTo>
                <a:close/>
                <a:moveTo>
                  <a:pt x="179" y="457"/>
                </a:moveTo>
                <a:cubicBezTo>
                  <a:pt x="179" y="457"/>
                  <a:pt x="179" y="457"/>
                  <a:pt x="178" y="457"/>
                </a:cubicBezTo>
                <a:cubicBezTo>
                  <a:pt x="178" y="457"/>
                  <a:pt x="178" y="457"/>
                  <a:pt x="178" y="457"/>
                </a:cubicBezTo>
                <a:cubicBezTo>
                  <a:pt x="178" y="457"/>
                  <a:pt x="178" y="457"/>
                  <a:pt x="178" y="457"/>
                </a:cubicBezTo>
                <a:cubicBezTo>
                  <a:pt x="178" y="457"/>
                  <a:pt x="178" y="457"/>
                  <a:pt x="178" y="458"/>
                </a:cubicBezTo>
                <a:cubicBezTo>
                  <a:pt x="179" y="457"/>
                  <a:pt x="179" y="457"/>
                  <a:pt x="179" y="457"/>
                </a:cubicBezTo>
                <a:cubicBezTo>
                  <a:pt x="179" y="458"/>
                  <a:pt x="179" y="458"/>
                  <a:pt x="179" y="457"/>
                </a:cubicBezTo>
                <a:cubicBezTo>
                  <a:pt x="179" y="457"/>
                  <a:pt x="179" y="457"/>
                  <a:pt x="179" y="457"/>
                </a:cubicBezTo>
                <a:close/>
                <a:moveTo>
                  <a:pt x="164" y="442"/>
                </a:moveTo>
                <a:cubicBezTo>
                  <a:pt x="164" y="442"/>
                  <a:pt x="164" y="442"/>
                  <a:pt x="164" y="442"/>
                </a:cubicBezTo>
                <a:cubicBezTo>
                  <a:pt x="164" y="442"/>
                  <a:pt x="164" y="442"/>
                  <a:pt x="164" y="442"/>
                </a:cubicBezTo>
                <a:cubicBezTo>
                  <a:pt x="164" y="442"/>
                  <a:pt x="164" y="442"/>
                  <a:pt x="164" y="442"/>
                </a:cubicBezTo>
                <a:cubicBezTo>
                  <a:pt x="164" y="442"/>
                  <a:pt x="164" y="443"/>
                  <a:pt x="164" y="444"/>
                </a:cubicBezTo>
                <a:cubicBezTo>
                  <a:pt x="164" y="444"/>
                  <a:pt x="164" y="444"/>
                  <a:pt x="164" y="444"/>
                </a:cubicBezTo>
                <a:cubicBezTo>
                  <a:pt x="164" y="444"/>
                  <a:pt x="164" y="444"/>
                  <a:pt x="164" y="444"/>
                </a:cubicBezTo>
                <a:cubicBezTo>
                  <a:pt x="164" y="443"/>
                  <a:pt x="164" y="442"/>
                  <a:pt x="164" y="442"/>
                </a:cubicBezTo>
                <a:close/>
                <a:moveTo>
                  <a:pt x="164" y="421"/>
                </a:moveTo>
                <a:cubicBezTo>
                  <a:pt x="164" y="422"/>
                  <a:pt x="164" y="423"/>
                  <a:pt x="164" y="424"/>
                </a:cubicBezTo>
                <a:cubicBezTo>
                  <a:pt x="164" y="425"/>
                  <a:pt x="164" y="426"/>
                  <a:pt x="164" y="427"/>
                </a:cubicBezTo>
                <a:cubicBezTo>
                  <a:pt x="164" y="427"/>
                  <a:pt x="164" y="427"/>
                  <a:pt x="165" y="427"/>
                </a:cubicBezTo>
                <a:cubicBezTo>
                  <a:pt x="165" y="427"/>
                  <a:pt x="165" y="427"/>
                  <a:pt x="165" y="427"/>
                </a:cubicBezTo>
                <a:cubicBezTo>
                  <a:pt x="165" y="426"/>
                  <a:pt x="165" y="425"/>
                  <a:pt x="165" y="424"/>
                </a:cubicBezTo>
                <a:cubicBezTo>
                  <a:pt x="165" y="423"/>
                  <a:pt x="164" y="422"/>
                  <a:pt x="164" y="422"/>
                </a:cubicBezTo>
                <a:cubicBezTo>
                  <a:pt x="165" y="421"/>
                  <a:pt x="164" y="421"/>
                  <a:pt x="164" y="421"/>
                </a:cubicBezTo>
                <a:cubicBezTo>
                  <a:pt x="164" y="421"/>
                  <a:pt x="164" y="421"/>
                  <a:pt x="164" y="421"/>
                </a:cubicBezTo>
                <a:cubicBezTo>
                  <a:pt x="164" y="421"/>
                  <a:pt x="164" y="421"/>
                  <a:pt x="164" y="421"/>
                </a:cubicBezTo>
                <a:close/>
                <a:moveTo>
                  <a:pt x="162" y="394"/>
                </a:moveTo>
                <a:cubicBezTo>
                  <a:pt x="162" y="397"/>
                  <a:pt x="162" y="400"/>
                  <a:pt x="163" y="402"/>
                </a:cubicBezTo>
                <a:cubicBezTo>
                  <a:pt x="163" y="406"/>
                  <a:pt x="163" y="410"/>
                  <a:pt x="163" y="413"/>
                </a:cubicBezTo>
                <a:cubicBezTo>
                  <a:pt x="163" y="413"/>
                  <a:pt x="163" y="413"/>
                  <a:pt x="163" y="413"/>
                </a:cubicBezTo>
                <a:cubicBezTo>
                  <a:pt x="163" y="413"/>
                  <a:pt x="164" y="413"/>
                  <a:pt x="164" y="413"/>
                </a:cubicBezTo>
                <a:cubicBezTo>
                  <a:pt x="164" y="410"/>
                  <a:pt x="164" y="406"/>
                  <a:pt x="163" y="402"/>
                </a:cubicBezTo>
                <a:cubicBezTo>
                  <a:pt x="163" y="400"/>
                  <a:pt x="163" y="397"/>
                  <a:pt x="163" y="394"/>
                </a:cubicBezTo>
                <a:cubicBezTo>
                  <a:pt x="163" y="394"/>
                  <a:pt x="163" y="394"/>
                  <a:pt x="163" y="394"/>
                </a:cubicBezTo>
                <a:cubicBezTo>
                  <a:pt x="163" y="394"/>
                  <a:pt x="162" y="394"/>
                  <a:pt x="162" y="394"/>
                </a:cubicBezTo>
                <a:cubicBezTo>
                  <a:pt x="162" y="394"/>
                  <a:pt x="162" y="394"/>
                  <a:pt x="162" y="394"/>
                </a:cubicBezTo>
                <a:close/>
                <a:moveTo>
                  <a:pt x="162" y="400"/>
                </a:moveTo>
                <a:cubicBezTo>
                  <a:pt x="162" y="399"/>
                  <a:pt x="161" y="399"/>
                  <a:pt x="161" y="400"/>
                </a:cubicBezTo>
                <a:cubicBezTo>
                  <a:pt x="161" y="400"/>
                  <a:pt x="161" y="400"/>
                  <a:pt x="161" y="400"/>
                </a:cubicBezTo>
                <a:cubicBezTo>
                  <a:pt x="161" y="400"/>
                  <a:pt x="161" y="400"/>
                  <a:pt x="161" y="400"/>
                </a:cubicBezTo>
                <a:cubicBezTo>
                  <a:pt x="162" y="400"/>
                  <a:pt x="162" y="401"/>
                  <a:pt x="162" y="401"/>
                </a:cubicBezTo>
                <a:cubicBezTo>
                  <a:pt x="162" y="402"/>
                  <a:pt x="162" y="402"/>
                  <a:pt x="162" y="402"/>
                </a:cubicBezTo>
                <a:cubicBezTo>
                  <a:pt x="162" y="402"/>
                  <a:pt x="162" y="402"/>
                  <a:pt x="162" y="402"/>
                </a:cubicBezTo>
                <a:cubicBezTo>
                  <a:pt x="162" y="402"/>
                  <a:pt x="162" y="402"/>
                  <a:pt x="162" y="402"/>
                </a:cubicBezTo>
                <a:cubicBezTo>
                  <a:pt x="162" y="401"/>
                  <a:pt x="162" y="401"/>
                  <a:pt x="162" y="401"/>
                </a:cubicBezTo>
                <a:cubicBezTo>
                  <a:pt x="162" y="401"/>
                  <a:pt x="162" y="400"/>
                  <a:pt x="162" y="400"/>
                </a:cubicBezTo>
                <a:close/>
                <a:moveTo>
                  <a:pt x="161" y="387"/>
                </a:moveTo>
                <a:cubicBezTo>
                  <a:pt x="161" y="387"/>
                  <a:pt x="161" y="387"/>
                  <a:pt x="161" y="387"/>
                </a:cubicBezTo>
                <a:cubicBezTo>
                  <a:pt x="161" y="387"/>
                  <a:pt x="161" y="387"/>
                  <a:pt x="161" y="387"/>
                </a:cubicBezTo>
                <a:cubicBezTo>
                  <a:pt x="161" y="387"/>
                  <a:pt x="161" y="387"/>
                  <a:pt x="161" y="387"/>
                </a:cubicBezTo>
                <a:cubicBezTo>
                  <a:pt x="161" y="387"/>
                  <a:pt x="161" y="387"/>
                  <a:pt x="161" y="387"/>
                </a:cubicBezTo>
                <a:cubicBezTo>
                  <a:pt x="161" y="387"/>
                  <a:pt x="161" y="388"/>
                  <a:pt x="161" y="388"/>
                </a:cubicBezTo>
                <a:cubicBezTo>
                  <a:pt x="161" y="388"/>
                  <a:pt x="161" y="388"/>
                  <a:pt x="161" y="388"/>
                </a:cubicBezTo>
                <a:cubicBezTo>
                  <a:pt x="161" y="388"/>
                  <a:pt x="161" y="388"/>
                  <a:pt x="161" y="388"/>
                </a:cubicBezTo>
                <a:cubicBezTo>
                  <a:pt x="161" y="388"/>
                  <a:pt x="161" y="387"/>
                  <a:pt x="161" y="387"/>
                </a:cubicBezTo>
                <a:close/>
                <a:moveTo>
                  <a:pt x="161" y="380"/>
                </a:moveTo>
                <a:cubicBezTo>
                  <a:pt x="161" y="380"/>
                  <a:pt x="161" y="380"/>
                  <a:pt x="160" y="380"/>
                </a:cubicBezTo>
                <a:cubicBezTo>
                  <a:pt x="160" y="380"/>
                  <a:pt x="160" y="380"/>
                  <a:pt x="160" y="380"/>
                </a:cubicBezTo>
                <a:cubicBezTo>
                  <a:pt x="160" y="380"/>
                  <a:pt x="160" y="380"/>
                  <a:pt x="160" y="380"/>
                </a:cubicBezTo>
                <a:cubicBezTo>
                  <a:pt x="160" y="380"/>
                  <a:pt x="160" y="381"/>
                  <a:pt x="160" y="381"/>
                </a:cubicBezTo>
                <a:cubicBezTo>
                  <a:pt x="160" y="382"/>
                  <a:pt x="161" y="383"/>
                  <a:pt x="160" y="384"/>
                </a:cubicBezTo>
                <a:cubicBezTo>
                  <a:pt x="160" y="384"/>
                  <a:pt x="161" y="385"/>
                  <a:pt x="161" y="385"/>
                </a:cubicBezTo>
                <a:cubicBezTo>
                  <a:pt x="161" y="385"/>
                  <a:pt x="161" y="384"/>
                  <a:pt x="161" y="384"/>
                </a:cubicBezTo>
                <a:cubicBezTo>
                  <a:pt x="161" y="383"/>
                  <a:pt x="161" y="382"/>
                  <a:pt x="161" y="381"/>
                </a:cubicBezTo>
                <a:cubicBezTo>
                  <a:pt x="161" y="381"/>
                  <a:pt x="161" y="380"/>
                  <a:pt x="161" y="380"/>
                </a:cubicBezTo>
                <a:close/>
                <a:moveTo>
                  <a:pt x="160" y="374"/>
                </a:moveTo>
                <a:cubicBezTo>
                  <a:pt x="160" y="374"/>
                  <a:pt x="160" y="374"/>
                  <a:pt x="160" y="374"/>
                </a:cubicBezTo>
                <a:cubicBezTo>
                  <a:pt x="160" y="374"/>
                  <a:pt x="160" y="374"/>
                  <a:pt x="160" y="374"/>
                </a:cubicBezTo>
                <a:cubicBezTo>
                  <a:pt x="160" y="374"/>
                  <a:pt x="160" y="374"/>
                  <a:pt x="160" y="374"/>
                </a:cubicBezTo>
                <a:cubicBezTo>
                  <a:pt x="160" y="375"/>
                  <a:pt x="160" y="376"/>
                  <a:pt x="160" y="376"/>
                </a:cubicBezTo>
                <a:cubicBezTo>
                  <a:pt x="160" y="377"/>
                  <a:pt x="160" y="377"/>
                  <a:pt x="160" y="378"/>
                </a:cubicBezTo>
                <a:cubicBezTo>
                  <a:pt x="160" y="378"/>
                  <a:pt x="160" y="378"/>
                  <a:pt x="160" y="378"/>
                </a:cubicBezTo>
                <a:cubicBezTo>
                  <a:pt x="160" y="378"/>
                  <a:pt x="160" y="378"/>
                  <a:pt x="160" y="378"/>
                </a:cubicBezTo>
                <a:cubicBezTo>
                  <a:pt x="161" y="377"/>
                  <a:pt x="160" y="377"/>
                  <a:pt x="160" y="376"/>
                </a:cubicBezTo>
                <a:cubicBezTo>
                  <a:pt x="160" y="376"/>
                  <a:pt x="160" y="375"/>
                  <a:pt x="160" y="374"/>
                </a:cubicBezTo>
                <a:close/>
                <a:moveTo>
                  <a:pt x="161" y="363"/>
                </a:moveTo>
                <a:cubicBezTo>
                  <a:pt x="161" y="364"/>
                  <a:pt x="161" y="364"/>
                  <a:pt x="161" y="365"/>
                </a:cubicBezTo>
                <a:cubicBezTo>
                  <a:pt x="161" y="365"/>
                  <a:pt x="161" y="365"/>
                  <a:pt x="161" y="366"/>
                </a:cubicBezTo>
                <a:cubicBezTo>
                  <a:pt x="161" y="366"/>
                  <a:pt x="161" y="366"/>
                  <a:pt x="161" y="366"/>
                </a:cubicBezTo>
                <a:cubicBezTo>
                  <a:pt x="161" y="366"/>
                  <a:pt x="161" y="366"/>
                  <a:pt x="161" y="366"/>
                </a:cubicBezTo>
                <a:cubicBezTo>
                  <a:pt x="162" y="365"/>
                  <a:pt x="161" y="365"/>
                  <a:pt x="161" y="364"/>
                </a:cubicBezTo>
                <a:cubicBezTo>
                  <a:pt x="161" y="364"/>
                  <a:pt x="161" y="364"/>
                  <a:pt x="161" y="363"/>
                </a:cubicBezTo>
                <a:cubicBezTo>
                  <a:pt x="161" y="363"/>
                  <a:pt x="161" y="363"/>
                  <a:pt x="161" y="363"/>
                </a:cubicBezTo>
                <a:cubicBezTo>
                  <a:pt x="161" y="363"/>
                  <a:pt x="161" y="363"/>
                  <a:pt x="161" y="363"/>
                </a:cubicBezTo>
                <a:cubicBezTo>
                  <a:pt x="161" y="363"/>
                  <a:pt x="161" y="363"/>
                  <a:pt x="161" y="363"/>
                </a:cubicBezTo>
                <a:close/>
                <a:moveTo>
                  <a:pt x="161" y="352"/>
                </a:moveTo>
                <a:cubicBezTo>
                  <a:pt x="160" y="354"/>
                  <a:pt x="160" y="355"/>
                  <a:pt x="160" y="357"/>
                </a:cubicBezTo>
                <a:cubicBezTo>
                  <a:pt x="160" y="357"/>
                  <a:pt x="160" y="357"/>
                  <a:pt x="161" y="357"/>
                </a:cubicBezTo>
                <a:cubicBezTo>
                  <a:pt x="161" y="357"/>
                  <a:pt x="161" y="357"/>
                  <a:pt x="161" y="357"/>
                </a:cubicBezTo>
                <a:cubicBezTo>
                  <a:pt x="161" y="355"/>
                  <a:pt x="161" y="354"/>
                  <a:pt x="161" y="352"/>
                </a:cubicBezTo>
                <a:cubicBezTo>
                  <a:pt x="161" y="352"/>
                  <a:pt x="161" y="352"/>
                  <a:pt x="161" y="352"/>
                </a:cubicBezTo>
                <a:cubicBezTo>
                  <a:pt x="161" y="352"/>
                  <a:pt x="161" y="352"/>
                  <a:pt x="161" y="352"/>
                </a:cubicBezTo>
                <a:cubicBezTo>
                  <a:pt x="161" y="352"/>
                  <a:pt x="161" y="352"/>
                  <a:pt x="161" y="352"/>
                </a:cubicBezTo>
                <a:close/>
                <a:moveTo>
                  <a:pt x="105" y="291"/>
                </a:moveTo>
                <a:cubicBezTo>
                  <a:pt x="105" y="291"/>
                  <a:pt x="105" y="292"/>
                  <a:pt x="105" y="292"/>
                </a:cubicBezTo>
                <a:cubicBezTo>
                  <a:pt x="106" y="292"/>
                  <a:pt x="106" y="292"/>
                  <a:pt x="106" y="292"/>
                </a:cubicBezTo>
                <a:cubicBezTo>
                  <a:pt x="106" y="292"/>
                  <a:pt x="106" y="292"/>
                  <a:pt x="106" y="292"/>
                </a:cubicBezTo>
                <a:cubicBezTo>
                  <a:pt x="106" y="292"/>
                  <a:pt x="106" y="291"/>
                  <a:pt x="106" y="291"/>
                </a:cubicBezTo>
                <a:cubicBezTo>
                  <a:pt x="106" y="291"/>
                  <a:pt x="106" y="291"/>
                  <a:pt x="106" y="291"/>
                </a:cubicBezTo>
                <a:cubicBezTo>
                  <a:pt x="106" y="291"/>
                  <a:pt x="106" y="290"/>
                  <a:pt x="106" y="290"/>
                </a:cubicBezTo>
                <a:cubicBezTo>
                  <a:pt x="105" y="290"/>
                  <a:pt x="105" y="290"/>
                  <a:pt x="105" y="291"/>
                </a:cubicBezTo>
                <a:cubicBezTo>
                  <a:pt x="105" y="291"/>
                  <a:pt x="105" y="291"/>
                  <a:pt x="105" y="291"/>
                </a:cubicBezTo>
                <a:close/>
                <a:moveTo>
                  <a:pt x="182" y="550"/>
                </a:moveTo>
                <a:cubicBezTo>
                  <a:pt x="182" y="551"/>
                  <a:pt x="182" y="551"/>
                  <a:pt x="182" y="551"/>
                </a:cubicBezTo>
                <a:cubicBezTo>
                  <a:pt x="182" y="552"/>
                  <a:pt x="183" y="553"/>
                  <a:pt x="182" y="553"/>
                </a:cubicBezTo>
                <a:cubicBezTo>
                  <a:pt x="182" y="554"/>
                  <a:pt x="182" y="554"/>
                  <a:pt x="182" y="554"/>
                </a:cubicBezTo>
                <a:cubicBezTo>
                  <a:pt x="182" y="554"/>
                  <a:pt x="182" y="554"/>
                  <a:pt x="182" y="554"/>
                </a:cubicBezTo>
                <a:cubicBezTo>
                  <a:pt x="182" y="555"/>
                  <a:pt x="182" y="556"/>
                  <a:pt x="182" y="557"/>
                </a:cubicBezTo>
                <a:cubicBezTo>
                  <a:pt x="182" y="558"/>
                  <a:pt x="182" y="560"/>
                  <a:pt x="183" y="561"/>
                </a:cubicBezTo>
                <a:cubicBezTo>
                  <a:pt x="183" y="561"/>
                  <a:pt x="183" y="561"/>
                  <a:pt x="184" y="561"/>
                </a:cubicBezTo>
                <a:cubicBezTo>
                  <a:pt x="184" y="561"/>
                  <a:pt x="184" y="560"/>
                  <a:pt x="184" y="560"/>
                </a:cubicBezTo>
                <a:cubicBezTo>
                  <a:pt x="183" y="559"/>
                  <a:pt x="183" y="558"/>
                  <a:pt x="183" y="557"/>
                </a:cubicBezTo>
                <a:cubicBezTo>
                  <a:pt x="183" y="556"/>
                  <a:pt x="183" y="555"/>
                  <a:pt x="183" y="554"/>
                </a:cubicBezTo>
                <a:cubicBezTo>
                  <a:pt x="183" y="553"/>
                  <a:pt x="183" y="552"/>
                  <a:pt x="183" y="551"/>
                </a:cubicBezTo>
                <a:cubicBezTo>
                  <a:pt x="183" y="550"/>
                  <a:pt x="182" y="550"/>
                  <a:pt x="182" y="550"/>
                </a:cubicBezTo>
                <a:cubicBezTo>
                  <a:pt x="182" y="550"/>
                  <a:pt x="182" y="550"/>
                  <a:pt x="182" y="550"/>
                </a:cubicBezTo>
                <a:close/>
                <a:moveTo>
                  <a:pt x="171" y="554"/>
                </a:moveTo>
                <a:cubicBezTo>
                  <a:pt x="172" y="553"/>
                  <a:pt x="172" y="552"/>
                  <a:pt x="171" y="550"/>
                </a:cubicBezTo>
                <a:cubicBezTo>
                  <a:pt x="172" y="548"/>
                  <a:pt x="171" y="546"/>
                  <a:pt x="171" y="544"/>
                </a:cubicBezTo>
                <a:cubicBezTo>
                  <a:pt x="171" y="544"/>
                  <a:pt x="171" y="544"/>
                  <a:pt x="171" y="544"/>
                </a:cubicBezTo>
                <a:cubicBezTo>
                  <a:pt x="171" y="543"/>
                  <a:pt x="171" y="542"/>
                  <a:pt x="171" y="541"/>
                </a:cubicBezTo>
                <a:cubicBezTo>
                  <a:pt x="171" y="540"/>
                  <a:pt x="170" y="539"/>
                  <a:pt x="171" y="538"/>
                </a:cubicBezTo>
                <a:cubicBezTo>
                  <a:pt x="171" y="538"/>
                  <a:pt x="171" y="537"/>
                  <a:pt x="170" y="537"/>
                </a:cubicBezTo>
                <a:cubicBezTo>
                  <a:pt x="170" y="537"/>
                  <a:pt x="170" y="537"/>
                  <a:pt x="170" y="537"/>
                </a:cubicBezTo>
                <a:cubicBezTo>
                  <a:pt x="170" y="537"/>
                  <a:pt x="170" y="538"/>
                  <a:pt x="170" y="538"/>
                </a:cubicBezTo>
                <a:cubicBezTo>
                  <a:pt x="169" y="539"/>
                  <a:pt x="170" y="540"/>
                  <a:pt x="170" y="541"/>
                </a:cubicBezTo>
                <a:cubicBezTo>
                  <a:pt x="170" y="542"/>
                  <a:pt x="170" y="543"/>
                  <a:pt x="170" y="544"/>
                </a:cubicBezTo>
                <a:cubicBezTo>
                  <a:pt x="170" y="544"/>
                  <a:pt x="170" y="544"/>
                  <a:pt x="170" y="544"/>
                </a:cubicBezTo>
                <a:cubicBezTo>
                  <a:pt x="170" y="544"/>
                  <a:pt x="170" y="544"/>
                  <a:pt x="170" y="544"/>
                </a:cubicBezTo>
                <a:cubicBezTo>
                  <a:pt x="169" y="546"/>
                  <a:pt x="172" y="549"/>
                  <a:pt x="169" y="550"/>
                </a:cubicBezTo>
                <a:cubicBezTo>
                  <a:pt x="170" y="551"/>
                  <a:pt x="169" y="552"/>
                  <a:pt x="169" y="553"/>
                </a:cubicBezTo>
                <a:cubicBezTo>
                  <a:pt x="170" y="553"/>
                  <a:pt x="170" y="553"/>
                  <a:pt x="171" y="554"/>
                </a:cubicBezTo>
                <a:cubicBezTo>
                  <a:pt x="171" y="556"/>
                  <a:pt x="171" y="558"/>
                  <a:pt x="171" y="560"/>
                </a:cubicBezTo>
                <a:cubicBezTo>
                  <a:pt x="171" y="561"/>
                  <a:pt x="171" y="563"/>
                  <a:pt x="172" y="565"/>
                </a:cubicBezTo>
                <a:cubicBezTo>
                  <a:pt x="172" y="565"/>
                  <a:pt x="172" y="565"/>
                  <a:pt x="172" y="565"/>
                </a:cubicBezTo>
                <a:cubicBezTo>
                  <a:pt x="173" y="565"/>
                  <a:pt x="173" y="565"/>
                  <a:pt x="173" y="565"/>
                </a:cubicBezTo>
                <a:cubicBezTo>
                  <a:pt x="172" y="563"/>
                  <a:pt x="172" y="561"/>
                  <a:pt x="172" y="560"/>
                </a:cubicBezTo>
                <a:cubicBezTo>
                  <a:pt x="172" y="558"/>
                  <a:pt x="172" y="556"/>
                  <a:pt x="171" y="554"/>
                </a:cubicBezTo>
                <a:close/>
                <a:moveTo>
                  <a:pt x="170" y="536"/>
                </a:moveTo>
                <a:cubicBezTo>
                  <a:pt x="170" y="536"/>
                  <a:pt x="171" y="536"/>
                  <a:pt x="171" y="535"/>
                </a:cubicBezTo>
                <a:cubicBezTo>
                  <a:pt x="171" y="534"/>
                  <a:pt x="171" y="533"/>
                  <a:pt x="170" y="532"/>
                </a:cubicBezTo>
                <a:cubicBezTo>
                  <a:pt x="170" y="532"/>
                  <a:pt x="170" y="532"/>
                  <a:pt x="170" y="532"/>
                </a:cubicBezTo>
                <a:cubicBezTo>
                  <a:pt x="171" y="528"/>
                  <a:pt x="170" y="525"/>
                  <a:pt x="170" y="522"/>
                </a:cubicBezTo>
                <a:cubicBezTo>
                  <a:pt x="168" y="521"/>
                  <a:pt x="170" y="519"/>
                  <a:pt x="169" y="519"/>
                </a:cubicBezTo>
                <a:cubicBezTo>
                  <a:pt x="169" y="519"/>
                  <a:pt x="168" y="519"/>
                  <a:pt x="168" y="519"/>
                </a:cubicBezTo>
                <a:cubicBezTo>
                  <a:pt x="168" y="523"/>
                  <a:pt x="168" y="527"/>
                  <a:pt x="168" y="530"/>
                </a:cubicBezTo>
                <a:cubicBezTo>
                  <a:pt x="170" y="530"/>
                  <a:pt x="169" y="531"/>
                  <a:pt x="170" y="532"/>
                </a:cubicBezTo>
                <a:cubicBezTo>
                  <a:pt x="170" y="533"/>
                  <a:pt x="170" y="534"/>
                  <a:pt x="170" y="535"/>
                </a:cubicBezTo>
                <a:cubicBezTo>
                  <a:pt x="170" y="535"/>
                  <a:pt x="170" y="536"/>
                  <a:pt x="170" y="536"/>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sp>
        <p:nvSpPr>
          <p:cNvPr id="12" name="文本框 11"/>
          <p:cNvSpPr txBox="1"/>
          <p:nvPr/>
        </p:nvSpPr>
        <p:spPr>
          <a:xfrm>
            <a:off x="1099718" y="3369826"/>
            <a:ext cx="5363265" cy="1060450"/>
          </a:xfrm>
          <a:prstGeom prst="rect">
            <a:avLst/>
          </a:prstGeom>
          <a:noFill/>
        </p:spPr>
        <p:txBody>
          <a:bodyPr wrap="square" rtlCol="0">
            <a:spAutoFit/>
          </a:bodyPr>
          <a:lstStyle/>
          <a:p>
            <a:pPr>
              <a:lnSpc>
                <a:spcPct val="150000"/>
              </a:lnSpc>
              <a:buNone/>
            </a:pPr>
            <a:r>
              <a:rPr lang="zh-CN" altLang="en-US" sz="1400" spc="300" dirty="0">
                <a:latin typeface="楷体" panose="02010609060101010101" charset="-122"/>
                <a:ea typeface="楷体" panose="02010609060101010101" charset="-122"/>
                <a:sym typeface="微软雅黑" panose="020B0503020204020204" charset="-122"/>
              </a:rPr>
              <a:t>点击添加文本信息点击添加文本信息点击添加文本信息点击添加文本信息点击添加文本信息点击添加文本信息点击添加文本信息</a:t>
            </a:r>
            <a:r>
              <a:rPr lang="zh-CN" altLang="en-US" sz="1400" spc="300" dirty="0">
                <a:latin typeface="隶书" panose="02010509060101010101" pitchFamily="49" charset="-122"/>
                <a:ea typeface="隶书" panose="02010509060101010101" pitchFamily="49" charset="-122"/>
                <a:sym typeface="微软雅黑" panose="020B0503020204020204" charset="-122"/>
              </a:rPr>
              <a:t> </a:t>
            </a:r>
            <a:endParaRPr lang="zh-CN" altLang="en-US" sz="1400" dirty="0">
              <a:latin typeface="隶书" panose="02010509060101010101" pitchFamily="49" charset="-122"/>
              <a:ea typeface="隶书" panose="02010509060101010101" pitchFamily="49" charset="-122"/>
            </a:endParaRPr>
          </a:p>
        </p:txBody>
      </p:sp>
      <p:sp>
        <p:nvSpPr>
          <p:cNvPr id="3" name="文本框 2"/>
          <p:cNvSpPr txBox="1"/>
          <p:nvPr/>
        </p:nvSpPr>
        <p:spPr>
          <a:xfrm>
            <a:off x="1650898" y="2786123"/>
            <a:ext cx="1816100" cy="583565"/>
          </a:xfrm>
          <a:prstGeom prst="rect">
            <a:avLst/>
          </a:prstGeom>
          <a:noFill/>
        </p:spPr>
        <p:txBody>
          <a:bodyPr wrap="none" rtlCol="0">
            <a:spAutoFit/>
          </a:bodyPr>
          <a:lstStyle/>
          <a:p>
            <a:pPr algn="dist"/>
            <a:r>
              <a:rPr lang="zh-CN" altLang="en-US" sz="3200" b="1" dirty="0">
                <a:solidFill>
                  <a:schemeClr val="bg2">
                    <a:lumMod val="10000"/>
                  </a:schemeClr>
                </a:solidFill>
                <a:latin typeface="楷体" panose="02010609060101010101" charset="-122"/>
                <a:ea typeface="楷体" panose="02010609060101010101" charset="-122"/>
                <a:sym typeface="+mn-ea"/>
              </a:rPr>
              <a:t>浮生若梦</a:t>
            </a:r>
            <a:endParaRPr lang="zh-CN" altLang="en-US" sz="3200" dirty="0">
              <a:latin typeface="隶书" panose="02010509060101010101" pitchFamily="49" charset="-122"/>
              <a:ea typeface="隶书" panose="02010509060101010101" pitchFamily="49" charset="-122"/>
            </a:endParaRPr>
          </a:p>
        </p:txBody>
      </p:sp>
      <p:sp>
        <p:nvSpPr>
          <p:cNvPr id="14" name="Freeform 188"/>
          <p:cNvSpPr>
            <a:spLocks noEditPoints="1"/>
          </p:cNvSpPr>
          <p:nvPr/>
        </p:nvSpPr>
        <p:spPr bwMode="auto">
          <a:xfrm rot="5400000">
            <a:off x="3688213" y="1906382"/>
            <a:ext cx="121312" cy="5687140"/>
          </a:xfrm>
          <a:custGeom>
            <a:avLst/>
            <a:gdLst>
              <a:gd name="T0" fmla="*/ 137 w 367"/>
              <a:gd name="T1" fmla="*/ 772 h 1237"/>
              <a:gd name="T2" fmla="*/ 176 w 367"/>
              <a:gd name="T3" fmla="*/ 600 h 1237"/>
              <a:gd name="T4" fmla="*/ 181 w 367"/>
              <a:gd name="T5" fmla="*/ 522 h 1237"/>
              <a:gd name="T6" fmla="*/ 160 w 367"/>
              <a:gd name="T7" fmla="*/ 282 h 1237"/>
              <a:gd name="T8" fmla="*/ 135 w 367"/>
              <a:gd name="T9" fmla="*/ 965 h 1237"/>
              <a:gd name="T10" fmla="*/ 138 w 367"/>
              <a:gd name="T11" fmla="*/ 870 h 1237"/>
              <a:gd name="T12" fmla="*/ 140 w 367"/>
              <a:gd name="T13" fmla="*/ 804 h 1237"/>
              <a:gd name="T14" fmla="*/ 150 w 367"/>
              <a:gd name="T15" fmla="*/ 774 h 1237"/>
              <a:gd name="T16" fmla="*/ 162 w 367"/>
              <a:gd name="T17" fmla="*/ 970 h 1237"/>
              <a:gd name="T18" fmla="*/ 137 w 367"/>
              <a:gd name="T19" fmla="*/ 826 h 1237"/>
              <a:gd name="T20" fmla="*/ 194 w 367"/>
              <a:gd name="T21" fmla="*/ 790 h 1237"/>
              <a:gd name="T22" fmla="*/ 184 w 367"/>
              <a:gd name="T23" fmla="*/ 567 h 1237"/>
              <a:gd name="T24" fmla="*/ 146 w 367"/>
              <a:gd name="T25" fmla="*/ 1177 h 1237"/>
              <a:gd name="T26" fmla="*/ 118 w 367"/>
              <a:gd name="T27" fmla="*/ 1066 h 1237"/>
              <a:gd name="T28" fmla="*/ 130 w 367"/>
              <a:gd name="T29" fmla="*/ 715 h 1237"/>
              <a:gd name="T30" fmla="*/ 177 w 367"/>
              <a:gd name="T31" fmla="*/ 595 h 1237"/>
              <a:gd name="T32" fmla="*/ 165 w 367"/>
              <a:gd name="T33" fmla="*/ 465 h 1237"/>
              <a:gd name="T34" fmla="*/ 180 w 367"/>
              <a:gd name="T35" fmla="*/ 748 h 1237"/>
              <a:gd name="T36" fmla="*/ 189 w 367"/>
              <a:gd name="T37" fmla="*/ 878 h 1237"/>
              <a:gd name="T38" fmla="*/ 190 w 367"/>
              <a:gd name="T39" fmla="*/ 1063 h 1237"/>
              <a:gd name="T40" fmla="*/ 195 w 367"/>
              <a:gd name="T41" fmla="*/ 970 h 1237"/>
              <a:gd name="T42" fmla="*/ 196 w 367"/>
              <a:gd name="T43" fmla="*/ 848 h 1237"/>
              <a:gd name="T44" fmla="*/ 194 w 367"/>
              <a:gd name="T45" fmla="*/ 1147 h 1237"/>
              <a:gd name="T46" fmla="*/ 176 w 367"/>
              <a:gd name="T47" fmla="*/ 745 h 1237"/>
              <a:gd name="T48" fmla="*/ 187 w 367"/>
              <a:gd name="T49" fmla="*/ 906 h 1237"/>
              <a:gd name="T50" fmla="*/ 187 w 367"/>
              <a:gd name="T51" fmla="*/ 916 h 1237"/>
              <a:gd name="T52" fmla="*/ 188 w 367"/>
              <a:gd name="T53" fmla="*/ 886 h 1237"/>
              <a:gd name="T54" fmla="*/ 186 w 367"/>
              <a:gd name="T55" fmla="*/ 841 h 1237"/>
              <a:gd name="T56" fmla="*/ 186 w 367"/>
              <a:gd name="T57" fmla="*/ 847 h 1237"/>
              <a:gd name="T58" fmla="*/ 46 w 367"/>
              <a:gd name="T59" fmla="*/ 36 h 1237"/>
              <a:gd name="T60" fmla="*/ 65 w 367"/>
              <a:gd name="T61" fmla="*/ 11 h 1237"/>
              <a:gd name="T62" fmla="*/ 88 w 367"/>
              <a:gd name="T63" fmla="*/ 123 h 1237"/>
              <a:gd name="T64" fmla="*/ 97 w 367"/>
              <a:gd name="T65" fmla="*/ 192 h 1237"/>
              <a:gd name="T66" fmla="*/ 116 w 367"/>
              <a:gd name="T67" fmla="*/ 519 h 1237"/>
              <a:gd name="T68" fmla="*/ 129 w 367"/>
              <a:gd name="T69" fmla="*/ 879 h 1237"/>
              <a:gd name="T70" fmla="*/ 127 w 367"/>
              <a:gd name="T71" fmla="*/ 1126 h 1237"/>
              <a:gd name="T72" fmla="*/ 114 w 367"/>
              <a:gd name="T73" fmla="*/ 1128 h 1237"/>
              <a:gd name="T74" fmla="*/ 120 w 367"/>
              <a:gd name="T75" fmla="*/ 985 h 1237"/>
              <a:gd name="T76" fmla="*/ 105 w 367"/>
              <a:gd name="T77" fmla="*/ 1155 h 1237"/>
              <a:gd name="T78" fmla="*/ 45 w 367"/>
              <a:gd name="T79" fmla="*/ 1172 h 1237"/>
              <a:gd name="T80" fmla="*/ 18 w 367"/>
              <a:gd name="T81" fmla="*/ 1005 h 1237"/>
              <a:gd name="T82" fmla="*/ 8 w 367"/>
              <a:gd name="T83" fmla="*/ 580 h 1237"/>
              <a:gd name="T84" fmla="*/ 6 w 367"/>
              <a:gd name="T85" fmla="*/ 180 h 1237"/>
              <a:gd name="T86" fmla="*/ 129 w 367"/>
              <a:gd name="T87" fmla="*/ 874 h 1237"/>
              <a:gd name="T88" fmla="*/ 117 w 367"/>
              <a:gd name="T89" fmla="*/ 1068 h 1237"/>
              <a:gd name="T90" fmla="*/ 160 w 367"/>
              <a:gd name="T91" fmla="*/ 814 h 1237"/>
              <a:gd name="T92" fmla="*/ 192 w 367"/>
              <a:gd name="T93" fmla="*/ 766 h 1237"/>
              <a:gd name="T94" fmla="*/ 192 w 367"/>
              <a:gd name="T95" fmla="*/ 765 h 1237"/>
              <a:gd name="T96" fmla="*/ 181 w 367"/>
              <a:gd name="T97" fmla="*/ 729 h 1237"/>
              <a:gd name="T98" fmla="*/ 144 w 367"/>
              <a:gd name="T99" fmla="*/ 738 h 1237"/>
              <a:gd name="T100" fmla="*/ 188 w 367"/>
              <a:gd name="T101" fmla="*/ 683 h 1237"/>
              <a:gd name="T102" fmla="*/ 188 w 367"/>
              <a:gd name="T103" fmla="*/ 663 h 1237"/>
              <a:gd name="T104" fmla="*/ 170 w 367"/>
              <a:gd name="T105" fmla="*/ 572 h 1237"/>
              <a:gd name="T106" fmla="*/ 174 w 367"/>
              <a:gd name="T107" fmla="*/ 594 h 1237"/>
              <a:gd name="T108" fmla="*/ 178 w 367"/>
              <a:gd name="T109" fmla="*/ 606 h 1237"/>
              <a:gd name="T110" fmla="*/ 126 w 367"/>
              <a:gd name="T111" fmla="*/ 591 h 1237"/>
              <a:gd name="T112" fmla="*/ 170 w 367"/>
              <a:gd name="T113" fmla="*/ 516 h 1237"/>
              <a:gd name="T114" fmla="*/ 172 w 367"/>
              <a:gd name="T115" fmla="*/ 479 h 1237"/>
              <a:gd name="T116" fmla="*/ 166 w 367"/>
              <a:gd name="T117" fmla="*/ 476 h 1237"/>
              <a:gd name="T118" fmla="*/ 179 w 367"/>
              <a:gd name="T119" fmla="*/ 457 h 1237"/>
              <a:gd name="T120" fmla="*/ 161 w 367"/>
              <a:gd name="T121" fmla="*/ 387 h 1237"/>
              <a:gd name="T122" fmla="*/ 106 w 367"/>
              <a:gd name="T123" fmla="*/ 291 h 1237"/>
              <a:gd name="T124" fmla="*/ 170 w 367"/>
              <a:gd name="T125" fmla="*/ 535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7" h="1237">
                <a:moveTo>
                  <a:pt x="127" y="1235"/>
                </a:moveTo>
                <a:cubicBezTo>
                  <a:pt x="128" y="1234"/>
                  <a:pt x="129" y="1233"/>
                  <a:pt x="130" y="1233"/>
                </a:cubicBezTo>
                <a:cubicBezTo>
                  <a:pt x="131" y="1235"/>
                  <a:pt x="131" y="1236"/>
                  <a:pt x="129" y="1237"/>
                </a:cubicBezTo>
                <a:cubicBezTo>
                  <a:pt x="128" y="1237"/>
                  <a:pt x="127" y="1236"/>
                  <a:pt x="127" y="1235"/>
                </a:cubicBezTo>
                <a:close/>
                <a:moveTo>
                  <a:pt x="114" y="1175"/>
                </a:moveTo>
                <a:cubicBezTo>
                  <a:pt x="114" y="1174"/>
                  <a:pt x="114" y="1173"/>
                  <a:pt x="114" y="1174"/>
                </a:cubicBezTo>
                <a:cubicBezTo>
                  <a:pt x="114" y="1174"/>
                  <a:pt x="114" y="1175"/>
                  <a:pt x="114" y="1175"/>
                </a:cubicBezTo>
                <a:close/>
                <a:moveTo>
                  <a:pt x="171" y="1112"/>
                </a:moveTo>
                <a:cubicBezTo>
                  <a:pt x="173" y="1112"/>
                  <a:pt x="174" y="1110"/>
                  <a:pt x="173" y="1108"/>
                </a:cubicBezTo>
                <a:cubicBezTo>
                  <a:pt x="172" y="1109"/>
                  <a:pt x="171" y="1108"/>
                  <a:pt x="170" y="1109"/>
                </a:cubicBezTo>
                <a:cubicBezTo>
                  <a:pt x="169" y="1110"/>
                  <a:pt x="169" y="1112"/>
                  <a:pt x="171" y="1112"/>
                </a:cubicBezTo>
                <a:close/>
                <a:moveTo>
                  <a:pt x="192" y="1070"/>
                </a:moveTo>
                <a:cubicBezTo>
                  <a:pt x="192" y="1070"/>
                  <a:pt x="191" y="1069"/>
                  <a:pt x="191" y="1070"/>
                </a:cubicBezTo>
                <a:cubicBezTo>
                  <a:pt x="191" y="1070"/>
                  <a:pt x="191" y="1071"/>
                  <a:pt x="192" y="1070"/>
                </a:cubicBezTo>
                <a:close/>
                <a:moveTo>
                  <a:pt x="252" y="996"/>
                </a:moveTo>
                <a:cubicBezTo>
                  <a:pt x="252" y="995"/>
                  <a:pt x="252" y="995"/>
                  <a:pt x="251" y="995"/>
                </a:cubicBezTo>
                <a:cubicBezTo>
                  <a:pt x="251" y="995"/>
                  <a:pt x="251" y="996"/>
                  <a:pt x="252" y="996"/>
                </a:cubicBezTo>
                <a:close/>
                <a:moveTo>
                  <a:pt x="251" y="994"/>
                </a:moveTo>
                <a:cubicBezTo>
                  <a:pt x="252" y="994"/>
                  <a:pt x="252" y="993"/>
                  <a:pt x="251" y="993"/>
                </a:cubicBezTo>
                <a:cubicBezTo>
                  <a:pt x="252" y="994"/>
                  <a:pt x="251" y="994"/>
                  <a:pt x="251" y="994"/>
                </a:cubicBezTo>
                <a:close/>
                <a:moveTo>
                  <a:pt x="253" y="992"/>
                </a:moveTo>
                <a:cubicBezTo>
                  <a:pt x="253" y="992"/>
                  <a:pt x="253" y="991"/>
                  <a:pt x="253" y="991"/>
                </a:cubicBezTo>
                <a:cubicBezTo>
                  <a:pt x="253" y="991"/>
                  <a:pt x="252" y="991"/>
                  <a:pt x="252" y="991"/>
                </a:cubicBezTo>
                <a:cubicBezTo>
                  <a:pt x="252" y="991"/>
                  <a:pt x="252" y="992"/>
                  <a:pt x="253" y="992"/>
                </a:cubicBezTo>
                <a:close/>
                <a:moveTo>
                  <a:pt x="118" y="1056"/>
                </a:moveTo>
                <a:cubicBezTo>
                  <a:pt x="118" y="1056"/>
                  <a:pt x="118" y="1055"/>
                  <a:pt x="118" y="1055"/>
                </a:cubicBezTo>
                <a:cubicBezTo>
                  <a:pt x="117" y="1055"/>
                  <a:pt x="117" y="1056"/>
                  <a:pt x="118" y="1056"/>
                </a:cubicBezTo>
                <a:close/>
                <a:moveTo>
                  <a:pt x="118" y="1051"/>
                </a:moveTo>
                <a:cubicBezTo>
                  <a:pt x="117" y="1051"/>
                  <a:pt x="117" y="1052"/>
                  <a:pt x="118" y="1052"/>
                </a:cubicBezTo>
                <a:cubicBezTo>
                  <a:pt x="117" y="1052"/>
                  <a:pt x="119" y="1051"/>
                  <a:pt x="118" y="1051"/>
                </a:cubicBezTo>
                <a:close/>
                <a:moveTo>
                  <a:pt x="162" y="920"/>
                </a:moveTo>
                <a:cubicBezTo>
                  <a:pt x="162" y="920"/>
                  <a:pt x="162" y="919"/>
                  <a:pt x="162" y="919"/>
                </a:cubicBezTo>
                <a:cubicBezTo>
                  <a:pt x="162" y="920"/>
                  <a:pt x="162" y="920"/>
                  <a:pt x="162" y="920"/>
                </a:cubicBezTo>
                <a:close/>
                <a:moveTo>
                  <a:pt x="186" y="882"/>
                </a:moveTo>
                <a:cubicBezTo>
                  <a:pt x="187" y="881"/>
                  <a:pt x="187" y="881"/>
                  <a:pt x="186" y="880"/>
                </a:cubicBezTo>
                <a:cubicBezTo>
                  <a:pt x="186" y="881"/>
                  <a:pt x="186" y="881"/>
                  <a:pt x="186" y="882"/>
                </a:cubicBezTo>
                <a:close/>
                <a:moveTo>
                  <a:pt x="194" y="805"/>
                </a:moveTo>
                <a:cubicBezTo>
                  <a:pt x="194" y="805"/>
                  <a:pt x="194" y="805"/>
                  <a:pt x="193" y="804"/>
                </a:cubicBezTo>
                <a:cubicBezTo>
                  <a:pt x="193" y="805"/>
                  <a:pt x="193" y="805"/>
                  <a:pt x="193" y="805"/>
                </a:cubicBezTo>
                <a:cubicBezTo>
                  <a:pt x="193" y="805"/>
                  <a:pt x="193" y="805"/>
                  <a:pt x="194" y="805"/>
                </a:cubicBezTo>
                <a:close/>
                <a:moveTo>
                  <a:pt x="194" y="802"/>
                </a:moveTo>
                <a:cubicBezTo>
                  <a:pt x="193" y="802"/>
                  <a:pt x="193" y="801"/>
                  <a:pt x="193" y="801"/>
                </a:cubicBezTo>
                <a:cubicBezTo>
                  <a:pt x="193" y="801"/>
                  <a:pt x="193" y="802"/>
                  <a:pt x="194" y="802"/>
                </a:cubicBezTo>
                <a:close/>
                <a:moveTo>
                  <a:pt x="155" y="769"/>
                </a:moveTo>
                <a:cubicBezTo>
                  <a:pt x="154" y="769"/>
                  <a:pt x="154" y="770"/>
                  <a:pt x="155" y="770"/>
                </a:cubicBezTo>
                <a:cubicBezTo>
                  <a:pt x="154" y="769"/>
                  <a:pt x="155" y="769"/>
                  <a:pt x="155" y="769"/>
                </a:cubicBezTo>
                <a:close/>
                <a:moveTo>
                  <a:pt x="137" y="772"/>
                </a:moveTo>
                <a:cubicBezTo>
                  <a:pt x="138" y="771"/>
                  <a:pt x="137" y="771"/>
                  <a:pt x="137" y="771"/>
                </a:cubicBezTo>
                <a:cubicBezTo>
                  <a:pt x="136" y="771"/>
                  <a:pt x="136" y="771"/>
                  <a:pt x="137" y="772"/>
                </a:cubicBezTo>
                <a:close/>
                <a:moveTo>
                  <a:pt x="137" y="752"/>
                </a:moveTo>
                <a:cubicBezTo>
                  <a:pt x="137" y="751"/>
                  <a:pt x="137" y="751"/>
                  <a:pt x="137" y="751"/>
                </a:cubicBezTo>
                <a:cubicBezTo>
                  <a:pt x="137" y="751"/>
                  <a:pt x="137" y="752"/>
                  <a:pt x="137" y="752"/>
                </a:cubicBezTo>
                <a:close/>
                <a:moveTo>
                  <a:pt x="180" y="707"/>
                </a:moveTo>
                <a:cubicBezTo>
                  <a:pt x="180" y="708"/>
                  <a:pt x="180" y="708"/>
                  <a:pt x="181" y="707"/>
                </a:cubicBezTo>
                <a:cubicBezTo>
                  <a:pt x="180" y="706"/>
                  <a:pt x="180" y="707"/>
                  <a:pt x="180" y="707"/>
                </a:cubicBezTo>
                <a:close/>
                <a:moveTo>
                  <a:pt x="147" y="737"/>
                </a:moveTo>
                <a:cubicBezTo>
                  <a:pt x="147" y="737"/>
                  <a:pt x="147" y="736"/>
                  <a:pt x="147" y="736"/>
                </a:cubicBezTo>
                <a:cubicBezTo>
                  <a:pt x="147" y="736"/>
                  <a:pt x="147" y="736"/>
                  <a:pt x="147" y="736"/>
                </a:cubicBezTo>
                <a:cubicBezTo>
                  <a:pt x="147" y="736"/>
                  <a:pt x="147" y="737"/>
                  <a:pt x="147" y="737"/>
                </a:cubicBezTo>
                <a:close/>
                <a:moveTo>
                  <a:pt x="140" y="740"/>
                </a:moveTo>
                <a:cubicBezTo>
                  <a:pt x="140" y="740"/>
                  <a:pt x="140" y="742"/>
                  <a:pt x="141" y="741"/>
                </a:cubicBezTo>
                <a:cubicBezTo>
                  <a:pt x="140" y="740"/>
                  <a:pt x="141" y="740"/>
                  <a:pt x="140" y="740"/>
                </a:cubicBezTo>
                <a:close/>
                <a:moveTo>
                  <a:pt x="139" y="723"/>
                </a:moveTo>
                <a:cubicBezTo>
                  <a:pt x="139" y="724"/>
                  <a:pt x="139" y="724"/>
                  <a:pt x="139" y="724"/>
                </a:cubicBezTo>
                <a:cubicBezTo>
                  <a:pt x="139" y="724"/>
                  <a:pt x="139" y="725"/>
                  <a:pt x="139" y="725"/>
                </a:cubicBezTo>
                <a:cubicBezTo>
                  <a:pt x="139" y="724"/>
                  <a:pt x="139" y="723"/>
                  <a:pt x="139" y="723"/>
                </a:cubicBezTo>
                <a:close/>
                <a:moveTo>
                  <a:pt x="181" y="680"/>
                </a:moveTo>
                <a:cubicBezTo>
                  <a:pt x="180" y="679"/>
                  <a:pt x="180" y="679"/>
                  <a:pt x="180" y="679"/>
                </a:cubicBezTo>
                <a:cubicBezTo>
                  <a:pt x="180" y="679"/>
                  <a:pt x="181" y="678"/>
                  <a:pt x="181" y="678"/>
                </a:cubicBezTo>
                <a:cubicBezTo>
                  <a:pt x="180" y="679"/>
                  <a:pt x="180" y="679"/>
                  <a:pt x="180" y="679"/>
                </a:cubicBezTo>
                <a:cubicBezTo>
                  <a:pt x="180" y="679"/>
                  <a:pt x="180" y="680"/>
                  <a:pt x="181" y="680"/>
                </a:cubicBezTo>
                <a:close/>
                <a:moveTo>
                  <a:pt x="139" y="715"/>
                </a:moveTo>
                <a:cubicBezTo>
                  <a:pt x="138" y="716"/>
                  <a:pt x="138" y="716"/>
                  <a:pt x="138" y="717"/>
                </a:cubicBezTo>
                <a:cubicBezTo>
                  <a:pt x="139" y="716"/>
                  <a:pt x="139" y="716"/>
                  <a:pt x="139" y="715"/>
                </a:cubicBezTo>
                <a:close/>
                <a:moveTo>
                  <a:pt x="138" y="706"/>
                </a:moveTo>
                <a:cubicBezTo>
                  <a:pt x="137" y="706"/>
                  <a:pt x="137" y="708"/>
                  <a:pt x="138" y="707"/>
                </a:cubicBezTo>
                <a:cubicBezTo>
                  <a:pt x="138" y="707"/>
                  <a:pt x="138" y="707"/>
                  <a:pt x="138" y="706"/>
                </a:cubicBezTo>
                <a:close/>
                <a:moveTo>
                  <a:pt x="186" y="639"/>
                </a:moveTo>
                <a:cubicBezTo>
                  <a:pt x="187" y="640"/>
                  <a:pt x="187" y="639"/>
                  <a:pt x="187" y="640"/>
                </a:cubicBezTo>
                <a:cubicBezTo>
                  <a:pt x="187" y="640"/>
                  <a:pt x="188" y="640"/>
                  <a:pt x="188" y="640"/>
                </a:cubicBezTo>
                <a:cubicBezTo>
                  <a:pt x="187" y="639"/>
                  <a:pt x="187" y="638"/>
                  <a:pt x="187" y="638"/>
                </a:cubicBezTo>
                <a:cubicBezTo>
                  <a:pt x="187" y="639"/>
                  <a:pt x="186" y="639"/>
                  <a:pt x="186" y="639"/>
                </a:cubicBezTo>
                <a:close/>
                <a:moveTo>
                  <a:pt x="176" y="643"/>
                </a:moveTo>
                <a:cubicBezTo>
                  <a:pt x="175" y="643"/>
                  <a:pt x="176" y="644"/>
                  <a:pt x="175" y="644"/>
                </a:cubicBezTo>
                <a:cubicBezTo>
                  <a:pt x="176" y="644"/>
                  <a:pt x="176" y="643"/>
                  <a:pt x="176" y="643"/>
                </a:cubicBezTo>
                <a:close/>
                <a:moveTo>
                  <a:pt x="186" y="621"/>
                </a:moveTo>
                <a:cubicBezTo>
                  <a:pt x="186" y="621"/>
                  <a:pt x="186" y="621"/>
                  <a:pt x="186" y="621"/>
                </a:cubicBezTo>
                <a:cubicBezTo>
                  <a:pt x="186" y="621"/>
                  <a:pt x="187" y="620"/>
                  <a:pt x="186" y="620"/>
                </a:cubicBezTo>
                <a:cubicBezTo>
                  <a:pt x="186" y="620"/>
                  <a:pt x="185" y="621"/>
                  <a:pt x="186" y="621"/>
                </a:cubicBezTo>
                <a:cubicBezTo>
                  <a:pt x="186" y="622"/>
                  <a:pt x="186" y="621"/>
                  <a:pt x="186" y="621"/>
                </a:cubicBezTo>
                <a:close/>
                <a:moveTo>
                  <a:pt x="185" y="599"/>
                </a:moveTo>
                <a:cubicBezTo>
                  <a:pt x="185" y="599"/>
                  <a:pt x="184" y="600"/>
                  <a:pt x="185" y="600"/>
                </a:cubicBezTo>
                <a:cubicBezTo>
                  <a:pt x="186" y="600"/>
                  <a:pt x="185" y="599"/>
                  <a:pt x="185" y="598"/>
                </a:cubicBezTo>
                <a:cubicBezTo>
                  <a:pt x="185" y="598"/>
                  <a:pt x="184" y="598"/>
                  <a:pt x="185" y="599"/>
                </a:cubicBezTo>
                <a:close/>
                <a:moveTo>
                  <a:pt x="128" y="650"/>
                </a:moveTo>
                <a:cubicBezTo>
                  <a:pt x="129" y="649"/>
                  <a:pt x="129" y="648"/>
                  <a:pt x="128" y="647"/>
                </a:cubicBezTo>
                <a:cubicBezTo>
                  <a:pt x="127" y="648"/>
                  <a:pt x="128" y="649"/>
                  <a:pt x="128" y="650"/>
                </a:cubicBezTo>
                <a:close/>
                <a:moveTo>
                  <a:pt x="176" y="600"/>
                </a:moveTo>
                <a:cubicBezTo>
                  <a:pt x="177" y="600"/>
                  <a:pt x="177" y="598"/>
                  <a:pt x="176" y="599"/>
                </a:cubicBezTo>
                <a:cubicBezTo>
                  <a:pt x="177" y="599"/>
                  <a:pt x="176" y="599"/>
                  <a:pt x="176" y="600"/>
                </a:cubicBezTo>
                <a:close/>
                <a:moveTo>
                  <a:pt x="128" y="641"/>
                </a:moveTo>
                <a:cubicBezTo>
                  <a:pt x="128" y="642"/>
                  <a:pt x="128" y="642"/>
                  <a:pt x="128" y="642"/>
                </a:cubicBezTo>
                <a:cubicBezTo>
                  <a:pt x="128" y="642"/>
                  <a:pt x="128" y="642"/>
                  <a:pt x="128" y="641"/>
                </a:cubicBezTo>
                <a:cubicBezTo>
                  <a:pt x="128" y="641"/>
                  <a:pt x="128" y="641"/>
                  <a:pt x="128" y="641"/>
                </a:cubicBezTo>
                <a:cubicBezTo>
                  <a:pt x="128" y="641"/>
                  <a:pt x="128" y="641"/>
                  <a:pt x="128" y="641"/>
                </a:cubicBezTo>
                <a:close/>
                <a:moveTo>
                  <a:pt x="127" y="620"/>
                </a:moveTo>
                <a:cubicBezTo>
                  <a:pt x="127" y="620"/>
                  <a:pt x="127" y="621"/>
                  <a:pt x="127" y="621"/>
                </a:cubicBezTo>
                <a:cubicBezTo>
                  <a:pt x="127" y="620"/>
                  <a:pt x="127" y="620"/>
                  <a:pt x="127" y="620"/>
                </a:cubicBezTo>
                <a:close/>
                <a:moveTo>
                  <a:pt x="183" y="563"/>
                </a:moveTo>
                <a:cubicBezTo>
                  <a:pt x="183" y="563"/>
                  <a:pt x="183" y="563"/>
                  <a:pt x="183" y="563"/>
                </a:cubicBezTo>
                <a:cubicBezTo>
                  <a:pt x="183" y="563"/>
                  <a:pt x="183" y="564"/>
                  <a:pt x="183" y="563"/>
                </a:cubicBezTo>
                <a:close/>
                <a:moveTo>
                  <a:pt x="183" y="549"/>
                </a:moveTo>
                <a:cubicBezTo>
                  <a:pt x="183" y="549"/>
                  <a:pt x="183" y="548"/>
                  <a:pt x="183" y="548"/>
                </a:cubicBezTo>
                <a:cubicBezTo>
                  <a:pt x="183" y="549"/>
                  <a:pt x="182" y="549"/>
                  <a:pt x="182" y="549"/>
                </a:cubicBezTo>
                <a:cubicBezTo>
                  <a:pt x="182" y="549"/>
                  <a:pt x="183" y="549"/>
                  <a:pt x="183" y="549"/>
                </a:cubicBezTo>
                <a:close/>
                <a:moveTo>
                  <a:pt x="181" y="520"/>
                </a:moveTo>
                <a:cubicBezTo>
                  <a:pt x="181" y="521"/>
                  <a:pt x="181" y="522"/>
                  <a:pt x="181" y="522"/>
                </a:cubicBezTo>
                <a:cubicBezTo>
                  <a:pt x="180" y="522"/>
                  <a:pt x="180" y="523"/>
                  <a:pt x="180" y="523"/>
                </a:cubicBezTo>
                <a:cubicBezTo>
                  <a:pt x="181" y="526"/>
                  <a:pt x="179" y="528"/>
                  <a:pt x="182" y="530"/>
                </a:cubicBezTo>
                <a:cubicBezTo>
                  <a:pt x="181" y="531"/>
                  <a:pt x="181" y="533"/>
                  <a:pt x="181" y="534"/>
                </a:cubicBezTo>
                <a:cubicBezTo>
                  <a:pt x="181" y="534"/>
                  <a:pt x="181" y="535"/>
                  <a:pt x="181" y="535"/>
                </a:cubicBezTo>
                <a:cubicBezTo>
                  <a:pt x="181" y="535"/>
                  <a:pt x="181" y="536"/>
                  <a:pt x="181" y="536"/>
                </a:cubicBezTo>
                <a:cubicBezTo>
                  <a:pt x="181" y="537"/>
                  <a:pt x="182" y="537"/>
                  <a:pt x="181" y="537"/>
                </a:cubicBezTo>
                <a:cubicBezTo>
                  <a:pt x="182" y="539"/>
                  <a:pt x="179" y="541"/>
                  <a:pt x="182" y="543"/>
                </a:cubicBezTo>
                <a:cubicBezTo>
                  <a:pt x="182" y="543"/>
                  <a:pt x="182" y="543"/>
                  <a:pt x="182" y="543"/>
                </a:cubicBezTo>
                <a:cubicBezTo>
                  <a:pt x="182" y="544"/>
                  <a:pt x="182" y="544"/>
                  <a:pt x="182" y="544"/>
                </a:cubicBezTo>
                <a:cubicBezTo>
                  <a:pt x="181" y="544"/>
                  <a:pt x="181" y="544"/>
                  <a:pt x="181" y="544"/>
                </a:cubicBezTo>
                <a:cubicBezTo>
                  <a:pt x="182" y="544"/>
                  <a:pt x="181" y="545"/>
                  <a:pt x="182" y="545"/>
                </a:cubicBezTo>
                <a:cubicBezTo>
                  <a:pt x="182" y="545"/>
                  <a:pt x="182" y="545"/>
                  <a:pt x="182" y="545"/>
                </a:cubicBezTo>
                <a:cubicBezTo>
                  <a:pt x="182" y="545"/>
                  <a:pt x="182" y="546"/>
                  <a:pt x="182" y="546"/>
                </a:cubicBezTo>
                <a:cubicBezTo>
                  <a:pt x="182" y="546"/>
                  <a:pt x="181" y="547"/>
                  <a:pt x="182" y="547"/>
                </a:cubicBezTo>
                <a:cubicBezTo>
                  <a:pt x="182" y="547"/>
                  <a:pt x="182" y="548"/>
                  <a:pt x="182" y="548"/>
                </a:cubicBezTo>
                <a:cubicBezTo>
                  <a:pt x="182" y="547"/>
                  <a:pt x="182" y="547"/>
                  <a:pt x="182" y="547"/>
                </a:cubicBezTo>
                <a:cubicBezTo>
                  <a:pt x="182" y="547"/>
                  <a:pt x="182" y="546"/>
                  <a:pt x="182" y="546"/>
                </a:cubicBezTo>
                <a:cubicBezTo>
                  <a:pt x="182" y="546"/>
                  <a:pt x="182" y="546"/>
                  <a:pt x="182" y="546"/>
                </a:cubicBezTo>
                <a:cubicBezTo>
                  <a:pt x="183" y="545"/>
                  <a:pt x="183" y="544"/>
                  <a:pt x="183" y="544"/>
                </a:cubicBezTo>
                <a:cubicBezTo>
                  <a:pt x="183" y="544"/>
                  <a:pt x="183" y="544"/>
                  <a:pt x="183" y="544"/>
                </a:cubicBezTo>
                <a:cubicBezTo>
                  <a:pt x="183" y="543"/>
                  <a:pt x="183" y="543"/>
                  <a:pt x="183" y="542"/>
                </a:cubicBezTo>
                <a:cubicBezTo>
                  <a:pt x="183" y="542"/>
                  <a:pt x="183" y="542"/>
                  <a:pt x="183" y="542"/>
                </a:cubicBezTo>
                <a:cubicBezTo>
                  <a:pt x="183" y="542"/>
                  <a:pt x="183" y="541"/>
                  <a:pt x="183" y="540"/>
                </a:cubicBezTo>
                <a:cubicBezTo>
                  <a:pt x="183" y="539"/>
                  <a:pt x="183" y="539"/>
                  <a:pt x="183" y="538"/>
                </a:cubicBezTo>
                <a:cubicBezTo>
                  <a:pt x="183" y="538"/>
                  <a:pt x="183" y="538"/>
                  <a:pt x="183" y="537"/>
                </a:cubicBezTo>
                <a:cubicBezTo>
                  <a:pt x="183" y="536"/>
                  <a:pt x="182" y="534"/>
                  <a:pt x="183" y="534"/>
                </a:cubicBezTo>
                <a:cubicBezTo>
                  <a:pt x="182" y="534"/>
                  <a:pt x="183" y="534"/>
                  <a:pt x="182" y="533"/>
                </a:cubicBezTo>
                <a:cubicBezTo>
                  <a:pt x="183" y="530"/>
                  <a:pt x="181" y="526"/>
                  <a:pt x="182" y="523"/>
                </a:cubicBezTo>
                <a:cubicBezTo>
                  <a:pt x="182" y="523"/>
                  <a:pt x="182" y="523"/>
                  <a:pt x="182" y="522"/>
                </a:cubicBezTo>
                <a:cubicBezTo>
                  <a:pt x="181" y="522"/>
                  <a:pt x="181" y="522"/>
                  <a:pt x="181" y="522"/>
                </a:cubicBezTo>
                <a:cubicBezTo>
                  <a:pt x="182" y="522"/>
                  <a:pt x="182" y="521"/>
                  <a:pt x="181" y="520"/>
                </a:cubicBezTo>
                <a:cubicBezTo>
                  <a:pt x="181" y="520"/>
                  <a:pt x="181" y="520"/>
                  <a:pt x="181" y="519"/>
                </a:cubicBezTo>
                <a:cubicBezTo>
                  <a:pt x="181" y="519"/>
                  <a:pt x="181" y="519"/>
                  <a:pt x="181" y="519"/>
                </a:cubicBezTo>
                <a:cubicBezTo>
                  <a:pt x="182" y="519"/>
                  <a:pt x="181" y="518"/>
                  <a:pt x="181" y="517"/>
                </a:cubicBezTo>
                <a:cubicBezTo>
                  <a:pt x="180" y="518"/>
                  <a:pt x="180" y="519"/>
                  <a:pt x="180" y="520"/>
                </a:cubicBezTo>
                <a:cubicBezTo>
                  <a:pt x="181" y="520"/>
                  <a:pt x="181" y="520"/>
                  <a:pt x="181" y="520"/>
                </a:cubicBezTo>
                <a:close/>
                <a:moveTo>
                  <a:pt x="183" y="547"/>
                </a:moveTo>
                <a:cubicBezTo>
                  <a:pt x="183" y="547"/>
                  <a:pt x="183" y="546"/>
                  <a:pt x="183" y="546"/>
                </a:cubicBezTo>
                <a:cubicBezTo>
                  <a:pt x="183" y="546"/>
                  <a:pt x="183" y="546"/>
                  <a:pt x="182" y="547"/>
                </a:cubicBezTo>
                <a:cubicBezTo>
                  <a:pt x="183" y="547"/>
                  <a:pt x="183" y="547"/>
                  <a:pt x="183" y="547"/>
                </a:cubicBezTo>
                <a:close/>
                <a:moveTo>
                  <a:pt x="174" y="537"/>
                </a:moveTo>
                <a:cubicBezTo>
                  <a:pt x="174" y="537"/>
                  <a:pt x="175" y="536"/>
                  <a:pt x="174" y="536"/>
                </a:cubicBezTo>
                <a:cubicBezTo>
                  <a:pt x="173" y="536"/>
                  <a:pt x="174" y="538"/>
                  <a:pt x="174" y="537"/>
                </a:cubicBezTo>
                <a:close/>
                <a:moveTo>
                  <a:pt x="174" y="534"/>
                </a:moveTo>
                <a:cubicBezTo>
                  <a:pt x="174" y="534"/>
                  <a:pt x="174" y="535"/>
                  <a:pt x="174" y="535"/>
                </a:cubicBezTo>
                <a:cubicBezTo>
                  <a:pt x="174" y="535"/>
                  <a:pt x="175" y="534"/>
                  <a:pt x="174" y="534"/>
                </a:cubicBezTo>
                <a:close/>
                <a:moveTo>
                  <a:pt x="179" y="474"/>
                </a:moveTo>
                <a:cubicBezTo>
                  <a:pt x="180" y="474"/>
                  <a:pt x="180" y="473"/>
                  <a:pt x="180" y="472"/>
                </a:cubicBezTo>
                <a:cubicBezTo>
                  <a:pt x="180" y="473"/>
                  <a:pt x="179" y="473"/>
                  <a:pt x="179" y="473"/>
                </a:cubicBezTo>
                <a:cubicBezTo>
                  <a:pt x="180" y="473"/>
                  <a:pt x="179" y="474"/>
                  <a:pt x="179" y="474"/>
                </a:cubicBezTo>
                <a:close/>
                <a:moveTo>
                  <a:pt x="166" y="486"/>
                </a:moveTo>
                <a:cubicBezTo>
                  <a:pt x="166" y="486"/>
                  <a:pt x="166" y="486"/>
                  <a:pt x="166" y="487"/>
                </a:cubicBezTo>
                <a:cubicBezTo>
                  <a:pt x="166" y="486"/>
                  <a:pt x="166" y="485"/>
                  <a:pt x="166" y="486"/>
                </a:cubicBezTo>
                <a:close/>
                <a:moveTo>
                  <a:pt x="172" y="473"/>
                </a:moveTo>
                <a:cubicBezTo>
                  <a:pt x="172" y="473"/>
                  <a:pt x="172" y="473"/>
                  <a:pt x="172" y="473"/>
                </a:cubicBezTo>
                <a:cubicBezTo>
                  <a:pt x="172" y="471"/>
                  <a:pt x="171" y="474"/>
                  <a:pt x="172" y="473"/>
                </a:cubicBezTo>
                <a:close/>
                <a:moveTo>
                  <a:pt x="366" y="291"/>
                </a:moveTo>
                <a:cubicBezTo>
                  <a:pt x="366" y="291"/>
                  <a:pt x="366" y="291"/>
                  <a:pt x="365" y="292"/>
                </a:cubicBezTo>
                <a:cubicBezTo>
                  <a:pt x="366" y="293"/>
                  <a:pt x="367" y="292"/>
                  <a:pt x="366" y="291"/>
                </a:cubicBezTo>
                <a:close/>
                <a:moveTo>
                  <a:pt x="168" y="401"/>
                </a:moveTo>
                <a:cubicBezTo>
                  <a:pt x="169" y="401"/>
                  <a:pt x="168" y="400"/>
                  <a:pt x="168" y="400"/>
                </a:cubicBezTo>
                <a:cubicBezTo>
                  <a:pt x="168" y="400"/>
                  <a:pt x="168" y="401"/>
                  <a:pt x="168" y="401"/>
                </a:cubicBezTo>
                <a:close/>
                <a:moveTo>
                  <a:pt x="161" y="359"/>
                </a:moveTo>
                <a:cubicBezTo>
                  <a:pt x="161" y="359"/>
                  <a:pt x="161" y="359"/>
                  <a:pt x="161" y="358"/>
                </a:cubicBezTo>
                <a:cubicBezTo>
                  <a:pt x="161" y="358"/>
                  <a:pt x="161" y="360"/>
                  <a:pt x="161" y="359"/>
                </a:cubicBezTo>
                <a:close/>
                <a:moveTo>
                  <a:pt x="161" y="342"/>
                </a:moveTo>
                <a:cubicBezTo>
                  <a:pt x="161" y="342"/>
                  <a:pt x="161" y="341"/>
                  <a:pt x="161" y="341"/>
                </a:cubicBezTo>
                <a:cubicBezTo>
                  <a:pt x="161" y="341"/>
                  <a:pt x="161" y="341"/>
                  <a:pt x="161" y="341"/>
                </a:cubicBezTo>
                <a:cubicBezTo>
                  <a:pt x="160" y="341"/>
                  <a:pt x="160" y="341"/>
                  <a:pt x="160" y="341"/>
                </a:cubicBezTo>
                <a:cubicBezTo>
                  <a:pt x="160" y="341"/>
                  <a:pt x="160" y="341"/>
                  <a:pt x="161" y="342"/>
                </a:cubicBezTo>
                <a:close/>
                <a:moveTo>
                  <a:pt x="161" y="322"/>
                </a:moveTo>
                <a:cubicBezTo>
                  <a:pt x="160" y="321"/>
                  <a:pt x="161" y="320"/>
                  <a:pt x="160" y="320"/>
                </a:cubicBezTo>
                <a:cubicBezTo>
                  <a:pt x="160" y="321"/>
                  <a:pt x="160" y="322"/>
                  <a:pt x="161" y="322"/>
                </a:cubicBezTo>
                <a:close/>
                <a:moveTo>
                  <a:pt x="160" y="310"/>
                </a:moveTo>
                <a:cubicBezTo>
                  <a:pt x="161" y="310"/>
                  <a:pt x="161" y="309"/>
                  <a:pt x="160" y="309"/>
                </a:cubicBezTo>
                <a:cubicBezTo>
                  <a:pt x="159" y="309"/>
                  <a:pt x="160" y="310"/>
                  <a:pt x="160" y="310"/>
                </a:cubicBezTo>
                <a:close/>
                <a:moveTo>
                  <a:pt x="160" y="282"/>
                </a:moveTo>
                <a:cubicBezTo>
                  <a:pt x="160" y="281"/>
                  <a:pt x="160" y="281"/>
                  <a:pt x="159" y="281"/>
                </a:cubicBezTo>
                <a:cubicBezTo>
                  <a:pt x="159" y="281"/>
                  <a:pt x="159" y="282"/>
                  <a:pt x="160" y="282"/>
                </a:cubicBezTo>
                <a:close/>
                <a:moveTo>
                  <a:pt x="106" y="296"/>
                </a:moveTo>
                <a:cubicBezTo>
                  <a:pt x="106" y="296"/>
                  <a:pt x="106" y="296"/>
                  <a:pt x="106" y="295"/>
                </a:cubicBezTo>
                <a:cubicBezTo>
                  <a:pt x="105" y="296"/>
                  <a:pt x="105" y="297"/>
                  <a:pt x="106" y="296"/>
                </a:cubicBezTo>
                <a:close/>
                <a:moveTo>
                  <a:pt x="106" y="232"/>
                </a:moveTo>
                <a:cubicBezTo>
                  <a:pt x="106" y="231"/>
                  <a:pt x="106" y="231"/>
                  <a:pt x="106" y="230"/>
                </a:cubicBezTo>
                <a:cubicBezTo>
                  <a:pt x="105" y="231"/>
                  <a:pt x="105" y="232"/>
                  <a:pt x="106" y="232"/>
                </a:cubicBezTo>
                <a:close/>
                <a:moveTo>
                  <a:pt x="163" y="134"/>
                </a:moveTo>
                <a:cubicBezTo>
                  <a:pt x="163" y="134"/>
                  <a:pt x="163" y="133"/>
                  <a:pt x="163" y="133"/>
                </a:cubicBezTo>
                <a:cubicBezTo>
                  <a:pt x="162" y="133"/>
                  <a:pt x="162" y="134"/>
                  <a:pt x="163" y="134"/>
                </a:cubicBezTo>
                <a:close/>
                <a:moveTo>
                  <a:pt x="163" y="116"/>
                </a:moveTo>
                <a:cubicBezTo>
                  <a:pt x="164" y="116"/>
                  <a:pt x="164" y="115"/>
                  <a:pt x="163" y="115"/>
                </a:cubicBezTo>
                <a:cubicBezTo>
                  <a:pt x="163" y="115"/>
                  <a:pt x="163" y="116"/>
                  <a:pt x="163" y="116"/>
                </a:cubicBezTo>
                <a:close/>
                <a:moveTo>
                  <a:pt x="147" y="1150"/>
                </a:moveTo>
                <a:cubicBezTo>
                  <a:pt x="147" y="1151"/>
                  <a:pt x="147" y="1152"/>
                  <a:pt x="147" y="1153"/>
                </a:cubicBezTo>
                <a:cubicBezTo>
                  <a:pt x="146" y="1152"/>
                  <a:pt x="146" y="1152"/>
                  <a:pt x="145" y="1152"/>
                </a:cubicBezTo>
                <a:cubicBezTo>
                  <a:pt x="141" y="1154"/>
                  <a:pt x="137" y="1151"/>
                  <a:pt x="133" y="1150"/>
                </a:cubicBezTo>
                <a:cubicBezTo>
                  <a:pt x="132" y="1151"/>
                  <a:pt x="133" y="1152"/>
                  <a:pt x="134" y="1152"/>
                </a:cubicBezTo>
                <a:cubicBezTo>
                  <a:pt x="132" y="1155"/>
                  <a:pt x="134" y="1160"/>
                  <a:pt x="129" y="1160"/>
                </a:cubicBezTo>
                <a:cubicBezTo>
                  <a:pt x="129" y="1158"/>
                  <a:pt x="129" y="1157"/>
                  <a:pt x="128" y="1155"/>
                </a:cubicBezTo>
                <a:cubicBezTo>
                  <a:pt x="128" y="1155"/>
                  <a:pt x="129" y="1154"/>
                  <a:pt x="129" y="1154"/>
                </a:cubicBezTo>
                <a:cubicBezTo>
                  <a:pt x="128" y="1153"/>
                  <a:pt x="128" y="1152"/>
                  <a:pt x="128" y="1151"/>
                </a:cubicBezTo>
                <a:cubicBezTo>
                  <a:pt x="128" y="1149"/>
                  <a:pt x="128" y="1148"/>
                  <a:pt x="128" y="1146"/>
                </a:cubicBezTo>
                <a:cubicBezTo>
                  <a:pt x="128" y="1145"/>
                  <a:pt x="128" y="1144"/>
                  <a:pt x="128" y="1142"/>
                </a:cubicBezTo>
                <a:cubicBezTo>
                  <a:pt x="128" y="1141"/>
                  <a:pt x="129" y="1139"/>
                  <a:pt x="129" y="1137"/>
                </a:cubicBezTo>
                <a:cubicBezTo>
                  <a:pt x="129" y="1136"/>
                  <a:pt x="128" y="1134"/>
                  <a:pt x="128" y="1133"/>
                </a:cubicBezTo>
                <a:cubicBezTo>
                  <a:pt x="128" y="1131"/>
                  <a:pt x="129" y="1129"/>
                  <a:pt x="129" y="1127"/>
                </a:cubicBezTo>
                <a:cubicBezTo>
                  <a:pt x="129" y="1121"/>
                  <a:pt x="130" y="1115"/>
                  <a:pt x="130" y="1110"/>
                </a:cubicBezTo>
                <a:cubicBezTo>
                  <a:pt x="130" y="1109"/>
                  <a:pt x="130" y="1109"/>
                  <a:pt x="130" y="1108"/>
                </a:cubicBezTo>
                <a:cubicBezTo>
                  <a:pt x="131" y="1105"/>
                  <a:pt x="129" y="1103"/>
                  <a:pt x="131" y="1100"/>
                </a:cubicBezTo>
                <a:cubicBezTo>
                  <a:pt x="130" y="1097"/>
                  <a:pt x="131" y="1093"/>
                  <a:pt x="131" y="1090"/>
                </a:cubicBezTo>
                <a:cubicBezTo>
                  <a:pt x="131" y="1088"/>
                  <a:pt x="131" y="1086"/>
                  <a:pt x="131" y="1084"/>
                </a:cubicBezTo>
                <a:cubicBezTo>
                  <a:pt x="132" y="1079"/>
                  <a:pt x="132" y="1075"/>
                  <a:pt x="132" y="1071"/>
                </a:cubicBezTo>
                <a:cubicBezTo>
                  <a:pt x="133" y="1070"/>
                  <a:pt x="132" y="1069"/>
                  <a:pt x="132" y="1068"/>
                </a:cubicBezTo>
                <a:cubicBezTo>
                  <a:pt x="132" y="1065"/>
                  <a:pt x="133" y="1063"/>
                  <a:pt x="133" y="1061"/>
                </a:cubicBezTo>
                <a:cubicBezTo>
                  <a:pt x="133" y="1060"/>
                  <a:pt x="132" y="1060"/>
                  <a:pt x="132" y="1059"/>
                </a:cubicBezTo>
                <a:cubicBezTo>
                  <a:pt x="132" y="1058"/>
                  <a:pt x="133" y="1056"/>
                  <a:pt x="133" y="1055"/>
                </a:cubicBezTo>
                <a:cubicBezTo>
                  <a:pt x="133" y="1051"/>
                  <a:pt x="132" y="1047"/>
                  <a:pt x="133" y="1043"/>
                </a:cubicBezTo>
                <a:cubicBezTo>
                  <a:pt x="133" y="1041"/>
                  <a:pt x="132" y="1040"/>
                  <a:pt x="133" y="1038"/>
                </a:cubicBezTo>
                <a:cubicBezTo>
                  <a:pt x="132" y="1036"/>
                  <a:pt x="133" y="1033"/>
                  <a:pt x="133" y="1031"/>
                </a:cubicBezTo>
                <a:cubicBezTo>
                  <a:pt x="133" y="1031"/>
                  <a:pt x="133" y="1031"/>
                  <a:pt x="133" y="1030"/>
                </a:cubicBezTo>
                <a:cubicBezTo>
                  <a:pt x="133" y="1027"/>
                  <a:pt x="134" y="1025"/>
                  <a:pt x="133" y="1022"/>
                </a:cubicBezTo>
                <a:cubicBezTo>
                  <a:pt x="133" y="1022"/>
                  <a:pt x="134" y="1021"/>
                  <a:pt x="134" y="1021"/>
                </a:cubicBezTo>
                <a:cubicBezTo>
                  <a:pt x="134" y="1020"/>
                  <a:pt x="134" y="1018"/>
                  <a:pt x="134" y="1018"/>
                </a:cubicBezTo>
                <a:cubicBezTo>
                  <a:pt x="134" y="1016"/>
                  <a:pt x="133" y="1012"/>
                  <a:pt x="134" y="1009"/>
                </a:cubicBezTo>
                <a:cubicBezTo>
                  <a:pt x="134" y="1006"/>
                  <a:pt x="134" y="1003"/>
                  <a:pt x="135" y="1000"/>
                </a:cubicBezTo>
                <a:cubicBezTo>
                  <a:pt x="134" y="999"/>
                  <a:pt x="135" y="999"/>
                  <a:pt x="134" y="998"/>
                </a:cubicBezTo>
                <a:cubicBezTo>
                  <a:pt x="135" y="991"/>
                  <a:pt x="134" y="984"/>
                  <a:pt x="135" y="977"/>
                </a:cubicBezTo>
                <a:cubicBezTo>
                  <a:pt x="133" y="973"/>
                  <a:pt x="135" y="970"/>
                  <a:pt x="134" y="967"/>
                </a:cubicBezTo>
                <a:cubicBezTo>
                  <a:pt x="134" y="966"/>
                  <a:pt x="134" y="966"/>
                  <a:pt x="135" y="965"/>
                </a:cubicBezTo>
                <a:cubicBezTo>
                  <a:pt x="134" y="955"/>
                  <a:pt x="135" y="945"/>
                  <a:pt x="135" y="935"/>
                </a:cubicBezTo>
                <a:cubicBezTo>
                  <a:pt x="135" y="928"/>
                  <a:pt x="135" y="921"/>
                  <a:pt x="135" y="913"/>
                </a:cubicBezTo>
                <a:cubicBezTo>
                  <a:pt x="135" y="908"/>
                  <a:pt x="135" y="904"/>
                  <a:pt x="136" y="899"/>
                </a:cubicBezTo>
                <a:cubicBezTo>
                  <a:pt x="135" y="897"/>
                  <a:pt x="135" y="894"/>
                  <a:pt x="135" y="891"/>
                </a:cubicBezTo>
                <a:cubicBezTo>
                  <a:pt x="135" y="888"/>
                  <a:pt x="135" y="885"/>
                  <a:pt x="135" y="883"/>
                </a:cubicBezTo>
                <a:cubicBezTo>
                  <a:pt x="135" y="883"/>
                  <a:pt x="135" y="883"/>
                  <a:pt x="135" y="883"/>
                </a:cubicBezTo>
                <a:cubicBezTo>
                  <a:pt x="136" y="873"/>
                  <a:pt x="135" y="864"/>
                  <a:pt x="135" y="854"/>
                </a:cubicBezTo>
                <a:cubicBezTo>
                  <a:pt x="135" y="846"/>
                  <a:pt x="135" y="838"/>
                  <a:pt x="135" y="830"/>
                </a:cubicBezTo>
                <a:cubicBezTo>
                  <a:pt x="135" y="830"/>
                  <a:pt x="135" y="829"/>
                  <a:pt x="135" y="829"/>
                </a:cubicBezTo>
                <a:cubicBezTo>
                  <a:pt x="134" y="828"/>
                  <a:pt x="134" y="827"/>
                  <a:pt x="134" y="826"/>
                </a:cubicBezTo>
                <a:cubicBezTo>
                  <a:pt x="134" y="825"/>
                  <a:pt x="135" y="825"/>
                  <a:pt x="135" y="825"/>
                </a:cubicBezTo>
                <a:cubicBezTo>
                  <a:pt x="135" y="824"/>
                  <a:pt x="134" y="824"/>
                  <a:pt x="134" y="824"/>
                </a:cubicBezTo>
                <a:cubicBezTo>
                  <a:pt x="134" y="821"/>
                  <a:pt x="134" y="817"/>
                  <a:pt x="134" y="814"/>
                </a:cubicBezTo>
                <a:cubicBezTo>
                  <a:pt x="134" y="814"/>
                  <a:pt x="134" y="814"/>
                  <a:pt x="134" y="814"/>
                </a:cubicBezTo>
                <a:cubicBezTo>
                  <a:pt x="134" y="805"/>
                  <a:pt x="133" y="796"/>
                  <a:pt x="133" y="787"/>
                </a:cubicBezTo>
                <a:cubicBezTo>
                  <a:pt x="132" y="770"/>
                  <a:pt x="132" y="753"/>
                  <a:pt x="130" y="735"/>
                </a:cubicBezTo>
                <a:cubicBezTo>
                  <a:pt x="130" y="735"/>
                  <a:pt x="130" y="735"/>
                  <a:pt x="131" y="735"/>
                </a:cubicBezTo>
                <a:cubicBezTo>
                  <a:pt x="131" y="735"/>
                  <a:pt x="131" y="735"/>
                  <a:pt x="131" y="735"/>
                </a:cubicBezTo>
                <a:cubicBezTo>
                  <a:pt x="131" y="735"/>
                  <a:pt x="131" y="735"/>
                  <a:pt x="131" y="735"/>
                </a:cubicBezTo>
                <a:cubicBezTo>
                  <a:pt x="132" y="753"/>
                  <a:pt x="133" y="770"/>
                  <a:pt x="134" y="787"/>
                </a:cubicBezTo>
                <a:cubicBezTo>
                  <a:pt x="134" y="796"/>
                  <a:pt x="135" y="805"/>
                  <a:pt x="135" y="814"/>
                </a:cubicBezTo>
                <a:cubicBezTo>
                  <a:pt x="135" y="814"/>
                  <a:pt x="136" y="816"/>
                  <a:pt x="136" y="817"/>
                </a:cubicBezTo>
                <a:cubicBezTo>
                  <a:pt x="136" y="818"/>
                  <a:pt x="136" y="820"/>
                  <a:pt x="136" y="821"/>
                </a:cubicBezTo>
                <a:cubicBezTo>
                  <a:pt x="136" y="823"/>
                  <a:pt x="135" y="825"/>
                  <a:pt x="136" y="826"/>
                </a:cubicBezTo>
                <a:cubicBezTo>
                  <a:pt x="136" y="826"/>
                  <a:pt x="136" y="826"/>
                  <a:pt x="136" y="826"/>
                </a:cubicBezTo>
                <a:cubicBezTo>
                  <a:pt x="136" y="826"/>
                  <a:pt x="136" y="826"/>
                  <a:pt x="136" y="826"/>
                </a:cubicBezTo>
                <a:cubicBezTo>
                  <a:pt x="136" y="827"/>
                  <a:pt x="136" y="828"/>
                  <a:pt x="136" y="830"/>
                </a:cubicBezTo>
                <a:cubicBezTo>
                  <a:pt x="136" y="830"/>
                  <a:pt x="136" y="830"/>
                  <a:pt x="136" y="830"/>
                </a:cubicBezTo>
                <a:cubicBezTo>
                  <a:pt x="136" y="838"/>
                  <a:pt x="136" y="846"/>
                  <a:pt x="136" y="854"/>
                </a:cubicBezTo>
                <a:cubicBezTo>
                  <a:pt x="136" y="864"/>
                  <a:pt x="137" y="873"/>
                  <a:pt x="136" y="883"/>
                </a:cubicBezTo>
                <a:cubicBezTo>
                  <a:pt x="136" y="883"/>
                  <a:pt x="136" y="883"/>
                  <a:pt x="136" y="883"/>
                </a:cubicBezTo>
                <a:cubicBezTo>
                  <a:pt x="137" y="884"/>
                  <a:pt x="137" y="886"/>
                  <a:pt x="137" y="887"/>
                </a:cubicBezTo>
                <a:cubicBezTo>
                  <a:pt x="137" y="890"/>
                  <a:pt x="137" y="894"/>
                  <a:pt x="137" y="896"/>
                </a:cubicBezTo>
                <a:cubicBezTo>
                  <a:pt x="137" y="897"/>
                  <a:pt x="138" y="898"/>
                  <a:pt x="138" y="897"/>
                </a:cubicBezTo>
                <a:cubicBezTo>
                  <a:pt x="138" y="895"/>
                  <a:pt x="137" y="893"/>
                  <a:pt x="138" y="891"/>
                </a:cubicBezTo>
                <a:cubicBezTo>
                  <a:pt x="138" y="891"/>
                  <a:pt x="138" y="891"/>
                  <a:pt x="138" y="891"/>
                </a:cubicBezTo>
                <a:cubicBezTo>
                  <a:pt x="138" y="889"/>
                  <a:pt x="137" y="887"/>
                  <a:pt x="139" y="886"/>
                </a:cubicBezTo>
                <a:cubicBezTo>
                  <a:pt x="139" y="885"/>
                  <a:pt x="138" y="885"/>
                  <a:pt x="138" y="884"/>
                </a:cubicBezTo>
                <a:cubicBezTo>
                  <a:pt x="140" y="882"/>
                  <a:pt x="138" y="879"/>
                  <a:pt x="139" y="876"/>
                </a:cubicBezTo>
                <a:cubicBezTo>
                  <a:pt x="138" y="875"/>
                  <a:pt x="139" y="873"/>
                  <a:pt x="138" y="872"/>
                </a:cubicBezTo>
                <a:cubicBezTo>
                  <a:pt x="138" y="873"/>
                  <a:pt x="138" y="873"/>
                  <a:pt x="138" y="873"/>
                </a:cubicBezTo>
                <a:cubicBezTo>
                  <a:pt x="138" y="873"/>
                  <a:pt x="139" y="873"/>
                  <a:pt x="138" y="874"/>
                </a:cubicBezTo>
                <a:cubicBezTo>
                  <a:pt x="138" y="874"/>
                  <a:pt x="138" y="874"/>
                  <a:pt x="138" y="874"/>
                </a:cubicBezTo>
                <a:cubicBezTo>
                  <a:pt x="138" y="874"/>
                  <a:pt x="138" y="874"/>
                  <a:pt x="138" y="873"/>
                </a:cubicBezTo>
                <a:cubicBezTo>
                  <a:pt x="138" y="873"/>
                  <a:pt x="138" y="873"/>
                  <a:pt x="138" y="873"/>
                </a:cubicBezTo>
                <a:cubicBezTo>
                  <a:pt x="138" y="873"/>
                  <a:pt x="138" y="872"/>
                  <a:pt x="138" y="872"/>
                </a:cubicBezTo>
                <a:cubicBezTo>
                  <a:pt x="138" y="872"/>
                  <a:pt x="138" y="872"/>
                  <a:pt x="138" y="872"/>
                </a:cubicBezTo>
                <a:cubicBezTo>
                  <a:pt x="137" y="872"/>
                  <a:pt x="139" y="872"/>
                  <a:pt x="139" y="871"/>
                </a:cubicBezTo>
                <a:cubicBezTo>
                  <a:pt x="138" y="871"/>
                  <a:pt x="138" y="870"/>
                  <a:pt x="138" y="870"/>
                </a:cubicBezTo>
                <a:cubicBezTo>
                  <a:pt x="139" y="870"/>
                  <a:pt x="138" y="869"/>
                  <a:pt x="139" y="868"/>
                </a:cubicBezTo>
                <a:cubicBezTo>
                  <a:pt x="139" y="868"/>
                  <a:pt x="139" y="867"/>
                  <a:pt x="138" y="867"/>
                </a:cubicBezTo>
                <a:cubicBezTo>
                  <a:pt x="140" y="865"/>
                  <a:pt x="138" y="862"/>
                  <a:pt x="139" y="860"/>
                </a:cubicBezTo>
                <a:cubicBezTo>
                  <a:pt x="139" y="860"/>
                  <a:pt x="139" y="860"/>
                  <a:pt x="138" y="859"/>
                </a:cubicBezTo>
                <a:cubicBezTo>
                  <a:pt x="139" y="859"/>
                  <a:pt x="139" y="858"/>
                  <a:pt x="139" y="857"/>
                </a:cubicBezTo>
                <a:cubicBezTo>
                  <a:pt x="139" y="856"/>
                  <a:pt x="138" y="855"/>
                  <a:pt x="138" y="854"/>
                </a:cubicBezTo>
                <a:cubicBezTo>
                  <a:pt x="138" y="853"/>
                  <a:pt x="139" y="852"/>
                  <a:pt x="138" y="851"/>
                </a:cubicBezTo>
                <a:cubicBezTo>
                  <a:pt x="139" y="851"/>
                  <a:pt x="139" y="851"/>
                  <a:pt x="139" y="851"/>
                </a:cubicBezTo>
                <a:cubicBezTo>
                  <a:pt x="138" y="851"/>
                  <a:pt x="138" y="851"/>
                  <a:pt x="138" y="851"/>
                </a:cubicBezTo>
                <a:cubicBezTo>
                  <a:pt x="139" y="850"/>
                  <a:pt x="138" y="849"/>
                  <a:pt x="138" y="849"/>
                </a:cubicBezTo>
                <a:cubicBezTo>
                  <a:pt x="138" y="849"/>
                  <a:pt x="138" y="849"/>
                  <a:pt x="138" y="849"/>
                </a:cubicBezTo>
                <a:cubicBezTo>
                  <a:pt x="138" y="849"/>
                  <a:pt x="138" y="849"/>
                  <a:pt x="138" y="849"/>
                </a:cubicBezTo>
                <a:cubicBezTo>
                  <a:pt x="138" y="848"/>
                  <a:pt x="138" y="848"/>
                  <a:pt x="138" y="848"/>
                </a:cubicBezTo>
                <a:cubicBezTo>
                  <a:pt x="138" y="849"/>
                  <a:pt x="138" y="848"/>
                  <a:pt x="137" y="848"/>
                </a:cubicBezTo>
                <a:cubicBezTo>
                  <a:pt x="137" y="848"/>
                  <a:pt x="137" y="848"/>
                  <a:pt x="138" y="848"/>
                </a:cubicBezTo>
                <a:cubicBezTo>
                  <a:pt x="138" y="848"/>
                  <a:pt x="138" y="848"/>
                  <a:pt x="138" y="848"/>
                </a:cubicBezTo>
                <a:cubicBezTo>
                  <a:pt x="138" y="848"/>
                  <a:pt x="138" y="848"/>
                  <a:pt x="138" y="848"/>
                </a:cubicBezTo>
                <a:cubicBezTo>
                  <a:pt x="138" y="848"/>
                  <a:pt x="139" y="848"/>
                  <a:pt x="139" y="848"/>
                </a:cubicBezTo>
                <a:cubicBezTo>
                  <a:pt x="139" y="847"/>
                  <a:pt x="138" y="846"/>
                  <a:pt x="138" y="846"/>
                </a:cubicBezTo>
                <a:cubicBezTo>
                  <a:pt x="139" y="845"/>
                  <a:pt x="138" y="845"/>
                  <a:pt x="139" y="844"/>
                </a:cubicBezTo>
                <a:cubicBezTo>
                  <a:pt x="138" y="844"/>
                  <a:pt x="139" y="844"/>
                  <a:pt x="138" y="843"/>
                </a:cubicBezTo>
                <a:cubicBezTo>
                  <a:pt x="139" y="842"/>
                  <a:pt x="139" y="841"/>
                  <a:pt x="138" y="840"/>
                </a:cubicBezTo>
                <a:cubicBezTo>
                  <a:pt x="139" y="837"/>
                  <a:pt x="138" y="835"/>
                  <a:pt x="139" y="833"/>
                </a:cubicBezTo>
                <a:cubicBezTo>
                  <a:pt x="138" y="832"/>
                  <a:pt x="137" y="830"/>
                  <a:pt x="137" y="830"/>
                </a:cubicBezTo>
                <a:cubicBezTo>
                  <a:pt x="137" y="829"/>
                  <a:pt x="138" y="829"/>
                  <a:pt x="137" y="829"/>
                </a:cubicBezTo>
                <a:cubicBezTo>
                  <a:pt x="137" y="829"/>
                  <a:pt x="137" y="829"/>
                  <a:pt x="137" y="829"/>
                </a:cubicBezTo>
                <a:cubicBezTo>
                  <a:pt x="136" y="828"/>
                  <a:pt x="137" y="828"/>
                  <a:pt x="137" y="827"/>
                </a:cubicBezTo>
                <a:cubicBezTo>
                  <a:pt x="137" y="827"/>
                  <a:pt x="137" y="827"/>
                  <a:pt x="137" y="827"/>
                </a:cubicBezTo>
                <a:cubicBezTo>
                  <a:pt x="136" y="827"/>
                  <a:pt x="136" y="827"/>
                  <a:pt x="136" y="826"/>
                </a:cubicBezTo>
                <a:cubicBezTo>
                  <a:pt x="136" y="826"/>
                  <a:pt x="136" y="826"/>
                  <a:pt x="136" y="826"/>
                </a:cubicBezTo>
                <a:cubicBezTo>
                  <a:pt x="136" y="826"/>
                  <a:pt x="136" y="826"/>
                  <a:pt x="137" y="826"/>
                </a:cubicBezTo>
                <a:cubicBezTo>
                  <a:pt x="136" y="826"/>
                  <a:pt x="136" y="826"/>
                  <a:pt x="136" y="826"/>
                </a:cubicBezTo>
                <a:cubicBezTo>
                  <a:pt x="136" y="826"/>
                  <a:pt x="137" y="825"/>
                  <a:pt x="137" y="825"/>
                </a:cubicBezTo>
                <a:cubicBezTo>
                  <a:pt x="137" y="825"/>
                  <a:pt x="137" y="824"/>
                  <a:pt x="137" y="824"/>
                </a:cubicBezTo>
                <a:cubicBezTo>
                  <a:pt x="137" y="823"/>
                  <a:pt x="139" y="822"/>
                  <a:pt x="138" y="821"/>
                </a:cubicBezTo>
                <a:cubicBezTo>
                  <a:pt x="139" y="816"/>
                  <a:pt x="137" y="811"/>
                  <a:pt x="138" y="806"/>
                </a:cubicBezTo>
                <a:cubicBezTo>
                  <a:pt x="138" y="804"/>
                  <a:pt x="137" y="803"/>
                  <a:pt x="138" y="801"/>
                </a:cubicBezTo>
                <a:cubicBezTo>
                  <a:pt x="137" y="798"/>
                  <a:pt x="138" y="796"/>
                  <a:pt x="137" y="794"/>
                </a:cubicBezTo>
                <a:cubicBezTo>
                  <a:pt x="138" y="793"/>
                  <a:pt x="138" y="793"/>
                  <a:pt x="139" y="793"/>
                </a:cubicBezTo>
                <a:cubicBezTo>
                  <a:pt x="138" y="792"/>
                  <a:pt x="139" y="790"/>
                  <a:pt x="137" y="790"/>
                </a:cubicBezTo>
                <a:cubicBezTo>
                  <a:pt x="138" y="789"/>
                  <a:pt x="139" y="789"/>
                  <a:pt x="139" y="789"/>
                </a:cubicBezTo>
                <a:cubicBezTo>
                  <a:pt x="138" y="783"/>
                  <a:pt x="138" y="779"/>
                  <a:pt x="138" y="775"/>
                </a:cubicBezTo>
                <a:cubicBezTo>
                  <a:pt x="138" y="775"/>
                  <a:pt x="138" y="775"/>
                  <a:pt x="138" y="775"/>
                </a:cubicBezTo>
                <a:cubicBezTo>
                  <a:pt x="138" y="775"/>
                  <a:pt x="138" y="775"/>
                  <a:pt x="138" y="775"/>
                </a:cubicBezTo>
                <a:cubicBezTo>
                  <a:pt x="139" y="775"/>
                  <a:pt x="139" y="775"/>
                  <a:pt x="139" y="775"/>
                </a:cubicBezTo>
                <a:cubicBezTo>
                  <a:pt x="139" y="779"/>
                  <a:pt x="139" y="783"/>
                  <a:pt x="140" y="789"/>
                </a:cubicBezTo>
                <a:cubicBezTo>
                  <a:pt x="140" y="789"/>
                  <a:pt x="140" y="789"/>
                  <a:pt x="140" y="789"/>
                </a:cubicBezTo>
                <a:cubicBezTo>
                  <a:pt x="141" y="793"/>
                  <a:pt x="140" y="798"/>
                  <a:pt x="141" y="803"/>
                </a:cubicBezTo>
                <a:cubicBezTo>
                  <a:pt x="141" y="803"/>
                  <a:pt x="141" y="804"/>
                  <a:pt x="140" y="804"/>
                </a:cubicBezTo>
                <a:cubicBezTo>
                  <a:pt x="142" y="806"/>
                  <a:pt x="140" y="808"/>
                  <a:pt x="141" y="810"/>
                </a:cubicBezTo>
                <a:cubicBezTo>
                  <a:pt x="141" y="808"/>
                  <a:pt x="143" y="807"/>
                  <a:pt x="141" y="806"/>
                </a:cubicBezTo>
                <a:cubicBezTo>
                  <a:pt x="143" y="805"/>
                  <a:pt x="142" y="803"/>
                  <a:pt x="142" y="801"/>
                </a:cubicBezTo>
                <a:cubicBezTo>
                  <a:pt x="142" y="799"/>
                  <a:pt x="142" y="797"/>
                  <a:pt x="142" y="794"/>
                </a:cubicBezTo>
                <a:cubicBezTo>
                  <a:pt x="142" y="793"/>
                  <a:pt x="141" y="791"/>
                  <a:pt x="141" y="790"/>
                </a:cubicBezTo>
                <a:cubicBezTo>
                  <a:pt x="141" y="789"/>
                  <a:pt x="142" y="786"/>
                  <a:pt x="142" y="784"/>
                </a:cubicBezTo>
                <a:cubicBezTo>
                  <a:pt x="142" y="783"/>
                  <a:pt x="141" y="783"/>
                  <a:pt x="141" y="782"/>
                </a:cubicBezTo>
                <a:cubicBezTo>
                  <a:pt x="141" y="781"/>
                  <a:pt x="142" y="780"/>
                  <a:pt x="142" y="780"/>
                </a:cubicBezTo>
                <a:cubicBezTo>
                  <a:pt x="142" y="779"/>
                  <a:pt x="142" y="779"/>
                  <a:pt x="142" y="779"/>
                </a:cubicBezTo>
                <a:cubicBezTo>
                  <a:pt x="142" y="780"/>
                  <a:pt x="142" y="779"/>
                  <a:pt x="142" y="779"/>
                </a:cubicBezTo>
                <a:cubicBezTo>
                  <a:pt x="142" y="779"/>
                  <a:pt x="141" y="779"/>
                  <a:pt x="141" y="778"/>
                </a:cubicBezTo>
                <a:cubicBezTo>
                  <a:pt x="141" y="778"/>
                  <a:pt x="141" y="778"/>
                  <a:pt x="141" y="778"/>
                </a:cubicBezTo>
                <a:cubicBezTo>
                  <a:pt x="140" y="775"/>
                  <a:pt x="141" y="771"/>
                  <a:pt x="140" y="768"/>
                </a:cubicBezTo>
                <a:cubicBezTo>
                  <a:pt x="141" y="768"/>
                  <a:pt x="141" y="767"/>
                  <a:pt x="141" y="767"/>
                </a:cubicBezTo>
                <a:cubicBezTo>
                  <a:pt x="141" y="766"/>
                  <a:pt x="141" y="765"/>
                  <a:pt x="141" y="765"/>
                </a:cubicBezTo>
                <a:cubicBezTo>
                  <a:pt x="141" y="764"/>
                  <a:pt x="141" y="764"/>
                  <a:pt x="141" y="763"/>
                </a:cubicBezTo>
                <a:cubicBezTo>
                  <a:pt x="141" y="762"/>
                  <a:pt x="140" y="762"/>
                  <a:pt x="141" y="762"/>
                </a:cubicBezTo>
                <a:cubicBezTo>
                  <a:pt x="141" y="762"/>
                  <a:pt x="141" y="762"/>
                  <a:pt x="141" y="762"/>
                </a:cubicBezTo>
                <a:cubicBezTo>
                  <a:pt x="141" y="760"/>
                  <a:pt x="141" y="759"/>
                  <a:pt x="141" y="758"/>
                </a:cubicBezTo>
                <a:cubicBezTo>
                  <a:pt x="140" y="756"/>
                  <a:pt x="140" y="754"/>
                  <a:pt x="141" y="753"/>
                </a:cubicBezTo>
                <a:cubicBezTo>
                  <a:pt x="141" y="753"/>
                  <a:pt x="141" y="753"/>
                  <a:pt x="141" y="752"/>
                </a:cubicBezTo>
                <a:cubicBezTo>
                  <a:pt x="141" y="752"/>
                  <a:pt x="141" y="752"/>
                  <a:pt x="141" y="752"/>
                </a:cubicBezTo>
                <a:cubicBezTo>
                  <a:pt x="141" y="753"/>
                  <a:pt x="142" y="753"/>
                  <a:pt x="142" y="753"/>
                </a:cubicBezTo>
                <a:cubicBezTo>
                  <a:pt x="141" y="754"/>
                  <a:pt x="141" y="756"/>
                  <a:pt x="141" y="758"/>
                </a:cubicBezTo>
                <a:cubicBezTo>
                  <a:pt x="142" y="759"/>
                  <a:pt x="142" y="760"/>
                  <a:pt x="142" y="761"/>
                </a:cubicBezTo>
                <a:cubicBezTo>
                  <a:pt x="142" y="761"/>
                  <a:pt x="142" y="761"/>
                  <a:pt x="142" y="761"/>
                </a:cubicBezTo>
                <a:cubicBezTo>
                  <a:pt x="142" y="764"/>
                  <a:pt x="143" y="766"/>
                  <a:pt x="142" y="768"/>
                </a:cubicBezTo>
                <a:cubicBezTo>
                  <a:pt x="143" y="770"/>
                  <a:pt x="142" y="770"/>
                  <a:pt x="143" y="771"/>
                </a:cubicBezTo>
                <a:cubicBezTo>
                  <a:pt x="142" y="771"/>
                  <a:pt x="142" y="772"/>
                  <a:pt x="142" y="772"/>
                </a:cubicBezTo>
                <a:cubicBezTo>
                  <a:pt x="143" y="773"/>
                  <a:pt x="143" y="774"/>
                  <a:pt x="143" y="775"/>
                </a:cubicBezTo>
                <a:cubicBezTo>
                  <a:pt x="144" y="776"/>
                  <a:pt x="144" y="773"/>
                  <a:pt x="143" y="773"/>
                </a:cubicBezTo>
                <a:cubicBezTo>
                  <a:pt x="144" y="767"/>
                  <a:pt x="142" y="762"/>
                  <a:pt x="143" y="756"/>
                </a:cubicBezTo>
                <a:cubicBezTo>
                  <a:pt x="142" y="754"/>
                  <a:pt x="142" y="752"/>
                  <a:pt x="142" y="750"/>
                </a:cubicBezTo>
                <a:cubicBezTo>
                  <a:pt x="142" y="749"/>
                  <a:pt x="142" y="746"/>
                  <a:pt x="142" y="745"/>
                </a:cubicBezTo>
                <a:cubicBezTo>
                  <a:pt x="143" y="745"/>
                  <a:pt x="143" y="747"/>
                  <a:pt x="144" y="745"/>
                </a:cubicBezTo>
                <a:cubicBezTo>
                  <a:pt x="144" y="747"/>
                  <a:pt x="144" y="748"/>
                  <a:pt x="145" y="750"/>
                </a:cubicBezTo>
                <a:cubicBezTo>
                  <a:pt x="145" y="749"/>
                  <a:pt x="144" y="748"/>
                  <a:pt x="145" y="747"/>
                </a:cubicBezTo>
                <a:cubicBezTo>
                  <a:pt x="145" y="746"/>
                  <a:pt x="145" y="745"/>
                  <a:pt x="145" y="745"/>
                </a:cubicBezTo>
                <a:cubicBezTo>
                  <a:pt x="145" y="744"/>
                  <a:pt x="145" y="743"/>
                  <a:pt x="145" y="742"/>
                </a:cubicBezTo>
                <a:cubicBezTo>
                  <a:pt x="145" y="742"/>
                  <a:pt x="145" y="742"/>
                  <a:pt x="145" y="742"/>
                </a:cubicBezTo>
                <a:cubicBezTo>
                  <a:pt x="145" y="742"/>
                  <a:pt x="145" y="742"/>
                  <a:pt x="145" y="742"/>
                </a:cubicBezTo>
                <a:cubicBezTo>
                  <a:pt x="145" y="742"/>
                  <a:pt x="145" y="742"/>
                  <a:pt x="145" y="742"/>
                </a:cubicBezTo>
                <a:cubicBezTo>
                  <a:pt x="145" y="743"/>
                  <a:pt x="145" y="744"/>
                  <a:pt x="145" y="745"/>
                </a:cubicBezTo>
                <a:cubicBezTo>
                  <a:pt x="145" y="745"/>
                  <a:pt x="145" y="746"/>
                  <a:pt x="145" y="747"/>
                </a:cubicBezTo>
                <a:cubicBezTo>
                  <a:pt x="147" y="748"/>
                  <a:pt x="146" y="750"/>
                  <a:pt x="147" y="752"/>
                </a:cubicBezTo>
                <a:cubicBezTo>
                  <a:pt x="147" y="753"/>
                  <a:pt x="148" y="752"/>
                  <a:pt x="149" y="753"/>
                </a:cubicBezTo>
                <a:cubicBezTo>
                  <a:pt x="148" y="754"/>
                  <a:pt x="149" y="755"/>
                  <a:pt x="149" y="756"/>
                </a:cubicBezTo>
                <a:cubicBezTo>
                  <a:pt x="149" y="759"/>
                  <a:pt x="150" y="761"/>
                  <a:pt x="149" y="764"/>
                </a:cubicBezTo>
                <a:cubicBezTo>
                  <a:pt x="149" y="767"/>
                  <a:pt x="151" y="771"/>
                  <a:pt x="150" y="774"/>
                </a:cubicBezTo>
                <a:cubicBezTo>
                  <a:pt x="151" y="776"/>
                  <a:pt x="150" y="778"/>
                  <a:pt x="150" y="780"/>
                </a:cubicBezTo>
                <a:cubicBezTo>
                  <a:pt x="150" y="781"/>
                  <a:pt x="151" y="782"/>
                  <a:pt x="151" y="783"/>
                </a:cubicBezTo>
                <a:cubicBezTo>
                  <a:pt x="151" y="786"/>
                  <a:pt x="150" y="788"/>
                  <a:pt x="152" y="791"/>
                </a:cubicBezTo>
                <a:cubicBezTo>
                  <a:pt x="153" y="791"/>
                  <a:pt x="155" y="789"/>
                  <a:pt x="155" y="788"/>
                </a:cubicBezTo>
                <a:cubicBezTo>
                  <a:pt x="155" y="788"/>
                  <a:pt x="155" y="788"/>
                  <a:pt x="155" y="788"/>
                </a:cubicBezTo>
                <a:cubicBezTo>
                  <a:pt x="155" y="787"/>
                  <a:pt x="155" y="787"/>
                  <a:pt x="155" y="787"/>
                </a:cubicBezTo>
                <a:cubicBezTo>
                  <a:pt x="155" y="785"/>
                  <a:pt x="154" y="784"/>
                  <a:pt x="155" y="782"/>
                </a:cubicBezTo>
                <a:cubicBezTo>
                  <a:pt x="155" y="782"/>
                  <a:pt x="155" y="782"/>
                  <a:pt x="155" y="782"/>
                </a:cubicBezTo>
                <a:cubicBezTo>
                  <a:pt x="155" y="782"/>
                  <a:pt x="155" y="782"/>
                  <a:pt x="155" y="782"/>
                </a:cubicBezTo>
                <a:cubicBezTo>
                  <a:pt x="155" y="782"/>
                  <a:pt x="155" y="782"/>
                  <a:pt x="155" y="782"/>
                </a:cubicBezTo>
                <a:cubicBezTo>
                  <a:pt x="155" y="784"/>
                  <a:pt x="155" y="785"/>
                  <a:pt x="155" y="786"/>
                </a:cubicBezTo>
                <a:cubicBezTo>
                  <a:pt x="155" y="788"/>
                  <a:pt x="155" y="788"/>
                  <a:pt x="155" y="788"/>
                </a:cubicBezTo>
                <a:cubicBezTo>
                  <a:pt x="155" y="788"/>
                  <a:pt x="155" y="788"/>
                  <a:pt x="155" y="788"/>
                </a:cubicBezTo>
                <a:cubicBezTo>
                  <a:pt x="156" y="790"/>
                  <a:pt x="156" y="792"/>
                  <a:pt x="156" y="795"/>
                </a:cubicBezTo>
                <a:cubicBezTo>
                  <a:pt x="156" y="796"/>
                  <a:pt x="156" y="798"/>
                  <a:pt x="156" y="799"/>
                </a:cubicBezTo>
                <a:cubicBezTo>
                  <a:pt x="156" y="800"/>
                  <a:pt x="157" y="801"/>
                  <a:pt x="156" y="802"/>
                </a:cubicBezTo>
                <a:cubicBezTo>
                  <a:pt x="157" y="803"/>
                  <a:pt x="156" y="804"/>
                  <a:pt x="156" y="806"/>
                </a:cubicBezTo>
                <a:cubicBezTo>
                  <a:pt x="156" y="808"/>
                  <a:pt x="157" y="810"/>
                  <a:pt x="157" y="812"/>
                </a:cubicBezTo>
                <a:cubicBezTo>
                  <a:pt x="157" y="813"/>
                  <a:pt x="156" y="813"/>
                  <a:pt x="156" y="814"/>
                </a:cubicBezTo>
                <a:cubicBezTo>
                  <a:pt x="156" y="815"/>
                  <a:pt x="157" y="816"/>
                  <a:pt x="157" y="818"/>
                </a:cubicBezTo>
                <a:cubicBezTo>
                  <a:pt x="157" y="819"/>
                  <a:pt x="157" y="820"/>
                  <a:pt x="157" y="822"/>
                </a:cubicBezTo>
                <a:cubicBezTo>
                  <a:pt x="157" y="825"/>
                  <a:pt x="158" y="828"/>
                  <a:pt x="158" y="831"/>
                </a:cubicBezTo>
                <a:cubicBezTo>
                  <a:pt x="158" y="832"/>
                  <a:pt x="158" y="833"/>
                  <a:pt x="158" y="833"/>
                </a:cubicBezTo>
                <a:cubicBezTo>
                  <a:pt x="158" y="836"/>
                  <a:pt x="158" y="838"/>
                  <a:pt x="157" y="841"/>
                </a:cubicBezTo>
                <a:cubicBezTo>
                  <a:pt x="157" y="841"/>
                  <a:pt x="158" y="841"/>
                  <a:pt x="158" y="842"/>
                </a:cubicBezTo>
                <a:cubicBezTo>
                  <a:pt x="158" y="845"/>
                  <a:pt x="158" y="848"/>
                  <a:pt x="158" y="851"/>
                </a:cubicBezTo>
                <a:cubicBezTo>
                  <a:pt x="158" y="853"/>
                  <a:pt x="158" y="854"/>
                  <a:pt x="158" y="855"/>
                </a:cubicBezTo>
                <a:cubicBezTo>
                  <a:pt x="158" y="856"/>
                  <a:pt x="158" y="858"/>
                  <a:pt x="158" y="859"/>
                </a:cubicBezTo>
                <a:cubicBezTo>
                  <a:pt x="158" y="862"/>
                  <a:pt x="158" y="865"/>
                  <a:pt x="158" y="867"/>
                </a:cubicBezTo>
                <a:cubicBezTo>
                  <a:pt x="158" y="870"/>
                  <a:pt x="158" y="873"/>
                  <a:pt x="158" y="875"/>
                </a:cubicBezTo>
                <a:cubicBezTo>
                  <a:pt x="158" y="883"/>
                  <a:pt x="159" y="891"/>
                  <a:pt x="158" y="899"/>
                </a:cubicBezTo>
                <a:cubicBezTo>
                  <a:pt x="159" y="901"/>
                  <a:pt x="158" y="903"/>
                  <a:pt x="159" y="904"/>
                </a:cubicBezTo>
                <a:cubicBezTo>
                  <a:pt x="158" y="907"/>
                  <a:pt x="159" y="909"/>
                  <a:pt x="158" y="911"/>
                </a:cubicBezTo>
                <a:cubicBezTo>
                  <a:pt x="159" y="912"/>
                  <a:pt x="158" y="912"/>
                  <a:pt x="159" y="913"/>
                </a:cubicBezTo>
                <a:cubicBezTo>
                  <a:pt x="158" y="915"/>
                  <a:pt x="158" y="916"/>
                  <a:pt x="159" y="918"/>
                </a:cubicBezTo>
                <a:cubicBezTo>
                  <a:pt x="159" y="923"/>
                  <a:pt x="159" y="928"/>
                  <a:pt x="159" y="933"/>
                </a:cubicBezTo>
                <a:cubicBezTo>
                  <a:pt x="159" y="933"/>
                  <a:pt x="159" y="934"/>
                  <a:pt x="159" y="934"/>
                </a:cubicBezTo>
                <a:cubicBezTo>
                  <a:pt x="159" y="935"/>
                  <a:pt x="160" y="936"/>
                  <a:pt x="159" y="937"/>
                </a:cubicBezTo>
                <a:cubicBezTo>
                  <a:pt x="159" y="938"/>
                  <a:pt x="159" y="938"/>
                  <a:pt x="160" y="939"/>
                </a:cubicBezTo>
                <a:cubicBezTo>
                  <a:pt x="159" y="942"/>
                  <a:pt x="160" y="946"/>
                  <a:pt x="159" y="949"/>
                </a:cubicBezTo>
                <a:cubicBezTo>
                  <a:pt x="160" y="951"/>
                  <a:pt x="160" y="953"/>
                  <a:pt x="159" y="955"/>
                </a:cubicBezTo>
                <a:cubicBezTo>
                  <a:pt x="159" y="956"/>
                  <a:pt x="160" y="956"/>
                  <a:pt x="161" y="957"/>
                </a:cubicBezTo>
                <a:cubicBezTo>
                  <a:pt x="161" y="958"/>
                  <a:pt x="160" y="959"/>
                  <a:pt x="162" y="960"/>
                </a:cubicBezTo>
                <a:cubicBezTo>
                  <a:pt x="162" y="961"/>
                  <a:pt x="162" y="961"/>
                  <a:pt x="162" y="961"/>
                </a:cubicBezTo>
                <a:cubicBezTo>
                  <a:pt x="162" y="961"/>
                  <a:pt x="162" y="961"/>
                  <a:pt x="162" y="961"/>
                </a:cubicBezTo>
                <a:cubicBezTo>
                  <a:pt x="162" y="962"/>
                  <a:pt x="162" y="962"/>
                  <a:pt x="161" y="963"/>
                </a:cubicBezTo>
                <a:cubicBezTo>
                  <a:pt x="162" y="965"/>
                  <a:pt x="162" y="967"/>
                  <a:pt x="162" y="969"/>
                </a:cubicBezTo>
                <a:cubicBezTo>
                  <a:pt x="162" y="969"/>
                  <a:pt x="161" y="968"/>
                  <a:pt x="161" y="968"/>
                </a:cubicBezTo>
                <a:cubicBezTo>
                  <a:pt x="161" y="969"/>
                  <a:pt x="161" y="969"/>
                  <a:pt x="162" y="970"/>
                </a:cubicBezTo>
                <a:cubicBezTo>
                  <a:pt x="162" y="970"/>
                  <a:pt x="162" y="970"/>
                  <a:pt x="161" y="971"/>
                </a:cubicBezTo>
                <a:cubicBezTo>
                  <a:pt x="162" y="971"/>
                  <a:pt x="162" y="971"/>
                  <a:pt x="162" y="971"/>
                </a:cubicBezTo>
                <a:cubicBezTo>
                  <a:pt x="162" y="977"/>
                  <a:pt x="162" y="982"/>
                  <a:pt x="162" y="987"/>
                </a:cubicBezTo>
                <a:cubicBezTo>
                  <a:pt x="163" y="993"/>
                  <a:pt x="161" y="999"/>
                  <a:pt x="162" y="1005"/>
                </a:cubicBezTo>
                <a:cubicBezTo>
                  <a:pt x="161" y="1007"/>
                  <a:pt x="162" y="1009"/>
                  <a:pt x="162" y="1011"/>
                </a:cubicBezTo>
                <a:cubicBezTo>
                  <a:pt x="162" y="1018"/>
                  <a:pt x="162" y="1025"/>
                  <a:pt x="162" y="1032"/>
                </a:cubicBezTo>
                <a:cubicBezTo>
                  <a:pt x="162" y="1033"/>
                  <a:pt x="162" y="1034"/>
                  <a:pt x="162" y="1035"/>
                </a:cubicBezTo>
                <a:cubicBezTo>
                  <a:pt x="162" y="1036"/>
                  <a:pt x="162" y="1037"/>
                  <a:pt x="162" y="1038"/>
                </a:cubicBezTo>
                <a:cubicBezTo>
                  <a:pt x="162" y="1040"/>
                  <a:pt x="161" y="1042"/>
                  <a:pt x="162" y="1044"/>
                </a:cubicBezTo>
                <a:cubicBezTo>
                  <a:pt x="162" y="1046"/>
                  <a:pt x="162" y="1048"/>
                  <a:pt x="162" y="1050"/>
                </a:cubicBezTo>
                <a:cubicBezTo>
                  <a:pt x="161" y="1054"/>
                  <a:pt x="162" y="1058"/>
                  <a:pt x="162" y="1063"/>
                </a:cubicBezTo>
                <a:cubicBezTo>
                  <a:pt x="162" y="1064"/>
                  <a:pt x="162" y="1064"/>
                  <a:pt x="162" y="1065"/>
                </a:cubicBezTo>
                <a:cubicBezTo>
                  <a:pt x="162" y="1066"/>
                  <a:pt x="161" y="1067"/>
                  <a:pt x="161" y="1068"/>
                </a:cubicBezTo>
                <a:cubicBezTo>
                  <a:pt x="161" y="1069"/>
                  <a:pt x="162" y="1070"/>
                  <a:pt x="162" y="1072"/>
                </a:cubicBezTo>
                <a:cubicBezTo>
                  <a:pt x="162" y="1073"/>
                  <a:pt x="161" y="1075"/>
                  <a:pt x="161" y="1077"/>
                </a:cubicBezTo>
                <a:cubicBezTo>
                  <a:pt x="161" y="1079"/>
                  <a:pt x="162" y="1081"/>
                  <a:pt x="162" y="1082"/>
                </a:cubicBezTo>
                <a:cubicBezTo>
                  <a:pt x="161" y="1083"/>
                  <a:pt x="161" y="1084"/>
                  <a:pt x="161" y="1085"/>
                </a:cubicBezTo>
                <a:cubicBezTo>
                  <a:pt x="161" y="1087"/>
                  <a:pt x="161" y="1090"/>
                  <a:pt x="161" y="1092"/>
                </a:cubicBezTo>
                <a:cubicBezTo>
                  <a:pt x="161" y="1093"/>
                  <a:pt x="160" y="1094"/>
                  <a:pt x="160" y="1095"/>
                </a:cubicBezTo>
                <a:cubicBezTo>
                  <a:pt x="160" y="1096"/>
                  <a:pt x="160" y="1097"/>
                  <a:pt x="160" y="1099"/>
                </a:cubicBezTo>
                <a:cubicBezTo>
                  <a:pt x="160" y="1102"/>
                  <a:pt x="160" y="1104"/>
                  <a:pt x="159" y="1108"/>
                </a:cubicBezTo>
                <a:cubicBezTo>
                  <a:pt x="159" y="1108"/>
                  <a:pt x="160" y="1109"/>
                  <a:pt x="160" y="1110"/>
                </a:cubicBezTo>
                <a:cubicBezTo>
                  <a:pt x="160" y="1110"/>
                  <a:pt x="159" y="1111"/>
                  <a:pt x="159" y="1111"/>
                </a:cubicBezTo>
                <a:cubicBezTo>
                  <a:pt x="159" y="1113"/>
                  <a:pt x="159" y="1115"/>
                  <a:pt x="159" y="1117"/>
                </a:cubicBezTo>
                <a:cubicBezTo>
                  <a:pt x="159" y="1119"/>
                  <a:pt x="158" y="1122"/>
                  <a:pt x="158" y="1124"/>
                </a:cubicBezTo>
                <a:cubicBezTo>
                  <a:pt x="158" y="1126"/>
                  <a:pt x="158" y="1127"/>
                  <a:pt x="158" y="1128"/>
                </a:cubicBezTo>
                <a:cubicBezTo>
                  <a:pt x="158" y="1131"/>
                  <a:pt x="158" y="1132"/>
                  <a:pt x="158" y="1136"/>
                </a:cubicBezTo>
                <a:cubicBezTo>
                  <a:pt x="158" y="1138"/>
                  <a:pt x="158" y="1140"/>
                  <a:pt x="160" y="1142"/>
                </a:cubicBezTo>
                <a:cubicBezTo>
                  <a:pt x="159" y="1144"/>
                  <a:pt x="156" y="1146"/>
                  <a:pt x="154" y="1148"/>
                </a:cubicBezTo>
                <a:cubicBezTo>
                  <a:pt x="153" y="1148"/>
                  <a:pt x="154" y="1147"/>
                  <a:pt x="153" y="1147"/>
                </a:cubicBezTo>
                <a:cubicBezTo>
                  <a:pt x="151" y="1147"/>
                  <a:pt x="148" y="1148"/>
                  <a:pt x="147" y="1150"/>
                </a:cubicBezTo>
                <a:close/>
                <a:moveTo>
                  <a:pt x="143" y="784"/>
                </a:moveTo>
                <a:cubicBezTo>
                  <a:pt x="143" y="783"/>
                  <a:pt x="144" y="785"/>
                  <a:pt x="144" y="784"/>
                </a:cubicBezTo>
                <a:cubicBezTo>
                  <a:pt x="144" y="783"/>
                  <a:pt x="144" y="781"/>
                  <a:pt x="143" y="780"/>
                </a:cubicBezTo>
                <a:cubicBezTo>
                  <a:pt x="144" y="779"/>
                  <a:pt x="144" y="777"/>
                  <a:pt x="142" y="778"/>
                </a:cubicBezTo>
                <a:cubicBezTo>
                  <a:pt x="143" y="778"/>
                  <a:pt x="142" y="778"/>
                  <a:pt x="142" y="779"/>
                </a:cubicBezTo>
                <a:cubicBezTo>
                  <a:pt x="142" y="779"/>
                  <a:pt x="142" y="779"/>
                  <a:pt x="142" y="779"/>
                </a:cubicBezTo>
                <a:cubicBezTo>
                  <a:pt x="143" y="779"/>
                  <a:pt x="143" y="779"/>
                  <a:pt x="143" y="780"/>
                </a:cubicBezTo>
                <a:cubicBezTo>
                  <a:pt x="143" y="780"/>
                  <a:pt x="143" y="780"/>
                  <a:pt x="143" y="780"/>
                </a:cubicBezTo>
                <a:cubicBezTo>
                  <a:pt x="143" y="780"/>
                  <a:pt x="143" y="780"/>
                  <a:pt x="143" y="780"/>
                </a:cubicBezTo>
                <a:cubicBezTo>
                  <a:pt x="143" y="781"/>
                  <a:pt x="144" y="783"/>
                  <a:pt x="143" y="784"/>
                </a:cubicBezTo>
                <a:close/>
                <a:moveTo>
                  <a:pt x="145" y="794"/>
                </a:moveTo>
                <a:cubicBezTo>
                  <a:pt x="144" y="793"/>
                  <a:pt x="145" y="792"/>
                  <a:pt x="144" y="793"/>
                </a:cubicBezTo>
                <a:cubicBezTo>
                  <a:pt x="145" y="793"/>
                  <a:pt x="144" y="794"/>
                  <a:pt x="145" y="794"/>
                </a:cubicBezTo>
                <a:close/>
                <a:moveTo>
                  <a:pt x="145" y="811"/>
                </a:moveTo>
                <a:cubicBezTo>
                  <a:pt x="145" y="811"/>
                  <a:pt x="146" y="810"/>
                  <a:pt x="145" y="810"/>
                </a:cubicBezTo>
                <a:cubicBezTo>
                  <a:pt x="145" y="810"/>
                  <a:pt x="145" y="812"/>
                  <a:pt x="145" y="811"/>
                </a:cubicBezTo>
                <a:close/>
                <a:moveTo>
                  <a:pt x="137" y="826"/>
                </a:moveTo>
                <a:cubicBezTo>
                  <a:pt x="137" y="826"/>
                  <a:pt x="137" y="826"/>
                  <a:pt x="137" y="826"/>
                </a:cubicBezTo>
                <a:cubicBezTo>
                  <a:pt x="137" y="826"/>
                  <a:pt x="137" y="826"/>
                  <a:pt x="137" y="826"/>
                </a:cubicBezTo>
                <a:close/>
                <a:moveTo>
                  <a:pt x="137" y="827"/>
                </a:moveTo>
                <a:cubicBezTo>
                  <a:pt x="137" y="827"/>
                  <a:pt x="137" y="827"/>
                  <a:pt x="137" y="827"/>
                </a:cubicBezTo>
                <a:cubicBezTo>
                  <a:pt x="137" y="827"/>
                  <a:pt x="137" y="827"/>
                  <a:pt x="137" y="827"/>
                </a:cubicBezTo>
                <a:cubicBezTo>
                  <a:pt x="137" y="827"/>
                  <a:pt x="137" y="826"/>
                  <a:pt x="137" y="827"/>
                </a:cubicBezTo>
                <a:cubicBezTo>
                  <a:pt x="137" y="827"/>
                  <a:pt x="137" y="827"/>
                  <a:pt x="137" y="827"/>
                </a:cubicBezTo>
                <a:cubicBezTo>
                  <a:pt x="137" y="827"/>
                  <a:pt x="137" y="827"/>
                  <a:pt x="137" y="827"/>
                </a:cubicBezTo>
                <a:close/>
                <a:moveTo>
                  <a:pt x="162" y="947"/>
                </a:moveTo>
                <a:cubicBezTo>
                  <a:pt x="162" y="947"/>
                  <a:pt x="162" y="946"/>
                  <a:pt x="162" y="947"/>
                </a:cubicBezTo>
                <a:cubicBezTo>
                  <a:pt x="162" y="947"/>
                  <a:pt x="161" y="948"/>
                  <a:pt x="162" y="947"/>
                </a:cubicBezTo>
                <a:close/>
                <a:moveTo>
                  <a:pt x="186" y="850"/>
                </a:moveTo>
                <a:cubicBezTo>
                  <a:pt x="186" y="849"/>
                  <a:pt x="186" y="848"/>
                  <a:pt x="186" y="849"/>
                </a:cubicBezTo>
                <a:cubicBezTo>
                  <a:pt x="186" y="849"/>
                  <a:pt x="186" y="850"/>
                  <a:pt x="186" y="850"/>
                </a:cubicBezTo>
                <a:close/>
                <a:moveTo>
                  <a:pt x="186" y="833"/>
                </a:moveTo>
                <a:cubicBezTo>
                  <a:pt x="186" y="833"/>
                  <a:pt x="186" y="832"/>
                  <a:pt x="186" y="833"/>
                </a:cubicBezTo>
                <a:cubicBezTo>
                  <a:pt x="186" y="833"/>
                  <a:pt x="185" y="834"/>
                  <a:pt x="186" y="833"/>
                </a:cubicBezTo>
                <a:close/>
                <a:moveTo>
                  <a:pt x="194" y="794"/>
                </a:moveTo>
                <a:cubicBezTo>
                  <a:pt x="192" y="794"/>
                  <a:pt x="192" y="797"/>
                  <a:pt x="193" y="798"/>
                </a:cubicBezTo>
                <a:cubicBezTo>
                  <a:pt x="193" y="798"/>
                  <a:pt x="193" y="798"/>
                  <a:pt x="193" y="798"/>
                </a:cubicBezTo>
                <a:cubicBezTo>
                  <a:pt x="193" y="798"/>
                  <a:pt x="193" y="798"/>
                  <a:pt x="193" y="798"/>
                </a:cubicBezTo>
                <a:cubicBezTo>
                  <a:pt x="193" y="799"/>
                  <a:pt x="193" y="799"/>
                  <a:pt x="193" y="799"/>
                </a:cubicBezTo>
                <a:cubicBezTo>
                  <a:pt x="193" y="799"/>
                  <a:pt x="193" y="800"/>
                  <a:pt x="193" y="800"/>
                </a:cubicBezTo>
                <a:cubicBezTo>
                  <a:pt x="193" y="800"/>
                  <a:pt x="194" y="799"/>
                  <a:pt x="194" y="799"/>
                </a:cubicBezTo>
                <a:cubicBezTo>
                  <a:pt x="194" y="799"/>
                  <a:pt x="194" y="799"/>
                  <a:pt x="194" y="799"/>
                </a:cubicBezTo>
                <a:cubicBezTo>
                  <a:pt x="194" y="798"/>
                  <a:pt x="194" y="798"/>
                  <a:pt x="194" y="797"/>
                </a:cubicBezTo>
                <a:cubicBezTo>
                  <a:pt x="194" y="797"/>
                  <a:pt x="194" y="797"/>
                  <a:pt x="194" y="797"/>
                </a:cubicBezTo>
                <a:cubicBezTo>
                  <a:pt x="195" y="796"/>
                  <a:pt x="194" y="795"/>
                  <a:pt x="194" y="794"/>
                </a:cubicBezTo>
                <a:cubicBezTo>
                  <a:pt x="194" y="794"/>
                  <a:pt x="194" y="794"/>
                  <a:pt x="194" y="794"/>
                </a:cubicBezTo>
                <a:close/>
                <a:moveTo>
                  <a:pt x="192" y="780"/>
                </a:moveTo>
                <a:cubicBezTo>
                  <a:pt x="192" y="780"/>
                  <a:pt x="192" y="780"/>
                  <a:pt x="191" y="780"/>
                </a:cubicBezTo>
                <a:cubicBezTo>
                  <a:pt x="191" y="781"/>
                  <a:pt x="193" y="782"/>
                  <a:pt x="192" y="783"/>
                </a:cubicBezTo>
                <a:cubicBezTo>
                  <a:pt x="192" y="783"/>
                  <a:pt x="192" y="784"/>
                  <a:pt x="192" y="783"/>
                </a:cubicBezTo>
                <a:cubicBezTo>
                  <a:pt x="192" y="783"/>
                  <a:pt x="192" y="783"/>
                  <a:pt x="192" y="783"/>
                </a:cubicBezTo>
                <a:cubicBezTo>
                  <a:pt x="192" y="784"/>
                  <a:pt x="192" y="784"/>
                  <a:pt x="192" y="785"/>
                </a:cubicBezTo>
                <a:cubicBezTo>
                  <a:pt x="192" y="785"/>
                  <a:pt x="192" y="785"/>
                  <a:pt x="192" y="785"/>
                </a:cubicBezTo>
                <a:cubicBezTo>
                  <a:pt x="192" y="785"/>
                  <a:pt x="192" y="785"/>
                  <a:pt x="192" y="785"/>
                </a:cubicBezTo>
                <a:cubicBezTo>
                  <a:pt x="192" y="787"/>
                  <a:pt x="192" y="788"/>
                  <a:pt x="192" y="790"/>
                </a:cubicBezTo>
                <a:cubicBezTo>
                  <a:pt x="192" y="790"/>
                  <a:pt x="192" y="790"/>
                  <a:pt x="192" y="790"/>
                </a:cubicBezTo>
                <a:cubicBezTo>
                  <a:pt x="192" y="790"/>
                  <a:pt x="192" y="790"/>
                  <a:pt x="192" y="791"/>
                </a:cubicBezTo>
                <a:cubicBezTo>
                  <a:pt x="192" y="791"/>
                  <a:pt x="192" y="791"/>
                  <a:pt x="193" y="792"/>
                </a:cubicBezTo>
                <a:cubicBezTo>
                  <a:pt x="192" y="792"/>
                  <a:pt x="192" y="792"/>
                  <a:pt x="192" y="793"/>
                </a:cubicBezTo>
                <a:cubicBezTo>
                  <a:pt x="193" y="793"/>
                  <a:pt x="193" y="793"/>
                  <a:pt x="193" y="794"/>
                </a:cubicBezTo>
                <a:cubicBezTo>
                  <a:pt x="193" y="794"/>
                  <a:pt x="193" y="794"/>
                  <a:pt x="194" y="794"/>
                </a:cubicBezTo>
                <a:cubicBezTo>
                  <a:pt x="194" y="794"/>
                  <a:pt x="194" y="794"/>
                  <a:pt x="194" y="794"/>
                </a:cubicBezTo>
                <a:cubicBezTo>
                  <a:pt x="194" y="794"/>
                  <a:pt x="194" y="794"/>
                  <a:pt x="194" y="794"/>
                </a:cubicBezTo>
                <a:cubicBezTo>
                  <a:pt x="194" y="793"/>
                  <a:pt x="194" y="791"/>
                  <a:pt x="193" y="791"/>
                </a:cubicBezTo>
                <a:cubicBezTo>
                  <a:pt x="193" y="791"/>
                  <a:pt x="193" y="791"/>
                  <a:pt x="193" y="791"/>
                </a:cubicBezTo>
                <a:cubicBezTo>
                  <a:pt x="193" y="791"/>
                  <a:pt x="193" y="790"/>
                  <a:pt x="193" y="790"/>
                </a:cubicBezTo>
                <a:cubicBezTo>
                  <a:pt x="193" y="790"/>
                  <a:pt x="194" y="790"/>
                  <a:pt x="194" y="790"/>
                </a:cubicBezTo>
                <a:cubicBezTo>
                  <a:pt x="193" y="789"/>
                  <a:pt x="193" y="787"/>
                  <a:pt x="193" y="785"/>
                </a:cubicBezTo>
                <a:cubicBezTo>
                  <a:pt x="193" y="785"/>
                  <a:pt x="193" y="785"/>
                  <a:pt x="193" y="785"/>
                </a:cubicBezTo>
                <a:cubicBezTo>
                  <a:pt x="193" y="785"/>
                  <a:pt x="193" y="785"/>
                  <a:pt x="193" y="785"/>
                </a:cubicBezTo>
                <a:cubicBezTo>
                  <a:pt x="193" y="784"/>
                  <a:pt x="193" y="784"/>
                  <a:pt x="193" y="783"/>
                </a:cubicBezTo>
                <a:cubicBezTo>
                  <a:pt x="193" y="783"/>
                  <a:pt x="193" y="783"/>
                  <a:pt x="193" y="783"/>
                </a:cubicBezTo>
                <a:cubicBezTo>
                  <a:pt x="193" y="782"/>
                  <a:pt x="193" y="780"/>
                  <a:pt x="193" y="780"/>
                </a:cubicBezTo>
                <a:cubicBezTo>
                  <a:pt x="192" y="780"/>
                  <a:pt x="192" y="780"/>
                  <a:pt x="192" y="780"/>
                </a:cubicBezTo>
                <a:close/>
                <a:moveTo>
                  <a:pt x="160" y="827"/>
                </a:moveTo>
                <a:cubicBezTo>
                  <a:pt x="160" y="828"/>
                  <a:pt x="160" y="825"/>
                  <a:pt x="160" y="827"/>
                </a:cubicBezTo>
                <a:close/>
                <a:moveTo>
                  <a:pt x="160" y="823"/>
                </a:moveTo>
                <a:cubicBezTo>
                  <a:pt x="160" y="821"/>
                  <a:pt x="160" y="824"/>
                  <a:pt x="160" y="823"/>
                </a:cubicBezTo>
                <a:close/>
                <a:moveTo>
                  <a:pt x="160" y="813"/>
                </a:moveTo>
                <a:cubicBezTo>
                  <a:pt x="159" y="810"/>
                  <a:pt x="159" y="813"/>
                  <a:pt x="160" y="813"/>
                </a:cubicBezTo>
                <a:close/>
                <a:moveTo>
                  <a:pt x="181" y="756"/>
                </a:moveTo>
                <a:cubicBezTo>
                  <a:pt x="182" y="757"/>
                  <a:pt x="181" y="758"/>
                  <a:pt x="182" y="758"/>
                </a:cubicBezTo>
                <a:cubicBezTo>
                  <a:pt x="181" y="757"/>
                  <a:pt x="182" y="756"/>
                  <a:pt x="181" y="756"/>
                </a:cubicBezTo>
                <a:close/>
                <a:moveTo>
                  <a:pt x="139" y="719"/>
                </a:moveTo>
                <a:cubicBezTo>
                  <a:pt x="139" y="719"/>
                  <a:pt x="138" y="720"/>
                  <a:pt x="139" y="720"/>
                </a:cubicBezTo>
                <a:cubicBezTo>
                  <a:pt x="139" y="720"/>
                  <a:pt x="138" y="718"/>
                  <a:pt x="139" y="719"/>
                </a:cubicBezTo>
                <a:close/>
                <a:moveTo>
                  <a:pt x="179" y="640"/>
                </a:moveTo>
                <a:cubicBezTo>
                  <a:pt x="180" y="641"/>
                  <a:pt x="179" y="641"/>
                  <a:pt x="179" y="641"/>
                </a:cubicBezTo>
                <a:cubicBezTo>
                  <a:pt x="179" y="642"/>
                  <a:pt x="179" y="642"/>
                  <a:pt x="180" y="642"/>
                </a:cubicBezTo>
                <a:cubicBezTo>
                  <a:pt x="180" y="642"/>
                  <a:pt x="180" y="640"/>
                  <a:pt x="179" y="640"/>
                </a:cubicBezTo>
                <a:close/>
                <a:moveTo>
                  <a:pt x="177" y="606"/>
                </a:moveTo>
                <a:cubicBezTo>
                  <a:pt x="176" y="606"/>
                  <a:pt x="177" y="607"/>
                  <a:pt x="177" y="607"/>
                </a:cubicBezTo>
                <a:cubicBezTo>
                  <a:pt x="177" y="607"/>
                  <a:pt x="177" y="607"/>
                  <a:pt x="177" y="607"/>
                </a:cubicBezTo>
                <a:cubicBezTo>
                  <a:pt x="177" y="607"/>
                  <a:pt x="177" y="606"/>
                  <a:pt x="177" y="606"/>
                </a:cubicBezTo>
                <a:close/>
                <a:moveTo>
                  <a:pt x="177" y="607"/>
                </a:moveTo>
                <a:cubicBezTo>
                  <a:pt x="177" y="607"/>
                  <a:pt x="177" y="607"/>
                  <a:pt x="177" y="607"/>
                </a:cubicBezTo>
                <a:cubicBezTo>
                  <a:pt x="177" y="607"/>
                  <a:pt x="177" y="608"/>
                  <a:pt x="177" y="607"/>
                </a:cubicBezTo>
                <a:close/>
                <a:moveTo>
                  <a:pt x="184" y="592"/>
                </a:moveTo>
                <a:cubicBezTo>
                  <a:pt x="185" y="591"/>
                  <a:pt x="185" y="592"/>
                  <a:pt x="185" y="591"/>
                </a:cubicBezTo>
                <a:cubicBezTo>
                  <a:pt x="185" y="591"/>
                  <a:pt x="185" y="591"/>
                  <a:pt x="185" y="591"/>
                </a:cubicBezTo>
                <a:cubicBezTo>
                  <a:pt x="185" y="591"/>
                  <a:pt x="185" y="591"/>
                  <a:pt x="185" y="590"/>
                </a:cubicBezTo>
                <a:cubicBezTo>
                  <a:pt x="184" y="590"/>
                  <a:pt x="183" y="591"/>
                  <a:pt x="184" y="592"/>
                </a:cubicBezTo>
                <a:close/>
                <a:moveTo>
                  <a:pt x="184" y="584"/>
                </a:moveTo>
                <a:cubicBezTo>
                  <a:pt x="184" y="584"/>
                  <a:pt x="185" y="583"/>
                  <a:pt x="184" y="583"/>
                </a:cubicBezTo>
                <a:cubicBezTo>
                  <a:pt x="184" y="583"/>
                  <a:pt x="184" y="584"/>
                  <a:pt x="184" y="584"/>
                </a:cubicBezTo>
                <a:close/>
                <a:moveTo>
                  <a:pt x="183" y="567"/>
                </a:moveTo>
                <a:cubicBezTo>
                  <a:pt x="183" y="567"/>
                  <a:pt x="183" y="568"/>
                  <a:pt x="183" y="567"/>
                </a:cubicBezTo>
                <a:cubicBezTo>
                  <a:pt x="183" y="567"/>
                  <a:pt x="183" y="567"/>
                  <a:pt x="183" y="567"/>
                </a:cubicBezTo>
                <a:cubicBezTo>
                  <a:pt x="183" y="567"/>
                  <a:pt x="183" y="567"/>
                  <a:pt x="183" y="567"/>
                </a:cubicBezTo>
                <a:cubicBezTo>
                  <a:pt x="183" y="568"/>
                  <a:pt x="183" y="568"/>
                  <a:pt x="183" y="568"/>
                </a:cubicBezTo>
                <a:cubicBezTo>
                  <a:pt x="183" y="568"/>
                  <a:pt x="183" y="568"/>
                  <a:pt x="183" y="568"/>
                </a:cubicBezTo>
                <a:cubicBezTo>
                  <a:pt x="183" y="568"/>
                  <a:pt x="183" y="569"/>
                  <a:pt x="183" y="569"/>
                </a:cubicBezTo>
                <a:cubicBezTo>
                  <a:pt x="183" y="569"/>
                  <a:pt x="184" y="569"/>
                  <a:pt x="184" y="568"/>
                </a:cubicBezTo>
                <a:cubicBezTo>
                  <a:pt x="184" y="568"/>
                  <a:pt x="184" y="568"/>
                  <a:pt x="184" y="568"/>
                </a:cubicBezTo>
                <a:cubicBezTo>
                  <a:pt x="184" y="568"/>
                  <a:pt x="184" y="567"/>
                  <a:pt x="184" y="567"/>
                </a:cubicBezTo>
                <a:cubicBezTo>
                  <a:pt x="184" y="567"/>
                  <a:pt x="184" y="567"/>
                  <a:pt x="184" y="567"/>
                </a:cubicBezTo>
                <a:cubicBezTo>
                  <a:pt x="184" y="566"/>
                  <a:pt x="184" y="565"/>
                  <a:pt x="184" y="564"/>
                </a:cubicBezTo>
                <a:cubicBezTo>
                  <a:pt x="183" y="565"/>
                  <a:pt x="183" y="564"/>
                  <a:pt x="182" y="564"/>
                </a:cubicBezTo>
                <a:cubicBezTo>
                  <a:pt x="183" y="565"/>
                  <a:pt x="183" y="566"/>
                  <a:pt x="183" y="567"/>
                </a:cubicBezTo>
                <a:close/>
                <a:moveTo>
                  <a:pt x="127" y="616"/>
                </a:moveTo>
                <a:cubicBezTo>
                  <a:pt x="127" y="616"/>
                  <a:pt x="126" y="617"/>
                  <a:pt x="127" y="617"/>
                </a:cubicBezTo>
                <a:cubicBezTo>
                  <a:pt x="127" y="616"/>
                  <a:pt x="127" y="615"/>
                  <a:pt x="127" y="616"/>
                </a:cubicBezTo>
                <a:close/>
                <a:moveTo>
                  <a:pt x="175" y="554"/>
                </a:moveTo>
                <a:cubicBezTo>
                  <a:pt x="175" y="554"/>
                  <a:pt x="174" y="555"/>
                  <a:pt x="175" y="555"/>
                </a:cubicBezTo>
                <a:cubicBezTo>
                  <a:pt x="175" y="555"/>
                  <a:pt x="175" y="553"/>
                  <a:pt x="175" y="554"/>
                </a:cubicBezTo>
                <a:close/>
                <a:moveTo>
                  <a:pt x="173" y="525"/>
                </a:moveTo>
                <a:cubicBezTo>
                  <a:pt x="174" y="525"/>
                  <a:pt x="173" y="525"/>
                  <a:pt x="174" y="526"/>
                </a:cubicBezTo>
                <a:cubicBezTo>
                  <a:pt x="174" y="525"/>
                  <a:pt x="174" y="524"/>
                  <a:pt x="173" y="525"/>
                </a:cubicBezTo>
                <a:close/>
                <a:moveTo>
                  <a:pt x="181" y="512"/>
                </a:moveTo>
                <a:cubicBezTo>
                  <a:pt x="181" y="512"/>
                  <a:pt x="181" y="511"/>
                  <a:pt x="181" y="511"/>
                </a:cubicBezTo>
                <a:cubicBezTo>
                  <a:pt x="181" y="512"/>
                  <a:pt x="180" y="512"/>
                  <a:pt x="181" y="512"/>
                </a:cubicBezTo>
                <a:close/>
                <a:moveTo>
                  <a:pt x="169" y="510"/>
                </a:moveTo>
                <a:cubicBezTo>
                  <a:pt x="169" y="509"/>
                  <a:pt x="170" y="509"/>
                  <a:pt x="169" y="509"/>
                </a:cubicBezTo>
                <a:cubicBezTo>
                  <a:pt x="169" y="509"/>
                  <a:pt x="169" y="510"/>
                  <a:pt x="169" y="510"/>
                </a:cubicBezTo>
                <a:close/>
                <a:moveTo>
                  <a:pt x="178" y="448"/>
                </a:moveTo>
                <a:cubicBezTo>
                  <a:pt x="178" y="448"/>
                  <a:pt x="179" y="448"/>
                  <a:pt x="179" y="448"/>
                </a:cubicBezTo>
                <a:cubicBezTo>
                  <a:pt x="178" y="447"/>
                  <a:pt x="179" y="447"/>
                  <a:pt x="178" y="447"/>
                </a:cubicBezTo>
                <a:cubicBezTo>
                  <a:pt x="177" y="447"/>
                  <a:pt x="178" y="449"/>
                  <a:pt x="178" y="448"/>
                </a:cubicBezTo>
                <a:close/>
                <a:moveTo>
                  <a:pt x="164" y="448"/>
                </a:moveTo>
                <a:cubicBezTo>
                  <a:pt x="164" y="448"/>
                  <a:pt x="165" y="448"/>
                  <a:pt x="164" y="447"/>
                </a:cubicBezTo>
                <a:cubicBezTo>
                  <a:pt x="164" y="447"/>
                  <a:pt x="164" y="449"/>
                  <a:pt x="164" y="448"/>
                </a:cubicBezTo>
                <a:close/>
                <a:moveTo>
                  <a:pt x="168" y="399"/>
                </a:moveTo>
                <a:cubicBezTo>
                  <a:pt x="168" y="399"/>
                  <a:pt x="169" y="398"/>
                  <a:pt x="168" y="398"/>
                </a:cubicBezTo>
                <a:cubicBezTo>
                  <a:pt x="167" y="399"/>
                  <a:pt x="168" y="399"/>
                  <a:pt x="168" y="399"/>
                </a:cubicBezTo>
                <a:close/>
                <a:moveTo>
                  <a:pt x="160" y="340"/>
                </a:moveTo>
                <a:cubicBezTo>
                  <a:pt x="160" y="340"/>
                  <a:pt x="160" y="340"/>
                  <a:pt x="161" y="340"/>
                </a:cubicBezTo>
                <a:cubicBezTo>
                  <a:pt x="161" y="340"/>
                  <a:pt x="161" y="338"/>
                  <a:pt x="160" y="339"/>
                </a:cubicBezTo>
                <a:cubicBezTo>
                  <a:pt x="160" y="339"/>
                  <a:pt x="160" y="340"/>
                  <a:pt x="160" y="340"/>
                </a:cubicBezTo>
                <a:close/>
                <a:moveTo>
                  <a:pt x="159" y="286"/>
                </a:moveTo>
                <a:cubicBezTo>
                  <a:pt x="159" y="286"/>
                  <a:pt x="160" y="284"/>
                  <a:pt x="159" y="284"/>
                </a:cubicBezTo>
                <a:cubicBezTo>
                  <a:pt x="159" y="285"/>
                  <a:pt x="159" y="286"/>
                  <a:pt x="159" y="286"/>
                </a:cubicBezTo>
                <a:close/>
                <a:moveTo>
                  <a:pt x="106" y="294"/>
                </a:moveTo>
                <a:cubicBezTo>
                  <a:pt x="106" y="294"/>
                  <a:pt x="106" y="293"/>
                  <a:pt x="106" y="293"/>
                </a:cubicBezTo>
                <a:cubicBezTo>
                  <a:pt x="106" y="294"/>
                  <a:pt x="105" y="295"/>
                  <a:pt x="106" y="294"/>
                </a:cubicBezTo>
                <a:close/>
                <a:moveTo>
                  <a:pt x="162" y="188"/>
                </a:moveTo>
                <a:cubicBezTo>
                  <a:pt x="162" y="188"/>
                  <a:pt x="163" y="187"/>
                  <a:pt x="162" y="187"/>
                </a:cubicBezTo>
                <a:cubicBezTo>
                  <a:pt x="162" y="188"/>
                  <a:pt x="162" y="189"/>
                  <a:pt x="162" y="188"/>
                </a:cubicBezTo>
                <a:close/>
                <a:moveTo>
                  <a:pt x="145" y="1177"/>
                </a:moveTo>
                <a:cubicBezTo>
                  <a:pt x="145" y="1177"/>
                  <a:pt x="145" y="1177"/>
                  <a:pt x="145" y="1177"/>
                </a:cubicBezTo>
                <a:cubicBezTo>
                  <a:pt x="145" y="1177"/>
                  <a:pt x="145" y="1177"/>
                  <a:pt x="145" y="1177"/>
                </a:cubicBezTo>
                <a:cubicBezTo>
                  <a:pt x="145" y="1178"/>
                  <a:pt x="145" y="1178"/>
                  <a:pt x="145" y="1178"/>
                </a:cubicBezTo>
                <a:cubicBezTo>
                  <a:pt x="145" y="1178"/>
                  <a:pt x="145" y="1178"/>
                  <a:pt x="145" y="1178"/>
                </a:cubicBezTo>
                <a:cubicBezTo>
                  <a:pt x="145" y="1179"/>
                  <a:pt x="145" y="1179"/>
                  <a:pt x="145" y="1178"/>
                </a:cubicBezTo>
                <a:cubicBezTo>
                  <a:pt x="146" y="1178"/>
                  <a:pt x="146" y="1178"/>
                  <a:pt x="146" y="1177"/>
                </a:cubicBezTo>
                <a:cubicBezTo>
                  <a:pt x="146" y="1177"/>
                  <a:pt x="146" y="1177"/>
                  <a:pt x="146" y="1177"/>
                </a:cubicBezTo>
                <a:cubicBezTo>
                  <a:pt x="146" y="1177"/>
                  <a:pt x="146" y="1177"/>
                  <a:pt x="146" y="1177"/>
                </a:cubicBezTo>
                <a:cubicBezTo>
                  <a:pt x="146" y="1177"/>
                  <a:pt x="146" y="1176"/>
                  <a:pt x="146" y="1176"/>
                </a:cubicBezTo>
                <a:cubicBezTo>
                  <a:pt x="146" y="1176"/>
                  <a:pt x="146" y="1176"/>
                  <a:pt x="145" y="1176"/>
                </a:cubicBezTo>
                <a:lnTo>
                  <a:pt x="145" y="1177"/>
                </a:lnTo>
                <a:close/>
                <a:moveTo>
                  <a:pt x="144" y="1158"/>
                </a:moveTo>
                <a:cubicBezTo>
                  <a:pt x="144" y="1158"/>
                  <a:pt x="144" y="1158"/>
                  <a:pt x="144" y="1159"/>
                </a:cubicBezTo>
                <a:cubicBezTo>
                  <a:pt x="144" y="1159"/>
                  <a:pt x="144" y="1159"/>
                  <a:pt x="144" y="1160"/>
                </a:cubicBezTo>
                <a:cubicBezTo>
                  <a:pt x="144" y="1160"/>
                  <a:pt x="144" y="1160"/>
                  <a:pt x="144" y="1160"/>
                </a:cubicBezTo>
                <a:cubicBezTo>
                  <a:pt x="144" y="1160"/>
                  <a:pt x="144" y="1160"/>
                  <a:pt x="144" y="1160"/>
                </a:cubicBezTo>
                <a:cubicBezTo>
                  <a:pt x="145" y="1159"/>
                  <a:pt x="145" y="1159"/>
                  <a:pt x="145" y="1158"/>
                </a:cubicBezTo>
                <a:cubicBezTo>
                  <a:pt x="145" y="1158"/>
                  <a:pt x="144" y="1158"/>
                  <a:pt x="144" y="1158"/>
                </a:cubicBezTo>
                <a:cubicBezTo>
                  <a:pt x="144" y="1158"/>
                  <a:pt x="144" y="1158"/>
                  <a:pt x="144" y="1158"/>
                </a:cubicBezTo>
                <a:close/>
                <a:moveTo>
                  <a:pt x="113" y="1166"/>
                </a:moveTo>
                <a:cubicBezTo>
                  <a:pt x="113" y="1166"/>
                  <a:pt x="113" y="1165"/>
                  <a:pt x="112" y="1165"/>
                </a:cubicBezTo>
                <a:cubicBezTo>
                  <a:pt x="112" y="1165"/>
                  <a:pt x="112" y="1165"/>
                  <a:pt x="112" y="1165"/>
                </a:cubicBezTo>
                <a:cubicBezTo>
                  <a:pt x="112" y="1165"/>
                  <a:pt x="112" y="1165"/>
                  <a:pt x="112" y="1165"/>
                </a:cubicBezTo>
                <a:cubicBezTo>
                  <a:pt x="112" y="1165"/>
                  <a:pt x="112" y="1166"/>
                  <a:pt x="112" y="1166"/>
                </a:cubicBezTo>
                <a:cubicBezTo>
                  <a:pt x="112" y="1166"/>
                  <a:pt x="112" y="1167"/>
                  <a:pt x="112" y="1167"/>
                </a:cubicBezTo>
                <a:cubicBezTo>
                  <a:pt x="112" y="1167"/>
                  <a:pt x="113" y="1167"/>
                  <a:pt x="113" y="1167"/>
                </a:cubicBezTo>
                <a:cubicBezTo>
                  <a:pt x="113" y="1167"/>
                  <a:pt x="113" y="1167"/>
                  <a:pt x="113" y="1167"/>
                </a:cubicBezTo>
                <a:cubicBezTo>
                  <a:pt x="113" y="1166"/>
                  <a:pt x="113" y="1166"/>
                  <a:pt x="113" y="1166"/>
                </a:cubicBezTo>
                <a:close/>
                <a:moveTo>
                  <a:pt x="117" y="1085"/>
                </a:moveTo>
                <a:cubicBezTo>
                  <a:pt x="117" y="1085"/>
                  <a:pt x="117" y="1085"/>
                  <a:pt x="117" y="1085"/>
                </a:cubicBezTo>
                <a:cubicBezTo>
                  <a:pt x="117" y="1085"/>
                  <a:pt x="117" y="1085"/>
                  <a:pt x="117" y="1085"/>
                </a:cubicBezTo>
                <a:cubicBezTo>
                  <a:pt x="117" y="1085"/>
                  <a:pt x="117" y="1085"/>
                  <a:pt x="117" y="1085"/>
                </a:cubicBezTo>
                <a:cubicBezTo>
                  <a:pt x="117" y="1085"/>
                  <a:pt x="117" y="1086"/>
                  <a:pt x="117" y="1087"/>
                </a:cubicBezTo>
                <a:cubicBezTo>
                  <a:pt x="117" y="1088"/>
                  <a:pt x="117" y="1089"/>
                  <a:pt x="116" y="1091"/>
                </a:cubicBezTo>
                <a:cubicBezTo>
                  <a:pt x="116" y="1091"/>
                  <a:pt x="116" y="1091"/>
                  <a:pt x="117" y="1091"/>
                </a:cubicBezTo>
                <a:cubicBezTo>
                  <a:pt x="117" y="1091"/>
                  <a:pt x="117" y="1091"/>
                  <a:pt x="117" y="1091"/>
                </a:cubicBezTo>
                <a:cubicBezTo>
                  <a:pt x="117" y="1089"/>
                  <a:pt x="117" y="1088"/>
                  <a:pt x="117" y="1087"/>
                </a:cubicBezTo>
                <a:cubicBezTo>
                  <a:pt x="117" y="1086"/>
                  <a:pt x="117" y="1085"/>
                  <a:pt x="117" y="1085"/>
                </a:cubicBezTo>
                <a:close/>
                <a:moveTo>
                  <a:pt x="117" y="1083"/>
                </a:moveTo>
                <a:cubicBezTo>
                  <a:pt x="117" y="1082"/>
                  <a:pt x="117" y="1082"/>
                  <a:pt x="117" y="1081"/>
                </a:cubicBezTo>
                <a:cubicBezTo>
                  <a:pt x="117" y="1080"/>
                  <a:pt x="118" y="1080"/>
                  <a:pt x="118" y="1080"/>
                </a:cubicBezTo>
                <a:cubicBezTo>
                  <a:pt x="118" y="1080"/>
                  <a:pt x="118" y="1079"/>
                  <a:pt x="117" y="1079"/>
                </a:cubicBezTo>
                <a:cubicBezTo>
                  <a:pt x="117" y="1079"/>
                  <a:pt x="117" y="1079"/>
                  <a:pt x="117" y="1079"/>
                </a:cubicBezTo>
                <a:cubicBezTo>
                  <a:pt x="117" y="1080"/>
                  <a:pt x="117" y="1080"/>
                  <a:pt x="117" y="1080"/>
                </a:cubicBezTo>
                <a:cubicBezTo>
                  <a:pt x="117" y="1080"/>
                  <a:pt x="117" y="1080"/>
                  <a:pt x="117" y="1081"/>
                </a:cubicBezTo>
                <a:cubicBezTo>
                  <a:pt x="117" y="1081"/>
                  <a:pt x="117" y="1082"/>
                  <a:pt x="117" y="1083"/>
                </a:cubicBezTo>
                <a:cubicBezTo>
                  <a:pt x="117" y="1083"/>
                  <a:pt x="117" y="1083"/>
                  <a:pt x="117" y="1083"/>
                </a:cubicBezTo>
                <a:cubicBezTo>
                  <a:pt x="117" y="1083"/>
                  <a:pt x="117" y="1083"/>
                  <a:pt x="117" y="1083"/>
                </a:cubicBezTo>
                <a:close/>
                <a:moveTo>
                  <a:pt x="118" y="1063"/>
                </a:moveTo>
                <a:cubicBezTo>
                  <a:pt x="118" y="1063"/>
                  <a:pt x="118" y="1063"/>
                  <a:pt x="118" y="1063"/>
                </a:cubicBezTo>
                <a:cubicBezTo>
                  <a:pt x="118" y="1063"/>
                  <a:pt x="118" y="1063"/>
                  <a:pt x="118" y="1063"/>
                </a:cubicBezTo>
                <a:cubicBezTo>
                  <a:pt x="118" y="1063"/>
                  <a:pt x="118" y="1063"/>
                  <a:pt x="118" y="1063"/>
                </a:cubicBezTo>
                <a:cubicBezTo>
                  <a:pt x="118" y="1063"/>
                  <a:pt x="118" y="1063"/>
                  <a:pt x="118" y="1063"/>
                </a:cubicBezTo>
                <a:cubicBezTo>
                  <a:pt x="117" y="1063"/>
                  <a:pt x="117" y="1063"/>
                  <a:pt x="117" y="1063"/>
                </a:cubicBezTo>
                <a:cubicBezTo>
                  <a:pt x="117" y="1064"/>
                  <a:pt x="117" y="1065"/>
                  <a:pt x="117" y="1066"/>
                </a:cubicBezTo>
                <a:cubicBezTo>
                  <a:pt x="117" y="1066"/>
                  <a:pt x="118" y="1066"/>
                  <a:pt x="118" y="1066"/>
                </a:cubicBezTo>
                <a:cubicBezTo>
                  <a:pt x="118" y="1066"/>
                  <a:pt x="118" y="1066"/>
                  <a:pt x="118" y="1066"/>
                </a:cubicBezTo>
                <a:cubicBezTo>
                  <a:pt x="117" y="1065"/>
                  <a:pt x="118" y="1064"/>
                  <a:pt x="118" y="1063"/>
                </a:cubicBezTo>
                <a:close/>
                <a:moveTo>
                  <a:pt x="182" y="733"/>
                </a:moveTo>
                <a:cubicBezTo>
                  <a:pt x="182" y="733"/>
                  <a:pt x="182" y="733"/>
                  <a:pt x="182" y="732"/>
                </a:cubicBezTo>
                <a:cubicBezTo>
                  <a:pt x="182" y="732"/>
                  <a:pt x="182" y="732"/>
                  <a:pt x="181" y="731"/>
                </a:cubicBezTo>
                <a:cubicBezTo>
                  <a:pt x="181" y="731"/>
                  <a:pt x="181" y="731"/>
                  <a:pt x="181" y="731"/>
                </a:cubicBezTo>
                <a:cubicBezTo>
                  <a:pt x="181" y="731"/>
                  <a:pt x="181" y="731"/>
                  <a:pt x="181" y="731"/>
                </a:cubicBezTo>
                <a:cubicBezTo>
                  <a:pt x="181" y="731"/>
                  <a:pt x="181" y="732"/>
                  <a:pt x="181" y="732"/>
                </a:cubicBezTo>
                <a:cubicBezTo>
                  <a:pt x="181" y="732"/>
                  <a:pt x="181" y="732"/>
                  <a:pt x="181" y="732"/>
                </a:cubicBezTo>
                <a:cubicBezTo>
                  <a:pt x="181" y="732"/>
                  <a:pt x="181" y="733"/>
                  <a:pt x="181" y="733"/>
                </a:cubicBezTo>
                <a:cubicBezTo>
                  <a:pt x="181" y="733"/>
                  <a:pt x="181" y="734"/>
                  <a:pt x="181" y="734"/>
                </a:cubicBezTo>
                <a:cubicBezTo>
                  <a:pt x="181" y="734"/>
                  <a:pt x="181" y="734"/>
                  <a:pt x="181" y="734"/>
                </a:cubicBezTo>
                <a:cubicBezTo>
                  <a:pt x="181" y="734"/>
                  <a:pt x="181" y="734"/>
                  <a:pt x="181" y="734"/>
                </a:cubicBezTo>
                <a:cubicBezTo>
                  <a:pt x="181" y="734"/>
                  <a:pt x="182" y="733"/>
                  <a:pt x="182" y="733"/>
                </a:cubicBezTo>
                <a:close/>
                <a:moveTo>
                  <a:pt x="181" y="710"/>
                </a:moveTo>
                <a:cubicBezTo>
                  <a:pt x="181" y="710"/>
                  <a:pt x="181" y="710"/>
                  <a:pt x="180" y="710"/>
                </a:cubicBezTo>
                <a:cubicBezTo>
                  <a:pt x="180" y="710"/>
                  <a:pt x="180" y="710"/>
                  <a:pt x="180" y="710"/>
                </a:cubicBezTo>
                <a:cubicBezTo>
                  <a:pt x="181" y="710"/>
                  <a:pt x="180" y="711"/>
                  <a:pt x="180" y="711"/>
                </a:cubicBezTo>
                <a:cubicBezTo>
                  <a:pt x="180" y="711"/>
                  <a:pt x="180" y="711"/>
                  <a:pt x="181" y="711"/>
                </a:cubicBezTo>
                <a:cubicBezTo>
                  <a:pt x="181" y="711"/>
                  <a:pt x="181" y="711"/>
                  <a:pt x="181" y="711"/>
                </a:cubicBezTo>
                <a:cubicBezTo>
                  <a:pt x="181" y="710"/>
                  <a:pt x="181" y="710"/>
                  <a:pt x="181" y="710"/>
                </a:cubicBezTo>
                <a:close/>
                <a:moveTo>
                  <a:pt x="130" y="718"/>
                </a:moveTo>
                <a:cubicBezTo>
                  <a:pt x="130" y="718"/>
                  <a:pt x="129" y="718"/>
                  <a:pt x="129" y="718"/>
                </a:cubicBezTo>
                <a:cubicBezTo>
                  <a:pt x="129" y="718"/>
                  <a:pt x="129" y="718"/>
                  <a:pt x="129" y="718"/>
                </a:cubicBezTo>
                <a:cubicBezTo>
                  <a:pt x="129" y="721"/>
                  <a:pt x="130" y="723"/>
                  <a:pt x="130" y="725"/>
                </a:cubicBezTo>
                <a:cubicBezTo>
                  <a:pt x="130" y="728"/>
                  <a:pt x="130" y="730"/>
                  <a:pt x="130" y="733"/>
                </a:cubicBezTo>
                <a:cubicBezTo>
                  <a:pt x="130" y="733"/>
                  <a:pt x="130" y="733"/>
                  <a:pt x="131" y="733"/>
                </a:cubicBezTo>
                <a:cubicBezTo>
                  <a:pt x="131" y="733"/>
                  <a:pt x="131" y="733"/>
                  <a:pt x="131" y="733"/>
                </a:cubicBezTo>
                <a:cubicBezTo>
                  <a:pt x="131" y="730"/>
                  <a:pt x="131" y="728"/>
                  <a:pt x="130" y="725"/>
                </a:cubicBezTo>
                <a:cubicBezTo>
                  <a:pt x="130" y="723"/>
                  <a:pt x="130" y="721"/>
                  <a:pt x="130" y="718"/>
                </a:cubicBezTo>
                <a:cubicBezTo>
                  <a:pt x="130" y="718"/>
                  <a:pt x="130" y="718"/>
                  <a:pt x="130" y="718"/>
                </a:cubicBezTo>
                <a:close/>
                <a:moveTo>
                  <a:pt x="138" y="711"/>
                </a:moveTo>
                <a:cubicBezTo>
                  <a:pt x="138" y="712"/>
                  <a:pt x="138" y="712"/>
                  <a:pt x="138" y="713"/>
                </a:cubicBezTo>
                <a:cubicBezTo>
                  <a:pt x="138" y="713"/>
                  <a:pt x="138" y="713"/>
                  <a:pt x="138" y="714"/>
                </a:cubicBezTo>
                <a:cubicBezTo>
                  <a:pt x="138" y="714"/>
                  <a:pt x="138" y="714"/>
                  <a:pt x="138" y="714"/>
                </a:cubicBezTo>
                <a:cubicBezTo>
                  <a:pt x="138" y="714"/>
                  <a:pt x="138" y="714"/>
                  <a:pt x="138" y="714"/>
                </a:cubicBezTo>
                <a:cubicBezTo>
                  <a:pt x="138" y="713"/>
                  <a:pt x="138" y="713"/>
                  <a:pt x="138" y="713"/>
                </a:cubicBezTo>
                <a:cubicBezTo>
                  <a:pt x="138" y="712"/>
                  <a:pt x="138" y="712"/>
                  <a:pt x="138" y="711"/>
                </a:cubicBezTo>
                <a:cubicBezTo>
                  <a:pt x="138" y="711"/>
                  <a:pt x="138" y="711"/>
                  <a:pt x="138" y="711"/>
                </a:cubicBezTo>
                <a:cubicBezTo>
                  <a:pt x="138" y="711"/>
                  <a:pt x="138" y="711"/>
                  <a:pt x="138" y="711"/>
                </a:cubicBezTo>
                <a:cubicBezTo>
                  <a:pt x="138" y="711"/>
                  <a:pt x="138" y="711"/>
                  <a:pt x="138" y="711"/>
                </a:cubicBezTo>
                <a:close/>
                <a:moveTo>
                  <a:pt x="130" y="715"/>
                </a:moveTo>
                <a:cubicBezTo>
                  <a:pt x="130" y="715"/>
                  <a:pt x="130" y="715"/>
                  <a:pt x="129" y="715"/>
                </a:cubicBezTo>
                <a:cubicBezTo>
                  <a:pt x="129" y="715"/>
                  <a:pt x="129" y="715"/>
                  <a:pt x="129" y="715"/>
                </a:cubicBezTo>
                <a:cubicBezTo>
                  <a:pt x="129" y="715"/>
                  <a:pt x="129" y="715"/>
                  <a:pt x="129" y="715"/>
                </a:cubicBezTo>
                <a:cubicBezTo>
                  <a:pt x="129" y="715"/>
                  <a:pt x="129" y="715"/>
                  <a:pt x="129" y="716"/>
                </a:cubicBezTo>
                <a:cubicBezTo>
                  <a:pt x="129" y="716"/>
                  <a:pt x="129" y="716"/>
                  <a:pt x="130" y="716"/>
                </a:cubicBezTo>
                <a:cubicBezTo>
                  <a:pt x="130" y="716"/>
                  <a:pt x="130" y="716"/>
                  <a:pt x="130" y="716"/>
                </a:cubicBezTo>
                <a:cubicBezTo>
                  <a:pt x="130" y="715"/>
                  <a:pt x="130" y="715"/>
                  <a:pt x="130" y="715"/>
                </a:cubicBezTo>
                <a:close/>
                <a:moveTo>
                  <a:pt x="129" y="708"/>
                </a:moveTo>
                <a:cubicBezTo>
                  <a:pt x="129" y="708"/>
                  <a:pt x="129" y="708"/>
                  <a:pt x="129" y="708"/>
                </a:cubicBezTo>
                <a:cubicBezTo>
                  <a:pt x="129" y="708"/>
                  <a:pt x="129" y="709"/>
                  <a:pt x="129" y="709"/>
                </a:cubicBezTo>
                <a:cubicBezTo>
                  <a:pt x="129" y="709"/>
                  <a:pt x="129" y="710"/>
                  <a:pt x="129" y="710"/>
                </a:cubicBezTo>
                <a:cubicBezTo>
                  <a:pt x="129" y="711"/>
                  <a:pt x="129" y="711"/>
                  <a:pt x="129" y="712"/>
                </a:cubicBezTo>
                <a:cubicBezTo>
                  <a:pt x="129" y="712"/>
                  <a:pt x="129" y="712"/>
                  <a:pt x="129" y="712"/>
                </a:cubicBezTo>
                <a:cubicBezTo>
                  <a:pt x="129" y="712"/>
                  <a:pt x="130" y="712"/>
                  <a:pt x="130" y="712"/>
                </a:cubicBezTo>
                <a:cubicBezTo>
                  <a:pt x="129" y="711"/>
                  <a:pt x="129" y="711"/>
                  <a:pt x="130" y="710"/>
                </a:cubicBezTo>
                <a:cubicBezTo>
                  <a:pt x="129" y="710"/>
                  <a:pt x="130" y="709"/>
                  <a:pt x="129" y="709"/>
                </a:cubicBezTo>
                <a:cubicBezTo>
                  <a:pt x="129" y="708"/>
                  <a:pt x="129" y="708"/>
                  <a:pt x="129" y="708"/>
                </a:cubicBezTo>
                <a:close/>
                <a:moveTo>
                  <a:pt x="176" y="646"/>
                </a:moveTo>
                <a:cubicBezTo>
                  <a:pt x="176" y="646"/>
                  <a:pt x="176" y="646"/>
                  <a:pt x="176" y="647"/>
                </a:cubicBezTo>
                <a:cubicBezTo>
                  <a:pt x="177" y="647"/>
                  <a:pt x="177" y="647"/>
                  <a:pt x="177" y="647"/>
                </a:cubicBezTo>
                <a:cubicBezTo>
                  <a:pt x="177" y="647"/>
                  <a:pt x="177" y="647"/>
                  <a:pt x="177" y="647"/>
                </a:cubicBezTo>
                <a:cubicBezTo>
                  <a:pt x="177" y="646"/>
                  <a:pt x="177" y="646"/>
                  <a:pt x="177" y="646"/>
                </a:cubicBezTo>
                <a:cubicBezTo>
                  <a:pt x="177" y="646"/>
                  <a:pt x="177" y="645"/>
                  <a:pt x="177" y="645"/>
                </a:cubicBezTo>
                <a:cubicBezTo>
                  <a:pt x="177" y="645"/>
                  <a:pt x="176" y="645"/>
                  <a:pt x="176" y="645"/>
                </a:cubicBezTo>
                <a:cubicBezTo>
                  <a:pt x="176" y="645"/>
                  <a:pt x="176" y="645"/>
                  <a:pt x="176" y="646"/>
                </a:cubicBezTo>
                <a:close/>
                <a:moveTo>
                  <a:pt x="187" y="634"/>
                </a:moveTo>
                <a:cubicBezTo>
                  <a:pt x="187" y="635"/>
                  <a:pt x="187" y="635"/>
                  <a:pt x="187" y="635"/>
                </a:cubicBezTo>
                <a:cubicBezTo>
                  <a:pt x="187" y="635"/>
                  <a:pt x="187" y="635"/>
                  <a:pt x="187" y="635"/>
                </a:cubicBezTo>
                <a:cubicBezTo>
                  <a:pt x="187" y="635"/>
                  <a:pt x="187" y="635"/>
                  <a:pt x="187" y="635"/>
                </a:cubicBezTo>
                <a:cubicBezTo>
                  <a:pt x="187" y="635"/>
                  <a:pt x="187" y="635"/>
                  <a:pt x="187" y="635"/>
                </a:cubicBezTo>
                <a:cubicBezTo>
                  <a:pt x="187" y="635"/>
                  <a:pt x="187" y="635"/>
                  <a:pt x="187" y="635"/>
                </a:cubicBezTo>
                <a:cubicBezTo>
                  <a:pt x="187" y="635"/>
                  <a:pt x="187" y="635"/>
                  <a:pt x="187" y="635"/>
                </a:cubicBezTo>
                <a:cubicBezTo>
                  <a:pt x="187" y="635"/>
                  <a:pt x="187" y="635"/>
                  <a:pt x="187" y="635"/>
                </a:cubicBezTo>
                <a:cubicBezTo>
                  <a:pt x="187" y="635"/>
                  <a:pt x="187" y="635"/>
                  <a:pt x="187" y="634"/>
                </a:cubicBezTo>
                <a:cubicBezTo>
                  <a:pt x="187" y="634"/>
                  <a:pt x="187" y="634"/>
                  <a:pt x="187" y="634"/>
                </a:cubicBezTo>
                <a:cubicBezTo>
                  <a:pt x="187" y="634"/>
                  <a:pt x="187" y="634"/>
                  <a:pt x="187" y="634"/>
                </a:cubicBezTo>
                <a:cubicBezTo>
                  <a:pt x="187" y="634"/>
                  <a:pt x="187" y="634"/>
                  <a:pt x="187" y="634"/>
                </a:cubicBezTo>
                <a:close/>
                <a:moveTo>
                  <a:pt x="178" y="617"/>
                </a:moveTo>
                <a:cubicBezTo>
                  <a:pt x="178" y="617"/>
                  <a:pt x="178" y="617"/>
                  <a:pt x="178" y="617"/>
                </a:cubicBezTo>
                <a:cubicBezTo>
                  <a:pt x="178" y="618"/>
                  <a:pt x="178" y="620"/>
                  <a:pt x="178" y="621"/>
                </a:cubicBezTo>
                <a:cubicBezTo>
                  <a:pt x="178" y="621"/>
                  <a:pt x="178" y="621"/>
                  <a:pt x="178" y="621"/>
                </a:cubicBezTo>
                <a:cubicBezTo>
                  <a:pt x="179" y="621"/>
                  <a:pt x="179" y="621"/>
                  <a:pt x="179" y="621"/>
                </a:cubicBezTo>
                <a:cubicBezTo>
                  <a:pt x="179" y="620"/>
                  <a:pt x="179" y="618"/>
                  <a:pt x="179" y="617"/>
                </a:cubicBezTo>
                <a:cubicBezTo>
                  <a:pt x="179" y="617"/>
                  <a:pt x="179" y="617"/>
                  <a:pt x="178" y="617"/>
                </a:cubicBezTo>
                <a:cubicBezTo>
                  <a:pt x="178" y="617"/>
                  <a:pt x="178" y="617"/>
                  <a:pt x="178" y="617"/>
                </a:cubicBezTo>
                <a:close/>
                <a:moveTo>
                  <a:pt x="177" y="595"/>
                </a:moveTo>
                <a:cubicBezTo>
                  <a:pt x="177" y="595"/>
                  <a:pt x="177" y="595"/>
                  <a:pt x="177" y="595"/>
                </a:cubicBezTo>
                <a:cubicBezTo>
                  <a:pt x="177" y="595"/>
                  <a:pt x="177" y="595"/>
                  <a:pt x="177" y="595"/>
                </a:cubicBezTo>
                <a:cubicBezTo>
                  <a:pt x="177" y="596"/>
                  <a:pt x="177" y="597"/>
                  <a:pt x="177" y="598"/>
                </a:cubicBezTo>
                <a:cubicBezTo>
                  <a:pt x="177" y="599"/>
                  <a:pt x="177" y="601"/>
                  <a:pt x="178" y="602"/>
                </a:cubicBezTo>
                <a:cubicBezTo>
                  <a:pt x="178" y="602"/>
                  <a:pt x="178" y="602"/>
                  <a:pt x="178" y="602"/>
                </a:cubicBezTo>
                <a:cubicBezTo>
                  <a:pt x="178" y="602"/>
                  <a:pt x="178" y="602"/>
                  <a:pt x="178" y="602"/>
                </a:cubicBezTo>
                <a:cubicBezTo>
                  <a:pt x="178" y="601"/>
                  <a:pt x="178" y="599"/>
                  <a:pt x="178" y="598"/>
                </a:cubicBezTo>
                <a:cubicBezTo>
                  <a:pt x="178" y="597"/>
                  <a:pt x="178" y="596"/>
                  <a:pt x="177" y="595"/>
                </a:cubicBezTo>
                <a:cubicBezTo>
                  <a:pt x="177" y="595"/>
                  <a:pt x="177" y="595"/>
                  <a:pt x="177" y="595"/>
                </a:cubicBezTo>
                <a:cubicBezTo>
                  <a:pt x="178" y="595"/>
                  <a:pt x="178" y="595"/>
                  <a:pt x="177" y="595"/>
                </a:cubicBezTo>
                <a:cubicBezTo>
                  <a:pt x="177" y="595"/>
                  <a:pt x="177" y="595"/>
                  <a:pt x="177" y="595"/>
                </a:cubicBezTo>
                <a:cubicBezTo>
                  <a:pt x="177" y="595"/>
                  <a:pt x="177" y="595"/>
                  <a:pt x="177" y="595"/>
                </a:cubicBezTo>
                <a:close/>
                <a:moveTo>
                  <a:pt x="127" y="628"/>
                </a:moveTo>
                <a:cubicBezTo>
                  <a:pt x="127" y="629"/>
                  <a:pt x="128" y="629"/>
                  <a:pt x="127" y="630"/>
                </a:cubicBezTo>
                <a:cubicBezTo>
                  <a:pt x="127" y="630"/>
                  <a:pt x="127" y="630"/>
                  <a:pt x="127" y="630"/>
                </a:cubicBezTo>
                <a:cubicBezTo>
                  <a:pt x="128" y="630"/>
                  <a:pt x="128" y="630"/>
                  <a:pt x="128" y="630"/>
                </a:cubicBezTo>
                <a:cubicBezTo>
                  <a:pt x="128" y="629"/>
                  <a:pt x="128" y="629"/>
                  <a:pt x="128" y="628"/>
                </a:cubicBezTo>
                <a:lnTo>
                  <a:pt x="127" y="628"/>
                </a:lnTo>
                <a:close/>
                <a:moveTo>
                  <a:pt x="181" y="515"/>
                </a:moveTo>
                <a:cubicBezTo>
                  <a:pt x="181" y="515"/>
                  <a:pt x="180" y="515"/>
                  <a:pt x="181" y="515"/>
                </a:cubicBezTo>
                <a:cubicBezTo>
                  <a:pt x="181" y="515"/>
                  <a:pt x="181" y="516"/>
                  <a:pt x="181" y="516"/>
                </a:cubicBezTo>
                <a:cubicBezTo>
                  <a:pt x="181" y="517"/>
                  <a:pt x="181" y="517"/>
                  <a:pt x="181" y="517"/>
                </a:cubicBezTo>
                <a:cubicBezTo>
                  <a:pt x="181" y="517"/>
                  <a:pt x="181" y="516"/>
                  <a:pt x="181" y="516"/>
                </a:cubicBezTo>
                <a:cubicBezTo>
                  <a:pt x="181" y="516"/>
                  <a:pt x="181" y="515"/>
                  <a:pt x="181" y="515"/>
                </a:cubicBezTo>
                <a:cubicBezTo>
                  <a:pt x="181" y="515"/>
                  <a:pt x="181" y="514"/>
                  <a:pt x="181" y="515"/>
                </a:cubicBezTo>
                <a:cubicBezTo>
                  <a:pt x="181" y="515"/>
                  <a:pt x="181" y="515"/>
                  <a:pt x="181" y="515"/>
                </a:cubicBezTo>
                <a:close/>
                <a:moveTo>
                  <a:pt x="173" y="508"/>
                </a:moveTo>
                <a:cubicBezTo>
                  <a:pt x="173" y="507"/>
                  <a:pt x="173" y="507"/>
                  <a:pt x="173" y="507"/>
                </a:cubicBezTo>
                <a:cubicBezTo>
                  <a:pt x="173" y="507"/>
                  <a:pt x="173" y="507"/>
                  <a:pt x="173" y="507"/>
                </a:cubicBezTo>
                <a:cubicBezTo>
                  <a:pt x="173" y="507"/>
                  <a:pt x="173" y="507"/>
                  <a:pt x="173" y="507"/>
                </a:cubicBezTo>
                <a:cubicBezTo>
                  <a:pt x="173" y="508"/>
                  <a:pt x="173" y="508"/>
                  <a:pt x="173" y="508"/>
                </a:cubicBezTo>
                <a:cubicBezTo>
                  <a:pt x="173" y="508"/>
                  <a:pt x="173" y="509"/>
                  <a:pt x="173" y="509"/>
                </a:cubicBezTo>
                <a:cubicBezTo>
                  <a:pt x="173" y="509"/>
                  <a:pt x="173" y="509"/>
                  <a:pt x="173" y="509"/>
                </a:cubicBezTo>
                <a:cubicBezTo>
                  <a:pt x="173" y="509"/>
                  <a:pt x="173" y="509"/>
                  <a:pt x="173" y="509"/>
                </a:cubicBezTo>
                <a:cubicBezTo>
                  <a:pt x="173" y="509"/>
                  <a:pt x="173" y="508"/>
                  <a:pt x="173" y="508"/>
                </a:cubicBezTo>
                <a:cubicBezTo>
                  <a:pt x="173" y="508"/>
                  <a:pt x="173" y="508"/>
                  <a:pt x="173" y="508"/>
                </a:cubicBezTo>
                <a:close/>
                <a:moveTo>
                  <a:pt x="167" y="503"/>
                </a:moveTo>
                <a:cubicBezTo>
                  <a:pt x="167" y="503"/>
                  <a:pt x="167" y="503"/>
                  <a:pt x="166" y="503"/>
                </a:cubicBezTo>
                <a:cubicBezTo>
                  <a:pt x="166" y="503"/>
                  <a:pt x="166" y="503"/>
                  <a:pt x="166" y="503"/>
                </a:cubicBezTo>
                <a:cubicBezTo>
                  <a:pt x="166" y="503"/>
                  <a:pt x="166" y="503"/>
                  <a:pt x="166" y="503"/>
                </a:cubicBezTo>
                <a:cubicBezTo>
                  <a:pt x="166" y="503"/>
                  <a:pt x="166" y="504"/>
                  <a:pt x="166" y="505"/>
                </a:cubicBezTo>
                <a:cubicBezTo>
                  <a:pt x="166" y="506"/>
                  <a:pt x="167" y="507"/>
                  <a:pt x="166" y="508"/>
                </a:cubicBezTo>
                <a:cubicBezTo>
                  <a:pt x="166" y="508"/>
                  <a:pt x="166" y="508"/>
                  <a:pt x="166" y="508"/>
                </a:cubicBezTo>
                <a:cubicBezTo>
                  <a:pt x="166" y="508"/>
                  <a:pt x="167" y="508"/>
                  <a:pt x="167" y="508"/>
                </a:cubicBezTo>
                <a:cubicBezTo>
                  <a:pt x="167" y="507"/>
                  <a:pt x="167" y="506"/>
                  <a:pt x="167" y="505"/>
                </a:cubicBezTo>
                <a:cubicBezTo>
                  <a:pt x="167" y="504"/>
                  <a:pt x="167" y="503"/>
                  <a:pt x="167" y="503"/>
                </a:cubicBezTo>
                <a:close/>
                <a:moveTo>
                  <a:pt x="167" y="487"/>
                </a:moveTo>
                <a:cubicBezTo>
                  <a:pt x="167" y="487"/>
                  <a:pt x="167" y="487"/>
                  <a:pt x="167" y="487"/>
                </a:cubicBezTo>
                <a:cubicBezTo>
                  <a:pt x="167" y="488"/>
                  <a:pt x="167" y="488"/>
                  <a:pt x="167" y="489"/>
                </a:cubicBezTo>
                <a:cubicBezTo>
                  <a:pt x="167" y="489"/>
                  <a:pt x="167" y="489"/>
                  <a:pt x="167" y="489"/>
                </a:cubicBezTo>
                <a:cubicBezTo>
                  <a:pt x="167" y="489"/>
                  <a:pt x="167" y="489"/>
                  <a:pt x="167" y="489"/>
                </a:cubicBezTo>
                <a:cubicBezTo>
                  <a:pt x="167" y="489"/>
                  <a:pt x="167" y="489"/>
                  <a:pt x="167" y="489"/>
                </a:cubicBezTo>
                <a:cubicBezTo>
                  <a:pt x="167" y="489"/>
                  <a:pt x="167" y="489"/>
                  <a:pt x="167" y="489"/>
                </a:cubicBezTo>
                <a:cubicBezTo>
                  <a:pt x="167" y="488"/>
                  <a:pt x="168" y="488"/>
                  <a:pt x="167" y="487"/>
                </a:cubicBezTo>
                <a:cubicBezTo>
                  <a:pt x="167" y="487"/>
                  <a:pt x="167" y="487"/>
                  <a:pt x="167" y="487"/>
                </a:cubicBezTo>
                <a:cubicBezTo>
                  <a:pt x="167" y="487"/>
                  <a:pt x="167" y="487"/>
                  <a:pt x="167" y="487"/>
                </a:cubicBezTo>
                <a:close/>
                <a:moveTo>
                  <a:pt x="165" y="465"/>
                </a:moveTo>
                <a:cubicBezTo>
                  <a:pt x="165" y="465"/>
                  <a:pt x="165" y="465"/>
                  <a:pt x="165" y="465"/>
                </a:cubicBezTo>
                <a:cubicBezTo>
                  <a:pt x="165" y="465"/>
                  <a:pt x="165" y="465"/>
                  <a:pt x="165" y="465"/>
                </a:cubicBezTo>
                <a:cubicBezTo>
                  <a:pt x="165" y="465"/>
                  <a:pt x="165" y="465"/>
                  <a:pt x="165" y="465"/>
                </a:cubicBezTo>
                <a:cubicBezTo>
                  <a:pt x="165" y="465"/>
                  <a:pt x="165" y="466"/>
                  <a:pt x="165" y="466"/>
                </a:cubicBezTo>
                <a:cubicBezTo>
                  <a:pt x="165" y="466"/>
                  <a:pt x="165" y="466"/>
                  <a:pt x="165" y="466"/>
                </a:cubicBezTo>
                <a:cubicBezTo>
                  <a:pt x="165" y="467"/>
                  <a:pt x="165" y="467"/>
                  <a:pt x="165" y="467"/>
                </a:cubicBezTo>
                <a:cubicBezTo>
                  <a:pt x="165" y="467"/>
                  <a:pt x="165" y="467"/>
                  <a:pt x="165" y="467"/>
                </a:cubicBezTo>
                <a:cubicBezTo>
                  <a:pt x="165" y="466"/>
                  <a:pt x="165" y="466"/>
                  <a:pt x="165" y="466"/>
                </a:cubicBezTo>
                <a:cubicBezTo>
                  <a:pt x="165" y="465"/>
                  <a:pt x="165" y="465"/>
                  <a:pt x="165" y="465"/>
                </a:cubicBezTo>
                <a:close/>
                <a:moveTo>
                  <a:pt x="161" y="368"/>
                </a:moveTo>
                <a:cubicBezTo>
                  <a:pt x="161" y="368"/>
                  <a:pt x="161" y="368"/>
                  <a:pt x="161" y="369"/>
                </a:cubicBezTo>
                <a:cubicBezTo>
                  <a:pt x="161" y="375"/>
                  <a:pt x="161" y="382"/>
                  <a:pt x="162" y="390"/>
                </a:cubicBezTo>
                <a:cubicBezTo>
                  <a:pt x="162" y="390"/>
                  <a:pt x="162" y="390"/>
                  <a:pt x="162" y="390"/>
                </a:cubicBezTo>
                <a:cubicBezTo>
                  <a:pt x="162" y="390"/>
                  <a:pt x="163" y="390"/>
                  <a:pt x="163" y="390"/>
                </a:cubicBezTo>
                <a:cubicBezTo>
                  <a:pt x="162" y="382"/>
                  <a:pt x="162" y="375"/>
                  <a:pt x="161" y="369"/>
                </a:cubicBezTo>
                <a:cubicBezTo>
                  <a:pt x="161" y="368"/>
                  <a:pt x="161" y="368"/>
                  <a:pt x="161" y="368"/>
                </a:cubicBezTo>
                <a:cubicBezTo>
                  <a:pt x="161" y="368"/>
                  <a:pt x="161" y="368"/>
                  <a:pt x="161" y="368"/>
                </a:cubicBezTo>
                <a:close/>
                <a:moveTo>
                  <a:pt x="159" y="266"/>
                </a:moveTo>
                <a:cubicBezTo>
                  <a:pt x="159" y="268"/>
                  <a:pt x="159" y="270"/>
                  <a:pt x="159" y="271"/>
                </a:cubicBezTo>
                <a:cubicBezTo>
                  <a:pt x="159" y="274"/>
                  <a:pt x="159" y="276"/>
                  <a:pt x="159" y="278"/>
                </a:cubicBezTo>
                <a:cubicBezTo>
                  <a:pt x="159" y="278"/>
                  <a:pt x="159" y="279"/>
                  <a:pt x="159" y="279"/>
                </a:cubicBezTo>
                <a:cubicBezTo>
                  <a:pt x="160" y="279"/>
                  <a:pt x="160" y="279"/>
                  <a:pt x="160" y="278"/>
                </a:cubicBezTo>
                <a:cubicBezTo>
                  <a:pt x="160" y="276"/>
                  <a:pt x="160" y="274"/>
                  <a:pt x="160" y="271"/>
                </a:cubicBezTo>
                <a:cubicBezTo>
                  <a:pt x="160" y="270"/>
                  <a:pt x="160" y="268"/>
                  <a:pt x="160" y="266"/>
                </a:cubicBezTo>
                <a:cubicBezTo>
                  <a:pt x="160" y="266"/>
                  <a:pt x="160" y="266"/>
                  <a:pt x="159" y="266"/>
                </a:cubicBezTo>
                <a:cubicBezTo>
                  <a:pt x="159" y="266"/>
                  <a:pt x="159" y="266"/>
                  <a:pt x="159" y="266"/>
                </a:cubicBezTo>
                <a:cubicBezTo>
                  <a:pt x="159" y="266"/>
                  <a:pt x="159" y="266"/>
                  <a:pt x="159" y="266"/>
                </a:cubicBezTo>
                <a:close/>
                <a:moveTo>
                  <a:pt x="162" y="156"/>
                </a:moveTo>
                <a:cubicBezTo>
                  <a:pt x="162" y="157"/>
                  <a:pt x="162" y="157"/>
                  <a:pt x="162" y="158"/>
                </a:cubicBezTo>
                <a:cubicBezTo>
                  <a:pt x="162" y="158"/>
                  <a:pt x="162" y="158"/>
                  <a:pt x="163" y="158"/>
                </a:cubicBezTo>
                <a:cubicBezTo>
                  <a:pt x="163" y="158"/>
                  <a:pt x="163" y="158"/>
                  <a:pt x="163" y="158"/>
                </a:cubicBezTo>
                <a:cubicBezTo>
                  <a:pt x="163" y="157"/>
                  <a:pt x="163" y="157"/>
                  <a:pt x="163" y="156"/>
                </a:cubicBezTo>
                <a:cubicBezTo>
                  <a:pt x="163" y="156"/>
                  <a:pt x="163" y="156"/>
                  <a:pt x="163" y="156"/>
                </a:cubicBezTo>
                <a:cubicBezTo>
                  <a:pt x="162" y="156"/>
                  <a:pt x="162" y="156"/>
                  <a:pt x="162" y="156"/>
                </a:cubicBezTo>
                <a:cubicBezTo>
                  <a:pt x="162" y="156"/>
                  <a:pt x="162" y="156"/>
                  <a:pt x="162" y="156"/>
                </a:cubicBezTo>
                <a:close/>
                <a:moveTo>
                  <a:pt x="178" y="666"/>
                </a:moveTo>
                <a:cubicBezTo>
                  <a:pt x="177" y="669"/>
                  <a:pt x="178" y="672"/>
                  <a:pt x="177" y="675"/>
                </a:cubicBezTo>
                <a:cubicBezTo>
                  <a:pt x="178" y="677"/>
                  <a:pt x="178" y="679"/>
                  <a:pt x="177" y="681"/>
                </a:cubicBezTo>
                <a:cubicBezTo>
                  <a:pt x="178" y="686"/>
                  <a:pt x="178" y="690"/>
                  <a:pt x="177" y="694"/>
                </a:cubicBezTo>
                <a:cubicBezTo>
                  <a:pt x="178" y="697"/>
                  <a:pt x="178" y="700"/>
                  <a:pt x="178" y="703"/>
                </a:cubicBezTo>
                <a:cubicBezTo>
                  <a:pt x="178" y="704"/>
                  <a:pt x="178" y="705"/>
                  <a:pt x="177" y="706"/>
                </a:cubicBezTo>
                <a:cubicBezTo>
                  <a:pt x="179" y="710"/>
                  <a:pt x="177" y="713"/>
                  <a:pt x="178" y="717"/>
                </a:cubicBezTo>
                <a:cubicBezTo>
                  <a:pt x="178" y="717"/>
                  <a:pt x="178" y="718"/>
                  <a:pt x="178" y="718"/>
                </a:cubicBezTo>
                <a:cubicBezTo>
                  <a:pt x="178" y="720"/>
                  <a:pt x="178" y="722"/>
                  <a:pt x="178" y="724"/>
                </a:cubicBezTo>
                <a:cubicBezTo>
                  <a:pt x="180" y="727"/>
                  <a:pt x="179" y="731"/>
                  <a:pt x="179" y="734"/>
                </a:cubicBezTo>
                <a:cubicBezTo>
                  <a:pt x="179" y="734"/>
                  <a:pt x="179" y="735"/>
                  <a:pt x="179" y="735"/>
                </a:cubicBezTo>
                <a:cubicBezTo>
                  <a:pt x="179" y="737"/>
                  <a:pt x="179" y="739"/>
                  <a:pt x="179" y="740"/>
                </a:cubicBezTo>
                <a:cubicBezTo>
                  <a:pt x="180" y="741"/>
                  <a:pt x="179" y="742"/>
                  <a:pt x="179" y="744"/>
                </a:cubicBezTo>
                <a:cubicBezTo>
                  <a:pt x="179" y="744"/>
                  <a:pt x="180" y="744"/>
                  <a:pt x="180" y="744"/>
                </a:cubicBezTo>
                <a:cubicBezTo>
                  <a:pt x="180" y="745"/>
                  <a:pt x="180" y="745"/>
                  <a:pt x="180" y="746"/>
                </a:cubicBezTo>
                <a:cubicBezTo>
                  <a:pt x="180" y="747"/>
                  <a:pt x="180" y="747"/>
                  <a:pt x="180" y="748"/>
                </a:cubicBezTo>
                <a:cubicBezTo>
                  <a:pt x="180" y="749"/>
                  <a:pt x="180" y="749"/>
                  <a:pt x="180" y="750"/>
                </a:cubicBezTo>
                <a:cubicBezTo>
                  <a:pt x="180" y="754"/>
                  <a:pt x="182" y="757"/>
                  <a:pt x="180" y="761"/>
                </a:cubicBezTo>
                <a:cubicBezTo>
                  <a:pt x="181" y="761"/>
                  <a:pt x="181" y="761"/>
                  <a:pt x="181" y="762"/>
                </a:cubicBezTo>
                <a:cubicBezTo>
                  <a:pt x="181" y="767"/>
                  <a:pt x="182" y="772"/>
                  <a:pt x="182" y="777"/>
                </a:cubicBezTo>
                <a:cubicBezTo>
                  <a:pt x="183" y="778"/>
                  <a:pt x="183" y="778"/>
                  <a:pt x="183" y="779"/>
                </a:cubicBezTo>
                <a:cubicBezTo>
                  <a:pt x="183" y="781"/>
                  <a:pt x="183" y="783"/>
                  <a:pt x="184" y="786"/>
                </a:cubicBezTo>
                <a:cubicBezTo>
                  <a:pt x="183" y="786"/>
                  <a:pt x="183" y="786"/>
                  <a:pt x="183" y="786"/>
                </a:cubicBezTo>
                <a:cubicBezTo>
                  <a:pt x="184" y="786"/>
                  <a:pt x="184" y="786"/>
                  <a:pt x="184" y="786"/>
                </a:cubicBezTo>
                <a:cubicBezTo>
                  <a:pt x="183" y="787"/>
                  <a:pt x="183" y="789"/>
                  <a:pt x="185" y="789"/>
                </a:cubicBezTo>
                <a:cubicBezTo>
                  <a:pt x="184" y="788"/>
                  <a:pt x="184" y="787"/>
                  <a:pt x="184" y="786"/>
                </a:cubicBezTo>
                <a:cubicBezTo>
                  <a:pt x="184" y="786"/>
                  <a:pt x="184" y="786"/>
                  <a:pt x="184" y="786"/>
                </a:cubicBezTo>
                <a:cubicBezTo>
                  <a:pt x="184" y="785"/>
                  <a:pt x="184" y="785"/>
                  <a:pt x="184" y="785"/>
                </a:cubicBezTo>
                <a:cubicBezTo>
                  <a:pt x="185" y="783"/>
                  <a:pt x="183" y="780"/>
                  <a:pt x="184" y="778"/>
                </a:cubicBezTo>
                <a:cubicBezTo>
                  <a:pt x="183" y="773"/>
                  <a:pt x="184" y="767"/>
                  <a:pt x="182" y="762"/>
                </a:cubicBezTo>
                <a:cubicBezTo>
                  <a:pt x="183" y="762"/>
                  <a:pt x="183" y="761"/>
                  <a:pt x="183" y="761"/>
                </a:cubicBezTo>
                <a:cubicBezTo>
                  <a:pt x="183" y="755"/>
                  <a:pt x="182" y="750"/>
                  <a:pt x="182" y="744"/>
                </a:cubicBezTo>
                <a:cubicBezTo>
                  <a:pt x="182" y="744"/>
                  <a:pt x="182" y="744"/>
                  <a:pt x="182" y="744"/>
                </a:cubicBezTo>
                <a:cubicBezTo>
                  <a:pt x="182" y="744"/>
                  <a:pt x="182" y="744"/>
                  <a:pt x="182" y="744"/>
                </a:cubicBezTo>
                <a:cubicBezTo>
                  <a:pt x="182" y="744"/>
                  <a:pt x="183" y="744"/>
                  <a:pt x="183" y="744"/>
                </a:cubicBezTo>
                <a:cubicBezTo>
                  <a:pt x="183" y="750"/>
                  <a:pt x="184" y="756"/>
                  <a:pt x="184" y="761"/>
                </a:cubicBezTo>
                <a:cubicBezTo>
                  <a:pt x="184" y="761"/>
                  <a:pt x="184" y="761"/>
                  <a:pt x="184" y="761"/>
                </a:cubicBezTo>
                <a:cubicBezTo>
                  <a:pt x="184" y="764"/>
                  <a:pt x="185" y="767"/>
                  <a:pt x="184" y="770"/>
                </a:cubicBezTo>
                <a:cubicBezTo>
                  <a:pt x="185" y="774"/>
                  <a:pt x="186" y="778"/>
                  <a:pt x="185" y="782"/>
                </a:cubicBezTo>
                <a:cubicBezTo>
                  <a:pt x="187" y="786"/>
                  <a:pt x="186" y="789"/>
                  <a:pt x="186" y="793"/>
                </a:cubicBezTo>
                <a:cubicBezTo>
                  <a:pt x="186" y="795"/>
                  <a:pt x="187" y="796"/>
                  <a:pt x="186" y="798"/>
                </a:cubicBezTo>
                <a:cubicBezTo>
                  <a:pt x="187" y="803"/>
                  <a:pt x="187" y="808"/>
                  <a:pt x="187" y="812"/>
                </a:cubicBezTo>
                <a:cubicBezTo>
                  <a:pt x="187" y="812"/>
                  <a:pt x="187" y="812"/>
                  <a:pt x="187" y="813"/>
                </a:cubicBezTo>
                <a:cubicBezTo>
                  <a:pt x="187" y="813"/>
                  <a:pt x="187" y="814"/>
                  <a:pt x="187" y="815"/>
                </a:cubicBezTo>
                <a:cubicBezTo>
                  <a:pt x="187" y="816"/>
                  <a:pt x="187" y="817"/>
                  <a:pt x="187" y="817"/>
                </a:cubicBezTo>
                <a:cubicBezTo>
                  <a:pt x="187" y="817"/>
                  <a:pt x="187" y="817"/>
                  <a:pt x="187" y="818"/>
                </a:cubicBezTo>
                <a:cubicBezTo>
                  <a:pt x="187" y="819"/>
                  <a:pt x="187" y="821"/>
                  <a:pt x="188" y="822"/>
                </a:cubicBezTo>
                <a:cubicBezTo>
                  <a:pt x="188" y="824"/>
                  <a:pt x="188" y="826"/>
                  <a:pt x="188" y="828"/>
                </a:cubicBezTo>
                <a:cubicBezTo>
                  <a:pt x="188" y="828"/>
                  <a:pt x="188" y="828"/>
                  <a:pt x="188" y="828"/>
                </a:cubicBezTo>
                <a:cubicBezTo>
                  <a:pt x="188" y="830"/>
                  <a:pt x="188" y="833"/>
                  <a:pt x="188" y="835"/>
                </a:cubicBezTo>
                <a:cubicBezTo>
                  <a:pt x="188" y="837"/>
                  <a:pt x="188" y="839"/>
                  <a:pt x="188" y="840"/>
                </a:cubicBezTo>
                <a:cubicBezTo>
                  <a:pt x="188" y="840"/>
                  <a:pt x="188" y="841"/>
                  <a:pt x="188" y="841"/>
                </a:cubicBezTo>
                <a:cubicBezTo>
                  <a:pt x="189" y="845"/>
                  <a:pt x="188" y="849"/>
                  <a:pt x="188" y="853"/>
                </a:cubicBezTo>
                <a:cubicBezTo>
                  <a:pt x="188" y="853"/>
                  <a:pt x="188" y="853"/>
                  <a:pt x="188" y="853"/>
                </a:cubicBezTo>
                <a:cubicBezTo>
                  <a:pt x="188" y="856"/>
                  <a:pt x="188" y="858"/>
                  <a:pt x="188" y="862"/>
                </a:cubicBezTo>
                <a:cubicBezTo>
                  <a:pt x="189" y="862"/>
                  <a:pt x="189" y="862"/>
                  <a:pt x="188" y="862"/>
                </a:cubicBezTo>
                <a:cubicBezTo>
                  <a:pt x="189" y="863"/>
                  <a:pt x="189" y="865"/>
                  <a:pt x="188" y="866"/>
                </a:cubicBezTo>
                <a:cubicBezTo>
                  <a:pt x="188" y="866"/>
                  <a:pt x="188" y="866"/>
                  <a:pt x="188" y="866"/>
                </a:cubicBezTo>
                <a:cubicBezTo>
                  <a:pt x="188" y="866"/>
                  <a:pt x="188" y="867"/>
                  <a:pt x="188" y="867"/>
                </a:cubicBezTo>
                <a:cubicBezTo>
                  <a:pt x="188" y="867"/>
                  <a:pt x="188" y="868"/>
                  <a:pt x="188" y="868"/>
                </a:cubicBezTo>
                <a:cubicBezTo>
                  <a:pt x="189" y="868"/>
                  <a:pt x="189" y="868"/>
                  <a:pt x="189" y="868"/>
                </a:cubicBezTo>
                <a:cubicBezTo>
                  <a:pt x="189" y="870"/>
                  <a:pt x="188" y="872"/>
                  <a:pt x="189" y="874"/>
                </a:cubicBezTo>
                <a:cubicBezTo>
                  <a:pt x="189" y="874"/>
                  <a:pt x="189" y="875"/>
                  <a:pt x="189" y="875"/>
                </a:cubicBezTo>
                <a:cubicBezTo>
                  <a:pt x="188" y="875"/>
                  <a:pt x="188" y="876"/>
                  <a:pt x="189" y="876"/>
                </a:cubicBezTo>
                <a:cubicBezTo>
                  <a:pt x="189" y="877"/>
                  <a:pt x="189" y="877"/>
                  <a:pt x="189" y="878"/>
                </a:cubicBezTo>
                <a:cubicBezTo>
                  <a:pt x="189" y="879"/>
                  <a:pt x="189" y="879"/>
                  <a:pt x="189" y="880"/>
                </a:cubicBezTo>
                <a:cubicBezTo>
                  <a:pt x="189" y="880"/>
                  <a:pt x="189" y="880"/>
                  <a:pt x="189" y="880"/>
                </a:cubicBezTo>
                <a:cubicBezTo>
                  <a:pt x="189" y="882"/>
                  <a:pt x="189" y="884"/>
                  <a:pt x="189" y="886"/>
                </a:cubicBezTo>
                <a:cubicBezTo>
                  <a:pt x="189" y="888"/>
                  <a:pt x="189" y="891"/>
                  <a:pt x="189" y="893"/>
                </a:cubicBezTo>
                <a:cubicBezTo>
                  <a:pt x="189" y="893"/>
                  <a:pt x="189" y="893"/>
                  <a:pt x="189" y="893"/>
                </a:cubicBezTo>
                <a:cubicBezTo>
                  <a:pt x="189" y="895"/>
                  <a:pt x="190" y="896"/>
                  <a:pt x="189" y="897"/>
                </a:cubicBezTo>
                <a:cubicBezTo>
                  <a:pt x="189" y="897"/>
                  <a:pt x="189" y="897"/>
                  <a:pt x="189" y="898"/>
                </a:cubicBezTo>
                <a:cubicBezTo>
                  <a:pt x="190" y="898"/>
                  <a:pt x="189" y="899"/>
                  <a:pt x="189" y="900"/>
                </a:cubicBezTo>
                <a:cubicBezTo>
                  <a:pt x="189" y="900"/>
                  <a:pt x="189" y="900"/>
                  <a:pt x="189" y="900"/>
                </a:cubicBezTo>
                <a:cubicBezTo>
                  <a:pt x="189" y="901"/>
                  <a:pt x="189" y="902"/>
                  <a:pt x="189" y="904"/>
                </a:cubicBezTo>
                <a:cubicBezTo>
                  <a:pt x="189" y="904"/>
                  <a:pt x="189" y="904"/>
                  <a:pt x="189" y="904"/>
                </a:cubicBezTo>
                <a:cubicBezTo>
                  <a:pt x="189" y="905"/>
                  <a:pt x="189" y="906"/>
                  <a:pt x="189" y="907"/>
                </a:cubicBezTo>
                <a:cubicBezTo>
                  <a:pt x="189" y="907"/>
                  <a:pt x="189" y="907"/>
                  <a:pt x="189" y="907"/>
                </a:cubicBezTo>
                <a:cubicBezTo>
                  <a:pt x="189" y="907"/>
                  <a:pt x="189" y="907"/>
                  <a:pt x="189" y="907"/>
                </a:cubicBezTo>
                <a:cubicBezTo>
                  <a:pt x="190" y="910"/>
                  <a:pt x="190" y="913"/>
                  <a:pt x="189" y="915"/>
                </a:cubicBezTo>
                <a:cubicBezTo>
                  <a:pt x="189" y="915"/>
                  <a:pt x="189" y="915"/>
                  <a:pt x="189" y="915"/>
                </a:cubicBezTo>
                <a:cubicBezTo>
                  <a:pt x="189" y="916"/>
                  <a:pt x="189" y="916"/>
                  <a:pt x="189" y="916"/>
                </a:cubicBezTo>
                <a:cubicBezTo>
                  <a:pt x="189" y="917"/>
                  <a:pt x="189" y="917"/>
                  <a:pt x="189" y="918"/>
                </a:cubicBezTo>
                <a:cubicBezTo>
                  <a:pt x="189" y="917"/>
                  <a:pt x="189" y="917"/>
                  <a:pt x="189" y="917"/>
                </a:cubicBezTo>
                <a:cubicBezTo>
                  <a:pt x="190" y="920"/>
                  <a:pt x="189" y="922"/>
                  <a:pt x="189" y="924"/>
                </a:cubicBezTo>
                <a:cubicBezTo>
                  <a:pt x="189" y="924"/>
                  <a:pt x="190" y="925"/>
                  <a:pt x="190" y="926"/>
                </a:cubicBezTo>
                <a:cubicBezTo>
                  <a:pt x="190" y="927"/>
                  <a:pt x="189" y="928"/>
                  <a:pt x="189" y="930"/>
                </a:cubicBezTo>
                <a:cubicBezTo>
                  <a:pt x="189" y="931"/>
                  <a:pt x="190" y="932"/>
                  <a:pt x="190" y="933"/>
                </a:cubicBezTo>
                <a:cubicBezTo>
                  <a:pt x="190" y="933"/>
                  <a:pt x="190" y="933"/>
                  <a:pt x="190" y="934"/>
                </a:cubicBezTo>
                <a:cubicBezTo>
                  <a:pt x="190" y="935"/>
                  <a:pt x="190" y="936"/>
                  <a:pt x="189" y="937"/>
                </a:cubicBezTo>
                <a:cubicBezTo>
                  <a:pt x="190" y="938"/>
                  <a:pt x="190" y="938"/>
                  <a:pt x="190" y="939"/>
                </a:cubicBezTo>
                <a:cubicBezTo>
                  <a:pt x="189" y="941"/>
                  <a:pt x="191" y="943"/>
                  <a:pt x="189" y="945"/>
                </a:cubicBezTo>
                <a:cubicBezTo>
                  <a:pt x="191" y="949"/>
                  <a:pt x="190" y="953"/>
                  <a:pt x="190" y="956"/>
                </a:cubicBezTo>
                <a:cubicBezTo>
                  <a:pt x="191" y="958"/>
                  <a:pt x="190" y="960"/>
                  <a:pt x="189" y="962"/>
                </a:cubicBezTo>
                <a:cubicBezTo>
                  <a:pt x="189" y="964"/>
                  <a:pt x="190" y="967"/>
                  <a:pt x="190" y="970"/>
                </a:cubicBezTo>
                <a:cubicBezTo>
                  <a:pt x="190" y="971"/>
                  <a:pt x="189" y="973"/>
                  <a:pt x="190" y="975"/>
                </a:cubicBezTo>
                <a:cubicBezTo>
                  <a:pt x="190" y="976"/>
                  <a:pt x="190" y="977"/>
                  <a:pt x="189" y="977"/>
                </a:cubicBezTo>
                <a:cubicBezTo>
                  <a:pt x="189" y="978"/>
                  <a:pt x="190" y="978"/>
                  <a:pt x="190" y="979"/>
                </a:cubicBezTo>
                <a:cubicBezTo>
                  <a:pt x="189" y="982"/>
                  <a:pt x="190" y="986"/>
                  <a:pt x="190" y="989"/>
                </a:cubicBezTo>
                <a:cubicBezTo>
                  <a:pt x="191" y="991"/>
                  <a:pt x="189" y="994"/>
                  <a:pt x="190" y="996"/>
                </a:cubicBezTo>
                <a:cubicBezTo>
                  <a:pt x="190" y="996"/>
                  <a:pt x="190" y="996"/>
                  <a:pt x="190" y="997"/>
                </a:cubicBezTo>
                <a:cubicBezTo>
                  <a:pt x="190" y="998"/>
                  <a:pt x="190" y="1000"/>
                  <a:pt x="190" y="1002"/>
                </a:cubicBezTo>
                <a:cubicBezTo>
                  <a:pt x="190" y="1003"/>
                  <a:pt x="190" y="1003"/>
                  <a:pt x="190" y="1003"/>
                </a:cubicBezTo>
                <a:cubicBezTo>
                  <a:pt x="190" y="1004"/>
                  <a:pt x="190" y="1004"/>
                  <a:pt x="190" y="1004"/>
                </a:cubicBezTo>
                <a:cubicBezTo>
                  <a:pt x="190" y="1005"/>
                  <a:pt x="190" y="1005"/>
                  <a:pt x="190" y="1005"/>
                </a:cubicBezTo>
                <a:cubicBezTo>
                  <a:pt x="190" y="1007"/>
                  <a:pt x="189" y="1009"/>
                  <a:pt x="190" y="1011"/>
                </a:cubicBezTo>
                <a:cubicBezTo>
                  <a:pt x="190" y="1011"/>
                  <a:pt x="190" y="1011"/>
                  <a:pt x="190" y="1011"/>
                </a:cubicBezTo>
                <a:cubicBezTo>
                  <a:pt x="191" y="1015"/>
                  <a:pt x="190" y="1023"/>
                  <a:pt x="190" y="1028"/>
                </a:cubicBezTo>
                <a:cubicBezTo>
                  <a:pt x="190" y="1028"/>
                  <a:pt x="190" y="1029"/>
                  <a:pt x="190" y="1029"/>
                </a:cubicBezTo>
                <a:cubicBezTo>
                  <a:pt x="191" y="1032"/>
                  <a:pt x="190" y="1034"/>
                  <a:pt x="190" y="1037"/>
                </a:cubicBezTo>
                <a:cubicBezTo>
                  <a:pt x="191" y="1039"/>
                  <a:pt x="189" y="1041"/>
                  <a:pt x="190" y="1043"/>
                </a:cubicBezTo>
                <a:cubicBezTo>
                  <a:pt x="190" y="1044"/>
                  <a:pt x="190" y="1044"/>
                  <a:pt x="190" y="1045"/>
                </a:cubicBezTo>
                <a:cubicBezTo>
                  <a:pt x="191" y="1048"/>
                  <a:pt x="190" y="1051"/>
                  <a:pt x="190" y="1054"/>
                </a:cubicBezTo>
                <a:cubicBezTo>
                  <a:pt x="190" y="1057"/>
                  <a:pt x="190" y="1060"/>
                  <a:pt x="190" y="1063"/>
                </a:cubicBezTo>
                <a:cubicBezTo>
                  <a:pt x="190" y="1064"/>
                  <a:pt x="190" y="1066"/>
                  <a:pt x="190" y="1067"/>
                </a:cubicBezTo>
                <a:cubicBezTo>
                  <a:pt x="190" y="1068"/>
                  <a:pt x="190" y="1068"/>
                  <a:pt x="190" y="1068"/>
                </a:cubicBezTo>
                <a:cubicBezTo>
                  <a:pt x="190" y="1070"/>
                  <a:pt x="190" y="1071"/>
                  <a:pt x="190" y="1072"/>
                </a:cubicBezTo>
                <a:cubicBezTo>
                  <a:pt x="190" y="1074"/>
                  <a:pt x="190" y="1075"/>
                  <a:pt x="190" y="1077"/>
                </a:cubicBezTo>
                <a:cubicBezTo>
                  <a:pt x="191" y="1077"/>
                  <a:pt x="190" y="1075"/>
                  <a:pt x="191" y="1074"/>
                </a:cubicBezTo>
                <a:cubicBezTo>
                  <a:pt x="192" y="1073"/>
                  <a:pt x="192" y="1072"/>
                  <a:pt x="192" y="1071"/>
                </a:cubicBezTo>
                <a:cubicBezTo>
                  <a:pt x="192" y="1071"/>
                  <a:pt x="192" y="1072"/>
                  <a:pt x="192" y="1072"/>
                </a:cubicBezTo>
                <a:cubicBezTo>
                  <a:pt x="192" y="1072"/>
                  <a:pt x="192" y="1072"/>
                  <a:pt x="192" y="1072"/>
                </a:cubicBezTo>
                <a:cubicBezTo>
                  <a:pt x="191" y="1072"/>
                  <a:pt x="191" y="1072"/>
                  <a:pt x="191" y="1072"/>
                </a:cubicBezTo>
                <a:cubicBezTo>
                  <a:pt x="191" y="1072"/>
                  <a:pt x="191" y="1072"/>
                  <a:pt x="191" y="1072"/>
                </a:cubicBezTo>
                <a:cubicBezTo>
                  <a:pt x="191" y="1072"/>
                  <a:pt x="191" y="1072"/>
                  <a:pt x="191" y="1072"/>
                </a:cubicBezTo>
                <a:cubicBezTo>
                  <a:pt x="192" y="1071"/>
                  <a:pt x="192" y="1071"/>
                  <a:pt x="192" y="1071"/>
                </a:cubicBezTo>
                <a:cubicBezTo>
                  <a:pt x="192" y="1071"/>
                  <a:pt x="192" y="1071"/>
                  <a:pt x="192" y="1071"/>
                </a:cubicBezTo>
                <a:cubicBezTo>
                  <a:pt x="192" y="1071"/>
                  <a:pt x="192" y="1071"/>
                  <a:pt x="192" y="1071"/>
                </a:cubicBezTo>
                <a:cubicBezTo>
                  <a:pt x="193" y="1070"/>
                  <a:pt x="192" y="1070"/>
                  <a:pt x="193" y="1069"/>
                </a:cubicBezTo>
                <a:cubicBezTo>
                  <a:pt x="192" y="1068"/>
                  <a:pt x="194" y="1067"/>
                  <a:pt x="192" y="1065"/>
                </a:cubicBezTo>
                <a:cubicBezTo>
                  <a:pt x="192" y="1065"/>
                  <a:pt x="194" y="1065"/>
                  <a:pt x="194" y="1064"/>
                </a:cubicBezTo>
                <a:cubicBezTo>
                  <a:pt x="193" y="1063"/>
                  <a:pt x="193" y="1065"/>
                  <a:pt x="192" y="1064"/>
                </a:cubicBezTo>
                <a:cubicBezTo>
                  <a:pt x="192" y="1063"/>
                  <a:pt x="193" y="1063"/>
                  <a:pt x="192" y="1061"/>
                </a:cubicBezTo>
                <a:cubicBezTo>
                  <a:pt x="193" y="1061"/>
                  <a:pt x="193" y="1061"/>
                  <a:pt x="193" y="1061"/>
                </a:cubicBezTo>
                <a:cubicBezTo>
                  <a:pt x="193" y="1058"/>
                  <a:pt x="193" y="1056"/>
                  <a:pt x="192" y="1054"/>
                </a:cubicBezTo>
                <a:cubicBezTo>
                  <a:pt x="194" y="1053"/>
                  <a:pt x="192" y="1051"/>
                  <a:pt x="194" y="1050"/>
                </a:cubicBezTo>
                <a:cubicBezTo>
                  <a:pt x="193" y="1050"/>
                  <a:pt x="193" y="1050"/>
                  <a:pt x="193" y="1049"/>
                </a:cubicBezTo>
                <a:cubicBezTo>
                  <a:pt x="194" y="1049"/>
                  <a:pt x="193" y="1048"/>
                  <a:pt x="193" y="1047"/>
                </a:cubicBezTo>
                <a:cubicBezTo>
                  <a:pt x="193" y="1046"/>
                  <a:pt x="194" y="1045"/>
                  <a:pt x="193" y="1044"/>
                </a:cubicBezTo>
                <a:cubicBezTo>
                  <a:pt x="193" y="1043"/>
                  <a:pt x="193" y="1043"/>
                  <a:pt x="194" y="1042"/>
                </a:cubicBezTo>
                <a:cubicBezTo>
                  <a:pt x="193" y="1041"/>
                  <a:pt x="194" y="1041"/>
                  <a:pt x="193" y="1040"/>
                </a:cubicBezTo>
                <a:cubicBezTo>
                  <a:pt x="193" y="1040"/>
                  <a:pt x="193" y="1040"/>
                  <a:pt x="193" y="1040"/>
                </a:cubicBezTo>
                <a:cubicBezTo>
                  <a:pt x="193" y="1040"/>
                  <a:pt x="193" y="1040"/>
                  <a:pt x="193" y="1040"/>
                </a:cubicBezTo>
                <a:cubicBezTo>
                  <a:pt x="193" y="1039"/>
                  <a:pt x="192" y="1038"/>
                  <a:pt x="194" y="1038"/>
                </a:cubicBezTo>
                <a:cubicBezTo>
                  <a:pt x="193" y="1035"/>
                  <a:pt x="194" y="1032"/>
                  <a:pt x="193" y="1029"/>
                </a:cubicBezTo>
                <a:cubicBezTo>
                  <a:pt x="194" y="1026"/>
                  <a:pt x="193" y="1024"/>
                  <a:pt x="193" y="1021"/>
                </a:cubicBezTo>
                <a:cubicBezTo>
                  <a:pt x="192" y="1021"/>
                  <a:pt x="193" y="1018"/>
                  <a:pt x="193" y="1017"/>
                </a:cubicBezTo>
                <a:cubicBezTo>
                  <a:pt x="194" y="1016"/>
                  <a:pt x="192" y="1016"/>
                  <a:pt x="193" y="1016"/>
                </a:cubicBezTo>
                <a:cubicBezTo>
                  <a:pt x="193" y="1015"/>
                  <a:pt x="193" y="1014"/>
                  <a:pt x="193" y="1013"/>
                </a:cubicBezTo>
                <a:cubicBezTo>
                  <a:pt x="193" y="1012"/>
                  <a:pt x="194" y="1011"/>
                  <a:pt x="193" y="1011"/>
                </a:cubicBezTo>
                <a:cubicBezTo>
                  <a:pt x="193" y="1010"/>
                  <a:pt x="193" y="1010"/>
                  <a:pt x="194" y="1009"/>
                </a:cubicBezTo>
                <a:cubicBezTo>
                  <a:pt x="194" y="1007"/>
                  <a:pt x="193" y="1005"/>
                  <a:pt x="194" y="1002"/>
                </a:cubicBezTo>
                <a:cubicBezTo>
                  <a:pt x="194" y="998"/>
                  <a:pt x="194" y="994"/>
                  <a:pt x="194" y="990"/>
                </a:cubicBezTo>
                <a:cubicBezTo>
                  <a:pt x="194" y="990"/>
                  <a:pt x="194" y="991"/>
                  <a:pt x="194" y="990"/>
                </a:cubicBezTo>
                <a:cubicBezTo>
                  <a:pt x="195" y="990"/>
                  <a:pt x="194" y="989"/>
                  <a:pt x="194" y="990"/>
                </a:cubicBezTo>
                <a:cubicBezTo>
                  <a:pt x="194" y="989"/>
                  <a:pt x="194" y="988"/>
                  <a:pt x="195" y="988"/>
                </a:cubicBezTo>
                <a:cubicBezTo>
                  <a:pt x="194" y="987"/>
                  <a:pt x="194" y="987"/>
                  <a:pt x="194" y="987"/>
                </a:cubicBezTo>
                <a:cubicBezTo>
                  <a:pt x="194" y="985"/>
                  <a:pt x="194" y="983"/>
                  <a:pt x="194" y="981"/>
                </a:cubicBezTo>
                <a:cubicBezTo>
                  <a:pt x="194" y="981"/>
                  <a:pt x="194" y="980"/>
                  <a:pt x="194" y="980"/>
                </a:cubicBezTo>
                <a:cubicBezTo>
                  <a:pt x="194" y="979"/>
                  <a:pt x="194" y="979"/>
                  <a:pt x="194" y="979"/>
                </a:cubicBezTo>
                <a:cubicBezTo>
                  <a:pt x="194" y="977"/>
                  <a:pt x="194" y="975"/>
                  <a:pt x="194" y="973"/>
                </a:cubicBezTo>
                <a:cubicBezTo>
                  <a:pt x="194" y="972"/>
                  <a:pt x="194" y="972"/>
                  <a:pt x="194" y="972"/>
                </a:cubicBezTo>
                <a:cubicBezTo>
                  <a:pt x="194" y="971"/>
                  <a:pt x="193" y="970"/>
                  <a:pt x="195" y="970"/>
                </a:cubicBezTo>
                <a:cubicBezTo>
                  <a:pt x="193" y="968"/>
                  <a:pt x="195" y="966"/>
                  <a:pt x="194" y="964"/>
                </a:cubicBezTo>
                <a:cubicBezTo>
                  <a:pt x="194" y="964"/>
                  <a:pt x="194" y="964"/>
                  <a:pt x="195" y="963"/>
                </a:cubicBezTo>
                <a:cubicBezTo>
                  <a:pt x="193" y="961"/>
                  <a:pt x="195" y="959"/>
                  <a:pt x="194" y="957"/>
                </a:cubicBezTo>
                <a:cubicBezTo>
                  <a:pt x="194" y="957"/>
                  <a:pt x="195" y="957"/>
                  <a:pt x="195" y="956"/>
                </a:cubicBezTo>
                <a:cubicBezTo>
                  <a:pt x="195" y="955"/>
                  <a:pt x="194" y="953"/>
                  <a:pt x="195" y="952"/>
                </a:cubicBezTo>
                <a:cubicBezTo>
                  <a:pt x="195" y="952"/>
                  <a:pt x="194" y="952"/>
                  <a:pt x="194" y="951"/>
                </a:cubicBezTo>
                <a:cubicBezTo>
                  <a:pt x="195" y="948"/>
                  <a:pt x="194" y="945"/>
                  <a:pt x="195" y="942"/>
                </a:cubicBezTo>
                <a:cubicBezTo>
                  <a:pt x="195" y="941"/>
                  <a:pt x="195" y="941"/>
                  <a:pt x="195" y="940"/>
                </a:cubicBezTo>
                <a:cubicBezTo>
                  <a:pt x="195" y="939"/>
                  <a:pt x="195" y="939"/>
                  <a:pt x="195" y="939"/>
                </a:cubicBezTo>
                <a:cubicBezTo>
                  <a:pt x="195" y="937"/>
                  <a:pt x="196" y="935"/>
                  <a:pt x="195" y="933"/>
                </a:cubicBezTo>
                <a:cubicBezTo>
                  <a:pt x="196" y="932"/>
                  <a:pt x="194" y="932"/>
                  <a:pt x="195" y="931"/>
                </a:cubicBezTo>
                <a:cubicBezTo>
                  <a:pt x="195" y="931"/>
                  <a:pt x="194" y="930"/>
                  <a:pt x="194" y="930"/>
                </a:cubicBezTo>
                <a:cubicBezTo>
                  <a:pt x="195" y="929"/>
                  <a:pt x="195" y="928"/>
                  <a:pt x="196" y="928"/>
                </a:cubicBezTo>
                <a:cubicBezTo>
                  <a:pt x="194" y="925"/>
                  <a:pt x="195" y="923"/>
                  <a:pt x="195" y="921"/>
                </a:cubicBezTo>
                <a:cubicBezTo>
                  <a:pt x="194" y="918"/>
                  <a:pt x="194" y="916"/>
                  <a:pt x="195" y="914"/>
                </a:cubicBezTo>
                <a:cubicBezTo>
                  <a:pt x="195" y="913"/>
                  <a:pt x="195" y="913"/>
                  <a:pt x="194" y="912"/>
                </a:cubicBezTo>
                <a:cubicBezTo>
                  <a:pt x="195" y="911"/>
                  <a:pt x="194" y="911"/>
                  <a:pt x="195" y="911"/>
                </a:cubicBezTo>
                <a:cubicBezTo>
                  <a:pt x="194" y="909"/>
                  <a:pt x="194" y="906"/>
                  <a:pt x="195" y="904"/>
                </a:cubicBezTo>
                <a:cubicBezTo>
                  <a:pt x="194" y="903"/>
                  <a:pt x="195" y="902"/>
                  <a:pt x="194" y="901"/>
                </a:cubicBezTo>
                <a:cubicBezTo>
                  <a:pt x="196" y="899"/>
                  <a:pt x="194" y="897"/>
                  <a:pt x="195" y="895"/>
                </a:cubicBezTo>
                <a:cubicBezTo>
                  <a:pt x="195" y="895"/>
                  <a:pt x="195" y="894"/>
                  <a:pt x="195" y="894"/>
                </a:cubicBezTo>
                <a:cubicBezTo>
                  <a:pt x="195" y="893"/>
                  <a:pt x="195" y="892"/>
                  <a:pt x="195" y="892"/>
                </a:cubicBezTo>
                <a:cubicBezTo>
                  <a:pt x="195" y="890"/>
                  <a:pt x="194" y="888"/>
                  <a:pt x="195" y="887"/>
                </a:cubicBezTo>
                <a:cubicBezTo>
                  <a:pt x="194" y="880"/>
                  <a:pt x="195" y="874"/>
                  <a:pt x="194" y="868"/>
                </a:cubicBezTo>
                <a:cubicBezTo>
                  <a:pt x="195" y="865"/>
                  <a:pt x="195" y="862"/>
                  <a:pt x="194" y="859"/>
                </a:cubicBezTo>
                <a:cubicBezTo>
                  <a:pt x="195" y="858"/>
                  <a:pt x="195" y="857"/>
                  <a:pt x="195" y="856"/>
                </a:cubicBezTo>
                <a:cubicBezTo>
                  <a:pt x="195" y="854"/>
                  <a:pt x="194" y="853"/>
                  <a:pt x="195" y="852"/>
                </a:cubicBezTo>
                <a:cubicBezTo>
                  <a:pt x="195" y="852"/>
                  <a:pt x="195" y="851"/>
                  <a:pt x="194" y="852"/>
                </a:cubicBezTo>
                <a:cubicBezTo>
                  <a:pt x="195" y="850"/>
                  <a:pt x="195" y="849"/>
                  <a:pt x="194" y="848"/>
                </a:cubicBezTo>
                <a:cubicBezTo>
                  <a:pt x="195" y="847"/>
                  <a:pt x="195" y="846"/>
                  <a:pt x="195" y="845"/>
                </a:cubicBezTo>
                <a:cubicBezTo>
                  <a:pt x="195" y="845"/>
                  <a:pt x="195" y="845"/>
                  <a:pt x="195" y="845"/>
                </a:cubicBezTo>
                <a:cubicBezTo>
                  <a:pt x="195" y="845"/>
                  <a:pt x="195" y="845"/>
                  <a:pt x="194" y="845"/>
                </a:cubicBezTo>
                <a:cubicBezTo>
                  <a:pt x="195" y="841"/>
                  <a:pt x="194" y="838"/>
                  <a:pt x="195" y="834"/>
                </a:cubicBezTo>
                <a:cubicBezTo>
                  <a:pt x="195" y="834"/>
                  <a:pt x="195" y="834"/>
                  <a:pt x="195" y="834"/>
                </a:cubicBezTo>
                <a:cubicBezTo>
                  <a:pt x="194" y="828"/>
                  <a:pt x="194" y="821"/>
                  <a:pt x="194" y="815"/>
                </a:cubicBezTo>
                <a:cubicBezTo>
                  <a:pt x="194" y="812"/>
                  <a:pt x="194" y="810"/>
                  <a:pt x="193" y="807"/>
                </a:cubicBezTo>
                <a:cubicBezTo>
                  <a:pt x="193" y="807"/>
                  <a:pt x="193" y="807"/>
                  <a:pt x="193" y="807"/>
                </a:cubicBezTo>
                <a:cubicBezTo>
                  <a:pt x="193" y="807"/>
                  <a:pt x="193" y="806"/>
                  <a:pt x="194" y="806"/>
                </a:cubicBezTo>
                <a:cubicBezTo>
                  <a:pt x="194" y="806"/>
                  <a:pt x="195" y="807"/>
                  <a:pt x="194" y="807"/>
                </a:cubicBezTo>
                <a:cubicBezTo>
                  <a:pt x="194" y="810"/>
                  <a:pt x="195" y="812"/>
                  <a:pt x="195" y="815"/>
                </a:cubicBezTo>
                <a:cubicBezTo>
                  <a:pt x="195" y="821"/>
                  <a:pt x="195" y="828"/>
                  <a:pt x="196" y="834"/>
                </a:cubicBezTo>
                <a:cubicBezTo>
                  <a:pt x="196" y="834"/>
                  <a:pt x="196" y="834"/>
                  <a:pt x="196" y="834"/>
                </a:cubicBezTo>
                <a:cubicBezTo>
                  <a:pt x="196" y="835"/>
                  <a:pt x="196" y="836"/>
                  <a:pt x="196" y="837"/>
                </a:cubicBezTo>
                <a:cubicBezTo>
                  <a:pt x="196" y="838"/>
                  <a:pt x="196" y="839"/>
                  <a:pt x="196" y="840"/>
                </a:cubicBezTo>
                <a:cubicBezTo>
                  <a:pt x="196" y="842"/>
                  <a:pt x="197" y="843"/>
                  <a:pt x="196" y="845"/>
                </a:cubicBezTo>
                <a:cubicBezTo>
                  <a:pt x="196" y="845"/>
                  <a:pt x="196" y="845"/>
                  <a:pt x="196" y="845"/>
                </a:cubicBezTo>
                <a:cubicBezTo>
                  <a:pt x="196" y="845"/>
                  <a:pt x="196" y="845"/>
                  <a:pt x="196" y="846"/>
                </a:cubicBezTo>
                <a:cubicBezTo>
                  <a:pt x="196" y="846"/>
                  <a:pt x="196" y="846"/>
                  <a:pt x="196" y="846"/>
                </a:cubicBezTo>
                <a:cubicBezTo>
                  <a:pt x="196" y="846"/>
                  <a:pt x="197" y="847"/>
                  <a:pt x="196" y="848"/>
                </a:cubicBezTo>
                <a:cubicBezTo>
                  <a:pt x="197" y="850"/>
                  <a:pt x="196" y="853"/>
                  <a:pt x="197" y="854"/>
                </a:cubicBezTo>
                <a:cubicBezTo>
                  <a:pt x="197" y="859"/>
                  <a:pt x="197" y="863"/>
                  <a:pt x="197" y="868"/>
                </a:cubicBezTo>
                <a:cubicBezTo>
                  <a:pt x="197" y="868"/>
                  <a:pt x="198" y="868"/>
                  <a:pt x="197" y="868"/>
                </a:cubicBezTo>
                <a:cubicBezTo>
                  <a:pt x="198" y="869"/>
                  <a:pt x="198" y="871"/>
                  <a:pt x="197" y="872"/>
                </a:cubicBezTo>
                <a:cubicBezTo>
                  <a:pt x="198" y="876"/>
                  <a:pt x="199" y="880"/>
                  <a:pt x="198" y="884"/>
                </a:cubicBezTo>
                <a:cubicBezTo>
                  <a:pt x="198" y="885"/>
                  <a:pt x="199" y="885"/>
                  <a:pt x="199" y="885"/>
                </a:cubicBezTo>
                <a:cubicBezTo>
                  <a:pt x="198" y="887"/>
                  <a:pt x="198" y="888"/>
                  <a:pt x="199" y="890"/>
                </a:cubicBezTo>
                <a:cubicBezTo>
                  <a:pt x="198" y="894"/>
                  <a:pt x="199" y="898"/>
                  <a:pt x="199" y="902"/>
                </a:cubicBezTo>
                <a:cubicBezTo>
                  <a:pt x="198" y="902"/>
                  <a:pt x="199" y="903"/>
                  <a:pt x="198" y="903"/>
                </a:cubicBezTo>
                <a:cubicBezTo>
                  <a:pt x="199" y="904"/>
                  <a:pt x="198" y="906"/>
                  <a:pt x="199" y="907"/>
                </a:cubicBezTo>
                <a:cubicBezTo>
                  <a:pt x="199" y="907"/>
                  <a:pt x="198" y="907"/>
                  <a:pt x="198" y="908"/>
                </a:cubicBezTo>
                <a:cubicBezTo>
                  <a:pt x="200" y="911"/>
                  <a:pt x="198" y="916"/>
                  <a:pt x="199" y="919"/>
                </a:cubicBezTo>
                <a:cubicBezTo>
                  <a:pt x="198" y="920"/>
                  <a:pt x="199" y="921"/>
                  <a:pt x="198" y="922"/>
                </a:cubicBezTo>
                <a:cubicBezTo>
                  <a:pt x="198" y="923"/>
                  <a:pt x="198" y="924"/>
                  <a:pt x="199" y="924"/>
                </a:cubicBezTo>
                <a:cubicBezTo>
                  <a:pt x="197" y="927"/>
                  <a:pt x="199" y="930"/>
                  <a:pt x="197" y="932"/>
                </a:cubicBezTo>
                <a:cubicBezTo>
                  <a:pt x="197" y="933"/>
                  <a:pt x="198" y="933"/>
                  <a:pt x="198" y="933"/>
                </a:cubicBezTo>
                <a:cubicBezTo>
                  <a:pt x="197" y="934"/>
                  <a:pt x="198" y="936"/>
                  <a:pt x="197" y="937"/>
                </a:cubicBezTo>
                <a:cubicBezTo>
                  <a:pt x="197" y="940"/>
                  <a:pt x="199" y="942"/>
                  <a:pt x="198" y="945"/>
                </a:cubicBezTo>
                <a:cubicBezTo>
                  <a:pt x="200" y="948"/>
                  <a:pt x="197" y="951"/>
                  <a:pt x="199" y="955"/>
                </a:cubicBezTo>
                <a:cubicBezTo>
                  <a:pt x="198" y="956"/>
                  <a:pt x="198" y="957"/>
                  <a:pt x="198" y="958"/>
                </a:cubicBezTo>
                <a:cubicBezTo>
                  <a:pt x="199" y="960"/>
                  <a:pt x="199" y="961"/>
                  <a:pt x="198" y="963"/>
                </a:cubicBezTo>
                <a:cubicBezTo>
                  <a:pt x="198" y="963"/>
                  <a:pt x="199" y="963"/>
                  <a:pt x="199" y="964"/>
                </a:cubicBezTo>
                <a:cubicBezTo>
                  <a:pt x="199" y="966"/>
                  <a:pt x="198" y="968"/>
                  <a:pt x="198" y="969"/>
                </a:cubicBezTo>
                <a:cubicBezTo>
                  <a:pt x="198" y="971"/>
                  <a:pt x="199" y="973"/>
                  <a:pt x="199" y="974"/>
                </a:cubicBezTo>
                <a:cubicBezTo>
                  <a:pt x="199" y="974"/>
                  <a:pt x="198" y="974"/>
                  <a:pt x="198" y="974"/>
                </a:cubicBezTo>
                <a:cubicBezTo>
                  <a:pt x="198" y="974"/>
                  <a:pt x="199" y="974"/>
                  <a:pt x="199" y="974"/>
                </a:cubicBezTo>
                <a:cubicBezTo>
                  <a:pt x="198" y="979"/>
                  <a:pt x="198" y="984"/>
                  <a:pt x="199" y="989"/>
                </a:cubicBezTo>
                <a:cubicBezTo>
                  <a:pt x="197" y="992"/>
                  <a:pt x="200" y="994"/>
                  <a:pt x="198" y="997"/>
                </a:cubicBezTo>
                <a:cubicBezTo>
                  <a:pt x="198" y="1000"/>
                  <a:pt x="199" y="1003"/>
                  <a:pt x="198" y="1006"/>
                </a:cubicBezTo>
                <a:cubicBezTo>
                  <a:pt x="199" y="1011"/>
                  <a:pt x="198" y="1017"/>
                  <a:pt x="199" y="1022"/>
                </a:cubicBezTo>
                <a:cubicBezTo>
                  <a:pt x="198" y="1025"/>
                  <a:pt x="198" y="1028"/>
                  <a:pt x="199" y="1031"/>
                </a:cubicBezTo>
                <a:cubicBezTo>
                  <a:pt x="198" y="1032"/>
                  <a:pt x="199" y="1032"/>
                  <a:pt x="198" y="1033"/>
                </a:cubicBezTo>
                <a:cubicBezTo>
                  <a:pt x="198" y="1033"/>
                  <a:pt x="198" y="1034"/>
                  <a:pt x="199" y="1034"/>
                </a:cubicBezTo>
                <a:cubicBezTo>
                  <a:pt x="197" y="1040"/>
                  <a:pt x="200" y="1045"/>
                  <a:pt x="198" y="1050"/>
                </a:cubicBezTo>
                <a:cubicBezTo>
                  <a:pt x="199" y="1052"/>
                  <a:pt x="199" y="1054"/>
                  <a:pt x="199" y="1056"/>
                </a:cubicBezTo>
                <a:cubicBezTo>
                  <a:pt x="199" y="1057"/>
                  <a:pt x="199" y="1058"/>
                  <a:pt x="198" y="1059"/>
                </a:cubicBezTo>
                <a:cubicBezTo>
                  <a:pt x="200" y="1062"/>
                  <a:pt x="198" y="1064"/>
                  <a:pt x="199" y="1067"/>
                </a:cubicBezTo>
                <a:cubicBezTo>
                  <a:pt x="198" y="1068"/>
                  <a:pt x="199" y="1069"/>
                  <a:pt x="198" y="1070"/>
                </a:cubicBezTo>
                <a:cubicBezTo>
                  <a:pt x="198" y="1070"/>
                  <a:pt x="198" y="1070"/>
                  <a:pt x="199" y="1070"/>
                </a:cubicBezTo>
                <a:cubicBezTo>
                  <a:pt x="198" y="1071"/>
                  <a:pt x="199" y="1071"/>
                  <a:pt x="198" y="1072"/>
                </a:cubicBezTo>
                <a:cubicBezTo>
                  <a:pt x="199" y="1073"/>
                  <a:pt x="198" y="1075"/>
                  <a:pt x="198" y="1077"/>
                </a:cubicBezTo>
                <a:cubicBezTo>
                  <a:pt x="198" y="1079"/>
                  <a:pt x="198" y="1082"/>
                  <a:pt x="198" y="1084"/>
                </a:cubicBezTo>
                <a:cubicBezTo>
                  <a:pt x="198" y="1087"/>
                  <a:pt x="199" y="1090"/>
                  <a:pt x="197" y="1093"/>
                </a:cubicBezTo>
                <a:cubicBezTo>
                  <a:pt x="197" y="1093"/>
                  <a:pt x="198" y="1093"/>
                  <a:pt x="198" y="1094"/>
                </a:cubicBezTo>
                <a:cubicBezTo>
                  <a:pt x="197" y="1100"/>
                  <a:pt x="198" y="1106"/>
                  <a:pt x="196" y="1111"/>
                </a:cubicBezTo>
                <a:cubicBezTo>
                  <a:pt x="196" y="1118"/>
                  <a:pt x="196" y="1125"/>
                  <a:pt x="195" y="1131"/>
                </a:cubicBezTo>
                <a:cubicBezTo>
                  <a:pt x="195" y="1133"/>
                  <a:pt x="195" y="1135"/>
                  <a:pt x="195" y="1137"/>
                </a:cubicBezTo>
                <a:cubicBezTo>
                  <a:pt x="195" y="1140"/>
                  <a:pt x="195" y="1142"/>
                  <a:pt x="194" y="1145"/>
                </a:cubicBezTo>
                <a:cubicBezTo>
                  <a:pt x="194" y="1146"/>
                  <a:pt x="194" y="1146"/>
                  <a:pt x="194" y="1147"/>
                </a:cubicBezTo>
                <a:cubicBezTo>
                  <a:pt x="194" y="1147"/>
                  <a:pt x="195" y="1148"/>
                  <a:pt x="195" y="1148"/>
                </a:cubicBezTo>
                <a:cubicBezTo>
                  <a:pt x="195" y="1149"/>
                  <a:pt x="194" y="1150"/>
                  <a:pt x="194" y="1151"/>
                </a:cubicBezTo>
                <a:cubicBezTo>
                  <a:pt x="194" y="1153"/>
                  <a:pt x="195" y="1156"/>
                  <a:pt x="193" y="1159"/>
                </a:cubicBezTo>
                <a:cubicBezTo>
                  <a:pt x="193" y="1160"/>
                  <a:pt x="194" y="1160"/>
                  <a:pt x="194" y="1160"/>
                </a:cubicBezTo>
                <a:cubicBezTo>
                  <a:pt x="194" y="1164"/>
                  <a:pt x="194" y="1168"/>
                  <a:pt x="194" y="1172"/>
                </a:cubicBezTo>
                <a:cubicBezTo>
                  <a:pt x="193" y="1173"/>
                  <a:pt x="192" y="1174"/>
                  <a:pt x="192" y="1176"/>
                </a:cubicBezTo>
                <a:cubicBezTo>
                  <a:pt x="191" y="1177"/>
                  <a:pt x="191" y="1176"/>
                  <a:pt x="191" y="1176"/>
                </a:cubicBezTo>
                <a:cubicBezTo>
                  <a:pt x="190" y="1175"/>
                  <a:pt x="189" y="1176"/>
                  <a:pt x="188" y="1174"/>
                </a:cubicBezTo>
                <a:cubicBezTo>
                  <a:pt x="188" y="1174"/>
                  <a:pt x="187" y="1174"/>
                  <a:pt x="187" y="1175"/>
                </a:cubicBezTo>
                <a:cubicBezTo>
                  <a:pt x="187" y="1175"/>
                  <a:pt x="186" y="1174"/>
                  <a:pt x="186" y="1173"/>
                </a:cubicBezTo>
                <a:cubicBezTo>
                  <a:pt x="185" y="1174"/>
                  <a:pt x="184" y="1175"/>
                  <a:pt x="184" y="1175"/>
                </a:cubicBezTo>
                <a:cubicBezTo>
                  <a:pt x="182" y="1176"/>
                  <a:pt x="179" y="1178"/>
                  <a:pt x="177" y="1177"/>
                </a:cubicBezTo>
                <a:cubicBezTo>
                  <a:pt x="177" y="1177"/>
                  <a:pt x="177" y="1177"/>
                  <a:pt x="177" y="1177"/>
                </a:cubicBezTo>
                <a:cubicBezTo>
                  <a:pt x="177" y="1177"/>
                  <a:pt x="177" y="1177"/>
                  <a:pt x="177" y="1177"/>
                </a:cubicBezTo>
                <a:cubicBezTo>
                  <a:pt x="177" y="1177"/>
                  <a:pt x="176" y="1178"/>
                  <a:pt x="176" y="1177"/>
                </a:cubicBezTo>
                <a:cubicBezTo>
                  <a:pt x="176" y="1177"/>
                  <a:pt x="176" y="1177"/>
                  <a:pt x="176" y="1177"/>
                </a:cubicBezTo>
                <a:cubicBezTo>
                  <a:pt x="176" y="1177"/>
                  <a:pt x="176" y="1177"/>
                  <a:pt x="176" y="1177"/>
                </a:cubicBezTo>
                <a:cubicBezTo>
                  <a:pt x="177" y="1174"/>
                  <a:pt x="174" y="1174"/>
                  <a:pt x="172" y="1173"/>
                </a:cubicBezTo>
                <a:cubicBezTo>
                  <a:pt x="171" y="1172"/>
                  <a:pt x="172" y="1171"/>
                  <a:pt x="172" y="1171"/>
                </a:cubicBezTo>
                <a:cubicBezTo>
                  <a:pt x="171" y="1169"/>
                  <a:pt x="173" y="1167"/>
                  <a:pt x="172" y="1164"/>
                </a:cubicBezTo>
                <a:cubicBezTo>
                  <a:pt x="172" y="1163"/>
                  <a:pt x="172" y="1161"/>
                  <a:pt x="172" y="1160"/>
                </a:cubicBezTo>
                <a:cubicBezTo>
                  <a:pt x="173" y="1158"/>
                  <a:pt x="172" y="1155"/>
                  <a:pt x="173" y="1153"/>
                </a:cubicBezTo>
                <a:cubicBezTo>
                  <a:pt x="172" y="1150"/>
                  <a:pt x="173" y="1147"/>
                  <a:pt x="173" y="1143"/>
                </a:cubicBezTo>
                <a:cubicBezTo>
                  <a:pt x="173" y="1139"/>
                  <a:pt x="174" y="1135"/>
                  <a:pt x="174" y="1130"/>
                </a:cubicBezTo>
                <a:cubicBezTo>
                  <a:pt x="175" y="1123"/>
                  <a:pt x="175" y="1115"/>
                  <a:pt x="176" y="1108"/>
                </a:cubicBezTo>
                <a:cubicBezTo>
                  <a:pt x="177" y="1102"/>
                  <a:pt x="177" y="1096"/>
                  <a:pt x="177" y="1089"/>
                </a:cubicBezTo>
                <a:cubicBezTo>
                  <a:pt x="177" y="1087"/>
                  <a:pt x="178" y="1085"/>
                  <a:pt x="178" y="1082"/>
                </a:cubicBezTo>
                <a:cubicBezTo>
                  <a:pt x="178" y="1079"/>
                  <a:pt x="178" y="1076"/>
                  <a:pt x="178" y="1072"/>
                </a:cubicBezTo>
                <a:cubicBezTo>
                  <a:pt x="178" y="1067"/>
                  <a:pt x="178" y="1063"/>
                  <a:pt x="178" y="1058"/>
                </a:cubicBezTo>
                <a:cubicBezTo>
                  <a:pt x="179" y="1057"/>
                  <a:pt x="179" y="1058"/>
                  <a:pt x="180" y="1057"/>
                </a:cubicBezTo>
                <a:cubicBezTo>
                  <a:pt x="180" y="1056"/>
                  <a:pt x="179" y="1055"/>
                  <a:pt x="181" y="1053"/>
                </a:cubicBezTo>
                <a:cubicBezTo>
                  <a:pt x="181" y="1039"/>
                  <a:pt x="181" y="1024"/>
                  <a:pt x="181" y="1009"/>
                </a:cubicBezTo>
                <a:cubicBezTo>
                  <a:pt x="181" y="990"/>
                  <a:pt x="181" y="970"/>
                  <a:pt x="182" y="951"/>
                </a:cubicBezTo>
                <a:cubicBezTo>
                  <a:pt x="182" y="950"/>
                  <a:pt x="182" y="949"/>
                  <a:pt x="182" y="948"/>
                </a:cubicBezTo>
                <a:cubicBezTo>
                  <a:pt x="183" y="939"/>
                  <a:pt x="181" y="930"/>
                  <a:pt x="182" y="920"/>
                </a:cubicBezTo>
                <a:cubicBezTo>
                  <a:pt x="182" y="917"/>
                  <a:pt x="182" y="913"/>
                  <a:pt x="182" y="909"/>
                </a:cubicBezTo>
                <a:cubicBezTo>
                  <a:pt x="182" y="907"/>
                  <a:pt x="182" y="906"/>
                  <a:pt x="182" y="904"/>
                </a:cubicBezTo>
                <a:cubicBezTo>
                  <a:pt x="182" y="900"/>
                  <a:pt x="182" y="896"/>
                  <a:pt x="182" y="892"/>
                </a:cubicBezTo>
                <a:cubicBezTo>
                  <a:pt x="182" y="890"/>
                  <a:pt x="182" y="889"/>
                  <a:pt x="182" y="888"/>
                </a:cubicBezTo>
                <a:cubicBezTo>
                  <a:pt x="182" y="882"/>
                  <a:pt x="182" y="876"/>
                  <a:pt x="182" y="869"/>
                </a:cubicBezTo>
                <a:cubicBezTo>
                  <a:pt x="182" y="866"/>
                  <a:pt x="181" y="862"/>
                  <a:pt x="182" y="857"/>
                </a:cubicBezTo>
                <a:cubicBezTo>
                  <a:pt x="181" y="854"/>
                  <a:pt x="181" y="849"/>
                  <a:pt x="181" y="845"/>
                </a:cubicBezTo>
                <a:cubicBezTo>
                  <a:pt x="181" y="834"/>
                  <a:pt x="181" y="822"/>
                  <a:pt x="180" y="811"/>
                </a:cubicBezTo>
                <a:cubicBezTo>
                  <a:pt x="180" y="811"/>
                  <a:pt x="180" y="811"/>
                  <a:pt x="180" y="811"/>
                </a:cubicBezTo>
                <a:cubicBezTo>
                  <a:pt x="179" y="803"/>
                  <a:pt x="179" y="796"/>
                  <a:pt x="179" y="788"/>
                </a:cubicBezTo>
                <a:cubicBezTo>
                  <a:pt x="178" y="783"/>
                  <a:pt x="178" y="779"/>
                  <a:pt x="178" y="774"/>
                </a:cubicBezTo>
                <a:cubicBezTo>
                  <a:pt x="178" y="772"/>
                  <a:pt x="177" y="770"/>
                  <a:pt x="177" y="768"/>
                </a:cubicBezTo>
                <a:cubicBezTo>
                  <a:pt x="177" y="763"/>
                  <a:pt x="177" y="758"/>
                  <a:pt x="176" y="753"/>
                </a:cubicBezTo>
                <a:cubicBezTo>
                  <a:pt x="176" y="751"/>
                  <a:pt x="176" y="748"/>
                  <a:pt x="176" y="745"/>
                </a:cubicBezTo>
                <a:cubicBezTo>
                  <a:pt x="175" y="742"/>
                  <a:pt x="176" y="739"/>
                  <a:pt x="176" y="735"/>
                </a:cubicBezTo>
                <a:cubicBezTo>
                  <a:pt x="175" y="734"/>
                  <a:pt x="175" y="734"/>
                  <a:pt x="175" y="733"/>
                </a:cubicBezTo>
                <a:cubicBezTo>
                  <a:pt x="175" y="732"/>
                  <a:pt x="175" y="730"/>
                  <a:pt x="175" y="729"/>
                </a:cubicBezTo>
                <a:cubicBezTo>
                  <a:pt x="175" y="726"/>
                  <a:pt x="175" y="723"/>
                  <a:pt x="175" y="720"/>
                </a:cubicBezTo>
                <a:cubicBezTo>
                  <a:pt x="174" y="718"/>
                  <a:pt x="174" y="716"/>
                  <a:pt x="174" y="713"/>
                </a:cubicBezTo>
                <a:cubicBezTo>
                  <a:pt x="174" y="713"/>
                  <a:pt x="174" y="712"/>
                  <a:pt x="174" y="712"/>
                </a:cubicBezTo>
                <a:cubicBezTo>
                  <a:pt x="174" y="706"/>
                  <a:pt x="173" y="700"/>
                  <a:pt x="174" y="694"/>
                </a:cubicBezTo>
                <a:cubicBezTo>
                  <a:pt x="173" y="687"/>
                  <a:pt x="175" y="681"/>
                  <a:pt x="174" y="675"/>
                </a:cubicBezTo>
                <a:cubicBezTo>
                  <a:pt x="174" y="674"/>
                  <a:pt x="174" y="674"/>
                  <a:pt x="174" y="673"/>
                </a:cubicBezTo>
                <a:cubicBezTo>
                  <a:pt x="174" y="669"/>
                  <a:pt x="174" y="665"/>
                  <a:pt x="174" y="660"/>
                </a:cubicBezTo>
                <a:cubicBezTo>
                  <a:pt x="174" y="660"/>
                  <a:pt x="174" y="660"/>
                  <a:pt x="174" y="660"/>
                </a:cubicBezTo>
                <a:cubicBezTo>
                  <a:pt x="174" y="660"/>
                  <a:pt x="174" y="660"/>
                  <a:pt x="174" y="659"/>
                </a:cubicBezTo>
                <a:cubicBezTo>
                  <a:pt x="174" y="659"/>
                  <a:pt x="174" y="659"/>
                  <a:pt x="174" y="659"/>
                </a:cubicBezTo>
                <a:cubicBezTo>
                  <a:pt x="174" y="659"/>
                  <a:pt x="174" y="658"/>
                  <a:pt x="174" y="658"/>
                </a:cubicBezTo>
                <a:cubicBezTo>
                  <a:pt x="174" y="658"/>
                  <a:pt x="174" y="658"/>
                  <a:pt x="174" y="658"/>
                </a:cubicBezTo>
                <a:cubicBezTo>
                  <a:pt x="174" y="658"/>
                  <a:pt x="174" y="658"/>
                  <a:pt x="175" y="658"/>
                </a:cubicBezTo>
                <a:cubicBezTo>
                  <a:pt x="175" y="659"/>
                  <a:pt x="175" y="659"/>
                  <a:pt x="175" y="659"/>
                </a:cubicBezTo>
                <a:cubicBezTo>
                  <a:pt x="175" y="660"/>
                  <a:pt x="175" y="660"/>
                  <a:pt x="175" y="660"/>
                </a:cubicBezTo>
                <a:cubicBezTo>
                  <a:pt x="175" y="660"/>
                  <a:pt x="175" y="660"/>
                  <a:pt x="175" y="660"/>
                </a:cubicBezTo>
                <a:cubicBezTo>
                  <a:pt x="176" y="660"/>
                  <a:pt x="175" y="658"/>
                  <a:pt x="176" y="657"/>
                </a:cubicBezTo>
                <a:cubicBezTo>
                  <a:pt x="176" y="657"/>
                  <a:pt x="176" y="657"/>
                  <a:pt x="176" y="657"/>
                </a:cubicBezTo>
                <a:cubicBezTo>
                  <a:pt x="176" y="656"/>
                  <a:pt x="176" y="655"/>
                  <a:pt x="176" y="655"/>
                </a:cubicBezTo>
                <a:cubicBezTo>
                  <a:pt x="176" y="654"/>
                  <a:pt x="176" y="654"/>
                  <a:pt x="176" y="653"/>
                </a:cubicBezTo>
                <a:cubicBezTo>
                  <a:pt x="176" y="653"/>
                  <a:pt x="176" y="653"/>
                  <a:pt x="176" y="653"/>
                </a:cubicBezTo>
                <a:cubicBezTo>
                  <a:pt x="176" y="653"/>
                  <a:pt x="176" y="653"/>
                  <a:pt x="176" y="653"/>
                </a:cubicBezTo>
                <a:cubicBezTo>
                  <a:pt x="177" y="652"/>
                  <a:pt x="177" y="653"/>
                  <a:pt x="177" y="653"/>
                </a:cubicBezTo>
                <a:cubicBezTo>
                  <a:pt x="177" y="654"/>
                  <a:pt x="177" y="654"/>
                  <a:pt x="177" y="655"/>
                </a:cubicBezTo>
                <a:cubicBezTo>
                  <a:pt x="177" y="655"/>
                  <a:pt x="177" y="656"/>
                  <a:pt x="177" y="656"/>
                </a:cubicBezTo>
                <a:cubicBezTo>
                  <a:pt x="177" y="658"/>
                  <a:pt x="177" y="659"/>
                  <a:pt x="177" y="660"/>
                </a:cubicBezTo>
                <a:cubicBezTo>
                  <a:pt x="177" y="661"/>
                  <a:pt x="177" y="661"/>
                  <a:pt x="177" y="661"/>
                </a:cubicBezTo>
                <a:cubicBezTo>
                  <a:pt x="177" y="662"/>
                  <a:pt x="177" y="664"/>
                  <a:pt x="177" y="665"/>
                </a:cubicBezTo>
                <a:cubicBezTo>
                  <a:pt x="177" y="665"/>
                  <a:pt x="177" y="665"/>
                  <a:pt x="178" y="666"/>
                </a:cubicBezTo>
                <a:close/>
                <a:moveTo>
                  <a:pt x="187" y="925"/>
                </a:moveTo>
                <a:cubicBezTo>
                  <a:pt x="187" y="925"/>
                  <a:pt x="187" y="925"/>
                  <a:pt x="187" y="925"/>
                </a:cubicBezTo>
                <a:cubicBezTo>
                  <a:pt x="187" y="925"/>
                  <a:pt x="187" y="926"/>
                  <a:pt x="188" y="926"/>
                </a:cubicBezTo>
                <a:cubicBezTo>
                  <a:pt x="188" y="926"/>
                  <a:pt x="188" y="926"/>
                  <a:pt x="188" y="925"/>
                </a:cubicBezTo>
                <a:cubicBezTo>
                  <a:pt x="188" y="925"/>
                  <a:pt x="188" y="925"/>
                  <a:pt x="187" y="925"/>
                </a:cubicBezTo>
                <a:close/>
                <a:moveTo>
                  <a:pt x="188" y="920"/>
                </a:moveTo>
                <a:cubicBezTo>
                  <a:pt x="187" y="920"/>
                  <a:pt x="187" y="922"/>
                  <a:pt x="188" y="922"/>
                </a:cubicBezTo>
                <a:cubicBezTo>
                  <a:pt x="188" y="921"/>
                  <a:pt x="189" y="920"/>
                  <a:pt x="188" y="920"/>
                </a:cubicBezTo>
                <a:close/>
                <a:moveTo>
                  <a:pt x="188" y="909"/>
                </a:moveTo>
                <a:cubicBezTo>
                  <a:pt x="188" y="909"/>
                  <a:pt x="187" y="909"/>
                  <a:pt x="187" y="910"/>
                </a:cubicBezTo>
                <a:cubicBezTo>
                  <a:pt x="187" y="909"/>
                  <a:pt x="187" y="910"/>
                  <a:pt x="187" y="910"/>
                </a:cubicBezTo>
                <a:cubicBezTo>
                  <a:pt x="188" y="910"/>
                  <a:pt x="188" y="909"/>
                  <a:pt x="188" y="909"/>
                </a:cubicBezTo>
                <a:close/>
                <a:moveTo>
                  <a:pt x="188" y="904"/>
                </a:moveTo>
                <a:cubicBezTo>
                  <a:pt x="188" y="904"/>
                  <a:pt x="188" y="905"/>
                  <a:pt x="187" y="905"/>
                </a:cubicBezTo>
                <a:cubicBezTo>
                  <a:pt x="187" y="905"/>
                  <a:pt x="187" y="905"/>
                  <a:pt x="187" y="905"/>
                </a:cubicBezTo>
                <a:cubicBezTo>
                  <a:pt x="187" y="905"/>
                  <a:pt x="187" y="905"/>
                  <a:pt x="187" y="905"/>
                </a:cubicBezTo>
                <a:cubicBezTo>
                  <a:pt x="187" y="906"/>
                  <a:pt x="187" y="906"/>
                  <a:pt x="187" y="906"/>
                </a:cubicBezTo>
                <a:cubicBezTo>
                  <a:pt x="187" y="907"/>
                  <a:pt x="188" y="907"/>
                  <a:pt x="188" y="907"/>
                </a:cubicBezTo>
                <a:cubicBezTo>
                  <a:pt x="188" y="907"/>
                  <a:pt x="188" y="907"/>
                  <a:pt x="188" y="907"/>
                </a:cubicBezTo>
                <a:cubicBezTo>
                  <a:pt x="188" y="907"/>
                  <a:pt x="188" y="907"/>
                  <a:pt x="188" y="907"/>
                </a:cubicBezTo>
                <a:cubicBezTo>
                  <a:pt x="188" y="906"/>
                  <a:pt x="188" y="905"/>
                  <a:pt x="188" y="904"/>
                </a:cubicBezTo>
                <a:close/>
                <a:moveTo>
                  <a:pt x="185" y="800"/>
                </a:moveTo>
                <a:cubicBezTo>
                  <a:pt x="185" y="800"/>
                  <a:pt x="184" y="800"/>
                  <a:pt x="184" y="801"/>
                </a:cubicBezTo>
                <a:cubicBezTo>
                  <a:pt x="184" y="801"/>
                  <a:pt x="184" y="801"/>
                  <a:pt x="184" y="801"/>
                </a:cubicBezTo>
                <a:cubicBezTo>
                  <a:pt x="184" y="801"/>
                  <a:pt x="184" y="800"/>
                  <a:pt x="184" y="800"/>
                </a:cubicBezTo>
                <a:cubicBezTo>
                  <a:pt x="184" y="800"/>
                  <a:pt x="184" y="800"/>
                  <a:pt x="184" y="800"/>
                </a:cubicBezTo>
                <a:cubicBezTo>
                  <a:pt x="184" y="799"/>
                  <a:pt x="184" y="799"/>
                  <a:pt x="184" y="799"/>
                </a:cubicBezTo>
                <a:cubicBezTo>
                  <a:pt x="184" y="799"/>
                  <a:pt x="184" y="799"/>
                  <a:pt x="184" y="799"/>
                </a:cubicBezTo>
                <a:cubicBezTo>
                  <a:pt x="184" y="800"/>
                  <a:pt x="183" y="802"/>
                  <a:pt x="183" y="803"/>
                </a:cubicBezTo>
                <a:cubicBezTo>
                  <a:pt x="183" y="803"/>
                  <a:pt x="184" y="804"/>
                  <a:pt x="184" y="804"/>
                </a:cubicBezTo>
                <a:cubicBezTo>
                  <a:pt x="184" y="804"/>
                  <a:pt x="185" y="804"/>
                  <a:pt x="185" y="804"/>
                </a:cubicBezTo>
                <a:cubicBezTo>
                  <a:pt x="185" y="805"/>
                  <a:pt x="185" y="806"/>
                  <a:pt x="185" y="808"/>
                </a:cubicBezTo>
                <a:cubicBezTo>
                  <a:pt x="185" y="808"/>
                  <a:pt x="185" y="808"/>
                  <a:pt x="185" y="809"/>
                </a:cubicBezTo>
                <a:cubicBezTo>
                  <a:pt x="185" y="809"/>
                  <a:pt x="185" y="809"/>
                  <a:pt x="185" y="809"/>
                </a:cubicBezTo>
                <a:cubicBezTo>
                  <a:pt x="185" y="809"/>
                  <a:pt x="185" y="809"/>
                  <a:pt x="185" y="809"/>
                </a:cubicBezTo>
                <a:cubicBezTo>
                  <a:pt x="185" y="810"/>
                  <a:pt x="185" y="811"/>
                  <a:pt x="185" y="812"/>
                </a:cubicBezTo>
                <a:cubicBezTo>
                  <a:pt x="185" y="813"/>
                  <a:pt x="185" y="813"/>
                  <a:pt x="185" y="814"/>
                </a:cubicBezTo>
                <a:cubicBezTo>
                  <a:pt x="185" y="814"/>
                  <a:pt x="185" y="814"/>
                  <a:pt x="185" y="814"/>
                </a:cubicBezTo>
                <a:cubicBezTo>
                  <a:pt x="185" y="814"/>
                  <a:pt x="185" y="814"/>
                  <a:pt x="185" y="814"/>
                </a:cubicBezTo>
                <a:cubicBezTo>
                  <a:pt x="185" y="813"/>
                  <a:pt x="185" y="813"/>
                  <a:pt x="185" y="812"/>
                </a:cubicBezTo>
                <a:cubicBezTo>
                  <a:pt x="185" y="811"/>
                  <a:pt x="185" y="810"/>
                  <a:pt x="184" y="809"/>
                </a:cubicBezTo>
                <a:cubicBezTo>
                  <a:pt x="184" y="809"/>
                  <a:pt x="184" y="809"/>
                  <a:pt x="184" y="809"/>
                </a:cubicBezTo>
                <a:cubicBezTo>
                  <a:pt x="184" y="809"/>
                  <a:pt x="184" y="809"/>
                  <a:pt x="184" y="809"/>
                </a:cubicBezTo>
                <a:cubicBezTo>
                  <a:pt x="185" y="808"/>
                  <a:pt x="185" y="808"/>
                  <a:pt x="184" y="808"/>
                </a:cubicBezTo>
                <a:cubicBezTo>
                  <a:pt x="184" y="808"/>
                  <a:pt x="184" y="808"/>
                  <a:pt x="184" y="808"/>
                </a:cubicBezTo>
                <a:cubicBezTo>
                  <a:pt x="184" y="808"/>
                  <a:pt x="184" y="808"/>
                  <a:pt x="184" y="808"/>
                </a:cubicBezTo>
                <a:cubicBezTo>
                  <a:pt x="184" y="808"/>
                  <a:pt x="184" y="809"/>
                  <a:pt x="184" y="809"/>
                </a:cubicBezTo>
                <a:cubicBezTo>
                  <a:pt x="184" y="809"/>
                  <a:pt x="184" y="809"/>
                  <a:pt x="184" y="809"/>
                </a:cubicBezTo>
                <a:cubicBezTo>
                  <a:pt x="184" y="810"/>
                  <a:pt x="184" y="810"/>
                  <a:pt x="184" y="810"/>
                </a:cubicBezTo>
                <a:cubicBezTo>
                  <a:pt x="184" y="810"/>
                  <a:pt x="184" y="810"/>
                  <a:pt x="184" y="811"/>
                </a:cubicBezTo>
                <a:cubicBezTo>
                  <a:pt x="185" y="818"/>
                  <a:pt x="184" y="826"/>
                  <a:pt x="185" y="833"/>
                </a:cubicBezTo>
                <a:cubicBezTo>
                  <a:pt x="184" y="834"/>
                  <a:pt x="185" y="836"/>
                  <a:pt x="184" y="837"/>
                </a:cubicBezTo>
                <a:cubicBezTo>
                  <a:pt x="185" y="837"/>
                  <a:pt x="185" y="838"/>
                  <a:pt x="185" y="838"/>
                </a:cubicBezTo>
                <a:cubicBezTo>
                  <a:pt x="185" y="839"/>
                  <a:pt x="185" y="841"/>
                  <a:pt x="185" y="842"/>
                </a:cubicBezTo>
                <a:cubicBezTo>
                  <a:pt x="186" y="843"/>
                  <a:pt x="185" y="845"/>
                  <a:pt x="185" y="846"/>
                </a:cubicBezTo>
                <a:cubicBezTo>
                  <a:pt x="185" y="846"/>
                  <a:pt x="185" y="847"/>
                  <a:pt x="185" y="847"/>
                </a:cubicBezTo>
                <a:cubicBezTo>
                  <a:pt x="186" y="848"/>
                  <a:pt x="185" y="850"/>
                  <a:pt x="185" y="851"/>
                </a:cubicBezTo>
                <a:cubicBezTo>
                  <a:pt x="186" y="854"/>
                  <a:pt x="186" y="857"/>
                  <a:pt x="185" y="859"/>
                </a:cubicBezTo>
                <a:cubicBezTo>
                  <a:pt x="185" y="861"/>
                  <a:pt x="186" y="863"/>
                  <a:pt x="185" y="865"/>
                </a:cubicBezTo>
                <a:cubicBezTo>
                  <a:pt x="187" y="870"/>
                  <a:pt x="184" y="875"/>
                  <a:pt x="186" y="881"/>
                </a:cubicBezTo>
                <a:cubicBezTo>
                  <a:pt x="185" y="885"/>
                  <a:pt x="186" y="888"/>
                  <a:pt x="186" y="892"/>
                </a:cubicBezTo>
                <a:cubicBezTo>
                  <a:pt x="186" y="892"/>
                  <a:pt x="186" y="893"/>
                  <a:pt x="186" y="893"/>
                </a:cubicBezTo>
                <a:cubicBezTo>
                  <a:pt x="185" y="898"/>
                  <a:pt x="186" y="904"/>
                  <a:pt x="186" y="910"/>
                </a:cubicBezTo>
                <a:cubicBezTo>
                  <a:pt x="186" y="912"/>
                  <a:pt x="185" y="915"/>
                  <a:pt x="186" y="916"/>
                </a:cubicBezTo>
                <a:cubicBezTo>
                  <a:pt x="186" y="916"/>
                  <a:pt x="186" y="916"/>
                  <a:pt x="186" y="916"/>
                </a:cubicBezTo>
                <a:cubicBezTo>
                  <a:pt x="187" y="916"/>
                  <a:pt x="187" y="916"/>
                  <a:pt x="187" y="916"/>
                </a:cubicBezTo>
                <a:cubicBezTo>
                  <a:pt x="187" y="916"/>
                  <a:pt x="187" y="916"/>
                  <a:pt x="187" y="916"/>
                </a:cubicBezTo>
                <a:cubicBezTo>
                  <a:pt x="187" y="916"/>
                  <a:pt x="187" y="916"/>
                  <a:pt x="187" y="916"/>
                </a:cubicBezTo>
                <a:cubicBezTo>
                  <a:pt x="187" y="917"/>
                  <a:pt x="187" y="917"/>
                  <a:pt x="187" y="917"/>
                </a:cubicBezTo>
                <a:cubicBezTo>
                  <a:pt x="187" y="917"/>
                  <a:pt x="187" y="917"/>
                  <a:pt x="187" y="917"/>
                </a:cubicBezTo>
                <a:cubicBezTo>
                  <a:pt x="187" y="917"/>
                  <a:pt x="187" y="918"/>
                  <a:pt x="188" y="918"/>
                </a:cubicBezTo>
                <a:cubicBezTo>
                  <a:pt x="188" y="918"/>
                  <a:pt x="188" y="918"/>
                  <a:pt x="188" y="918"/>
                </a:cubicBezTo>
                <a:cubicBezTo>
                  <a:pt x="188" y="918"/>
                  <a:pt x="188" y="918"/>
                  <a:pt x="188" y="918"/>
                </a:cubicBezTo>
                <a:cubicBezTo>
                  <a:pt x="188" y="917"/>
                  <a:pt x="188" y="917"/>
                  <a:pt x="188" y="917"/>
                </a:cubicBezTo>
                <a:cubicBezTo>
                  <a:pt x="188" y="916"/>
                  <a:pt x="188" y="916"/>
                  <a:pt x="188" y="915"/>
                </a:cubicBezTo>
                <a:cubicBezTo>
                  <a:pt x="188" y="915"/>
                  <a:pt x="188" y="915"/>
                  <a:pt x="188" y="915"/>
                </a:cubicBezTo>
                <a:cubicBezTo>
                  <a:pt x="188" y="915"/>
                  <a:pt x="188" y="915"/>
                  <a:pt x="188" y="915"/>
                </a:cubicBezTo>
                <a:cubicBezTo>
                  <a:pt x="188" y="915"/>
                  <a:pt x="187" y="915"/>
                  <a:pt x="187" y="915"/>
                </a:cubicBezTo>
                <a:cubicBezTo>
                  <a:pt x="187" y="914"/>
                  <a:pt x="187" y="913"/>
                  <a:pt x="187" y="912"/>
                </a:cubicBezTo>
                <a:cubicBezTo>
                  <a:pt x="187" y="911"/>
                  <a:pt x="187" y="911"/>
                  <a:pt x="187" y="911"/>
                </a:cubicBezTo>
                <a:cubicBezTo>
                  <a:pt x="187" y="911"/>
                  <a:pt x="187" y="911"/>
                  <a:pt x="187" y="911"/>
                </a:cubicBezTo>
                <a:cubicBezTo>
                  <a:pt x="187" y="911"/>
                  <a:pt x="187" y="911"/>
                  <a:pt x="187" y="911"/>
                </a:cubicBezTo>
                <a:cubicBezTo>
                  <a:pt x="187" y="910"/>
                  <a:pt x="187" y="910"/>
                  <a:pt x="187" y="909"/>
                </a:cubicBezTo>
                <a:cubicBezTo>
                  <a:pt x="187" y="909"/>
                  <a:pt x="187" y="909"/>
                  <a:pt x="187" y="909"/>
                </a:cubicBezTo>
                <a:cubicBezTo>
                  <a:pt x="188" y="909"/>
                  <a:pt x="188" y="908"/>
                  <a:pt x="188" y="908"/>
                </a:cubicBezTo>
                <a:cubicBezTo>
                  <a:pt x="188" y="908"/>
                  <a:pt x="188" y="908"/>
                  <a:pt x="188" y="908"/>
                </a:cubicBezTo>
                <a:cubicBezTo>
                  <a:pt x="188" y="908"/>
                  <a:pt x="188" y="908"/>
                  <a:pt x="188" y="908"/>
                </a:cubicBezTo>
                <a:cubicBezTo>
                  <a:pt x="188" y="907"/>
                  <a:pt x="188" y="907"/>
                  <a:pt x="188" y="907"/>
                </a:cubicBezTo>
                <a:cubicBezTo>
                  <a:pt x="188" y="908"/>
                  <a:pt x="188" y="908"/>
                  <a:pt x="188" y="908"/>
                </a:cubicBezTo>
                <a:cubicBezTo>
                  <a:pt x="187" y="907"/>
                  <a:pt x="187" y="907"/>
                  <a:pt x="187" y="907"/>
                </a:cubicBezTo>
                <a:cubicBezTo>
                  <a:pt x="187" y="906"/>
                  <a:pt x="187" y="906"/>
                  <a:pt x="187" y="905"/>
                </a:cubicBezTo>
                <a:cubicBezTo>
                  <a:pt x="187" y="905"/>
                  <a:pt x="187" y="905"/>
                  <a:pt x="187" y="904"/>
                </a:cubicBezTo>
                <a:cubicBezTo>
                  <a:pt x="187" y="904"/>
                  <a:pt x="187" y="904"/>
                  <a:pt x="187" y="904"/>
                </a:cubicBezTo>
                <a:cubicBezTo>
                  <a:pt x="186" y="902"/>
                  <a:pt x="187" y="899"/>
                  <a:pt x="187" y="897"/>
                </a:cubicBezTo>
                <a:cubicBezTo>
                  <a:pt x="187" y="897"/>
                  <a:pt x="187" y="897"/>
                  <a:pt x="187" y="897"/>
                </a:cubicBezTo>
                <a:cubicBezTo>
                  <a:pt x="187" y="897"/>
                  <a:pt x="187" y="897"/>
                  <a:pt x="187" y="897"/>
                </a:cubicBezTo>
                <a:cubicBezTo>
                  <a:pt x="187" y="897"/>
                  <a:pt x="187" y="897"/>
                  <a:pt x="187" y="897"/>
                </a:cubicBezTo>
                <a:cubicBezTo>
                  <a:pt x="187" y="899"/>
                  <a:pt x="187" y="902"/>
                  <a:pt x="187" y="904"/>
                </a:cubicBezTo>
                <a:cubicBezTo>
                  <a:pt x="187" y="904"/>
                  <a:pt x="187" y="904"/>
                  <a:pt x="187" y="904"/>
                </a:cubicBezTo>
                <a:cubicBezTo>
                  <a:pt x="187" y="904"/>
                  <a:pt x="188" y="904"/>
                  <a:pt x="188" y="904"/>
                </a:cubicBezTo>
                <a:cubicBezTo>
                  <a:pt x="188" y="904"/>
                  <a:pt x="188" y="904"/>
                  <a:pt x="188" y="904"/>
                </a:cubicBezTo>
                <a:cubicBezTo>
                  <a:pt x="188" y="904"/>
                  <a:pt x="188" y="904"/>
                  <a:pt x="188" y="904"/>
                </a:cubicBezTo>
                <a:cubicBezTo>
                  <a:pt x="188" y="902"/>
                  <a:pt x="188" y="901"/>
                  <a:pt x="188" y="900"/>
                </a:cubicBezTo>
                <a:cubicBezTo>
                  <a:pt x="188" y="900"/>
                  <a:pt x="188" y="900"/>
                  <a:pt x="188" y="900"/>
                </a:cubicBezTo>
                <a:cubicBezTo>
                  <a:pt x="188" y="900"/>
                  <a:pt x="187" y="899"/>
                  <a:pt x="187" y="899"/>
                </a:cubicBezTo>
                <a:cubicBezTo>
                  <a:pt x="188" y="898"/>
                  <a:pt x="188" y="898"/>
                  <a:pt x="188" y="898"/>
                </a:cubicBezTo>
                <a:cubicBezTo>
                  <a:pt x="188" y="898"/>
                  <a:pt x="188" y="898"/>
                  <a:pt x="188" y="898"/>
                </a:cubicBezTo>
                <a:cubicBezTo>
                  <a:pt x="188" y="898"/>
                  <a:pt x="188" y="897"/>
                  <a:pt x="188" y="897"/>
                </a:cubicBezTo>
                <a:cubicBezTo>
                  <a:pt x="188" y="897"/>
                  <a:pt x="188" y="897"/>
                  <a:pt x="188" y="897"/>
                </a:cubicBezTo>
                <a:cubicBezTo>
                  <a:pt x="188" y="897"/>
                  <a:pt x="188" y="897"/>
                  <a:pt x="188" y="897"/>
                </a:cubicBezTo>
                <a:cubicBezTo>
                  <a:pt x="187" y="896"/>
                  <a:pt x="189" y="895"/>
                  <a:pt x="187" y="894"/>
                </a:cubicBezTo>
                <a:cubicBezTo>
                  <a:pt x="188" y="894"/>
                  <a:pt x="188" y="894"/>
                  <a:pt x="188" y="893"/>
                </a:cubicBezTo>
                <a:cubicBezTo>
                  <a:pt x="188" y="893"/>
                  <a:pt x="188" y="893"/>
                  <a:pt x="188" y="893"/>
                </a:cubicBezTo>
                <a:cubicBezTo>
                  <a:pt x="188" y="893"/>
                  <a:pt x="188" y="893"/>
                  <a:pt x="188" y="893"/>
                </a:cubicBezTo>
                <a:cubicBezTo>
                  <a:pt x="188" y="891"/>
                  <a:pt x="188" y="888"/>
                  <a:pt x="188" y="886"/>
                </a:cubicBezTo>
                <a:cubicBezTo>
                  <a:pt x="188" y="884"/>
                  <a:pt x="188" y="882"/>
                  <a:pt x="188" y="880"/>
                </a:cubicBezTo>
                <a:cubicBezTo>
                  <a:pt x="187" y="879"/>
                  <a:pt x="187" y="879"/>
                  <a:pt x="188" y="878"/>
                </a:cubicBezTo>
                <a:cubicBezTo>
                  <a:pt x="188" y="878"/>
                  <a:pt x="188" y="878"/>
                  <a:pt x="188" y="878"/>
                </a:cubicBezTo>
                <a:cubicBezTo>
                  <a:pt x="188" y="878"/>
                  <a:pt x="188" y="878"/>
                  <a:pt x="188" y="878"/>
                </a:cubicBezTo>
                <a:cubicBezTo>
                  <a:pt x="188" y="877"/>
                  <a:pt x="188" y="877"/>
                  <a:pt x="188" y="877"/>
                </a:cubicBezTo>
                <a:cubicBezTo>
                  <a:pt x="188" y="876"/>
                  <a:pt x="188" y="875"/>
                  <a:pt x="188" y="874"/>
                </a:cubicBezTo>
                <a:cubicBezTo>
                  <a:pt x="188" y="874"/>
                  <a:pt x="188" y="874"/>
                  <a:pt x="188" y="874"/>
                </a:cubicBezTo>
                <a:cubicBezTo>
                  <a:pt x="186" y="872"/>
                  <a:pt x="188" y="871"/>
                  <a:pt x="187" y="869"/>
                </a:cubicBezTo>
                <a:cubicBezTo>
                  <a:pt x="187" y="869"/>
                  <a:pt x="187" y="869"/>
                  <a:pt x="188" y="868"/>
                </a:cubicBezTo>
                <a:cubicBezTo>
                  <a:pt x="188" y="868"/>
                  <a:pt x="188" y="868"/>
                  <a:pt x="188" y="868"/>
                </a:cubicBezTo>
                <a:cubicBezTo>
                  <a:pt x="188" y="868"/>
                  <a:pt x="188" y="867"/>
                  <a:pt x="188" y="867"/>
                </a:cubicBezTo>
                <a:cubicBezTo>
                  <a:pt x="188" y="867"/>
                  <a:pt x="188" y="866"/>
                  <a:pt x="188" y="866"/>
                </a:cubicBezTo>
                <a:cubicBezTo>
                  <a:pt x="188" y="866"/>
                  <a:pt x="188" y="866"/>
                  <a:pt x="188" y="866"/>
                </a:cubicBezTo>
                <a:cubicBezTo>
                  <a:pt x="187" y="866"/>
                  <a:pt x="187" y="866"/>
                  <a:pt x="187" y="866"/>
                </a:cubicBezTo>
                <a:cubicBezTo>
                  <a:pt x="188" y="865"/>
                  <a:pt x="187" y="864"/>
                  <a:pt x="187" y="864"/>
                </a:cubicBezTo>
                <a:cubicBezTo>
                  <a:pt x="187" y="864"/>
                  <a:pt x="187" y="864"/>
                  <a:pt x="187" y="864"/>
                </a:cubicBezTo>
                <a:cubicBezTo>
                  <a:pt x="187" y="864"/>
                  <a:pt x="187" y="864"/>
                  <a:pt x="186" y="864"/>
                </a:cubicBezTo>
                <a:cubicBezTo>
                  <a:pt x="186" y="863"/>
                  <a:pt x="186" y="863"/>
                  <a:pt x="186" y="862"/>
                </a:cubicBezTo>
                <a:cubicBezTo>
                  <a:pt x="186" y="862"/>
                  <a:pt x="186" y="862"/>
                  <a:pt x="186" y="862"/>
                </a:cubicBezTo>
                <a:cubicBezTo>
                  <a:pt x="186" y="862"/>
                  <a:pt x="186" y="862"/>
                  <a:pt x="186" y="862"/>
                </a:cubicBezTo>
                <a:cubicBezTo>
                  <a:pt x="186" y="862"/>
                  <a:pt x="187" y="862"/>
                  <a:pt x="187" y="862"/>
                </a:cubicBezTo>
                <a:cubicBezTo>
                  <a:pt x="186" y="862"/>
                  <a:pt x="186" y="863"/>
                  <a:pt x="187" y="864"/>
                </a:cubicBezTo>
                <a:cubicBezTo>
                  <a:pt x="187" y="864"/>
                  <a:pt x="187" y="864"/>
                  <a:pt x="187" y="864"/>
                </a:cubicBezTo>
                <a:cubicBezTo>
                  <a:pt x="187" y="864"/>
                  <a:pt x="187" y="864"/>
                  <a:pt x="187" y="863"/>
                </a:cubicBezTo>
                <a:cubicBezTo>
                  <a:pt x="187" y="863"/>
                  <a:pt x="187" y="862"/>
                  <a:pt x="188" y="862"/>
                </a:cubicBezTo>
                <a:cubicBezTo>
                  <a:pt x="187" y="859"/>
                  <a:pt x="187" y="856"/>
                  <a:pt x="187" y="853"/>
                </a:cubicBezTo>
                <a:cubicBezTo>
                  <a:pt x="187" y="853"/>
                  <a:pt x="187" y="853"/>
                  <a:pt x="187" y="853"/>
                </a:cubicBezTo>
                <a:cubicBezTo>
                  <a:pt x="187" y="853"/>
                  <a:pt x="187" y="853"/>
                  <a:pt x="187" y="853"/>
                </a:cubicBezTo>
                <a:cubicBezTo>
                  <a:pt x="186" y="854"/>
                  <a:pt x="186" y="854"/>
                  <a:pt x="186" y="855"/>
                </a:cubicBezTo>
                <a:cubicBezTo>
                  <a:pt x="186" y="855"/>
                  <a:pt x="186" y="856"/>
                  <a:pt x="186" y="856"/>
                </a:cubicBezTo>
                <a:cubicBezTo>
                  <a:pt x="186" y="856"/>
                  <a:pt x="186" y="856"/>
                  <a:pt x="186" y="856"/>
                </a:cubicBezTo>
                <a:cubicBezTo>
                  <a:pt x="186" y="856"/>
                  <a:pt x="186" y="856"/>
                  <a:pt x="186" y="856"/>
                </a:cubicBezTo>
                <a:cubicBezTo>
                  <a:pt x="186" y="856"/>
                  <a:pt x="186" y="855"/>
                  <a:pt x="186" y="855"/>
                </a:cubicBezTo>
                <a:cubicBezTo>
                  <a:pt x="186" y="854"/>
                  <a:pt x="186" y="853"/>
                  <a:pt x="186" y="853"/>
                </a:cubicBezTo>
                <a:cubicBezTo>
                  <a:pt x="186" y="853"/>
                  <a:pt x="186" y="852"/>
                  <a:pt x="186" y="852"/>
                </a:cubicBezTo>
                <a:cubicBezTo>
                  <a:pt x="186" y="852"/>
                  <a:pt x="186" y="852"/>
                  <a:pt x="186" y="852"/>
                </a:cubicBezTo>
                <a:cubicBezTo>
                  <a:pt x="186" y="852"/>
                  <a:pt x="186" y="852"/>
                  <a:pt x="186" y="852"/>
                </a:cubicBezTo>
                <a:cubicBezTo>
                  <a:pt x="186" y="852"/>
                  <a:pt x="186" y="852"/>
                  <a:pt x="186" y="852"/>
                </a:cubicBezTo>
                <a:cubicBezTo>
                  <a:pt x="186" y="851"/>
                  <a:pt x="186" y="852"/>
                  <a:pt x="186" y="852"/>
                </a:cubicBezTo>
                <a:cubicBezTo>
                  <a:pt x="186" y="852"/>
                  <a:pt x="186" y="852"/>
                  <a:pt x="186" y="852"/>
                </a:cubicBezTo>
                <a:cubicBezTo>
                  <a:pt x="187" y="852"/>
                  <a:pt x="187" y="852"/>
                  <a:pt x="187" y="852"/>
                </a:cubicBezTo>
                <a:cubicBezTo>
                  <a:pt x="187" y="852"/>
                  <a:pt x="187" y="852"/>
                  <a:pt x="187" y="852"/>
                </a:cubicBezTo>
                <a:cubicBezTo>
                  <a:pt x="187" y="850"/>
                  <a:pt x="187" y="848"/>
                  <a:pt x="187" y="845"/>
                </a:cubicBezTo>
                <a:cubicBezTo>
                  <a:pt x="187" y="845"/>
                  <a:pt x="187" y="845"/>
                  <a:pt x="187" y="845"/>
                </a:cubicBezTo>
                <a:cubicBezTo>
                  <a:pt x="187" y="845"/>
                  <a:pt x="187" y="845"/>
                  <a:pt x="187" y="845"/>
                </a:cubicBezTo>
                <a:cubicBezTo>
                  <a:pt x="186" y="845"/>
                  <a:pt x="187" y="844"/>
                  <a:pt x="187" y="844"/>
                </a:cubicBezTo>
                <a:cubicBezTo>
                  <a:pt x="187" y="844"/>
                  <a:pt x="187" y="844"/>
                  <a:pt x="187" y="844"/>
                </a:cubicBezTo>
                <a:cubicBezTo>
                  <a:pt x="187" y="843"/>
                  <a:pt x="187" y="843"/>
                  <a:pt x="187" y="843"/>
                </a:cubicBezTo>
                <a:cubicBezTo>
                  <a:pt x="188" y="842"/>
                  <a:pt x="187" y="841"/>
                  <a:pt x="186" y="841"/>
                </a:cubicBezTo>
                <a:cubicBezTo>
                  <a:pt x="187" y="841"/>
                  <a:pt x="187" y="840"/>
                  <a:pt x="187" y="840"/>
                </a:cubicBezTo>
                <a:cubicBezTo>
                  <a:pt x="187" y="839"/>
                  <a:pt x="187" y="837"/>
                  <a:pt x="187" y="835"/>
                </a:cubicBezTo>
                <a:cubicBezTo>
                  <a:pt x="187" y="833"/>
                  <a:pt x="187" y="830"/>
                  <a:pt x="187" y="828"/>
                </a:cubicBezTo>
                <a:cubicBezTo>
                  <a:pt x="186" y="828"/>
                  <a:pt x="186" y="828"/>
                  <a:pt x="186" y="828"/>
                </a:cubicBezTo>
                <a:cubicBezTo>
                  <a:pt x="185" y="827"/>
                  <a:pt x="185" y="827"/>
                  <a:pt x="185" y="826"/>
                </a:cubicBezTo>
                <a:cubicBezTo>
                  <a:pt x="185" y="825"/>
                  <a:pt x="185" y="825"/>
                  <a:pt x="185" y="825"/>
                </a:cubicBezTo>
                <a:cubicBezTo>
                  <a:pt x="185" y="824"/>
                  <a:pt x="185" y="824"/>
                  <a:pt x="185" y="824"/>
                </a:cubicBezTo>
                <a:cubicBezTo>
                  <a:pt x="185" y="824"/>
                  <a:pt x="185" y="824"/>
                  <a:pt x="185" y="824"/>
                </a:cubicBezTo>
                <a:cubicBezTo>
                  <a:pt x="185" y="824"/>
                  <a:pt x="185" y="824"/>
                  <a:pt x="185" y="824"/>
                </a:cubicBezTo>
                <a:cubicBezTo>
                  <a:pt x="186" y="825"/>
                  <a:pt x="186" y="825"/>
                  <a:pt x="186" y="826"/>
                </a:cubicBezTo>
                <a:cubicBezTo>
                  <a:pt x="186" y="827"/>
                  <a:pt x="186" y="827"/>
                  <a:pt x="186" y="828"/>
                </a:cubicBezTo>
                <a:cubicBezTo>
                  <a:pt x="186" y="828"/>
                  <a:pt x="186" y="827"/>
                  <a:pt x="186" y="827"/>
                </a:cubicBezTo>
                <a:cubicBezTo>
                  <a:pt x="186" y="826"/>
                  <a:pt x="186" y="824"/>
                  <a:pt x="186" y="822"/>
                </a:cubicBezTo>
                <a:cubicBezTo>
                  <a:pt x="186" y="821"/>
                  <a:pt x="186" y="819"/>
                  <a:pt x="186" y="818"/>
                </a:cubicBezTo>
                <a:cubicBezTo>
                  <a:pt x="186" y="818"/>
                  <a:pt x="186" y="818"/>
                  <a:pt x="186" y="818"/>
                </a:cubicBezTo>
                <a:cubicBezTo>
                  <a:pt x="185" y="819"/>
                  <a:pt x="185" y="820"/>
                  <a:pt x="185" y="820"/>
                </a:cubicBezTo>
                <a:cubicBezTo>
                  <a:pt x="185" y="821"/>
                  <a:pt x="185" y="821"/>
                  <a:pt x="185" y="822"/>
                </a:cubicBezTo>
                <a:cubicBezTo>
                  <a:pt x="185" y="822"/>
                  <a:pt x="185" y="822"/>
                  <a:pt x="185" y="822"/>
                </a:cubicBezTo>
                <a:cubicBezTo>
                  <a:pt x="185" y="822"/>
                  <a:pt x="185" y="822"/>
                  <a:pt x="185" y="822"/>
                </a:cubicBezTo>
                <a:cubicBezTo>
                  <a:pt x="185" y="821"/>
                  <a:pt x="185" y="821"/>
                  <a:pt x="185" y="820"/>
                </a:cubicBezTo>
                <a:cubicBezTo>
                  <a:pt x="185" y="820"/>
                  <a:pt x="185" y="819"/>
                  <a:pt x="185" y="818"/>
                </a:cubicBezTo>
                <a:cubicBezTo>
                  <a:pt x="185" y="818"/>
                  <a:pt x="185" y="818"/>
                  <a:pt x="185" y="818"/>
                </a:cubicBezTo>
                <a:cubicBezTo>
                  <a:pt x="185" y="818"/>
                  <a:pt x="185" y="818"/>
                  <a:pt x="185" y="818"/>
                </a:cubicBezTo>
                <a:cubicBezTo>
                  <a:pt x="185" y="818"/>
                  <a:pt x="185" y="818"/>
                  <a:pt x="185" y="818"/>
                </a:cubicBezTo>
                <a:cubicBezTo>
                  <a:pt x="186" y="818"/>
                  <a:pt x="186" y="818"/>
                  <a:pt x="186" y="818"/>
                </a:cubicBezTo>
                <a:cubicBezTo>
                  <a:pt x="186" y="818"/>
                  <a:pt x="186" y="818"/>
                  <a:pt x="186" y="818"/>
                </a:cubicBezTo>
                <a:cubicBezTo>
                  <a:pt x="186" y="817"/>
                  <a:pt x="186" y="817"/>
                  <a:pt x="186" y="817"/>
                </a:cubicBezTo>
                <a:cubicBezTo>
                  <a:pt x="186" y="817"/>
                  <a:pt x="186" y="816"/>
                  <a:pt x="186" y="815"/>
                </a:cubicBezTo>
                <a:cubicBezTo>
                  <a:pt x="186" y="814"/>
                  <a:pt x="186" y="813"/>
                  <a:pt x="186" y="812"/>
                </a:cubicBezTo>
                <a:cubicBezTo>
                  <a:pt x="186" y="812"/>
                  <a:pt x="186" y="812"/>
                  <a:pt x="186" y="812"/>
                </a:cubicBezTo>
                <a:cubicBezTo>
                  <a:pt x="184" y="808"/>
                  <a:pt x="186" y="804"/>
                  <a:pt x="185" y="800"/>
                </a:cubicBezTo>
                <a:close/>
                <a:moveTo>
                  <a:pt x="184" y="795"/>
                </a:moveTo>
                <a:cubicBezTo>
                  <a:pt x="184" y="796"/>
                  <a:pt x="184" y="797"/>
                  <a:pt x="184" y="798"/>
                </a:cubicBezTo>
                <a:cubicBezTo>
                  <a:pt x="184" y="798"/>
                  <a:pt x="184" y="798"/>
                  <a:pt x="184" y="798"/>
                </a:cubicBezTo>
                <a:cubicBezTo>
                  <a:pt x="184" y="799"/>
                  <a:pt x="184" y="799"/>
                  <a:pt x="184" y="799"/>
                </a:cubicBezTo>
                <a:cubicBezTo>
                  <a:pt x="184" y="799"/>
                  <a:pt x="184" y="799"/>
                  <a:pt x="185" y="799"/>
                </a:cubicBezTo>
                <a:cubicBezTo>
                  <a:pt x="185" y="798"/>
                  <a:pt x="185" y="796"/>
                  <a:pt x="184" y="795"/>
                </a:cubicBezTo>
                <a:close/>
                <a:moveTo>
                  <a:pt x="184" y="790"/>
                </a:moveTo>
                <a:cubicBezTo>
                  <a:pt x="184" y="791"/>
                  <a:pt x="184" y="792"/>
                  <a:pt x="184" y="793"/>
                </a:cubicBezTo>
                <a:cubicBezTo>
                  <a:pt x="184" y="792"/>
                  <a:pt x="185" y="791"/>
                  <a:pt x="184" y="790"/>
                </a:cubicBezTo>
                <a:close/>
                <a:moveTo>
                  <a:pt x="186" y="842"/>
                </a:moveTo>
                <a:cubicBezTo>
                  <a:pt x="186" y="842"/>
                  <a:pt x="186" y="843"/>
                  <a:pt x="186" y="843"/>
                </a:cubicBezTo>
                <a:cubicBezTo>
                  <a:pt x="186" y="843"/>
                  <a:pt x="186" y="843"/>
                  <a:pt x="186" y="843"/>
                </a:cubicBezTo>
                <a:cubicBezTo>
                  <a:pt x="186" y="843"/>
                  <a:pt x="186" y="844"/>
                  <a:pt x="186" y="844"/>
                </a:cubicBezTo>
                <a:cubicBezTo>
                  <a:pt x="186" y="844"/>
                  <a:pt x="186" y="844"/>
                  <a:pt x="186" y="844"/>
                </a:cubicBezTo>
                <a:cubicBezTo>
                  <a:pt x="186" y="845"/>
                  <a:pt x="186" y="845"/>
                  <a:pt x="186" y="845"/>
                </a:cubicBezTo>
                <a:cubicBezTo>
                  <a:pt x="186" y="846"/>
                  <a:pt x="186" y="846"/>
                  <a:pt x="186" y="846"/>
                </a:cubicBezTo>
                <a:cubicBezTo>
                  <a:pt x="186" y="847"/>
                  <a:pt x="186" y="847"/>
                  <a:pt x="186" y="847"/>
                </a:cubicBezTo>
                <a:cubicBezTo>
                  <a:pt x="186" y="847"/>
                  <a:pt x="186" y="847"/>
                  <a:pt x="186" y="847"/>
                </a:cubicBezTo>
                <a:cubicBezTo>
                  <a:pt x="186" y="847"/>
                  <a:pt x="186" y="847"/>
                  <a:pt x="186" y="847"/>
                </a:cubicBezTo>
                <a:cubicBezTo>
                  <a:pt x="186" y="847"/>
                  <a:pt x="186" y="847"/>
                  <a:pt x="186" y="846"/>
                </a:cubicBezTo>
                <a:cubicBezTo>
                  <a:pt x="186" y="846"/>
                  <a:pt x="186" y="846"/>
                  <a:pt x="186" y="845"/>
                </a:cubicBezTo>
                <a:cubicBezTo>
                  <a:pt x="186" y="845"/>
                  <a:pt x="186" y="845"/>
                  <a:pt x="186" y="845"/>
                </a:cubicBezTo>
                <a:cubicBezTo>
                  <a:pt x="186" y="845"/>
                  <a:pt x="186" y="845"/>
                  <a:pt x="186" y="845"/>
                </a:cubicBezTo>
                <a:cubicBezTo>
                  <a:pt x="186" y="845"/>
                  <a:pt x="186" y="845"/>
                  <a:pt x="186" y="844"/>
                </a:cubicBezTo>
                <a:cubicBezTo>
                  <a:pt x="186" y="844"/>
                  <a:pt x="186" y="844"/>
                  <a:pt x="186" y="844"/>
                </a:cubicBezTo>
                <a:cubicBezTo>
                  <a:pt x="186" y="844"/>
                  <a:pt x="186" y="844"/>
                  <a:pt x="186" y="844"/>
                </a:cubicBezTo>
                <a:cubicBezTo>
                  <a:pt x="186" y="844"/>
                  <a:pt x="186" y="844"/>
                  <a:pt x="186" y="844"/>
                </a:cubicBezTo>
                <a:cubicBezTo>
                  <a:pt x="186" y="844"/>
                  <a:pt x="186" y="844"/>
                  <a:pt x="186" y="844"/>
                </a:cubicBezTo>
                <a:cubicBezTo>
                  <a:pt x="186" y="844"/>
                  <a:pt x="186" y="844"/>
                  <a:pt x="186" y="844"/>
                </a:cubicBezTo>
                <a:cubicBezTo>
                  <a:pt x="186" y="844"/>
                  <a:pt x="186" y="844"/>
                  <a:pt x="186" y="844"/>
                </a:cubicBezTo>
                <a:cubicBezTo>
                  <a:pt x="186" y="843"/>
                  <a:pt x="186" y="843"/>
                  <a:pt x="186" y="843"/>
                </a:cubicBezTo>
                <a:cubicBezTo>
                  <a:pt x="186" y="843"/>
                  <a:pt x="186" y="843"/>
                  <a:pt x="186" y="843"/>
                </a:cubicBezTo>
                <a:cubicBezTo>
                  <a:pt x="186" y="842"/>
                  <a:pt x="186" y="842"/>
                  <a:pt x="186" y="842"/>
                </a:cubicBezTo>
                <a:cubicBezTo>
                  <a:pt x="186" y="842"/>
                  <a:pt x="186" y="842"/>
                  <a:pt x="186" y="842"/>
                </a:cubicBezTo>
                <a:close/>
                <a:moveTo>
                  <a:pt x="9" y="151"/>
                </a:moveTo>
                <a:cubicBezTo>
                  <a:pt x="9" y="142"/>
                  <a:pt x="11" y="134"/>
                  <a:pt x="11" y="125"/>
                </a:cubicBezTo>
                <a:cubicBezTo>
                  <a:pt x="11" y="125"/>
                  <a:pt x="12" y="124"/>
                  <a:pt x="12" y="124"/>
                </a:cubicBezTo>
                <a:cubicBezTo>
                  <a:pt x="13" y="117"/>
                  <a:pt x="13" y="110"/>
                  <a:pt x="13" y="103"/>
                </a:cubicBezTo>
                <a:cubicBezTo>
                  <a:pt x="14" y="103"/>
                  <a:pt x="15" y="103"/>
                  <a:pt x="15" y="102"/>
                </a:cubicBezTo>
                <a:cubicBezTo>
                  <a:pt x="16" y="102"/>
                  <a:pt x="16" y="101"/>
                  <a:pt x="16" y="101"/>
                </a:cubicBezTo>
                <a:cubicBezTo>
                  <a:pt x="16" y="92"/>
                  <a:pt x="17" y="84"/>
                  <a:pt x="16" y="75"/>
                </a:cubicBezTo>
                <a:cubicBezTo>
                  <a:pt x="16" y="75"/>
                  <a:pt x="17" y="74"/>
                  <a:pt x="17" y="74"/>
                </a:cubicBezTo>
                <a:cubicBezTo>
                  <a:pt x="17" y="71"/>
                  <a:pt x="18" y="68"/>
                  <a:pt x="18" y="64"/>
                </a:cubicBezTo>
                <a:cubicBezTo>
                  <a:pt x="18" y="64"/>
                  <a:pt x="18" y="63"/>
                  <a:pt x="18" y="63"/>
                </a:cubicBezTo>
                <a:cubicBezTo>
                  <a:pt x="18" y="60"/>
                  <a:pt x="18" y="58"/>
                  <a:pt x="18" y="55"/>
                </a:cubicBezTo>
                <a:cubicBezTo>
                  <a:pt x="18" y="48"/>
                  <a:pt x="18" y="41"/>
                  <a:pt x="18" y="34"/>
                </a:cubicBezTo>
                <a:cubicBezTo>
                  <a:pt x="18" y="34"/>
                  <a:pt x="18" y="34"/>
                  <a:pt x="18" y="34"/>
                </a:cubicBezTo>
                <a:cubicBezTo>
                  <a:pt x="19" y="34"/>
                  <a:pt x="19" y="34"/>
                  <a:pt x="19" y="34"/>
                </a:cubicBezTo>
                <a:cubicBezTo>
                  <a:pt x="20" y="34"/>
                  <a:pt x="19" y="33"/>
                  <a:pt x="20" y="32"/>
                </a:cubicBezTo>
                <a:cubicBezTo>
                  <a:pt x="20" y="31"/>
                  <a:pt x="21" y="32"/>
                  <a:pt x="21" y="32"/>
                </a:cubicBezTo>
                <a:cubicBezTo>
                  <a:pt x="22" y="26"/>
                  <a:pt x="21" y="20"/>
                  <a:pt x="21" y="14"/>
                </a:cubicBezTo>
                <a:cubicBezTo>
                  <a:pt x="21" y="14"/>
                  <a:pt x="21" y="14"/>
                  <a:pt x="21" y="14"/>
                </a:cubicBezTo>
                <a:cubicBezTo>
                  <a:pt x="21" y="14"/>
                  <a:pt x="21" y="14"/>
                  <a:pt x="21" y="14"/>
                </a:cubicBezTo>
                <a:cubicBezTo>
                  <a:pt x="24" y="14"/>
                  <a:pt x="26" y="14"/>
                  <a:pt x="28" y="14"/>
                </a:cubicBezTo>
                <a:cubicBezTo>
                  <a:pt x="32" y="12"/>
                  <a:pt x="36" y="14"/>
                  <a:pt x="39" y="15"/>
                </a:cubicBezTo>
                <a:cubicBezTo>
                  <a:pt x="40" y="15"/>
                  <a:pt x="41" y="14"/>
                  <a:pt x="41" y="14"/>
                </a:cubicBezTo>
                <a:cubicBezTo>
                  <a:pt x="42" y="20"/>
                  <a:pt x="42" y="26"/>
                  <a:pt x="43" y="33"/>
                </a:cubicBezTo>
                <a:cubicBezTo>
                  <a:pt x="44" y="33"/>
                  <a:pt x="44" y="35"/>
                  <a:pt x="45" y="36"/>
                </a:cubicBezTo>
                <a:cubicBezTo>
                  <a:pt x="45" y="37"/>
                  <a:pt x="45" y="37"/>
                  <a:pt x="45" y="37"/>
                </a:cubicBezTo>
                <a:cubicBezTo>
                  <a:pt x="45" y="37"/>
                  <a:pt x="45" y="37"/>
                  <a:pt x="45" y="37"/>
                </a:cubicBezTo>
                <a:cubicBezTo>
                  <a:pt x="45" y="37"/>
                  <a:pt x="45" y="37"/>
                  <a:pt x="45" y="37"/>
                </a:cubicBezTo>
                <a:cubicBezTo>
                  <a:pt x="45" y="37"/>
                  <a:pt x="46" y="37"/>
                  <a:pt x="46" y="37"/>
                </a:cubicBezTo>
                <a:cubicBezTo>
                  <a:pt x="46" y="37"/>
                  <a:pt x="46" y="37"/>
                  <a:pt x="46" y="36"/>
                </a:cubicBezTo>
                <a:cubicBezTo>
                  <a:pt x="46" y="36"/>
                  <a:pt x="46" y="36"/>
                  <a:pt x="46" y="36"/>
                </a:cubicBezTo>
                <a:cubicBezTo>
                  <a:pt x="46" y="36"/>
                  <a:pt x="45" y="36"/>
                  <a:pt x="45" y="36"/>
                </a:cubicBezTo>
                <a:cubicBezTo>
                  <a:pt x="46" y="36"/>
                  <a:pt x="46" y="36"/>
                  <a:pt x="46" y="36"/>
                </a:cubicBezTo>
                <a:cubicBezTo>
                  <a:pt x="46" y="36"/>
                  <a:pt x="46" y="36"/>
                  <a:pt x="46" y="36"/>
                </a:cubicBezTo>
                <a:cubicBezTo>
                  <a:pt x="46" y="36"/>
                  <a:pt x="46" y="36"/>
                  <a:pt x="46" y="36"/>
                </a:cubicBezTo>
                <a:cubicBezTo>
                  <a:pt x="45" y="36"/>
                  <a:pt x="45" y="36"/>
                  <a:pt x="45" y="36"/>
                </a:cubicBezTo>
                <a:cubicBezTo>
                  <a:pt x="45" y="35"/>
                  <a:pt x="46" y="36"/>
                  <a:pt x="46" y="35"/>
                </a:cubicBezTo>
                <a:cubicBezTo>
                  <a:pt x="46" y="35"/>
                  <a:pt x="47" y="36"/>
                  <a:pt x="46" y="36"/>
                </a:cubicBezTo>
                <a:cubicBezTo>
                  <a:pt x="46" y="36"/>
                  <a:pt x="46" y="36"/>
                  <a:pt x="46" y="36"/>
                </a:cubicBezTo>
                <a:cubicBezTo>
                  <a:pt x="46" y="37"/>
                  <a:pt x="46" y="37"/>
                  <a:pt x="46" y="38"/>
                </a:cubicBezTo>
                <a:cubicBezTo>
                  <a:pt x="47" y="37"/>
                  <a:pt x="47" y="37"/>
                  <a:pt x="47" y="37"/>
                </a:cubicBezTo>
                <a:cubicBezTo>
                  <a:pt x="47" y="38"/>
                  <a:pt x="47" y="39"/>
                  <a:pt x="47" y="39"/>
                </a:cubicBezTo>
                <a:cubicBezTo>
                  <a:pt x="48" y="40"/>
                  <a:pt x="47" y="39"/>
                  <a:pt x="48" y="39"/>
                </a:cubicBezTo>
                <a:cubicBezTo>
                  <a:pt x="48" y="40"/>
                  <a:pt x="49" y="41"/>
                  <a:pt x="49" y="41"/>
                </a:cubicBezTo>
                <a:cubicBezTo>
                  <a:pt x="49" y="42"/>
                  <a:pt x="49" y="42"/>
                  <a:pt x="49" y="43"/>
                </a:cubicBezTo>
                <a:cubicBezTo>
                  <a:pt x="50" y="43"/>
                  <a:pt x="50" y="42"/>
                  <a:pt x="50" y="42"/>
                </a:cubicBezTo>
                <a:cubicBezTo>
                  <a:pt x="51" y="42"/>
                  <a:pt x="51" y="42"/>
                  <a:pt x="52" y="41"/>
                </a:cubicBezTo>
                <a:cubicBezTo>
                  <a:pt x="53" y="40"/>
                  <a:pt x="52" y="40"/>
                  <a:pt x="52" y="39"/>
                </a:cubicBezTo>
                <a:cubicBezTo>
                  <a:pt x="53" y="38"/>
                  <a:pt x="53" y="38"/>
                  <a:pt x="54" y="39"/>
                </a:cubicBezTo>
                <a:cubicBezTo>
                  <a:pt x="54" y="38"/>
                  <a:pt x="55" y="35"/>
                  <a:pt x="55" y="36"/>
                </a:cubicBezTo>
                <a:cubicBezTo>
                  <a:pt x="55" y="36"/>
                  <a:pt x="56" y="34"/>
                  <a:pt x="56" y="36"/>
                </a:cubicBezTo>
                <a:cubicBezTo>
                  <a:pt x="57" y="36"/>
                  <a:pt x="56" y="35"/>
                  <a:pt x="56" y="34"/>
                </a:cubicBezTo>
                <a:cubicBezTo>
                  <a:pt x="56" y="34"/>
                  <a:pt x="56" y="34"/>
                  <a:pt x="56" y="34"/>
                </a:cubicBezTo>
                <a:cubicBezTo>
                  <a:pt x="56" y="34"/>
                  <a:pt x="56" y="34"/>
                  <a:pt x="56" y="34"/>
                </a:cubicBezTo>
                <a:cubicBezTo>
                  <a:pt x="56" y="34"/>
                  <a:pt x="56" y="34"/>
                  <a:pt x="56" y="34"/>
                </a:cubicBezTo>
                <a:cubicBezTo>
                  <a:pt x="56" y="33"/>
                  <a:pt x="57" y="34"/>
                  <a:pt x="57" y="34"/>
                </a:cubicBezTo>
                <a:cubicBezTo>
                  <a:pt x="57" y="34"/>
                  <a:pt x="57" y="34"/>
                  <a:pt x="57" y="35"/>
                </a:cubicBezTo>
                <a:cubicBezTo>
                  <a:pt x="57" y="35"/>
                  <a:pt x="57" y="35"/>
                  <a:pt x="57" y="35"/>
                </a:cubicBezTo>
                <a:cubicBezTo>
                  <a:pt x="58" y="35"/>
                  <a:pt x="57" y="36"/>
                  <a:pt x="58" y="36"/>
                </a:cubicBezTo>
                <a:cubicBezTo>
                  <a:pt x="59" y="37"/>
                  <a:pt x="58" y="36"/>
                  <a:pt x="59" y="37"/>
                </a:cubicBezTo>
                <a:cubicBezTo>
                  <a:pt x="62" y="33"/>
                  <a:pt x="59" y="28"/>
                  <a:pt x="61" y="24"/>
                </a:cubicBezTo>
                <a:cubicBezTo>
                  <a:pt x="61" y="22"/>
                  <a:pt x="60" y="20"/>
                  <a:pt x="61" y="17"/>
                </a:cubicBezTo>
                <a:cubicBezTo>
                  <a:pt x="61" y="18"/>
                  <a:pt x="61" y="18"/>
                  <a:pt x="61" y="18"/>
                </a:cubicBezTo>
                <a:cubicBezTo>
                  <a:pt x="61" y="17"/>
                  <a:pt x="61" y="17"/>
                  <a:pt x="61" y="17"/>
                </a:cubicBezTo>
                <a:cubicBezTo>
                  <a:pt x="61" y="17"/>
                  <a:pt x="61" y="17"/>
                  <a:pt x="62" y="18"/>
                </a:cubicBezTo>
                <a:cubicBezTo>
                  <a:pt x="63" y="15"/>
                  <a:pt x="61" y="12"/>
                  <a:pt x="62" y="9"/>
                </a:cubicBezTo>
                <a:cubicBezTo>
                  <a:pt x="62" y="9"/>
                  <a:pt x="62" y="9"/>
                  <a:pt x="62" y="9"/>
                </a:cubicBezTo>
                <a:cubicBezTo>
                  <a:pt x="62" y="9"/>
                  <a:pt x="62" y="9"/>
                  <a:pt x="62" y="9"/>
                </a:cubicBezTo>
                <a:cubicBezTo>
                  <a:pt x="62" y="7"/>
                  <a:pt x="62" y="5"/>
                  <a:pt x="62" y="4"/>
                </a:cubicBezTo>
                <a:cubicBezTo>
                  <a:pt x="62" y="3"/>
                  <a:pt x="62" y="1"/>
                  <a:pt x="61" y="0"/>
                </a:cubicBezTo>
                <a:cubicBezTo>
                  <a:pt x="61" y="0"/>
                  <a:pt x="61" y="0"/>
                  <a:pt x="61" y="0"/>
                </a:cubicBezTo>
                <a:cubicBezTo>
                  <a:pt x="62" y="0"/>
                  <a:pt x="62" y="0"/>
                  <a:pt x="62" y="0"/>
                </a:cubicBezTo>
                <a:cubicBezTo>
                  <a:pt x="62" y="0"/>
                  <a:pt x="62" y="0"/>
                  <a:pt x="62" y="0"/>
                </a:cubicBezTo>
                <a:cubicBezTo>
                  <a:pt x="62" y="1"/>
                  <a:pt x="62" y="3"/>
                  <a:pt x="62" y="4"/>
                </a:cubicBezTo>
                <a:cubicBezTo>
                  <a:pt x="63" y="5"/>
                  <a:pt x="63" y="7"/>
                  <a:pt x="63" y="8"/>
                </a:cubicBezTo>
                <a:cubicBezTo>
                  <a:pt x="63" y="8"/>
                  <a:pt x="63" y="8"/>
                  <a:pt x="63" y="8"/>
                </a:cubicBezTo>
                <a:cubicBezTo>
                  <a:pt x="64" y="13"/>
                  <a:pt x="63" y="16"/>
                  <a:pt x="64" y="20"/>
                </a:cubicBezTo>
                <a:cubicBezTo>
                  <a:pt x="65" y="21"/>
                  <a:pt x="65" y="19"/>
                  <a:pt x="65" y="19"/>
                </a:cubicBezTo>
                <a:cubicBezTo>
                  <a:pt x="65" y="19"/>
                  <a:pt x="65" y="19"/>
                  <a:pt x="65" y="19"/>
                </a:cubicBezTo>
                <a:cubicBezTo>
                  <a:pt x="65" y="18"/>
                  <a:pt x="65" y="17"/>
                  <a:pt x="65" y="16"/>
                </a:cubicBezTo>
                <a:cubicBezTo>
                  <a:pt x="65" y="15"/>
                  <a:pt x="65" y="13"/>
                  <a:pt x="65" y="11"/>
                </a:cubicBezTo>
                <a:cubicBezTo>
                  <a:pt x="65" y="11"/>
                  <a:pt x="65" y="11"/>
                  <a:pt x="65" y="11"/>
                </a:cubicBezTo>
                <a:cubicBezTo>
                  <a:pt x="65" y="11"/>
                  <a:pt x="65" y="11"/>
                  <a:pt x="65" y="11"/>
                </a:cubicBezTo>
                <a:cubicBezTo>
                  <a:pt x="65" y="11"/>
                  <a:pt x="65" y="11"/>
                  <a:pt x="65" y="11"/>
                </a:cubicBezTo>
                <a:cubicBezTo>
                  <a:pt x="65" y="13"/>
                  <a:pt x="65" y="15"/>
                  <a:pt x="65" y="16"/>
                </a:cubicBezTo>
                <a:cubicBezTo>
                  <a:pt x="66" y="17"/>
                  <a:pt x="66" y="18"/>
                  <a:pt x="66" y="19"/>
                </a:cubicBezTo>
                <a:cubicBezTo>
                  <a:pt x="66" y="19"/>
                  <a:pt x="66" y="19"/>
                  <a:pt x="66" y="19"/>
                </a:cubicBezTo>
                <a:cubicBezTo>
                  <a:pt x="66" y="20"/>
                  <a:pt x="67" y="22"/>
                  <a:pt x="66" y="24"/>
                </a:cubicBezTo>
                <a:cubicBezTo>
                  <a:pt x="67" y="24"/>
                  <a:pt x="67" y="25"/>
                  <a:pt x="68" y="26"/>
                </a:cubicBezTo>
                <a:cubicBezTo>
                  <a:pt x="69" y="25"/>
                  <a:pt x="68" y="24"/>
                  <a:pt x="69" y="24"/>
                </a:cubicBezTo>
                <a:cubicBezTo>
                  <a:pt x="70" y="29"/>
                  <a:pt x="70" y="34"/>
                  <a:pt x="71" y="40"/>
                </a:cubicBezTo>
                <a:cubicBezTo>
                  <a:pt x="71" y="40"/>
                  <a:pt x="71" y="40"/>
                  <a:pt x="72" y="40"/>
                </a:cubicBezTo>
                <a:cubicBezTo>
                  <a:pt x="71" y="41"/>
                  <a:pt x="71" y="42"/>
                  <a:pt x="71" y="42"/>
                </a:cubicBezTo>
                <a:cubicBezTo>
                  <a:pt x="73" y="48"/>
                  <a:pt x="73" y="54"/>
                  <a:pt x="73" y="60"/>
                </a:cubicBezTo>
                <a:cubicBezTo>
                  <a:pt x="74" y="62"/>
                  <a:pt x="74" y="64"/>
                  <a:pt x="74" y="66"/>
                </a:cubicBezTo>
                <a:cubicBezTo>
                  <a:pt x="75" y="66"/>
                  <a:pt x="74" y="67"/>
                  <a:pt x="75" y="68"/>
                </a:cubicBezTo>
                <a:cubicBezTo>
                  <a:pt x="74" y="71"/>
                  <a:pt x="75" y="75"/>
                  <a:pt x="75" y="78"/>
                </a:cubicBezTo>
                <a:cubicBezTo>
                  <a:pt x="75" y="79"/>
                  <a:pt x="75" y="80"/>
                  <a:pt x="76" y="80"/>
                </a:cubicBezTo>
                <a:cubicBezTo>
                  <a:pt x="75" y="84"/>
                  <a:pt x="76" y="88"/>
                  <a:pt x="76" y="92"/>
                </a:cubicBezTo>
                <a:cubicBezTo>
                  <a:pt x="77" y="92"/>
                  <a:pt x="77" y="91"/>
                  <a:pt x="78" y="92"/>
                </a:cubicBezTo>
                <a:cubicBezTo>
                  <a:pt x="80" y="90"/>
                  <a:pt x="78" y="88"/>
                  <a:pt x="79" y="87"/>
                </a:cubicBezTo>
                <a:cubicBezTo>
                  <a:pt x="79" y="87"/>
                  <a:pt x="79" y="87"/>
                  <a:pt x="79" y="87"/>
                </a:cubicBezTo>
                <a:cubicBezTo>
                  <a:pt x="79" y="85"/>
                  <a:pt x="79" y="84"/>
                  <a:pt x="79" y="83"/>
                </a:cubicBezTo>
                <a:cubicBezTo>
                  <a:pt x="79" y="83"/>
                  <a:pt x="79" y="82"/>
                  <a:pt x="79" y="81"/>
                </a:cubicBezTo>
                <a:cubicBezTo>
                  <a:pt x="79" y="81"/>
                  <a:pt x="79" y="81"/>
                  <a:pt x="79" y="81"/>
                </a:cubicBezTo>
                <a:cubicBezTo>
                  <a:pt x="79" y="81"/>
                  <a:pt x="80" y="81"/>
                  <a:pt x="80" y="81"/>
                </a:cubicBezTo>
                <a:cubicBezTo>
                  <a:pt x="80" y="81"/>
                  <a:pt x="80" y="81"/>
                  <a:pt x="80" y="81"/>
                </a:cubicBezTo>
                <a:cubicBezTo>
                  <a:pt x="80" y="82"/>
                  <a:pt x="80" y="83"/>
                  <a:pt x="80" y="83"/>
                </a:cubicBezTo>
                <a:cubicBezTo>
                  <a:pt x="80" y="84"/>
                  <a:pt x="80" y="86"/>
                  <a:pt x="80" y="87"/>
                </a:cubicBezTo>
                <a:cubicBezTo>
                  <a:pt x="80" y="87"/>
                  <a:pt x="80" y="87"/>
                  <a:pt x="80" y="87"/>
                </a:cubicBezTo>
                <a:cubicBezTo>
                  <a:pt x="82" y="94"/>
                  <a:pt x="82" y="101"/>
                  <a:pt x="82" y="108"/>
                </a:cubicBezTo>
                <a:cubicBezTo>
                  <a:pt x="83" y="109"/>
                  <a:pt x="83" y="109"/>
                  <a:pt x="83" y="110"/>
                </a:cubicBezTo>
                <a:cubicBezTo>
                  <a:pt x="83" y="110"/>
                  <a:pt x="83" y="111"/>
                  <a:pt x="82" y="112"/>
                </a:cubicBezTo>
                <a:cubicBezTo>
                  <a:pt x="83" y="113"/>
                  <a:pt x="83" y="114"/>
                  <a:pt x="84" y="115"/>
                </a:cubicBezTo>
                <a:cubicBezTo>
                  <a:pt x="84" y="118"/>
                  <a:pt x="84" y="120"/>
                  <a:pt x="84" y="123"/>
                </a:cubicBezTo>
                <a:cubicBezTo>
                  <a:pt x="84" y="130"/>
                  <a:pt x="84" y="138"/>
                  <a:pt x="83" y="145"/>
                </a:cubicBezTo>
                <a:cubicBezTo>
                  <a:pt x="84" y="148"/>
                  <a:pt x="84" y="151"/>
                  <a:pt x="85" y="153"/>
                </a:cubicBezTo>
                <a:cubicBezTo>
                  <a:pt x="84" y="153"/>
                  <a:pt x="84" y="153"/>
                  <a:pt x="84" y="153"/>
                </a:cubicBezTo>
                <a:cubicBezTo>
                  <a:pt x="85" y="154"/>
                  <a:pt x="85" y="154"/>
                  <a:pt x="85" y="154"/>
                </a:cubicBezTo>
                <a:cubicBezTo>
                  <a:pt x="84" y="154"/>
                  <a:pt x="86" y="155"/>
                  <a:pt x="85" y="154"/>
                </a:cubicBezTo>
                <a:cubicBezTo>
                  <a:pt x="85" y="154"/>
                  <a:pt x="85" y="154"/>
                  <a:pt x="85" y="154"/>
                </a:cubicBezTo>
                <a:cubicBezTo>
                  <a:pt x="85" y="154"/>
                  <a:pt x="85" y="154"/>
                  <a:pt x="85" y="154"/>
                </a:cubicBezTo>
                <a:cubicBezTo>
                  <a:pt x="86" y="150"/>
                  <a:pt x="85" y="147"/>
                  <a:pt x="85" y="143"/>
                </a:cubicBezTo>
                <a:cubicBezTo>
                  <a:pt x="85" y="142"/>
                  <a:pt x="86" y="141"/>
                  <a:pt x="86" y="140"/>
                </a:cubicBezTo>
                <a:cubicBezTo>
                  <a:pt x="86" y="135"/>
                  <a:pt x="85" y="129"/>
                  <a:pt x="87" y="123"/>
                </a:cubicBezTo>
                <a:cubicBezTo>
                  <a:pt x="87" y="123"/>
                  <a:pt x="87" y="123"/>
                  <a:pt x="87" y="123"/>
                </a:cubicBezTo>
                <a:cubicBezTo>
                  <a:pt x="87" y="122"/>
                  <a:pt x="87" y="120"/>
                  <a:pt x="87" y="119"/>
                </a:cubicBezTo>
                <a:cubicBezTo>
                  <a:pt x="87" y="119"/>
                  <a:pt x="87" y="119"/>
                  <a:pt x="87" y="119"/>
                </a:cubicBezTo>
                <a:cubicBezTo>
                  <a:pt x="87" y="119"/>
                  <a:pt x="88" y="119"/>
                  <a:pt x="88" y="119"/>
                </a:cubicBezTo>
                <a:cubicBezTo>
                  <a:pt x="88" y="119"/>
                  <a:pt x="88" y="119"/>
                  <a:pt x="88" y="119"/>
                </a:cubicBezTo>
                <a:cubicBezTo>
                  <a:pt x="88" y="119"/>
                  <a:pt x="88" y="119"/>
                  <a:pt x="88" y="119"/>
                </a:cubicBezTo>
                <a:cubicBezTo>
                  <a:pt x="88" y="121"/>
                  <a:pt x="88" y="122"/>
                  <a:pt x="88" y="123"/>
                </a:cubicBezTo>
                <a:cubicBezTo>
                  <a:pt x="88" y="125"/>
                  <a:pt x="88" y="126"/>
                  <a:pt x="88" y="128"/>
                </a:cubicBezTo>
                <a:cubicBezTo>
                  <a:pt x="90" y="134"/>
                  <a:pt x="89" y="139"/>
                  <a:pt x="88" y="145"/>
                </a:cubicBezTo>
                <a:cubicBezTo>
                  <a:pt x="89" y="145"/>
                  <a:pt x="88" y="145"/>
                  <a:pt x="89" y="146"/>
                </a:cubicBezTo>
                <a:cubicBezTo>
                  <a:pt x="89" y="150"/>
                  <a:pt x="88" y="153"/>
                  <a:pt x="89" y="157"/>
                </a:cubicBezTo>
                <a:cubicBezTo>
                  <a:pt x="88" y="157"/>
                  <a:pt x="89" y="158"/>
                  <a:pt x="88" y="158"/>
                </a:cubicBezTo>
                <a:cubicBezTo>
                  <a:pt x="89" y="159"/>
                  <a:pt x="88" y="160"/>
                  <a:pt x="88" y="161"/>
                </a:cubicBezTo>
                <a:cubicBezTo>
                  <a:pt x="88" y="166"/>
                  <a:pt x="89" y="171"/>
                  <a:pt x="88" y="176"/>
                </a:cubicBezTo>
                <a:cubicBezTo>
                  <a:pt x="89" y="180"/>
                  <a:pt x="88" y="184"/>
                  <a:pt x="88" y="188"/>
                </a:cubicBezTo>
                <a:cubicBezTo>
                  <a:pt x="88" y="188"/>
                  <a:pt x="88" y="189"/>
                  <a:pt x="88" y="189"/>
                </a:cubicBezTo>
                <a:cubicBezTo>
                  <a:pt x="89" y="191"/>
                  <a:pt x="88" y="192"/>
                  <a:pt x="89" y="193"/>
                </a:cubicBezTo>
                <a:cubicBezTo>
                  <a:pt x="88" y="194"/>
                  <a:pt x="89" y="195"/>
                  <a:pt x="89" y="197"/>
                </a:cubicBezTo>
                <a:cubicBezTo>
                  <a:pt x="89" y="197"/>
                  <a:pt x="89" y="198"/>
                  <a:pt x="89" y="198"/>
                </a:cubicBezTo>
                <a:cubicBezTo>
                  <a:pt x="89" y="199"/>
                  <a:pt x="89" y="199"/>
                  <a:pt x="89" y="199"/>
                </a:cubicBezTo>
                <a:cubicBezTo>
                  <a:pt x="89" y="200"/>
                  <a:pt x="89" y="201"/>
                  <a:pt x="90" y="200"/>
                </a:cubicBezTo>
                <a:cubicBezTo>
                  <a:pt x="90" y="200"/>
                  <a:pt x="90" y="200"/>
                  <a:pt x="90" y="200"/>
                </a:cubicBezTo>
                <a:cubicBezTo>
                  <a:pt x="90" y="200"/>
                  <a:pt x="90" y="200"/>
                  <a:pt x="90" y="200"/>
                </a:cubicBezTo>
                <a:cubicBezTo>
                  <a:pt x="90" y="200"/>
                  <a:pt x="90" y="200"/>
                  <a:pt x="91" y="200"/>
                </a:cubicBezTo>
                <a:cubicBezTo>
                  <a:pt x="91" y="200"/>
                  <a:pt x="91" y="200"/>
                  <a:pt x="91" y="200"/>
                </a:cubicBezTo>
                <a:cubicBezTo>
                  <a:pt x="91" y="200"/>
                  <a:pt x="91" y="200"/>
                  <a:pt x="91" y="201"/>
                </a:cubicBezTo>
                <a:cubicBezTo>
                  <a:pt x="91" y="201"/>
                  <a:pt x="91" y="201"/>
                  <a:pt x="91" y="201"/>
                </a:cubicBezTo>
                <a:cubicBezTo>
                  <a:pt x="91" y="203"/>
                  <a:pt x="92" y="205"/>
                  <a:pt x="92" y="207"/>
                </a:cubicBezTo>
                <a:cubicBezTo>
                  <a:pt x="92" y="207"/>
                  <a:pt x="91" y="208"/>
                  <a:pt x="91" y="209"/>
                </a:cubicBezTo>
                <a:cubicBezTo>
                  <a:pt x="91" y="212"/>
                  <a:pt x="91" y="214"/>
                  <a:pt x="92" y="217"/>
                </a:cubicBezTo>
                <a:cubicBezTo>
                  <a:pt x="92" y="222"/>
                  <a:pt x="92" y="228"/>
                  <a:pt x="92" y="233"/>
                </a:cubicBezTo>
                <a:cubicBezTo>
                  <a:pt x="92" y="236"/>
                  <a:pt x="92" y="239"/>
                  <a:pt x="93" y="241"/>
                </a:cubicBezTo>
                <a:cubicBezTo>
                  <a:pt x="94" y="233"/>
                  <a:pt x="92" y="224"/>
                  <a:pt x="93" y="216"/>
                </a:cubicBezTo>
                <a:cubicBezTo>
                  <a:pt x="93" y="214"/>
                  <a:pt x="93" y="212"/>
                  <a:pt x="93" y="209"/>
                </a:cubicBezTo>
                <a:cubicBezTo>
                  <a:pt x="92" y="207"/>
                  <a:pt x="93" y="205"/>
                  <a:pt x="93" y="203"/>
                </a:cubicBezTo>
                <a:cubicBezTo>
                  <a:pt x="93" y="201"/>
                  <a:pt x="92" y="200"/>
                  <a:pt x="93" y="198"/>
                </a:cubicBezTo>
                <a:cubicBezTo>
                  <a:pt x="93" y="198"/>
                  <a:pt x="93" y="197"/>
                  <a:pt x="93" y="197"/>
                </a:cubicBezTo>
                <a:cubicBezTo>
                  <a:pt x="92" y="195"/>
                  <a:pt x="93" y="192"/>
                  <a:pt x="93" y="190"/>
                </a:cubicBezTo>
                <a:cubicBezTo>
                  <a:pt x="93" y="190"/>
                  <a:pt x="93" y="189"/>
                  <a:pt x="93" y="189"/>
                </a:cubicBezTo>
                <a:cubicBezTo>
                  <a:pt x="93" y="187"/>
                  <a:pt x="93" y="185"/>
                  <a:pt x="93" y="184"/>
                </a:cubicBezTo>
                <a:cubicBezTo>
                  <a:pt x="93" y="183"/>
                  <a:pt x="93" y="183"/>
                  <a:pt x="93" y="182"/>
                </a:cubicBezTo>
                <a:cubicBezTo>
                  <a:pt x="93" y="182"/>
                  <a:pt x="94" y="181"/>
                  <a:pt x="94" y="181"/>
                </a:cubicBezTo>
                <a:cubicBezTo>
                  <a:pt x="94" y="180"/>
                  <a:pt x="93" y="179"/>
                  <a:pt x="93" y="178"/>
                </a:cubicBezTo>
                <a:cubicBezTo>
                  <a:pt x="93" y="177"/>
                  <a:pt x="94" y="175"/>
                  <a:pt x="94" y="174"/>
                </a:cubicBezTo>
                <a:cubicBezTo>
                  <a:pt x="94" y="172"/>
                  <a:pt x="94" y="171"/>
                  <a:pt x="95" y="170"/>
                </a:cubicBezTo>
                <a:cubicBezTo>
                  <a:pt x="95" y="170"/>
                  <a:pt x="95" y="170"/>
                  <a:pt x="95" y="170"/>
                </a:cubicBezTo>
                <a:cubicBezTo>
                  <a:pt x="95" y="168"/>
                  <a:pt x="95" y="167"/>
                  <a:pt x="95" y="166"/>
                </a:cubicBezTo>
                <a:cubicBezTo>
                  <a:pt x="95" y="166"/>
                  <a:pt x="95" y="166"/>
                  <a:pt x="95" y="166"/>
                </a:cubicBezTo>
                <a:cubicBezTo>
                  <a:pt x="95" y="166"/>
                  <a:pt x="95" y="166"/>
                  <a:pt x="95" y="166"/>
                </a:cubicBezTo>
                <a:cubicBezTo>
                  <a:pt x="95" y="166"/>
                  <a:pt x="96" y="166"/>
                  <a:pt x="95" y="166"/>
                </a:cubicBezTo>
                <a:cubicBezTo>
                  <a:pt x="95" y="167"/>
                  <a:pt x="95" y="168"/>
                  <a:pt x="95" y="170"/>
                </a:cubicBezTo>
                <a:cubicBezTo>
                  <a:pt x="95" y="170"/>
                  <a:pt x="95" y="170"/>
                  <a:pt x="95" y="170"/>
                </a:cubicBezTo>
                <a:cubicBezTo>
                  <a:pt x="95" y="171"/>
                  <a:pt x="96" y="172"/>
                  <a:pt x="95" y="173"/>
                </a:cubicBezTo>
                <a:cubicBezTo>
                  <a:pt x="96" y="174"/>
                  <a:pt x="96" y="174"/>
                  <a:pt x="96" y="175"/>
                </a:cubicBezTo>
                <a:cubicBezTo>
                  <a:pt x="96" y="183"/>
                  <a:pt x="96" y="192"/>
                  <a:pt x="96" y="200"/>
                </a:cubicBezTo>
                <a:cubicBezTo>
                  <a:pt x="97" y="198"/>
                  <a:pt x="96" y="194"/>
                  <a:pt x="97" y="192"/>
                </a:cubicBezTo>
                <a:cubicBezTo>
                  <a:pt x="99" y="191"/>
                  <a:pt x="97" y="195"/>
                  <a:pt x="99" y="194"/>
                </a:cubicBezTo>
                <a:cubicBezTo>
                  <a:pt x="99" y="194"/>
                  <a:pt x="99" y="194"/>
                  <a:pt x="99" y="194"/>
                </a:cubicBezTo>
                <a:cubicBezTo>
                  <a:pt x="99" y="194"/>
                  <a:pt x="99" y="194"/>
                  <a:pt x="99" y="194"/>
                </a:cubicBezTo>
                <a:cubicBezTo>
                  <a:pt x="99" y="194"/>
                  <a:pt x="100" y="193"/>
                  <a:pt x="100" y="194"/>
                </a:cubicBezTo>
                <a:cubicBezTo>
                  <a:pt x="100" y="194"/>
                  <a:pt x="100" y="194"/>
                  <a:pt x="100" y="194"/>
                </a:cubicBezTo>
                <a:cubicBezTo>
                  <a:pt x="100" y="195"/>
                  <a:pt x="100" y="195"/>
                  <a:pt x="100" y="195"/>
                </a:cubicBezTo>
                <a:cubicBezTo>
                  <a:pt x="100" y="195"/>
                  <a:pt x="100" y="195"/>
                  <a:pt x="100" y="195"/>
                </a:cubicBezTo>
                <a:cubicBezTo>
                  <a:pt x="100" y="195"/>
                  <a:pt x="100" y="195"/>
                  <a:pt x="100" y="195"/>
                </a:cubicBezTo>
                <a:cubicBezTo>
                  <a:pt x="100" y="201"/>
                  <a:pt x="99" y="208"/>
                  <a:pt x="100" y="214"/>
                </a:cubicBezTo>
                <a:cubicBezTo>
                  <a:pt x="99" y="220"/>
                  <a:pt x="101" y="226"/>
                  <a:pt x="100" y="232"/>
                </a:cubicBezTo>
                <a:cubicBezTo>
                  <a:pt x="101" y="243"/>
                  <a:pt x="100" y="255"/>
                  <a:pt x="100" y="267"/>
                </a:cubicBezTo>
                <a:cubicBezTo>
                  <a:pt x="100" y="267"/>
                  <a:pt x="101" y="267"/>
                  <a:pt x="101" y="267"/>
                </a:cubicBezTo>
                <a:cubicBezTo>
                  <a:pt x="102" y="269"/>
                  <a:pt x="101" y="274"/>
                  <a:pt x="101" y="277"/>
                </a:cubicBezTo>
                <a:cubicBezTo>
                  <a:pt x="101" y="278"/>
                  <a:pt x="100" y="277"/>
                  <a:pt x="100" y="278"/>
                </a:cubicBezTo>
                <a:cubicBezTo>
                  <a:pt x="100" y="279"/>
                  <a:pt x="101" y="280"/>
                  <a:pt x="101" y="281"/>
                </a:cubicBezTo>
                <a:cubicBezTo>
                  <a:pt x="100" y="282"/>
                  <a:pt x="102" y="284"/>
                  <a:pt x="101" y="285"/>
                </a:cubicBezTo>
                <a:cubicBezTo>
                  <a:pt x="101" y="286"/>
                  <a:pt x="101" y="286"/>
                  <a:pt x="102" y="287"/>
                </a:cubicBezTo>
                <a:cubicBezTo>
                  <a:pt x="101" y="290"/>
                  <a:pt x="102" y="293"/>
                  <a:pt x="101" y="296"/>
                </a:cubicBezTo>
                <a:cubicBezTo>
                  <a:pt x="102" y="299"/>
                  <a:pt x="100" y="303"/>
                  <a:pt x="102" y="307"/>
                </a:cubicBezTo>
                <a:cubicBezTo>
                  <a:pt x="101" y="309"/>
                  <a:pt x="102" y="311"/>
                  <a:pt x="101" y="312"/>
                </a:cubicBezTo>
                <a:cubicBezTo>
                  <a:pt x="101" y="313"/>
                  <a:pt x="101" y="313"/>
                  <a:pt x="102" y="313"/>
                </a:cubicBezTo>
                <a:cubicBezTo>
                  <a:pt x="101" y="314"/>
                  <a:pt x="101" y="314"/>
                  <a:pt x="101" y="315"/>
                </a:cubicBezTo>
                <a:cubicBezTo>
                  <a:pt x="101" y="316"/>
                  <a:pt x="102" y="317"/>
                  <a:pt x="101" y="317"/>
                </a:cubicBezTo>
                <a:cubicBezTo>
                  <a:pt x="103" y="318"/>
                  <a:pt x="103" y="321"/>
                  <a:pt x="104" y="323"/>
                </a:cubicBezTo>
                <a:cubicBezTo>
                  <a:pt x="105" y="322"/>
                  <a:pt x="105" y="321"/>
                  <a:pt x="105" y="319"/>
                </a:cubicBezTo>
                <a:cubicBezTo>
                  <a:pt x="105" y="319"/>
                  <a:pt x="105" y="319"/>
                  <a:pt x="105" y="319"/>
                </a:cubicBezTo>
                <a:cubicBezTo>
                  <a:pt x="105" y="319"/>
                  <a:pt x="105" y="318"/>
                  <a:pt x="105" y="317"/>
                </a:cubicBezTo>
                <a:cubicBezTo>
                  <a:pt x="105" y="315"/>
                  <a:pt x="105" y="313"/>
                  <a:pt x="105" y="312"/>
                </a:cubicBezTo>
                <a:cubicBezTo>
                  <a:pt x="105" y="312"/>
                  <a:pt x="105" y="311"/>
                  <a:pt x="105" y="311"/>
                </a:cubicBezTo>
                <a:cubicBezTo>
                  <a:pt x="106" y="311"/>
                  <a:pt x="106" y="311"/>
                  <a:pt x="106" y="311"/>
                </a:cubicBezTo>
                <a:cubicBezTo>
                  <a:pt x="106" y="311"/>
                  <a:pt x="106" y="312"/>
                  <a:pt x="106" y="312"/>
                </a:cubicBezTo>
                <a:cubicBezTo>
                  <a:pt x="106" y="313"/>
                  <a:pt x="106" y="315"/>
                  <a:pt x="106" y="317"/>
                </a:cubicBezTo>
                <a:cubicBezTo>
                  <a:pt x="106" y="318"/>
                  <a:pt x="106" y="319"/>
                  <a:pt x="106" y="319"/>
                </a:cubicBezTo>
                <a:cubicBezTo>
                  <a:pt x="106" y="320"/>
                  <a:pt x="106" y="320"/>
                  <a:pt x="106" y="320"/>
                </a:cubicBezTo>
                <a:cubicBezTo>
                  <a:pt x="107" y="327"/>
                  <a:pt x="107" y="335"/>
                  <a:pt x="107" y="343"/>
                </a:cubicBezTo>
                <a:cubicBezTo>
                  <a:pt x="107" y="343"/>
                  <a:pt x="107" y="343"/>
                  <a:pt x="107" y="344"/>
                </a:cubicBezTo>
                <a:cubicBezTo>
                  <a:pt x="107" y="344"/>
                  <a:pt x="107" y="344"/>
                  <a:pt x="108" y="345"/>
                </a:cubicBezTo>
                <a:cubicBezTo>
                  <a:pt x="108" y="372"/>
                  <a:pt x="111" y="400"/>
                  <a:pt x="112" y="427"/>
                </a:cubicBezTo>
                <a:cubicBezTo>
                  <a:pt x="112" y="432"/>
                  <a:pt x="113" y="438"/>
                  <a:pt x="113" y="443"/>
                </a:cubicBezTo>
                <a:cubicBezTo>
                  <a:pt x="113" y="447"/>
                  <a:pt x="114" y="451"/>
                  <a:pt x="114" y="455"/>
                </a:cubicBezTo>
                <a:cubicBezTo>
                  <a:pt x="114" y="456"/>
                  <a:pt x="113" y="457"/>
                  <a:pt x="113" y="458"/>
                </a:cubicBezTo>
                <a:cubicBezTo>
                  <a:pt x="113" y="460"/>
                  <a:pt x="114" y="462"/>
                  <a:pt x="114" y="464"/>
                </a:cubicBezTo>
                <a:cubicBezTo>
                  <a:pt x="114" y="465"/>
                  <a:pt x="114" y="466"/>
                  <a:pt x="114" y="467"/>
                </a:cubicBezTo>
                <a:cubicBezTo>
                  <a:pt x="114" y="468"/>
                  <a:pt x="115" y="469"/>
                  <a:pt x="114" y="471"/>
                </a:cubicBezTo>
                <a:cubicBezTo>
                  <a:pt x="115" y="477"/>
                  <a:pt x="115" y="483"/>
                  <a:pt x="115" y="489"/>
                </a:cubicBezTo>
                <a:cubicBezTo>
                  <a:pt x="115" y="494"/>
                  <a:pt x="115" y="500"/>
                  <a:pt x="115" y="505"/>
                </a:cubicBezTo>
                <a:cubicBezTo>
                  <a:pt x="115" y="507"/>
                  <a:pt x="116" y="510"/>
                  <a:pt x="116" y="512"/>
                </a:cubicBezTo>
                <a:cubicBezTo>
                  <a:pt x="116" y="514"/>
                  <a:pt x="115" y="516"/>
                  <a:pt x="115" y="518"/>
                </a:cubicBezTo>
                <a:cubicBezTo>
                  <a:pt x="115" y="518"/>
                  <a:pt x="116" y="519"/>
                  <a:pt x="116" y="519"/>
                </a:cubicBezTo>
                <a:cubicBezTo>
                  <a:pt x="116" y="526"/>
                  <a:pt x="116" y="534"/>
                  <a:pt x="117" y="542"/>
                </a:cubicBezTo>
                <a:cubicBezTo>
                  <a:pt x="117" y="546"/>
                  <a:pt x="117" y="550"/>
                  <a:pt x="117" y="554"/>
                </a:cubicBezTo>
                <a:cubicBezTo>
                  <a:pt x="117" y="558"/>
                  <a:pt x="118" y="562"/>
                  <a:pt x="118" y="566"/>
                </a:cubicBezTo>
                <a:cubicBezTo>
                  <a:pt x="119" y="582"/>
                  <a:pt x="120" y="598"/>
                  <a:pt x="121" y="614"/>
                </a:cubicBezTo>
                <a:cubicBezTo>
                  <a:pt x="121" y="620"/>
                  <a:pt x="122" y="627"/>
                  <a:pt x="122" y="634"/>
                </a:cubicBezTo>
                <a:cubicBezTo>
                  <a:pt x="122" y="641"/>
                  <a:pt x="122" y="647"/>
                  <a:pt x="122" y="654"/>
                </a:cubicBezTo>
                <a:cubicBezTo>
                  <a:pt x="123" y="662"/>
                  <a:pt x="122" y="669"/>
                  <a:pt x="122" y="676"/>
                </a:cubicBezTo>
                <a:cubicBezTo>
                  <a:pt x="122" y="684"/>
                  <a:pt x="123" y="691"/>
                  <a:pt x="123" y="699"/>
                </a:cubicBezTo>
                <a:cubicBezTo>
                  <a:pt x="123" y="701"/>
                  <a:pt x="123" y="703"/>
                  <a:pt x="123" y="706"/>
                </a:cubicBezTo>
                <a:cubicBezTo>
                  <a:pt x="123" y="713"/>
                  <a:pt x="124" y="720"/>
                  <a:pt x="124" y="728"/>
                </a:cubicBezTo>
                <a:cubicBezTo>
                  <a:pt x="125" y="731"/>
                  <a:pt x="125" y="734"/>
                  <a:pt x="125" y="736"/>
                </a:cubicBezTo>
                <a:cubicBezTo>
                  <a:pt x="125" y="739"/>
                  <a:pt x="125" y="743"/>
                  <a:pt x="126" y="746"/>
                </a:cubicBezTo>
                <a:cubicBezTo>
                  <a:pt x="126" y="752"/>
                  <a:pt x="126" y="758"/>
                  <a:pt x="127" y="763"/>
                </a:cubicBezTo>
                <a:cubicBezTo>
                  <a:pt x="126" y="770"/>
                  <a:pt x="128" y="776"/>
                  <a:pt x="127" y="782"/>
                </a:cubicBezTo>
                <a:cubicBezTo>
                  <a:pt x="128" y="783"/>
                  <a:pt x="127" y="784"/>
                  <a:pt x="128" y="784"/>
                </a:cubicBezTo>
                <a:cubicBezTo>
                  <a:pt x="128" y="791"/>
                  <a:pt x="128" y="799"/>
                  <a:pt x="129" y="806"/>
                </a:cubicBezTo>
                <a:cubicBezTo>
                  <a:pt x="129" y="813"/>
                  <a:pt x="129" y="820"/>
                  <a:pt x="130" y="827"/>
                </a:cubicBezTo>
                <a:cubicBezTo>
                  <a:pt x="129" y="830"/>
                  <a:pt x="130" y="833"/>
                  <a:pt x="130" y="835"/>
                </a:cubicBezTo>
                <a:cubicBezTo>
                  <a:pt x="130" y="837"/>
                  <a:pt x="129" y="838"/>
                  <a:pt x="130" y="839"/>
                </a:cubicBezTo>
                <a:cubicBezTo>
                  <a:pt x="129" y="841"/>
                  <a:pt x="130" y="842"/>
                  <a:pt x="129" y="844"/>
                </a:cubicBezTo>
                <a:cubicBezTo>
                  <a:pt x="129" y="844"/>
                  <a:pt x="129" y="844"/>
                  <a:pt x="129" y="844"/>
                </a:cubicBezTo>
                <a:cubicBezTo>
                  <a:pt x="129" y="844"/>
                  <a:pt x="130" y="845"/>
                  <a:pt x="130" y="845"/>
                </a:cubicBezTo>
                <a:cubicBezTo>
                  <a:pt x="130" y="846"/>
                  <a:pt x="129" y="846"/>
                  <a:pt x="129" y="846"/>
                </a:cubicBezTo>
                <a:cubicBezTo>
                  <a:pt x="129" y="847"/>
                  <a:pt x="129" y="847"/>
                  <a:pt x="129" y="847"/>
                </a:cubicBezTo>
                <a:cubicBezTo>
                  <a:pt x="129" y="847"/>
                  <a:pt x="129" y="847"/>
                  <a:pt x="130" y="848"/>
                </a:cubicBezTo>
                <a:cubicBezTo>
                  <a:pt x="130" y="848"/>
                  <a:pt x="130" y="848"/>
                  <a:pt x="130" y="848"/>
                </a:cubicBezTo>
                <a:cubicBezTo>
                  <a:pt x="130" y="848"/>
                  <a:pt x="130" y="849"/>
                  <a:pt x="130" y="849"/>
                </a:cubicBezTo>
                <a:cubicBezTo>
                  <a:pt x="130" y="850"/>
                  <a:pt x="130" y="851"/>
                  <a:pt x="129" y="853"/>
                </a:cubicBezTo>
                <a:cubicBezTo>
                  <a:pt x="129" y="853"/>
                  <a:pt x="129" y="853"/>
                  <a:pt x="129" y="853"/>
                </a:cubicBezTo>
                <a:cubicBezTo>
                  <a:pt x="130" y="854"/>
                  <a:pt x="130" y="856"/>
                  <a:pt x="130" y="858"/>
                </a:cubicBezTo>
                <a:cubicBezTo>
                  <a:pt x="130" y="858"/>
                  <a:pt x="130" y="858"/>
                  <a:pt x="130" y="858"/>
                </a:cubicBezTo>
                <a:cubicBezTo>
                  <a:pt x="130" y="858"/>
                  <a:pt x="130" y="858"/>
                  <a:pt x="130" y="858"/>
                </a:cubicBezTo>
                <a:cubicBezTo>
                  <a:pt x="130" y="859"/>
                  <a:pt x="130" y="860"/>
                  <a:pt x="129" y="860"/>
                </a:cubicBezTo>
                <a:cubicBezTo>
                  <a:pt x="129" y="860"/>
                  <a:pt x="129" y="860"/>
                  <a:pt x="129" y="860"/>
                </a:cubicBezTo>
                <a:cubicBezTo>
                  <a:pt x="130" y="861"/>
                  <a:pt x="130" y="862"/>
                  <a:pt x="130" y="863"/>
                </a:cubicBezTo>
                <a:cubicBezTo>
                  <a:pt x="130" y="863"/>
                  <a:pt x="130" y="863"/>
                  <a:pt x="130" y="863"/>
                </a:cubicBezTo>
                <a:cubicBezTo>
                  <a:pt x="130" y="865"/>
                  <a:pt x="130" y="868"/>
                  <a:pt x="130" y="870"/>
                </a:cubicBezTo>
                <a:cubicBezTo>
                  <a:pt x="130" y="870"/>
                  <a:pt x="130" y="870"/>
                  <a:pt x="130" y="871"/>
                </a:cubicBezTo>
                <a:cubicBezTo>
                  <a:pt x="130" y="871"/>
                  <a:pt x="130" y="871"/>
                  <a:pt x="130" y="871"/>
                </a:cubicBezTo>
                <a:cubicBezTo>
                  <a:pt x="130" y="871"/>
                  <a:pt x="129" y="871"/>
                  <a:pt x="129" y="871"/>
                </a:cubicBezTo>
                <a:cubicBezTo>
                  <a:pt x="129" y="871"/>
                  <a:pt x="129" y="870"/>
                  <a:pt x="129" y="870"/>
                </a:cubicBezTo>
                <a:cubicBezTo>
                  <a:pt x="129" y="870"/>
                  <a:pt x="129" y="870"/>
                  <a:pt x="129" y="870"/>
                </a:cubicBezTo>
                <a:cubicBezTo>
                  <a:pt x="128" y="871"/>
                  <a:pt x="129" y="872"/>
                  <a:pt x="129" y="873"/>
                </a:cubicBezTo>
                <a:cubicBezTo>
                  <a:pt x="129" y="873"/>
                  <a:pt x="129" y="873"/>
                  <a:pt x="130" y="872"/>
                </a:cubicBezTo>
                <a:cubicBezTo>
                  <a:pt x="130" y="873"/>
                  <a:pt x="130" y="873"/>
                  <a:pt x="130" y="874"/>
                </a:cubicBezTo>
                <a:cubicBezTo>
                  <a:pt x="130" y="874"/>
                  <a:pt x="130" y="874"/>
                  <a:pt x="130" y="874"/>
                </a:cubicBezTo>
                <a:cubicBezTo>
                  <a:pt x="130" y="874"/>
                  <a:pt x="130" y="875"/>
                  <a:pt x="130" y="875"/>
                </a:cubicBezTo>
                <a:cubicBezTo>
                  <a:pt x="130" y="876"/>
                  <a:pt x="130" y="877"/>
                  <a:pt x="130" y="878"/>
                </a:cubicBezTo>
                <a:cubicBezTo>
                  <a:pt x="129" y="879"/>
                  <a:pt x="129" y="879"/>
                  <a:pt x="129" y="879"/>
                </a:cubicBezTo>
                <a:cubicBezTo>
                  <a:pt x="129" y="879"/>
                  <a:pt x="129" y="879"/>
                  <a:pt x="129" y="879"/>
                </a:cubicBezTo>
                <a:cubicBezTo>
                  <a:pt x="129" y="879"/>
                  <a:pt x="129" y="880"/>
                  <a:pt x="129" y="880"/>
                </a:cubicBezTo>
                <a:cubicBezTo>
                  <a:pt x="130" y="880"/>
                  <a:pt x="130" y="880"/>
                  <a:pt x="130" y="880"/>
                </a:cubicBezTo>
                <a:cubicBezTo>
                  <a:pt x="130" y="881"/>
                  <a:pt x="130" y="881"/>
                  <a:pt x="130" y="881"/>
                </a:cubicBezTo>
                <a:cubicBezTo>
                  <a:pt x="130" y="881"/>
                  <a:pt x="130" y="882"/>
                  <a:pt x="130" y="883"/>
                </a:cubicBezTo>
                <a:cubicBezTo>
                  <a:pt x="130" y="883"/>
                  <a:pt x="130" y="883"/>
                  <a:pt x="130" y="883"/>
                </a:cubicBezTo>
                <a:cubicBezTo>
                  <a:pt x="130" y="883"/>
                  <a:pt x="130" y="884"/>
                  <a:pt x="130" y="884"/>
                </a:cubicBezTo>
                <a:cubicBezTo>
                  <a:pt x="130" y="884"/>
                  <a:pt x="130" y="884"/>
                  <a:pt x="130" y="884"/>
                </a:cubicBezTo>
                <a:cubicBezTo>
                  <a:pt x="130" y="885"/>
                  <a:pt x="130" y="887"/>
                  <a:pt x="130" y="888"/>
                </a:cubicBezTo>
                <a:cubicBezTo>
                  <a:pt x="129" y="886"/>
                  <a:pt x="129" y="890"/>
                  <a:pt x="129" y="891"/>
                </a:cubicBezTo>
                <a:cubicBezTo>
                  <a:pt x="129" y="891"/>
                  <a:pt x="129" y="891"/>
                  <a:pt x="129" y="891"/>
                </a:cubicBezTo>
                <a:cubicBezTo>
                  <a:pt x="129" y="891"/>
                  <a:pt x="129" y="891"/>
                  <a:pt x="129" y="891"/>
                </a:cubicBezTo>
                <a:cubicBezTo>
                  <a:pt x="129" y="892"/>
                  <a:pt x="129" y="892"/>
                  <a:pt x="129" y="892"/>
                </a:cubicBezTo>
                <a:cubicBezTo>
                  <a:pt x="129" y="892"/>
                  <a:pt x="129" y="892"/>
                  <a:pt x="129" y="891"/>
                </a:cubicBezTo>
                <a:cubicBezTo>
                  <a:pt x="129" y="891"/>
                  <a:pt x="129" y="891"/>
                  <a:pt x="129" y="891"/>
                </a:cubicBezTo>
                <a:cubicBezTo>
                  <a:pt x="129" y="891"/>
                  <a:pt x="129" y="891"/>
                  <a:pt x="129" y="891"/>
                </a:cubicBezTo>
                <a:cubicBezTo>
                  <a:pt x="129" y="891"/>
                  <a:pt x="129" y="891"/>
                  <a:pt x="129" y="890"/>
                </a:cubicBezTo>
                <a:cubicBezTo>
                  <a:pt x="129" y="890"/>
                  <a:pt x="129" y="890"/>
                  <a:pt x="130" y="889"/>
                </a:cubicBezTo>
                <a:cubicBezTo>
                  <a:pt x="130" y="889"/>
                  <a:pt x="130" y="889"/>
                  <a:pt x="130" y="889"/>
                </a:cubicBezTo>
                <a:cubicBezTo>
                  <a:pt x="130" y="889"/>
                  <a:pt x="130" y="889"/>
                  <a:pt x="130" y="889"/>
                </a:cubicBezTo>
                <a:cubicBezTo>
                  <a:pt x="130" y="889"/>
                  <a:pt x="130" y="889"/>
                  <a:pt x="130" y="889"/>
                </a:cubicBezTo>
                <a:cubicBezTo>
                  <a:pt x="130" y="890"/>
                  <a:pt x="130" y="890"/>
                  <a:pt x="130" y="891"/>
                </a:cubicBezTo>
                <a:cubicBezTo>
                  <a:pt x="130" y="891"/>
                  <a:pt x="130" y="891"/>
                  <a:pt x="130" y="891"/>
                </a:cubicBezTo>
                <a:cubicBezTo>
                  <a:pt x="130" y="891"/>
                  <a:pt x="130" y="891"/>
                  <a:pt x="130" y="891"/>
                </a:cubicBezTo>
                <a:cubicBezTo>
                  <a:pt x="130" y="891"/>
                  <a:pt x="130" y="891"/>
                  <a:pt x="130" y="892"/>
                </a:cubicBezTo>
                <a:cubicBezTo>
                  <a:pt x="130" y="892"/>
                  <a:pt x="131" y="893"/>
                  <a:pt x="130" y="893"/>
                </a:cubicBezTo>
                <a:cubicBezTo>
                  <a:pt x="130" y="894"/>
                  <a:pt x="130" y="894"/>
                  <a:pt x="130" y="895"/>
                </a:cubicBezTo>
                <a:cubicBezTo>
                  <a:pt x="130" y="900"/>
                  <a:pt x="131" y="905"/>
                  <a:pt x="130" y="910"/>
                </a:cubicBezTo>
                <a:cubicBezTo>
                  <a:pt x="131" y="913"/>
                  <a:pt x="130" y="915"/>
                  <a:pt x="130" y="918"/>
                </a:cubicBezTo>
                <a:cubicBezTo>
                  <a:pt x="131" y="918"/>
                  <a:pt x="130" y="919"/>
                  <a:pt x="131" y="919"/>
                </a:cubicBezTo>
                <a:cubicBezTo>
                  <a:pt x="130" y="921"/>
                  <a:pt x="130" y="922"/>
                  <a:pt x="131" y="924"/>
                </a:cubicBezTo>
                <a:cubicBezTo>
                  <a:pt x="130" y="924"/>
                  <a:pt x="130" y="925"/>
                  <a:pt x="130" y="925"/>
                </a:cubicBezTo>
                <a:cubicBezTo>
                  <a:pt x="130" y="925"/>
                  <a:pt x="131" y="925"/>
                  <a:pt x="131" y="926"/>
                </a:cubicBezTo>
                <a:cubicBezTo>
                  <a:pt x="130" y="926"/>
                  <a:pt x="130" y="926"/>
                  <a:pt x="130" y="926"/>
                </a:cubicBezTo>
                <a:cubicBezTo>
                  <a:pt x="131" y="926"/>
                  <a:pt x="131" y="926"/>
                  <a:pt x="131" y="926"/>
                </a:cubicBezTo>
                <a:cubicBezTo>
                  <a:pt x="130" y="927"/>
                  <a:pt x="132" y="928"/>
                  <a:pt x="130" y="929"/>
                </a:cubicBezTo>
                <a:cubicBezTo>
                  <a:pt x="131" y="929"/>
                  <a:pt x="131" y="928"/>
                  <a:pt x="131" y="929"/>
                </a:cubicBezTo>
                <a:cubicBezTo>
                  <a:pt x="131" y="930"/>
                  <a:pt x="131" y="930"/>
                  <a:pt x="130" y="932"/>
                </a:cubicBezTo>
                <a:cubicBezTo>
                  <a:pt x="131" y="933"/>
                  <a:pt x="130" y="933"/>
                  <a:pt x="131" y="935"/>
                </a:cubicBezTo>
                <a:cubicBezTo>
                  <a:pt x="130" y="935"/>
                  <a:pt x="132" y="936"/>
                  <a:pt x="131" y="936"/>
                </a:cubicBezTo>
                <a:cubicBezTo>
                  <a:pt x="131" y="937"/>
                  <a:pt x="131" y="937"/>
                  <a:pt x="131" y="937"/>
                </a:cubicBezTo>
                <a:cubicBezTo>
                  <a:pt x="131" y="952"/>
                  <a:pt x="131" y="967"/>
                  <a:pt x="131" y="982"/>
                </a:cubicBezTo>
                <a:cubicBezTo>
                  <a:pt x="131" y="983"/>
                  <a:pt x="131" y="984"/>
                  <a:pt x="131" y="985"/>
                </a:cubicBezTo>
                <a:cubicBezTo>
                  <a:pt x="130" y="996"/>
                  <a:pt x="131" y="1007"/>
                  <a:pt x="130" y="1018"/>
                </a:cubicBezTo>
                <a:cubicBezTo>
                  <a:pt x="131" y="1024"/>
                  <a:pt x="131" y="1030"/>
                  <a:pt x="130" y="1036"/>
                </a:cubicBezTo>
                <a:cubicBezTo>
                  <a:pt x="131" y="1053"/>
                  <a:pt x="131" y="1070"/>
                  <a:pt x="130" y="1087"/>
                </a:cubicBezTo>
                <a:cubicBezTo>
                  <a:pt x="129" y="1092"/>
                  <a:pt x="129" y="1096"/>
                  <a:pt x="129" y="1101"/>
                </a:cubicBezTo>
                <a:cubicBezTo>
                  <a:pt x="129" y="1103"/>
                  <a:pt x="129" y="1105"/>
                  <a:pt x="128" y="1108"/>
                </a:cubicBezTo>
                <a:cubicBezTo>
                  <a:pt x="128" y="1113"/>
                  <a:pt x="127" y="1120"/>
                  <a:pt x="127" y="1126"/>
                </a:cubicBezTo>
                <a:cubicBezTo>
                  <a:pt x="127" y="1126"/>
                  <a:pt x="128" y="1127"/>
                  <a:pt x="128" y="1127"/>
                </a:cubicBezTo>
                <a:cubicBezTo>
                  <a:pt x="127" y="1128"/>
                  <a:pt x="128" y="1130"/>
                  <a:pt x="127" y="1131"/>
                </a:cubicBezTo>
                <a:cubicBezTo>
                  <a:pt x="126" y="1134"/>
                  <a:pt x="128" y="1137"/>
                  <a:pt x="126" y="1140"/>
                </a:cubicBezTo>
                <a:cubicBezTo>
                  <a:pt x="127" y="1141"/>
                  <a:pt x="126" y="1141"/>
                  <a:pt x="127" y="1142"/>
                </a:cubicBezTo>
                <a:cubicBezTo>
                  <a:pt x="126" y="1144"/>
                  <a:pt x="127" y="1149"/>
                  <a:pt x="127" y="1153"/>
                </a:cubicBezTo>
                <a:cubicBezTo>
                  <a:pt x="127" y="1154"/>
                  <a:pt x="127" y="1155"/>
                  <a:pt x="125" y="1155"/>
                </a:cubicBezTo>
                <a:cubicBezTo>
                  <a:pt x="125" y="1159"/>
                  <a:pt x="125" y="1162"/>
                  <a:pt x="126" y="1166"/>
                </a:cubicBezTo>
                <a:cubicBezTo>
                  <a:pt x="125" y="1167"/>
                  <a:pt x="125" y="1166"/>
                  <a:pt x="125" y="1166"/>
                </a:cubicBezTo>
                <a:cubicBezTo>
                  <a:pt x="125" y="1167"/>
                  <a:pt x="125" y="1168"/>
                  <a:pt x="125" y="1169"/>
                </a:cubicBezTo>
                <a:cubicBezTo>
                  <a:pt x="125" y="1170"/>
                  <a:pt x="125" y="1170"/>
                  <a:pt x="125" y="1171"/>
                </a:cubicBezTo>
                <a:cubicBezTo>
                  <a:pt x="125" y="1171"/>
                  <a:pt x="125" y="1171"/>
                  <a:pt x="125" y="1171"/>
                </a:cubicBezTo>
                <a:cubicBezTo>
                  <a:pt x="124" y="1171"/>
                  <a:pt x="124" y="1171"/>
                  <a:pt x="124" y="1171"/>
                </a:cubicBezTo>
                <a:cubicBezTo>
                  <a:pt x="124" y="1170"/>
                  <a:pt x="124" y="1170"/>
                  <a:pt x="124" y="1169"/>
                </a:cubicBezTo>
                <a:cubicBezTo>
                  <a:pt x="124" y="1168"/>
                  <a:pt x="124" y="1167"/>
                  <a:pt x="124" y="1166"/>
                </a:cubicBezTo>
                <a:cubicBezTo>
                  <a:pt x="124" y="1166"/>
                  <a:pt x="124" y="1166"/>
                  <a:pt x="124" y="1166"/>
                </a:cubicBezTo>
                <a:cubicBezTo>
                  <a:pt x="124" y="1165"/>
                  <a:pt x="123" y="1164"/>
                  <a:pt x="122" y="1163"/>
                </a:cubicBezTo>
                <a:cubicBezTo>
                  <a:pt x="121" y="1164"/>
                  <a:pt x="122" y="1165"/>
                  <a:pt x="122" y="1166"/>
                </a:cubicBezTo>
                <a:cubicBezTo>
                  <a:pt x="120" y="1167"/>
                  <a:pt x="121" y="1169"/>
                  <a:pt x="120" y="1170"/>
                </a:cubicBezTo>
                <a:cubicBezTo>
                  <a:pt x="119" y="1170"/>
                  <a:pt x="118" y="1170"/>
                  <a:pt x="118" y="1171"/>
                </a:cubicBezTo>
                <a:cubicBezTo>
                  <a:pt x="115" y="1170"/>
                  <a:pt x="114" y="1169"/>
                  <a:pt x="114" y="1166"/>
                </a:cubicBezTo>
                <a:cubicBezTo>
                  <a:pt x="114" y="1162"/>
                  <a:pt x="115" y="1157"/>
                  <a:pt x="114" y="1154"/>
                </a:cubicBezTo>
                <a:cubicBezTo>
                  <a:pt x="114" y="1153"/>
                  <a:pt x="114" y="1153"/>
                  <a:pt x="114" y="1153"/>
                </a:cubicBezTo>
                <a:cubicBezTo>
                  <a:pt x="114" y="1152"/>
                  <a:pt x="114" y="1152"/>
                  <a:pt x="114" y="1151"/>
                </a:cubicBezTo>
                <a:cubicBezTo>
                  <a:pt x="114" y="1151"/>
                  <a:pt x="114" y="1151"/>
                  <a:pt x="114" y="1150"/>
                </a:cubicBezTo>
                <a:cubicBezTo>
                  <a:pt x="114" y="1150"/>
                  <a:pt x="114" y="1149"/>
                  <a:pt x="114" y="1148"/>
                </a:cubicBezTo>
                <a:cubicBezTo>
                  <a:pt x="114" y="1147"/>
                  <a:pt x="114" y="1146"/>
                  <a:pt x="114" y="1145"/>
                </a:cubicBezTo>
                <a:cubicBezTo>
                  <a:pt x="114" y="1145"/>
                  <a:pt x="114" y="1145"/>
                  <a:pt x="114" y="1144"/>
                </a:cubicBezTo>
                <a:cubicBezTo>
                  <a:pt x="114" y="1143"/>
                  <a:pt x="114" y="1143"/>
                  <a:pt x="114" y="1143"/>
                </a:cubicBezTo>
                <a:cubicBezTo>
                  <a:pt x="114" y="1141"/>
                  <a:pt x="114" y="1139"/>
                  <a:pt x="114" y="1138"/>
                </a:cubicBezTo>
                <a:cubicBezTo>
                  <a:pt x="114" y="1138"/>
                  <a:pt x="114" y="1138"/>
                  <a:pt x="113" y="1138"/>
                </a:cubicBezTo>
                <a:cubicBezTo>
                  <a:pt x="113" y="1145"/>
                  <a:pt x="112" y="1152"/>
                  <a:pt x="112" y="1160"/>
                </a:cubicBezTo>
                <a:cubicBezTo>
                  <a:pt x="112" y="1160"/>
                  <a:pt x="112" y="1160"/>
                  <a:pt x="112" y="1160"/>
                </a:cubicBezTo>
                <a:cubicBezTo>
                  <a:pt x="112" y="1160"/>
                  <a:pt x="112" y="1160"/>
                  <a:pt x="112" y="1160"/>
                </a:cubicBezTo>
                <a:cubicBezTo>
                  <a:pt x="112" y="1152"/>
                  <a:pt x="112" y="1145"/>
                  <a:pt x="113" y="1138"/>
                </a:cubicBezTo>
                <a:cubicBezTo>
                  <a:pt x="113" y="1138"/>
                  <a:pt x="113" y="1138"/>
                  <a:pt x="113" y="1138"/>
                </a:cubicBezTo>
                <a:cubicBezTo>
                  <a:pt x="113" y="1137"/>
                  <a:pt x="112" y="1137"/>
                  <a:pt x="113" y="1136"/>
                </a:cubicBezTo>
                <a:cubicBezTo>
                  <a:pt x="113" y="1136"/>
                  <a:pt x="113" y="1136"/>
                  <a:pt x="113" y="1136"/>
                </a:cubicBezTo>
                <a:cubicBezTo>
                  <a:pt x="113" y="1135"/>
                  <a:pt x="113" y="1134"/>
                  <a:pt x="113" y="1133"/>
                </a:cubicBezTo>
                <a:cubicBezTo>
                  <a:pt x="113" y="1132"/>
                  <a:pt x="113" y="1131"/>
                  <a:pt x="113" y="1130"/>
                </a:cubicBezTo>
                <a:cubicBezTo>
                  <a:pt x="113" y="1130"/>
                  <a:pt x="113" y="1130"/>
                  <a:pt x="113" y="1130"/>
                </a:cubicBezTo>
                <a:cubicBezTo>
                  <a:pt x="113" y="1130"/>
                  <a:pt x="113" y="1129"/>
                  <a:pt x="113" y="1128"/>
                </a:cubicBezTo>
                <a:cubicBezTo>
                  <a:pt x="113" y="1128"/>
                  <a:pt x="113" y="1128"/>
                  <a:pt x="113" y="1128"/>
                </a:cubicBezTo>
                <a:cubicBezTo>
                  <a:pt x="114" y="1125"/>
                  <a:pt x="114" y="1125"/>
                  <a:pt x="114" y="1125"/>
                </a:cubicBezTo>
                <a:cubicBezTo>
                  <a:pt x="114" y="1118"/>
                  <a:pt x="115" y="1111"/>
                  <a:pt x="115" y="1104"/>
                </a:cubicBezTo>
                <a:cubicBezTo>
                  <a:pt x="115" y="1104"/>
                  <a:pt x="115" y="1104"/>
                  <a:pt x="115" y="1104"/>
                </a:cubicBezTo>
                <a:cubicBezTo>
                  <a:pt x="116" y="1104"/>
                  <a:pt x="116" y="1104"/>
                  <a:pt x="116" y="1104"/>
                </a:cubicBezTo>
                <a:cubicBezTo>
                  <a:pt x="116" y="1104"/>
                  <a:pt x="116" y="1104"/>
                  <a:pt x="116" y="1104"/>
                </a:cubicBezTo>
                <a:cubicBezTo>
                  <a:pt x="116" y="1111"/>
                  <a:pt x="115" y="1118"/>
                  <a:pt x="114" y="1125"/>
                </a:cubicBezTo>
                <a:cubicBezTo>
                  <a:pt x="114" y="1128"/>
                  <a:pt x="114" y="1128"/>
                  <a:pt x="114" y="1128"/>
                </a:cubicBezTo>
                <a:cubicBezTo>
                  <a:pt x="114" y="1128"/>
                  <a:pt x="114" y="1128"/>
                  <a:pt x="114" y="1128"/>
                </a:cubicBezTo>
                <a:cubicBezTo>
                  <a:pt x="114" y="1128"/>
                  <a:pt x="114" y="1128"/>
                  <a:pt x="114" y="1128"/>
                </a:cubicBezTo>
                <a:cubicBezTo>
                  <a:pt x="115" y="1129"/>
                  <a:pt x="114" y="1127"/>
                  <a:pt x="115" y="1127"/>
                </a:cubicBezTo>
                <a:cubicBezTo>
                  <a:pt x="116" y="1119"/>
                  <a:pt x="116" y="1112"/>
                  <a:pt x="117" y="1103"/>
                </a:cubicBezTo>
                <a:cubicBezTo>
                  <a:pt x="118" y="1100"/>
                  <a:pt x="117" y="1098"/>
                  <a:pt x="118" y="1095"/>
                </a:cubicBezTo>
                <a:cubicBezTo>
                  <a:pt x="118" y="1093"/>
                  <a:pt x="118" y="1091"/>
                  <a:pt x="118" y="1089"/>
                </a:cubicBezTo>
                <a:cubicBezTo>
                  <a:pt x="118" y="1089"/>
                  <a:pt x="119" y="1089"/>
                  <a:pt x="119" y="1088"/>
                </a:cubicBezTo>
                <a:cubicBezTo>
                  <a:pt x="119" y="1088"/>
                  <a:pt x="118" y="1087"/>
                  <a:pt x="118" y="1086"/>
                </a:cubicBezTo>
                <a:cubicBezTo>
                  <a:pt x="118" y="1086"/>
                  <a:pt x="119" y="1084"/>
                  <a:pt x="118" y="1083"/>
                </a:cubicBezTo>
                <a:cubicBezTo>
                  <a:pt x="119" y="1081"/>
                  <a:pt x="119" y="1079"/>
                  <a:pt x="119" y="1077"/>
                </a:cubicBezTo>
                <a:cubicBezTo>
                  <a:pt x="119" y="1077"/>
                  <a:pt x="119" y="1077"/>
                  <a:pt x="120" y="1076"/>
                </a:cubicBezTo>
                <a:cubicBezTo>
                  <a:pt x="118" y="1073"/>
                  <a:pt x="121" y="1069"/>
                  <a:pt x="119" y="1065"/>
                </a:cubicBezTo>
                <a:cubicBezTo>
                  <a:pt x="120" y="1062"/>
                  <a:pt x="120" y="1059"/>
                  <a:pt x="119" y="1055"/>
                </a:cubicBezTo>
                <a:cubicBezTo>
                  <a:pt x="121" y="1044"/>
                  <a:pt x="119" y="1033"/>
                  <a:pt x="120" y="1021"/>
                </a:cubicBezTo>
                <a:cubicBezTo>
                  <a:pt x="120" y="1021"/>
                  <a:pt x="120" y="1021"/>
                  <a:pt x="120" y="1020"/>
                </a:cubicBezTo>
                <a:cubicBezTo>
                  <a:pt x="120" y="1020"/>
                  <a:pt x="120" y="1020"/>
                  <a:pt x="120" y="1020"/>
                </a:cubicBezTo>
                <a:cubicBezTo>
                  <a:pt x="120" y="1020"/>
                  <a:pt x="120" y="1020"/>
                  <a:pt x="120" y="1020"/>
                </a:cubicBezTo>
                <a:cubicBezTo>
                  <a:pt x="120" y="1020"/>
                  <a:pt x="120" y="1020"/>
                  <a:pt x="120" y="1020"/>
                </a:cubicBezTo>
                <a:cubicBezTo>
                  <a:pt x="120" y="1021"/>
                  <a:pt x="120" y="1021"/>
                  <a:pt x="120" y="1021"/>
                </a:cubicBezTo>
                <a:cubicBezTo>
                  <a:pt x="120" y="1021"/>
                  <a:pt x="120" y="1021"/>
                  <a:pt x="120" y="1021"/>
                </a:cubicBezTo>
                <a:cubicBezTo>
                  <a:pt x="120" y="1021"/>
                  <a:pt x="120" y="1021"/>
                  <a:pt x="120" y="1021"/>
                </a:cubicBezTo>
                <a:cubicBezTo>
                  <a:pt x="120" y="1021"/>
                  <a:pt x="120" y="1022"/>
                  <a:pt x="121" y="1022"/>
                </a:cubicBezTo>
                <a:cubicBezTo>
                  <a:pt x="121" y="1021"/>
                  <a:pt x="121" y="1021"/>
                  <a:pt x="120" y="1020"/>
                </a:cubicBezTo>
                <a:cubicBezTo>
                  <a:pt x="121" y="1020"/>
                  <a:pt x="121" y="1017"/>
                  <a:pt x="121" y="1016"/>
                </a:cubicBezTo>
                <a:cubicBezTo>
                  <a:pt x="121" y="1016"/>
                  <a:pt x="121" y="1016"/>
                  <a:pt x="121" y="1016"/>
                </a:cubicBezTo>
                <a:cubicBezTo>
                  <a:pt x="121" y="1016"/>
                  <a:pt x="121" y="1017"/>
                  <a:pt x="121" y="1017"/>
                </a:cubicBezTo>
                <a:cubicBezTo>
                  <a:pt x="121" y="1018"/>
                  <a:pt x="121" y="1018"/>
                  <a:pt x="120" y="1018"/>
                </a:cubicBezTo>
                <a:cubicBezTo>
                  <a:pt x="121" y="1019"/>
                  <a:pt x="120" y="1019"/>
                  <a:pt x="120" y="1019"/>
                </a:cubicBezTo>
                <a:cubicBezTo>
                  <a:pt x="120" y="1019"/>
                  <a:pt x="120" y="1018"/>
                  <a:pt x="120" y="1018"/>
                </a:cubicBezTo>
                <a:cubicBezTo>
                  <a:pt x="120" y="1018"/>
                  <a:pt x="120" y="1018"/>
                  <a:pt x="120" y="1017"/>
                </a:cubicBezTo>
                <a:cubicBezTo>
                  <a:pt x="120" y="1017"/>
                  <a:pt x="120" y="1016"/>
                  <a:pt x="120" y="1016"/>
                </a:cubicBezTo>
                <a:cubicBezTo>
                  <a:pt x="120" y="1016"/>
                  <a:pt x="120" y="1015"/>
                  <a:pt x="121" y="1015"/>
                </a:cubicBezTo>
                <a:cubicBezTo>
                  <a:pt x="121" y="1015"/>
                  <a:pt x="121" y="1015"/>
                  <a:pt x="121" y="1015"/>
                </a:cubicBezTo>
                <a:cubicBezTo>
                  <a:pt x="121" y="1015"/>
                  <a:pt x="121" y="1015"/>
                  <a:pt x="121" y="1015"/>
                </a:cubicBezTo>
                <a:cubicBezTo>
                  <a:pt x="122" y="1013"/>
                  <a:pt x="121" y="1013"/>
                  <a:pt x="120" y="1012"/>
                </a:cubicBezTo>
                <a:cubicBezTo>
                  <a:pt x="120" y="1012"/>
                  <a:pt x="121" y="1011"/>
                  <a:pt x="120" y="1011"/>
                </a:cubicBezTo>
                <a:cubicBezTo>
                  <a:pt x="121" y="1011"/>
                  <a:pt x="121" y="1011"/>
                  <a:pt x="121" y="1012"/>
                </a:cubicBezTo>
                <a:cubicBezTo>
                  <a:pt x="122" y="1008"/>
                  <a:pt x="121" y="1005"/>
                  <a:pt x="121" y="1002"/>
                </a:cubicBezTo>
                <a:cubicBezTo>
                  <a:pt x="121" y="1002"/>
                  <a:pt x="121" y="1002"/>
                  <a:pt x="121" y="1002"/>
                </a:cubicBezTo>
                <a:cubicBezTo>
                  <a:pt x="120" y="1002"/>
                  <a:pt x="120" y="1002"/>
                  <a:pt x="120" y="1001"/>
                </a:cubicBezTo>
                <a:cubicBezTo>
                  <a:pt x="120" y="1001"/>
                  <a:pt x="120" y="1001"/>
                  <a:pt x="121" y="1001"/>
                </a:cubicBezTo>
                <a:cubicBezTo>
                  <a:pt x="121" y="1000"/>
                  <a:pt x="121" y="1000"/>
                  <a:pt x="121" y="1000"/>
                </a:cubicBezTo>
                <a:cubicBezTo>
                  <a:pt x="121" y="1000"/>
                  <a:pt x="121" y="1000"/>
                  <a:pt x="121" y="1000"/>
                </a:cubicBezTo>
                <a:cubicBezTo>
                  <a:pt x="121" y="1000"/>
                  <a:pt x="121" y="999"/>
                  <a:pt x="121" y="999"/>
                </a:cubicBezTo>
                <a:cubicBezTo>
                  <a:pt x="121" y="992"/>
                  <a:pt x="122" y="985"/>
                  <a:pt x="121" y="978"/>
                </a:cubicBezTo>
                <a:cubicBezTo>
                  <a:pt x="121" y="978"/>
                  <a:pt x="121" y="978"/>
                  <a:pt x="121" y="978"/>
                </a:cubicBezTo>
                <a:cubicBezTo>
                  <a:pt x="121" y="978"/>
                  <a:pt x="121" y="978"/>
                  <a:pt x="121" y="978"/>
                </a:cubicBezTo>
                <a:cubicBezTo>
                  <a:pt x="120" y="980"/>
                  <a:pt x="120" y="981"/>
                  <a:pt x="120" y="983"/>
                </a:cubicBezTo>
                <a:cubicBezTo>
                  <a:pt x="120" y="984"/>
                  <a:pt x="120" y="984"/>
                  <a:pt x="120" y="985"/>
                </a:cubicBezTo>
                <a:cubicBezTo>
                  <a:pt x="120" y="986"/>
                  <a:pt x="119" y="987"/>
                  <a:pt x="119" y="988"/>
                </a:cubicBezTo>
                <a:cubicBezTo>
                  <a:pt x="119" y="993"/>
                  <a:pt x="119" y="999"/>
                  <a:pt x="119" y="1005"/>
                </a:cubicBezTo>
                <a:cubicBezTo>
                  <a:pt x="119" y="1006"/>
                  <a:pt x="118" y="1006"/>
                  <a:pt x="118" y="1007"/>
                </a:cubicBezTo>
                <a:cubicBezTo>
                  <a:pt x="119" y="1007"/>
                  <a:pt x="119" y="1007"/>
                  <a:pt x="119" y="1008"/>
                </a:cubicBezTo>
                <a:cubicBezTo>
                  <a:pt x="118" y="1009"/>
                  <a:pt x="119" y="1010"/>
                  <a:pt x="118" y="1011"/>
                </a:cubicBezTo>
                <a:cubicBezTo>
                  <a:pt x="119" y="1012"/>
                  <a:pt x="119" y="1012"/>
                  <a:pt x="119" y="1013"/>
                </a:cubicBezTo>
                <a:cubicBezTo>
                  <a:pt x="118" y="1016"/>
                  <a:pt x="119" y="1018"/>
                  <a:pt x="118" y="1021"/>
                </a:cubicBezTo>
                <a:cubicBezTo>
                  <a:pt x="119" y="1024"/>
                  <a:pt x="118" y="1027"/>
                  <a:pt x="118" y="1030"/>
                </a:cubicBezTo>
                <a:cubicBezTo>
                  <a:pt x="117" y="1031"/>
                  <a:pt x="118" y="1031"/>
                  <a:pt x="118" y="1032"/>
                </a:cubicBezTo>
                <a:cubicBezTo>
                  <a:pt x="118" y="1032"/>
                  <a:pt x="117" y="1032"/>
                  <a:pt x="117" y="1033"/>
                </a:cubicBezTo>
                <a:cubicBezTo>
                  <a:pt x="117" y="1035"/>
                  <a:pt x="116" y="1039"/>
                  <a:pt x="117" y="1041"/>
                </a:cubicBezTo>
                <a:cubicBezTo>
                  <a:pt x="118" y="1040"/>
                  <a:pt x="118" y="1038"/>
                  <a:pt x="117" y="1037"/>
                </a:cubicBezTo>
                <a:cubicBezTo>
                  <a:pt x="117" y="1036"/>
                  <a:pt x="117" y="1035"/>
                  <a:pt x="117" y="1034"/>
                </a:cubicBezTo>
                <a:cubicBezTo>
                  <a:pt x="117" y="1034"/>
                  <a:pt x="117" y="1034"/>
                  <a:pt x="117" y="1034"/>
                </a:cubicBezTo>
                <a:cubicBezTo>
                  <a:pt x="118" y="1034"/>
                  <a:pt x="118" y="1034"/>
                  <a:pt x="118" y="1034"/>
                </a:cubicBezTo>
                <a:cubicBezTo>
                  <a:pt x="118" y="1034"/>
                  <a:pt x="118" y="1034"/>
                  <a:pt x="118" y="1034"/>
                </a:cubicBezTo>
                <a:cubicBezTo>
                  <a:pt x="118" y="1035"/>
                  <a:pt x="118" y="1036"/>
                  <a:pt x="118" y="1037"/>
                </a:cubicBezTo>
                <a:cubicBezTo>
                  <a:pt x="118" y="1038"/>
                  <a:pt x="118" y="1040"/>
                  <a:pt x="118" y="1041"/>
                </a:cubicBezTo>
                <a:cubicBezTo>
                  <a:pt x="118" y="1042"/>
                  <a:pt x="119" y="1042"/>
                  <a:pt x="118" y="1043"/>
                </a:cubicBezTo>
                <a:cubicBezTo>
                  <a:pt x="118" y="1043"/>
                  <a:pt x="118" y="1044"/>
                  <a:pt x="118" y="1045"/>
                </a:cubicBezTo>
                <a:cubicBezTo>
                  <a:pt x="118" y="1045"/>
                  <a:pt x="118" y="1046"/>
                  <a:pt x="118" y="1047"/>
                </a:cubicBezTo>
                <a:cubicBezTo>
                  <a:pt x="118" y="1047"/>
                  <a:pt x="118" y="1047"/>
                  <a:pt x="118" y="1047"/>
                </a:cubicBezTo>
                <a:cubicBezTo>
                  <a:pt x="118" y="1047"/>
                  <a:pt x="117" y="1047"/>
                  <a:pt x="117" y="1047"/>
                </a:cubicBezTo>
                <a:cubicBezTo>
                  <a:pt x="118" y="1046"/>
                  <a:pt x="117" y="1046"/>
                  <a:pt x="117" y="1045"/>
                </a:cubicBezTo>
                <a:cubicBezTo>
                  <a:pt x="117" y="1044"/>
                  <a:pt x="117" y="1043"/>
                  <a:pt x="117" y="1042"/>
                </a:cubicBezTo>
                <a:cubicBezTo>
                  <a:pt x="117" y="1042"/>
                  <a:pt x="117" y="1042"/>
                  <a:pt x="117" y="1042"/>
                </a:cubicBezTo>
                <a:cubicBezTo>
                  <a:pt x="117" y="1042"/>
                  <a:pt x="117" y="1042"/>
                  <a:pt x="117" y="1042"/>
                </a:cubicBezTo>
                <a:cubicBezTo>
                  <a:pt x="116" y="1043"/>
                  <a:pt x="117" y="1044"/>
                  <a:pt x="117" y="1045"/>
                </a:cubicBezTo>
                <a:cubicBezTo>
                  <a:pt x="116" y="1045"/>
                  <a:pt x="116" y="1046"/>
                  <a:pt x="116" y="1046"/>
                </a:cubicBezTo>
                <a:cubicBezTo>
                  <a:pt x="115" y="1049"/>
                  <a:pt x="115" y="1051"/>
                  <a:pt x="114" y="1053"/>
                </a:cubicBezTo>
                <a:cubicBezTo>
                  <a:pt x="115" y="1055"/>
                  <a:pt x="115" y="1058"/>
                  <a:pt x="114" y="1060"/>
                </a:cubicBezTo>
                <a:cubicBezTo>
                  <a:pt x="114" y="1061"/>
                  <a:pt x="115" y="1061"/>
                  <a:pt x="115" y="1062"/>
                </a:cubicBezTo>
                <a:cubicBezTo>
                  <a:pt x="114" y="1064"/>
                  <a:pt x="115" y="1066"/>
                  <a:pt x="114" y="1068"/>
                </a:cubicBezTo>
                <a:cubicBezTo>
                  <a:pt x="115" y="1071"/>
                  <a:pt x="114" y="1073"/>
                  <a:pt x="114" y="1075"/>
                </a:cubicBezTo>
                <a:cubicBezTo>
                  <a:pt x="114" y="1081"/>
                  <a:pt x="114" y="1087"/>
                  <a:pt x="114" y="1092"/>
                </a:cubicBezTo>
                <a:cubicBezTo>
                  <a:pt x="113" y="1095"/>
                  <a:pt x="114" y="1097"/>
                  <a:pt x="113" y="1099"/>
                </a:cubicBezTo>
                <a:cubicBezTo>
                  <a:pt x="113" y="1099"/>
                  <a:pt x="113" y="1100"/>
                  <a:pt x="113" y="1101"/>
                </a:cubicBezTo>
                <a:cubicBezTo>
                  <a:pt x="113" y="1103"/>
                  <a:pt x="113" y="1106"/>
                  <a:pt x="113" y="1108"/>
                </a:cubicBezTo>
                <a:cubicBezTo>
                  <a:pt x="113" y="1109"/>
                  <a:pt x="112" y="1110"/>
                  <a:pt x="112" y="1111"/>
                </a:cubicBezTo>
                <a:cubicBezTo>
                  <a:pt x="112" y="1113"/>
                  <a:pt x="112" y="1115"/>
                  <a:pt x="112" y="1117"/>
                </a:cubicBezTo>
                <a:cubicBezTo>
                  <a:pt x="112" y="1118"/>
                  <a:pt x="111" y="1120"/>
                  <a:pt x="111" y="1121"/>
                </a:cubicBezTo>
                <a:cubicBezTo>
                  <a:pt x="111" y="1122"/>
                  <a:pt x="111" y="1123"/>
                  <a:pt x="111" y="1124"/>
                </a:cubicBezTo>
                <a:cubicBezTo>
                  <a:pt x="111" y="1124"/>
                  <a:pt x="111" y="1125"/>
                  <a:pt x="111" y="1126"/>
                </a:cubicBezTo>
                <a:cubicBezTo>
                  <a:pt x="110" y="1132"/>
                  <a:pt x="110" y="1138"/>
                  <a:pt x="109" y="1143"/>
                </a:cubicBezTo>
                <a:cubicBezTo>
                  <a:pt x="109" y="1144"/>
                  <a:pt x="109" y="1145"/>
                  <a:pt x="109" y="1145"/>
                </a:cubicBezTo>
                <a:cubicBezTo>
                  <a:pt x="109" y="1145"/>
                  <a:pt x="110" y="1146"/>
                  <a:pt x="110" y="1145"/>
                </a:cubicBezTo>
                <a:cubicBezTo>
                  <a:pt x="110" y="1149"/>
                  <a:pt x="109" y="1153"/>
                  <a:pt x="109" y="1156"/>
                </a:cubicBezTo>
                <a:cubicBezTo>
                  <a:pt x="107" y="1157"/>
                  <a:pt x="107" y="1159"/>
                  <a:pt x="107" y="1159"/>
                </a:cubicBezTo>
                <a:cubicBezTo>
                  <a:pt x="106" y="1157"/>
                  <a:pt x="105" y="1157"/>
                  <a:pt x="105" y="1155"/>
                </a:cubicBezTo>
                <a:cubicBezTo>
                  <a:pt x="104" y="1157"/>
                  <a:pt x="103" y="1160"/>
                  <a:pt x="101" y="1163"/>
                </a:cubicBezTo>
                <a:cubicBezTo>
                  <a:pt x="99" y="1162"/>
                  <a:pt x="100" y="1161"/>
                  <a:pt x="99" y="1160"/>
                </a:cubicBezTo>
                <a:cubicBezTo>
                  <a:pt x="98" y="1159"/>
                  <a:pt x="98" y="1159"/>
                  <a:pt x="97" y="1158"/>
                </a:cubicBezTo>
                <a:cubicBezTo>
                  <a:pt x="97" y="1157"/>
                  <a:pt x="97" y="1157"/>
                  <a:pt x="97" y="1156"/>
                </a:cubicBezTo>
                <a:cubicBezTo>
                  <a:pt x="97" y="1154"/>
                  <a:pt x="97" y="1152"/>
                  <a:pt x="97" y="1149"/>
                </a:cubicBezTo>
                <a:cubicBezTo>
                  <a:pt x="97" y="1148"/>
                  <a:pt x="96" y="1146"/>
                  <a:pt x="96" y="1145"/>
                </a:cubicBezTo>
                <a:cubicBezTo>
                  <a:pt x="96" y="1139"/>
                  <a:pt x="97" y="1132"/>
                  <a:pt x="97" y="1126"/>
                </a:cubicBezTo>
                <a:cubicBezTo>
                  <a:pt x="98" y="1123"/>
                  <a:pt x="98" y="1119"/>
                  <a:pt x="98" y="1116"/>
                </a:cubicBezTo>
                <a:cubicBezTo>
                  <a:pt x="97" y="1115"/>
                  <a:pt x="97" y="1115"/>
                  <a:pt x="96" y="1114"/>
                </a:cubicBezTo>
                <a:cubicBezTo>
                  <a:pt x="97" y="1113"/>
                  <a:pt x="97" y="1113"/>
                  <a:pt x="97" y="1113"/>
                </a:cubicBezTo>
                <a:cubicBezTo>
                  <a:pt x="95" y="1109"/>
                  <a:pt x="98" y="1104"/>
                  <a:pt x="97" y="1099"/>
                </a:cubicBezTo>
                <a:cubicBezTo>
                  <a:pt x="94" y="1102"/>
                  <a:pt x="94" y="1106"/>
                  <a:pt x="93" y="1110"/>
                </a:cubicBezTo>
                <a:cubicBezTo>
                  <a:pt x="93" y="1114"/>
                  <a:pt x="92" y="1117"/>
                  <a:pt x="92" y="1121"/>
                </a:cubicBezTo>
                <a:cubicBezTo>
                  <a:pt x="91" y="1124"/>
                  <a:pt x="90" y="1126"/>
                  <a:pt x="90" y="1129"/>
                </a:cubicBezTo>
                <a:cubicBezTo>
                  <a:pt x="88" y="1130"/>
                  <a:pt x="88" y="1132"/>
                  <a:pt x="87" y="1133"/>
                </a:cubicBezTo>
                <a:cubicBezTo>
                  <a:pt x="86" y="1134"/>
                  <a:pt x="85" y="1137"/>
                  <a:pt x="83" y="1136"/>
                </a:cubicBezTo>
                <a:cubicBezTo>
                  <a:pt x="82" y="1138"/>
                  <a:pt x="80" y="1139"/>
                  <a:pt x="81" y="1141"/>
                </a:cubicBezTo>
                <a:cubicBezTo>
                  <a:pt x="80" y="1141"/>
                  <a:pt x="81" y="1140"/>
                  <a:pt x="80" y="1140"/>
                </a:cubicBezTo>
                <a:cubicBezTo>
                  <a:pt x="79" y="1141"/>
                  <a:pt x="77" y="1143"/>
                  <a:pt x="76" y="1143"/>
                </a:cubicBezTo>
                <a:cubicBezTo>
                  <a:pt x="75" y="1143"/>
                  <a:pt x="76" y="1147"/>
                  <a:pt x="75" y="1146"/>
                </a:cubicBezTo>
                <a:cubicBezTo>
                  <a:pt x="75" y="1147"/>
                  <a:pt x="76" y="1149"/>
                  <a:pt x="74" y="1150"/>
                </a:cubicBezTo>
                <a:cubicBezTo>
                  <a:pt x="75" y="1150"/>
                  <a:pt x="75" y="1150"/>
                  <a:pt x="75" y="1149"/>
                </a:cubicBezTo>
                <a:cubicBezTo>
                  <a:pt x="76" y="1150"/>
                  <a:pt x="75" y="1154"/>
                  <a:pt x="77" y="1153"/>
                </a:cubicBezTo>
                <a:cubicBezTo>
                  <a:pt x="75" y="1154"/>
                  <a:pt x="76" y="1154"/>
                  <a:pt x="77" y="1156"/>
                </a:cubicBezTo>
                <a:cubicBezTo>
                  <a:pt x="77" y="1156"/>
                  <a:pt x="76" y="1156"/>
                  <a:pt x="76" y="1156"/>
                </a:cubicBezTo>
                <a:cubicBezTo>
                  <a:pt x="76" y="1157"/>
                  <a:pt x="77" y="1158"/>
                  <a:pt x="77" y="1159"/>
                </a:cubicBezTo>
                <a:cubicBezTo>
                  <a:pt x="77" y="1161"/>
                  <a:pt x="76" y="1162"/>
                  <a:pt x="76" y="1164"/>
                </a:cubicBezTo>
                <a:cubicBezTo>
                  <a:pt x="75" y="1164"/>
                  <a:pt x="76" y="1165"/>
                  <a:pt x="75" y="1166"/>
                </a:cubicBezTo>
                <a:cubicBezTo>
                  <a:pt x="73" y="1164"/>
                  <a:pt x="73" y="1163"/>
                  <a:pt x="73" y="1162"/>
                </a:cubicBezTo>
                <a:cubicBezTo>
                  <a:pt x="72" y="1163"/>
                  <a:pt x="72" y="1163"/>
                  <a:pt x="72" y="1164"/>
                </a:cubicBezTo>
                <a:cubicBezTo>
                  <a:pt x="71" y="1165"/>
                  <a:pt x="71" y="1166"/>
                  <a:pt x="70" y="1166"/>
                </a:cubicBezTo>
                <a:cubicBezTo>
                  <a:pt x="69" y="1164"/>
                  <a:pt x="68" y="1162"/>
                  <a:pt x="69" y="1160"/>
                </a:cubicBezTo>
                <a:cubicBezTo>
                  <a:pt x="68" y="1155"/>
                  <a:pt x="69" y="1150"/>
                  <a:pt x="69" y="1146"/>
                </a:cubicBezTo>
                <a:cubicBezTo>
                  <a:pt x="64" y="1146"/>
                  <a:pt x="66" y="1152"/>
                  <a:pt x="65" y="1155"/>
                </a:cubicBezTo>
                <a:cubicBezTo>
                  <a:pt x="67" y="1158"/>
                  <a:pt x="66" y="1162"/>
                  <a:pt x="66" y="1166"/>
                </a:cubicBezTo>
                <a:cubicBezTo>
                  <a:pt x="66" y="1167"/>
                  <a:pt x="67" y="1168"/>
                  <a:pt x="66" y="1169"/>
                </a:cubicBezTo>
                <a:cubicBezTo>
                  <a:pt x="65" y="1168"/>
                  <a:pt x="66" y="1168"/>
                  <a:pt x="65" y="1168"/>
                </a:cubicBezTo>
                <a:cubicBezTo>
                  <a:pt x="64" y="1170"/>
                  <a:pt x="67" y="1173"/>
                  <a:pt x="63" y="1176"/>
                </a:cubicBezTo>
                <a:cubicBezTo>
                  <a:pt x="61" y="1174"/>
                  <a:pt x="61" y="1171"/>
                  <a:pt x="61" y="1168"/>
                </a:cubicBezTo>
                <a:cubicBezTo>
                  <a:pt x="60" y="1169"/>
                  <a:pt x="61" y="1169"/>
                  <a:pt x="60" y="1170"/>
                </a:cubicBezTo>
                <a:cubicBezTo>
                  <a:pt x="58" y="1162"/>
                  <a:pt x="60" y="1155"/>
                  <a:pt x="59" y="1148"/>
                </a:cubicBezTo>
                <a:cubicBezTo>
                  <a:pt x="57" y="1147"/>
                  <a:pt x="56" y="1148"/>
                  <a:pt x="54" y="1148"/>
                </a:cubicBezTo>
                <a:cubicBezTo>
                  <a:pt x="52" y="1147"/>
                  <a:pt x="50" y="1147"/>
                  <a:pt x="48" y="1147"/>
                </a:cubicBezTo>
                <a:cubicBezTo>
                  <a:pt x="48" y="1146"/>
                  <a:pt x="48" y="1147"/>
                  <a:pt x="47" y="1147"/>
                </a:cubicBezTo>
                <a:cubicBezTo>
                  <a:pt x="47" y="1146"/>
                  <a:pt x="46" y="1146"/>
                  <a:pt x="46" y="1146"/>
                </a:cubicBezTo>
                <a:cubicBezTo>
                  <a:pt x="45" y="1147"/>
                  <a:pt x="45" y="1148"/>
                  <a:pt x="46" y="1149"/>
                </a:cubicBezTo>
                <a:cubicBezTo>
                  <a:pt x="45" y="1156"/>
                  <a:pt x="45" y="1162"/>
                  <a:pt x="45" y="1168"/>
                </a:cubicBezTo>
                <a:cubicBezTo>
                  <a:pt x="46" y="1169"/>
                  <a:pt x="46" y="1170"/>
                  <a:pt x="45" y="1170"/>
                </a:cubicBezTo>
                <a:cubicBezTo>
                  <a:pt x="46" y="1171"/>
                  <a:pt x="46" y="1172"/>
                  <a:pt x="45" y="1172"/>
                </a:cubicBezTo>
                <a:cubicBezTo>
                  <a:pt x="45" y="1172"/>
                  <a:pt x="45" y="1172"/>
                  <a:pt x="45" y="1172"/>
                </a:cubicBezTo>
                <a:cubicBezTo>
                  <a:pt x="45" y="1173"/>
                  <a:pt x="46" y="1173"/>
                  <a:pt x="46" y="1173"/>
                </a:cubicBezTo>
                <a:cubicBezTo>
                  <a:pt x="46" y="1174"/>
                  <a:pt x="46" y="1174"/>
                  <a:pt x="46" y="1175"/>
                </a:cubicBezTo>
                <a:cubicBezTo>
                  <a:pt x="46" y="1175"/>
                  <a:pt x="46" y="1175"/>
                  <a:pt x="46" y="1175"/>
                </a:cubicBezTo>
                <a:cubicBezTo>
                  <a:pt x="45" y="1175"/>
                  <a:pt x="45" y="1175"/>
                  <a:pt x="45" y="1175"/>
                </a:cubicBezTo>
                <a:cubicBezTo>
                  <a:pt x="45" y="1174"/>
                  <a:pt x="45" y="1174"/>
                  <a:pt x="45" y="1173"/>
                </a:cubicBezTo>
                <a:cubicBezTo>
                  <a:pt x="45" y="1173"/>
                  <a:pt x="45" y="1173"/>
                  <a:pt x="45" y="1172"/>
                </a:cubicBezTo>
                <a:cubicBezTo>
                  <a:pt x="45" y="1172"/>
                  <a:pt x="45" y="1172"/>
                  <a:pt x="45" y="1172"/>
                </a:cubicBezTo>
                <a:cubicBezTo>
                  <a:pt x="44" y="1172"/>
                  <a:pt x="44" y="1172"/>
                  <a:pt x="44" y="1172"/>
                </a:cubicBezTo>
                <a:cubicBezTo>
                  <a:pt x="42" y="1175"/>
                  <a:pt x="45" y="1178"/>
                  <a:pt x="42" y="1181"/>
                </a:cubicBezTo>
                <a:cubicBezTo>
                  <a:pt x="42" y="1180"/>
                  <a:pt x="42" y="1179"/>
                  <a:pt x="40" y="1179"/>
                </a:cubicBezTo>
                <a:cubicBezTo>
                  <a:pt x="39" y="1179"/>
                  <a:pt x="40" y="1179"/>
                  <a:pt x="39" y="1180"/>
                </a:cubicBezTo>
                <a:cubicBezTo>
                  <a:pt x="38" y="1178"/>
                  <a:pt x="37" y="1178"/>
                  <a:pt x="36" y="1176"/>
                </a:cubicBezTo>
                <a:cubicBezTo>
                  <a:pt x="36" y="1177"/>
                  <a:pt x="36" y="1179"/>
                  <a:pt x="36" y="1180"/>
                </a:cubicBezTo>
                <a:cubicBezTo>
                  <a:pt x="33" y="1181"/>
                  <a:pt x="34" y="1176"/>
                  <a:pt x="32" y="1175"/>
                </a:cubicBezTo>
                <a:cubicBezTo>
                  <a:pt x="33" y="1174"/>
                  <a:pt x="31" y="1174"/>
                  <a:pt x="33" y="1173"/>
                </a:cubicBezTo>
                <a:cubicBezTo>
                  <a:pt x="32" y="1172"/>
                  <a:pt x="32" y="1172"/>
                  <a:pt x="31" y="1171"/>
                </a:cubicBezTo>
                <a:cubicBezTo>
                  <a:pt x="30" y="1168"/>
                  <a:pt x="30" y="1165"/>
                  <a:pt x="30" y="1162"/>
                </a:cubicBezTo>
                <a:cubicBezTo>
                  <a:pt x="30" y="1159"/>
                  <a:pt x="30" y="1157"/>
                  <a:pt x="30" y="1155"/>
                </a:cubicBezTo>
                <a:cubicBezTo>
                  <a:pt x="30" y="1154"/>
                  <a:pt x="30" y="1152"/>
                  <a:pt x="30" y="1151"/>
                </a:cubicBezTo>
                <a:cubicBezTo>
                  <a:pt x="30" y="1151"/>
                  <a:pt x="31" y="1150"/>
                  <a:pt x="31" y="1149"/>
                </a:cubicBezTo>
                <a:cubicBezTo>
                  <a:pt x="30" y="1145"/>
                  <a:pt x="30" y="1141"/>
                  <a:pt x="31" y="1137"/>
                </a:cubicBezTo>
                <a:cubicBezTo>
                  <a:pt x="28" y="1133"/>
                  <a:pt x="25" y="1128"/>
                  <a:pt x="24" y="1124"/>
                </a:cubicBezTo>
                <a:cubicBezTo>
                  <a:pt x="23" y="1123"/>
                  <a:pt x="22" y="1124"/>
                  <a:pt x="21" y="1123"/>
                </a:cubicBezTo>
                <a:cubicBezTo>
                  <a:pt x="22" y="1122"/>
                  <a:pt x="22" y="1122"/>
                  <a:pt x="23" y="1121"/>
                </a:cubicBezTo>
                <a:cubicBezTo>
                  <a:pt x="23" y="1119"/>
                  <a:pt x="23" y="1117"/>
                  <a:pt x="22" y="1115"/>
                </a:cubicBezTo>
                <a:cubicBezTo>
                  <a:pt x="22" y="1113"/>
                  <a:pt x="20" y="1114"/>
                  <a:pt x="20" y="1113"/>
                </a:cubicBezTo>
                <a:cubicBezTo>
                  <a:pt x="20" y="1112"/>
                  <a:pt x="21" y="1112"/>
                  <a:pt x="22" y="1111"/>
                </a:cubicBezTo>
                <a:cubicBezTo>
                  <a:pt x="22" y="1109"/>
                  <a:pt x="23" y="1106"/>
                  <a:pt x="23" y="1103"/>
                </a:cubicBezTo>
                <a:cubicBezTo>
                  <a:pt x="23" y="1100"/>
                  <a:pt x="23" y="1096"/>
                  <a:pt x="23" y="1092"/>
                </a:cubicBezTo>
                <a:cubicBezTo>
                  <a:pt x="23" y="1090"/>
                  <a:pt x="22" y="1089"/>
                  <a:pt x="21" y="1087"/>
                </a:cubicBezTo>
                <a:cubicBezTo>
                  <a:pt x="20" y="1083"/>
                  <a:pt x="18" y="1081"/>
                  <a:pt x="18" y="1077"/>
                </a:cubicBezTo>
                <a:cubicBezTo>
                  <a:pt x="18" y="1077"/>
                  <a:pt x="18" y="1076"/>
                  <a:pt x="18" y="1076"/>
                </a:cubicBezTo>
                <a:cubicBezTo>
                  <a:pt x="18" y="1074"/>
                  <a:pt x="17" y="1073"/>
                  <a:pt x="19" y="1072"/>
                </a:cubicBezTo>
                <a:cubicBezTo>
                  <a:pt x="17" y="1068"/>
                  <a:pt x="18" y="1065"/>
                  <a:pt x="17" y="1061"/>
                </a:cubicBezTo>
                <a:cubicBezTo>
                  <a:pt x="17" y="1061"/>
                  <a:pt x="17" y="1060"/>
                  <a:pt x="18" y="1060"/>
                </a:cubicBezTo>
                <a:cubicBezTo>
                  <a:pt x="17" y="1058"/>
                  <a:pt x="18" y="1056"/>
                  <a:pt x="17" y="1054"/>
                </a:cubicBezTo>
                <a:cubicBezTo>
                  <a:pt x="17" y="1053"/>
                  <a:pt x="17" y="1053"/>
                  <a:pt x="17" y="1052"/>
                </a:cubicBezTo>
                <a:cubicBezTo>
                  <a:pt x="17" y="1051"/>
                  <a:pt x="17" y="1050"/>
                  <a:pt x="17" y="1049"/>
                </a:cubicBezTo>
                <a:cubicBezTo>
                  <a:pt x="17" y="1049"/>
                  <a:pt x="17" y="1049"/>
                  <a:pt x="17" y="1049"/>
                </a:cubicBezTo>
                <a:cubicBezTo>
                  <a:pt x="17" y="1048"/>
                  <a:pt x="17" y="1048"/>
                  <a:pt x="17" y="1048"/>
                </a:cubicBezTo>
                <a:cubicBezTo>
                  <a:pt x="17" y="1046"/>
                  <a:pt x="17" y="1045"/>
                  <a:pt x="17" y="1043"/>
                </a:cubicBezTo>
                <a:cubicBezTo>
                  <a:pt x="17" y="1041"/>
                  <a:pt x="17" y="1040"/>
                  <a:pt x="18" y="1039"/>
                </a:cubicBezTo>
                <a:cubicBezTo>
                  <a:pt x="17" y="1037"/>
                  <a:pt x="17" y="1034"/>
                  <a:pt x="17" y="1032"/>
                </a:cubicBezTo>
                <a:cubicBezTo>
                  <a:pt x="18" y="1030"/>
                  <a:pt x="18" y="1027"/>
                  <a:pt x="17" y="1025"/>
                </a:cubicBezTo>
                <a:cubicBezTo>
                  <a:pt x="17" y="1023"/>
                  <a:pt x="17" y="1021"/>
                  <a:pt x="17" y="1019"/>
                </a:cubicBezTo>
                <a:cubicBezTo>
                  <a:pt x="17" y="1018"/>
                  <a:pt x="17" y="1018"/>
                  <a:pt x="18" y="1017"/>
                </a:cubicBezTo>
                <a:cubicBezTo>
                  <a:pt x="16" y="1014"/>
                  <a:pt x="18" y="1010"/>
                  <a:pt x="17" y="1007"/>
                </a:cubicBezTo>
                <a:cubicBezTo>
                  <a:pt x="17" y="1006"/>
                  <a:pt x="17" y="1006"/>
                  <a:pt x="18" y="1005"/>
                </a:cubicBezTo>
                <a:cubicBezTo>
                  <a:pt x="17" y="1005"/>
                  <a:pt x="17" y="1004"/>
                  <a:pt x="17" y="1004"/>
                </a:cubicBezTo>
                <a:cubicBezTo>
                  <a:pt x="18" y="1002"/>
                  <a:pt x="17" y="1000"/>
                  <a:pt x="18" y="998"/>
                </a:cubicBezTo>
                <a:cubicBezTo>
                  <a:pt x="17" y="996"/>
                  <a:pt x="17" y="994"/>
                  <a:pt x="17" y="992"/>
                </a:cubicBezTo>
                <a:cubicBezTo>
                  <a:pt x="17" y="991"/>
                  <a:pt x="17" y="990"/>
                  <a:pt x="17" y="989"/>
                </a:cubicBezTo>
                <a:cubicBezTo>
                  <a:pt x="17" y="989"/>
                  <a:pt x="18" y="988"/>
                  <a:pt x="18" y="988"/>
                </a:cubicBezTo>
                <a:cubicBezTo>
                  <a:pt x="18" y="988"/>
                  <a:pt x="17" y="987"/>
                  <a:pt x="17" y="987"/>
                </a:cubicBezTo>
                <a:cubicBezTo>
                  <a:pt x="17" y="987"/>
                  <a:pt x="18" y="986"/>
                  <a:pt x="17" y="986"/>
                </a:cubicBezTo>
                <a:cubicBezTo>
                  <a:pt x="17" y="986"/>
                  <a:pt x="17" y="985"/>
                  <a:pt x="17" y="985"/>
                </a:cubicBezTo>
                <a:cubicBezTo>
                  <a:pt x="17" y="982"/>
                  <a:pt x="18" y="980"/>
                  <a:pt x="18" y="977"/>
                </a:cubicBezTo>
                <a:cubicBezTo>
                  <a:pt x="17" y="974"/>
                  <a:pt x="17" y="972"/>
                  <a:pt x="18" y="969"/>
                </a:cubicBezTo>
                <a:cubicBezTo>
                  <a:pt x="17" y="968"/>
                  <a:pt x="18" y="968"/>
                  <a:pt x="17" y="967"/>
                </a:cubicBezTo>
                <a:cubicBezTo>
                  <a:pt x="19" y="963"/>
                  <a:pt x="17" y="959"/>
                  <a:pt x="18" y="956"/>
                </a:cubicBezTo>
                <a:cubicBezTo>
                  <a:pt x="17" y="954"/>
                  <a:pt x="17" y="952"/>
                  <a:pt x="18" y="950"/>
                </a:cubicBezTo>
                <a:cubicBezTo>
                  <a:pt x="18" y="949"/>
                  <a:pt x="18" y="947"/>
                  <a:pt x="17" y="946"/>
                </a:cubicBezTo>
                <a:cubicBezTo>
                  <a:pt x="19" y="943"/>
                  <a:pt x="17" y="939"/>
                  <a:pt x="18" y="936"/>
                </a:cubicBezTo>
                <a:cubicBezTo>
                  <a:pt x="18" y="933"/>
                  <a:pt x="17" y="931"/>
                  <a:pt x="18" y="929"/>
                </a:cubicBezTo>
                <a:cubicBezTo>
                  <a:pt x="18" y="924"/>
                  <a:pt x="18" y="919"/>
                  <a:pt x="18" y="914"/>
                </a:cubicBezTo>
                <a:cubicBezTo>
                  <a:pt x="18" y="914"/>
                  <a:pt x="18" y="913"/>
                  <a:pt x="18" y="913"/>
                </a:cubicBezTo>
                <a:cubicBezTo>
                  <a:pt x="18" y="909"/>
                  <a:pt x="17" y="906"/>
                  <a:pt x="19" y="902"/>
                </a:cubicBezTo>
                <a:cubicBezTo>
                  <a:pt x="17" y="900"/>
                  <a:pt x="19" y="899"/>
                  <a:pt x="18" y="897"/>
                </a:cubicBezTo>
                <a:cubicBezTo>
                  <a:pt x="18" y="897"/>
                  <a:pt x="18" y="896"/>
                  <a:pt x="18" y="896"/>
                </a:cubicBezTo>
                <a:cubicBezTo>
                  <a:pt x="17" y="895"/>
                  <a:pt x="18" y="893"/>
                  <a:pt x="18" y="892"/>
                </a:cubicBezTo>
                <a:cubicBezTo>
                  <a:pt x="18" y="890"/>
                  <a:pt x="18" y="889"/>
                  <a:pt x="18" y="888"/>
                </a:cubicBezTo>
                <a:cubicBezTo>
                  <a:pt x="19" y="884"/>
                  <a:pt x="18" y="881"/>
                  <a:pt x="18" y="878"/>
                </a:cubicBezTo>
                <a:cubicBezTo>
                  <a:pt x="18" y="876"/>
                  <a:pt x="18" y="875"/>
                  <a:pt x="18" y="873"/>
                </a:cubicBezTo>
                <a:cubicBezTo>
                  <a:pt x="18" y="871"/>
                  <a:pt x="17" y="868"/>
                  <a:pt x="18" y="865"/>
                </a:cubicBezTo>
                <a:cubicBezTo>
                  <a:pt x="18" y="863"/>
                  <a:pt x="18" y="862"/>
                  <a:pt x="18" y="860"/>
                </a:cubicBezTo>
                <a:cubicBezTo>
                  <a:pt x="18" y="859"/>
                  <a:pt x="17" y="858"/>
                  <a:pt x="17" y="857"/>
                </a:cubicBezTo>
                <a:cubicBezTo>
                  <a:pt x="17" y="856"/>
                  <a:pt x="18" y="855"/>
                  <a:pt x="18" y="854"/>
                </a:cubicBezTo>
                <a:cubicBezTo>
                  <a:pt x="18" y="853"/>
                  <a:pt x="18" y="853"/>
                  <a:pt x="17" y="852"/>
                </a:cubicBezTo>
                <a:cubicBezTo>
                  <a:pt x="17" y="851"/>
                  <a:pt x="18" y="850"/>
                  <a:pt x="18" y="849"/>
                </a:cubicBezTo>
                <a:cubicBezTo>
                  <a:pt x="18" y="841"/>
                  <a:pt x="17" y="832"/>
                  <a:pt x="17" y="824"/>
                </a:cubicBezTo>
                <a:cubicBezTo>
                  <a:pt x="17" y="821"/>
                  <a:pt x="17" y="817"/>
                  <a:pt x="17" y="814"/>
                </a:cubicBezTo>
                <a:cubicBezTo>
                  <a:pt x="17" y="811"/>
                  <a:pt x="16" y="808"/>
                  <a:pt x="17" y="805"/>
                </a:cubicBezTo>
                <a:cubicBezTo>
                  <a:pt x="16" y="800"/>
                  <a:pt x="16" y="796"/>
                  <a:pt x="16" y="791"/>
                </a:cubicBezTo>
                <a:cubicBezTo>
                  <a:pt x="16" y="790"/>
                  <a:pt x="16" y="788"/>
                  <a:pt x="16" y="787"/>
                </a:cubicBezTo>
                <a:cubicBezTo>
                  <a:pt x="15" y="786"/>
                  <a:pt x="15" y="784"/>
                  <a:pt x="15" y="782"/>
                </a:cubicBezTo>
                <a:cubicBezTo>
                  <a:pt x="15" y="781"/>
                  <a:pt x="15" y="780"/>
                  <a:pt x="15" y="779"/>
                </a:cubicBezTo>
                <a:cubicBezTo>
                  <a:pt x="15" y="776"/>
                  <a:pt x="14" y="772"/>
                  <a:pt x="15" y="768"/>
                </a:cubicBezTo>
                <a:cubicBezTo>
                  <a:pt x="14" y="768"/>
                  <a:pt x="14" y="767"/>
                  <a:pt x="14" y="767"/>
                </a:cubicBezTo>
                <a:cubicBezTo>
                  <a:pt x="14" y="752"/>
                  <a:pt x="12" y="737"/>
                  <a:pt x="11" y="721"/>
                </a:cubicBezTo>
                <a:cubicBezTo>
                  <a:pt x="11" y="719"/>
                  <a:pt x="11" y="716"/>
                  <a:pt x="10" y="714"/>
                </a:cubicBezTo>
                <a:cubicBezTo>
                  <a:pt x="10" y="705"/>
                  <a:pt x="10" y="696"/>
                  <a:pt x="10" y="688"/>
                </a:cubicBezTo>
                <a:cubicBezTo>
                  <a:pt x="10" y="685"/>
                  <a:pt x="9" y="681"/>
                  <a:pt x="9" y="678"/>
                </a:cubicBezTo>
                <a:cubicBezTo>
                  <a:pt x="10" y="664"/>
                  <a:pt x="9" y="649"/>
                  <a:pt x="8" y="634"/>
                </a:cubicBezTo>
                <a:cubicBezTo>
                  <a:pt x="8" y="632"/>
                  <a:pt x="8" y="631"/>
                  <a:pt x="8" y="629"/>
                </a:cubicBezTo>
                <a:cubicBezTo>
                  <a:pt x="7" y="618"/>
                  <a:pt x="7" y="605"/>
                  <a:pt x="6" y="594"/>
                </a:cubicBezTo>
                <a:cubicBezTo>
                  <a:pt x="6" y="593"/>
                  <a:pt x="6" y="593"/>
                  <a:pt x="7" y="593"/>
                </a:cubicBezTo>
                <a:cubicBezTo>
                  <a:pt x="7" y="589"/>
                  <a:pt x="6" y="584"/>
                  <a:pt x="8" y="580"/>
                </a:cubicBezTo>
                <a:cubicBezTo>
                  <a:pt x="7" y="566"/>
                  <a:pt x="7" y="552"/>
                  <a:pt x="6" y="539"/>
                </a:cubicBezTo>
                <a:cubicBezTo>
                  <a:pt x="9" y="535"/>
                  <a:pt x="6" y="532"/>
                  <a:pt x="8" y="529"/>
                </a:cubicBezTo>
                <a:cubicBezTo>
                  <a:pt x="7" y="525"/>
                  <a:pt x="9" y="522"/>
                  <a:pt x="7" y="518"/>
                </a:cubicBezTo>
                <a:cubicBezTo>
                  <a:pt x="7" y="517"/>
                  <a:pt x="7" y="516"/>
                  <a:pt x="7" y="515"/>
                </a:cubicBezTo>
                <a:cubicBezTo>
                  <a:pt x="7" y="514"/>
                  <a:pt x="7" y="514"/>
                  <a:pt x="7" y="513"/>
                </a:cubicBezTo>
                <a:cubicBezTo>
                  <a:pt x="7" y="511"/>
                  <a:pt x="7" y="508"/>
                  <a:pt x="7" y="506"/>
                </a:cubicBezTo>
                <a:cubicBezTo>
                  <a:pt x="7" y="504"/>
                  <a:pt x="6" y="501"/>
                  <a:pt x="7" y="499"/>
                </a:cubicBezTo>
                <a:cubicBezTo>
                  <a:pt x="6" y="496"/>
                  <a:pt x="7" y="493"/>
                  <a:pt x="7" y="490"/>
                </a:cubicBezTo>
                <a:cubicBezTo>
                  <a:pt x="7" y="489"/>
                  <a:pt x="6" y="489"/>
                  <a:pt x="6" y="488"/>
                </a:cubicBezTo>
                <a:cubicBezTo>
                  <a:pt x="6" y="486"/>
                  <a:pt x="6" y="482"/>
                  <a:pt x="6" y="479"/>
                </a:cubicBezTo>
                <a:cubicBezTo>
                  <a:pt x="6" y="477"/>
                  <a:pt x="6" y="476"/>
                  <a:pt x="7" y="474"/>
                </a:cubicBezTo>
                <a:cubicBezTo>
                  <a:pt x="5" y="473"/>
                  <a:pt x="6" y="472"/>
                  <a:pt x="5" y="472"/>
                </a:cubicBezTo>
                <a:cubicBezTo>
                  <a:pt x="6" y="471"/>
                  <a:pt x="5" y="470"/>
                  <a:pt x="5" y="469"/>
                </a:cubicBezTo>
                <a:cubicBezTo>
                  <a:pt x="5" y="468"/>
                  <a:pt x="6" y="467"/>
                  <a:pt x="6" y="466"/>
                </a:cubicBezTo>
                <a:cubicBezTo>
                  <a:pt x="6" y="465"/>
                  <a:pt x="5" y="465"/>
                  <a:pt x="5" y="464"/>
                </a:cubicBezTo>
                <a:cubicBezTo>
                  <a:pt x="5" y="463"/>
                  <a:pt x="6" y="462"/>
                  <a:pt x="6" y="461"/>
                </a:cubicBezTo>
                <a:cubicBezTo>
                  <a:pt x="6" y="459"/>
                  <a:pt x="5" y="457"/>
                  <a:pt x="5" y="454"/>
                </a:cubicBezTo>
                <a:cubicBezTo>
                  <a:pt x="5" y="454"/>
                  <a:pt x="5" y="453"/>
                  <a:pt x="5" y="453"/>
                </a:cubicBezTo>
                <a:cubicBezTo>
                  <a:pt x="5" y="450"/>
                  <a:pt x="4" y="446"/>
                  <a:pt x="5" y="444"/>
                </a:cubicBezTo>
                <a:cubicBezTo>
                  <a:pt x="5" y="438"/>
                  <a:pt x="4" y="433"/>
                  <a:pt x="4" y="427"/>
                </a:cubicBezTo>
                <a:cubicBezTo>
                  <a:pt x="4" y="425"/>
                  <a:pt x="5" y="423"/>
                  <a:pt x="4" y="421"/>
                </a:cubicBezTo>
                <a:cubicBezTo>
                  <a:pt x="4" y="418"/>
                  <a:pt x="4" y="416"/>
                  <a:pt x="4" y="413"/>
                </a:cubicBezTo>
                <a:cubicBezTo>
                  <a:pt x="4" y="412"/>
                  <a:pt x="3" y="411"/>
                  <a:pt x="3" y="410"/>
                </a:cubicBezTo>
                <a:cubicBezTo>
                  <a:pt x="3" y="408"/>
                  <a:pt x="4" y="405"/>
                  <a:pt x="3" y="402"/>
                </a:cubicBezTo>
                <a:cubicBezTo>
                  <a:pt x="3" y="401"/>
                  <a:pt x="3" y="401"/>
                  <a:pt x="3" y="400"/>
                </a:cubicBezTo>
                <a:cubicBezTo>
                  <a:pt x="3" y="398"/>
                  <a:pt x="3" y="396"/>
                  <a:pt x="3" y="394"/>
                </a:cubicBezTo>
                <a:cubicBezTo>
                  <a:pt x="2" y="390"/>
                  <a:pt x="3" y="387"/>
                  <a:pt x="2" y="384"/>
                </a:cubicBezTo>
                <a:cubicBezTo>
                  <a:pt x="2" y="384"/>
                  <a:pt x="2" y="383"/>
                  <a:pt x="3" y="383"/>
                </a:cubicBezTo>
                <a:cubicBezTo>
                  <a:pt x="2" y="380"/>
                  <a:pt x="3" y="378"/>
                  <a:pt x="2" y="375"/>
                </a:cubicBezTo>
                <a:cubicBezTo>
                  <a:pt x="3" y="372"/>
                  <a:pt x="1" y="368"/>
                  <a:pt x="2" y="364"/>
                </a:cubicBezTo>
                <a:cubicBezTo>
                  <a:pt x="2" y="364"/>
                  <a:pt x="2" y="363"/>
                  <a:pt x="1" y="362"/>
                </a:cubicBezTo>
                <a:cubicBezTo>
                  <a:pt x="2" y="355"/>
                  <a:pt x="1" y="348"/>
                  <a:pt x="2" y="341"/>
                </a:cubicBezTo>
                <a:cubicBezTo>
                  <a:pt x="1" y="340"/>
                  <a:pt x="2" y="340"/>
                  <a:pt x="1" y="339"/>
                </a:cubicBezTo>
                <a:cubicBezTo>
                  <a:pt x="1" y="334"/>
                  <a:pt x="2" y="329"/>
                  <a:pt x="1" y="323"/>
                </a:cubicBezTo>
                <a:cubicBezTo>
                  <a:pt x="2" y="319"/>
                  <a:pt x="0" y="315"/>
                  <a:pt x="1" y="311"/>
                </a:cubicBezTo>
                <a:cubicBezTo>
                  <a:pt x="0" y="303"/>
                  <a:pt x="2" y="295"/>
                  <a:pt x="0" y="287"/>
                </a:cubicBezTo>
                <a:cubicBezTo>
                  <a:pt x="1" y="286"/>
                  <a:pt x="1" y="284"/>
                  <a:pt x="1" y="282"/>
                </a:cubicBezTo>
                <a:cubicBezTo>
                  <a:pt x="1" y="278"/>
                  <a:pt x="1" y="272"/>
                  <a:pt x="1" y="267"/>
                </a:cubicBezTo>
                <a:cubicBezTo>
                  <a:pt x="1" y="265"/>
                  <a:pt x="1" y="263"/>
                  <a:pt x="1" y="261"/>
                </a:cubicBezTo>
                <a:cubicBezTo>
                  <a:pt x="1" y="260"/>
                  <a:pt x="1" y="259"/>
                  <a:pt x="1" y="258"/>
                </a:cubicBezTo>
                <a:cubicBezTo>
                  <a:pt x="3" y="256"/>
                  <a:pt x="4" y="255"/>
                  <a:pt x="5" y="253"/>
                </a:cubicBezTo>
                <a:cubicBezTo>
                  <a:pt x="5" y="251"/>
                  <a:pt x="4" y="249"/>
                  <a:pt x="4" y="246"/>
                </a:cubicBezTo>
                <a:cubicBezTo>
                  <a:pt x="4" y="243"/>
                  <a:pt x="6" y="240"/>
                  <a:pt x="5" y="237"/>
                </a:cubicBezTo>
                <a:cubicBezTo>
                  <a:pt x="6" y="235"/>
                  <a:pt x="4" y="232"/>
                  <a:pt x="6" y="230"/>
                </a:cubicBezTo>
                <a:cubicBezTo>
                  <a:pt x="5" y="221"/>
                  <a:pt x="6" y="213"/>
                  <a:pt x="6" y="204"/>
                </a:cubicBezTo>
                <a:cubicBezTo>
                  <a:pt x="6" y="201"/>
                  <a:pt x="6" y="198"/>
                  <a:pt x="6" y="195"/>
                </a:cubicBezTo>
                <a:cubicBezTo>
                  <a:pt x="6" y="194"/>
                  <a:pt x="6" y="193"/>
                  <a:pt x="6" y="192"/>
                </a:cubicBezTo>
                <a:cubicBezTo>
                  <a:pt x="6" y="191"/>
                  <a:pt x="7" y="189"/>
                  <a:pt x="7" y="188"/>
                </a:cubicBezTo>
                <a:cubicBezTo>
                  <a:pt x="7" y="185"/>
                  <a:pt x="7" y="182"/>
                  <a:pt x="6" y="180"/>
                </a:cubicBezTo>
                <a:cubicBezTo>
                  <a:pt x="7" y="179"/>
                  <a:pt x="6" y="179"/>
                  <a:pt x="7" y="178"/>
                </a:cubicBezTo>
                <a:cubicBezTo>
                  <a:pt x="6" y="173"/>
                  <a:pt x="8" y="167"/>
                  <a:pt x="8" y="162"/>
                </a:cubicBezTo>
                <a:cubicBezTo>
                  <a:pt x="10" y="158"/>
                  <a:pt x="8" y="154"/>
                  <a:pt x="9" y="151"/>
                </a:cubicBezTo>
                <a:close/>
                <a:moveTo>
                  <a:pt x="45" y="1171"/>
                </a:moveTo>
                <a:cubicBezTo>
                  <a:pt x="45" y="1171"/>
                  <a:pt x="45" y="1171"/>
                  <a:pt x="45" y="1171"/>
                </a:cubicBezTo>
                <a:cubicBezTo>
                  <a:pt x="45" y="1171"/>
                  <a:pt x="44" y="1171"/>
                  <a:pt x="44" y="1171"/>
                </a:cubicBezTo>
                <a:cubicBezTo>
                  <a:pt x="44" y="1171"/>
                  <a:pt x="45" y="1171"/>
                  <a:pt x="44" y="1172"/>
                </a:cubicBezTo>
                <a:cubicBezTo>
                  <a:pt x="44" y="1172"/>
                  <a:pt x="44" y="1172"/>
                  <a:pt x="44" y="1172"/>
                </a:cubicBezTo>
                <a:cubicBezTo>
                  <a:pt x="45" y="1172"/>
                  <a:pt x="45" y="1172"/>
                  <a:pt x="45" y="1172"/>
                </a:cubicBezTo>
                <a:cubicBezTo>
                  <a:pt x="45" y="1171"/>
                  <a:pt x="45" y="1171"/>
                  <a:pt x="45" y="1171"/>
                </a:cubicBezTo>
                <a:close/>
                <a:moveTo>
                  <a:pt x="62" y="1152"/>
                </a:moveTo>
                <a:cubicBezTo>
                  <a:pt x="62" y="1152"/>
                  <a:pt x="62" y="1153"/>
                  <a:pt x="62" y="1153"/>
                </a:cubicBezTo>
                <a:cubicBezTo>
                  <a:pt x="62" y="1152"/>
                  <a:pt x="62" y="1152"/>
                  <a:pt x="62" y="1152"/>
                </a:cubicBezTo>
                <a:close/>
                <a:moveTo>
                  <a:pt x="72" y="1157"/>
                </a:moveTo>
                <a:cubicBezTo>
                  <a:pt x="73" y="1157"/>
                  <a:pt x="72" y="1158"/>
                  <a:pt x="73" y="1158"/>
                </a:cubicBezTo>
                <a:cubicBezTo>
                  <a:pt x="74" y="1157"/>
                  <a:pt x="73" y="1157"/>
                  <a:pt x="72" y="1157"/>
                </a:cubicBezTo>
                <a:close/>
                <a:moveTo>
                  <a:pt x="73" y="1144"/>
                </a:moveTo>
                <a:cubicBezTo>
                  <a:pt x="71" y="1147"/>
                  <a:pt x="73" y="1150"/>
                  <a:pt x="73" y="1153"/>
                </a:cubicBezTo>
                <a:cubicBezTo>
                  <a:pt x="74" y="1152"/>
                  <a:pt x="73" y="1150"/>
                  <a:pt x="73" y="1149"/>
                </a:cubicBezTo>
                <a:cubicBezTo>
                  <a:pt x="73" y="1149"/>
                  <a:pt x="73" y="1149"/>
                  <a:pt x="74" y="1148"/>
                </a:cubicBezTo>
                <a:cubicBezTo>
                  <a:pt x="73" y="1147"/>
                  <a:pt x="74" y="1144"/>
                  <a:pt x="73" y="1144"/>
                </a:cubicBezTo>
                <a:close/>
                <a:moveTo>
                  <a:pt x="114" y="1130"/>
                </a:moveTo>
                <a:cubicBezTo>
                  <a:pt x="114" y="1130"/>
                  <a:pt x="114" y="1131"/>
                  <a:pt x="114" y="1131"/>
                </a:cubicBezTo>
                <a:cubicBezTo>
                  <a:pt x="114" y="1132"/>
                  <a:pt x="114" y="1133"/>
                  <a:pt x="114" y="1133"/>
                </a:cubicBezTo>
                <a:cubicBezTo>
                  <a:pt x="114" y="1134"/>
                  <a:pt x="114" y="1135"/>
                  <a:pt x="113" y="1136"/>
                </a:cubicBezTo>
                <a:cubicBezTo>
                  <a:pt x="114" y="1136"/>
                  <a:pt x="113" y="1137"/>
                  <a:pt x="114" y="1137"/>
                </a:cubicBezTo>
                <a:cubicBezTo>
                  <a:pt x="114" y="1135"/>
                  <a:pt x="115" y="1133"/>
                  <a:pt x="114" y="1130"/>
                </a:cubicBezTo>
                <a:close/>
                <a:moveTo>
                  <a:pt x="121" y="1002"/>
                </a:moveTo>
                <a:cubicBezTo>
                  <a:pt x="121" y="1001"/>
                  <a:pt x="121" y="1001"/>
                  <a:pt x="121" y="1001"/>
                </a:cubicBezTo>
                <a:cubicBezTo>
                  <a:pt x="121" y="1001"/>
                  <a:pt x="121" y="1001"/>
                  <a:pt x="121" y="1001"/>
                </a:cubicBezTo>
                <a:cubicBezTo>
                  <a:pt x="121" y="1001"/>
                  <a:pt x="120" y="1002"/>
                  <a:pt x="121" y="1002"/>
                </a:cubicBezTo>
                <a:cubicBezTo>
                  <a:pt x="121" y="1002"/>
                  <a:pt x="121" y="1002"/>
                  <a:pt x="121" y="1002"/>
                </a:cubicBezTo>
                <a:close/>
                <a:moveTo>
                  <a:pt x="121" y="975"/>
                </a:moveTo>
                <a:cubicBezTo>
                  <a:pt x="121" y="976"/>
                  <a:pt x="121" y="977"/>
                  <a:pt x="121" y="978"/>
                </a:cubicBezTo>
                <a:cubicBezTo>
                  <a:pt x="121" y="978"/>
                  <a:pt x="121" y="978"/>
                  <a:pt x="121" y="978"/>
                </a:cubicBezTo>
                <a:cubicBezTo>
                  <a:pt x="121" y="978"/>
                  <a:pt x="121" y="978"/>
                  <a:pt x="121" y="978"/>
                </a:cubicBezTo>
                <a:cubicBezTo>
                  <a:pt x="121" y="978"/>
                  <a:pt x="121" y="978"/>
                  <a:pt x="121" y="978"/>
                </a:cubicBezTo>
                <a:cubicBezTo>
                  <a:pt x="121" y="978"/>
                  <a:pt x="121" y="977"/>
                  <a:pt x="121" y="977"/>
                </a:cubicBezTo>
                <a:cubicBezTo>
                  <a:pt x="121" y="977"/>
                  <a:pt x="121" y="977"/>
                  <a:pt x="122" y="976"/>
                </a:cubicBezTo>
                <a:cubicBezTo>
                  <a:pt x="121" y="976"/>
                  <a:pt x="122" y="974"/>
                  <a:pt x="121" y="975"/>
                </a:cubicBezTo>
                <a:close/>
                <a:moveTo>
                  <a:pt x="129" y="883"/>
                </a:moveTo>
                <a:cubicBezTo>
                  <a:pt x="129" y="883"/>
                  <a:pt x="129" y="883"/>
                  <a:pt x="129" y="883"/>
                </a:cubicBezTo>
                <a:cubicBezTo>
                  <a:pt x="129" y="883"/>
                  <a:pt x="129" y="884"/>
                  <a:pt x="129" y="884"/>
                </a:cubicBezTo>
                <a:cubicBezTo>
                  <a:pt x="129" y="884"/>
                  <a:pt x="129" y="883"/>
                  <a:pt x="129" y="883"/>
                </a:cubicBezTo>
                <a:close/>
                <a:moveTo>
                  <a:pt x="129" y="874"/>
                </a:moveTo>
                <a:cubicBezTo>
                  <a:pt x="129" y="875"/>
                  <a:pt x="129" y="877"/>
                  <a:pt x="129" y="878"/>
                </a:cubicBezTo>
                <a:cubicBezTo>
                  <a:pt x="129" y="878"/>
                  <a:pt x="129" y="878"/>
                  <a:pt x="129" y="878"/>
                </a:cubicBezTo>
                <a:cubicBezTo>
                  <a:pt x="129" y="877"/>
                  <a:pt x="129" y="876"/>
                  <a:pt x="129" y="875"/>
                </a:cubicBezTo>
                <a:cubicBezTo>
                  <a:pt x="129" y="875"/>
                  <a:pt x="129" y="875"/>
                  <a:pt x="129" y="874"/>
                </a:cubicBezTo>
                <a:close/>
                <a:moveTo>
                  <a:pt x="129" y="861"/>
                </a:moveTo>
                <a:cubicBezTo>
                  <a:pt x="129" y="861"/>
                  <a:pt x="129" y="861"/>
                  <a:pt x="129" y="861"/>
                </a:cubicBezTo>
                <a:cubicBezTo>
                  <a:pt x="129" y="861"/>
                  <a:pt x="129" y="861"/>
                  <a:pt x="129" y="861"/>
                </a:cubicBezTo>
                <a:cubicBezTo>
                  <a:pt x="129" y="861"/>
                  <a:pt x="128" y="864"/>
                  <a:pt x="129" y="863"/>
                </a:cubicBezTo>
                <a:cubicBezTo>
                  <a:pt x="129" y="862"/>
                  <a:pt x="129" y="862"/>
                  <a:pt x="129" y="861"/>
                </a:cubicBezTo>
                <a:close/>
                <a:moveTo>
                  <a:pt x="129" y="858"/>
                </a:moveTo>
                <a:cubicBezTo>
                  <a:pt x="128" y="858"/>
                  <a:pt x="128" y="860"/>
                  <a:pt x="129" y="860"/>
                </a:cubicBezTo>
                <a:cubicBezTo>
                  <a:pt x="129" y="860"/>
                  <a:pt x="129" y="860"/>
                  <a:pt x="129" y="860"/>
                </a:cubicBezTo>
                <a:cubicBezTo>
                  <a:pt x="129" y="860"/>
                  <a:pt x="129" y="859"/>
                  <a:pt x="129" y="858"/>
                </a:cubicBezTo>
                <a:close/>
                <a:moveTo>
                  <a:pt x="129" y="848"/>
                </a:moveTo>
                <a:cubicBezTo>
                  <a:pt x="129" y="848"/>
                  <a:pt x="129" y="848"/>
                  <a:pt x="128" y="848"/>
                </a:cubicBezTo>
                <a:cubicBezTo>
                  <a:pt x="128" y="848"/>
                  <a:pt x="128" y="848"/>
                  <a:pt x="128" y="848"/>
                </a:cubicBezTo>
                <a:cubicBezTo>
                  <a:pt x="129" y="850"/>
                  <a:pt x="128" y="852"/>
                  <a:pt x="129" y="852"/>
                </a:cubicBezTo>
                <a:cubicBezTo>
                  <a:pt x="129" y="852"/>
                  <a:pt x="129" y="852"/>
                  <a:pt x="129" y="852"/>
                </a:cubicBezTo>
                <a:cubicBezTo>
                  <a:pt x="129" y="851"/>
                  <a:pt x="129" y="850"/>
                  <a:pt x="129" y="849"/>
                </a:cubicBezTo>
                <a:cubicBezTo>
                  <a:pt x="129" y="849"/>
                  <a:pt x="129" y="848"/>
                  <a:pt x="129" y="848"/>
                </a:cubicBezTo>
                <a:close/>
                <a:moveTo>
                  <a:pt x="128" y="846"/>
                </a:moveTo>
                <a:cubicBezTo>
                  <a:pt x="128" y="847"/>
                  <a:pt x="128" y="847"/>
                  <a:pt x="128" y="847"/>
                </a:cubicBezTo>
                <a:cubicBezTo>
                  <a:pt x="128" y="847"/>
                  <a:pt x="128" y="847"/>
                  <a:pt x="128" y="848"/>
                </a:cubicBezTo>
                <a:cubicBezTo>
                  <a:pt x="129" y="848"/>
                  <a:pt x="129" y="848"/>
                  <a:pt x="129" y="848"/>
                </a:cubicBezTo>
                <a:cubicBezTo>
                  <a:pt x="129" y="847"/>
                  <a:pt x="129" y="847"/>
                  <a:pt x="129" y="847"/>
                </a:cubicBezTo>
                <a:lnTo>
                  <a:pt x="128" y="846"/>
                </a:lnTo>
                <a:close/>
                <a:moveTo>
                  <a:pt x="129" y="844"/>
                </a:moveTo>
                <a:cubicBezTo>
                  <a:pt x="129" y="844"/>
                  <a:pt x="129" y="844"/>
                  <a:pt x="129" y="844"/>
                </a:cubicBezTo>
                <a:cubicBezTo>
                  <a:pt x="128" y="844"/>
                  <a:pt x="128" y="845"/>
                  <a:pt x="129" y="846"/>
                </a:cubicBezTo>
                <a:cubicBezTo>
                  <a:pt x="129" y="846"/>
                  <a:pt x="129" y="846"/>
                  <a:pt x="129" y="846"/>
                </a:cubicBezTo>
                <a:cubicBezTo>
                  <a:pt x="129" y="846"/>
                  <a:pt x="129" y="845"/>
                  <a:pt x="129" y="845"/>
                </a:cubicBezTo>
                <a:cubicBezTo>
                  <a:pt x="129" y="845"/>
                  <a:pt x="129" y="845"/>
                  <a:pt x="129" y="844"/>
                </a:cubicBezTo>
                <a:close/>
                <a:moveTo>
                  <a:pt x="116" y="1095"/>
                </a:moveTo>
                <a:cubicBezTo>
                  <a:pt x="116" y="1095"/>
                  <a:pt x="116" y="1095"/>
                  <a:pt x="116" y="1095"/>
                </a:cubicBezTo>
                <a:cubicBezTo>
                  <a:pt x="116" y="1095"/>
                  <a:pt x="116" y="1095"/>
                  <a:pt x="116" y="1095"/>
                </a:cubicBezTo>
                <a:cubicBezTo>
                  <a:pt x="116" y="1097"/>
                  <a:pt x="116" y="1100"/>
                  <a:pt x="116" y="1102"/>
                </a:cubicBezTo>
                <a:cubicBezTo>
                  <a:pt x="116" y="1102"/>
                  <a:pt x="116" y="1102"/>
                  <a:pt x="116" y="1102"/>
                </a:cubicBezTo>
                <a:cubicBezTo>
                  <a:pt x="116" y="1102"/>
                  <a:pt x="116" y="1102"/>
                  <a:pt x="116" y="1102"/>
                </a:cubicBezTo>
                <a:cubicBezTo>
                  <a:pt x="116" y="1100"/>
                  <a:pt x="117" y="1097"/>
                  <a:pt x="116" y="1095"/>
                </a:cubicBezTo>
                <a:cubicBezTo>
                  <a:pt x="116" y="1095"/>
                  <a:pt x="116" y="1095"/>
                  <a:pt x="116" y="1095"/>
                </a:cubicBezTo>
                <a:close/>
                <a:moveTo>
                  <a:pt x="117" y="1076"/>
                </a:moveTo>
                <a:cubicBezTo>
                  <a:pt x="117" y="1076"/>
                  <a:pt x="117" y="1076"/>
                  <a:pt x="117" y="1076"/>
                </a:cubicBezTo>
                <a:cubicBezTo>
                  <a:pt x="117" y="1076"/>
                  <a:pt x="117" y="1076"/>
                  <a:pt x="117" y="1076"/>
                </a:cubicBezTo>
                <a:cubicBezTo>
                  <a:pt x="117" y="1076"/>
                  <a:pt x="117" y="1076"/>
                  <a:pt x="117" y="1077"/>
                </a:cubicBezTo>
                <a:cubicBezTo>
                  <a:pt x="117" y="1077"/>
                  <a:pt x="117" y="1077"/>
                  <a:pt x="117" y="1077"/>
                </a:cubicBezTo>
                <a:cubicBezTo>
                  <a:pt x="117" y="1077"/>
                  <a:pt x="117" y="1077"/>
                  <a:pt x="117" y="1077"/>
                </a:cubicBezTo>
                <a:cubicBezTo>
                  <a:pt x="117" y="1078"/>
                  <a:pt x="117" y="1077"/>
                  <a:pt x="117" y="1077"/>
                </a:cubicBezTo>
                <a:cubicBezTo>
                  <a:pt x="118" y="1077"/>
                  <a:pt x="117" y="1077"/>
                  <a:pt x="117" y="1077"/>
                </a:cubicBezTo>
                <a:cubicBezTo>
                  <a:pt x="117" y="1076"/>
                  <a:pt x="117" y="1076"/>
                  <a:pt x="117" y="1076"/>
                </a:cubicBezTo>
                <a:close/>
                <a:moveTo>
                  <a:pt x="118" y="1068"/>
                </a:moveTo>
                <a:cubicBezTo>
                  <a:pt x="118" y="1068"/>
                  <a:pt x="118" y="1068"/>
                  <a:pt x="118" y="1068"/>
                </a:cubicBezTo>
                <a:cubicBezTo>
                  <a:pt x="118" y="1068"/>
                  <a:pt x="117" y="1068"/>
                  <a:pt x="117" y="1068"/>
                </a:cubicBezTo>
                <a:cubicBezTo>
                  <a:pt x="117" y="1068"/>
                  <a:pt x="117" y="1068"/>
                  <a:pt x="117" y="1068"/>
                </a:cubicBezTo>
                <a:cubicBezTo>
                  <a:pt x="117" y="1070"/>
                  <a:pt x="117" y="1072"/>
                  <a:pt x="117" y="1074"/>
                </a:cubicBezTo>
                <a:cubicBezTo>
                  <a:pt x="117" y="1074"/>
                  <a:pt x="117" y="1074"/>
                  <a:pt x="117" y="1074"/>
                </a:cubicBezTo>
                <a:cubicBezTo>
                  <a:pt x="118" y="1074"/>
                  <a:pt x="118" y="1074"/>
                  <a:pt x="118" y="1074"/>
                </a:cubicBezTo>
                <a:cubicBezTo>
                  <a:pt x="117" y="1072"/>
                  <a:pt x="117" y="1070"/>
                  <a:pt x="118" y="1068"/>
                </a:cubicBezTo>
                <a:close/>
                <a:moveTo>
                  <a:pt x="118" y="1049"/>
                </a:moveTo>
                <a:cubicBezTo>
                  <a:pt x="118" y="1049"/>
                  <a:pt x="118" y="1049"/>
                  <a:pt x="118" y="1049"/>
                </a:cubicBezTo>
                <a:cubicBezTo>
                  <a:pt x="118" y="1049"/>
                  <a:pt x="118" y="1049"/>
                  <a:pt x="118" y="1049"/>
                </a:cubicBezTo>
                <a:cubicBezTo>
                  <a:pt x="118" y="1049"/>
                  <a:pt x="118" y="1049"/>
                  <a:pt x="117" y="1050"/>
                </a:cubicBezTo>
                <a:cubicBezTo>
                  <a:pt x="117" y="1050"/>
                  <a:pt x="117" y="1050"/>
                  <a:pt x="118" y="1050"/>
                </a:cubicBezTo>
                <a:cubicBezTo>
                  <a:pt x="118" y="1050"/>
                  <a:pt x="118" y="1050"/>
                  <a:pt x="118" y="1050"/>
                </a:cubicBezTo>
                <a:cubicBezTo>
                  <a:pt x="118" y="1050"/>
                  <a:pt x="118" y="1049"/>
                  <a:pt x="118" y="1049"/>
                </a:cubicBezTo>
                <a:cubicBezTo>
                  <a:pt x="118" y="1049"/>
                  <a:pt x="118" y="1049"/>
                  <a:pt x="118" y="1049"/>
                </a:cubicBezTo>
                <a:close/>
                <a:moveTo>
                  <a:pt x="162" y="958"/>
                </a:moveTo>
                <a:cubicBezTo>
                  <a:pt x="162" y="959"/>
                  <a:pt x="162" y="959"/>
                  <a:pt x="162" y="959"/>
                </a:cubicBezTo>
                <a:cubicBezTo>
                  <a:pt x="162" y="959"/>
                  <a:pt x="162" y="958"/>
                  <a:pt x="162" y="958"/>
                </a:cubicBezTo>
                <a:cubicBezTo>
                  <a:pt x="162" y="958"/>
                  <a:pt x="162" y="957"/>
                  <a:pt x="162" y="956"/>
                </a:cubicBezTo>
                <a:cubicBezTo>
                  <a:pt x="162" y="956"/>
                  <a:pt x="162" y="956"/>
                  <a:pt x="162" y="956"/>
                </a:cubicBezTo>
                <a:cubicBezTo>
                  <a:pt x="162" y="956"/>
                  <a:pt x="162" y="956"/>
                  <a:pt x="162" y="956"/>
                </a:cubicBezTo>
                <a:cubicBezTo>
                  <a:pt x="162" y="956"/>
                  <a:pt x="162" y="956"/>
                  <a:pt x="162" y="956"/>
                </a:cubicBezTo>
                <a:cubicBezTo>
                  <a:pt x="162" y="957"/>
                  <a:pt x="161" y="958"/>
                  <a:pt x="162" y="958"/>
                </a:cubicBezTo>
                <a:close/>
                <a:moveTo>
                  <a:pt x="162" y="927"/>
                </a:moveTo>
                <a:cubicBezTo>
                  <a:pt x="162" y="927"/>
                  <a:pt x="162" y="927"/>
                  <a:pt x="162" y="927"/>
                </a:cubicBezTo>
                <a:cubicBezTo>
                  <a:pt x="162" y="927"/>
                  <a:pt x="162" y="927"/>
                  <a:pt x="162" y="927"/>
                </a:cubicBezTo>
                <a:cubicBezTo>
                  <a:pt x="162" y="926"/>
                  <a:pt x="162" y="925"/>
                  <a:pt x="162" y="924"/>
                </a:cubicBezTo>
                <a:cubicBezTo>
                  <a:pt x="162" y="924"/>
                  <a:pt x="162" y="924"/>
                  <a:pt x="162" y="924"/>
                </a:cubicBezTo>
                <a:cubicBezTo>
                  <a:pt x="162" y="924"/>
                  <a:pt x="162" y="924"/>
                  <a:pt x="162" y="924"/>
                </a:cubicBezTo>
                <a:cubicBezTo>
                  <a:pt x="162" y="924"/>
                  <a:pt x="162" y="924"/>
                  <a:pt x="162" y="924"/>
                </a:cubicBezTo>
                <a:cubicBezTo>
                  <a:pt x="162" y="925"/>
                  <a:pt x="162" y="926"/>
                  <a:pt x="162" y="927"/>
                </a:cubicBezTo>
                <a:close/>
                <a:moveTo>
                  <a:pt x="187" y="893"/>
                </a:moveTo>
                <a:cubicBezTo>
                  <a:pt x="186" y="894"/>
                  <a:pt x="187" y="894"/>
                  <a:pt x="187" y="895"/>
                </a:cubicBezTo>
                <a:cubicBezTo>
                  <a:pt x="187" y="895"/>
                  <a:pt x="187" y="895"/>
                  <a:pt x="187" y="895"/>
                </a:cubicBezTo>
                <a:cubicBezTo>
                  <a:pt x="187" y="895"/>
                  <a:pt x="187" y="895"/>
                  <a:pt x="187" y="895"/>
                </a:cubicBezTo>
                <a:cubicBezTo>
                  <a:pt x="187" y="894"/>
                  <a:pt x="187" y="894"/>
                  <a:pt x="187" y="893"/>
                </a:cubicBezTo>
                <a:cubicBezTo>
                  <a:pt x="187" y="893"/>
                  <a:pt x="187" y="893"/>
                  <a:pt x="187" y="893"/>
                </a:cubicBezTo>
                <a:cubicBezTo>
                  <a:pt x="187" y="893"/>
                  <a:pt x="187" y="893"/>
                  <a:pt x="187" y="893"/>
                </a:cubicBezTo>
                <a:cubicBezTo>
                  <a:pt x="187" y="893"/>
                  <a:pt x="187" y="893"/>
                  <a:pt x="187" y="893"/>
                </a:cubicBezTo>
                <a:close/>
                <a:moveTo>
                  <a:pt x="186" y="866"/>
                </a:moveTo>
                <a:cubicBezTo>
                  <a:pt x="186" y="867"/>
                  <a:pt x="186" y="867"/>
                  <a:pt x="186" y="868"/>
                </a:cubicBezTo>
                <a:cubicBezTo>
                  <a:pt x="186" y="868"/>
                  <a:pt x="186" y="868"/>
                  <a:pt x="186" y="868"/>
                </a:cubicBezTo>
                <a:cubicBezTo>
                  <a:pt x="186" y="868"/>
                  <a:pt x="186" y="869"/>
                  <a:pt x="186" y="869"/>
                </a:cubicBezTo>
                <a:cubicBezTo>
                  <a:pt x="186" y="869"/>
                  <a:pt x="186" y="868"/>
                  <a:pt x="186" y="868"/>
                </a:cubicBezTo>
                <a:cubicBezTo>
                  <a:pt x="187" y="868"/>
                  <a:pt x="186" y="868"/>
                  <a:pt x="186" y="867"/>
                </a:cubicBezTo>
                <a:cubicBezTo>
                  <a:pt x="186" y="867"/>
                  <a:pt x="186" y="867"/>
                  <a:pt x="187" y="866"/>
                </a:cubicBezTo>
                <a:cubicBezTo>
                  <a:pt x="187" y="866"/>
                  <a:pt x="187" y="866"/>
                  <a:pt x="186" y="866"/>
                </a:cubicBezTo>
                <a:cubicBezTo>
                  <a:pt x="186" y="866"/>
                  <a:pt x="186" y="866"/>
                  <a:pt x="186" y="866"/>
                </a:cubicBezTo>
                <a:close/>
                <a:moveTo>
                  <a:pt x="160" y="816"/>
                </a:moveTo>
                <a:cubicBezTo>
                  <a:pt x="160" y="816"/>
                  <a:pt x="160" y="816"/>
                  <a:pt x="160" y="816"/>
                </a:cubicBezTo>
                <a:cubicBezTo>
                  <a:pt x="160" y="816"/>
                  <a:pt x="160" y="816"/>
                  <a:pt x="160" y="816"/>
                </a:cubicBezTo>
                <a:cubicBezTo>
                  <a:pt x="160" y="815"/>
                  <a:pt x="160" y="815"/>
                  <a:pt x="160" y="814"/>
                </a:cubicBezTo>
                <a:cubicBezTo>
                  <a:pt x="160" y="814"/>
                  <a:pt x="160" y="814"/>
                  <a:pt x="160" y="814"/>
                </a:cubicBezTo>
                <a:cubicBezTo>
                  <a:pt x="160" y="814"/>
                  <a:pt x="160" y="814"/>
                  <a:pt x="160" y="814"/>
                </a:cubicBezTo>
                <a:cubicBezTo>
                  <a:pt x="160" y="814"/>
                  <a:pt x="159" y="814"/>
                  <a:pt x="159" y="814"/>
                </a:cubicBezTo>
                <a:cubicBezTo>
                  <a:pt x="159" y="815"/>
                  <a:pt x="159" y="815"/>
                  <a:pt x="160" y="816"/>
                </a:cubicBezTo>
                <a:close/>
                <a:moveTo>
                  <a:pt x="192" y="770"/>
                </a:moveTo>
                <a:cubicBezTo>
                  <a:pt x="192" y="770"/>
                  <a:pt x="192" y="770"/>
                  <a:pt x="191" y="770"/>
                </a:cubicBezTo>
                <a:cubicBezTo>
                  <a:pt x="191" y="771"/>
                  <a:pt x="191" y="771"/>
                  <a:pt x="191" y="771"/>
                </a:cubicBezTo>
                <a:cubicBezTo>
                  <a:pt x="192" y="771"/>
                  <a:pt x="192" y="771"/>
                  <a:pt x="192" y="771"/>
                </a:cubicBezTo>
                <a:cubicBezTo>
                  <a:pt x="192" y="771"/>
                  <a:pt x="192" y="771"/>
                  <a:pt x="192" y="771"/>
                </a:cubicBezTo>
                <a:cubicBezTo>
                  <a:pt x="192" y="771"/>
                  <a:pt x="192" y="772"/>
                  <a:pt x="192" y="772"/>
                </a:cubicBezTo>
                <a:cubicBezTo>
                  <a:pt x="192" y="772"/>
                  <a:pt x="192" y="772"/>
                  <a:pt x="192" y="772"/>
                </a:cubicBezTo>
                <a:cubicBezTo>
                  <a:pt x="191" y="773"/>
                  <a:pt x="191" y="775"/>
                  <a:pt x="192" y="775"/>
                </a:cubicBezTo>
                <a:cubicBezTo>
                  <a:pt x="192" y="775"/>
                  <a:pt x="192" y="775"/>
                  <a:pt x="192" y="775"/>
                </a:cubicBezTo>
                <a:cubicBezTo>
                  <a:pt x="192" y="776"/>
                  <a:pt x="192" y="776"/>
                  <a:pt x="192" y="776"/>
                </a:cubicBezTo>
                <a:cubicBezTo>
                  <a:pt x="192" y="776"/>
                  <a:pt x="192" y="776"/>
                  <a:pt x="192" y="777"/>
                </a:cubicBezTo>
                <a:cubicBezTo>
                  <a:pt x="192" y="777"/>
                  <a:pt x="192" y="777"/>
                  <a:pt x="192" y="777"/>
                </a:cubicBezTo>
                <a:cubicBezTo>
                  <a:pt x="192" y="777"/>
                  <a:pt x="192" y="777"/>
                  <a:pt x="192" y="777"/>
                </a:cubicBezTo>
                <a:cubicBezTo>
                  <a:pt x="193" y="777"/>
                  <a:pt x="193" y="777"/>
                  <a:pt x="192" y="777"/>
                </a:cubicBezTo>
                <a:cubicBezTo>
                  <a:pt x="192" y="777"/>
                  <a:pt x="192" y="777"/>
                  <a:pt x="192" y="777"/>
                </a:cubicBezTo>
                <a:cubicBezTo>
                  <a:pt x="192" y="776"/>
                  <a:pt x="192" y="776"/>
                  <a:pt x="192" y="776"/>
                </a:cubicBezTo>
                <a:cubicBezTo>
                  <a:pt x="192" y="776"/>
                  <a:pt x="192" y="776"/>
                  <a:pt x="192" y="775"/>
                </a:cubicBezTo>
                <a:cubicBezTo>
                  <a:pt x="192" y="776"/>
                  <a:pt x="192" y="776"/>
                  <a:pt x="192" y="776"/>
                </a:cubicBezTo>
                <a:cubicBezTo>
                  <a:pt x="193" y="776"/>
                  <a:pt x="193" y="776"/>
                  <a:pt x="193" y="775"/>
                </a:cubicBezTo>
                <a:cubicBezTo>
                  <a:pt x="192" y="774"/>
                  <a:pt x="193" y="773"/>
                  <a:pt x="192" y="772"/>
                </a:cubicBezTo>
                <a:cubicBezTo>
                  <a:pt x="192" y="772"/>
                  <a:pt x="192" y="771"/>
                  <a:pt x="192" y="771"/>
                </a:cubicBezTo>
                <a:cubicBezTo>
                  <a:pt x="192" y="771"/>
                  <a:pt x="192" y="771"/>
                  <a:pt x="192" y="771"/>
                </a:cubicBezTo>
                <a:cubicBezTo>
                  <a:pt x="192" y="771"/>
                  <a:pt x="192" y="771"/>
                  <a:pt x="192" y="771"/>
                </a:cubicBezTo>
                <a:cubicBezTo>
                  <a:pt x="192" y="771"/>
                  <a:pt x="192" y="770"/>
                  <a:pt x="192" y="770"/>
                </a:cubicBezTo>
                <a:close/>
                <a:moveTo>
                  <a:pt x="188" y="688"/>
                </a:moveTo>
                <a:cubicBezTo>
                  <a:pt x="188" y="688"/>
                  <a:pt x="188" y="688"/>
                  <a:pt x="188" y="688"/>
                </a:cubicBezTo>
                <a:cubicBezTo>
                  <a:pt x="188" y="690"/>
                  <a:pt x="188" y="691"/>
                  <a:pt x="188" y="693"/>
                </a:cubicBezTo>
                <a:cubicBezTo>
                  <a:pt x="188" y="694"/>
                  <a:pt x="188" y="696"/>
                  <a:pt x="189" y="698"/>
                </a:cubicBezTo>
                <a:cubicBezTo>
                  <a:pt x="189" y="701"/>
                  <a:pt x="188" y="704"/>
                  <a:pt x="190" y="707"/>
                </a:cubicBezTo>
                <a:cubicBezTo>
                  <a:pt x="189" y="708"/>
                  <a:pt x="189" y="710"/>
                  <a:pt x="190" y="712"/>
                </a:cubicBezTo>
                <a:cubicBezTo>
                  <a:pt x="189" y="712"/>
                  <a:pt x="190" y="713"/>
                  <a:pt x="189" y="714"/>
                </a:cubicBezTo>
                <a:cubicBezTo>
                  <a:pt x="190" y="717"/>
                  <a:pt x="190" y="720"/>
                  <a:pt x="190" y="724"/>
                </a:cubicBezTo>
                <a:cubicBezTo>
                  <a:pt x="190" y="724"/>
                  <a:pt x="190" y="725"/>
                  <a:pt x="190" y="725"/>
                </a:cubicBezTo>
                <a:cubicBezTo>
                  <a:pt x="190" y="725"/>
                  <a:pt x="190" y="725"/>
                  <a:pt x="191" y="726"/>
                </a:cubicBezTo>
                <a:cubicBezTo>
                  <a:pt x="191" y="728"/>
                  <a:pt x="190" y="730"/>
                  <a:pt x="191" y="732"/>
                </a:cubicBezTo>
                <a:cubicBezTo>
                  <a:pt x="190" y="735"/>
                  <a:pt x="192" y="739"/>
                  <a:pt x="191" y="742"/>
                </a:cubicBezTo>
                <a:cubicBezTo>
                  <a:pt x="192" y="743"/>
                  <a:pt x="191" y="743"/>
                  <a:pt x="192" y="743"/>
                </a:cubicBezTo>
                <a:cubicBezTo>
                  <a:pt x="191" y="746"/>
                  <a:pt x="192" y="748"/>
                  <a:pt x="191" y="751"/>
                </a:cubicBezTo>
                <a:cubicBezTo>
                  <a:pt x="192" y="753"/>
                  <a:pt x="191" y="756"/>
                  <a:pt x="192" y="758"/>
                </a:cubicBezTo>
                <a:cubicBezTo>
                  <a:pt x="191" y="760"/>
                  <a:pt x="192" y="762"/>
                  <a:pt x="192" y="763"/>
                </a:cubicBezTo>
                <a:cubicBezTo>
                  <a:pt x="192" y="763"/>
                  <a:pt x="192" y="764"/>
                  <a:pt x="192" y="764"/>
                </a:cubicBezTo>
                <a:cubicBezTo>
                  <a:pt x="192" y="764"/>
                  <a:pt x="192" y="764"/>
                  <a:pt x="192" y="764"/>
                </a:cubicBezTo>
                <a:cubicBezTo>
                  <a:pt x="192" y="764"/>
                  <a:pt x="192" y="764"/>
                  <a:pt x="192" y="765"/>
                </a:cubicBezTo>
                <a:cubicBezTo>
                  <a:pt x="192" y="765"/>
                  <a:pt x="192" y="765"/>
                  <a:pt x="193" y="766"/>
                </a:cubicBezTo>
                <a:cubicBezTo>
                  <a:pt x="192" y="766"/>
                  <a:pt x="192" y="766"/>
                  <a:pt x="192" y="766"/>
                </a:cubicBezTo>
                <a:cubicBezTo>
                  <a:pt x="192" y="766"/>
                  <a:pt x="192" y="766"/>
                  <a:pt x="192" y="766"/>
                </a:cubicBezTo>
                <a:cubicBezTo>
                  <a:pt x="192" y="766"/>
                  <a:pt x="192" y="766"/>
                  <a:pt x="191" y="766"/>
                </a:cubicBezTo>
                <a:cubicBezTo>
                  <a:pt x="192" y="766"/>
                  <a:pt x="192" y="767"/>
                  <a:pt x="192" y="767"/>
                </a:cubicBezTo>
                <a:cubicBezTo>
                  <a:pt x="192" y="767"/>
                  <a:pt x="192" y="767"/>
                  <a:pt x="192" y="767"/>
                </a:cubicBezTo>
                <a:cubicBezTo>
                  <a:pt x="192" y="767"/>
                  <a:pt x="192" y="767"/>
                  <a:pt x="192" y="767"/>
                </a:cubicBezTo>
                <a:cubicBezTo>
                  <a:pt x="192" y="767"/>
                  <a:pt x="192" y="767"/>
                  <a:pt x="192" y="767"/>
                </a:cubicBezTo>
                <a:cubicBezTo>
                  <a:pt x="192" y="767"/>
                  <a:pt x="192" y="767"/>
                  <a:pt x="192" y="767"/>
                </a:cubicBezTo>
                <a:cubicBezTo>
                  <a:pt x="192" y="767"/>
                  <a:pt x="192" y="767"/>
                  <a:pt x="192" y="768"/>
                </a:cubicBezTo>
                <a:cubicBezTo>
                  <a:pt x="192" y="768"/>
                  <a:pt x="192" y="768"/>
                  <a:pt x="192" y="768"/>
                </a:cubicBezTo>
                <a:cubicBezTo>
                  <a:pt x="192" y="768"/>
                  <a:pt x="192" y="769"/>
                  <a:pt x="192" y="769"/>
                </a:cubicBezTo>
                <a:cubicBezTo>
                  <a:pt x="192" y="769"/>
                  <a:pt x="192" y="769"/>
                  <a:pt x="192" y="769"/>
                </a:cubicBezTo>
                <a:cubicBezTo>
                  <a:pt x="192" y="770"/>
                  <a:pt x="192" y="770"/>
                  <a:pt x="192" y="770"/>
                </a:cubicBezTo>
                <a:cubicBezTo>
                  <a:pt x="191" y="769"/>
                  <a:pt x="191" y="769"/>
                  <a:pt x="191" y="768"/>
                </a:cubicBezTo>
                <a:cubicBezTo>
                  <a:pt x="191" y="768"/>
                  <a:pt x="191" y="768"/>
                  <a:pt x="191" y="767"/>
                </a:cubicBezTo>
                <a:cubicBezTo>
                  <a:pt x="191" y="767"/>
                  <a:pt x="191" y="767"/>
                  <a:pt x="191" y="766"/>
                </a:cubicBezTo>
                <a:cubicBezTo>
                  <a:pt x="191" y="766"/>
                  <a:pt x="191" y="766"/>
                  <a:pt x="191" y="766"/>
                </a:cubicBezTo>
                <a:cubicBezTo>
                  <a:pt x="191" y="766"/>
                  <a:pt x="191" y="766"/>
                  <a:pt x="191" y="766"/>
                </a:cubicBezTo>
                <a:cubicBezTo>
                  <a:pt x="191" y="765"/>
                  <a:pt x="191" y="765"/>
                  <a:pt x="191" y="765"/>
                </a:cubicBezTo>
                <a:cubicBezTo>
                  <a:pt x="191" y="765"/>
                  <a:pt x="190" y="764"/>
                  <a:pt x="190" y="764"/>
                </a:cubicBezTo>
                <a:cubicBezTo>
                  <a:pt x="190" y="764"/>
                  <a:pt x="190" y="764"/>
                  <a:pt x="191" y="764"/>
                </a:cubicBezTo>
                <a:cubicBezTo>
                  <a:pt x="190" y="761"/>
                  <a:pt x="191" y="759"/>
                  <a:pt x="189" y="756"/>
                </a:cubicBezTo>
                <a:cubicBezTo>
                  <a:pt x="190" y="756"/>
                  <a:pt x="190" y="756"/>
                  <a:pt x="190" y="755"/>
                </a:cubicBezTo>
                <a:cubicBezTo>
                  <a:pt x="189" y="754"/>
                  <a:pt x="190" y="753"/>
                  <a:pt x="189" y="752"/>
                </a:cubicBezTo>
                <a:cubicBezTo>
                  <a:pt x="189" y="752"/>
                  <a:pt x="189" y="751"/>
                  <a:pt x="190" y="751"/>
                </a:cubicBezTo>
                <a:cubicBezTo>
                  <a:pt x="189" y="750"/>
                  <a:pt x="189" y="749"/>
                  <a:pt x="189" y="749"/>
                </a:cubicBezTo>
                <a:cubicBezTo>
                  <a:pt x="189" y="747"/>
                  <a:pt x="189" y="746"/>
                  <a:pt x="189" y="745"/>
                </a:cubicBezTo>
                <a:cubicBezTo>
                  <a:pt x="189" y="745"/>
                  <a:pt x="189" y="744"/>
                  <a:pt x="189" y="743"/>
                </a:cubicBezTo>
                <a:cubicBezTo>
                  <a:pt x="189" y="743"/>
                  <a:pt x="189" y="742"/>
                  <a:pt x="189" y="742"/>
                </a:cubicBezTo>
                <a:cubicBezTo>
                  <a:pt x="188" y="739"/>
                  <a:pt x="189" y="737"/>
                  <a:pt x="188" y="734"/>
                </a:cubicBezTo>
                <a:cubicBezTo>
                  <a:pt x="189" y="734"/>
                  <a:pt x="188" y="733"/>
                  <a:pt x="189" y="733"/>
                </a:cubicBezTo>
                <a:cubicBezTo>
                  <a:pt x="188" y="731"/>
                  <a:pt x="188" y="729"/>
                  <a:pt x="188" y="727"/>
                </a:cubicBezTo>
                <a:cubicBezTo>
                  <a:pt x="187" y="724"/>
                  <a:pt x="188" y="721"/>
                  <a:pt x="187" y="718"/>
                </a:cubicBezTo>
                <a:cubicBezTo>
                  <a:pt x="188" y="717"/>
                  <a:pt x="187" y="717"/>
                  <a:pt x="188" y="717"/>
                </a:cubicBezTo>
                <a:cubicBezTo>
                  <a:pt x="187" y="713"/>
                  <a:pt x="187" y="710"/>
                  <a:pt x="188" y="707"/>
                </a:cubicBezTo>
                <a:cubicBezTo>
                  <a:pt x="188" y="707"/>
                  <a:pt x="187" y="707"/>
                  <a:pt x="187" y="707"/>
                </a:cubicBezTo>
                <a:cubicBezTo>
                  <a:pt x="187" y="706"/>
                  <a:pt x="188" y="706"/>
                  <a:pt x="188" y="705"/>
                </a:cubicBezTo>
                <a:cubicBezTo>
                  <a:pt x="188" y="705"/>
                  <a:pt x="187" y="705"/>
                  <a:pt x="187" y="704"/>
                </a:cubicBezTo>
                <a:cubicBezTo>
                  <a:pt x="187" y="704"/>
                  <a:pt x="188" y="703"/>
                  <a:pt x="188" y="702"/>
                </a:cubicBezTo>
                <a:cubicBezTo>
                  <a:pt x="188" y="701"/>
                  <a:pt x="187" y="699"/>
                  <a:pt x="188" y="698"/>
                </a:cubicBezTo>
                <a:cubicBezTo>
                  <a:pt x="187" y="696"/>
                  <a:pt x="187" y="694"/>
                  <a:pt x="187" y="693"/>
                </a:cubicBezTo>
                <a:cubicBezTo>
                  <a:pt x="187" y="691"/>
                  <a:pt x="187" y="690"/>
                  <a:pt x="187" y="688"/>
                </a:cubicBezTo>
                <a:cubicBezTo>
                  <a:pt x="187" y="688"/>
                  <a:pt x="187" y="688"/>
                  <a:pt x="187" y="688"/>
                </a:cubicBezTo>
                <a:cubicBezTo>
                  <a:pt x="187" y="688"/>
                  <a:pt x="188" y="688"/>
                  <a:pt x="188" y="688"/>
                </a:cubicBezTo>
                <a:close/>
                <a:moveTo>
                  <a:pt x="192" y="764"/>
                </a:moveTo>
                <a:cubicBezTo>
                  <a:pt x="192" y="764"/>
                  <a:pt x="192" y="764"/>
                  <a:pt x="192" y="763"/>
                </a:cubicBezTo>
                <a:cubicBezTo>
                  <a:pt x="192" y="764"/>
                  <a:pt x="192" y="764"/>
                  <a:pt x="192" y="764"/>
                </a:cubicBezTo>
                <a:cubicBezTo>
                  <a:pt x="192" y="764"/>
                  <a:pt x="191" y="764"/>
                  <a:pt x="191" y="764"/>
                </a:cubicBezTo>
                <a:cubicBezTo>
                  <a:pt x="191" y="764"/>
                  <a:pt x="191" y="764"/>
                  <a:pt x="191" y="764"/>
                </a:cubicBezTo>
                <a:cubicBezTo>
                  <a:pt x="191" y="764"/>
                  <a:pt x="192" y="764"/>
                  <a:pt x="192" y="765"/>
                </a:cubicBezTo>
                <a:cubicBezTo>
                  <a:pt x="192" y="764"/>
                  <a:pt x="192" y="764"/>
                  <a:pt x="192" y="764"/>
                </a:cubicBezTo>
                <a:cubicBezTo>
                  <a:pt x="192" y="764"/>
                  <a:pt x="192" y="764"/>
                  <a:pt x="192" y="764"/>
                </a:cubicBezTo>
                <a:close/>
                <a:moveTo>
                  <a:pt x="182" y="764"/>
                </a:moveTo>
                <a:cubicBezTo>
                  <a:pt x="182" y="764"/>
                  <a:pt x="182" y="764"/>
                  <a:pt x="182" y="764"/>
                </a:cubicBezTo>
                <a:cubicBezTo>
                  <a:pt x="182" y="764"/>
                  <a:pt x="182" y="764"/>
                  <a:pt x="182" y="763"/>
                </a:cubicBezTo>
                <a:cubicBezTo>
                  <a:pt x="182" y="763"/>
                  <a:pt x="182" y="763"/>
                  <a:pt x="182" y="763"/>
                </a:cubicBezTo>
                <a:cubicBezTo>
                  <a:pt x="182" y="762"/>
                  <a:pt x="182" y="762"/>
                  <a:pt x="182" y="762"/>
                </a:cubicBezTo>
                <a:cubicBezTo>
                  <a:pt x="182" y="762"/>
                  <a:pt x="182" y="762"/>
                  <a:pt x="182" y="762"/>
                </a:cubicBezTo>
                <a:cubicBezTo>
                  <a:pt x="182" y="762"/>
                  <a:pt x="182" y="762"/>
                  <a:pt x="182" y="763"/>
                </a:cubicBezTo>
                <a:cubicBezTo>
                  <a:pt x="182" y="763"/>
                  <a:pt x="182" y="763"/>
                  <a:pt x="182" y="764"/>
                </a:cubicBezTo>
                <a:close/>
                <a:moveTo>
                  <a:pt x="154" y="773"/>
                </a:moveTo>
                <a:cubicBezTo>
                  <a:pt x="154" y="773"/>
                  <a:pt x="154" y="774"/>
                  <a:pt x="154" y="775"/>
                </a:cubicBezTo>
                <a:cubicBezTo>
                  <a:pt x="154" y="776"/>
                  <a:pt x="154" y="776"/>
                  <a:pt x="154" y="777"/>
                </a:cubicBezTo>
                <a:cubicBezTo>
                  <a:pt x="154" y="777"/>
                  <a:pt x="155" y="777"/>
                  <a:pt x="155" y="777"/>
                </a:cubicBezTo>
                <a:cubicBezTo>
                  <a:pt x="155" y="777"/>
                  <a:pt x="155" y="777"/>
                  <a:pt x="155" y="777"/>
                </a:cubicBezTo>
                <a:cubicBezTo>
                  <a:pt x="155" y="776"/>
                  <a:pt x="155" y="776"/>
                  <a:pt x="155" y="775"/>
                </a:cubicBezTo>
                <a:cubicBezTo>
                  <a:pt x="155" y="774"/>
                  <a:pt x="155" y="773"/>
                  <a:pt x="155" y="773"/>
                </a:cubicBezTo>
                <a:cubicBezTo>
                  <a:pt x="155" y="772"/>
                  <a:pt x="154" y="772"/>
                  <a:pt x="154" y="772"/>
                </a:cubicBezTo>
                <a:cubicBezTo>
                  <a:pt x="154" y="772"/>
                  <a:pt x="154" y="772"/>
                  <a:pt x="154" y="772"/>
                </a:cubicBezTo>
                <a:cubicBezTo>
                  <a:pt x="154" y="773"/>
                  <a:pt x="154" y="773"/>
                  <a:pt x="154" y="773"/>
                </a:cubicBezTo>
                <a:close/>
                <a:moveTo>
                  <a:pt x="182" y="741"/>
                </a:moveTo>
                <a:cubicBezTo>
                  <a:pt x="182" y="741"/>
                  <a:pt x="182" y="741"/>
                  <a:pt x="182" y="741"/>
                </a:cubicBezTo>
                <a:cubicBezTo>
                  <a:pt x="182" y="741"/>
                  <a:pt x="182" y="741"/>
                  <a:pt x="182" y="741"/>
                </a:cubicBezTo>
                <a:cubicBezTo>
                  <a:pt x="182" y="741"/>
                  <a:pt x="182" y="741"/>
                  <a:pt x="182" y="741"/>
                </a:cubicBezTo>
                <a:cubicBezTo>
                  <a:pt x="182" y="741"/>
                  <a:pt x="182" y="742"/>
                  <a:pt x="182" y="742"/>
                </a:cubicBezTo>
                <a:cubicBezTo>
                  <a:pt x="182" y="742"/>
                  <a:pt x="182" y="742"/>
                  <a:pt x="182" y="742"/>
                </a:cubicBezTo>
                <a:cubicBezTo>
                  <a:pt x="182" y="742"/>
                  <a:pt x="182" y="742"/>
                  <a:pt x="183" y="742"/>
                </a:cubicBezTo>
                <a:cubicBezTo>
                  <a:pt x="182" y="742"/>
                  <a:pt x="182" y="741"/>
                  <a:pt x="182" y="741"/>
                </a:cubicBezTo>
                <a:close/>
                <a:moveTo>
                  <a:pt x="181" y="735"/>
                </a:moveTo>
                <a:cubicBezTo>
                  <a:pt x="181" y="735"/>
                  <a:pt x="181" y="735"/>
                  <a:pt x="181" y="735"/>
                </a:cubicBezTo>
                <a:cubicBezTo>
                  <a:pt x="181" y="735"/>
                  <a:pt x="181" y="735"/>
                  <a:pt x="181" y="735"/>
                </a:cubicBezTo>
                <a:cubicBezTo>
                  <a:pt x="181" y="736"/>
                  <a:pt x="181" y="738"/>
                  <a:pt x="181" y="739"/>
                </a:cubicBezTo>
                <a:cubicBezTo>
                  <a:pt x="181" y="739"/>
                  <a:pt x="181" y="739"/>
                  <a:pt x="181" y="739"/>
                </a:cubicBezTo>
                <a:cubicBezTo>
                  <a:pt x="182" y="739"/>
                  <a:pt x="182" y="739"/>
                  <a:pt x="182" y="739"/>
                </a:cubicBezTo>
                <a:cubicBezTo>
                  <a:pt x="182" y="738"/>
                  <a:pt x="182" y="736"/>
                  <a:pt x="182" y="735"/>
                </a:cubicBezTo>
                <a:cubicBezTo>
                  <a:pt x="182" y="735"/>
                  <a:pt x="182" y="735"/>
                  <a:pt x="181" y="735"/>
                </a:cubicBezTo>
                <a:close/>
                <a:moveTo>
                  <a:pt x="138" y="773"/>
                </a:moveTo>
                <a:cubicBezTo>
                  <a:pt x="138" y="773"/>
                  <a:pt x="138" y="773"/>
                  <a:pt x="138" y="773"/>
                </a:cubicBezTo>
                <a:cubicBezTo>
                  <a:pt x="139" y="771"/>
                  <a:pt x="138" y="770"/>
                  <a:pt x="138" y="768"/>
                </a:cubicBezTo>
                <a:cubicBezTo>
                  <a:pt x="138" y="767"/>
                  <a:pt x="138" y="767"/>
                  <a:pt x="138" y="766"/>
                </a:cubicBezTo>
                <a:cubicBezTo>
                  <a:pt x="138" y="766"/>
                  <a:pt x="138" y="766"/>
                  <a:pt x="137" y="766"/>
                </a:cubicBezTo>
                <a:cubicBezTo>
                  <a:pt x="137" y="766"/>
                  <a:pt x="137" y="766"/>
                  <a:pt x="137" y="766"/>
                </a:cubicBezTo>
                <a:cubicBezTo>
                  <a:pt x="137" y="766"/>
                  <a:pt x="137" y="766"/>
                  <a:pt x="137" y="766"/>
                </a:cubicBezTo>
                <a:cubicBezTo>
                  <a:pt x="137" y="767"/>
                  <a:pt x="137" y="767"/>
                  <a:pt x="138" y="768"/>
                </a:cubicBezTo>
                <a:cubicBezTo>
                  <a:pt x="138" y="770"/>
                  <a:pt x="138" y="771"/>
                  <a:pt x="138" y="773"/>
                </a:cubicBezTo>
                <a:cubicBezTo>
                  <a:pt x="138" y="773"/>
                  <a:pt x="138" y="773"/>
                  <a:pt x="138" y="773"/>
                </a:cubicBezTo>
                <a:close/>
                <a:moveTo>
                  <a:pt x="181" y="727"/>
                </a:moveTo>
                <a:cubicBezTo>
                  <a:pt x="181" y="727"/>
                  <a:pt x="181" y="728"/>
                  <a:pt x="181" y="729"/>
                </a:cubicBezTo>
                <a:cubicBezTo>
                  <a:pt x="181" y="729"/>
                  <a:pt x="181" y="729"/>
                  <a:pt x="181" y="729"/>
                </a:cubicBezTo>
                <a:cubicBezTo>
                  <a:pt x="181" y="729"/>
                  <a:pt x="181" y="729"/>
                  <a:pt x="182" y="729"/>
                </a:cubicBezTo>
                <a:cubicBezTo>
                  <a:pt x="182" y="728"/>
                  <a:pt x="182" y="727"/>
                  <a:pt x="182" y="727"/>
                </a:cubicBezTo>
                <a:cubicBezTo>
                  <a:pt x="182" y="725"/>
                  <a:pt x="182" y="723"/>
                  <a:pt x="181" y="721"/>
                </a:cubicBezTo>
                <a:cubicBezTo>
                  <a:pt x="181" y="721"/>
                  <a:pt x="181" y="721"/>
                  <a:pt x="181" y="721"/>
                </a:cubicBezTo>
                <a:cubicBezTo>
                  <a:pt x="181" y="720"/>
                  <a:pt x="182" y="720"/>
                  <a:pt x="181" y="719"/>
                </a:cubicBezTo>
                <a:cubicBezTo>
                  <a:pt x="181" y="719"/>
                  <a:pt x="181" y="719"/>
                  <a:pt x="181" y="719"/>
                </a:cubicBezTo>
                <a:cubicBezTo>
                  <a:pt x="181" y="719"/>
                  <a:pt x="181" y="719"/>
                  <a:pt x="181" y="719"/>
                </a:cubicBezTo>
                <a:cubicBezTo>
                  <a:pt x="181" y="717"/>
                  <a:pt x="181" y="716"/>
                  <a:pt x="181" y="714"/>
                </a:cubicBezTo>
                <a:cubicBezTo>
                  <a:pt x="181" y="714"/>
                  <a:pt x="181" y="714"/>
                  <a:pt x="181" y="714"/>
                </a:cubicBezTo>
                <a:cubicBezTo>
                  <a:pt x="181" y="713"/>
                  <a:pt x="181" y="712"/>
                  <a:pt x="181" y="712"/>
                </a:cubicBezTo>
                <a:cubicBezTo>
                  <a:pt x="180" y="713"/>
                  <a:pt x="180" y="713"/>
                  <a:pt x="180" y="714"/>
                </a:cubicBezTo>
                <a:cubicBezTo>
                  <a:pt x="180" y="714"/>
                  <a:pt x="180" y="714"/>
                  <a:pt x="180" y="714"/>
                </a:cubicBezTo>
                <a:cubicBezTo>
                  <a:pt x="180" y="716"/>
                  <a:pt x="180" y="717"/>
                  <a:pt x="181" y="719"/>
                </a:cubicBezTo>
                <a:cubicBezTo>
                  <a:pt x="180" y="719"/>
                  <a:pt x="180" y="719"/>
                  <a:pt x="180" y="719"/>
                </a:cubicBezTo>
                <a:cubicBezTo>
                  <a:pt x="181" y="719"/>
                  <a:pt x="179" y="721"/>
                  <a:pt x="180" y="720"/>
                </a:cubicBezTo>
                <a:cubicBezTo>
                  <a:pt x="180" y="720"/>
                  <a:pt x="180" y="720"/>
                  <a:pt x="180" y="720"/>
                </a:cubicBezTo>
                <a:cubicBezTo>
                  <a:pt x="181" y="720"/>
                  <a:pt x="181" y="720"/>
                  <a:pt x="181" y="720"/>
                </a:cubicBezTo>
                <a:cubicBezTo>
                  <a:pt x="181" y="720"/>
                  <a:pt x="180" y="720"/>
                  <a:pt x="181" y="720"/>
                </a:cubicBezTo>
                <a:cubicBezTo>
                  <a:pt x="181" y="722"/>
                  <a:pt x="181" y="725"/>
                  <a:pt x="181" y="727"/>
                </a:cubicBezTo>
                <a:close/>
                <a:moveTo>
                  <a:pt x="137" y="762"/>
                </a:moveTo>
                <a:cubicBezTo>
                  <a:pt x="137" y="763"/>
                  <a:pt x="137" y="763"/>
                  <a:pt x="137" y="764"/>
                </a:cubicBezTo>
                <a:cubicBezTo>
                  <a:pt x="137" y="764"/>
                  <a:pt x="137" y="764"/>
                  <a:pt x="137" y="764"/>
                </a:cubicBezTo>
                <a:cubicBezTo>
                  <a:pt x="138" y="764"/>
                  <a:pt x="138" y="764"/>
                  <a:pt x="138" y="764"/>
                </a:cubicBezTo>
                <a:cubicBezTo>
                  <a:pt x="138" y="763"/>
                  <a:pt x="138" y="763"/>
                  <a:pt x="138" y="762"/>
                </a:cubicBezTo>
                <a:cubicBezTo>
                  <a:pt x="138" y="761"/>
                  <a:pt x="138" y="761"/>
                  <a:pt x="138" y="760"/>
                </a:cubicBezTo>
                <a:cubicBezTo>
                  <a:pt x="138" y="760"/>
                  <a:pt x="137" y="760"/>
                  <a:pt x="137" y="760"/>
                </a:cubicBezTo>
                <a:cubicBezTo>
                  <a:pt x="137" y="760"/>
                  <a:pt x="137" y="760"/>
                  <a:pt x="137" y="760"/>
                </a:cubicBezTo>
                <a:cubicBezTo>
                  <a:pt x="137" y="760"/>
                  <a:pt x="137" y="760"/>
                  <a:pt x="137" y="760"/>
                </a:cubicBezTo>
                <a:cubicBezTo>
                  <a:pt x="137" y="761"/>
                  <a:pt x="137" y="761"/>
                  <a:pt x="137" y="762"/>
                </a:cubicBezTo>
                <a:close/>
                <a:moveTo>
                  <a:pt x="137" y="756"/>
                </a:moveTo>
                <a:cubicBezTo>
                  <a:pt x="137" y="757"/>
                  <a:pt x="137" y="757"/>
                  <a:pt x="137" y="758"/>
                </a:cubicBezTo>
                <a:cubicBezTo>
                  <a:pt x="137" y="758"/>
                  <a:pt x="137" y="758"/>
                  <a:pt x="137" y="758"/>
                </a:cubicBezTo>
                <a:cubicBezTo>
                  <a:pt x="137" y="758"/>
                  <a:pt x="137" y="758"/>
                  <a:pt x="137" y="758"/>
                </a:cubicBezTo>
                <a:cubicBezTo>
                  <a:pt x="137" y="757"/>
                  <a:pt x="138" y="757"/>
                  <a:pt x="137" y="756"/>
                </a:cubicBezTo>
                <a:cubicBezTo>
                  <a:pt x="137" y="756"/>
                  <a:pt x="137" y="756"/>
                  <a:pt x="137" y="756"/>
                </a:cubicBezTo>
                <a:cubicBezTo>
                  <a:pt x="137" y="756"/>
                  <a:pt x="137" y="756"/>
                  <a:pt x="137" y="756"/>
                </a:cubicBezTo>
                <a:cubicBezTo>
                  <a:pt x="137" y="756"/>
                  <a:pt x="137" y="756"/>
                  <a:pt x="137" y="756"/>
                </a:cubicBezTo>
                <a:close/>
                <a:moveTo>
                  <a:pt x="140" y="751"/>
                </a:moveTo>
                <a:cubicBezTo>
                  <a:pt x="140" y="751"/>
                  <a:pt x="141" y="751"/>
                  <a:pt x="141" y="751"/>
                </a:cubicBezTo>
                <a:cubicBezTo>
                  <a:pt x="141" y="751"/>
                  <a:pt x="141" y="751"/>
                  <a:pt x="141" y="751"/>
                </a:cubicBezTo>
                <a:cubicBezTo>
                  <a:pt x="141" y="749"/>
                  <a:pt x="141" y="748"/>
                  <a:pt x="141" y="746"/>
                </a:cubicBezTo>
                <a:cubicBezTo>
                  <a:pt x="141" y="745"/>
                  <a:pt x="141" y="744"/>
                  <a:pt x="141" y="743"/>
                </a:cubicBezTo>
                <a:cubicBezTo>
                  <a:pt x="141" y="742"/>
                  <a:pt x="140" y="742"/>
                  <a:pt x="140" y="742"/>
                </a:cubicBezTo>
                <a:cubicBezTo>
                  <a:pt x="140" y="742"/>
                  <a:pt x="140" y="742"/>
                  <a:pt x="140" y="742"/>
                </a:cubicBezTo>
                <a:cubicBezTo>
                  <a:pt x="140" y="742"/>
                  <a:pt x="140" y="743"/>
                  <a:pt x="140" y="743"/>
                </a:cubicBezTo>
                <a:cubicBezTo>
                  <a:pt x="140" y="744"/>
                  <a:pt x="140" y="745"/>
                  <a:pt x="140" y="746"/>
                </a:cubicBezTo>
                <a:cubicBezTo>
                  <a:pt x="140" y="748"/>
                  <a:pt x="141" y="749"/>
                  <a:pt x="140" y="751"/>
                </a:cubicBezTo>
                <a:close/>
                <a:moveTo>
                  <a:pt x="144" y="737"/>
                </a:moveTo>
                <a:cubicBezTo>
                  <a:pt x="144" y="737"/>
                  <a:pt x="144" y="738"/>
                  <a:pt x="144" y="738"/>
                </a:cubicBezTo>
                <a:cubicBezTo>
                  <a:pt x="144" y="738"/>
                  <a:pt x="144" y="738"/>
                  <a:pt x="145" y="738"/>
                </a:cubicBezTo>
                <a:cubicBezTo>
                  <a:pt x="145" y="738"/>
                  <a:pt x="145" y="738"/>
                  <a:pt x="145" y="738"/>
                </a:cubicBezTo>
                <a:cubicBezTo>
                  <a:pt x="145" y="738"/>
                  <a:pt x="145" y="737"/>
                  <a:pt x="145" y="737"/>
                </a:cubicBezTo>
                <a:cubicBezTo>
                  <a:pt x="145" y="737"/>
                  <a:pt x="144" y="737"/>
                  <a:pt x="144" y="737"/>
                </a:cubicBezTo>
                <a:cubicBezTo>
                  <a:pt x="144" y="737"/>
                  <a:pt x="144" y="737"/>
                  <a:pt x="144" y="737"/>
                </a:cubicBezTo>
                <a:cubicBezTo>
                  <a:pt x="144" y="737"/>
                  <a:pt x="144" y="737"/>
                  <a:pt x="144" y="737"/>
                </a:cubicBezTo>
                <a:close/>
                <a:moveTo>
                  <a:pt x="180" y="697"/>
                </a:moveTo>
                <a:cubicBezTo>
                  <a:pt x="180" y="696"/>
                  <a:pt x="180" y="695"/>
                  <a:pt x="180" y="694"/>
                </a:cubicBezTo>
                <a:cubicBezTo>
                  <a:pt x="180" y="694"/>
                  <a:pt x="180" y="694"/>
                  <a:pt x="179" y="695"/>
                </a:cubicBezTo>
                <a:cubicBezTo>
                  <a:pt x="179" y="694"/>
                  <a:pt x="179" y="693"/>
                  <a:pt x="180" y="693"/>
                </a:cubicBezTo>
                <a:cubicBezTo>
                  <a:pt x="180" y="692"/>
                  <a:pt x="180" y="691"/>
                  <a:pt x="180" y="690"/>
                </a:cubicBezTo>
                <a:cubicBezTo>
                  <a:pt x="180" y="689"/>
                  <a:pt x="180" y="688"/>
                  <a:pt x="180" y="688"/>
                </a:cubicBezTo>
                <a:cubicBezTo>
                  <a:pt x="180" y="688"/>
                  <a:pt x="180" y="687"/>
                  <a:pt x="180" y="687"/>
                </a:cubicBezTo>
                <a:cubicBezTo>
                  <a:pt x="180" y="687"/>
                  <a:pt x="180" y="687"/>
                  <a:pt x="180" y="687"/>
                </a:cubicBezTo>
                <a:cubicBezTo>
                  <a:pt x="181" y="686"/>
                  <a:pt x="180" y="684"/>
                  <a:pt x="180" y="683"/>
                </a:cubicBezTo>
                <a:cubicBezTo>
                  <a:pt x="180" y="682"/>
                  <a:pt x="180" y="682"/>
                  <a:pt x="180" y="681"/>
                </a:cubicBezTo>
                <a:cubicBezTo>
                  <a:pt x="180" y="681"/>
                  <a:pt x="180" y="681"/>
                  <a:pt x="180" y="681"/>
                </a:cubicBezTo>
                <a:cubicBezTo>
                  <a:pt x="180" y="681"/>
                  <a:pt x="180" y="681"/>
                  <a:pt x="180" y="681"/>
                </a:cubicBezTo>
                <a:cubicBezTo>
                  <a:pt x="180" y="681"/>
                  <a:pt x="180" y="681"/>
                  <a:pt x="180" y="681"/>
                </a:cubicBezTo>
                <a:cubicBezTo>
                  <a:pt x="180" y="682"/>
                  <a:pt x="180" y="682"/>
                  <a:pt x="181" y="683"/>
                </a:cubicBezTo>
                <a:cubicBezTo>
                  <a:pt x="181" y="684"/>
                  <a:pt x="181" y="686"/>
                  <a:pt x="181" y="687"/>
                </a:cubicBezTo>
                <a:cubicBezTo>
                  <a:pt x="181" y="687"/>
                  <a:pt x="181" y="688"/>
                  <a:pt x="181" y="688"/>
                </a:cubicBezTo>
                <a:cubicBezTo>
                  <a:pt x="181" y="688"/>
                  <a:pt x="181" y="689"/>
                  <a:pt x="181" y="690"/>
                </a:cubicBezTo>
                <a:cubicBezTo>
                  <a:pt x="180" y="691"/>
                  <a:pt x="180" y="692"/>
                  <a:pt x="180" y="693"/>
                </a:cubicBezTo>
                <a:cubicBezTo>
                  <a:pt x="181" y="693"/>
                  <a:pt x="181" y="693"/>
                  <a:pt x="181" y="694"/>
                </a:cubicBezTo>
                <a:cubicBezTo>
                  <a:pt x="181" y="695"/>
                  <a:pt x="181" y="696"/>
                  <a:pt x="180" y="697"/>
                </a:cubicBezTo>
                <a:cubicBezTo>
                  <a:pt x="180" y="698"/>
                  <a:pt x="180" y="699"/>
                  <a:pt x="180" y="700"/>
                </a:cubicBezTo>
                <a:cubicBezTo>
                  <a:pt x="180" y="700"/>
                  <a:pt x="180" y="700"/>
                  <a:pt x="180" y="700"/>
                </a:cubicBezTo>
                <a:cubicBezTo>
                  <a:pt x="181" y="701"/>
                  <a:pt x="181" y="702"/>
                  <a:pt x="181" y="702"/>
                </a:cubicBezTo>
                <a:cubicBezTo>
                  <a:pt x="181" y="703"/>
                  <a:pt x="181" y="703"/>
                  <a:pt x="181" y="703"/>
                </a:cubicBezTo>
                <a:cubicBezTo>
                  <a:pt x="181" y="703"/>
                  <a:pt x="181" y="704"/>
                  <a:pt x="181" y="705"/>
                </a:cubicBezTo>
                <a:cubicBezTo>
                  <a:pt x="181" y="705"/>
                  <a:pt x="181" y="705"/>
                  <a:pt x="181" y="705"/>
                </a:cubicBezTo>
                <a:cubicBezTo>
                  <a:pt x="180" y="705"/>
                  <a:pt x="180" y="705"/>
                  <a:pt x="180" y="705"/>
                </a:cubicBezTo>
                <a:cubicBezTo>
                  <a:pt x="180" y="704"/>
                  <a:pt x="180" y="703"/>
                  <a:pt x="180" y="703"/>
                </a:cubicBezTo>
                <a:cubicBezTo>
                  <a:pt x="180" y="702"/>
                  <a:pt x="180" y="702"/>
                  <a:pt x="180" y="702"/>
                </a:cubicBezTo>
                <a:cubicBezTo>
                  <a:pt x="180" y="702"/>
                  <a:pt x="180" y="702"/>
                  <a:pt x="179" y="702"/>
                </a:cubicBezTo>
                <a:cubicBezTo>
                  <a:pt x="179" y="701"/>
                  <a:pt x="179" y="701"/>
                  <a:pt x="180" y="700"/>
                </a:cubicBezTo>
                <a:cubicBezTo>
                  <a:pt x="179" y="699"/>
                  <a:pt x="180" y="698"/>
                  <a:pt x="180" y="697"/>
                </a:cubicBezTo>
                <a:close/>
                <a:moveTo>
                  <a:pt x="180" y="701"/>
                </a:moveTo>
                <a:cubicBezTo>
                  <a:pt x="180" y="701"/>
                  <a:pt x="180" y="701"/>
                  <a:pt x="180" y="701"/>
                </a:cubicBezTo>
                <a:cubicBezTo>
                  <a:pt x="180" y="701"/>
                  <a:pt x="180" y="702"/>
                  <a:pt x="180" y="702"/>
                </a:cubicBezTo>
                <a:cubicBezTo>
                  <a:pt x="180" y="701"/>
                  <a:pt x="180" y="701"/>
                  <a:pt x="180" y="701"/>
                </a:cubicBezTo>
                <a:close/>
                <a:moveTo>
                  <a:pt x="188" y="683"/>
                </a:moveTo>
                <a:cubicBezTo>
                  <a:pt x="188" y="683"/>
                  <a:pt x="188" y="683"/>
                  <a:pt x="188" y="683"/>
                </a:cubicBezTo>
                <a:cubicBezTo>
                  <a:pt x="188" y="683"/>
                  <a:pt x="187" y="684"/>
                  <a:pt x="187" y="684"/>
                </a:cubicBezTo>
                <a:cubicBezTo>
                  <a:pt x="187" y="684"/>
                  <a:pt x="188" y="684"/>
                  <a:pt x="188" y="684"/>
                </a:cubicBezTo>
                <a:cubicBezTo>
                  <a:pt x="188" y="684"/>
                  <a:pt x="188" y="684"/>
                  <a:pt x="188" y="684"/>
                </a:cubicBezTo>
                <a:cubicBezTo>
                  <a:pt x="188" y="684"/>
                  <a:pt x="188" y="684"/>
                  <a:pt x="188" y="683"/>
                </a:cubicBezTo>
                <a:cubicBezTo>
                  <a:pt x="188" y="683"/>
                  <a:pt x="188" y="683"/>
                  <a:pt x="188" y="683"/>
                </a:cubicBezTo>
                <a:cubicBezTo>
                  <a:pt x="188" y="683"/>
                  <a:pt x="188" y="683"/>
                  <a:pt x="188" y="683"/>
                </a:cubicBezTo>
                <a:cubicBezTo>
                  <a:pt x="188" y="683"/>
                  <a:pt x="188" y="683"/>
                  <a:pt x="188" y="683"/>
                </a:cubicBezTo>
                <a:cubicBezTo>
                  <a:pt x="188" y="683"/>
                  <a:pt x="188" y="683"/>
                  <a:pt x="188" y="683"/>
                </a:cubicBezTo>
                <a:close/>
                <a:moveTo>
                  <a:pt x="187" y="641"/>
                </a:moveTo>
                <a:cubicBezTo>
                  <a:pt x="187" y="641"/>
                  <a:pt x="187" y="641"/>
                  <a:pt x="187" y="641"/>
                </a:cubicBezTo>
                <a:cubicBezTo>
                  <a:pt x="187" y="641"/>
                  <a:pt x="187" y="641"/>
                  <a:pt x="187" y="641"/>
                </a:cubicBezTo>
                <a:cubicBezTo>
                  <a:pt x="187" y="641"/>
                  <a:pt x="187" y="641"/>
                  <a:pt x="187" y="642"/>
                </a:cubicBezTo>
                <a:cubicBezTo>
                  <a:pt x="187" y="641"/>
                  <a:pt x="187" y="641"/>
                  <a:pt x="187" y="641"/>
                </a:cubicBezTo>
                <a:cubicBezTo>
                  <a:pt x="187" y="642"/>
                  <a:pt x="186" y="642"/>
                  <a:pt x="186" y="642"/>
                </a:cubicBezTo>
                <a:cubicBezTo>
                  <a:pt x="186" y="643"/>
                  <a:pt x="187" y="644"/>
                  <a:pt x="186" y="645"/>
                </a:cubicBezTo>
                <a:cubicBezTo>
                  <a:pt x="188" y="647"/>
                  <a:pt x="186" y="649"/>
                  <a:pt x="187" y="651"/>
                </a:cubicBezTo>
                <a:cubicBezTo>
                  <a:pt x="187" y="650"/>
                  <a:pt x="187" y="650"/>
                  <a:pt x="187" y="651"/>
                </a:cubicBezTo>
                <a:cubicBezTo>
                  <a:pt x="187" y="652"/>
                  <a:pt x="187" y="651"/>
                  <a:pt x="187" y="652"/>
                </a:cubicBezTo>
                <a:cubicBezTo>
                  <a:pt x="187" y="652"/>
                  <a:pt x="187" y="653"/>
                  <a:pt x="187" y="654"/>
                </a:cubicBezTo>
                <a:cubicBezTo>
                  <a:pt x="185" y="656"/>
                  <a:pt x="188" y="657"/>
                  <a:pt x="186" y="659"/>
                </a:cubicBezTo>
                <a:cubicBezTo>
                  <a:pt x="187" y="660"/>
                  <a:pt x="187" y="660"/>
                  <a:pt x="187" y="661"/>
                </a:cubicBezTo>
                <a:cubicBezTo>
                  <a:pt x="187" y="662"/>
                  <a:pt x="187" y="661"/>
                  <a:pt x="187" y="662"/>
                </a:cubicBezTo>
                <a:cubicBezTo>
                  <a:pt x="187" y="663"/>
                  <a:pt x="187" y="663"/>
                  <a:pt x="188" y="663"/>
                </a:cubicBezTo>
                <a:cubicBezTo>
                  <a:pt x="188" y="663"/>
                  <a:pt x="188" y="663"/>
                  <a:pt x="188" y="663"/>
                </a:cubicBezTo>
                <a:cubicBezTo>
                  <a:pt x="187" y="663"/>
                  <a:pt x="187" y="664"/>
                  <a:pt x="187" y="664"/>
                </a:cubicBezTo>
                <a:cubicBezTo>
                  <a:pt x="188" y="666"/>
                  <a:pt x="186" y="668"/>
                  <a:pt x="188" y="670"/>
                </a:cubicBezTo>
                <a:cubicBezTo>
                  <a:pt x="188" y="670"/>
                  <a:pt x="188" y="670"/>
                  <a:pt x="188" y="670"/>
                </a:cubicBezTo>
                <a:cubicBezTo>
                  <a:pt x="187" y="670"/>
                  <a:pt x="187" y="670"/>
                  <a:pt x="187" y="671"/>
                </a:cubicBezTo>
                <a:cubicBezTo>
                  <a:pt x="187" y="671"/>
                  <a:pt x="188" y="672"/>
                  <a:pt x="187" y="672"/>
                </a:cubicBezTo>
                <a:cubicBezTo>
                  <a:pt x="187" y="673"/>
                  <a:pt x="187" y="673"/>
                  <a:pt x="188" y="673"/>
                </a:cubicBezTo>
                <a:cubicBezTo>
                  <a:pt x="188" y="673"/>
                  <a:pt x="188" y="673"/>
                  <a:pt x="188" y="673"/>
                </a:cubicBezTo>
                <a:cubicBezTo>
                  <a:pt x="187" y="674"/>
                  <a:pt x="188" y="674"/>
                  <a:pt x="188" y="675"/>
                </a:cubicBezTo>
                <a:cubicBezTo>
                  <a:pt x="188" y="675"/>
                  <a:pt x="188" y="675"/>
                  <a:pt x="188" y="675"/>
                </a:cubicBezTo>
                <a:cubicBezTo>
                  <a:pt x="188" y="675"/>
                  <a:pt x="188" y="675"/>
                  <a:pt x="188" y="675"/>
                </a:cubicBezTo>
                <a:cubicBezTo>
                  <a:pt x="188" y="675"/>
                  <a:pt x="187" y="675"/>
                  <a:pt x="187" y="676"/>
                </a:cubicBezTo>
                <a:cubicBezTo>
                  <a:pt x="187" y="676"/>
                  <a:pt x="187" y="676"/>
                  <a:pt x="188" y="676"/>
                </a:cubicBezTo>
                <a:cubicBezTo>
                  <a:pt x="188" y="676"/>
                  <a:pt x="188" y="676"/>
                  <a:pt x="188" y="676"/>
                </a:cubicBezTo>
                <a:cubicBezTo>
                  <a:pt x="187" y="677"/>
                  <a:pt x="187" y="678"/>
                  <a:pt x="187" y="678"/>
                </a:cubicBezTo>
                <a:cubicBezTo>
                  <a:pt x="188" y="679"/>
                  <a:pt x="188" y="680"/>
                  <a:pt x="187" y="680"/>
                </a:cubicBezTo>
                <a:cubicBezTo>
                  <a:pt x="187" y="680"/>
                  <a:pt x="187" y="681"/>
                  <a:pt x="187" y="681"/>
                </a:cubicBezTo>
                <a:cubicBezTo>
                  <a:pt x="187" y="681"/>
                  <a:pt x="188" y="681"/>
                  <a:pt x="188" y="681"/>
                </a:cubicBezTo>
                <a:cubicBezTo>
                  <a:pt x="188" y="680"/>
                  <a:pt x="188" y="679"/>
                  <a:pt x="188" y="678"/>
                </a:cubicBezTo>
                <a:cubicBezTo>
                  <a:pt x="188" y="678"/>
                  <a:pt x="188" y="677"/>
                  <a:pt x="188" y="677"/>
                </a:cubicBezTo>
                <a:cubicBezTo>
                  <a:pt x="189" y="676"/>
                  <a:pt x="189" y="676"/>
                  <a:pt x="188" y="675"/>
                </a:cubicBezTo>
                <a:cubicBezTo>
                  <a:pt x="189" y="675"/>
                  <a:pt x="189" y="675"/>
                  <a:pt x="189" y="675"/>
                </a:cubicBezTo>
                <a:cubicBezTo>
                  <a:pt x="189" y="675"/>
                  <a:pt x="189" y="675"/>
                  <a:pt x="189" y="675"/>
                </a:cubicBezTo>
                <a:cubicBezTo>
                  <a:pt x="189" y="675"/>
                  <a:pt x="189" y="675"/>
                  <a:pt x="189" y="675"/>
                </a:cubicBezTo>
                <a:cubicBezTo>
                  <a:pt x="188" y="674"/>
                  <a:pt x="188" y="674"/>
                  <a:pt x="188" y="673"/>
                </a:cubicBezTo>
                <a:cubicBezTo>
                  <a:pt x="188" y="673"/>
                  <a:pt x="188" y="673"/>
                  <a:pt x="188" y="673"/>
                </a:cubicBezTo>
                <a:cubicBezTo>
                  <a:pt x="189" y="673"/>
                  <a:pt x="188" y="671"/>
                  <a:pt x="189" y="670"/>
                </a:cubicBezTo>
                <a:cubicBezTo>
                  <a:pt x="189" y="670"/>
                  <a:pt x="189" y="670"/>
                  <a:pt x="188" y="670"/>
                </a:cubicBezTo>
                <a:cubicBezTo>
                  <a:pt x="188" y="670"/>
                  <a:pt x="188" y="670"/>
                  <a:pt x="188" y="669"/>
                </a:cubicBezTo>
                <a:cubicBezTo>
                  <a:pt x="189" y="669"/>
                  <a:pt x="189" y="669"/>
                  <a:pt x="189" y="669"/>
                </a:cubicBezTo>
                <a:cubicBezTo>
                  <a:pt x="189" y="667"/>
                  <a:pt x="190" y="665"/>
                  <a:pt x="188" y="663"/>
                </a:cubicBezTo>
                <a:cubicBezTo>
                  <a:pt x="189" y="663"/>
                  <a:pt x="189" y="663"/>
                  <a:pt x="189" y="663"/>
                </a:cubicBezTo>
                <a:cubicBezTo>
                  <a:pt x="189" y="663"/>
                  <a:pt x="189" y="663"/>
                  <a:pt x="189" y="663"/>
                </a:cubicBezTo>
                <a:cubicBezTo>
                  <a:pt x="189" y="663"/>
                  <a:pt x="189" y="662"/>
                  <a:pt x="189" y="662"/>
                </a:cubicBezTo>
                <a:cubicBezTo>
                  <a:pt x="188" y="661"/>
                  <a:pt x="189" y="659"/>
                  <a:pt x="189" y="657"/>
                </a:cubicBezTo>
                <a:cubicBezTo>
                  <a:pt x="189" y="656"/>
                  <a:pt x="189" y="654"/>
                  <a:pt x="189" y="652"/>
                </a:cubicBezTo>
                <a:cubicBezTo>
                  <a:pt x="189" y="652"/>
                  <a:pt x="189" y="652"/>
                  <a:pt x="189" y="651"/>
                </a:cubicBezTo>
                <a:cubicBezTo>
                  <a:pt x="189" y="649"/>
                  <a:pt x="188" y="647"/>
                  <a:pt x="189" y="644"/>
                </a:cubicBezTo>
                <a:cubicBezTo>
                  <a:pt x="187" y="643"/>
                  <a:pt x="189" y="642"/>
                  <a:pt x="188" y="642"/>
                </a:cubicBezTo>
                <a:cubicBezTo>
                  <a:pt x="187" y="642"/>
                  <a:pt x="187" y="642"/>
                  <a:pt x="187" y="642"/>
                </a:cubicBezTo>
                <a:cubicBezTo>
                  <a:pt x="188" y="642"/>
                  <a:pt x="188" y="641"/>
                  <a:pt x="187" y="641"/>
                </a:cubicBezTo>
                <a:cubicBezTo>
                  <a:pt x="187" y="641"/>
                  <a:pt x="187" y="641"/>
                  <a:pt x="187" y="641"/>
                </a:cubicBezTo>
                <a:close/>
                <a:moveTo>
                  <a:pt x="128" y="654"/>
                </a:moveTo>
                <a:cubicBezTo>
                  <a:pt x="128" y="654"/>
                  <a:pt x="128" y="654"/>
                  <a:pt x="128" y="654"/>
                </a:cubicBezTo>
                <a:cubicBezTo>
                  <a:pt x="128" y="654"/>
                  <a:pt x="128" y="654"/>
                  <a:pt x="128" y="654"/>
                </a:cubicBezTo>
                <a:cubicBezTo>
                  <a:pt x="128" y="654"/>
                  <a:pt x="128" y="654"/>
                  <a:pt x="128" y="654"/>
                </a:cubicBezTo>
                <a:cubicBezTo>
                  <a:pt x="128" y="659"/>
                  <a:pt x="128" y="664"/>
                  <a:pt x="128" y="668"/>
                </a:cubicBezTo>
                <a:cubicBezTo>
                  <a:pt x="128" y="681"/>
                  <a:pt x="128" y="694"/>
                  <a:pt x="129" y="706"/>
                </a:cubicBezTo>
                <a:cubicBezTo>
                  <a:pt x="129" y="706"/>
                  <a:pt x="129" y="707"/>
                  <a:pt x="129" y="707"/>
                </a:cubicBezTo>
                <a:cubicBezTo>
                  <a:pt x="129" y="707"/>
                  <a:pt x="129" y="706"/>
                  <a:pt x="129" y="706"/>
                </a:cubicBezTo>
                <a:cubicBezTo>
                  <a:pt x="128" y="694"/>
                  <a:pt x="128" y="681"/>
                  <a:pt x="128" y="668"/>
                </a:cubicBezTo>
                <a:cubicBezTo>
                  <a:pt x="128" y="664"/>
                  <a:pt x="128" y="659"/>
                  <a:pt x="128" y="654"/>
                </a:cubicBezTo>
                <a:close/>
                <a:moveTo>
                  <a:pt x="137" y="698"/>
                </a:moveTo>
                <a:cubicBezTo>
                  <a:pt x="137" y="698"/>
                  <a:pt x="137" y="698"/>
                  <a:pt x="137" y="698"/>
                </a:cubicBezTo>
                <a:cubicBezTo>
                  <a:pt x="137" y="698"/>
                  <a:pt x="137" y="698"/>
                  <a:pt x="137" y="698"/>
                </a:cubicBezTo>
                <a:cubicBezTo>
                  <a:pt x="137" y="698"/>
                  <a:pt x="137" y="697"/>
                  <a:pt x="137" y="697"/>
                </a:cubicBezTo>
                <a:cubicBezTo>
                  <a:pt x="137" y="697"/>
                  <a:pt x="137" y="697"/>
                  <a:pt x="137" y="697"/>
                </a:cubicBezTo>
                <a:cubicBezTo>
                  <a:pt x="137" y="697"/>
                  <a:pt x="137" y="697"/>
                  <a:pt x="137" y="697"/>
                </a:cubicBezTo>
                <a:cubicBezTo>
                  <a:pt x="137" y="697"/>
                  <a:pt x="137" y="697"/>
                  <a:pt x="137" y="697"/>
                </a:cubicBezTo>
                <a:cubicBezTo>
                  <a:pt x="137" y="697"/>
                  <a:pt x="137" y="698"/>
                  <a:pt x="137" y="698"/>
                </a:cubicBezTo>
                <a:close/>
                <a:moveTo>
                  <a:pt x="180" y="658"/>
                </a:moveTo>
                <a:cubicBezTo>
                  <a:pt x="180" y="658"/>
                  <a:pt x="180" y="658"/>
                  <a:pt x="180" y="658"/>
                </a:cubicBezTo>
                <a:cubicBezTo>
                  <a:pt x="180" y="658"/>
                  <a:pt x="181" y="658"/>
                  <a:pt x="181" y="658"/>
                </a:cubicBezTo>
                <a:cubicBezTo>
                  <a:pt x="180" y="657"/>
                  <a:pt x="180" y="657"/>
                  <a:pt x="180" y="657"/>
                </a:cubicBezTo>
                <a:cubicBezTo>
                  <a:pt x="180" y="657"/>
                  <a:pt x="180" y="657"/>
                  <a:pt x="181" y="657"/>
                </a:cubicBezTo>
                <a:cubicBezTo>
                  <a:pt x="181" y="657"/>
                  <a:pt x="181" y="657"/>
                  <a:pt x="180" y="656"/>
                </a:cubicBezTo>
                <a:cubicBezTo>
                  <a:pt x="180" y="656"/>
                  <a:pt x="180" y="656"/>
                  <a:pt x="180" y="657"/>
                </a:cubicBezTo>
                <a:cubicBezTo>
                  <a:pt x="180" y="657"/>
                  <a:pt x="180" y="657"/>
                  <a:pt x="180" y="657"/>
                </a:cubicBezTo>
                <a:cubicBezTo>
                  <a:pt x="180" y="657"/>
                  <a:pt x="180" y="657"/>
                  <a:pt x="180" y="658"/>
                </a:cubicBezTo>
                <a:close/>
                <a:moveTo>
                  <a:pt x="172" y="567"/>
                </a:moveTo>
                <a:cubicBezTo>
                  <a:pt x="172" y="567"/>
                  <a:pt x="172" y="567"/>
                  <a:pt x="171" y="568"/>
                </a:cubicBezTo>
                <a:cubicBezTo>
                  <a:pt x="171" y="568"/>
                  <a:pt x="171" y="568"/>
                  <a:pt x="171" y="568"/>
                </a:cubicBezTo>
                <a:cubicBezTo>
                  <a:pt x="172" y="568"/>
                  <a:pt x="172" y="568"/>
                  <a:pt x="172" y="568"/>
                </a:cubicBezTo>
                <a:cubicBezTo>
                  <a:pt x="172" y="567"/>
                  <a:pt x="172" y="567"/>
                  <a:pt x="172" y="567"/>
                </a:cubicBezTo>
                <a:cubicBezTo>
                  <a:pt x="172" y="567"/>
                  <a:pt x="172" y="567"/>
                  <a:pt x="172" y="567"/>
                </a:cubicBezTo>
                <a:cubicBezTo>
                  <a:pt x="172" y="568"/>
                  <a:pt x="172" y="569"/>
                  <a:pt x="172" y="569"/>
                </a:cubicBezTo>
                <a:cubicBezTo>
                  <a:pt x="172" y="569"/>
                  <a:pt x="172" y="569"/>
                  <a:pt x="172" y="569"/>
                </a:cubicBezTo>
                <a:cubicBezTo>
                  <a:pt x="172" y="570"/>
                  <a:pt x="172" y="570"/>
                  <a:pt x="172" y="570"/>
                </a:cubicBezTo>
                <a:cubicBezTo>
                  <a:pt x="171" y="570"/>
                  <a:pt x="171" y="570"/>
                  <a:pt x="171" y="570"/>
                </a:cubicBezTo>
                <a:cubicBezTo>
                  <a:pt x="171" y="570"/>
                  <a:pt x="172" y="572"/>
                  <a:pt x="170" y="572"/>
                </a:cubicBezTo>
                <a:cubicBezTo>
                  <a:pt x="170" y="574"/>
                  <a:pt x="172" y="577"/>
                  <a:pt x="170" y="578"/>
                </a:cubicBezTo>
                <a:cubicBezTo>
                  <a:pt x="171" y="595"/>
                  <a:pt x="171" y="612"/>
                  <a:pt x="173" y="630"/>
                </a:cubicBezTo>
                <a:cubicBezTo>
                  <a:pt x="173" y="630"/>
                  <a:pt x="173" y="630"/>
                  <a:pt x="173" y="630"/>
                </a:cubicBezTo>
                <a:cubicBezTo>
                  <a:pt x="173" y="631"/>
                  <a:pt x="173" y="632"/>
                  <a:pt x="173" y="633"/>
                </a:cubicBezTo>
                <a:cubicBezTo>
                  <a:pt x="173" y="634"/>
                  <a:pt x="173" y="635"/>
                  <a:pt x="173" y="636"/>
                </a:cubicBezTo>
                <a:cubicBezTo>
                  <a:pt x="173" y="636"/>
                  <a:pt x="173" y="637"/>
                  <a:pt x="173" y="637"/>
                </a:cubicBezTo>
                <a:cubicBezTo>
                  <a:pt x="173" y="637"/>
                  <a:pt x="173" y="637"/>
                  <a:pt x="173" y="637"/>
                </a:cubicBezTo>
                <a:cubicBezTo>
                  <a:pt x="173" y="638"/>
                  <a:pt x="173" y="638"/>
                  <a:pt x="173" y="639"/>
                </a:cubicBezTo>
                <a:cubicBezTo>
                  <a:pt x="173" y="639"/>
                  <a:pt x="173" y="640"/>
                  <a:pt x="173" y="640"/>
                </a:cubicBezTo>
                <a:cubicBezTo>
                  <a:pt x="173" y="640"/>
                  <a:pt x="173" y="640"/>
                  <a:pt x="173" y="640"/>
                </a:cubicBezTo>
                <a:cubicBezTo>
                  <a:pt x="173" y="641"/>
                  <a:pt x="173" y="640"/>
                  <a:pt x="173" y="640"/>
                </a:cubicBezTo>
                <a:cubicBezTo>
                  <a:pt x="174" y="640"/>
                  <a:pt x="174" y="639"/>
                  <a:pt x="173" y="639"/>
                </a:cubicBezTo>
                <a:cubicBezTo>
                  <a:pt x="173" y="638"/>
                  <a:pt x="173" y="638"/>
                  <a:pt x="174" y="637"/>
                </a:cubicBezTo>
                <a:cubicBezTo>
                  <a:pt x="174" y="638"/>
                  <a:pt x="174" y="638"/>
                  <a:pt x="174" y="638"/>
                </a:cubicBezTo>
                <a:cubicBezTo>
                  <a:pt x="174" y="639"/>
                  <a:pt x="174" y="639"/>
                  <a:pt x="174" y="639"/>
                </a:cubicBezTo>
                <a:cubicBezTo>
                  <a:pt x="174" y="639"/>
                  <a:pt x="174" y="638"/>
                  <a:pt x="174" y="638"/>
                </a:cubicBezTo>
                <a:cubicBezTo>
                  <a:pt x="174" y="638"/>
                  <a:pt x="174" y="637"/>
                  <a:pt x="174" y="637"/>
                </a:cubicBezTo>
                <a:cubicBezTo>
                  <a:pt x="174" y="637"/>
                  <a:pt x="174" y="637"/>
                  <a:pt x="174" y="637"/>
                </a:cubicBezTo>
                <a:cubicBezTo>
                  <a:pt x="174" y="637"/>
                  <a:pt x="174" y="637"/>
                  <a:pt x="174" y="637"/>
                </a:cubicBezTo>
                <a:cubicBezTo>
                  <a:pt x="175" y="637"/>
                  <a:pt x="175" y="637"/>
                  <a:pt x="175" y="637"/>
                </a:cubicBezTo>
                <a:cubicBezTo>
                  <a:pt x="175" y="638"/>
                  <a:pt x="175" y="638"/>
                  <a:pt x="175" y="638"/>
                </a:cubicBezTo>
                <a:cubicBezTo>
                  <a:pt x="175" y="637"/>
                  <a:pt x="175" y="637"/>
                  <a:pt x="175" y="637"/>
                </a:cubicBezTo>
                <a:cubicBezTo>
                  <a:pt x="175" y="637"/>
                  <a:pt x="175" y="637"/>
                  <a:pt x="175" y="637"/>
                </a:cubicBezTo>
                <a:cubicBezTo>
                  <a:pt x="175" y="637"/>
                  <a:pt x="175" y="637"/>
                  <a:pt x="175" y="637"/>
                </a:cubicBezTo>
                <a:cubicBezTo>
                  <a:pt x="175" y="636"/>
                  <a:pt x="175" y="636"/>
                  <a:pt x="175" y="635"/>
                </a:cubicBezTo>
                <a:cubicBezTo>
                  <a:pt x="174" y="635"/>
                  <a:pt x="174" y="636"/>
                  <a:pt x="173" y="636"/>
                </a:cubicBezTo>
                <a:cubicBezTo>
                  <a:pt x="173" y="635"/>
                  <a:pt x="173" y="634"/>
                  <a:pt x="173" y="633"/>
                </a:cubicBezTo>
                <a:cubicBezTo>
                  <a:pt x="173" y="632"/>
                  <a:pt x="173" y="631"/>
                  <a:pt x="173" y="630"/>
                </a:cubicBezTo>
                <a:cubicBezTo>
                  <a:pt x="173" y="630"/>
                  <a:pt x="173" y="630"/>
                  <a:pt x="173" y="630"/>
                </a:cubicBezTo>
                <a:cubicBezTo>
                  <a:pt x="173" y="630"/>
                  <a:pt x="173" y="630"/>
                  <a:pt x="173" y="630"/>
                </a:cubicBezTo>
                <a:cubicBezTo>
                  <a:pt x="173" y="629"/>
                  <a:pt x="174" y="629"/>
                  <a:pt x="174" y="629"/>
                </a:cubicBezTo>
                <a:cubicBezTo>
                  <a:pt x="174" y="629"/>
                  <a:pt x="174" y="629"/>
                  <a:pt x="174" y="629"/>
                </a:cubicBezTo>
                <a:cubicBezTo>
                  <a:pt x="174" y="629"/>
                  <a:pt x="174" y="629"/>
                  <a:pt x="174" y="629"/>
                </a:cubicBezTo>
                <a:cubicBezTo>
                  <a:pt x="174" y="629"/>
                  <a:pt x="174" y="629"/>
                  <a:pt x="174" y="629"/>
                </a:cubicBezTo>
                <a:cubicBezTo>
                  <a:pt x="174" y="629"/>
                  <a:pt x="174" y="630"/>
                  <a:pt x="175" y="630"/>
                </a:cubicBezTo>
                <a:cubicBezTo>
                  <a:pt x="175" y="629"/>
                  <a:pt x="175" y="629"/>
                  <a:pt x="175" y="629"/>
                </a:cubicBezTo>
                <a:cubicBezTo>
                  <a:pt x="175" y="629"/>
                  <a:pt x="175" y="629"/>
                  <a:pt x="175" y="629"/>
                </a:cubicBezTo>
                <a:cubicBezTo>
                  <a:pt x="175" y="629"/>
                  <a:pt x="175" y="629"/>
                  <a:pt x="175" y="629"/>
                </a:cubicBezTo>
                <a:cubicBezTo>
                  <a:pt x="176" y="628"/>
                  <a:pt x="175" y="627"/>
                  <a:pt x="176" y="626"/>
                </a:cubicBezTo>
                <a:cubicBezTo>
                  <a:pt x="176" y="626"/>
                  <a:pt x="176" y="626"/>
                  <a:pt x="175" y="625"/>
                </a:cubicBezTo>
                <a:cubicBezTo>
                  <a:pt x="177" y="624"/>
                  <a:pt x="175" y="623"/>
                  <a:pt x="176" y="621"/>
                </a:cubicBezTo>
                <a:cubicBezTo>
                  <a:pt x="176" y="621"/>
                  <a:pt x="175" y="621"/>
                  <a:pt x="175" y="621"/>
                </a:cubicBezTo>
                <a:cubicBezTo>
                  <a:pt x="175" y="618"/>
                  <a:pt x="176" y="616"/>
                  <a:pt x="175" y="614"/>
                </a:cubicBezTo>
                <a:cubicBezTo>
                  <a:pt x="176" y="612"/>
                  <a:pt x="175" y="611"/>
                  <a:pt x="175" y="609"/>
                </a:cubicBezTo>
                <a:cubicBezTo>
                  <a:pt x="175" y="608"/>
                  <a:pt x="176" y="605"/>
                  <a:pt x="175" y="604"/>
                </a:cubicBezTo>
                <a:cubicBezTo>
                  <a:pt x="175" y="602"/>
                  <a:pt x="175" y="601"/>
                  <a:pt x="175" y="600"/>
                </a:cubicBezTo>
                <a:cubicBezTo>
                  <a:pt x="175" y="599"/>
                  <a:pt x="174" y="599"/>
                  <a:pt x="174" y="599"/>
                </a:cubicBezTo>
                <a:cubicBezTo>
                  <a:pt x="174" y="599"/>
                  <a:pt x="174" y="598"/>
                  <a:pt x="174" y="597"/>
                </a:cubicBezTo>
                <a:cubicBezTo>
                  <a:pt x="174" y="596"/>
                  <a:pt x="174" y="595"/>
                  <a:pt x="174" y="594"/>
                </a:cubicBezTo>
                <a:cubicBezTo>
                  <a:pt x="174" y="594"/>
                  <a:pt x="175" y="594"/>
                  <a:pt x="175" y="594"/>
                </a:cubicBezTo>
                <a:cubicBezTo>
                  <a:pt x="175" y="593"/>
                  <a:pt x="174" y="593"/>
                  <a:pt x="174" y="593"/>
                </a:cubicBezTo>
                <a:cubicBezTo>
                  <a:pt x="174" y="592"/>
                  <a:pt x="174" y="590"/>
                  <a:pt x="174" y="589"/>
                </a:cubicBezTo>
                <a:cubicBezTo>
                  <a:pt x="174" y="589"/>
                  <a:pt x="174" y="589"/>
                  <a:pt x="174" y="589"/>
                </a:cubicBezTo>
                <a:cubicBezTo>
                  <a:pt x="174" y="588"/>
                  <a:pt x="174" y="586"/>
                  <a:pt x="174" y="585"/>
                </a:cubicBezTo>
                <a:cubicBezTo>
                  <a:pt x="174" y="584"/>
                  <a:pt x="174" y="583"/>
                  <a:pt x="174" y="581"/>
                </a:cubicBezTo>
                <a:cubicBezTo>
                  <a:pt x="173" y="578"/>
                  <a:pt x="174" y="575"/>
                  <a:pt x="173" y="573"/>
                </a:cubicBezTo>
                <a:cubicBezTo>
                  <a:pt x="173" y="572"/>
                  <a:pt x="173" y="572"/>
                  <a:pt x="173" y="572"/>
                </a:cubicBezTo>
                <a:cubicBezTo>
                  <a:pt x="173" y="571"/>
                  <a:pt x="173" y="571"/>
                  <a:pt x="172" y="571"/>
                </a:cubicBezTo>
                <a:cubicBezTo>
                  <a:pt x="173" y="570"/>
                  <a:pt x="173" y="570"/>
                  <a:pt x="173" y="570"/>
                </a:cubicBezTo>
                <a:cubicBezTo>
                  <a:pt x="173" y="570"/>
                  <a:pt x="173" y="570"/>
                  <a:pt x="173" y="570"/>
                </a:cubicBezTo>
                <a:cubicBezTo>
                  <a:pt x="173" y="569"/>
                  <a:pt x="173" y="568"/>
                  <a:pt x="172" y="567"/>
                </a:cubicBezTo>
                <a:cubicBezTo>
                  <a:pt x="172" y="567"/>
                  <a:pt x="172" y="567"/>
                  <a:pt x="172" y="567"/>
                </a:cubicBezTo>
                <a:close/>
                <a:moveTo>
                  <a:pt x="179" y="623"/>
                </a:moveTo>
                <a:cubicBezTo>
                  <a:pt x="178" y="623"/>
                  <a:pt x="178" y="623"/>
                  <a:pt x="178" y="623"/>
                </a:cubicBezTo>
                <a:cubicBezTo>
                  <a:pt x="178" y="623"/>
                  <a:pt x="178" y="623"/>
                  <a:pt x="178" y="623"/>
                </a:cubicBezTo>
                <a:cubicBezTo>
                  <a:pt x="178" y="624"/>
                  <a:pt x="178" y="624"/>
                  <a:pt x="178" y="625"/>
                </a:cubicBezTo>
                <a:cubicBezTo>
                  <a:pt x="179" y="625"/>
                  <a:pt x="179" y="626"/>
                  <a:pt x="179" y="626"/>
                </a:cubicBezTo>
                <a:cubicBezTo>
                  <a:pt x="178" y="626"/>
                  <a:pt x="179" y="627"/>
                  <a:pt x="179" y="627"/>
                </a:cubicBezTo>
                <a:cubicBezTo>
                  <a:pt x="179" y="627"/>
                  <a:pt x="179" y="627"/>
                  <a:pt x="179" y="627"/>
                </a:cubicBezTo>
                <a:cubicBezTo>
                  <a:pt x="179" y="626"/>
                  <a:pt x="179" y="625"/>
                  <a:pt x="179" y="625"/>
                </a:cubicBezTo>
                <a:cubicBezTo>
                  <a:pt x="179" y="624"/>
                  <a:pt x="179" y="624"/>
                  <a:pt x="179" y="624"/>
                </a:cubicBezTo>
                <a:cubicBezTo>
                  <a:pt x="179" y="623"/>
                  <a:pt x="179" y="623"/>
                  <a:pt x="179" y="623"/>
                </a:cubicBezTo>
                <a:close/>
                <a:moveTo>
                  <a:pt x="186" y="612"/>
                </a:moveTo>
                <a:cubicBezTo>
                  <a:pt x="186" y="612"/>
                  <a:pt x="186" y="612"/>
                  <a:pt x="186" y="612"/>
                </a:cubicBezTo>
                <a:cubicBezTo>
                  <a:pt x="186" y="614"/>
                  <a:pt x="186" y="614"/>
                  <a:pt x="186" y="616"/>
                </a:cubicBezTo>
                <a:cubicBezTo>
                  <a:pt x="186" y="616"/>
                  <a:pt x="185" y="617"/>
                  <a:pt x="185" y="618"/>
                </a:cubicBezTo>
                <a:cubicBezTo>
                  <a:pt x="185" y="618"/>
                  <a:pt x="185" y="618"/>
                  <a:pt x="186" y="618"/>
                </a:cubicBezTo>
                <a:cubicBezTo>
                  <a:pt x="186" y="618"/>
                  <a:pt x="186" y="618"/>
                  <a:pt x="186" y="618"/>
                </a:cubicBezTo>
                <a:cubicBezTo>
                  <a:pt x="186" y="617"/>
                  <a:pt x="186" y="616"/>
                  <a:pt x="186" y="616"/>
                </a:cubicBezTo>
                <a:cubicBezTo>
                  <a:pt x="187" y="615"/>
                  <a:pt x="187" y="613"/>
                  <a:pt x="186" y="612"/>
                </a:cubicBezTo>
                <a:cubicBezTo>
                  <a:pt x="186" y="612"/>
                  <a:pt x="186" y="612"/>
                  <a:pt x="186" y="612"/>
                </a:cubicBezTo>
                <a:cubicBezTo>
                  <a:pt x="186" y="612"/>
                  <a:pt x="186" y="612"/>
                  <a:pt x="186" y="612"/>
                </a:cubicBezTo>
                <a:close/>
                <a:moveTo>
                  <a:pt x="178" y="609"/>
                </a:moveTo>
                <a:cubicBezTo>
                  <a:pt x="178" y="609"/>
                  <a:pt x="178" y="608"/>
                  <a:pt x="178" y="608"/>
                </a:cubicBezTo>
                <a:cubicBezTo>
                  <a:pt x="178" y="608"/>
                  <a:pt x="178" y="608"/>
                  <a:pt x="178" y="608"/>
                </a:cubicBezTo>
                <a:cubicBezTo>
                  <a:pt x="178" y="608"/>
                  <a:pt x="178" y="609"/>
                  <a:pt x="178" y="609"/>
                </a:cubicBezTo>
                <a:cubicBezTo>
                  <a:pt x="177" y="610"/>
                  <a:pt x="178" y="611"/>
                  <a:pt x="178" y="612"/>
                </a:cubicBezTo>
                <a:cubicBezTo>
                  <a:pt x="178" y="613"/>
                  <a:pt x="178" y="614"/>
                  <a:pt x="178" y="614"/>
                </a:cubicBezTo>
                <a:cubicBezTo>
                  <a:pt x="178" y="615"/>
                  <a:pt x="178" y="615"/>
                  <a:pt x="178" y="615"/>
                </a:cubicBezTo>
                <a:cubicBezTo>
                  <a:pt x="178" y="615"/>
                  <a:pt x="178" y="615"/>
                  <a:pt x="178" y="615"/>
                </a:cubicBezTo>
                <a:cubicBezTo>
                  <a:pt x="179" y="614"/>
                  <a:pt x="178" y="613"/>
                  <a:pt x="178" y="612"/>
                </a:cubicBezTo>
                <a:cubicBezTo>
                  <a:pt x="178" y="611"/>
                  <a:pt x="178" y="610"/>
                  <a:pt x="178" y="609"/>
                </a:cubicBezTo>
                <a:close/>
                <a:moveTo>
                  <a:pt x="178" y="604"/>
                </a:moveTo>
                <a:cubicBezTo>
                  <a:pt x="178" y="604"/>
                  <a:pt x="178" y="604"/>
                  <a:pt x="178" y="604"/>
                </a:cubicBezTo>
                <a:cubicBezTo>
                  <a:pt x="178" y="604"/>
                  <a:pt x="178" y="604"/>
                  <a:pt x="178" y="604"/>
                </a:cubicBezTo>
                <a:cubicBezTo>
                  <a:pt x="178" y="605"/>
                  <a:pt x="178" y="606"/>
                  <a:pt x="178" y="606"/>
                </a:cubicBezTo>
                <a:cubicBezTo>
                  <a:pt x="178" y="606"/>
                  <a:pt x="178" y="607"/>
                  <a:pt x="178" y="607"/>
                </a:cubicBezTo>
                <a:cubicBezTo>
                  <a:pt x="178" y="607"/>
                  <a:pt x="178" y="606"/>
                  <a:pt x="178" y="606"/>
                </a:cubicBezTo>
                <a:cubicBezTo>
                  <a:pt x="178" y="606"/>
                  <a:pt x="178" y="605"/>
                  <a:pt x="178" y="604"/>
                </a:cubicBezTo>
                <a:cubicBezTo>
                  <a:pt x="178" y="604"/>
                  <a:pt x="178" y="604"/>
                  <a:pt x="178" y="604"/>
                </a:cubicBezTo>
                <a:close/>
                <a:moveTo>
                  <a:pt x="128" y="643"/>
                </a:moveTo>
                <a:cubicBezTo>
                  <a:pt x="128" y="643"/>
                  <a:pt x="128" y="643"/>
                  <a:pt x="128" y="643"/>
                </a:cubicBezTo>
                <a:cubicBezTo>
                  <a:pt x="128" y="643"/>
                  <a:pt x="128" y="643"/>
                  <a:pt x="128" y="643"/>
                </a:cubicBezTo>
                <a:cubicBezTo>
                  <a:pt x="128" y="643"/>
                  <a:pt x="128" y="643"/>
                  <a:pt x="128" y="643"/>
                </a:cubicBezTo>
                <a:cubicBezTo>
                  <a:pt x="128" y="644"/>
                  <a:pt x="128" y="644"/>
                  <a:pt x="128" y="645"/>
                </a:cubicBezTo>
                <a:cubicBezTo>
                  <a:pt x="128" y="645"/>
                  <a:pt x="128" y="645"/>
                  <a:pt x="128" y="645"/>
                </a:cubicBezTo>
                <a:cubicBezTo>
                  <a:pt x="128" y="645"/>
                  <a:pt x="128" y="645"/>
                  <a:pt x="128" y="645"/>
                </a:cubicBezTo>
                <a:cubicBezTo>
                  <a:pt x="128" y="644"/>
                  <a:pt x="128" y="644"/>
                  <a:pt x="128" y="643"/>
                </a:cubicBezTo>
                <a:close/>
                <a:moveTo>
                  <a:pt x="128" y="638"/>
                </a:moveTo>
                <a:cubicBezTo>
                  <a:pt x="128" y="638"/>
                  <a:pt x="128" y="638"/>
                  <a:pt x="128" y="638"/>
                </a:cubicBezTo>
                <a:cubicBezTo>
                  <a:pt x="128" y="638"/>
                  <a:pt x="128" y="638"/>
                  <a:pt x="128" y="638"/>
                </a:cubicBezTo>
                <a:cubicBezTo>
                  <a:pt x="128" y="638"/>
                  <a:pt x="128" y="638"/>
                  <a:pt x="128" y="638"/>
                </a:cubicBezTo>
                <a:cubicBezTo>
                  <a:pt x="128" y="639"/>
                  <a:pt x="128" y="639"/>
                  <a:pt x="128" y="639"/>
                </a:cubicBezTo>
                <a:cubicBezTo>
                  <a:pt x="128" y="640"/>
                  <a:pt x="128" y="640"/>
                  <a:pt x="128" y="640"/>
                </a:cubicBezTo>
                <a:cubicBezTo>
                  <a:pt x="128" y="640"/>
                  <a:pt x="128" y="640"/>
                  <a:pt x="128" y="640"/>
                </a:cubicBezTo>
                <a:cubicBezTo>
                  <a:pt x="128" y="640"/>
                  <a:pt x="128" y="640"/>
                  <a:pt x="128" y="640"/>
                </a:cubicBezTo>
                <a:cubicBezTo>
                  <a:pt x="128" y="640"/>
                  <a:pt x="128" y="640"/>
                  <a:pt x="128" y="639"/>
                </a:cubicBezTo>
                <a:cubicBezTo>
                  <a:pt x="128" y="639"/>
                  <a:pt x="128" y="639"/>
                  <a:pt x="128" y="638"/>
                </a:cubicBezTo>
                <a:close/>
                <a:moveTo>
                  <a:pt x="128" y="634"/>
                </a:moveTo>
                <a:cubicBezTo>
                  <a:pt x="128" y="633"/>
                  <a:pt x="128" y="632"/>
                  <a:pt x="128" y="632"/>
                </a:cubicBezTo>
                <a:cubicBezTo>
                  <a:pt x="128" y="632"/>
                  <a:pt x="128" y="632"/>
                  <a:pt x="128" y="632"/>
                </a:cubicBezTo>
                <a:cubicBezTo>
                  <a:pt x="128" y="632"/>
                  <a:pt x="127" y="632"/>
                  <a:pt x="127" y="632"/>
                </a:cubicBezTo>
                <a:cubicBezTo>
                  <a:pt x="127" y="632"/>
                  <a:pt x="127" y="632"/>
                  <a:pt x="127" y="632"/>
                </a:cubicBezTo>
                <a:cubicBezTo>
                  <a:pt x="128" y="632"/>
                  <a:pt x="128" y="633"/>
                  <a:pt x="128" y="634"/>
                </a:cubicBezTo>
                <a:cubicBezTo>
                  <a:pt x="128" y="634"/>
                  <a:pt x="128" y="635"/>
                  <a:pt x="128" y="635"/>
                </a:cubicBezTo>
                <a:cubicBezTo>
                  <a:pt x="128" y="635"/>
                  <a:pt x="128" y="635"/>
                  <a:pt x="128" y="635"/>
                </a:cubicBezTo>
                <a:cubicBezTo>
                  <a:pt x="128" y="635"/>
                  <a:pt x="128" y="635"/>
                  <a:pt x="128" y="635"/>
                </a:cubicBezTo>
                <a:cubicBezTo>
                  <a:pt x="128" y="635"/>
                  <a:pt x="128" y="634"/>
                  <a:pt x="128" y="634"/>
                </a:cubicBezTo>
                <a:close/>
                <a:moveTo>
                  <a:pt x="183" y="572"/>
                </a:moveTo>
                <a:cubicBezTo>
                  <a:pt x="183" y="573"/>
                  <a:pt x="183" y="573"/>
                  <a:pt x="183" y="574"/>
                </a:cubicBezTo>
                <a:cubicBezTo>
                  <a:pt x="183" y="574"/>
                  <a:pt x="183" y="575"/>
                  <a:pt x="183" y="575"/>
                </a:cubicBezTo>
                <a:cubicBezTo>
                  <a:pt x="183" y="575"/>
                  <a:pt x="183" y="575"/>
                  <a:pt x="183" y="575"/>
                </a:cubicBezTo>
                <a:cubicBezTo>
                  <a:pt x="184" y="575"/>
                  <a:pt x="184" y="575"/>
                  <a:pt x="184" y="575"/>
                </a:cubicBezTo>
                <a:cubicBezTo>
                  <a:pt x="184" y="575"/>
                  <a:pt x="184" y="574"/>
                  <a:pt x="183" y="574"/>
                </a:cubicBezTo>
                <a:cubicBezTo>
                  <a:pt x="183" y="573"/>
                  <a:pt x="183" y="573"/>
                  <a:pt x="183" y="572"/>
                </a:cubicBezTo>
                <a:cubicBezTo>
                  <a:pt x="183" y="572"/>
                  <a:pt x="183" y="572"/>
                  <a:pt x="183" y="572"/>
                </a:cubicBezTo>
                <a:cubicBezTo>
                  <a:pt x="183" y="572"/>
                  <a:pt x="183" y="572"/>
                  <a:pt x="183" y="572"/>
                </a:cubicBezTo>
                <a:cubicBezTo>
                  <a:pt x="183" y="572"/>
                  <a:pt x="183" y="572"/>
                  <a:pt x="183" y="572"/>
                </a:cubicBezTo>
                <a:close/>
                <a:moveTo>
                  <a:pt x="127" y="606"/>
                </a:moveTo>
                <a:cubicBezTo>
                  <a:pt x="127" y="606"/>
                  <a:pt x="127" y="606"/>
                  <a:pt x="127" y="606"/>
                </a:cubicBezTo>
                <a:cubicBezTo>
                  <a:pt x="126" y="606"/>
                  <a:pt x="126" y="606"/>
                  <a:pt x="126" y="606"/>
                </a:cubicBezTo>
                <a:cubicBezTo>
                  <a:pt x="126" y="606"/>
                  <a:pt x="126" y="606"/>
                  <a:pt x="126" y="606"/>
                </a:cubicBezTo>
                <a:cubicBezTo>
                  <a:pt x="126" y="607"/>
                  <a:pt x="126" y="609"/>
                  <a:pt x="126" y="610"/>
                </a:cubicBezTo>
                <a:cubicBezTo>
                  <a:pt x="126" y="610"/>
                  <a:pt x="127" y="610"/>
                  <a:pt x="127" y="610"/>
                </a:cubicBezTo>
                <a:cubicBezTo>
                  <a:pt x="127" y="610"/>
                  <a:pt x="127" y="610"/>
                  <a:pt x="127" y="609"/>
                </a:cubicBezTo>
                <a:cubicBezTo>
                  <a:pt x="126" y="609"/>
                  <a:pt x="126" y="607"/>
                  <a:pt x="127" y="606"/>
                </a:cubicBezTo>
                <a:close/>
                <a:moveTo>
                  <a:pt x="126" y="591"/>
                </a:moveTo>
                <a:cubicBezTo>
                  <a:pt x="126" y="591"/>
                  <a:pt x="126" y="591"/>
                  <a:pt x="125" y="591"/>
                </a:cubicBezTo>
                <a:cubicBezTo>
                  <a:pt x="125" y="591"/>
                  <a:pt x="125" y="591"/>
                  <a:pt x="125" y="591"/>
                </a:cubicBezTo>
                <a:cubicBezTo>
                  <a:pt x="125" y="591"/>
                  <a:pt x="125" y="591"/>
                  <a:pt x="125" y="591"/>
                </a:cubicBezTo>
                <a:cubicBezTo>
                  <a:pt x="125" y="593"/>
                  <a:pt x="125" y="595"/>
                  <a:pt x="126" y="596"/>
                </a:cubicBezTo>
                <a:cubicBezTo>
                  <a:pt x="126" y="599"/>
                  <a:pt x="126" y="601"/>
                  <a:pt x="126" y="604"/>
                </a:cubicBezTo>
                <a:cubicBezTo>
                  <a:pt x="126" y="604"/>
                  <a:pt x="126" y="604"/>
                  <a:pt x="126" y="604"/>
                </a:cubicBezTo>
                <a:cubicBezTo>
                  <a:pt x="126" y="604"/>
                  <a:pt x="126" y="604"/>
                  <a:pt x="126" y="604"/>
                </a:cubicBezTo>
                <a:cubicBezTo>
                  <a:pt x="126" y="601"/>
                  <a:pt x="126" y="599"/>
                  <a:pt x="126" y="596"/>
                </a:cubicBezTo>
                <a:cubicBezTo>
                  <a:pt x="126" y="594"/>
                  <a:pt x="126" y="593"/>
                  <a:pt x="126" y="591"/>
                </a:cubicBezTo>
                <a:close/>
                <a:moveTo>
                  <a:pt x="125" y="586"/>
                </a:moveTo>
                <a:cubicBezTo>
                  <a:pt x="125" y="585"/>
                  <a:pt x="125" y="585"/>
                  <a:pt x="125" y="585"/>
                </a:cubicBezTo>
                <a:cubicBezTo>
                  <a:pt x="125" y="585"/>
                  <a:pt x="125" y="585"/>
                  <a:pt x="125" y="585"/>
                </a:cubicBezTo>
                <a:cubicBezTo>
                  <a:pt x="125" y="585"/>
                  <a:pt x="125" y="585"/>
                  <a:pt x="125" y="586"/>
                </a:cubicBezTo>
                <a:cubicBezTo>
                  <a:pt x="125" y="586"/>
                  <a:pt x="125" y="586"/>
                  <a:pt x="125" y="586"/>
                </a:cubicBezTo>
                <a:cubicBezTo>
                  <a:pt x="125" y="586"/>
                  <a:pt x="125" y="587"/>
                  <a:pt x="125" y="587"/>
                </a:cubicBezTo>
                <a:cubicBezTo>
                  <a:pt x="125" y="587"/>
                  <a:pt x="125" y="586"/>
                  <a:pt x="125" y="586"/>
                </a:cubicBezTo>
                <a:close/>
                <a:moveTo>
                  <a:pt x="168" y="544"/>
                </a:moveTo>
                <a:cubicBezTo>
                  <a:pt x="168" y="543"/>
                  <a:pt x="168" y="542"/>
                  <a:pt x="168" y="542"/>
                </a:cubicBezTo>
                <a:cubicBezTo>
                  <a:pt x="168" y="542"/>
                  <a:pt x="168" y="541"/>
                  <a:pt x="168" y="541"/>
                </a:cubicBezTo>
                <a:cubicBezTo>
                  <a:pt x="168" y="541"/>
                  <a:pt x="168" y="541"/>
                  <a:pt x="168" y="542"/>
                </a:cubicBezTo>
                <a:cubicBezTo>
                  <a:pt x="168" y="542"/>
                  <a:pt x="168" y="542"/>
                  <a:pt x="168" y="542"/>
                </a:cubicBezTo>
                <a:cubicBezTo>
                  <a:pt x="168" y="542"/>
                  <a:pt x="168" y="543"/>
                  <a:pt x="168" y="544"/>
                </a:cubicBezTo>
                <a:cubicBezTo>
                  <a:pt x="168" y="545"/>
                  <a:pt x="168" y="545"/>
                  <a:pt x="168" y="546"/>
                </a:cubicBezTo>
                <a:cubicBezTo>
                  <a:pt x="168" y="546"/>
                  <a:pt x="168" y="546"/>
                  <a:pt x="168" y="546"/>
                </a:cubicBezTo>
                <a:cubicBezTo>
                  <a:pt x="168" y="546"/>
                  <a:pt x="168" y="546"/>
                  <a:pt x="168" y="546"/>
                </a:cubicBezTo>
                <a:cubicBezTo>
                  <a:pt x="168" y="545"/>
                  <a:pt x="168" y="545"/>
                  <a:pt x="168" y="544"/>
                </a:cubicBezTo>
                <a:close/>
                <a:moveTo>
                  <a:pt x="174" y="530"/>
                </a:moveTo>
                <a:cubicBezTo>
                  <a:pt x="174" y="531"/>
                  <a:pt x="174" y="531"/>
                  <a:pt x="174" y="531"/>
                </a:cubicBezTo>
                <a:cubicBezTo>
                  <a:pt x="174" y="532"/>
                  <a:pt x="174" y="532"/>
                  <a:pt x="174" y="533"/>
                </a:cubicBezTo>
                <a:cubicBezTo>
                  <a:pt x="174" y="533"/>
                  <a:pt x="174" y="533"/>
                  <a:pt x="174" y="533"/>
                </a:cubicBezTo>
                <a:cubicBezTo>
                  <a:pt x="174" y="533"/>
                  <a:pt x="174" y="533"/>
                  <a:pt x="174" y="533"/>
                </a:cubicBezTo>
                <a:cubicBezTo>
                  <a:pt x="174" y="532"/>
                  <a:pt x="174" y="532"/>
                  <a:pt x="174" y="531"/>
                </a:cubicBezTo>
                <a:cubicBezTo>
                  <a:pt x="174" y="531"/>
                  <a:pt x="174" y="531"/>
                  <a:pt x="174" y="530"/>
                </a:cubicBezTo>
                <a:cubicBezTo>
                  <a:pt x="174" y="530"/>
                  <a:pt x="174" y="530"/>
                  <a:pt x="174" y="530"/>
                </a:cubicBezTo>
                <a:cubicBezTo>
                  <a:pt x="174" y="530"/>
                  <a:pt x="174" y="530"/>
                  <a:pt x="174" y="530"/>
                </a:cubicBezTo>
                <a:cubicBezTo>
                  <a:pt x="174" y="530"/>
                  <a:pt x="174" y="530"/>
                  <a:pt x="174" y="530"/>
                </a:cubicBezTo>
                <a:close/>
                <a:moveTo>
                  <a:pt x="167" y="529"/>
                </a:moveTo>
                <a:cubicBezTo>
                  <a:pt x="167" y="529"/>
                  <a:pt x="167" y="528"/>
                  <a:pt x="167" y="528"/>
                </a:cubicBezTo>
                <a:cubicBezTo>
                  <a:pt x="167" y="528"/>
                  <a:pt x="167" y="528"/>
                  <a:pt x="167" y="527"/>
                </a:cubicBezTo>
                <a:cubicBezTo>
                  <a:pt x="167" y="528"/>
                  <a:pt x="167" y="528"/>
                  <a:pt x="167" y="528"/>
                </a:cubicBezTo>
                <a:cubicBezTo>
                  <a:pt x="167" y="528"/>
                  <a:pt x="167" y="528"/>
                  <a:pt x="167" y="528"/>
                </a:cubicBezTo>
                <a:cubicBezTo>
                  <a:pt x="167" y="528"/>
                  <a:pt x="167" y="529"/>
                  <a:pt x="167" y="529"/>
                </a:cubicBezTo>
                <a:cubicBezTo>
                  <a:pt x="167" y="530"/>
                  <a:pt x="167" y="530"/>
                  <a:pt x="167" y="531"/>
                </a:cubicBezTo>
                <a:cubicBezTo>
                  <a:pt x="167" y="531"/>
                  <a:pt x="167" y="531"/>
                  <a:pt x="168" y="531"/>
                </a:cubicBezTo>
                <a:cubicBezTo>
                  <a:pt x="168" y="531"/>
                  <a:pt x="168" y="531"/>
                  <a:pt x="168" y="531"/>
                </a:cubicBezTo>
                <a:cubicBezTo>
                  <a:pt x="167" y="530"/>
                  <a:pt x="167" y="530"/>
                  <a:pt x="167" y="529"/>
                </a:cubicBezTo>
                <a:close/>
                <a:moveTo>
                  <a:pt x="170" y="514"/>
                </a:moveTo>
                <a:cubicBezTo>
                  <a:pt x="170" y="514"/>
                  <a:pt x="170" y="515"/>
                  <a:pt x="170" y="515"/>
                </a:cubicBezTo>
                <a:cubicBezTo>
                  <a:pt x="170" y="515"/>
                  <a:pt x="170" y="515"/>
                  <a:pt x="170" y="516"/>
                </a:cubicBezTo>
                <a:cubicBezTo>
                  <a:pt x="170" y="516"/>
                  <a:pt x="170" y="516"/>
                  <a:pt x="170" y="516"/>
                </a:cubicBezTo>
                <a:cubicBezTo>
                  <a:pt x="170" y="516"/>
                  <a:pt x="170" y="516"/>
                  <a:pt x="170" y="516"/>
                </a:cubicBezTo>
                <a:cubicBezTo>
                  <a:pt x="170" y="515"/>
                  <a:pt x="170" y="515"/>
                  <a:pt x="170" y="515"/>
                </a:cubicBezTo>
                <a:cubicBezTo>
                  <a:pt x="170" y="515"/>
                  <a:pt x="170" y="514"/>
                  <a:pt x="170" y="514"/>
                </a:cubicBezTo>
                <a:cubicBezTo>
                  <a:pt x="170" y="514"/>
                  <a:pt x="170" y="514"/>
                  <a:pt x="170" y="514"/>
                </a:cubicBezTo>
                <a:cubicBezTo>
                  <a:pt x="170" y="514"/>
                  <a:pt x="170" y="514"/>
                  <a:pt x="170" y="514"/>
                </a:cubicBezTo>
                <a:cubicBezTo>
                  <a:pt x="170" y="514"/>
                  <a:pt x="170" y="514"/>
                  <a:pt x="170" y="514"/>
                </a:cubicBezTo>
                <a:close/>
                <a:moveTo>
                  <a:pt x="168" y="514"/>
                </a:moveTo>
                <a:cubicBezTo>
                  <a:pt x="168" y="514"/>
                  <a:pt x="168" y="514"/>
                  <a:pt x="168" y="514"/>
                </a:cubicBezTo>
                <a:cubicBezTo>
                  <a:pt x="168" y="514"/>
                  <a:pt x="168" y="513"/>
                  <a:pt x="168" y="513"/>
                </a:cubicBezTo>
                <a:cubicBezTo>
                  <a:pt x="168" y="513"/>
                  <a:pt x="168" y="513"/>
                  <a:pt x="168" y="513"/>
                </a:cubicBezTo>
                <a:cubicBezTo>
                  <a:pt x="168" y="513"/>
                  <a:pt x="168" y="513"/>
                  <a:pt x="168" y="513"/>
                </a:cubicBezTo>
                <a:cubicBezTo>
                  <a:pt x="168" y="513"/>
                  <a:pt x="168" y="513"/>
                  <a:pt x="168" y="513"/>
                </a:cubicBezTo>
                <a:cubicBezTo>
                  <a:pt x="168" y="514"/>
                  <a:pt x="168" y="514"/>
                  <a:pt x="168" y="514"/>
                </a:cubicBezTo>
                <a:cubicBezTo>
                  <a:pt x="168" y="514"/>
                  <a:pt x="168" y="514"/>
                  <a:pt x="168" y="514"/>
                </a:cubicBezTo>
                <a:close/>
                <a:moveTo>
                  <a:pt x="167" y="509"/>
                </a:moveTo>
                <a:cubicBezTo>
                  <a:pt x="166" y="510"/>
                  <a:pt x="166" y="511"/>
                  <a:pt x="166" y="511"/>
                </a:cubicBezTo>
                <a:cubicBezTo>
                  <a:pt x="166" y="511"/>
                  <a:pt x="166" y="512"/>
                  <a:pt x="166" y="512"/>
                </a:cubicBezTo>
                <a:cubicBezTo>
                  <a:pt x="166" y="512"/>
                  <a:pt x="166" y="512"/>
                  <a:pt x="167" y="512"/>
                </a:cubicBezTo>
                <a:cubicBezTo>
                  <a:pt x="167" y="512"/>
                  <a:pt x="167" y="512"/>
                  <a:pt x="167" y="512"/>
                </a:cubicBezTo>
                <a:cubicBezTo>
                  <a:pt x="167" y="512"/>
                  <a:pt x="167" y="511"/>
                  <a:pt x="167" y="511"/>
                </a:cubicBezTo>
                <a:cubicBezTo>
                  <a:pt x="167" y="511"/>
                  <a:pt x="167" y="510"/>
                  <a:pt x="167" y="510"/>
                </a:cubicBezTo>
                <a:cubicBezTo>
                  <a:pt x="167" y="509"/>
                  <a:pt x="167" y="509"/>
                  <a:pt x="167" y="509"/>
                </a:cubicBezTo>
                <a:cubicBezTo>
                  <a:pt x="167" y="509"/>
                  <a:pt x="167" y="509"/>
                  <a:pt x="167" y="509"/>
                </a:cubicBezTo>
                <a:cubicBezTo>
                  <a:pt x="167" y="509"/>
                  <a:pt x="167" y="509"/>
                  <a:pt x="167" y="509"/>
                </a:cubicBezTo>
                <a:close/>
                <a:moveTo>
                  <a:pt x="168" y="511"/>
                </a:moveTo>
                <a:cubicBezTo>
                  <a:pt x="168" y="511"/>
                  <a:pt x="168" y="511"/>
                  <a:pt x="168" y="511"/>
                </a:cubicBezTo>
                <a:cubicBezTo>
                  <a:pt x="169" y="510"/>
                  <a:pt x="168" y="509"/>
                  <a:pt x="168" y="508"/>
                </a:cubicBezTo>
                <a:cubicBezTo>
                  <a:pt x="168" y="507"/>
                  <a:pt x="168" y="506"/>
                  <a:pt x="168" y="505"/>
                </a:cubicBezTo>
                <a:cubicBezTo>
                  <a:pt x="168" y="505"/>
                  <a:pt x="168" y="505"/>
                  <a:pt x="168" y="505"/>
                </a:cubicBezTo>
                <a:cubicBezTo>
                  <a:pt x="167" y="505"/>
                  <a:pt x="167" y="505"/>
                  <a:pt x="167" y="505"/>
                </a:cubicBezTo>
                <a:cubicBezTo>
                  <a:pt x="167" y="505"/>
                  <a:pt x="167" y="505"/>
                  <a:pt x="167" y="505"/>
                </a:cubicBezTo>
                <a:cubicBezTo>
                  <a:pt x="167" y="506"/>
                  <a:pt x="167" y="507"/>
                  <a:pt x="168" y="508"/>
                </a:cubicBezTo>
                <a:cubicBezTo>
                  <a:pt x="168" y="509"/>
                  <a:pt x="168" y="510"/>
                  <a:pt x="168" y="511"/>
                </a:cubicBezTo>
                <a:cubicBezTo>
                  <a:pt x="167" y="511"/>
                  <a:pt x="168" y="511"/>
                  <a:pt x="168" y="511"/>
                </a:cubicBezTo>
                <a:close/>
                <a:moveTo>
                  <a:pt x="166" y="488"/>
                </a:moveTo>
                <a:cubicBezTo>
                  <a:pt x="166" y="488"/>
                  <a:pt x="166" y="488"/>
                  <a:pt x="166" y="488"/>
                </a:cubicBezTo>
                <a:cubicBezTo>
                  <a:pt x="166" y="488"/>
                  <a:pt x="166" y="488"/>
                  <a:pt x="166" y="488"/>
                </a:cubicBezTo>
                <a:cubicBezTo>
                  <a:pt x="166" y="488"/>
                  <a:pt x="166" y="488"/>
                  <a:pt x="166" y="488"/>
                </a:cubicBezTo>
                <a:cubicBezTo>
                  <a:pt x="166" y="489"/>
                  <a:pt x="166" y="489"/>
                  <a:pt x="166" y="489"/>
                </a:cubicBezTo>
                <a:cubicBezTo>
                  <a:pt x="166" y="489"/>
                  <a:pt x="166" y="490"/>
                  <a:pt x="166" y="490"/>
                </a:cubicBezTo>
                <a:cubicBezTo>
                  <a:pt x="166" y="490"/>
                  <a:pt x="166" y="490"/>
                  <a:pt x="166" y="490"/>
                </a:cubicBezTo>
                <a:cubicBezTo>
                  <a:pt x="166" y="490"/>
                  <a:pt x="166" y="490"/>
                  <a:pt x="166" y="490"/>
                </a:cubicBezTo>
                <a:cubicBezTo>
                  <a:pt x="166" y="489"/>
                  <a:pt x="166" y="489"/>
                  <a:pt x="166" y="489"/>
                </a:cubicBezTo>
                <a:lnTo>
                  <a:pt x="166" y="488"/>
                </a:lnTo>
                <a:close/>
                <a:moveTo>
                  <a:pt x="172" y="477"/>
                </a:moveTo>
                <a:cubicBezTo>
                  <a:pt x="172" y="477"/>
                  <a:pt x="172" y="478"/>
                  <a:pt x="172" y="478"/>
                </a:cubicBezTo>
                <a:cubicBezTo>
                  <a:pt x="172" y="478"/>
                  <a:pt x="172" y="479"/>
                  <a:pt x="172" y="479"/>
                </a:cubicBezTo>
                <a:cubicBezTo>
                  <a:pt x="172" y="479"/>
                  <a:pt x="172" y="479"/>
                  <a:pt x="172" y="479"/>
                </a:cubicBezTo>
                <a:cubicBezTo>
                  <a:pt x="172" y="479"/>
                  <a:pt x="172" y="479"/>
                  <a:pt x="172" y="479"/>
                </a:cubicBezTo>
                <a:cubicBezTo>
                  <a:pt x="172" y="479"/>
                  <a:pt x="172" y="478"/>
                  <a:pt x="172" y="478"/>
                </a:cubicBezTo>
                <a:cubicBezTo>
                  <a:pt x="172" y="478"/>
                  <a:pt x="172" y="477"/>
                  <a:pt x="172" y="477"/>
                </a:cubicBezTo>
                <a:cubicBezTo>
                  <a:pt x="172" y="477"/>
                  <a:pt x="172" y="477"/>
                  <a:pt x="172" y="477"/>
                </a:cubicBezTo>
                <a:cubicBezTo>
                  <a:pt x="172" y="477"/>
                  <a:pt x="172" y="477"/>
                  <a:pt x="172" y="477"/>
                </a:cubicBezTo>
                <a:cubicBezTo>
                  <a:pt x="172" y="477"/>
                  <a:pt x="172" y="477"/>
                  <a:pt x="172" y="477"/>
                </a:cubicBezTo>
                <a:close/>
                <a:moveTo>
                  <a:pt x="165" y="457"/>
                </a:moveTo>
                <a:cubicBezTo>
                  <a:pt x="165" y="457"/>
                  <a:pt x="165" y="457"/>
                  <a:pt x="165" y="457"/>
                </a:cubicBezTo>
                <a:cubicBezTo>
                  <a:pt x="165" y="457"/>
                  <a:pt x="165" y="457"/>
                  <a:pt x="165" y="457"/>
                </a:cubicBezTo>
                <a:cubicBezTo>
                  <a:pt x="165" y="455"/>
                  <a:pt x="165" y="454"/>
                  <a:pt x="165" y="452"/>
                </a:cubicBezTo>
                <a:cubicBezTo>
                  <a:pt x="165" y="451"/>
                  <a:pt x="165" y="451"/>
                  <a:pt x="165" y="450"/>
                </a:cubicBezTo>
                <a:cubicBezTo>
                  <a:pt x="165" y="450"/>
                  <a:pt x="165" y="450"/>
                  <a:pt x="165" y="450"/>
                </a:cubicBezTo>
                <a:cubicBezTo>
                  <a:pt x="164" y="450"/>
                  <a:pt x="164" y="450"/>
                  <a:pt x="164" y="450"/>
                </a:cubicBezTo>
                <a:cubicBezTo>
                  <a:pt x="164" y="450"/>
                  <a:pt x="164" y="450"/>
                  <a:pt x="164" y="450"/>
                </a:cubicBezTo>
                <a:cubicBezTo>
                  <a:pt x="164" y="451"/>
                  <a:pt x="164" y="451"/>
                  <a:pt x="164" y="452"/>
                </a:cubicBezTo>
                <a:cubicBezTo>
                  <a:pt x="164" y="454"/>
                  <a:pt x="164" y="455"/>
                  <a:pt x="165" y="457"/>
                </a:cubicBezTo>
                <a:cubicBezTo>
                  <a:pt x="164" y="458"/>
                  <a:pt x="164" y="459"/>
                  <a:pt x="165" y="460"/>
                </a:cubicBezTo>
                <a:cubicBezTo>
                  <a:pt x="165" y="461"/>
                  <a:pt x="165" y="462"/>
                  <a:pt x="165" y="463"/>
                </a:cubicBezTo>
                <a:cubicBezTo>
                  <a:pt x="165" y="463"/>
                  <a:pt x="165" y="463"/>
                  <a:pt x="165" y="463"/>
                </a:cubicBezTo>
                <a:cubicBezTo>
                  <a:pt x="165" y="463"/>
                  <a:pt x="165" y="463"/>
                  <a:pt x="165" y="463"/>
                </a:cubicBezTo>
                <a:cubicBezTo>
                  <a:pt x="165" y="462"/>
                  <a:pt x="165" y="461"/>
                  <a:pt x="165" y="460"/>
                </a:cubicBezTo>
                <a:cubicBezTo>
                  <a:pt x="165" y="459"/>
                  <a:pt x="165" y="458"/>
                  <a:pt x="165" y="457"/>
                </a:cubicBezTo>
                <a:close/>
                <a:moveTo>
                  <a:pt x="166" y="459"/>
                </a:moveTo>
                <a:cubicBezTo>
                  <a:pt x="166" y="458"/>
                  <a:pt x="166" y="457"/>
                  <a:pt x="166" y="457"/>
                </a:cubicBezTo>
                <a:cubicBezTo>
                  <a:pt x="166" y="457"/>
                  <a:pt x="166" y="457"/>
                  <a:pt x="166" y="457"/>
                </a:cubicBezTo>
                <a:cubicBezTo>
                  <a:pt x="167" y="454"/>
                  <a:pt x="166" y="451"/>
                  <a:pt x="166" y="448"/>
                </a:cubicBezTo>
                <a:cubicBezTo>
                  <a:pt x="166" y="447"/>
                  <a:pt x="166" y="445"/>
                  <a:pt x="166" y="444"/>
                </a:cubicBezTo>
                <a:cubicBezTo>
                  <a:pt x="166" y="444"/>
                  <a:pt x="165" y="444"/>
                  <a:pt x="165" y="444"/>
                </a:cubicBezTo>
                <a:cubicBezTo>
                  <a:pt x="165" y="444"/>
                  <a:pt x="165" y="444"/>
                  <a:pt x="165" y="444"/>
                </a:cubicBezTo>
                <a:cubicBezTo>
                  <a:pt x="165" y="444"/>
                  <a:pt x="165" y="444"/>
                  <a:pt x="165" y="444"/>
                </a:cubicBezTo>
                <a:cubicBezTo>
                  <a:pt x="165" y="446"/>
                  <a:pt x="165" y="447"/>
                  <a:pt x="165" y="448"/>
                </a:cubicBezTo>
                <a:cubicBezTo>
                  <a:pt x="165" y="451"/>
                  <a:pt x="166" y="454"/>
                  <a:pt x="165" y="457"/>
                </a:cubicBezTo>
                <a:cubicBezTo>
                  <a:pt x="165" y="457"/>
                  <a:pt x="165" y="457"/>
                  <a:pt x="165" y="457"/>
                </a:cubicBezTo>
                <a:cubicBezTo>
                  <a:pt x="165" y="458"/>
                  <a:pt x="165" y="458"/>
                  <a:pt x="165" y="459"/>
                </a:cubicBezTo>
                <a:cubicBezTo>
                  <a:pt x="166" y="461"/>
                  <a:pt x="166" y="463"/>
                  <a:pt x="166" y="465"/>
                </a:cubicBezTo>
                <a:cubicBezTo>
                  <a:pt x="166" y="465"/>
                  <a:pt x="166" y="465"/>
                  <a:pt x="166" y="465"/>
                </a:cubicBezTo>
                <a:cubicBezTo>
                  <a:pt x="166" y="469"/>
                  <a:pt x="166" y="473"/>
                  <a:pt x="166" y="476"/>
                </a:cubicBezTo>
                <a:cubicBezTo>
                  <a:pt x="166" y="476"/>
                  <a:pt x="166" y="476"/>
                  <a:pt x="166" y="476"/>
                </a:cubicBezTo>
                <a:cubicBezTo>
                  <a:pt x="166" y="477"/>
                  <a:pt x="166" y="477"/>
                  <a:pt x="166" y="477"/>
                </a:cubicBezTo>
                <a:cubicBezTo>
                  <a:pt x="166" y="476"/>
                  <a:pt x="166" y="476"/>
                  <a:pt x="166" y="476"/>
                </a:cubicBezTo>
                <a:cubicBezTo>
                  <a:pt x="166" y="476"/>
                  <a:pt x="166" y="476"/>
                  <a:pt x="166" y="476"/>
                </a:cubicBezTo>
                <a:cubicBezTo>
                  <a:pt x="166" y="476"/>
                  <a:pt x="166" y="476"/>
                  <a:pt x="166" y="476"/>
                </a:cubicBezTo>
                <a:cubicBezTo>
                  <a:pt x="165" y="475"/>
                  <a:pt x="165" y="473"/>
                  <a:pt x="165" y="471"/>
                </a:cubicBezTo>
                <a:cubicBezTo>
                  <a:pt x="165" y="470"/>
                  <a:pt x="165" y="469"/>
                  <a:pt x="165" y="469"/>
                </a:cubicBezTo>
                <a:cubicBezTo>
                  <a:pt x="165" y="469"/>
                  <a:pt x="165" y="468"/>
                  <a:pt x="165" y="468"/>
                </a:cubicBezTo>
                <a:cubicBezTo>
                  <a:pt x="165" y="468"/>
                  <a:pt x="165" y="468"/>
                  <a:pt x="165" y="469"/>
                </a:cubicBezTo>
                <a:cubicBezTo>
                  <a:pt x="165" y="469"/>
                  <a:pt x="165" y="469"/>
                  <a:pt x="165" y="469"/>
                </a:cubicBezTo>
                <a:cubicBezTo>
                  <a:pt x="165" y="469"/>
                  <a:pt x="165" y="470"/>
                  <a:pt x="165" y="471"/>
                </a:cubicBezTo>
                <a:cubicBezTo>
                  <a:pt x="165" y="473"/>
                  <a:pt x="165" y="475"/>
                  <a:pt x="166" y="476"/>
                </a:cubicBezTo>
                <a:cubicBezTo>
                  <a:pt x="166" y="476"/>
                  <a:pt x="166" y="476"/>
                  <a:pt x="166" y="476"/>
                </a:cubicBezTo>
                <a:cubicBezTo>
                  <a:pt x="165" y="478"/>
                  <a:pt x="165" y="479"/>
                  <a:pt x="165" y="480"/>
                </a:cubicBezTo>
                <a:cubicBezTo>
                  <a:pt x="165" y="482"/>
                  <a:pt x="166" y="483"/>
                  <a:pt x="165" y="484"/>
                </a:cubicBezTo>
                <a:cubicBezTo>
                  <a:pt x="165" y="484"/>
                  <a:pt x="165" y="484"/>
                  <a:pt x="166" y="484"/>
                </a:cubicBezTo>
                <a:cubicBezTo>
                  <a:pt x="166" y="484"/>
                  <a:pt x="166" y="484"/>
                  <a:pt x="166" y="484"/>
                </a:cubicBezTo>
                <a:cubicBezTo>
                  <a:pt x="166" y="483"/>
                  <a:pt x="166" y="482"/>
                  <a:pt x="166" y="480"/>
                </a:cubicBezTo>
                <a:cubicBezTo>
                  <a:pt x="166" y="479"/>
                  <a:pt x="166" y="478"/>
                  <a:pt x="166" y="477"/>
                </a:cubicBezTo>
                <a:cubicBezTo>
                  <a:pt x="166" y="478"/>
                  <a:pt x="166" y="480"/>
                  <a:pt x="167" y="482"/>
                </a:cubicBezTo>
                <a:cubicBezTo>
                  <a:pt x="167" y="482"/>
                  <a:pt x="167" y="482"/>
                  <a:pt x="167" y="482"/>
                </a:cubicBezTo>
                <a:cubicBezTo>
                  <a:pt x="167" y="482"/>
                  <a:pt x="167" y="482"/>
                  <a:pt x="167" y="482"/>
                </a:cubicBezTo>
                <a:cubicBezTo>
                  <a:pt x="167" y="483"/>
                  <a:pt x="166" y="483"/>
                  <a:pt x="167" y="483"/>
                </a:cubicBezTo>
                <a:cubicBezTo>
                  <a:pt x="167" y="483"/>
                  <a:pt x="167" y="484"/>
                  <a:pt x="167" y="483"/>
                </a:cubicBezTo>
                <a:cubicBezTo>
                  <a:pt x="167" y="483"/>
                  <a:pt x="167" y="483"/>
                  <a:pt x="167" y="483"/>
                </a:cubicBezTo>
                <a:cubicBezTo>
                  <a:pt x="167" y="483"/>
                  <a:pt x="167" y="483"/>
                  <a:pt x="167" y="482"/>
                </a:cubicBezTo>
                <a:cubicBezTo>
                  <a:pt x="167" y="482"/>
                  <a:pt x="167" y="482"/>
                  <a:pt x="167" y="482"/>
                </a:cubicBezTo>
                <a:cubicBezTo>
                  <a:pt x="167" y="482"/>
                  <a:pt x="167" y="482"/>
                  <a:pt x="167" y="482"/>
                </a:cubicBezTo>
                <a:cubicBezTo>
                  <a:pt x="168" y="479"/>
                  <a:pt x="169" y="477"/>
                  <a:pt x="169" y="475"/>
                </a:cubicBezTo>
                <a:cubicBezTo>
                  <a:pt x="169" y="474"/>
                  <a:pt x="168" y="474"/>
                  <a:pt x="168" y="473"/>
                </a:cubicBezTo>
                <a:cubicBezTo>
                  <a:pt x="168" y="473"/>
                  <a:pt x="168" y="472"/>
                  <a:pt x="168" y="471"/>
                </a:cubicBezTo>
                <a:cubicBezTo>
                  <a:pt x="168" y="471"/>
                  <a:pt x="167" y="470"/>
                  <a:pt x="167" y="470"/>
                </a:cubicBezTo>
                <a:cubicBezTo>
                  <a:pt x="167" y="468"/>
                  <a:pt x="168" y="465"/>
                  <a:pt x="166" y="465"/>
                </a:cubicBezTo>
                <a:cubicBezTo>
                  <a:pt x="167" y="463"/>
                  <a:pt x="166" y="461"/>
                  <a:pt x="166" y="459"/>
                </a:cubicBezTo>
                <a:close/>
                <a:moveTo>
                  <a:pt x="178" y="450"/>
                </a:moveTo>
                <a:cubicBezTo>
                  <a:pt x="179" y="450"/>
                  <a:pt x="179" y="450"/>
                  <a:pt x="179" y="450"/>
                </a:cubicBezTo>
                <a:cubicBezTo>
                  <a:pt x="179" y="451"/>
                  <a:pt x="179" y="452"/>
                  <a:pt x="179" y="453"/>
                </a:cubicBezTo>
                <a:cubicBezTo>
                  <a:pt x="179" y="453"/>
                  <a:pt x="178" y="454"/>
                  <a:pt x="178" y="454"/>
                </a:cubicBezTo>
                <a:cubicBezTo>
                  <a:pt x="178" y="454"/>
                  <a:pt x="178" y="454"/>
                  <a:pt x="178" y="454"/>
                </a:cubicBezTo>
                <a:cubicBezTo>
                  <a:pt x="180" y="454"/>
                  <a:pt x="179" y="456"/>
                  <a:pt x="180" y="457"/>
                </a:cubicBezTo>
                <a:cubicBezTo>
                  <a:pt x="179" y="457"/>
                  <a:pt x="179" y="457"/>
                  <a:pt x="179" y="457"/>
                </a:cubicBezTo>
                <a:cubicBezTo>
                  <a:pt x="180" y="457"/>
                  <a:pt x="179" y="457"/>
                  <a:pt x="179" y="458"/>
                </a:cubicBezTo>
                <a:cubicBezTo>
                  <a:pt x="179" y="458"/>
                  <a:pt x="179" y="458"/>
                  <a:pt x="179" y="458"/>
                </a:cubicBezTo>
                <a:cubicBezTo>
                  <a:pt x="179" y="458"/>
                  <a:pt x="179" y="458"/>
                  <a:pt x="179" y="458"/>
                </a:cubicBezTo>
                <a:cubicBezTo>
                  <a:pt x="180" y="459"/>
                  <a:pt x="181" y="463"/>
                  <a:pt x="180" y="466"/>
                </a:cubicBezTo>
                <a:cubicBezTo>
                  <a:pt x="180" y="466"/>
                  <a:pt x="180" y="466"/>
                  <a:pt x="181" y="467"/>
                </a:cubicBezTo>
                <a:cubicBezTo>
                  <a:pt x="180" y="468"/>
                  <a:pt x="181" y="470"/>
                  <a:pt x="180" y="472"/>
                </a:cubicBezTo>
                <a:cubicBezTo>
                  <a:pt x="178" y="472"/>
                  <a:pt x="179" y="470"/>
                  <a:pt x="179" y="470"/>
                </a:cubicBezTo>
                <a:cubicBezTo>
                  <a:pt x="179" y="469"/>
                  <a:pt x="178" y="469"/>
                  <a:pt x="178" y="469"/>
                </a:cubicBezTo>
                <a:cubicBezTo>
                  <a:pt x="178" y="469"/>
                  <a:pt x="178" y="468"/>
                  <a:pt x="178" y="468"/>
                </a:cubicBezTo>
                <a:cubicBezTo>
                  <a:pt x="178" y="468"/>
                  <a:pt x="178" y="467"/>
                  <a:pt x="178" y="467"/>
                </a:cubicBezTo>
                <a:cubicBezTo>
                  <a:pt x="178" y="465"/>
                  <a:pt x="179" y="464"/>
                  <a:pt x="178" y="463"/>
                </a:cubicBezTo>
                <a:cubicBezTo>
                  <a:pt x="179" y="462"/>
                  <a:pt x="177" y="459"/>
                  <a:pt x="178" y="458"/>
                </a:cubicBezTo>
                <a:cubicBezTo>
                  <a:pt x="178" y="457"/>
                  <a:pt x="178" y="457"/>
                  <a:pt x="178" y="457"/>
                </a:cubicBezTo>
                <a:cubicBezTo>
                  <a:pt x="178" y="457"/>
                  <a:pt x="178" y="457"/>
                  <a:pt x="178" y="457"/>
                </a:cubicBezTo>
                <a:cubicBezTo>
                  <a:pt x="178" y="456"/>
                  <a:pt x="177" y="455"/>
                  <a:pt x="178" y="454"/>
                </a:cubicBezTo>
                <a:cubicBezTo>
                  <a:pt x="178" y="453"/>
                  <a:pt x="178" y="453"/>
                  <a:pt x="178" y="453"/>
                </a:cubicBezTo>
                <a:cubicBezTo>
                  <a:pt x="178" y="452"/>
                  <a:pt x="179" y="451"/>
                  <a:pt x="178" y="450"/>
                </a:cubicBezTo>
                <a:cubicBezTo>
                  <a:pt x="178" y="450"/>
                  <a:pt x="178" y="450"/>
                  <a:pt x="178" y="450"/>
                </a:cubicBezTo>
                <a:cubicBezTo>
                  <a:pt x="178" y="450"/>
                  <a:pt x="178" y="450"/>
                  <a:pt x="178" y="450"/>
                </a:cubicBezTo>
                <a:close/>
                <a:moveTo>
                  <a:pt x="179" y="457"/>
                </a:moveTo>
                <a:cubicBezTo>
                  <a:pt x="179" y="457"/>
                  <a:pt x="179" y="457"/>
                  <a:pt x="178" y="457"/>
                </a:cubicBezTo>
                <a:cubicBezTo>
                  <a:pt x="178" y="457"/>
                  <a:pt x="178" y="457"/>
                  <a:pt x="178" y="457"/>
                </a:cubicBezTo>
                <a:cubicBezTo>
                  <a:pt x="178" y="457"/>
                  <a:pt x="178" y="457"/>
                  <a:pt x="178" y="457"/>
                </a:cubicBezTo>
                <a:cubicBezTo>
                  <a:pt x="178" y="457"/>
                  <a:pt x="178" y="457"/>
                  <a:pt x="178" y="458"/>
                </a:cubicBezTo>
                <a:cubicBezTo>
                  <a:pt x="179" y="457"/>
                  <a:pt x="179" y="457"/>
                  <a:pt x="179" y="457"/>
                </a:cubicBezTo>
                <a:cubicBezTo>
                  <a:pt x="179" y="458"/>
                  <a:pt x="179" y="458"/>
                  <a:pt x="179" y="457"/>
                </a:cubicBezTo>
                <a:cubicBezTo>
                  <a:pt x="179" y="457"/>
                  <a:pt x="179" y="457"/>
                  <a:pt x="179" y="457"/>
                </a:cubicBezTo>
                <a:close/>
                <a:moveTo>
                  <a:pt x="164" y="442"/>
                </a:moveTo>
                <a:cubicBezTo>
                  <a:pt x="164" y="442"/>
                  <a:pt x="164" y="442"/>
                  <a:pt x="164" y="442"/>
                </a:cubicBezTo>
                <a:cubicBezTo>
                  <a:pt x="164" y="442"/>
                  <a:pt x="164" y="442"/>
                  <a:pt x="164" y="442"/>
                </a:cubicBezTo>
                <a:cubicBezTo>
                  <a:pt x="164" y="442"/>
                  <a:pt x="164" y="442"/>
                  <a:pt x="164" y="442"/>
                </a:cubicBezTo>
                <a:cubicBezTo>
                  <a:pt x="164" y="442"/>
                  <a:pt x="164" y="443"/>
                  <a:pt x="164" y="444"/>
                </a:cubicBezTo>
                <a:cubicBezTo>
                  <a:pt x="164" y="444"/>
                  <a:pt x="164" y="444"/>
                  <a:pt x="164" y="444"/>
                </a:cubicBezTo>
                <a:cubicBezTo>
                  <a:pt x="164" y="444"/>
                  <a:pt x="164" y="444"/>
                  <a:pt x="164" y="444"/>
                </a:cubicBezTo>
                <a:cubicBezTo>
                  <a:pt x="164" y="443"/>
                  <a:pt x="164" y="442"/>
                  <a:pt x="164" y="442"/>
                </a:cubicBezTo>
                <a:close/>
                <a:moveTo>
                  <a:pt x="164" y="421"/>
                </a:moveTo>
                <a:cubicBezTo>
                  <a:pt x="164" y="422"/>
                  <a:pt x="164" y="423"/>
                  <a:pt x="164" y="424"/>
                </a:cubicBezTo>
                <a:cubicBezTo>
                  <a:pt x="164" y="425"/>
                  <a:pt x="164" y="426"/>
                  <a:pt x="164" y="427"/>
                </a:cubicBezTo>
                <a:cubicBezTo>
                  <a:pt x="164" y="427"/>
                  <a:pt x="164" y="427"/>
                  <a:pt x="165" y="427"/>
                </a:cubicBezTo>
                <a:cubicBezTo>
                  <a:pt x="165" y="427"/>
                  <a:pt x="165" y="427"/>
                  <a:pt x="165" y="427"/>
                </a:cubicBezTo>
                <a:cubicBezTo>
                  <a:pt x="165" y="426"/>
                  <a:pt x="165" y="425"/>
                  <a:pt x="165" y="424"/>
                </a:cubicBezTo>
                <a:cubicBezTo>
                  <a:pt x="165" y="423"/>
                  <a:pt x="164" y="422"/>
                  <a:pt x="164" y="422"/>
                </a:cubicBezTo>
                <a:cubicBezTo>
                  <a:pt x="165" y="421"/>
                  <a:pt x="164" y="421"/>
                  <a:pt x="164" y="421"/>
                </a:cubicBezTo>
                <a:cubicBezTo>
                  <a:pt x="164" y="421"/>
                  <a:pt x="164" y="421"/>
                  <a:pt x="164" y="421"/>
                </a:cubicBezTo>
                <a:cubicBezTo>
                  <a:pt x="164" y="421"/>
                  <a:pt x="164" y="421"/>
                  <a:pt x="164" y="421"/>
                </a:cubicBezTo>
                <a:close/>
                <a:moveTo>
                  <a:pt x="162" y="394"/>
                </a:moveTo>
                <a:cubicBezTo>
                  <a:pt x="162" y="397"/>
                  <a:pt x="162" y="400"/>
                  <a:pt x="163" y="402"/>
                </a:cubicBezTo>
                <a:cubicBezTo>
                  <a:pt x="163" y="406"/>
                  <a:pt x="163" y="410"/>
                  <a:pt x="163" y="413"/>
                </a:cubicBezTo>
                <a:cubicBezTo>
                  <a:pt x="163" y="413"/>
                  <a:pt x="163" y="413"/>
                  <a:pt x="163" y="413"/>
                </a:cubicBezTo>
                <a:cubicBezTo>
                  <a:pt x="163" y="413"/>
                  <a:pt x="164" y="413"/>
                  <a:pt x="164" y="413"/>
                </a:cubicBezTo>
                <a:cubicBezTo>
                  <a:pt x="164" y="410"/>
                  <a:pt x="164" y="406"/>
                  <a:pt x="163" y="402"/>
                </a:cubicBezTo>
                <a:cubicBezTo>
                  <a:pt x="163" y="400"/>
                  <a:pt x="163" y="397"/>
                  <a:pt x="163" y="394"/>
                </a:cubicBezTo>
                <a:cubicBezTo>
                  <a:pt x="163" y="394"/>
                  <a:pt x="163" y="394"/>
                  <a:pt x="163" y="394"/>
                </a:cubicBezTo>
                <a:cubicBezTo>
                  <a:pt x="163" y="394"/>
                  <a:pt x="162" y="394"/>
                  <a:pt x="162" y="394"/>
                </a:cubicBezTo>
                <a:cubicBezTo>
                  <a:pt x="162" y="394"/>
                  <a:pt x="162" y="394"/>
                  <a:pt x="162" y="394"/>
                </a:cubicBezTo>
                <a:close/>
                <a:moveTo>
                  <a:pt x="162" y="400"/>
                </a:moveTo>
                <a:cubicBezTo>
                  <a:pt x="162" y="399"/>
                  <a:pt x="161" y="399"/>
                  <a:pt x="161" y="400"/>
                </a:cubicBezTo>
                <a:cubicBezTo>
                  <a:pt x="161" y="400"/>
                  <a:pt x="161" y="400"/>
                  <a:pt x="161" y="400"/>
                </a:cubicBezTo>
                <a:cubicBezTo>
                  <a:pt x="161" y="400"/>
                  <a:pt x="161" y="400"/>
                  <a:pt x="161" y="400"/>
                </a:cubicBezTo>
                <a:cubicBezTo>
                  <a:pt x="162" y="400"/>
                  <a:pt x="162" y="401"/>
                  <a:pt x="162" y="401"/>
                </a:cubicBezTo>
                <a:cubicBezTo>
                  <a:pt x="162" y="402"/>
                  <a:pt x="162" y="402"/>
                  <a:pt x="162" y="402"/>
                </a:cubicBezTo>
                <a:cubicBezTo>
                  <a:pt x="162" y="402"/>
                  <a:pt x="162" y="402"/>
                  <a:pt x="162" y="402"/>
                </a:cubicBezTo>
                <a:cubicBezTo>
                  <a:pt x="162" y="402"/>
                  <a:pt x="162" y="402"/>
                  <a:pt x="162" y="402"/>
                </a:cubicBezTo>
                <a:cubicBezTo>
                  <a:pt x="162" y="401"/>
                  <a:pt x="162" y="401"/>
                  <a:pt x="162" y="401"/>
                </a:cubicBezTo>
                <a:cubicBezTo>
                  <a:pt x="162" y="401"/>
                  <a:pt x="162" y="400"/>
                  <a:pt x="162" y="400"/>
                </a:cubicBezTo>
                <a:close/>
                <a:moveTo>
                  <a:pt x="161" y="387"/>
                </a:moveTo>
                <a:cubicBezTo>
                  <a:pt x="161" y="387"/>
                  <a:pt x="161" y="387"/>
                  <a:pt x="161" y="387"/>
                </a:cubicBezTo>
                <a:cubicBezTo>
                  <a:pt x="161" y="387"/>
                  <a:pt x="161" y="387"/>
                  <a:pt x="161" y="387"/>
                </a:cubicBezTo>
                <a:cubicBezTo>
                  <a:pt x="161" y="387"/>
                  <a:pt x="161" y="387"/>
                  <a:pt x="161" y="387"/>
                </a:cubicBezTo>
                <a:cubicBezTo>
                  <a:pt x="161" y="387"/>
                  <a:pt x="161" y="387"/>
                  <a:pt x="161" y="387"/>
                </a:cubicBezTo>
                <a:cubicBezTo>
                  <a:pt x="161" y="387"/>
                  <a:pt x="161" y="388"/>
                  <a:pt x="161" y="388"/>
                </a:cubicBezTo>
                <a:cubicBezTo>
                  <a:pt x="161" y="388"/>
                  <a:pt x="161" y="388"/>
                  <a:pt x="161" y="388"/>
                </a:cubicBezTo>
                <a:cubicBezTo>
                  <a:pt x="161" y="388"/>
                  <a:pt x="161" y="388"/>
                  <a:pt x="161" y="388"/>
                </a:cubicBezTo>
                <a:cubicBezTo>
                  <a:pt x="161" y="388"/>
                  <a:pt x="161" y="387"/>
                  <a:pt x="161" y="387"/>
                </a:cubicBezTo>
                <a:close/>
                <a:moveTo>
                  <a:pt x="161" y="380"/>
                </a:moveTo>
                <a:cubicBezTo>
                  <a:pt x="161" y="380"/>
                  <a:pt x="161" y="380"/>
                  <a:pt x="160" y="380"/>
                </a:cubicBezTo>
                <a:cubicBezTo>
                  <a:pt x="160" y="380"/>
                  <a:pt x="160" y="380"/>
                  <a:pt x="160" y="380"/>
                </a:cubicBezTo>
                <a:cubicBezTo>
                  <a:pt x="160" y="380"/>
                  <a:pt x="160" y="380"/>
                  <a:pt x="160" y="380"/>
                </a:cubicBezTo>
                <a:cubicBezTo>
                  <a:pt x="160" y="380"/>
                  <a:pt x="160" y="381"/>
                  <a:pt x="160" y="381"/>
                </a:cubicBezTo>
                <a:cubicBezTo>
                  <a:pt x="160" y="382"/>
                  <a:pt x="161" y="383"/>
                  <a:pt x="160" y="384"/>
                </a:cubicBezTo>
                <a:cubicBezTo>
                  <a:pt x="160" y="384"/>
                  <a:pt x="161" y="385"/>
                  <a:pt x="161" y="385"/>
                </a:cubicBezTo>
                <a:cubicBezTo>
                  <a:pt x="161" y="385"/>
                  <a:pt x="161" y="384"/>
                  <a:pt x="161" y="384"/>
                </a:cubicBezTo>
                <a:cubicBezTo>
                  <a:pt x="161" y="383"/>
                  <a:pt x="161" y="382"/>
                  <a:pt x="161" y="381"/>
                </a:cubicBezTo>
                <a:cubicBezTo>
                  <a:pt x="161" y="381"/>
                  <a:pt x="161" y="380"/>
                  <a:pt x="161" y="380"/>
                </a:cubicBezTo>
                <a:close/>
                <a:moveTo>
                  <a:pt x="160" y="374"/>
                </a:moveTo>
                <a:cubicBezTo>
                  <a:pt x="160" y="374"/>
                  <a:pt x="160" y="374"/>
                  <a:pt x="160" y="374"/>
                </a:cubicBezTo>
                <a:cubicBezTo>
                  <a:pt x="160" y="374"/>
                  <a:pt x="160" y="374"/>
                  <a:pt x="160" y="374"/>
                </a:cubicBezTo>
                <a:cubicBezTo>
                  <a:pt x="160" y="374"/>
                  <a:pt x="160" y="374"/>
                  <a:pt x="160" y="374"/>
                </a:cubicBezTo>
                <a:cubicBezTo>
                  <a:pt x="160" y="375"/>
                  <a:pt x="160" y="376"/>
                  <a:pt x="160" y="376"/>
                </a:cubicBezTo>
                <a:cubicBezTo>
                  <a:pt x="160" y="377"/>
                  <a:pt x="160" y="377"/>
                  <a:pt x="160" y="378"/>
                </a:cubicBezTo>
                <a:cubicBezTo>
                  <a:pt x="160" y="378"/>
                  <a:pt x="160" y="378"/>
                  <a:pt x="160" y="378"/>
                </a:cubicBezTo>
                <a:cubicBezTo>
                  <a:pt x="160" y="378"/>
                  <a:pt x="160" y="378"/>
                  <a:pt x="160" y="378"/>
                </a:cubicBezTo>
                <a:cubicBezTo>
                  <a:pt x="161" y="377"/>
                  <a:pt x="160" y="377"/>
                  <a:pt x="160" y="376"/>
                </a:cubicBezTo>
                <a:cubicBezTo>
                  <a:pt x="160" y="376"/>
                  <a:pt x="160" y="375"/>
                  <a:pt x="160" y="374"/>
                </a:cubicBezTo>
                <a:close/>
                <a:moveTo>
                  <a:pt x="161" y="363"/>
                </a:moveTo>
                <a:cubicBezTo>
                  <a:pt x="161" y="364"/>
                  <a:pt x="161" y="364"/>
                  <a:pt x="161" y="365"/>
                </a:cubicBezTo>
                <a:cubicBezTo>
                  <a:pt x="161" y="365"/>
                  <a:pt x="161" y="365"/>
                  <a:pt x="161" y="366"/>
                </a:cubicBezTo>
                <a:cubicBezTo>
                  <a:pt x="161" y="366"/>
                  <a:pt x="161" y="366"/>
                  <a:pt x="161" y="366"/>
                </a:cubicBezTo>
                <a:cubicBezTo>
                  <a:pt x="161" y="366"/>
                  <a:pt x="161" y="366"/>
                  <a:pt x="161" y="366"/>
                </a:cubicBezTo>
                <a:cubicBezTo>
                  <a:pt x="162" y="365"/>
                  <a:pt x="161" y="365"/>
                  <a:pt x="161" y="364"/>
                </a:cubicBezTo>
                <a:cubicBezTo>
                  <a:pt x="161" y="364"/>
                  <a:pt x="161" y="364"/>
                  <a:pt x="161" y="363"/>
                </a:cubicBezTo>
                <a:cubicBezTo>
                  <a:pt x="161" y="363"/>
                  <a:pt x="161" y="363"/>
                  <a:pt x="161" y="363"/>
                </a:cubicBezTo>
                <a:cubicBezTo>
                  <a:pt x="161" y="363"/>
                  <a:pt x="161" y="363"/>
                  <a:pt x="161" y="363"/>
                </a:cubicBezTo>
                <a:cubicBezTo>
                  <a:pt x="161" y="363"/>
                  <a:pt x="161" y="363"/>
                  <a:pt x="161" y="363"/>
                </a:cubicBezTo>
                <a:close/>
                <a:moveTo>
                  <a:pt x="161" y="352"/>
                </a:moveTo>
                <a:cubicBezTo>
                  <a:pt x="160" y="354"/>
                  <a:pt x="160" y="355"/>
                  <a:pt x="160" y="357"/>
                </a:cubicBezTo>
                <a:cubicBezTo>
                  <a:pt x="160" y="357"/>
                  <a:pt x="160" y="357"/>
                  <a:pt x="161" y="357"/>
                </a:cubicBezTo>
                <a:cubicBezTo>
                  <a:pt x="161" y="357"/>
                  <a:pt x="161" y="357"/>
                  <a:pt x="161" y="357"/>
                </a:cubicBezTo>
                <a:cubicBezTo>
                  <a:pt x="161" y="355"/>
                  <a:pt x="161" y="354"/>
                  <a:pt x="161" y="352"/>
                </a:cubicBezTo>
                <a:cubicBezTo>
                  <a:pt x="161" y="352"/>
                  <a:pt x="161" y="352"/>
                  <a:pt x="161" y="352"/>
                </a:cubicBezTo>
                <a:cubicBezTo>
                  <a:pt x="161" y="352"/>
                  <a:pt x="161" y="352"/>
                  <a:pt x="161" y="352"/>
                </a:cubicBezTo>
                <a:cubicBezTo>
                  <a:pt x="161" y="352"/>
                  <a:pt x="161" y="352"/>
                  <a:pt x="161" y="352"/>
                </a:cubicBezTo>
                <a:close/>
                <a:moveTo>
                  <a:pt x="105" y="291"/>
                </a:moveTo>
                <a:cubicBezTo>
                  <a:pt x="105" y="291"/>
                  <a:pt x="105" y="292"/>
                  <a:pt x="105" y="292"/>
                </a:cubicBezTo>
                <a:cubicBezTo>
                  <a:pt x="106" y="292"/>
                  <a:pt x="106" y="292"/>
                  <a:pt x="106" y="292"/>
                </a:cubicBezTo>
                <a:cubicBezTo>
                  <a:pt x="106" y="292"/>
                  <a:pt x="106" y="292"/>
                  <a:pt x="106" y="292"/>
                </a:cubicBezTo>
                <a:cubicBezTo>
                  <a:pt x="106" y="292"/>
                  <a:pt x="106" y="291"/>
                  <a:pt x="106" y="291"/>
                </a:cubicBezTo>
                <a:cubicBezTo>
                  <a:pt x="106" y="291"/>
                  <a:pt x="106" y="291"/>
                  <a:pt x="106" y="291"/>
                </a:cubicBezTo>
                <a:cubicBezTo>
                  <a:pt x="106" y="291"/>
                  <a:pt x="106" y="290"/>
                  <a:pt x="106" y="290"/>
                </a:cubicBezTo>
                <a:cubicBezTo>
                  <a:pt x="105" y="290"/>
                  <a:pt x="105" y="290"/>
                  <a:pt x="105" y="291"/>
                </a:cubicBezTo>
                <a:cubicBezTo>
                  <a:pt x="105" y="291"/>
                  <a:pt x="105" y="291"/>
                  <a:pt x="105" y="291"/>
                </a:cubicBezTo>
                <a:close/>
                <a:moveTo>
                  <a:pt x="182" y="550"/>
                </a:moveTo>
                <a:cubicBezTo>
                  <a:pt x="182" y="551"/>
                  <a:pt x="182" y="551"/>
                  <a:pt x="182" y="551"/>
                </a:cubicBezTo>
                <a:cubicBezTo>
                  <a:pt x="182" y="552"/>
                  <a:pt x="183" y="553"/>
                  <a:pt x="182" y="553"/>
                </a:cubicBezTo>
                <a:cubicBezTo>
                  <a:pt x="182" y="554"/>
                  <a:pt x="182" y="554"/>
                  <a:pt x="182" y="554"/>
                </a:cubicBezTo>
                <a:cubicBezTo>
                  <a:pt x="182" y="554"/>
                  <a:pt x="182" y="554"/>
                  <a:pt x="182" y="554"/>
                </a:cubicBezTo>
                <a:cubicBezTo>
                  <a:pt x="182" y="555"/>
                  <a:pt x="182" y="556"/>
                  <a:pt x="182" y="557"/>
                </a:cubicBezTo>
                <a:cubicBezTo>
                  <a:pt x="182" y="558"/>
                  <a:pt x="182" y="560"/>
                  <a:pt x="183" y="561"/>
                </a:cubicBezTo>
                <a:cubicBezTo>
                  <a:pt x="183" y="561"/>
                  <a:pt x="183" y="561"/>
                  <a:pt x="184" y="561"/>
                </a:cubicBezTo>
                <a:cubicBezTo>
                  <a:pt x="184" y="561"/>
                  <a:pt x="184" y="560"/>
                  <a:pt x="184" y="560"/>
                </a:cubicBezTo>
                <a:cubicBezTo>
                  <a:pt x="183" y="559"/>
                  <a:pt x="183" y="558"/>
                  <a:pt x="183" y="557"/>
                </a:cubicBezTo>
                <a:cubicBezTo>
                  <a:pt x="183" y="556"/>
                  <a:pt x="183" y="555"/>
                  <a:pt x="183" y="554"/>
                </a:cubicBezTo>
                <a:cubicBezTo>
                  <a:pt x="183" y="553"/>
                  <a:pt x="183" y="552"/>
                  <a:pt x="183" y="551"/>
                </a:cubicBezTo>
                <a:cubicBezTo>
                  <a:pt x="183" y="550"/>
                  <a:pt x="182" y="550"/>
                  <a:pt x="182" y="550"/>
                </a:cubicBezTo>
                <a:cubicBezTo>
                  <a:pt x="182" y="550"/>
                  <a:pt x="182" y="550"/>
                  <a:pt x="182" y="550"/>
                </a:cubicBezTo>
                <a:close/>
                <a:moveTo>
                  <a:pt x="171" y="554"/>
                </a:moveTo>
                <a:cubicBezTo>
                  <a:pt x="172" y="553"/>
                  <a:pt x="172" y="552"/>
                  <a:pt x="171" y="550"/>
                </a:cubicBezTo>
                <a:cubicBezTo>
                  <a:pt x="172" y="548"/>
                  <a:pt x="171" y="546"/>
                  <a:pt x="171" y="544"/>
                </a:cubicBezTo>
                <a:cubicBezTo>
                  <a:pt x="171" y="544"/>
                  <a:pt x="171" y="544"/>
                  <a:pt x="171" y="544"/>
                </a:cubicBezTo>
                <a:cubicBezTo>
                  <a:pt x="171" y="543"/>
                  <a:pt x="171" y="542"/>
                  <a:pt x="171" y="541"/>
                </a:cubicBezTo>
                <a:cubicBezTo>
                  <a:pt x="171" y="540"/>
                  <a:pt x="170" y="539"/>
                  <a:pt x="171" y="538"/>
                </a:cubicBezTo>
                <a:cubicBezTo>
                  <a:pt x="171" y="538"/>
                  <a:pt x="171" y="537"/>
                  <a:pt x="170" y="537"/>
                </a:cubicBezTo>
                <a:cubicBezTo>
                  <a:pt x="170" y="537"/>
                  <a:pt x="170" y="537"/>
                  <a:pt x="170" y="537"/>
                </a:cubicBezTo>
                <a:cubicBezTo>
                  <a:pt x="170" y="537"/>
                  <a:pt x="170" y="538"/>
                  <a:pt x="170" y="538"/>
                </a:cubicBezTo>
                <a:cubicBezTo>
                  <a:pt x="169" y="539"/>
                  <a:pt x="170" y="540"/>
                  <a:pt x="170" y="541"/>
                </a:cubicBezTo>
                <a:cubicBezTo>
                  <a:pt x="170" y="542"/>
                  <a:pt x="170" y="543"/>
                  <a:pt x="170" y="544"/>
                </a:cubicBezTo>
                <a:cubicBezTo>
                  <a:pt x="170" y="544"/>
                  <a:pt x="170" y="544"/>
                  <a:pt x="170" y="544"/>
                </a:cubicBezTo>
                <a:cubicBezTo>
                  <a:pt x="170" y="544"/>
                  <a:pt x="170" y="544"/>
                  <a:pt x="170" y="544"/>
                </a:cubicBezTo>
                <a:cubicBezTo>
                  <a:pt x="169" y="546"/>
                  <a:pt x="172" y="549"/>
                  <a:pt x="169" y="550"/>
                </a:cubicBezTo>
                <a:cubicBezTo>
                  <a:pt x="170" y="551"/>
                  <a:pt x="169" y="552"/>
                  <a:pt x="169" y="553"/>
                </a:cubicBezTo>
                <a:cubicBezTo>
                  <a:pt x="170" y="553"/>
                  <a:pt x="170" y="553"/>
                  <a:pt x="171" y="554"/>
                </a:cubicBezTo>
                <a:cubicBezTo>
                  <a:pt x="171" y="556"/>
                  <a:pt x="171" y="558"/>
                  <a:pt x="171" y="560"/>
                </a:cubicBezTo>
                <a:cubicBezTo>
                  <a:pt x="171" y="561"/>
                  <a:pt x="171" y="563"/>
                  <a:pt x="172" y="565"/>
                </a:cubicBezTo>
                <a:cubicBezTo>
                  <a:pt x="172" y="565"/>
                  <a:pt x="172" y="565"/>
                  <a:pt x="172" y="565"/>
                </a:cubicBezTo>
                <a:cubicBezTo>
                  <a:pt x="173" y="565"/>
                  <a:pt x="173" y="565"/>
                  <a:pt x="173" y="565"/>
                </a:cubicBezTo>
                <a:cubicBezTo>
                  <a:pt x="172" y="563"/>
                  <a:pt x="172" y="561"/>
                  <a:pt x="172" y="560"/>
                </a:cubicBezTo>
                <a:cubicBezTo>
                  <a:pt x="172" y="558"/>
                  <a:pt x="172" y="556"/>
                  <a:pt x="171" y="554"/>
                </a:cubicBezTo>
                <a:close/>
                <a:moveTo>
                  <a:pt x="170" y="536"/>
                </a:moveTo>
                <a:cubicBezTo>
                  <a:pt x="170" y="536"/>
                  <a:pt x="171" y="536"/>
                  <a:pt x="171" y="535"/>
                </a:cubicBezTo>
                <a:cubicBezTo>
                  <a:pt x="171" y="534"/>
                  <a:pt x="171" y="533"/>
                  <a:pt x="170" y="532"/>
                </a:cubicBezTo>
                <a:cubicBezTo>
                  <a:pt x="170" y="532"/>
                  <a:pt x="170" y="532"/>
                  <a:pt x="170" y="532"/>
                </a:cubicBezTo>
                <a:cubicBezTo>
                  <a:pt x="171" y="528"/>
                  <a:pt x="170" y="525"/>
                  <a:pt x="170" y="522"/>
                </a:cubicBezTo>
                <a:cubicBezTo>
                  <a:pt x="168" y="521"/>
                  <a:pt x="170" y="519"/>
                  <a:pt x="169" y="519"/>
                </a:cubicBezTo>
                <a:cubicBezTo>
                  <a:pt x="169" y="519"/>
                  <a:pt x="168" y="519"/>
                  <a:pt x="168" y="519"/>
                </a:cubicBezTo>
                <a:cubicBezTo>
                  <a:pt x="168" y="523"/>
                  <a:pt x="168" y="527"/>
                  <a:pt x="168" y="530"/>
                </a:cubicBezTo>
                <a:cubicBezTo>
                  <a:pt x="170" y="530"/>
                  <a:pt x="169" y="531"/>
                  <a:pt x="170" y="532"/>
                </a:cubicBezTo>
                <a:cubicBezTo>
                  <a:pt x="170" y="533"/>
                  <a:pt x="170" y="534"/>
                  <a:pt x="170" y="535"/>
                </a:cubicBezTo>
                <a:cubicBezTo>
                  <a:pt x="170" y="535"/>
                  <a:pt x="170" y="536"/>
                  <a:pt x="170" y="536"/>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pic>
        <p:nvPicPr>
          <p:cNvPr id="10" name="图片 9" descr="timg (8)"/>
          <p:cNvPicPr>
            <a:picLocks noChangeAspect="1"/>
          </p:cNvPicPr>
          <p:nvPr/>
        </p:nvPicPr>
        <p:blipFill>
          <a:blip r:embed="rId2"/>
          <a:stretch>
            <a:fillRect/>
          </a:stretch>
        </p:blipFill>
        <p:spPr>
          <a:xfrm>
            <a:off x="7099300" y="1802130"/>
            <a:ext cx="4719320" cy="3775710"/>
          </a:xfrm>
          <a:prstGeom prst="rect">
            <a:avLst/>
          </a:prstGeom>
        </p:spPr>
      </p:pic>
    </p:spTree>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childTnLst>
                          </p:cTn>
                        </p:par>
                        <p:par>
                          <p:cTn id="17" fill="hold">
                            <p:stCondLst>
                              <p:cond delay="500"/>
                            </p:stCondLst>
                            <p:childTnLst>
                              <p:par>
                                <p:cTn id="18" presetID="5"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p:bldP spid="3" grpId="0"/>
      <p:bldP spid="1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525" y="734060"/>
            <a:ext cx="12211050"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149632" y="340908"/>
            <a:ext cx="2672080" cy="521970"/>
          </a:xfrm>
          <a:prstGeom prst="rect">
            <a:avLst/>
          </a:prstGeom>
          <a:noFill/>
          <a:effectLst/>
        </p:spPr>
        <p:txBody>
          <a:bodyPr wrap="none" rtlCol="0">
            <a:spAutoFit/>
          </a:bodyPr>
          <a:lstStyle/>
          <a:p>
            <a:pPr algn="l"/>
            <a:r>
              <a:rPr lang="zh-CN" altLang="en-US" sz="2800" dirty="0">
                <a:solidFill>
                  <a:schemeClr val="tx1">
                    <a:lumMod val="65000"/>
                    <a:lumOff val="35000"/>
                  </a:schemeClr>
                </a:solidFill>
                <a:latin typeface="华文行楷" panose="02010800040101010101" charset="-122"/>
                <a:ea typeface="华文行楷" panose="02010800040101010101" charset="-122"/>
              </a:rPr>
              <a:t>又得浮生一日凉</a:t>
            </a:r>
            <a:endParaRPr lang="zh-CN" altLang="en-US" sz="2800" dirty="0">
              <a:solidFill>
                <a:schemeClr val="tx1">
                  <a:lumMod val="65000"/>
                  <a:lumOff val="35000"/>
                </a:schemeClr>
              </a:solidFill>
              <a:latin typeface="华文行楷" panose="02010800040101010101" charset="-122"/>
              <a:ea typeface="华文行楷" panose="02010800040101010101" charset="-122"/>
            </a:endParaRPr>
          </a:p>
        </p:txBody>
      </p:sp>
      <p:pic>
        <p:nvPicPr>
          <p:cNvPr id="2" name="图片 1"/>
          <p:cNvPicPr>
            <a:picLocks noChangeAspect="1"/>
          </p:cNvPicPr>
          <p:nvPr/>
        </p:nvPicPr>
        <p:blipFill>
          <a:blip r:embed="rId1"/>
          <a:stretch>
            <a:fillRect/>
          </a:stretch>
        </p:blipFill>
        <p:spPr>
          <a:xfrm>
            <a:off x="424815" y="-31115"/>
            <a:ext cx="652145" cy="1170305"/>
          </a:xfrm>
          <a:prstGeom prst="rect">
            <a:avLst/>
          </a:prstGeom>
        </p:spPr>
      </p:pic>
      <p:sp>
        <p:nvSpPr>
          <p:cNvPr id="22" name="椭圆 21"/>
          <p:cNvSpPr/>
          <p:nvPr/>
        </p:nvSpPr>
        <p:spPr>
          <a:xfrm>
            <a:off x="4211320" y="1299210"/>
            <a:ext cx="4023360" cy="4023360"/>
          </a:xfrm>
          <a:prstGeom prst="ellipse">
            <a:avLst/>
          </a:prstGeom>
          <a:blipFill rotWithShape="1">
            <a:blip r:embed="rId2"/>
            <a:stretch>
              <a:fillRect b="3000"/>
            </a:stretch>
          </a:blipFill>
          <a:ln w="28575">
            <a:gradFill flip="none" rotWithShape="1">
              <a:gsLst>
                <a:gs pos="20000">
                  <a:schemeClr val="bg1"/>
                </a:gs>
                <a:gs pos="0">
                  <a:schemeClr val="bg1"/>
                </a:gs>
                <a:gs pos="100000">
                  <a:srgbClr val="BFBFBF"/>
                </a:gs>
              </a:gsLst>
              <a:lin ang="2700000" scaled="1"/>
              <a:tileRect/>
            </a:gra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cs typeface="+mn-ea"/>
              <a:sym typeface="+mn-lt"/>
            </a:endParaRPr>
          </a:p>
        </p:txBody>
      </p:sp>
      <p:grpSp>
        <p:nvGrpSpPr>
          <p:cNvPr id="5" name="组合 4"/>
          <p:cNvGrpSpPr/>
          <p:nvPr/>
        </p:nvGrpSpPr>
        <p:grpSpPr>
          <a:xfrm>
            <a:off x="8653780" y="1790700"/>
            <a:ext cx="2129790" cy="717550"/>
            <a:chOff x="1797" y="3182"/>
            <a:chExt cx="3354" cy="1130"/>
          </a:xfrm>
        </p:grpSpPr>
        <p:sp>
          <p:nvSpPr>
            <p:cNvPr id="6" name="TextBox 45"/>
            <p:cNvSpPr txBox="1"/>
            <p:nvPr/>
          </p:nvSpPr>
          <p:spPr>
            <a:xfrm>
              <a:off x="1797" y="3182"/>
              <a:ext cx="3354" cy="663"/>
            </a:xfrm>
            <a:prstGeom prst="rect">
              <a:avLst/>
            </a:prstGeom>
          </p:spPr>
          <p:txBody>
            <a:bodyPr vert="horz" wrap="none" lIns="0" tIns="0" rIns="0" bIns="0" anchor="b" anchorCtr="1">
              <a:noAutofit/>
            </a:bodyPr>
            <a:lstStyle/>
            <a:p>
              <a:pPr algn="ctr"/>
              <a:r>
                <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rPr>
                <a:t>浮生若梦</a:t>
              </a:r>
              <a:endPar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endParaRPr>
            </a:p>
          </p:txBody>
        </p:sp>
        <p:sp>
          <p:nvSpPr>
            <p:cNvPr id="17" name="TextBox 46"/>
            <p:cNvSpPr txBox="1"/>
            <p:nvPr/>
          </p:nvSpPr>
          <p:spPr>
            <a:xfrm>
              <a:off x="1797" y="3853"/>
              <a:ext cx="3128" cy="459"/>
            </a:xfrm>
            <a:prstGeom prst="rect">
              <a:avLst/>
            </a:prstGeom>
          </p:spPr>
          <p:txBody>
            <a:bodyPr vert="horz" wrap="square" lIns="0" tIns="0" rIns="0" bIns="0" anchor="t" anchorCtr="1">
              <a:noAutofit/>
            </a:bodyPr>
            <a:lstStyle/>
            <a:p>
              <a:pPr lvl="0" algn="ctr">
                <a:lnSpc>
                  <a:spcPct val="120000"/>
                </a:lnSpc>
              </a:pP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此部分内容作为文字排版占位显示</a:t>
              </a:r>
              <a:br>
                <a:rPr lang="zh-CN" altLang="en-US" sz="1200">
                  <a:solidFill>
                    <a:schemeClr val="tx1">
                      <a:lumMod val="95000"/>
                      <a:lumOff val="5000"/>
                    </a:schemeClr>
                  </a:solidFill>
                  <a:latin typeface="楷体" panose="02010609060101010101" charset="-122"/>
                  <a:ea typeface="楷体" panose="02010609060101010101" charset="-122"/>
                  <a:cs typeface="+mn-ea"/>
                  <a:sym typeface="+mn-lt"/>
                </a:rPr>
              </a:b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（建议使用主题字体）</a:t>
              </a:r>
              <a:endParaRPr lang="zh-CN" altLang="en-US" sz="1200">
                <a:solidFill>
                  <a:schemeClr val="tx1">
                    <a:lumMod val="95000"/>
                    <a:lumOff val="5000"/>
                  </a:schemeClr>
                </a:solidFill>
                <a:latin typeface="楷体" panose="02010609060101010101" charset="-122"/>
                <a:ea typeface="楷体" panose="02010609060101010101" charset="-122"/>
                <a:cs typeface="+mn-ea"/>
                <a:sym typeface="+mn-lt"/>
              </a:endParaRPr>
            </a:p>
          </p:txBody>
        </p:sp>
      </p:grpSp>
      <p:grpSp>
        <p:nvGrpSpPr>
          <p:cNvPr id="4" name="组合 3"/>
          <p:cNvGrpSpPr/>
          <p:nvPr/>
        </p:nvGrpSpPr>
        <p:grpSpPr>
          <a:xfrm>
            <a:off x="8582025" y="4260215"/>
            <a:ext cx="2129790" cy="717550"/>
            <a:chOff x="1797" y="3182"/>
            <a:chExt cx="3354" cy="1130"/>
          </a:xfrm>
        </p:grpSpPr>
        <p:sp>
          <p:nvSpPr>
            <p:cNvPr id="23" name="TextBox 45"/>
            <p:cNvSpPr txBox="1"/>
            <p:nvPr/>
          </p:nvSpPr>
          <p:spPr>
            <a:xfrm>
              <a:off x="1797" y="3182"/>
              <a:ext cx="3354" cy="663"/>
            </a:xfrm>
            <a:prstGeom prst="rect">
              <a:avLst/>
            </a:prstGeom>
          </p:spPr>
          <p:txBody>
            <a:bodyPr vert="horz" wrap="none" lIns="0" tIns="0" rIns="0" bIns="0" anchor="b" anchorCtr="1">
              <a:noAutofit/>
            </a:bodyPr>
            <a:lstStyle/>
            <a:p>
              <a:pPr algn="ctr"/>
              <a:r>
                <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rPr>
                <a:t>浮生若梦</a:t>
              </a:r>
              <a:endPar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endParaRPr>
            </a:p>
          </p:txBody>
        </p:sp>
        <p:sp>
          <p:nvSpPr>
            <p:cNvPr id="18" name="TextBox 46"/>
            <p:cNvSpPr txBox="1"/>
            <p:nvPr/>
          </p:nvSpPr>
          <p:spPr>
            <a:xfrm>
              <a:off x="1797" y="3853"/>
              <a:ext cx="3128" cy="459"/>
            </a:xfrm>
            <a:prstGeom prst="rect">
              <a:avLst/>
            </a:prstGeom>
          </p:spPr>
          <p:txBody>
            <a:bodyPr vert="horz" wrap="square" lIns="0" tIns="0" rIns="0" bIns="0" anchor="t" anchorCtr="1">
              <a:noAutofit/>
            </a:bodyPr>
            <a:lstStyle/>
            <a:p>
              <a:pPr lvl="0" algn="ctr">
                <a:lnSpc>
                  <a:spcPct val="120000"/>
                </a:lnSpc>
              </a:pP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此部分内容作为文字排版占位显示</a:t>
              </a:r>
              <a:br>
                <a:rPr lang="zh-CN" altLang="en-US" sz="1200">
                  <a:solidFill>
                    <a:schemeClr val="tx1">
                      <a:lumMod val="95000"/>
                      <a:lumOff val="5000"/>
                    </a:schemeClr>
                  </a:solidFill>
                  <a:latin typeface="楷体" panose="02010609060101010101" charset="-122"/>
                  <a:ea typeface="楷体" panose="02010609060101010101" charset="-122"/>
                  <a:cs typeface="+mn-ea"/>
                  <a:sym typeface="+mn-lt"/>
                </a:rPr>
              </a:b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（建议使用主题字体）</a:t>
              </a:r>
              <a:endParaRPr lang="zh-CN" altLang="en-US" sz="1200">
                <a:solidFill>
                  <a:schemeClr val="tx1">
                    <a:lumMod val="95000"/>
                    <a:lumOff val="5000"/>
                  </a:schemeClr>
                </a:solidFill>
                <a:latin typeface="楷体" panose="02010609060101010101" charset="-122"/>
                <a:ea typeface="楷体" panose="02010609060101010101" charset="-122"/>
                <a:cs typeface="+mn-ea"/>
                <a:sym typeface="+mn-lt"/>
              </a:endParaRPr>
            </a:p>
          </p:txBody>
        </p:sp>
      </p:grpSp>
      <p:grpSp>
        <p:nvGrpSpPr>
          <p:cNvPr id="27" name="组合 26"/>
          <p:cNvGrpSpPr/>
          <p:nvPr/>
        </p:nvGrpSpPr>
        <p:grpSpPr>
          <a:xfrm>
            <a:off x="1878330" y="1625600"/>
            <a:ext cx="2129790" cy="717550"/>
            <a:chOff x="1797" y="3182"/>
            <a:chExt cx="3354" cy="1130"/>
          </a:xfrm>
        </p:grpSpPr>
        <p:sp>
          <p:nvSpPr>
            <p:cNvPr id="28" name="TextBox 45"/>
            <p:cNvSpPr txBox="1"/>
            <p:nvPr/>
          </p:nvSpPr>
          <p:spPr>
            <a:xfrm>
              <a:off x="1797" y="3182"/>
              <a:ext cx="3354" cy="663"/>
            </a:xfrm>
            <a:prstGeom prst="rect">
              <a:avLst/>
            </a:prstGeom>
          </p:spPr>
          <p:txBody>
            <a:bodyPr vert="horz" wrap="none" lIns="0" tIns="0" rIns="0" bIns="0" anchor="b" anchorCtr="1">
              <a:noAutofit/>
            </a:bodyPr>
            <a:lstStyle/>
            <a:p>
              <a:pPr algn="ctr"/>
              <a:r>
                <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rPr>
                <a:t>浮生若梦</a:t>
              </a:r>
              <a:endPar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endParaRPr>
            </a:p>
          </p:txBody>
        </p:sp>
        <p:sp>
          <p:nvSpPr>
            <p:cNvPr id="9" name="TextBox 46"/>
            <p:cNvSpPr txBox="1"/>
            <p:nvPr/>
          </p:nvSpPr>
          <p:spPr>
            <a:xfrm>
              <a:off x="1797" y="3853"/>
              <a:ext cx="3128" cy="459"/>
            </a:xfrm>
            <a:prstGeom prst="rect">
              <a:avLst/>
            </a:prstGeom>
          </p:spPr>
          <p:txBody>
            <a:bodyPr vert="horz" wrap="square" lIns="0" tIns="0" rIns="0" bIns="0" anchor="t" anchorCtr="1">
              <a:noAutofit/>
            </a:bodyPr>
            <a:lstStyle/>
            <a:p>
              <a:pPr lvl="0" algn="ctr">
                <a:lnSpc>
                  <a:spcPct val="120000"/>
                </a:lnSpc>
              </a:pP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此部分内容作为文字排版占位显示</a:t>
              </a:r>
              <a:br>
                <a:rPr lang="zh-CN" altLang="en-US" sz="1200">
                  <a:solidFill>
                    <a:schemeClr val="tx1">
                      <a:lumMod val="95000"/>
                      <a:lumOff val="5000"/>
                    </a:schemeClr>
                  </a:solidFill>
                  <a:latin typeface="楷体" panose="02010609060101010101" charset="-122"/>
                  <a:ea typeface="楷体" panose="02010609060101010101" charset="-122"/>
                  <a:cs typeface="+mn-ea"/>
                  <a:sym typeface="+mn-lt"/>
                </a:rPr>
              </a:b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（建议使用主题字体）</a:t>
              </a:r>
              <a:endParaRPr lang="zh-CN" altLang="en-US" sz="1200">
                <a:solidFill>
                  <a:schemeClr val="tx1">
                    <a:lumMod val="95000"/>
                    <a:lumOff val="5000"/>
                  </a:schemeClr>
                </a:solidFill>
                <a:latin typeface="楷体" panose="02010609060101010101" charset="-122"/>
                <a:ea typeface="楷体" panose="02010609060101010101" charset="-122"/>
                <a:cs typeface="+mn-ea"/>
                <a:sym typeface="+mn-lt"/>
              </a:endParaRPr>
            </a:p>
          </p:txBody>
        </p:sp>
      </p:grpSp>
      <p:grpSp>
        <p:nvGrpSpPr>
          <p:cNvPr id="33" name="组合 32"/>
          <p:cNvGrpSpPr/>
          <p:nvPr/>
        </p:nvGrpSpPr>
        <p:grpSpPr>
          <a:xfrm>
            <a:off x="1806575" y="4095115"/>
            <a:ext cx="2129790" cy="717550"/>
            <a:chOff x="1797" y="3182"/>
            <a:chExt cx="3354" cy="1130"/>
          </a:xfrm>
        </p:grpSpPr>
        <p:sp>
          <p:nvSpPr>
            <p:cNvPr id="34" name="TextBox 45"/>
            <p:cNvSpPr txBox="1"/>
            <p:nvPr/>
          </p:nvSpPr>
          <p:spPr>
            <a:xfrm>
              <a:off x="1797" y="3182"/>
              <a:ext cx="3354" cy="663"/>
            </a:xfrm>
            <a:prstGeom prst="rect">
              <a:avLst/>
            </a:prstGeom>
          </p:spPr>
          <p:txBody>
            <a:bodyPr vert="horz" wrap="none" lIns="0" tIns="0" rIns="0" bIns="0" anchor="b" anchorCtr="1">
              <a:noAutofit/>
            </a:bodyPr>
            <a:lstStyle/>
            <a:p>
              <a:pPr algn="ctr"/>
              <a:r>
                <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rPr>
                <a:t>浮生若梦</a:t>
              </a:r>
              <a:endPar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endParaRPr>
            </a:p>
          </p:txBody>
        </p:sp>
        <p:sp>
          <p:nvSpPr>
            <p:cNvPr id="35" name="TextBox 46"/>
            <p:cNvSpPr txBox="1"/>
            <p:nvPr/>
          </p:nvSpPr>
          <p:spPr>
            <a:xfrm>
              <a:off x="1797" y="3853"/>
              <a:ext cx="3128" cy="459"/>
            </a:xfrm>
            <a:prstGeom prst="rect">
              <a:avLst/>
            </a:prstGeom>
          </p:spPr>
          <p:txBody>
            <a:bodyPr vert="horz" wrap="square" lIns="0" tIns="0" rIns="0" bIns="0" anchor="t" anchorCtr="1">
              <a:noAutofit/>
            </a:bodyPr>
            <a:lstStyle/>
            <a:p>
              <a:pPr lvl="0" algn="ctr">
                <a:lnSpc>
                  <a:spcPct val="120000"/>
                </a:lnSpc>
              </a:pP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此部分内容作为文字排版占位显示</a:t>
              </a:r>
              <a:br>
                <a:rPr lang="zh-CN" altLang="en-US" sz="1200">
                  <a:solidFill>
                    <a:schemeClr val="tx1">
                      <a:lumMod val="95000"/>
                      <a:lumOff val="5000"/>
                    </a:schemeClr>
                  </a:solidFill>
                  <a:latin typeface="楷体" panose="02010609060101010101" charset="-122"/>
                  <a:ea typeface="楷体" panose="02010609060101010101" charset="-122"/>
                  <a:cs typeface="+mn-ea"/>
                  <a:sym typeface="+mn-lt"/>
                </a:rPr>
              </a:b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（建议使用主题字体）</a:t>
              </a:r>
              <a:endParaRPr lang="zh-CN" altLang="en-US" sz="1200">
                <a:solidFill>
                  <a:schemeClr val="tx1">
                    <a:lumMod val="95000"/>
                    <a:lumOff val="5000"/>
                  </a:schemeClr>
                </a:solidFill>
                <a:latin typeface="楷体" panose="02010609060101010101" charset="-122"/>
                <a:ea typeface="楷体" panose="02010609060101010101" charset="-122"/>
                <a:cs typeface="+mn-ea"/>
                <a:sym typeface="+mn-lt"/>
              </a:endParaRPr>
            </a:p>
          </p:txBody>
        </p:sp>
      </p:grpSp>
    </p:spTree>
  </p:cSld>
  <p:clrMapOvr>
    <a:masterClrMapping/>
  </p:clrMapOvr>
  <p:transition spd="slow" advClick="0" advTm="0">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0" fill="hold"/>
                                        <p:tgtEl>
                                          <p:spTgt spid="22"/>
                                        </p:tgtEl>
                                        <p:attrNameLst>
                                          <p:attrName>ppt_w</p:attrName>
                                        </p:attrNameLst>
                                      </p:cBhvr>
                                      <p:tavLst>
                                        <p:tav tm="0" fmla="#ppt_w*sin(2.5*pi*$)">
                                          <p:val>
                                            <p:fltVal val="0"/>
                                          </p:val>
                                        </p:tav>
                                        <p:tav tm="100000">
                                          <p:val>
                                            <p:fltVal val="1"/>
                                          </p:val>
                                        </p:tav>
                                      </p:tavLst>
                                    </p:anim>
                                    <p:anim calcmode="lin" valueType="num">
                                      <p:cBhvr>
                                        <p:cTn id="8" dur="5000" fill="hold"/>
                                        <p:tgtEl>
                                          <p:spTgt spid="22"/>
                                        </p:tgtEl>
                                        <p:attrNameLst>
                                          <p:attrName>ppt_h</p:attrName>
                                        </p:attrNameLst>
                                      </p:cBhvr>
                                      <p:tavLst>
                                        <p:tav tm="0">
                                          <p:val>
                                            <p:strVal val="#ppt_h"/>
                                          </p:val>
                                        </p:tav>
                                        <p:tav tm="100000">
                                          <p:val>
                                            <p:strVal val="#ppt_h"/>
                                          </p:val>
                                        </p:tav>
                                      </p:tavLst>
                                    </p:anim>
                                  </p:childTnLst>
                                </p:cTn>
                              </p:par>
                            </p:childTnLst>
                          </p:cTn>
                        </p:par>
                        <p:par>
                          <p:cTn id="9" fill="hold">
                            <p:stCondLst>
                              <p:cond delay="5000"/>
                            </p:stCondLst>
                            <p:childTnLst>
                              <p:par>
                                <p:cTn id="10" presetID="5" presetClass="entr" presetSubtype="1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par>
                          <p:cTn id="13" fill="hold">
                            <p:stCondLst>
                              <p:cond delay="5500"/>
                            </p:stCondLst>
                            <p:childTnLst>
                              <p:par>
                                <p:cTn id="14" presetID="5"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childTnLst>
                          </p:cTn>
                        </p:par>
                        <p:par>
                          <p:cTn id="17" fill="hold">
                            <p:stCondLst>
                              <p:cond delay="6000"/>
                            </p:stCondLst>
                            <p:childTnLst>
                              <p:par>
                                <p:cTn id="18" presetID="5" presetClass="entr" presetSubtype="10"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checkerboard(across)">
                                      <p:cBhvr>
                                        <p:cTn id="20" dur="500"/>
                                        <p:tgtEl>
                                          <p:spTgt spid="27"/>
                                        </p:tgtEl>
                                      </p:cBhvr>
                                    </p:animEffect>
                                  </p:childTnLst>
                                </p:cTn>
                              </p:par>
                            </p:childTnLst>
                          </p:cTn>
                        </p:par>
                        <p:par>
                          <p:cTn id="21" fill="hold">
                            <p:stCondLst>
                              <p:cond delay="6500"/>
                            </p:stCondLst>
                            <p:childTnLst>
                              <p:par>
                                <p:cTn id="22" presetID="5" presetClass="entr" presetSubtype="10"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checkerboard(across)">
                                      <p:cBhvr>
                                        <p:cTn id="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1"/>
          <a:stretch>
            <a:fillRect/>
          </a:stretch>
        </p:blipFill>
        <p:spPr>
          <a:xfrm>
            <a:off x="-57150" y="-61595"/>
            <a:ext cx="12305665" cy="6981190"/>
          </a:xfrm>
          <a:prstGeom prst="rect">
            <a:avLst/>
          </a:prstGeom>
        </p:spPr>
      </p:pic>
      <p:sp>
        <p:nvSpPr>
          <p:cNvPr id="15" name="矩形 14"/>
          <p:cNvSpPr/>
          <p:nvPr userDrawn="1"/>
        </p:nvSpPr>
        <p:spPr>
          <a:xfrm>
            <a:off x="-56515" y="-61595"/>
            <a:ext cx="12305665" cy="698119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247515" y="666750"/>
            <a:ext cx="3695700" cy="4448175"/>
          </a:xfrm>
          <a:prstGeom prst="rect">
            <a:avLst/>
          </a:prstGeom>
          <a:noFill/>
          <a:ln w="314325">
            <a:solidFill>
              <a:schemeClr val="bg1">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4410075" y="800100"/>
            <a:ext cx="2132965" cy="2245360"/>
          </a:xfrm>
          <a:prstGeom prst="rect">
            <a:avLst/>
          </a:prstGeom>
          <a:noFill/>
          <a:effectLst>
            <a:outerShdw blurRad="50800" dist="38100" dir="2700000" algn="tl" rotWithShape="0">
              <a:prstClr val="black">
                <a:alpha val="64000"/>
              </a:prstClr>
            </a:outerShdw>
          </a:effectLst>
        </p:spPr>
        <p:txBody>
          <a:bodyPr wrap="square" rtlCol="0">
            <a:spAutoFit/>
          </a:bodyPr>
          <a:lstStyle/>
          <a:p>
            <a:r>
              <a:rPr lang="zh-CN" altLang="en-US" sz="14000">
                <a:solidFill>
                  <a:schemeClr val="bg1"/>
                </a:solidFill>
                <a:latin typeface="华文行楷" panose="02010800040101010101" charset="-122"/>
                <a:ea typeface="华文行楷" panose="02010800040101010101" charset="-122"/>
              </a:rPr>
              <a:t>再</a:t>
            </a:r>
            <a:endParaRPr lang="zh-CN" altLang="en-US" sz="14000">
              <a:solidFill>
                <a:schemeClr val="bg1"/>
              </a:solidFill>
              <a:latin typeface="华文行楷" panose="02010800040101010101" charset="-122"/>
              <a:ea typeface="华文行楷" panose="02010800040101010101" charset="-122"/>
            </a:endParaRPr>
          </a:p>
        </p:txBody>
      </p:sp>
      <p:sp>
        <p:nvSpPr>
          <p:cNvPr id="7" name="文本框 6"/>
          <p:cNvSpPr txBox="1"/>
          <p:nvPr/>
        </p:nvSpPr>
        <p:spPr>
          <a:xfrm>
            <a:off x="5810250" y="1851025"/>
            <a:ext cx="2132965" cy="2245360"/>
          </a:xfrm>
          <a:prstGeom prst="rect">
            <a:avLst/>
          </a:prstGeom>
          <a:noFill/>
          <a:effectLst>
            <a:outerShdw blurRad="50800" dist="38100" dir="2700000" algn="tl" rotWithShape="0">
              <a:prstClr val="black">
                <a:alpha val="64000"/>
              </a:prstClr>
            </a:outerShdw>
          </a:effectLst>
        </p:spPr>
        <p:txBody>
          <a:bodyPr wrap="square" rtlCol="0">
            <a:spAutoFit/>
          </a:bodyPr>
          <a:lstStyle/>
          <a:p>
            <a:r>
              <a:rPr lang="zh-CN" altLang="en-US" sz="14000">
                <a:solidFill>
                  <a:schemeClr val="bg1"/>
                </a:solidFill>
                <a:latin typeface="华文行楷" panose="02010800040101010101" charset="-122"/>
                <a:ea typeface="华文行楷" panose="02010800040101010101" charset="-122"/>
              </a:rPr>
              <a:t>会</a:t>
            </a:r>
            <a:endParaRPr lang="zh-CN" altLang="en-US" sz="14000">
              <a:solidFill>
                <a:schemeClr val="bg1"/>
              </a:solidFill>
              <a:latin typeface="华文行楷" panose="02010800040101010101" charset="-122"/>
              <a:ea typeface="华文行楷" panose="02010800040101010101" charset="-122"/>
            </a:endParaRPr>
          </a:p>
        </p:txBody>
      </p:sp>
      <p:sp>
        <p:nvSpPr>
          <p:cNvPr id="9" name="等腰三角形 8"/>
          <p:cNvSpPr/>
          <p:nvPr/>
        </p:nvSpPr>
        <p:spPr>
          <a:xfrm flipV="1">
            <a:off x="5647690" y="3886200"/>
            <a:ext cx="895350" cy="895350"/>
          </a:xfrm>
          <a:prstGeom prst="triangl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857240" y="3705225"/>
            <a:ext cx="466725" cy="75565"/>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286635" y="-114300"/>
            <a:ext cx="904875" cy="7038975"/>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566785" y="-119380"/>
            <a:ext cx="86360" cy="7038975"/>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776335" y="-90170"/>
            <a:ext cx="904875" cy="7038975"/>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78435" y="-119380"/>
            <a:ext cx="76835" cy="715645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83235" y="-90805"/>
            <a:ext cx="86360" cy="7038975"/>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0233660" y="-114300"/>
            <a:ext cx="495300" cy="7038975"/>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1697335" y="-269875"/>
            <a:ext cx="76835" cy="715645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2002135" y="-241300"/>
            <a:ext cx="86360" cy="7038975"/>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4847638" y="5754409"/>
            <a:ext cx="2667000" cy="400110"/>
          </a:xfrm>
          <a:prstGeom prst="rect">
            <a:avLst/>
          </a:prstGeom>
          <a:noFill/>
        </p:spPr>
        <p:txBody>
          <a:bodyPr wrap="square" rtlCol="0">
            <a:spAutoFit/>
          </a:bodyPr>
          <a:lstStyle/>
          <a:p>
            <a:pPr algn="dist"/>
            <a:r>
              <a:rPr lang="zh-CN" altLang="en-US" sz="2000">
                <a:solidFill>
                  <a:srgbClr val="FFFFFF"/>
                </a:solidFill>
                <a:latin typeface="思源黑体 CN Light" panose="020B0300000000000000" pitchFamily="34" charset="-122"/>
                <a:ea typeface="思源黑体 CN Light" panose="020B0300000000000000" pitchFamily="34" charset="-122"/>
              </a:rPr>
              <a:t>水彩风格专题模板</a:t>
            </a:r>
            <a:endParaRPr lang="zh-CN" altLang="en-US" sz="2000">
              <a:solidFill>
                <a:srgbClr val="FFFFFF"/>
              </a:solidFill>
              <a:latin typeface="思源黑体 CN Light" panose="020B0300000000000000" pitchFamily="34" charset="-122"/>
              <a:ea typeface="思源黑体 CN Light" panose="020B0300000000000000" pitchFamily="34" charset="-122"/>
            </a:endParaRPr>
          </a:p>
        </p:txBody>
      </p:sp>
      <p:sp>
        <p:nvSpPr>
          <p:cNvPr id="21" name="文本框 20"/>
          <p:cNvSpPr txBox="1"/>
          <p:nvPr/>
        </p:nvSpPr>
        <p:spPr>
          <a:xfrm>
            <a:off x="3861166" y="4996101"/>
            <a:ext cx="4638675" cy="861774"/>
          </a:xfrm>
          <a:prstGeom prst="rect">
            <a:avLst/>
          </a:prstGeom>
          <a:noFill/>
        </p:spPr>
        <p:txBody>
          <a:bodyPr wrap="square" rtlCol="0">
            <a:spAutoFit/>
          </a:bodyPr>
          <a:lstStyle/>
          <a:p>
            <a:pPr algn="dist">
              <a:lnSpc>
                <a:spcPts val="6000"/>
              </a:lnSpc>
            </a:pPr>
            <a:r>
              <a:rPr lang="en-US" altLang="zh-CN" sz="1400">
                <a:solidFill>
                  <a:schemeClr val="bg1"/>
                </a:solidFill>
              </a:rPr>
              <a:t>THE ONLY THING THAT’S CHANGED IS YOUR PPT</a:t>
            </a:r>
            <a:endParaRPr lang="zh-CN" altLang="en-US" sz="1400">
              <a:solidFill>
                <a:schemeClr val="bg1"/>
              </a:solidFill>
            </a:endParaRPr>
          </a:p>
        </p:txBody>
      </p:sp>
    </p:spTree>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heckerboard(across)">
                                      <p:cBhvr>
                                        <p:cTn id="13" dur="500"/>
                                        <p:tgtEl>
                                          <p:spTgt spid="13"/>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heckerboard(across)">
                                      <p:cBhvr>
                                        <p:cTn id="16" dur="500"/>
                                        <p:tgtEl>
                                          <p:spTgt spid="14"/>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heckerboard(across)">
                                      <p:cBhvr>
                                        <p:cTn id="19" dur="500"/>
                                        <p:tgtEl>
                                          <p:spTgt spid="1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heckerboard(across)">
                                      <p:cBhvr>
                                        <p:cTn id="22" dur="500"/>
                                        <p:tgtEl>
                                          <p:spTgt spid="17"/>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heckerboard(across)">
                                      <p:cBhvr>
                                        <p:cTn id="25" dur="500"/>
                                        <p:tgtEl>
                                          <p:spTgt spid="18"/>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heckerboard(across)">
                                      <p:cBhvr>
                                        <p:cTn id="28" dur="500"/>
                                        <p:tgtEl>
                                          <p:spTgt spid="19"/>
                                        </p:tgtEl>
                                      </p:cBhvr>
                                    </p:animEffect>
                                  </p:childTnLst>
                                </p:cTn>
                              </p:par>
                            </p:childTnLst>
                          </p:cTn>
                        </p:par>
                        <p:par>
                          <p:cTn id="29" fill="hold">
                            <p:stCondLst>
                              <p:cond delay="500"/>
                            </p:stCondLst>
                            <p:childTnLst>
                              <p:par>
                                <p:cTn id="30" presetID="55"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strVal val="#ppt_w*0.70"/>
                                          </p:val>
                                        </p:tav>
                                        <p:tav tm="100000">
                                          <p:val>
                                            <p:strVal val="#ppt_w"/>
                                          </p:val>
                                        </p:tav>
                                      </p:tavLst>
                                    </p:anim>
                                    <p:anim calcmode="lin" valueType="num">
                                      <p:cBhvr>
                                        <p:cTn id="33" dur="1000" fill="hold"/>
                                        <p:tgtEl>
                                          <p:spTgt spid="5"/>
                                        </p:tgtEl>
                                        <p:attrNameLst>
                                          <p:attrName>ppt_h</p:attrName>
                                        </p:attrNameLst>
                                      </p:cBhvr>
                                      <p:tavLst>
                                        <p:tav tm="0">
                                          <p:val>
                                            <p:strVal val="#ppt_h"/>
                                          </p:val>
                                        </p:tav>
                                        <p:tav tm="100000">
                                          <p:val>
                                            <p:strVal val="#ppt_h"/>
                                          </p:val>
                                        </p:tav>
                                      </p:tavLst>
                                    </p:anim>
                                    <p:animEffect transition="in" filter="fade">
                                      <p:cBhvr>
                                        <p:cTn id="34" dur="1000"/>
                                        <p:tgtEl>
                                          <p:spTgt spid="5"/>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strVal val="#ppt_w*0.70"/>
                                          </p:val>
                                        </p:tav>
                                        <p:tav tm="100000">
                                          <p:val>
                                            <p:strVal val="#ppt_w"/>
                                          </p:val>
                                        </p:tav>
                                      </p:tavLst>
                                    </p:anim>
                                    <p:anim calcmode="lin" valueType="num">
                                      <p:cBhvr>
                                        <p:cTn id="38" dur="1000" fill="hold"/>
                                        <p:tgtEl>
                                          <p:spTgt spid="6"/>
                                        </p:tgtEl>
                                        <p:attrNameLst>
                                          <p:attrName>ppt_h</p:attrName>
                                        </p:attrNameLst>
                                      </p:cBhvr>
                                      <p:tavLst>
                                        <p:tav tm="0">
                                          <p:val>
                                            <p:strVal val="#ppt_h"/>
                                          </p:val>
                                        </p:tav>
                                        <p:tav tm="100000">
                                          <p:val>
                                            <p:strVal val="#ppt_h"/>
                                          </p:val>
                                        </p:tav>
                                      </p:tavLst>
                                    </p:anim>
                                    <p:animEffect transition="in" filter="fade">
                                      <p:cBhvr>
                                        <p:cTn id="39" dur="1000"/>
                                        <p:tgtEl>
                                          <p:spTgt spid="6"/>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1000" fill="hold"/>
                                        <p:tgtEl>
                                          <p:spTgt spid="7"/>
                                        </p:tgtEl>
                                        <p:attrNameLst>
                                          <p:attrName>ppt_w</p:attrName>
                                        </p:attrNameLst>
                                      </p:cBhvr>
                                      <p:tavLst>
                                        <p:tav tm="0">
                                          <p:val>
                                            <p:strVal val="#ppt_w*0.70"/>
                                          </p:val>
                                        </p:tav>
                                        <p:tav tm="100000">
                                          <p:val>
                                            <p:strVal val="#ppt_w"/>
                                          </p:val>
                                        </p:tav>
                                      </p:tavLst>
                                    </p:anim>
                                    <p:anim calcmode="lin" valueType="num">
                                      <p:cBhvr>
                                        <p:cTn id="43" dur="1000" fill="hold"/>
                                        <p:tgtEl>
                                          <p:spTgt spid="7"/>
                                        </p:tgtEl>
                                        <p:attrNameLst>
                                          <p:attrName>ppt_h</p:attrName>
                                        </p:attrNameLst>
                                      </p:cBhvr>
                                      <p:tavLst>
                                        <p:tav tm="0">
                                          <p:val>
                                            <p:strVal val="#ppt_h"/>
                                          </p:val>
                                        </p:tav>
                                        <p:tav tm="100000">
                                          <p:val>
                                            <p:strVal val="#ppt_h"/>
                                          </p:val>
                                        </p:tav>
                                      </p:tavLst>
                                    </p:anim>
                                    <p:animEffect transition="in" filter="fade">
                                      <p:cBhvr>
                                        <p:cTn id="44" dur="1000"/>
                                        <p:tgtEl>
                                          <p:spTgt spid="7"/>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1000" fill="hold"/>
                                        <p:tgtEl>
                                          <p:spTgt spid="9"/>
                                        </p:tgtEl>
                                        <p:attrNameLst>
                                          <p:attrName>ppt_w</p:attrName>
                                        </p:attrNameLst>
                                      </p:cBhvr>
                                      <p:tavLst>
                                        <p:tav tm="0">
                                          <p:val>
                                            <p:strVal val="#ppt_w*0.70"/>
                                          </p:val>
                                        </p:tav>
                                        <p:tav tm="100000">
                                          <p:val>
                                            <p:strVal val="#ppt_w"/>
                                          </p:val>
                                        </p:tav>
                                      </p:tavLst>
                                    </p:anim>
                                    <p:anim calcmode="lin" valueType="num">
                                      <p:cBhvr>
                                        <p:cTn id="48" dur="1000" fill="hold"/>
                                        <p:tgtEl>
                                          <p:spTgt spid="9"/>
                                        </p:tgtEl>
                                        <p:attrNameLst>
                                          <p:attrName>ppt_h</p:attrName>
                                        </p:attrNameLst>
                                      </p:cBhvr>
                                      <p:tavLst>
                                        <p:tav tm="0">
                                          <p:val>
                                            <p:strVal val="#ppt_h"/>
                                          </p:val>
                                        </p:tav>
                                        <p:tav tm="100000">
                                          <p:val>
                                            <p:strVal val="#ppt_h"/>
                                          </p:val>
                                        </p:tav>
                                      </p:tavLst>
                                    </p:anim>
                                    <p:animEffect transition="in" filter="fade">
                                      <p:cBhvr>
                                        <p:cTn id="49" dur="1000"/>
                                        <p:tgtEl>
                                          <p:spTgt spid="9"/>
                                        </p:tgtEl>
                                      </p:cBhvr>
                                    </p:animEffect>
                                  </p:childTnLst>
                                </p:cTn>
                              </p:par>
                              <p:par>
                                <p:cTn id="50" presetID="55"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strVal val="#ppt_w*0.70"/>
                                          </p:val>
                                        </p:tav>
                                        <p:tav tm="100000">
                                          <p:val>
                                            <p:strVal val="#ppt_w"/>
                                          </p:val>
                                        </p:tav>
                                      </p:tavLst>
                                    </p:anim>
                                    <p:anim calcmode="lin" valueType="num">
                                      <p:cBhvr>
                                        <p:cTn id="53" dur="1000" fill="hold"/>
                                        <p:tgtEl>
                                          <p:spTgt spid="10"/>
                                        </p:tgtEl>
                                        <p:attrNameLst>
                                          <p:attrName>ppt_h</p:attrName>
                                        </p:attrNameLst>
                                      </p:cBhvr>
                                      <p:tavLst>
                                        <p:tav tm="0">
                                          <p:val>
                                            <p:strVal val="#ppt_h"/>
                                          </p:val>
                                        </p:tav>
                                        <p:tav tm="100000">
                                          <p:val>
                                            <p:strVal val="#ppt_h"/>
                                          </p:val>
                                        </p:tav>
                                      </p:tavLst>
                                    </p:anim>
                                    <p:animEffect transition="in" filter="fade">
                                      <p:cBhvr>
                                        <p:cTn id="54" dur="1000"/>
                                        <p:tgtEl>
                                          <p:spTgt spid="10"/>
                                        </p:tgtEl>
                                      </p:cBhvr>
                                    </p:animEffect>
                                  </p:childTnLst>
                                </p:cTn>
                              </p:par>
                            </p:childTnLst>
                          </p:cTn>
                        </p:par>
                        <p:par>
                          <p:cTn id="55" fill="hold">
                            <p:stCondLst>
                              <p:cond delay="1500"/>
                            </p:stCondLst>
                            <p:childTnLst>
                              <p:par>
                                <p:cTn id="56" presetID="26" presetClass="entr" presetSubtype="0"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down)">
                                      <p:cBhvr>
                                        <p:cTn id="58" dur="580">
                                          <p:stCondLst>
                                            <p:cond delay="0"/>
                                          </p:stCondLst>
                                        </p:cTn>
                                        <p:tgtEl>
                                          <p:spTgt spid="20"/>
                                        </p:tgtEl>
                                      </p:cBhvr>
                                    </p:animEffect>
                                    <p:anim calcmode="lin" valueType="num">
                                      <p:cBhvr>
                                        <p:cTn id="59"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4" dur="26">
                                          <p:stCondLst>
                                            <p:cond delay="650"/>
                                          </p:stCondLst>
                                        </p:cTn>
                                        <p:tgtEl>
                                          <p:spTgt spid="20"/>
                                        </p:tgtEl>
                                      </p:cBhvr>
                                      <p:to x="100000" y="60000"/>
                                    </p:animScale>
                                    <p:animScale>
                                      <p:cBhvr>
                                        <p:cTn id="65" dur="166" decel="50000">
                                          <p:stCondLst>
                                            <p:cond delay="676"/>
                                          </p:stCondLst>
                                        </p:cTn>
                                        <p:tgtEl>
                                          <p:spTgt spid="20"/>
                                        </p:tgtEl>
                                      </p:cBhvr>
                                      <p:to x="100000" y="100000"/>
                                    </p:animScale>
                                    <p:animScale>
                                      <p:cBhvr>
                                        <p:cTn id="66" dur="26">
                                          <p:stCondLst>
                                            <p:cond delay="1312"/>
                                          </p:stCondLst>
                                        </p:cTn>
                                        <p:tgtEl>
                                          <p:spTgt spid="20"/>
                                        </p:tgtEl>
                                      </p:cBhvr>
                                      <p:to x="100000" y="80000"/>
                                    </p:animScale>
                                    <p:animScale>
                                      <p:cBhvr>
                                        <p:cTn id="67" dur="166" decel="50000">
                                          <p:stCondLst>
                                            <p:cond delay="1338"/>
                                          </p:stCondLst>
                                        </p:cTn>
                                        <p:tgtEl>
                                          <p:spTgt spid="20"/>
                                        </p:tgtEl>
                                      </p:cBhvr>
                                      <p:to x="100000" y="100000"/>
                                    </p:animScale>
                                    <p:animScale>
                                      <p:cBhvr>
                                        <p:cTn id="68" dur="26">
                                          <p:stCondLst>
                                            <p:cond delay="1642"/>
                                          </p:stCondLst>
                                        </p:cTn>
                                        <p:tgtEl>
                                          <p:spTgt spid="20"/>
                                        </p:tgtEl>
                                      </p:cBhvr>
                                      <p:to x="100000" y="90000"/>
                                    </p:animScale>
                                    <p:animScale>
                                      <p:cBhvr>
                                        <p:cTn id="69" dur="166" decel="50000">
                                          <p:stCondLst>
                                            <p:cond delay="1668"/>
                                          </p:stCondLst>
                                        </p:cTn>
                                        <p:tgtEl>
                                          <p:spTgt spid="20"/>
                                        </p:tgtEl>
                                      </p:cBhvr>
                                      <p:to x="100000" y="100000"/>
                                    </p:animScale>
                                    <p:animScale>
                                      <p:cBhvr>
                                        <p:cTn id="70" dur="26">
                                          <p:stCondLst>
                                            <p:cond delay="1808"/>
                                          </p:stCondLst>
                                        </p:cTn>
                                        <p:tgtEl>
                                          <p:spTgt spid="20"/>
                                        </p:tgtEl>
                                      </p:cBhvr>
                                      <p:to x="100000" y="95000"/>
                                    </p:animScale>
                                    <p:animScale>
                                      <p:cBhvr>
                                        <p:cTn id="71" dur="166" decel="50000">
                                          <p:stCondLst>
                                            <p:cond delay="1834"/>
                                          </p:stCondLst>
                                        </p:cTn>
                                        <p:tgtEl>
                                          <p:spTgt spid="20"/>
                                        </p:tgtEl>
                                      </p:cBhvr>
                                      <p:to x="100000" y="100000"/>
                                    </p:animScale>
                                  </p:childTnLst>
                                </p:cTn>
                              </p:par>
                              <p:par>
                                <p:cTn id="72" presetID="26" presetClass="entr" presetSubtype="0"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down)">
                                      <p:cBhvr>
                                        <p:cTn id="74" dur="580">
                                          <p:stCondLst>
                                            <p:cond delay="0"/>
                                          </p:stCondLst>
                                        </p:cTn>
                                        <p:tgtEl>
                                          <p:spTgt spid="21"/>
                                        </p:tgtEl>
                                      </p:cBhvr>
                                    </p:animEffect>
                                    <p:anim calcmode="lin" valueType="num">
                                      <p:cBhvr>
                                        <p:cTn id="7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80" dur="26">
                                          <p:stCondLst>
                                            <p:cond delay="650"/>
                                          </p:stCondLst>
                                        </p:cTn>
                                        <p:tgtEl>
                                          <p:spTgt spid="21"/>
                                        </p:tgtEl>
                                      </p:cBhvr>
                                      <p:to x="100000" y="60000"/>
                                    </p:animScale>
                                    <p:animScale>
                                      <p:cBhvr>
                                        <p:cTn id="81" dur="166" decel="50000">
                                          <p:stCondLst>
                                            <p:cond delay="676"/>
                                          </p:stCondLst>
                                        </p:cTn>
                                        <p:tgtEl>
                                          <p:spTgt spid="21"/>
                                        </p:tgtEl>
                                      </p:cBhvr>
                                      <p:to x="100000" y="100000"/>
                                    </p:animScale>
                                    <p:animScale>
                                      <p:cBhvr>
                                        <p:cTn id="82" dur="26">
                                          <p:stCondLst>
                                            <p:cond delay="1312"/>
                                          </p:stCondLst>
                                        </p:cTn>
                                        <p:tgtEl>
                                          <p:spTgt spid="21"/>
                                        </p:tgtEl>
                                      </p:cBhvr>
                                      <p:to x="100000" y="80000"/>
                                    </p:animScale>
                                    <p:animScale>
                                      <p:cBhvr>
                                        <p:cTn id="83" dur="166" decel="50000">
                                          <p:stCondLst>
                                            <p:cond delay="1338"/>
                                          </p:stCondLst>
                                        </p:cTn>
                                        <p:tgtEl>
                                          <p:spTgt spid="21"/>
                                        </p:tgtEl>
                                      </p:cBhvr>
                                      <p:to x="100000" y="100000"/>
                                    </p:animScale>
                                    <p:animScale>
                                      <p:cBhvr>
                                        <p:cTn id="84" dur="26">
                                          <p:stCondLst>
                                            <p:cond delay="1642"/>
                                          </p:stCondLst>
                                        </p:cTn>
                                        <p:tgtEl>
                                          <p:spTgt spid="21"/>
                                        </p:tgtEl>
                                      </p:cBhvr>
                                      <p:to x="100000" y="90000"/>
                                    </p:animScale>
                                    <p:animScale>
                                      <p:cBhvr>
                                        <p:cTn id="85" dur="166" decel="50000">
                                          <p:stCondLst>
                                            <p:cond delay="1668"/>
                                          </p:stCondLst>
                                        </p:cTn>
                                        <p:tgtEl>
                                          <p:spTgt spid="21"/>
                                        </p:tgtEl>
                                      </p:cBhvr>
                                      <p:to x="100000" y="100000"/>
                                    </p:animScale>
                                    <p:animScale>
                                      <p:cBhvr>
                                        <p:cTn id="86" dur="26">
                                          <p:stCondLst>
                                            <p:cond delay="1808"/>
                                          </p:stCondLst>
                                        </p:cTn>
                                        <p:tgtEl>
                                          <p:spTgt spid="21"/>
                                        </p:tgtEl>
                                      </p:cBhvr>
                                      <p:to x="100000" y="95000"/>
                                    </p:animScale>
                                    <p:animScale>
                                      <p:cBhvr>
                                        <p:cTn id="87"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9" grpId="0" bldLvl="0" animBg="1"/>
      <p:bldP spid="10" grpId="0" bldLvl="0" animBg="1"/>
      <p:bldP spid="11" grpId="0" bldLvl="0" animBg="1"/>
      <p:bldP spid="12" grpId="0" bldLvl="0" animBg="1"/>
      <p:bldP spid="13" grpId="0" bldLvl="0" animBg="1"/>
      <p:bldP spid="14" grpId="0" bldLvl="0" animBg="1"/>
      <p:bldP spid="16" grpId="0" bldLvl="0" animBg="1"/>
      <p:bldP spid="17" grpId="0" bldLvl="0" animBg="1"/>
      <p:bldP spid="18" grpId="0" bldLvl="0" animBg="1"/>
      <p:bldP spid="19" grpId="0" bldLvl="0" animBg="1"/>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2"/>
          <p:cNvPicPr>
            <a:picLocks noChangeAspect="1"/>
          </p:cNvPicPr>
          <p:nvPr/>
        </p:nvPicPr>
        <p:blipFill>
          <a:blip r:embed="rId1"/>
          <a:stretch>
            <a:fillRect/>
          </a:stretch>
        </p:blipFill>
        <p:spPr>
          <a:xfrm>
            <a:off x="-97790" y="-65405"/>
            <a:ext cx="12388215" cy="6988175"/>
          </a:xfrm>
          <a:prstGeom prst="rect">
            <a:avLst/>
          </a:prstGeom>
        </p:spPr>
      </p:pic>
      <p:sp>
        <p:nvSpPr>
          <p:cNvPr id="5" name="矩形 4"/>
          <p:cNvSpPr/>
          <p:nvPr userDrawn="1"/>
        </p:nvSpPr>
        <p:spPr>
          <a:xfrm>
            <a:off x="-144145" y="-65405"/>
            <a:ext cx="12435205" cy="6981190"/>
          </a:xfrm>
          <a:prstGeom prst="rect">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descr="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
          <p:cNvGrpSpPr/>
          <p:nvPr/>
        </p:nvGrpSpPr>
        <p:grpSpPr>
          <a:xfrm>
            <a:off x="4749440" y="887702"/>
            <a:ext cx="3077030" cy="3105102"/>
            <a:chOff x="5395914" y="2724150"/>
            <a:chExt cx="1392238" cy="1404938"/>
          </a:xfrm>
          <a:solidFill>
            <a:schemeClr val="bg1"/>
          </a:solidFill>
        </p:grpSpPr>
        <p:sp>
          <p:nvSpPr>
            <p:cNvPr id="16" name="Freeform 5"/>
            <p:cNvSpPr/>
            <p:nvPr/>
          </p:nvSpPr>
          <p:spPr bwMode="auto">
            <a:xfrm>
              <a:off x="6083300" y="2724150"/>
              <a:ext cx="20638" cy="17463"/>
            </a:xfrm>
            <a:custGeom>
              <a:avLst/>
              <a:gdLst>
                <a:gd name="T0" fmla="*/ 5 w 5"/>
                <a:gd name="T1" fmla="*/ 2 h 4"/>
                <a:gd name="T2" fmla="*/ 3 w 5"/>
                <a:gd name="T3" fmla="*/ 3 h 4"/>
                <a:gd name="T4" fmla="*/ 2 w 5"/>
                <a:gd name="T5" fmla="*/ 4 h 4"/>
                <a:gd name="T6" fmla="*/ 0 w 5"/>
                <a:gd name="T7" fmla="*/ 3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3"/>
                    <a:pt x="3" y="3"/>
                  </a:cubicBezTo>
                  <a:cubicBezTo>
                    <a:pt x="5" y="3"/>
                    <a:pt x="2" y="2"/>
                    <a:pt x="2" y="4"/>
                  </a:cubicBezTo>
                  <a:cubicBezTo>
                    <a:pt x="1" y="3"/>
                    <a:pt x="2" y="3"/>
                    <a:pt x="0" y="3"/>
                  </a:cubicBezTo>
                  <a:cubicBezTo>
                    <a:pt x="0" y="0"/>
                    <a:pt x="4"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7" name="Freeform 6"/>
            <p:cNvSpPr/>
            <p:nvPr/>
          </p:nvSpPr>
          <p:spPr bwMode="auto">
            <a:xfrm>
              <a:off x="6121400" y="2732088"/>
              <a:ext cx="22225" cy="9525"/>
            </a:xfrm>
            <a:custGeom>
              <a:avLst/>
              <a:gdLst>
                <a:gd name="T0" fmla="*/ 2 w 5"/>
                <a:gd name="T1" fmla="*/ 1 h 2"/>
                <a:gd name="T2" fmla="*/ 5 w 5"/>
                <a:gd name="T3" fmla="*/ 0 h 2"/>
                <a:gd name="T4" fmla="*/ 4 w 5"/>
                <a:gd name="T5" fmla="*/ 2 h 2"/>
                <a:gd name="T6" fmla="*/ 0 w 5"/>
                <a:gd name="T7" fmla="*/ 1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3" y="1"/>
                    <a:pt x="3" y="0"/>
                    <a:pt x="5" y="0"/>
                  </a:cubicBezTo>
                  <a:cubicBezTo>
                    <a:pt x="5" y="2"/>
                    <a:pt x="4" y="1"/>
                    <a:pt x="4" y="2"/>
                  </a:cubicBezTo>
                  <a:cubicBezTo>
                    <a:pt x="3" y="2"/>
                    <a:pt x="1" y="2"/>
                    <a:pt x="0" y="1"/>
                  </a:cubicBezTo>
                  <a:cubicBezTo>
                    <a:pt x="0" y="0"/>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8" name="Freeform 7"/>
            <p:cNvSpPr/>
            <p:nvPr/>
          </p:nvSpPr>
          <p:spPr bwMode="auto">
            <a:xfrm>
              <a:off x="6108700" y="2728913"/>
              <a:ext cx="7938" cy="15875"/>
            </a:xfrm>
            <a:custGeom>
              <a:avLst/>
              <a:gdLst>
                <a:gd name="T0" fmla="*/ 0 w 2"/>
                <a:gd name="T1" fmla="*/ 2 h 4"/>
                <a:gd name="T2" fmla="*/ 0 w 2"/>
                <a:gd name="T3" fmla="*/ 3 h 4"/>
                <a:gd name="T4" fmla="*/ 0 w 2"/>
                <a:gd name="T5" fmla="*/ 2 h 4"/>
                <a:gd name="T6" fmla="*/ 1 w 2"/>
                <a:gd name="T7" fmla="*/ 2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1" y="0"/>
                    <a:pt x="2" y="4"/>
                    <a:pt x="0" y="3"/>
                  </a:cubicBezTo>
                  <a:cubicBezTo>
                    <a:pt x="1" y="3"/>
                    <a:pt x="0" y="2"/>
                    <a:pt x="0" y="2"/>
                  </a:cubicBezTo>
                  <a:cubicBezTo>
                    <a:pt x="0" y="2"/>
                    <a:pt x="1" y="2"/>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9" name="Freeform 8"/>
            <p:cNvSpPr/>
            <p:nvPr/>
          </p:nvSpPr>
          <p:spPr bwMode="auto">
            <a:xfrm>
              <a:off x="5972175" y="2744788"/>
              <a:ext cx="12700" cy="9525"/>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2"/>
                    <a:pt x="1" y="0"/>
                    <a:pt x="0" y="1"/>
                  </a:cubicBezTo>
                  <a:cubicBezTo>
                    <a:pt x="0"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0" name="Line 9"/>
            <p:cNvSpPr>
              <a:spLocks noChangeShapeType="1"/>
            </p:cNvSpPr>
            <p:nvPr/>
          </p:nvSpPr>
          <p:spPr bwMode="auto">
            <a:xfrm>
              <a:off x="6659563" y="3646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1" name="Line 10"/>
            <p:cNvSpPr>
              <a:spLocks noChangeShapeType="1"/>
            </p:cNvSpPr>
            <p:nvPr/>
          </p:nvSpPr>
          <p:spPr bwMode="auto">
            <a:xfrm>
              <a:off x="6659563" y="3646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2" name="Freeform 11"/>
            <p:cNvSpPr>
              <a:spLocks noEditPoints="1"/>
            </p:cNvSpPr>
            <p:nvPr/>
          </p:nvSpPr>
          <p:spPr bwMode="auto">
            <a:xfrm>
              <a:off x="5480050" y="2749550"/>
              <a:ext cx="457200" cy="355600"/>
            </a:xfrm>
            <a:custGeom>
              <a:avLst/>
              <a:gdLst>
                <a:gd name="T0" fmla="*/ 92 w 107"/>
                <a:gd name="T1" fmla="*/ 8 h 83"/>
                <a:gd name="T2" fmla="*/ 92 w 107"/>
                <a:gd name="T3" fmla="*/ 10 h 83"/>
                <a:gd name="T4" fmla="*/ 90 w 107"/>
                <a:gd name="T5" fmla="*/ 10 h 83"/>
                <a:gd name="T6" fmla="*/ 72 w 107"/>
                <a:gd name="T7" fmla="*/ 20 h 83"/>
                <a:gd name="T8" fmla="*/ 69 w 107"/>
                <a:gd name="T9" fmla="*/ 21 h 83"/>
                <a:gd name="T10" fmla="*/ 47 w 107"/>
                <a:gd name="T11" fmla="*/ 36 h 83"/>
                <a:gd name="T12" fmla="*/ 36 w 107"/>
                <a:gd name="T13" fmla="*/ 43 h 83"/>
                <a:gd name="T14" fmla="*/ 28 w 107"/>
                <a:gd name="T15" fmla="*/ 52 h 83"/>
                <a:gd name="T16" fmla="*/ 20 w 107"/>
                <a:gd name="T17" fmla="*/ 64 h 83"/>
                <a:gd name="T18" fmla="*/ 19 w 107"/>
                <a:gd name="T19" fmla="*/ 62 h 83"/>
                <a:gd name="T20" fmla="*/ 18 w 107"/>
                <a:gd name="T21" fmla="*/ 67 h 83"/>
                <a:gd name="T22" fmla="*/ 16 w 107"/>
                <a:gd name="T23" fmla="*/ 68 h 83"/>
                <a:gd name="T24" fmla="*/ 17 w 107"/>
                <a:gd name="T25" fmla="*/ 68 h 83"/>
                <a:gd name="T26" fmla="*/ 13 w 107"/>
                <a:gd name="T27" fmla="*/ 77 h 83"/>
                <a:gd name="T28" fmla="*/ 12 w 107"/>
                <a:gd name="T29" fmla="*/ 76 h 83"/>
                <a:gd name="T30" fmla="*/ 13 w 107"/>
                <a:gd name="T31" fmla="*/ 77 h 83"/>
                <a:gd name="T32" fmla="*/ 10 w 107"/>
                <a:gd name="T33" fmla="*/ 79 h 83"/>
                <a:gd name="T34" fmla="*/ 11 w 107"/>
                <a:gd name="T35" fmla="*/ 78 h 83"/>
                <a:gd name="T36" fmla="*/ 8 w 107"/>
                <a:gd name="T37" fmla="*/ 79 h 83"/>
                <a:gd name="T38" fmla="*/ 7 w 107"/>
                <a:gd name="T39" fmla="*/ 80 h 83"/>
                <a:gd name="T40" fmla="*/ 5 w 107"/>
                <a:gd name="T41" fmla="*/ 83 h 83"/>
                <a:gd name="T42" fmla="*/ 5 w 107"/>
                <a:gd name="T43" fmla="*/ 81 h 83"/>
                <a:gd name="T44" fmla="*/ 3 w 107"/>
                <a:gd name="T45" fmla="*/ 83 h 83"/>
                <a:gd name="T46" fmla="*/ 1 w 107"/>
                <a:gd name="T47" fmla="*/ 82 h 83"/>
                <a:gd name="T48" fmla="*/ 3 w 107"/>
                <a:gd name="T49" fmla="*/ 79 h 83"/>
                <a:gd name="T50" fmla="*/ 5 w 107"/>
                <a:gd name="T51" fmla="*/ 70 h 83"/>
                <a:gd name="T52" fmla="*/ 8 w 107"/>
                <a:gd name="T53" fmla="*/ 68 h 83"/>
                <a:gd name="T54" fmla="*/ 13 w 107"/>
                <a:gd name="T55" fmla="*/ 61 h 83"/>
                <a:gd name="T56" fmla="*/ 14 w 107"/>
                <a:gd name="T57" fmla="*/ 62 h 83"/>
                <a:gd name="T58" fmla="*/ 16 w 107"/>
                <a:gd name="T59" fmla="*/ 57 h 83"/>
                <a:gd name="T60" fmla="*/ 18 w 107"/>
                <a:gd name="T61" fmla="*/ 55 h 83"/>
                <a:gd name="T62" fmla="*/ 18 w 107"/>
                <a:gd name="T63" fmla="*/ 54 h 83"/>
                <a:gd name="T64" fmla="*/ 19 w 107"/>
                <a:gd name="T65" fmla="*/ 54 h 83"/>
                <a:gd name="T66" fmla="*/ 19 w 107"/>
                <a:gd name="T67" fmla="*/ 53 h 83"/>
                <a:gd name="T68" fmla="*/ 30 w 107"/>
                <a:gd name="T69" fmla="*/ 41 h 83"/>
                <a:gd name="T70" fmla="*/ 31 w 107"/>
                <a:gd name="T71" fmla="*/ 38 h 83"/>
                <a:gd name="T72" fmla="*/ 42 w 107"/>
                <a:gd name="T73" fmla="*/ 30 h 83"/>
                <a:gd name="T74" fmla="*/ 65 w 107"/>
                <a:gd name="T75" fmla="*/ 15 h 83"/>
                <a:gd name="T76" fmla="*/ 65 w 107"/>
                <a:gd name="T77" fmla="*/ 16 h 83"/>
                <a:gd name="T78" fmla="*/ 68 w 107"/>
                <a:gd name="T79" fmla="*/ 16 h 83"/>
                <a:gd name="T80" fmla="*/ 69 w 107"/>
                <a:gd name="T81" fmla="*/ 13 h 83"/>
                <a:gd name="T82" fmla="*/ 76 w 107"/>
                <a:gd name="T83" fmla="*/ 9 h 83"/>
                <a:gd name="T84" fmla="*/ 80 w 107"/>
                <a:gd name="T85" fmla="*/ 9 h 83"/>
                <a:gd name="T86" fmla="*/ 81 w 107"/>
                <a:gd name="T87" fmla="*/ 7 h 83"/>
                <a:gd name="T88" fmla="*/ 87 w 107"/>
                <a:gd name="T89" fmla="*/ 6 h 83"/>
                <a:gd name="T90" fmla="*/ 96 w 107"/>
                <a:gd name="T91" fmla="*/ 2 h 83"/>
                <a:gd name="T92" fmla="*/ 106 w 107"/>
                <a:gd name="T93" fmla="*/ 0 h 83"/>
                <a:gd name="T94" fmla="*/ 106 w 107"/>
                <a:gd name="T95" fmla="*/ 2 h 83"/>
                <a:gd name="T96" fmla="*/ 103 w 107"/>
                <a:gd name="T97" fmla="*/ 3 h 83"/>
                <a:gd name="T98" fmla="*/ 97 w 107"/>
                <a:gd name="T99" fmla="*/ 5 h 83"/>
                <a:gd name="T100" fmla="*/ 95 w 107"/>
                <a:gd name="T101" fmla="*/ 7 h 83"/>
                <a:gd name="T102" fmla="*/ 95 w 107"/>
                <a:gd name="T103" fmla="*/ 8 h 83"/>
                <a:gd name="T104" fmla="*/ 95 w 107"/>
                <a:gd name="T105" fmla="*/ 8 h 83"/>
                <a:gd name="T106" fmla="*/ 92 w 107"/>
                <a:gd name="T107" fmla="*/ 8 h 83"/>
                <a:gd name="T108" fmla="*/ 14 w 107"/>
                <a:gd name="T109" fmla="*/ 74 h 83"/>
                <a:gd name="T110" fmla="*/ 15 w 107"/>
                <a:gd name="T111" fmla="*/ 73 h 83"/>
                <a:gd name="T112" fmla="*/ 14 w 107"/>
                <a:gd name="T113" fmla="*/ 73 h 83"/>
                <a:gd name="T114" fmla="*/ 14 w 107"/>
                <a:gd name="T115"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83">
                  <a:moveTo>
                    <a:pt x="92" y="8"/>
                  </a:moveTo>
                  <a:cubicBezTo>
                    <a:pt x="92" y="8"/>
                    <a:pt x="92" y="9"/>
                    <a:pt x="92" y="10"/>
                  </a:cubicBezTo>
                  <a:cubicBezTo>
                    <a:pt x="92" y="9"/>
                    <a:pt x="91" y="10"/>
                    <a:pt x="90" y="10"/>
                  </a:cubicBezTo>
                  <a:cubicBezTo>
                    <a:pt x="85" y="15"/>
                    <a:pt x="78" y="17"/>
                    <a:pt x="72" y="20"/>
                  </a:cubicBezTo>
                  <a:cubicBezTo>
                    <a:pt x="71" y="20"/>
                    <a:pt x="70" y="20"/>
                    <a:pt x="69" y="21"/>
                  </a:cubicBezTo>
                  <a:cubicBezTo>
                    <a:pt x="62" y="26"/>
                    <a:pt x="56" y="33"/>
                    <a:pt x="47" y="36"/>
                  </a:cubicBezTo>
                  <a:cubicBezTo>
                    <a:pt x="41" y="33"/>
                    <a:pt x="40" y="41"/>
                    <a:pt x="36" y="43"/>
                  </a:cubicBezTo>
                  <a:cubicBezTo>
                    <a:pt x="34" y="48"/>
                    <a:pt x="32" y="52"/>
                    <a:pt x="28" y="52"/>
                  </a:cubicBezTo>
                  <a:cubicBezTo>
                    <a:pt x="25" y="57"/>
                    <a:pt x="23" y="59"/>
                    <a:pt x="20" y="64"/>
                  </a:cubicBezTo>
                  <a:cubicBezTo>
                    <a:pt x="19" y="64"/>
                    <a:pt x="20" y="62"/>
                    <a:pt x="19" y="62"/>
                  </a:cubicBezTo>
                  <a:cubicBezTo>
                    <a:pt x="18" y="64"/>
                    <a:pt x="17" y="66"/>
                    <a:pt x="18" y="67"/>
                  </a:cubicBezTo>
                  <a:cubicBezTo>
                    <a:pt x="17" y="67"/>
                    <a:pt x="17" y="68"/>
                    <a:pt x="16" y="68"/>
                  </a:cubicBezTo>
                  <a:cubicBezTo>
                    <a:pt x="16" y="68"/>
                    <a:pt x="17" y="68"/>
                    <a:pt x="17" y="68"/>
                  </a:cubicBezTo>
                  <a:cubicBezTo>
                    <a:pt x="13" y="70"/>
                    <a:pt x="18" y="74"/>
                    <a:pt x="13" y="77"/>
                  </a:cubicBezTo>
                  <a:cubicBezTo>
                    <a:pt x="14" y="75"/>
                    <a:pt x="13" y="77"/>
                    <a:pt x="12" y="76"/>
                  </a:cubicBezTo>
                  <a:cubicBezTo>
                    <a:pt x="12" y="77"/>
                    <a:pt x="12" y="77"/>
                    <a:pt x="13" y="77"/>
                  </a:cubicBezTo>
                  <a:cubicBezTo>
                    <a:pt x="13" y="78"/>
                    <a:pt x="12" y="79"/>
                    <a:pt x="10" y="79"/>
                  </a:cubicBezTo>
                  <a:cubicBezTo>
                    <a:pt x="10" y="79"/>
                    <a:pt x="10" y="78"/>
                    <a:pt x="11" y="78"/>
                  </a:cubicBezTo>
                  <a:cubicBezTo>
                    <a:pt x="10" y="77"/>
                    <a:pt x="9" y="80"/>
                    <a:pt x="8" y="79"/>
                  </a:cubicBezTo>
                  <a:cubicBezTo>
                    <a:pt x="8" y="80"/>
                    <a:pt x="8" y="79"/>
                    <a:pt x="7" y="80"/>
                  </a:cubicBezTo>
                  <a:cubicBezTo>
                    <a:pt x="8" y="82"/>
                    <a:pt x="7" y="83"/>
                    <a:pt x="5" y="83"/>
                  </a:cubicBezTo>
                  <a:cubicBezTo>
                    <a:pt x="5" y="82"/>
                    <a:pt x="5" y="82"/>
                    <a:pt x="5" y="81"/>
                  </a:cubicBezTo>
                  <a:cubicBezTo>
                    <a:pt x="4" y="81"/>
                    <a:pt x="4" y="82"/>
                    <a:pt x="3" y="83"/>
                  </a:cubicBezTo>
                  <a:cubicBezTo>
                    <a:pt x="2" y="82"/>
                    <a:pt x="1" y="82"/>
                    <a:pt x="1" y="82"/>
                  </a:cubicBezTo>
                  <a:cubicBezTo>
                    <a:pt x="0" y="80"/>
                    <a:pt x="1" y="80"/>
                    <a:pt x="3" y="79"/>
                  </a:cubicBezTo>
                  <a:cubicBezTo>
                    <a:pt x="2" y="76"/>
                    <a:pt x="5" y="74"/>
                    <a:pt x="5" y="70"/>
                  </a:cubicBezTo>
                  <a:cubicBezTo>
                    <a:pt x="7" y="70"/>
                    <a:pt x="6" y="68"/>
                    <a:pt x="8" y="68"/>
                  </a:cubicBezTo>
                  <a:cubicBezTo>
                    <a:pt x="8" y="64"/>
                    <a:pt x="11" y="63"/>
                    <a:pt x="13" y="61"/>
                  </a:cubicBezTo>
                  <a:cubicBezTo>
                    <a:pt x="14" y="60"/>
                    <a:pt x="13" y="62"/>
                    <a:pt x="14" y="62"/>
                  </a:cubicBezTo>
                  <a:cubicBezTo>
                    <a:pt x="15" y="60"/>
                    <a:pt x="17" y="58"/>
                    <a:pt x="16" y="57"/>
                  </a:cubicBezTo>
                  <a:cubicBezTo>
                    <a:pt x="17" y="56"/>
                    <a:pt x="18" y="56"/>
                    <a:pt x="18" y="55"/>
                  </a:cubicBezTo>
                  <a:cubicBezTo>
                    <a:pt x="18" y="55"/>
                    <a:pt x="17" y="55"/>
                    <a:pt x="18" y="54"/>
                  </a:cubicBezTo>
                  <a:cubicBezTo>
                    <a:pt x="18" y="54"/>
                    <a:pt x="19" y="54"/>
                    <a:pt x="19" y="54"/>
                  </a:cubicBezTo>
                  <a:cubicBezTo>
                    <a:pt x="19" y="54"/>
                    <a:pt x="19" y="53"/>
                    <a:pt x="19" y="53"/>
                  </a:cubicBezTo>
                  <a:cubicBezTo>
                    <a:pt x="23" y="50"/>
                    <a:pt x="25" y="43"/>
                    <a:pt x="30" y="41"/>
                  </a:cubicBezTo>
                  <a:cubicBezTo>
                    <a:pt x="30" y="40"/>
                    <a:pt x="31" y="40"/>
                    <a:pt x="31" y="38"/>
                  </a:cubicBezTo>
                  <a:cubicBezTo>
                    <a:pt x="34" y="37"/>
                    <a:pt x="38" y="30"/>
                    <a:pt x="42" y="30"/>
                  </a:cubicBezTo>
                  <a:cubicBezTo>
                    <a:pt x="47" y="24"/>
                    <a:pt x="56" y="18"/>
                    <a:pt x="65" y="15"/>
                  </a:cubicBezTo>
                  <a:cubicBezTo>
                    <a:pt x="65" y="15"/>
                    <a:pt x="64" y="15"/>
                    <a:pt x="65" y="16"/>
                  </a:cubicBezTo>
                  <a:cubicBezTo>
                    <a:pt x="66" y="16"/>
                    <a:pt x="66" y="15"/>
                    <a:pt x="68" y="16"/>
                  </a:cubicBezTo>
                  <a:cubicBezTo>
                    <a:pt x="69" y="15"/>
                    <a:pt x="69" y="14"/>
                    <a:pt x="69" y="13"/>
                  </a:cubicBezTo>
                  <a:cubicBezTo>
                    <a:pt x="72" y="13"/>
                    <a:pt x="74" y="10"/>
                    <a:pt x="76" y="9"/>
                  </a:cubicBezTo>
                  <a:cubicBezTo>
                    <a:pt x="78" y="9"/>
                    <a:pt x="80" y="7"/>
                    <a:pt x="80" y="9"/>
                  </a:cubicBezTo>
                  <a:cubicBezTo>
                    <a:pt x="81" y="9"/>
                    <a:pt x="81" y="8"/>
                    <a:pt x="81" y="7"/>
                  </a:cubicBezTo>
                  <a:cubicBezTo>
                    <a:pt x="83" y="6"/>
                    <a:pt x="85" y="4"/>
                    <a:pt x="87" y="6"/>
                  </a:cubicBezTo>
                  <a:cubicBezTo>
                    <a:pt x="89" y="2"/>
                    <a:pt x="95" y="6"/>
                    <a:pt x="96" y="2"/>
                  </a:cubicBezTo>
                  <a:cubicBezTo>
                    <a:pt x="99" y="2"/>
                    <a:pt x="103" y="0"/>
                    <a:pt x="106" y="0"/>
                  </a:cubicBezTo>
                  <a:cubicBezTo>
                    <a:pt x="106" y="1"/>
                    <a:pt x="106" y="3"/>
                    <a:pt x="106" y="2"/>
                  </a:cubicBezTo>
                  <a:cubicBezTo>
                    <a:pt x="107" y="3"/>
                    <a:pt x="104" y="4"/>
                    <a:pt x="103" y="3"/>
                  </a:cubicBezTo>
                  <a:cubicBezTo>
                    <a:pt x="103" y="5"/>
                    <a:pt x="99" y="6"/>
                    <a:pt x="97" y="5"/>
                  </a:cubicBezTo>
                  <a:cubicBezTo>
                    <a:pt x="96" y="6"/>
                    <a:pt x="96" y="7"/>
                    <a:pt x="95" y="7"/>
                  </a:cubicBezTo>
                  <a:cubicBezTo>
                    <a:pt x="95" y="8"/>
                    <a:pt x="95" y="8"/>
                    <a:pt x="95" y="8"/>
                  </a:cubicBezTo>
                  <a:cubicBezTo>
                    <a:pt x="95" y="9"/>
                    <a:pt x="94" y="8"/>
                    <a:pt x="95" y="8"/>
                  </a:cubicBezTo>
                  <a:cubicBezTo>
                    <a:pt x="94" y="6"/>
                    <a:pt x="93" y="8"/>
                    <a:pt x="92" y="8"/>
                  </a:cubicBezTo>
                  <a:close/>
                  <a:moveTo>
                    <a:pt x="14" y="74"/>
                  </a:moveTo>
                  <a:cubicBezTo>
                    <a:pt x="14" y="74"/>
                    <a:pt x="15" y="74"/>
                    <a:pt x="15" y="73"/>
                  </a:cubicBezTo>
                  <a:cubicBezTo>
                    <a:pt x="14" y="73"/>
                    <a:pt x="14" y="73"/>
                    <a:pt x="14" y="73"/>
                  </a:cubicBezTo>
                  <a:cubicBezTo>
                    <a:pt x="14" y="73"/>
                    <a:pt x="13" y="74"/>
                    <a:pt x="14"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3" name="Freeform 12"/>
            <p:cNvSpPr/>
            <p:nvPr/>
          </p:nvSpPr>
          <p:spPr bwMode="auto">
            <a:xfrm>
              <a:off x="5942013" y="2749550"/>
              <a:ext cx="12700" cy="17463"/>
            </a:xfrm>
            <a:custGeom>
              <a:avLst/>
              <a:gdLst>
                <a:gd name="T0" fmla="*/ 2 w 3"/>
                <a:gd name="T1" fmla="*/ 0 h 4"/>
                <a:gd name="T2" fmla="*/ 0 w 3"/>
                <a:gd name="T3" fmla="*/ 3 h 4"/>
                <a:gd name="T4" fmla="*/ 0 w 3"/>
                <a:gd name="T5" fmla="*/ 1 h 4"/>
                <a:gd name="T6" fmla="*/ 2 w 3"/>
                <a:gd name="T7" fmla="*/ 0 h 4"/>
              </a:gdLst>
              <a:ahLst/>
              <a:cxnLst>
                <a:cxn ang="0">
                  <a:pos x="T0" y="T1"/>
                </a:cxn>
                <a:cxn ang="0">
                  <a:pos x="T2" y="T3"/>
                </a:cxn>
                <a:cxn ang="0">
                  <a:pos x="T4" y="T5"/>
                </a:cxn>
                <a:cxn ang="0">
                  <a:pos x="T6" y="T7"/>
                </a:cxn>
              </a:cxnLst>
              <a:rect l="0" t="0" r="r" b="b"/>
              <a:pathLst>
                <a:path w="3" h="4">
                  <a:moveTo>
                    <a:pt x="2" y="0"/>
                  </a:moveTo>
                  <a:cubicBezTo>
                    <a:pt x="3" y="0"/>
                    <a:pt x="2" y="4"/>
                    <a:pt x="0" y="3"/>
                  </a:cubicBezTo>
                  <a:cubicBezTo>
                    <a:pt x="2" y="2"/>
                    <a:pt x="0" y="2"/>
                    <a:pt x="0" y="1"/>
                  </a:cubicBezTo>
                  <a:cubicBezTo>
                    <a:pt x="1" y="0"/>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4" name="Freeform 13"/>
            <p:cNvSpPr/>
            <p:nvPr/>
          </p:nvSpPr>
          <p:spPr bwMode="auto">
            <a:xfrm>
              <a:off x="5408613" y="3317875"/>
              <a:ext cx="33338" cy="80963"/>
            </a:xfrm>
            <a:custGeom>
              <a:avLst/>
              <a:gdLst>
                <a:gd name="T0" fmla="*/ 1 w 8"/>
                <a:gd name="T1" fmla="*/ 0 h 19"/>
                <a:gd name="T2" fmla="*/ 3 w 8"/>
                <a:gd name="T3" fmla="*/ 2 h 19"/>
                <a:gd name="T4" fmla="*/ 7 w 8"/>
                <a:gd name="T5" fmla="*/ 2 h 19"/>
                <a:gd name="T6" fmla="*/ 6 w 8"/>
                <a:gd name="T7" fmla="*/ 5 h 19"/>
                <a:gd name="T8" fmla="*/ 7 w 8"/>
                <a:gd name="T9" fmla="*/ 7 h 19"/>
                <a:gd name="T10" fmla="*/ 5 w 8"/>
                <a:gd name="T11" fmla="*/ 7 h 19"/>
                <a:gd name="T12" fmla="*/ 5 w 8"/>
                <a:gd name="T13" fmla="*/ 8 h 19"/>
                <a:gd name="T14" fmla="*/ 7 w 8"/>
                <a:gd name="T15" fmla="*/ 8 h 19"/>
                <a:gd name="T16" fmla="*/ 3 w 8"/>
                <a:gd name="T17" fmla="*/ 12 h 19"/>
                <a:gd name="T18" fmla="*/ 3 w 8"/>
                <a:gd name="T19" fmla="*/ 19 h 19"/>
                <a:gd name="T20" fmla="*/ 3 w 8"/>
                <a:gd name="T21" fmla="*/ 16 h 19"/>
                <a:gd name="T22" fmla="*/ 4 w 8"/>
                <a:gd name="T23" fmla="*/ 16 h 19"/>
                <a:gd name="T24" fmla="*/ 1 w 8"/>
                <a:gd name="T25" fmla="*/ 11 h 19"/>
                <a:gd name="T26" fmla="*/ 1 w 8"/>
                <a:gd name="T27" fmla="*/ 9 h 19"/>
                <a:gd name="T28" fmla="*/ 3 w 8"/>
                <a:gd name="T29" fmla="*/ 11 h 19"/>
                <a:gd name="T30" fmla="*/ 4 w 8"/>
                <a:gd name="T31" fmla="*/ 7 h 19"/>
                <a:gd name="T32" fmla="*/ 1 w 8"/>
                <a:gd name="T33" fmla="*/ 5 h 19"/>
                <a:gd name="T34" fmla="*/ 1 w 8"/>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9">
                  <a:moveTo>
                    <a:pt x="1" y="0"/>
                  </a:moveTo>
                  <a:cubicBezTo>
                    <a:pt x="2" y="1"/>
                    <a:pt x="3" y="0"/>
                    <a:pt x="3" y="2"/>
                  </a:cubicBezTo>
                  <a:cubicBezTo>
                    <a:pt x="5" y="2"/>
                    <a:pt x="6" y="2"/>
                    <a:pt x="7" y="2"/>
                  </a:cubicBezTo>
                  <a:cubicBezTo>
                    <a:pt x="6" y="4"/>
                    <a:pt x="8" y="3"/>
                    <a:pt x="6" y="5"/>
                  </a:cubicBezTo>
                  <a:cubicBezTo>
                    <a:pt x="5" y="6"/>
                    <a:pt x="7" y="6"/>
                    <a:pt x="7" y="7"/>
                  </a:cubicBezTo>
                  <a:cubicBezTo>
                    <a:pt x="6" y="7"/>
                    <a:pt x="5" y="6"/>
                    <a:pt x="5" y="7"/>
                  </a:cubicBezTo>
                  <a:cubicBezTo>
                    <a:pt x="5" y="8"/>
                    <a:pt x="7" y="8"/>
                    <a:pt x="5" y="8"/>
                  </a:cubicBezTo>
                  <a:cubicBezTo>
                    <a:pt x="6" y="9"/>
                    <a:pt x="6" y="8"/>
                    <a:pt x="7" y="8"/>
                  </a:cubicBezTo>
                  <a:cubicBezTo>
                    <a:pt x="5" y="10"/>
                    <a:pt x="6" y="12"/>
                    <a:pt x="3" y="12"/>
                  </a:cubicBezTo>
                  <a:cubicBezTo>
                    <a:pt x="5" y="14"/>
                    <a:pt x="5" y="16"/>
                    <a:pt x="3" y="19"/>
                  </a:cubicBezTo>
                  <a:cubicBezTo>
                    <a:pt x="3" y="18"/>
                    <a:pt x="2" y="18"/>
                    <a:pt x="3" y="16"/>
                  </a:cubicBezTo>
                  <a:cubicBezTo>
                    <a:pt x="3" y="16"/>
                    <a:pt x="3" y="16"/>
                    <a:pt x="4" y="16"/>
                  </a:cubicBezTo>
                  <a:cubicBezTo>
                    <a:pt x="2" y="15"/>
                    <a:pt x="4" y="11"/>
                    <a:pt x="1" y="11"/>
                  </a:cubicBezTo>
                  <a:cubicBezTo>
                    <a:pt x="1" y="10"/>
                    <a:pt x="0" y="9"/>
                    <a:pt x="1" y="9"/>
                  </a:cubicBezTo>
                  <a:cubicBezTo>
                    <a:pt x="1" y="10"/>
                    <a:pt x="3" y="9"/>
                    <a:pt x="3" y="11"/>
                  </a:cubicBezTo>
                  <a:cubicBezTo>
                    <a:pt x="4" y="9"/>
                    <a:pt x="2" y="8"/>
                    <a:pt x="4" y="7"/>
                  </a:cubicBezTo>
                  <a:cubicBezTo>
                    <a:pt x="3" y="6"/>
                    <a:pt x="2" y="5"/>
                    <a:pt x="1" y="5"/>
                  </a:cubicBezTo>
                  <a:cubicBezTo>
                    <a:pt x="0" y="3"/>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5" name="Freeform 14"/>
            <p:cNvSpPr/>
            <p:nvPr/>
          </p:nvSpPr>
          <p:spPr bwMode="auto">
            <a:xfrm>
              <a:off x="6219825" y="2741613"/>
              <a:ext cx="328613" cy="179388"/>
            </a:xfrm>
            <a:custGeom>
              <a:avLst/>
              <a:gdLst>
                <a:gd name="T0" fmla="*/ 1 w 77"/>
                <a:gd name="T1" fmla="*/ 0 h 42"/>
                <a:gd name="T2" fmla="*/ 17 w 77"/>
                <a:gd name="T3" fmla="*/ 5 h 42"/>
                <a:gd name="T4" fmla="*/ 20 w 77"/>
                <a:gd name="T5" fmla="*/ 5 h 42"/>
                <a:gd name="T6" fmla="*/ 74 w 77"/>
                <a:gd name="T7" fmla="*/ 37 h 42"/>
                <a:gd name="T8" fmla="*/ 75 w 77"/>
                <a:gd name="T9" fmla="*/ 40 h 42"/>
                <a:gd name="T10" fmla="*/ 76 w 77"/>
                <a:gd name="T11" fmla="*/ 42 h 42"/>
                <a:gd name="T12" fmla="*/ 69 w 77"/>
                <a:gd name="T13" fmla="*/ 36 h 42"/>
                <a:gd name="T14" fmla="*/ 67 w 77"/>
                <a:gd name="T15" fmla="*/ 36 h 42"/>
                <a:gd name="T16" fmla="*/ 59 w 77"/>
                <a:gd name="T17" fmla="*/ 30 h 42"/>
                <a:gd name="T18" fmla="*/ 24 w 77"/>
                <a:gd name="T19" fmla="*/ 14 h 42"/>
                <a:gd name="T20" fmla="*/ 9 w 77"/>
                <a:gd name="T21" fmla="*/ 7 h 42"/>
                <a:gd name="T22" fmla="*/ 6 w 77"/>
                <a:gd name="T23" fmla="*/ 4 h 42"/>
                <a:gd name="T24" fmla="*/ 1 w 77"/>
                <a:gd name="T25" fmla="*/ 2 h 42"/>
                <a:gd name="T26" fmla="*/ 1 w 77"/>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42">
                  <a:moveTo>
                    <a:pt x="1" y="0"/>
                  </a:moveTo>
                  <a:cubicBezTo>
                    <a:pt x="6" y="3"/>
                    <a:pt x="12" y="2"/>
                    <a:pt x="17" y="5"/>
                  </a:cubicBezTo>
                  <a:cubicBezTo>
                    <a:pt x="18" y="5"/>
                    <a:pt x="18" y="5"/>
                    <a:pt x="20" y="5"/>
                  </a:cubicBezTo>
                  <a:cubicBezTo>
                    <a:pt x="41" y="12"/>
                    <a:pt x="60" y="22"/>
                    <a:pt x="74" y="37"/>
                  </a:cubicBezTo>
                  <a:cubicBezTo>
                    <a:pt x="74" y="39"/>
                    <a:pt x="75" y="39"/>
                    <a:pt x="75" y="40"/>
                  </a:cubicBezTo>
                  <a:cubicBezTo>
                    <a:pt x="76" y="40"/>
                    <a:pt x="77" y="41"/>
                    <a:pt x="76" y="42"/>
                  </a:cubicBezTo>
                  <a:cubicBezTo>
                    <a:pt x="73" y="41"/>
                    <a:pt x="70" y="39"/>
                    <a:pt x="69" y="36"/>
                  </a:cubicBezTo>
                  <a:cubicBezTo>
                    <a:pt x="68" y="35"/>
                    <a:pt x="68" y="37"/>
                    <a:pt x="67" y="36"/>
                  </a:cubicBezTo>
                  <a:cubicBezTo>
                    <a:pt x="64" y="34"/>
                    <a:pt x="62" y="33"/>
                    <a:pt x="59" y="30"/>
                  </a:cubicBezTo>
                  <a:cubicBezTo>
                    <a:pt x="47" y="25"/>
                    <a:pt x="37" y="18"/>
                    <a:pt x="24" y="14"/>
                  </a:cubicBezTo>
                  <a:cubicBezTo>
                    <a:pt x="21" y="9"/>
                    <a:pt x="15" y="9"/>
                    <a:pt x="9" y="7"/>
                  </a:cubicBezTo>
                  <a:cubicBezTo>
                    <a:pt x="9" y="5"/>
                    <a:pt x="6" y="6"/>
                    <a:pt x="6" y="4"/>
                  </a:cubicBezTo>
                  <a:cubicBezTo>
                    <a:pt x="4" y="4"/>
                    <a:pt x="2" y="3"/>
                    <a:pt x="1"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6" name="Freeform 15"/>
            <p:cNvSpPr>
              <a:spLocks noEditPoints="1"/>
            </p:cNvSpPr>
            <p:nvPr/>
          </p:nvSpPr>
          <p:spPr bwMode="auto">
            <a:xfrm>
              <a:off x="5395914" y="3009900"/>
              <a:ext cx="1392238" cy="1119188"/>
            </a:xfrm>
            <a:custGeom>
              <a:avLst/>
              <a:gdLst>
                <a:gd name="T0" fmla="*/ 293 w 326"/>
                <a:gd name="T1" fmla="*/ 5 h 262"/>
                <a:gd name="T2" fmla="*/ 300 w 326"/>
                <a:gd name="T3" fmla="*/ 15 h 262"/>
                <a:gd name="T4" fmla="*/ 313 w 326"/>
                <a:gd name="T5" fmla="*/ 41 h 262"/>
                <a:gd name="T6" fmla="*/ 315 w 326"/>
                <a:gd name="T7" fmla="*/ 51 h 262"/>
                <a:gd name="T8" fmla="*/ 321 w 326"/>
                <a:gd name="T9" fmla="*/ 74 h 262"/>
                <a:gd name="T10" fmla="*/ 324 w 326"/>
                <a:gd name="T11" fmla="*/ 95 h 262"/>
                <a:gd name="T12" fmla="*/ 326 w 326"/>
                <a:gd name="T13" fmla="*/ 104 h 262"/>
                <a:gd name="T14" fmla="*/ 317 w 326"/>
                <a:gd name="T15" fmla="*/ 140 h 262"/>
                <a:gd name="T16" fmla="*/ 305 w 326"/>
                <a:gd name="T17" fmla="*/ 172 h 262"/>
                <a:gd name="T18" fmla="*/ 276 w 326"/>
                <a:gd name="T19" fmla="*/ 207 h 262"/>
                <a:gd name="T20" fmla="*/ 221 w 326"/>
                <a:gd name="T21" fmla="*/ 243 h 262"/>
                <a:gd name="T22" fmla="*/ 206 w 326"/>
                <a:gd name="T23" fmla="*/ 249 h 262"/>
                <a:gd name="T24" fmla="*/ 194 w 326"/>
                <a:gd name="T25" fmla="*/ 256 h 262"/>
                <a:gd name="T26" fmla="*/ 187 w 326"/>
                <a:gd name="T27" fmla="*/ 258 h 262"/>
                <a:gd name="T28" fmla="*/ 170 w 326"/>
                <a:gd name="T29" fmla="*/ 254 h 262"/>
                <a:gd name="T30" fmla="*/ 118 w 326"/>
                <a:gd name="T31" fmla="*/ 247 h 262"/>
                <a:gd name="T32" fmla="*/ 74 w 326"/>
                <a:gd name="T33" fmla="*/ 226 h 262"/>
                <a:gd name="T34" fmla="*/ 48 w 326"/>
                <a:gd name="T35" fmla="*/ 206 h 262"/>
                <a:gd name="T36" fmla="*/ 33 w 326"/>
                <a:gd name="T37" fmla="*/ 189 h 262"/>
                <a:gd name="T38" fmla="*/ 12 w 326"/>
                <a:gd name="T39" fmla="*/ 155 h 262"/>
                <a:gd name="T40" fmla="*/ 3 w 326"/>
                <a:gd name="T41" fmla="*/ 104 h 262"/>
                <a:gd name="T42" fmla="*/ 3 w 326"/>
                <a:gd name="T43" fmla="*/ 94 h 262"/>
                <a:gd name="T44" fmla="*/ 6 w 326"/>
                <a:gd name="T45" fmla="*/ 95 h 262"/>
                <a:gd name="T46" fmla="*/ 10 w 326"/>
                <a:gd name="T47" fmla="*/ 111 h 262"/>
                <a:gd name="T48" fmla="*/ 22 w 326"/>
                <a:gd name="T49" fmla="*/ 148 h 262"/>
                <a:gd name="T50" fmla="*/ 34 w 326"/>
                <a:gd name="T51" fmla="*/ 169 h 262"/>
                <a:gd name="T52" fmla="*/ 43 w 326"/>
                <a:gd name="T53" fmla="*/ 187 h 262"/>
                <a:gd name="T54" fmla="*/ 61 w 326"/>
                <a:gd name="T55" fmla="*/ 206 h 262"/>
                <a:gd name="T56" fmla="*/ 90 w 326"/>
                <a:gd name="T57" fmla="*/ 226 h 262"/>
                <a:gd name="T58" fmla="*/ 113 w 326"/>
                <a:gd name="T59" fmla="*/ 237 h 262"/>
                <a:gd name="T60" fmla="*/ 141 w 326"/>
                <a:gd name="T61" fmla="*/ 243 h 262"/>
                <a:gd name="T62" fmla="*/ 154 w 326"/>
                <a:gd name="T63" fmla="*/ 244 h 262"/>
                <a:gd name="T64" fmla="*/ 187 w 326"/>
                <a:gd name="T65" fmla="*/ 241 h 262"/>
                <a:gd name="T66" fmla="*/ 213 w 326"/>
                <a:gd name="T67" fmla="*/ 233 h 262"/>
                <a:gd name="T68" fmla="*/ 236 w 326"/>
                <a:gd name="T69" fmla="*/ 224 h 262"/>
                <a:gd name="T70" fmla="*/ 244 w 326"/>
                <a:gd name="T71" fmla="*/ 220 h 262"/>
                <a:gd name="T72" fmla="*/ 266 w 326"/>
                <a:gd name="T73" fmla="*/ 204 h 262"/>
                <a:gd name="T74" fmla="*/ 286 w 326"/>
                <a:gd name="T75" fmla="*/ 179 h 262"/>
                <a:gd name="T76" fmla="*/ 289 w 326"/>
                <a:gd name="T77" fmla="*/ 174 h 262"/>
                <a:gd name="T78" fmla="*/ 302 w 326"/>
                <a:gd name="T79" fmla="*/ 150 h 262"/>
                <a:gd name="T80" fmla="*/ 309 w 326"/>
                <a:gd name="T81" fmla="*/ 125 h 262"/>
                <a:gd name="T82" fmla="*/ 312 w 326"/>
                <a:gd name="T83" fmla="*/ 120 h 262"/>
                <a:gd name="T84" fmla="*/ 314 w 326"/>
                <a:gd name="T85" fmla="*/ 95 h 262"/>
                <a:gd name="T86" fmla="*/ 315 w 326"/>
                <a:gd name="T87" fmla="*/ 93 h 262"/>
                <a:gd name="T88" fmla="*/ 317 w 326"/>
                <a:gd name="T89" fmla="*/ 91 h 262"/>
                <a:gd name="T90" fmla="*/ 315 w 326"/>
                <a:gd name="T91" fmla="*/ 86 h 262"/>
                <a:gd name="T92" fmla="*/ 315 w 326"/>
                <a:gd name="T93" fmla="*/ 77 h 262"/>
                <a:gd name="T94" fmla="*/ 313 w 326"/>
                <a:gd name="T95" fmla="*/ 71 h 262"/>
                <a:gd name="T96" fmla="*/ 313 w 326"/>
                <a:gd name="T97" fmla="*/ 69 h 262"/>
                <a:gd name="T98" fmla="*/ 311 w 326"/>
                <a:gd name="T99" fmla="*/ 66 h 262"/>
                <a:gd name="T100" fmla="*/ 312 w 326"/>
                <a:gd name="T101" fmla="*/ 58 h 262"/>
                <a:gd name="T102" fmla="*/ 310 w 326"/>
                <a:gd name="T103" fmla="*/ 50 h 262"/>
                <a:gd name="T104" fmla="*/ 301 w 326"/>
                <a:gd name="T105" fmla="*/ 30 h 262"/>
                <a:gd name="T106" fmla="*/ 298 w 326"/>
                <a:gd name="T107" fmla="*/ 20 h 262"/>
                <a:gd name="T108" fmla="*/ 296 w 326"/>
                <a:gd name="T109" fmla="*/ 16 h 262"/>
                <a:gd name="T110" fmla="*/ 288 w 326"/>
                <a:gd name="T111" fmla="*/ 0 h 262"/>
                <a:gd name="T112" fmla="*/ 299 w 326"/>
                <a:gd name="T113" fmla="*/ 19 h 262"/>
                <a:gd name="T114" fmla="*/ 311 w 326"/>
                <a:gd name="T115" fmla="*/ 61 h 262"/>
                <a:gd name="T116" fmla="*/ 312 w 326"/>
                <a:gd name="T117" fmla="*/ 6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62">
                  <a:moveTo>
                    <a:pt x="288" y="0"/>
                  </a:moveTo>
                  <a:cubicBezTo>
                    <a:pt x="290" y="2"/>
                    <a:pt x="293" y="2"/>
                    <a:pt x="293" y="5"/>
                  </a:cubicBezTo>
                  <a:cubicBezTo>
                    <a:pt x="296" y="8"/>
                    <a:pt x="297" y="10"/>
                    <a:pt x="298" y="14"/>
                  </a:cubicBezTo>
                  <a:cubicBezTo>
                    <a:pt x="299" y="14"/>
                    <a:pt x="300" y="14"/>
                    <a:pt x="300" y="15"/>
                  </a:cubicBezTo>
                  <a:cubicBezTo>
                    <a:pt x="300" y="21"/>
                    <a:pt x="306" y="24"/>
                    <a:pt x="307" y="29"/>
                  </a:cubicBezTo>
                  <a:cubicBezTo>
                    <a:pt x="307" y="32"/>
                    <a:pt x="309" y="39"/>
                    <a:pt x="313" y="41"/>
                  </a:cubicBezTo>
                  <a:cubicBezTo>
                    <a:pt x="313" y="42"/>
                    <a:pt x="313" y="43"/>
                    <a:pt x="313" y="44"/>
                  </a:cubicBezTo>
                  <a:cubicBezTo>
                    <a:pt x="313" y="46"/>
                    <a:pt x="315" y="49"/>
                    <a:pt x="315" y="51"/>
                  </a:cubicBezTo>
                  <a:cubicBezTo>
                    <a:pt x="318" y="54"/>
                    <a:pt x="316" y="60"/>
                    <a:pt x="317" y="65"/>
                  </a:cubicBezTo>
                  <a:cubicBezTo>
                    <a:pt x="318" y="68"/>
                    <a:pt x="321" y="71"/>
                    <a:pt x="321" y="74"/>
                  </a:cubicBezTo>
                  <a:cubicBezTo>
                    <a:pt x="322" y="76"/>
                    <a:pt x="321" y="79"/>
                    <a:pt x="321" y="81"/>
                  </a:cubicBezTo>
                  <a:cubicBezTo>
                    <a:pt x="322" y="86"/>
                    <a:pt x="324" y="90"/>
                    <a:pt x="324" y="95"/>
                  </a:cubicBezTo>
                  <a:cubicBezTo>
                    <a:pt x="324" y="98"/>
                    <a:pt x="322" y="100"/>
                    <a:pt x="322" y="104"/>
                  </a:cubicBezTo>
                  <a:cubicBezTo>
                    <a:pt x="323" y="105"/>
                    <a:pt x="325" y="103"/>
                    <a:pt x="326" y="104"/>
                  </a:cubicBezTo>
                  <a:cubicBezTo>
                    <a:pt x="325" y="106"/>
                    <a:pt x="324" y="107"/>
                    <a:pt x="322" y="107"/>
                  </a:cubicBezTo>
                  <a:cubicBezTo>
                    <a:pt x="323" y="119"/>
                    <a:pt x="318" y="129"/>
                    <a:pt x="317" y="140"/>
                  </a:cubicBezTo>
                  <a:cubicBezTo>
                    <a:pt x="316" y="148"/>
                    <a:pt x="310" y="155"/>
                    <a:pt x="308" y="163"/>
                  </a:cubicBezTo>
                  <a:cubicBezTo>
                    <a:pt x="307" y="166"/>
                    <a:pt x="307" y="169"/>
                    <a:pt x="305" y="172"/>
                  </a:cubicBezTo>
                  <a:cubicBezTo>
                    <a:pt x="302" y="176"/>
                    <a:pt x="299" y="180"/>
                    <a:pt x="296" y="182"/>
                  </a:cubicBezTo>
                  <a:cubicBezTo>
                    <a:pt x="291" y="192"/>
                    <a:pt x="285" y="200"/>
                    <a:pt x="276" y="207"/>
                  </a:cubicBezTo>
                  <a:cubicBezTo>
                    <a:pt x="276" y="207"/>
                    <a:pt x="276" y="208"/>
                    <a:pt x="276" y="208"/>
                  </a:cubicBezTo>
                  <a:cubicBezTo>
                    <a:pt x="261" y="223"/>
                    <a:pt x="241" y="234"/>
                    <a:pt x="221" y="243"/>
                  </a:cubicBezTo>
                  <a:cubicBezTo>
                    <a:pt x="220" y="244"/>
                    <a:pt x="219" y="246"/>
                    <a:pt x="218" y="247"/>
                  </a:cubicBezTo>
                  <a:cubicBezTo>
                    <a:pt x="215" y="246"/>
                    <a:pt x="211" y="248"/>
                    <a:pt x="206" y="249"/>
                  </a:cubicBezTo>
                  <a:cubicBezTo>
                    <a:pt x="202" y="251"/>
                    <a:pt x="198" y="252"/>
                    <a:pt x="194" y="252"/>
                  </a:cubicBezTo>
                  <a:cubicBezTo>
                    <a:pt x="196" y="254"/>
                    <a:pt x="193" y="255"/>
                    <a:pt x="194" y="256"/>
                  </a:cubicBezTo>
                  <a:cubicBezTo>
                    <a:pt x="191" y="254"/>
                    <a:pt x="190" y="258"/>
                    <a:pt x="191" y="259"/>
                  </a:cubicBezTo>
                  <a:cubicBezTo>
                    <a:pt x="189" y="259"/>
                    <a:pt x="188" y="259"/>
                    <a:pt x="187" y="258"/>
                  </a:cubicBezTo>
                  <a:cubicBezTo>
                    <a:pt x="183" y="262"/>
                    <a:pt x="179" y="258"/>
                    <a:pt x="178" y="253"/>
                  </a:cubicBezTo>
                  <a:cubicBezTo>
                    <a:pt x="175" y="252"/>
                    <a:pt x="173" y="253"/>
                    <a:pt x="170" y="254"/>
                  </a:cubicBezTo>
                  <a:cubicBezTo>
                    <a:pt x="163" y="254"/>
                    <a:pt x="156" y="253"/>
                    <a:pt x="150" y="254"/>
                  </a:cubicBezTo>
                  <a:cubicBezTo>
                    <a:pt x="139" y="252"/>
                    <a:pt x="128" y="250"/>
                    <a:pt x="118" y="247"/>
                  </a:cubicBezTo>
                  <a:cubicBezTo>
                    <a:pt x="115" y="247"/>
                    <a:pt x="112" y="245"/>
                    <a:pt x="108" y="245"/>
                  </a:cubicBezTo>
                  <a:cubicBezTo>
                    <a:pt x="97" y="238"/>
                    <a:pt x="83" y="234"/>
                    <a:pt x="74" y="226"/>
                  </a:cubicBezTo>
                  <a:cubicBezTo>
                    <a:pt x="72" y="225"/>
                    <a:pt x="70" y="224"/>
                    <a:pt x="69" y="222"/>
                  </a:cubicBezTo>
                  <a:cubicBezTo>
                    <a:pt x="60" y="218"/>
                    <a:pt x="56" y="211"/>
                    <a:pt x="48" y="206"/>
                  </a:cubicBezTo>
                  <a:cubicBezTo>
                    <a:pt x="44" y="201"/>
                    <a:pt x="39" y="197"/>
                    <a:pt x="35" y="191"/>
                  </a:cubicBezTo>
                  <a:cubicBezTo>
                    <a:pt x="34" y="191"/>
                    <a:pt x="34" y="190"/>
                    <a:pt x="33" y="189"/>
                  </a:cubicBezTo>
                  <a:cubicBezTo>
                    <a:pt x="30" y="185"/>
                    <a:pt x="27" y="181"/>
                    <a:pt x="24" y="178"/>
                  </a:cubicBezTo>
                  <a:cubicBezTo>
                    <a:pt x="20" y="170"/>
                    <a:pt x="15" y="163"/>
                    <a:pt x="12" y="155"/>
                  </a:cubicBezTo>
                  <a:cubicBezTo>
                    <a:pt x="10" y="146"/>
                    <a:pt x="6" y="138"/>
                    <a:pt x="4" y="127"/>
                  </a:cubicBezTo>
                  <a:cubicBezTo>
                    <a:pt x="0" y="120"/>
                    <a:pt x="3" y="112"/>
                    <a:pt x="3" y="104"/>
                  </a:cubicBezTo>
                  <a:cubicBezTo>
                    <a:pt x="3" y="103"/>
                    <a:pt x="2" y="103"/>
                    <a:pt x="1" y="103"/>
                  </a:cubicBezTo>
                  <a:cubicBezTo>
                    <a:pt x="2" y="100"/>
                    <a:pt x="0" y="96"/>
                    <a:pt x="3" y="94"/>
                  </a:cubicBezTo>
                  <a:cubicBezTo>
                    <a:pt x="1" y="93"/>
                    <a:pt x="2" y="90"/>
                    <a:pt x="2" y="88"/>
                  </a:cubicBezTo>
                  <a:cubicBezTo>
                    <a:pt x="3" y="91"/>
                    <a:pt x="6" y="92"/>
                    <a:pt x="6" y="95"/>
                  </a:cubicBezTo>
                  <a:cubicBezTo>
                    <a:pt x="7" y="98"/>
                    <a:pt x="6" y="102"/>
                    <a:pt x="8" y="104"/>
                  </a:cubicBezTo>
                  <a:cubicBezTo>
                    <a:pt x="8" y="107"/>
                    <a:pt x="9" y="110"/>
                    <a:pt x="10" y="111"/>
                  </a:cubicBezTo>
                  <a:cubicBezTo>
                    <a:pt x="11" y="119"/>
                    <a:pt x="13" y="124"/>
                    <a:pt x="14" y="129"/>
                  </a:cubicBezTo>
                  <a:cubicBezTo>
                    <a:pt x="17" y="135"/>
                    <a:pt x="18" y="142"/>
                    <a:pt x="22" y="148"/>
                  </a:cubicBezTo>
                  <a:cubicBezTo>
                    <a:pt x="26" y="153"/>
                    <a:pt x="32" y="158"/>
                    <a:pt x="34" y="164"/>
                  </a:cubicBezTo>
                  <a:cubicBezTo>
                    <a:pt x="34" y="166"/>
                    <a:pt x="34" y="167"/>
                    <a:pt x="34" y="169"/>
                  </a:cubicBezTo>
                  <a:cubicBezTo>
                    <a:pt x="35" y="170"/>
                    <a:pt x="36" y="171"/>
                    <a:pt x="37" y="173"/>
                  </a:cubicBezTo>
                  <a:cubicBezTo>
                    <a:pt x="40" y="177"/>
                    <a:pt x="41" y="182"/>
                    <a:pt x="43" y="187"/>
                  </a:cubicBezTo>
                  <a:cubicBezTo>
                    <a:pt x="45" y="192"/>
                    <a:pt x="50" y="195"/>
                    <a:pt x="54" y="199"/>
                  </a:cubicBezTo>
                  <a:cubicBezTo>
                    <a:pt x="56" y="202"/>
                    <a:pt x="57" y="205"/>
                    <a:pt x="61" y="206"/>
                  </a:cubicBezTo>
                  <a:cubicBezTo>
                    <a:pt x="65" y="211"/>
                    <a:pt x="71" y="215"/>
                    <a:pt x="77" y="218"/>
                  </a:cubicBezTo>
                  <a:cubicBezTo>
                    <a:pt x="81" y="221"/>
                    <a:pt x="84" y="225"/>
                    <a:pt x="90" y="226"/>
                  </a:cubicBezTo>
                  <a:cubicBezTo>
                    <a:pt x="90" y="227"/>
                    <a:pt x="90" y="227"/>
                    <a:pt x="90" y="228"/>
                  </a:cubicBezTo>
                  <a:cubicBezTo>
                    <a:pt x="98" y="231"/>
                    <a:pt x="106" y="234"/>
                    <a:pt x="113" y="237"/>
                  </a:cubicBezTo>
                  <a:cubicBezTo>
                    <a:pt x="119" y="239"/>
                    <a:pt x="126" y="240"/>
                    <a:pt x="133" y="241"/>
                  </a:cubicBezTo>
                  <a:cubicBezTo>
                    <a:pt x="136" y="242"/>
                    <a:pt x="138" y="243"/>
                    <a:pt x="141" y="243"/>
                  </a:cubicBezTo>
                  <a:cubicBezTo>
                    <a:pt x="143" y="243"/>
                    <a:pt x="143" y="242"/>
                    <a:pt x="145" y="243"/>
                  </a:cubicBezTo>
                  <a:cubicBezTo>
                    <a:pt x="148" y="243"/>
                    <a:pt x="151" y="244"/>
                    <a:pt x="154" y="244"/>
                  </a:cubicBezTo>
                  <a:cubicBezTo>
                    <a:pt x="157" y="244"/>
                    <a:pt x="159" y="244"/>
                    <a:pt x="162" y="244"/>
                  </a:cubicBezTo>
                  <a:cubicBezTo>
                    <a:pt x="170" y="244"/>
                    <a:pt x="179" y="242"/>
                    <a:pt x="187" y="241"/>
                  </a:cubicBezTo>
                  <a:cubicBezTo>
                    <a:pt x="191" y="241"/>
                    <a:pt x="195" y="240"/>
                    <a:pt x="199" y="239"/>
                  </a:cubicBezTo>
                  <a:cubicBezTo>
                    <a:pt x="204" y="238"/>
                    <a:pt x="210" y="237"/>
                    <a:pt x="213" y="233"/>
                  </a:cubicBezTo>
                  <a:cubicBezTo>
                    <a:pt x="214" y="234"/>
                    <a:pt x="218" y="234"/>
                    <a:pt x="218" y="231"/>
                  </a:cubicBezTo>
                  <a:cubicBezTo>
                    <a:pt x="225" y="231"/>
                    <a:pt x="231" y="228"/>
                    <a:pt x="236" y="224"/>
                  </a:cubicBezTo>
                  <a:cubicBezTo>
                    <a:pt x="237" y="223"/>
                    <a:pt x="238" y="222"/>
                    <a:pt x="240" y="221"/>
                  </a:cubicBezTo>
                  <a:cubicBezTo>
                    <a:pt x="241" y="220"/>
                    <a:pt x="243" y="221"/>
                    <a:pt x="244" y="220"/>
                  </a:cubicBezTo>
                  <a:cubicBezTo>
                    <a:pt x="246" y="219"/>
                    <a:pt x="248" y="216"/>
                    <a:pt x="250" y="214"/>
                  </a:cubicBezTo>
                  <a:cubicBezTo>
                    <a:pt x="256" y="212"/>
                    <a:pt x="260" y="205"/>
                    <a:pt x="266" y="204"/>
                  </a:cubicBezTo>
                  <a:cubicBezTo>
                    <a:pt x="267" y="200"/>
                    <a:pt x="269" y="197"/>
                    <a:pt x="273" y="196"/>
                  </a:cubicBezTo>
                  <a:cubicBezTo>
                    <a:pt x="276" y="189"/>
                    <a:pt x="282" y="185"/>
                    <a:pt x="286" y="179"/>
                  </a:cubicBezTo>
                  <a:cubicBezTo>
                    <a:pt x="286" y="178"/>
                    <a:pt x="287" y="177"/>
                    <a:pt x="287" y="176"/>
                  </a:cubicBezTo>
                  <a:cubicBezTo>
                    <a:pt x="288" y="176"/>
                    <a:pt x="288" y="174"/>
                    <a:pt x="289" y="174"/>
                  </a:cubicBezTo>
                  <a:cubicBezTo>
                    <a:pt x="292" y="167"/>
                    <a:pt x="296" y="163"/>
                    <a:pt x="299" y="157"/>
                  </a:cubicBezTo>
                  <a:cubicBezTo>
                    <a:pt x="299" y="154"/>
                    <a:pt x="301" y="152"/>
                    <a:pt x="302" y="150"/>
                  </a:cubicBezTo>
                  <a:cubicBezTo>
                    <a:pt x="303" y="147"/>
                    <a:pt x="303" y="143"/>
                    <a:pt x="304" y="141"/>
                  </a:cubicBezTo>
                  <a:cubicBezTo>
                    <a:pt x="305" y="135"/>
                    <a:pt x="308" y="132"/>
                    <a:pt x="309" y="125"/>
                  </a:cubicBezTo>
                  <a:cubicBezTo>
                    <a:pt x="309" y="125"/>
                    <a:pt x="309" y="124"/>
                    <a:pt x="310" y="125"/>
                  </a:cubicBezTo>
                  <a:cubicBezTo>
                    <a:pt x="309" y="122"/>
                    <a:pt x="309" y="120"/>
                    <a:pt x="312" y="120"/>
                  </a:cubicBezTo>
                  <a:cubicBezTo>
                    <a:pt x="311" y="117"/>
                    <a:pt x="312" y="116"/>
                    <a:pt x="311" y="113"/>
                  </a:cubicBezTo>
                  <a:cubicBezTo>
                    <a:pt x="314" y="108"/>
                    <a:pt x="313" y="102"/>
                    <a:pt x="314" y="95"/>
                  </a:cubicBezTo>
                  <a:cubicBezTo>
                    <a:pt x="314" y="94"/>
                    <a:pt x="313" y="96"/>
                    <a:pt x="313" y="95"/>
                  </a:cubicBezTo>
                  <a:cubicBezTo>
                    <a:pt x="313" y="94"/>
                    <a:pt x="316" y="95"/>
                    <a:pt x="315" y="93"/>
                  </a:cubicBezTo>
                  <a:cubicBezTo>
                    <a:pt x="316" y="92"/>
                    <a:pt x="314" y="94"/>
                    <a:pt x="315" y="92"/>
                  </a:cubicBezTo>
                  <a:cubicBezTo>
                    <a:pt x="315" y="91"/>
                    <a:pt x="316" y="92"/>
                    <a:pt x="317" y="91"/>
                  </a:cubicBezTo>
                  <a:cubicBezTo>
                    <a:pt x="315" y="90"/>
                    <a:pt x="314" y="89"/>
                    <a:pt x="314" y="86"/>
                  </a:cubicBezTo>
                  <a:cubicBezTo>
                    <a:pt x="314" y="87"/>
                    <a:pt x="316" y="87"/>
                    <a:pt x="315" y="86"/>
                  </a:cubicBezTo>
                  <a:cubicBezTo>
                    <a:pt x="315" y="85"/>
                    <a:pt x="315" y="87"/>
                    <a:pt x="314" y="86"/>
                  </a:cubicBezTo>
                  <a:cubicBezTo>
                    <a:pt x="315" y="82"/>
                    <a:pt x="314" y="80"/>
                    <a:pt x="315" y="77"/>
                  </a:cubicBezTo>
                  <a:cubicBezTo>
                    <a:pt x="314" y="76"/>
                    <a:pt x="312" y="78"/>
                    <a:pt x="312" y="77"/>
                  </a:cubicBezTo>
                  <a:cubicBezTo>
                    <a:pt x="314" y="75"/>
                    <a:pt x="312" y="73"/>
                    <a:pt x="313" y="71"/>
                  </a:cubicBezTo>
                  <a:cubicBezTo>
                    <a:pt x="312" y="70"/>
                    <a:pt x="313" y="69"/>
                    <a:pt x="312" y="68"/>
                  </a:cubicBezTo>
                  <a:cubicBezTo>
                    <a:pt x="312" y="67"/>
                    <a:pt x="313" y="68"/>
                    <a:pt x="313" y="69"/>
                  </a:cubicBezTo>
                  <a:cubicBezTo>
                    <a:pt x="314" y="69"/>
                    <a:pt x="312" y="67"/>
                    <a:pt x="314" y="67"/>
                  </a:cubicBezTo>
                  <a:cubicBezTo>
                    <a:pt x="313" y="67"/>
                    <a:pt x="312" y="66"/>
                    <a:pt x="311" y="66"/>
                  </a:cubicBezTo>
                  <a:cubicBezTo>
                    <a:pt x="312" y="63"/>
                    <a:pt x="310" y="63"/>
                    <a:pt x="310" y="60"/>
                  </a:cubicBezTo>
                  <a:cubicBezTo>
                    <a:pt x="311" y="60"/>
                    <a:pt x="312" y="59"/>
                    <a:pt x="312" y="58"/>
                  </a:cubicBezTo>
                  <a:cubicBezTo>
                    <a:pt x="311" y="57"/>
                    <a:pt x="311" y="56"/>
                    <a:pt x="310" y="57"/>
                  </a:cubicBezTo>
                  <a:cubicBezTo>
                    <a:pt x="309" y="54"/>
                    <a:pt x="308" y="52"/>
                    <a:pt x="310" y="50"/>
                  </a:cubicBezTo>
                  <a:cubicBezTo>
                    <a:pt x="308" y="48"/>
                    <a:pt x="306" y="47"/>
                    <a:pt x="307" y="43"/>
                  </a:cubicBezTo>
                  <a:cubicBezTo>
                    <a:pt x="304" y="40"/>
                    <a:pt x="304" y="34"/>
                    <a:pt x="301" y="30"/>
                  </a:cubicBezTo>
                  <a:cubicBezTo>
                    <a:pt x="302" y="29"/>
                    <a:pt x="301" y="29"/>
                    <a:pt x="301" y="27"/>
                  </a:cubicBezTo>
                  <a:cubicBezTo>
                    <a:pt x="299" y="26"/>
                    <a:pt x="298" y="22"/>
                    <a:pt x="298" y="20"/>
                  </a:cubicBezTo>
                  <a:cubicBezTo>
                    <a:pt x="297" y="21"/>
                    <a:pt x="297" y="18"/>
                    <a:pt x="296" y="19"/>
                  </a:cubicBezTo>
                  <a:cubicBezTo>
                    <a:pt x="296" y="18"/>
                    <a:pt x="295" y="17"/>
                    <a:pt x="296" y="16"/>
                  </a:cubicBezTo>
                  <a:cubicBezTo>
                    <a:pt x="294" y="16"/>
                    <a:pt x="294" y="13"/>
                    <a:pt x="293" y="12"/>
                  </a:cubicBezTo>
                  <a:cubicBezTo>
                    <a:pt x="292" y="7"/>
                    <a:pt x="289" y="5"/>
                    <a:pt x="288" y="0"/>
                  </a:cubicBezTo>
                  <a:close/>
                  <a:moveTo>
                    <a:pt x="299" y="22"/>
                  </a:moveTo>
                  <a:cubicBezTo>
                    <a:pt x="300" y="21"/>
                    <a:pt x="300" y="20"/>
                    <a:pt x="299" y="19"/>
                  </a:cubicBezTo>
                  <a:cubicBezTo>
                    <a:pt x="299" y="20"/>
                    <a:pt x="299" y="21"/>
                    <a:pt x="299" y="22"/>
                  </a:cubicBezTo>
                  <a:close/>
                  <a:moveTo>
                    <a:pt x="311" y="61"/>
                  </a:moveTo>
                  <a:cubicBezTo>
                    <a:pt x="311" y="62"/>
                    <a:pt x="312" y="62"/>
                    <a:pt x="312" y="62"/>
                  </a:cubicBezTo>
                  <a:cubicBezTo>
                    <a:pt x="312" y="61"/>
                    <a:pt x="313" y="61"/>
                    <a:pt x="312" y="60"/>
                  </a:cubicBezTo>
                  <a:cubicBezTo>
                    <a:pt x="312" y="61"/>
                    <a:pt x="311" y="61"/>
                    <a:pt x="311"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sp>
        <p:nvSpPr>
          <p:cNvPr id="6" name="文本框 5"/>
          <p:cNvSpPr txBox="1"/>
          <p:nvPr/>
        </p:nvSpPr>
        <p:spPr>
          <a:xfrm>
            <a:off x="5208905" y="1322705"/>
            <a:ext cx="2087880" cy="2399665"/>
          </a:xfrm>
          <a:prstGeom prst="rect">
            <a:avLst/>
          </a:prstGeom>
          <a:noFill/>
        </p:spPr>
        <p:txBody>
          <a:bodyPr wrap="none" rtlCol="0" anchor="t">
            <a:spAutoFit/>
          </a:bodyPr>
          <a:lstStyle/>
          <a:p>
            <a:pPr algn="ctr"/>
            <a:r>
              <a:rPr lang="zh-CN" altLang="en-US" sz="15000" dirty="0">
                <a:solidFill>
                  <a:prstClr val="white"/>
                </a:solidFill>
                <a:effectLst>
                  <a:outerShdw blurRad="38100" dist="38100" dir="2700000" algn="tl">
                    <a:srgbClr val="000000">
                      <a:alpha val="43137"/>
                    </a:srgbClr>
                  </a:outerShdw>
                </a:effectLst>
                <a:latin typeface="华文行楷" panose="02010800040101010101" charset="-122"/>
                <a:ea typeface="华文行楷" panose="02010800040101010101" charset="-122"/>
                <a:sym typeface="+mn-ea"/>
              </a:rPr>
              <a:t>壹</a:t>
            </a:r>
            <a:endParaRPr lang="zh-CN" altLang="en-US" sz="15000"/>
          </a:p>
        </p:txBody>
      </p:sp>
      <p:sp>
        <p:nvSpPr>
          <p:cNvPr id="7" name="文本框 6"/>
          <p:cNvSpPr txBox="1"/>
          <p:nvPr/>
        </p:nvSpPr>
        <p:spPr>
          <a:xfrm>
            <a:off x="3266722" y="3992793"/>
            <a:ext cx="6050280" cy="1106805"/>
          </a:xfrm>
          <a:prstGeom prst="rect">
            <a:avLst/>
          </a:prstGeom>
          <a:noFill/>
          <a:effectLst>
            <a:outerShdw blurRad="50800" dist="38100" dir="2700000" algn="tl" rotWithShape="0">
              <a:prstClr val="black">
                <a:alpha val="40000"/>
              </a:prstClr>
            </a:outerShdw>
          </a:effectLst>
        </p:spPr>
        <p:txBody>
          <a:bodyPr wrap="none" rtlCol="0">
            <a:spAutoFit/>
          </a:bodyPr>
          <a:lstStyle/>
          <a:p>
            <a:pPr algn="l"/>
            <a:r>
              <a:rPr lang="zh-CN" altLang="en-US" sz="6600" dirty="0">
                <a:solidFill>
                  <a:schemeClr val="bg1"/>
                </a:solidFill>
                <a:latin typeface="华文行楷" panose="02010800040101010101" charset="-122"/>
                <a:ea typeface="华文行楷" panose="02010800040101010101" charset="-122"/>
              </a:rPr>
              <a:t>又得浮生一日凉</a:t>
            </a:r>
            <a:endParaRPr lang="zh-CN" altLang="en-US" sz="6600" dirty="0">
              <a:solidFill>
                <a:schemeClr val="bg1"/>
              </a:solidFill>
              <a:latin typeface="华文行楷" panose="02010800040101010101" charset="-122"/>
              <a:ea typeface="华文行楷" panose="02010800040101010101" charset="-122"/>
            </a:endParaRPr>
          </a:p>
        </p:txBody>
      </p:sp>
    </p:spTree>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525" y="734060"/>
            <a:ext cx="12211050"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stretch>
            <a:fillRect/>
          </a:stretch>
        </p:blipFill>
        <p:spPr>
          <a:xfrm>
            <a:off x="382270" y="-24130"/>
            <a:ext cx="694690" cy="1252220"/>
          </a:xfrm>
          <a:prstGeom prst="rect">
            <a:avLst/>
          </a:prstGeom>
        </p:spPr>
      </p:pic>
      <p:sp>
        <p:nvSpPr>
          <p:cNvPr id="7" name="文本框 6"/>
          <p:cNvSpPr txBox="1"/>
          <p:nvPr/>
        </p:nvSpPr>
        <p:spPr>
          <a:xfrm>
            <a:off x="1149632" y="340908"/>
            <a:ext cx="2672080" cy="521970"/>
          </a:xfrm>
          <a:prstGeom prst="rect">
            <a:avLst/>
          </a:prstGeom>
          <a:noFill/>
          <a:effectLst/>
        </p:spPr>
        <p:txBody>
          <a:bodyPr wrap="none" rtlCol="0">
            <a:spAutoFit/>
          </a:bodyPr>
          <a:lstStyle/>
          <a:p>
            <a:pPr algn="l"/>
            <a:r>
              <a:rPr lang="zh-CN" altLang="en-US" sz="2800" dirty="0">
                <a:solidFill>
                  <a:schemeClr val="tx1">
                    <a:lumMod val="65000"/>
                    <a:lumOff val="35000"/>
                  </a:schemeClr>
                </a:solidFill>
                <a:latin typeface="华文行楷" panose="02010800040101010101" charset="-122"/>
                <a:ea typeface="华文行楷" panose="02010800040101010101" charset="-122"/>
              </a:rPr>
              <a:t>又得浮生一日凉</a:t>
            </a:r>
            <a:endParaRPr lang="zh-CN" altLang="en-US" sz="2800" dirty="0">
              <a:solidFill>
                <a:schemeClr val="tx1">
                  <a:lumMod val="65000"/>
                  <a:lumOff val="35000"/>
                </a:schemeClr>
              </a:solidFill>
              <a:latin typeface="华文行楷" panose="02010800040101010101" charset="-122"/>
              <a:ea typeface="华文行楷" panose="02010800040101010101" charset="-122"/>
            </a:endParaRPr>
          </a:p>
        </p:txBody>
      </p:sp>
      <p:grpSp>
        <p:nvGrpSpPr>
          <p:cNvPr id="19" name="组合 18"/>
          <p:cNvGrpSpPr/>
          <p:nvPr/>
        </p:nvGrpSpPr>
        <p:grpSpPr>
          <a:xfrm>
            <a:off x="14546602" y="3149158"/>
            <a:ext cx="1452716" cy="1452716"/>
            <a:chOff x="8604281" y="818860"/>
            <a:chExt cx="1452716" cy="1452716"/>
          </a:xfrm>
        </p:grpSpPr>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4281" y="818860"/>
              <a:ext cx="1452716" cy="1452716"/>
            </a:xfrm>
            <a:prstGeom prst="rect">
              <a:avLst/>
            </a:prstGeom>
          </p:spPr>
        </p:pic>
        <p:sp>
          <p:nvSpPr>
            <p:cNvPr id="21" name="文本框 20"/>
            <p:cNvSpPr txBox="1"/>
            <p:nvPr/>
          </p:nvSpPr>
          <p:spPr>
            <a:xfrm>
              <a:off x="9003765" y="934028"/>
              <a:ext cx="703385" cy="1322070"/>
            </a:xfrm>
            <a:prstGeom prst="rect">
              <a:avLst/>
            </a:prstGeom>
            <a:noFill/>
          </p:spPr>
          <p:txBody>
            <a:bodyPr wrap="square" rtlCol="0">
              <a:spAutoFit/>
            </a:bodyPr>
            <a:lstStyle/>
            <a:p>
              <a:pPr algn="ctr"/>
              <a:r>
                <a:rPr lang="zh-CN" altLang="en-US" sz="8000" b="1" dirty="0">
                  <a:solidFill>
                    <a:schemeClr val="tx1">
                      <a:lumMod val="75000"/>
                      <a:lumOff val="25000"/>
                    </a:schemeClr>
                  </a:solidFill>
                  <a:latin typeface="楷体" panose="02010609060101010101" charset="-122"/>
                  <a:ea typeface="楷体" panose="02010609060101010101" charset="-122"/>
                </a:rPr>
                <a:t>茶</a:t>
              </a:r>
              <a:endParaRPr lang="zh-CN" altLang="en-US" sz="8000" b="1" dirty="0">
                <a:solidFill>
                  <a:schemeClr val="tx1">
                    <a:lumMod val="75000"/>
                    <a:lumOff val="25000"/>
                  </a:schemeClr>
                </a:solidFill>
                <a:latin typeface="楷体" panose="02010609060101010101" charset="-122"/>
                <a:ea typeface="楷体" panose="02010609060101010101" charset="-122"/>
              </a:endParaRPr>
            </a:p>
          </p:txBody>
        </p:sp>
      </p:grpSp>
      <p:grpSp>
        <p:nvGrpSpPr>
          <p:cNvPr id="22" name="组合 21"/>
          <p:cNvGrpSpPr/>
          <p:nvPr/>
        </p:nvGrpSpPr>
        <p:grpSpPr>
          <a:xfrm>
            <a:off x="14545194" y="4835956"/>
            <a:ext cx="1452716" cy="1452716"/>
            <a:chOff x="8602873" y="2505658"/>
            <a:chExt cx="1452716" cy="1452716"/>
          </a:xfrm>
        </p:grpSpPr>
        <p:pic>
          <p:nvPicPr>
            <p:cNvPr id="23" name="图片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2873" y="2505658"/>
              <a:ext cx="1452716" cy="1452716"/>
            </a:xfrm>
            <a:prstGeom prst="rect">
              <a:avLst/>
            </a:prstGeom>
          </p:spPr>
        </p:pic>
        <p:sp>
          <p:nvSpPr>
            <p:cNvPr id="24" name="文本框 23"/>
            <p:cNvSpPr txBox="1"/>
            <p:nvPr/>
          </p:nvSpPr>
          <p:spPr>
            <a:xfrm>
              <a:off x="8977538" y="2597678"/>
              <a:ext cx="703385" cy="1322070"/>
            </a:xfrm>
            <a:prstGeom prst="rect">
              <a:avLst/>
            </a:prstGeom>
            <a:noFill/>
          </p:spPr>
          <p:txBody>
            <a:bodyPr wrap="square" rtlCol="0">
              <a:spAutoFit/>
            </a:bodyPr>
            <a:lstStyle/>
            <a:p>
              <a:pPr algn="ctr"/>
              <a:r>
                <a:rPr lang="zh-CN" altLang="en-US" sz="8000" b="1" dirty="0">
                  <a:solidFill>
                    <a:schemeClr val="tx1">
                      <a:lumMod val="75000"/>
                      <a:lumOff val="25000"/>
                    </a:schemeClr>
                  </a:solidFill>
                  <a:latin typeface="楷体" panose="02010609060101010101" charset="-122"/>
                  <a:ea typeface="楷体" panose="02010609060101010101" charset="-122"/>
                </a:rPr>
                <a:t>之</a:t>
              </a:r>
              <a:endParaRPr lang="zh-CN" altLang="en-US" sz="8000" b="1" dirty="0">
                <a:solidFill>
                  <a:schemeClr val="tx1">
                    <a:lumMod val="75000"/>
                    <a:lumOff val="25000"/>
                  </a:schemeClr>
                </a:solidFill>
                <a:latin typeface="楷体" panose="02010609060101010101" charset="-122"/>
                <a:ea typeface="楷体" panose="02010609060101010101" charset="-122"/>
              </a:endParaRPr>
            </a:p>
          </p:txBody>
        </p:sp>
      </p:grpSp>
      <p:grpSp>
        <p:nvGrpSpPr>
          <p:cNvPr id="9" name="组合 8"/>
          <p:cNvGrpSpPr/>
          <p:nvPr/>
        </p:nvGrpSpPr>
        <p:grpSpPr>
          <a:xfrm>
            <a:off x="14673602" y="3276158"/>
            <a:ext cx="1452716" cy="1452716"/>
            <a:chOff x="8604281" y="818860"/>
            <a:chExt cx="1452716" cy="1452716"/>
          </a:xfrm>
        </p:grpSpPr>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4281" y="818860"/>
              <a:ext cx="1452716" cy="1452716"/>
            </a:xfrm>
            <a:prstGeom prst="rect">
              <a:avLst/>
            </a:prstGeom>
          </p:spPr>
        </p:pic>
        <p:sp>
          <p:nvSpPr>
            <p:cNvPr id="11" name="文本框 10"/>
            <p:cNvSpPr txBox="1"/>
            <p:nvPr/>
          </p:nvSpPr>
          <p:spPr>
            <a:xfrm>
              <a:off x="9003765" y="934028"/>
              <a:ext cx="703385" cy="13220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0" b="1" dirty="0">
                  <a:solidFill>
                    <a:schemeClr val="tx1">
                      <a:lumMod val="75000"/>
                      <a:lumOff val="25000"/>
                    </a:schemeClr>
                  </a:solidFill>
                  <a:latin typeface="楷体" panose="02010609060101010101" charset="-122"/>
                  <a:ea typeface="楷体" panose="02010609060101010101" charset="-122"/>
                </a:rPr>
                <a:t>茶</a:t>
              </a:r>
              <a:endParaRPr lang="zh-CN" altLang="en-US" sz="8000" b="1" dirty="0">
                <a:solidFill>
                  <a:schemeClr val="tx1">
                    <a:lumMod val="75000"/>
                    <a:lumOff val="25000"/>
                  </a:schemeClr>
                </a:solidFill>
                <a:latin typeface="楷体" panose="02010609060101010101" charset="-122"/>
                <a:ea typeface="楷体" panose="02010609060101010101" charset="-122"/>
              </a:endParaRPr>
            </a:p>
          </p:txBody>
        </p:sp>
      </p:grpSp>
      <p:grpSp>
        <p:nvGrpSpPr>
          <p:cNvPr id="12" name="组合 11"/>
          <p:cNvGrpSpPr/>
          <p:nvPr/>
        </p:nvGrpSpPr>
        <p:grpSpPr>
          <a:xfrm>
            <a:off x="14672194" y="4962956"/>
            <a:ext cx="1452716" cy="1452716"/>
            <a:chOff x="8602873" y="2505658"/>
            <a:chExt cx="1452716" cy="1452716"/>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2873" y="2505658"/>
              <a:ext cx="1452716" cy="1452716"/>
            </a:xfrm>
            <a:prstGeom prst="rect">
              <a:avLst/>
            </a:prstGeom>
          </p:spPr>
        </p:pic>
        <p:sp>
          <p:nvSpPr>
            <p:cNvPr id="14" name="文本框 13"/>
            <p:cNvSpPr txBox="1"/>
            <p:nvPr/>
          </p:nvSpPr>
          <p:spPr>
            <a:xfrm>
              <a:off x="8977538" y="2597678"/>
              <a:ext cx="703385" cy="13220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8000" b="1" dirty="0">
                  <a:solidFill>
                    <a:schemeClr val="tx1">
                      <a:lumMod val="75000"/>
                      <a:lumOff val="25000"/>
                    </a:schemeClr>
                  </a:solidFill>
                  <a:latin typeface="楷体" panose="02010609060101010101" charset="-122"/>
                  <a:ea typeface="楷体" panose="02010609060101010101" charset="-122"/>
                </a:rPr>
                <a:t>之</a:t>
              </a:r>
              <a:endParaRPr lang="zh-CN" altLang="en-US" sz="8000" b="1" dirty="0">
                <a:solidFill>
                  <a:schemeClr val="tx1">
                    <a:lumMod val="75000"/>
                    <a:lumOff val="25000"/>
                  </a:schemeClr>
                </a:solidFill>
                <a:latin typeface="楷体" panose="02010609060101010101" charset="-122"/>
                <a:ea typeface="楷体" panose="02010609060101010101" charset="-122"/>
              </a:endParaRPr>
            </a:p>
          </p:txBody>
        </p:sp>
      </p:grpSp>
      <p:grpSp>
        <p:nvGrpSpPr>
          <p:cNvPr id="15" name="组合 14"/>
          <p:cNvGrpSpPr/>
          <p:nvPr/>
        </p:nvGrpSpPr>
        <p:grpSpPr>
          <a:xfrm>
            <a:off x="1548774" y="1823315"/>
            <a:ext cx="1452716" cy="1452716"/>
            <a:chOff x="8604281" y="818860"/>
            <a:chExt cx="1452716" cy="1452716"/>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4281" y="818860"/>
              <a:ext cx="1452716" cy="1452716"/>
            </a:xfrm>
            <a:prstGeom prst="rect">
              <a:avLst/>
            </a:prstGeom>
          </p:spPr>
        </p:pic>
        <p:sp>
          <p:nvSpPr>
            <p:cNvPr id="17" name="文本框 16"/>
            <p:cNvSpPr txBox="1"/>
            <p:nvPr/>
          </p:nvSpPr>
          <p:spPr>
            <a:xfrm>
              <a:off x="9003765" y="934028"/>
              <a:ext cx="703385" cy="1322070"/>
            </a:xfrm>
            <a:prstGeom prst="rect">
              <a:avLst/>
            </a:prstGeom>
            <a:noFill/>
          </p:spPr>
          <p:txBody>
            <a:bodyPr wrap="square" rtlCol="0">
              <a:spAutoFit/>
            </a:bodyPr>
            <a:lstStyle/>
            <a:p>
              <a:pPr algn="ctr"/>
              <a:r>
                <a:rPr lang="zh-CN" altLang="en-US" sz="8000" b="1" dirty="0">
                  <a:solidFill>
                    <a:schemeClr val="tx1">
                      <a:lumMod val="75000"/>
                      <a:lumOff val="25000"/>
                    </a:schemeClr>
                  </a:solidFill>
                  <a:latin typeface="楷体" panose="02010609060101010101" charset="-122"/>
                  <a:ea typeface="楷体" panose="02010609060101010101" charset="-122"/>
                </a:rPr>
                <a:t>浮</a:t>
              </a:r>
              <a:endParaRPr lang="zh-CN" altLang="en-US" sz="8000" b="1" dirty="0">
                <a:solidFill>
                  <a:schemeClr val="tx1">
                    <a:lumMod val="75000"/>
                    <a:lumOff val="25000"/>
                  </a:schemeClr>
                </a:solidFill>
                <a:latin typeface="楷体" panose="02010609060101010101" charset="-122"/>
                <a:ea typeface="楷体" panose="02010609060101010101" charset="-122"/>
              </a:endParaRPr>
            </a:p>
          </p:txBody>
        </p:sp>
      </p:grpSp>
      <p:grpSp>
        <p:nvGrpSpPr>
          <p:cNvPr id="18" name="组合 17"/>
          <p:cNvGrpSpPr/>
          <p:nvPr/>
        </p:nvGrpSpPr>
        <p:grpSpPr>
          <a:xfrm>
            <a:off x="1547366" y="3510113"/>
            <a:ext cx="1452716" cy="1452716"/>
            <a:chOff x="8602873" y="2505658"/>
            <a:chExt cx="1452716" cy="1452716"/>
          </a:xfrm>
        </p:grpSpPr>
        <p:pic>
          <p:nvPicPr>
            <p:cNvPr id="25" name="图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2873" y="2505658"/>
              <a:ext cx="1452716" cy="1452716"/>
            </a:xfrm>
            <a:prstGeom prst="rect">
              <a:avLst/>
            </a:prstGeom>
          </p:spPr>
        </p:pic>
        <p:sp>
          <p:nvSpPr>
            <p:cNvPr id="26" name="文本框 25"/>
            <p:cNvSpPr txBox="1"/>
            <p:nvPr/>
          </p:nvSpPr>
          <p:spPr>
            <a:xfrm>
              <a:off x="8977538" y="2597678"/>
              <a:ext cx="703385" cy="1322070"/>
            </a:xfrm>
            <a:prstGeom prst="rect">
              <a:avLst/>
            </a:prstGeom>
            <a:noFill/>
          </p:spPr>
          <p:txBody>
            <a:bodyPr wrap="square" rtlCol="0">
              <a:spAutoFit/>
            </a:bodyPr>
            <a:lstStyle/>
            <a:p>
              <a:pPr algn="ctr"/>
              <a:r>
                <a:rPr lang="zh-CN" altLang="en-US" sz="8000" b="1" dirty="0">
                  <a:solidFill>
                    <a:schemeClr val="tx1">
                      <a:lumMod val="75000"/>
                      <a:lumOff val="25000"/>
                    </a:schemeClr>
                  </a:solidFill>
                  <a:latin typeface="楷体" panose="02010609060101010101" charset="-122"/>
                  <a:ea typeface="楷体" panose="02010609060101010101" charset="-122"/>
                </a:rPr>
                <a:t>生</a:t>
              </a:r>
              <a:endParaRPr lang="zh-CN" altLang="en-US" sz="8000" b="1" dirty="0">
                <a:solidFill>
                  <a:schemeClr val="tx1">
                    <a:lumMod val="75000"/>
                    <a:lumOff val="25000"/>
                  </a:schemeClr>
                </a:solidFill>
                <a:latin typeface="楷体" panose="02010609060101010101" charset="-122"/>
                <a:ea typeface="楷体" panose="02010609060101010101" charset="-122"/>
              </a:endParaRPr>
            </a:p>
          </p:txBody>
        </p:sp>
      </p:grpSp>
      <p:sp>
        <p:nvSpPr>
          <p:cNvPr id="28" name="矩形 27"/>
          <p:cNvSpPr/>
          <p:nvPr/>
        </p:nvSpPr>
        <p:spPr>
          <a:xfrm>
            <a:off x="3700868" y="2098249"/>
            <a:ext cx="3922395" cy="2615722"/>
          </a:xfrm>
          <a:prstGeom prst="rect">
            <a:avLst/>
          </a:prstGeom>
        </p:spPr>
        <p:txBody>
          <a:bodyPr vert="eaVert" wrap="square">
            <a:spAutoFit/>
          </a:bodyPr>
          <a:lstStyle/>
          <a:p>
            <a:pPr>
              <a:lnSpc>
                <a:spcPct val="150000"/>
              </a:lnSpc>
            </a:pPr>
            <a:r>
              <a:rPr lang="zh-CN" altLang="en-US" dirty="0">
                <a:solidFill>
                  <a:schemeClr val="tx1">
                    <a:lumMod val="75000"/>
                    <a:lumOff val="25000"/>
                  </a:schemeClr>
                </a:solidFill>
                <a:latin typeface="楷体" panose="02010609060101010101" charset="-122"/>
                <a:ea typeface="楷体" panose="02010609060101010101" charset="-122"/>
                <a:cs typeface="全字库正楷体" panose="02010604000101010101" pitchFamily="2" charset="-122"/>
              </a:rPr>
              <a:t>人生贵在于恬淡中品味，于自然中享受。花开任它开，云散任它散。须知，得意时能够淡然处之，是真君子的胸怀，而失意时能够泰然处之，则是大丈夫的风度，所以，无论苦与短，无论成与败，都应保持一颗平常心。</a:t>
            </a:r>
            <a:endParaRPr lang="zh-CN" altLang="en-US" dirty="0">
              <a:solidFill>
                <a:schemeClr val="tx1">
                  <a:lumMod val="75000"/>
                  <a:lumOff val="25000"/>
                </a:schemeClr>
              </a:solidFill>
              <a:latin typeface="楷体" panose="02010609060101010101" charset="-122"/>
              <a:ea typeface="楷体" panose="02010609060101010101" charset="-122"/>
              <a:cs typeface="全字库正楷体" panose="02010604000101010101" pitchFamily="2" charset="-122"/>
            </a:endParaRPr>
          </a:p>
        </p:txBody>
      </p:sp>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396450" y="1526683"/>
            <a:ext cx="4762500" cy="4762500"/>
          </a:xfrm>
          <a:prstGeom prst="rect">
            <a:avLst/>
          </a:prstGeom>
        </p:spPr>
      </p:pic>
    </p:spTree>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p:cTn id="15" dur="500" fill="hold"/>
                                        <p:tgtEl>
                                          <p:spTgt spid="28"/>
                                        </p:tgtEl>
                                        <p:attrNameLst>
                                          <p:attrName>ppt_w</p:attrName>
                                        </p:attrNameLst>
                                      </p:cBhvr>
                                      <p:tavLst>
                                        <p:tav tm="0">
                                          <p:val>
                                            <p:fltVal val="0"/>
                                          </p:val>
                                        </p:tav>
                                        <p:tav tm="100000">
                                          <p:val>
                                            <p:strVal val="#ppt_w"/>
                                          </p:val>
                                        </p:tav>
                                      </p:tavLst>
                                    </p:anim>
                                    <p:anim calcmode="lin" valueType="num">
                                      <p:cBhvr>
                                        <p:cTn id="16" dur="500" fill="hold"/>
                                        <p:tgtEl>
                                          <p:spTgt spid="28"/>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525" y="734060"/>
            <a:ext cx="12211050"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stretch>
            <a:fillRect/>
          </a:stretch>
        </p:blipFill>
        <p:spPr>
          <a:xfrm>
            <a:off x="382270" y="-24130"/>
            <a:ext cx="694690" cy="1252220"/>
          </a:xfrm>
          <a:prstGeom prst="rect">
            <a:avLst/>
          </a:prstGeom>
        </p:spPr>
      </p:pic>
      <p:sp>
        <p:nvSpPr>
          <p:cNvPr id="7" name="文本框 6"/>
          <p:cNvSpPr txBox="1"/>
          <p:nvPr/>
        </p:nvSpPr>
        <p:spPr>
          <a:xfrm>
            <a:off x="1149632" y="340908"/>
            <a:ext cx="2672080" cy="521970"/>
          </a:xfrm>
          <a:prstGeom prst="rect">
            <a:avLst/>
          </a:prstGeom>
          <a:noFill/>
          <a:effectLst/>
        </p:spPr>
        <p:txBody>
          <a:bodyPr wrap="none" rtlCol="0">
            <a:spAutoFit/>
          </a:bodyPr>
          <a:lstStyle/>
          <a:p>
            <a:pPr algn="l"/>
            <a:r>
              <a:rPr lang="zh-CN" altLang="en-US" sz="2800" dirty="0">
                <a:solidFill>
                  <a:schemeClr val="tx1">
                    <a:lumMod val="65000"/>
                    <a:lumOff val="35000"/>
                  </a:schemeClr>
                </a:solidFill>
                <a:latin typeface="华文行楷" panose="02010800040101010101" charset="-122"/>
                <a:ea typeface="华文行楷" panose="02010800040101010101" charset="-122"/>
              </a:rPr>
              <a:t>又得浮生一日凉</a:t>
            </a:r>
            <a:endParaRPr lang="zh-CN" altLang="en-US" sz="2800" dirty="0">
              <a:solidFill>
                <a:schemeClr val="tx1">
                  <a:lumMod val="65000"/>
                  <a:lumOff val="35000"/>
                </a:schemeClr>
              </a:solidFill>
              <a:latin typeface="华文行楷" panose="02010800040101010101" charset="-122"/>
              <a:ea typeface="华文行楷" panose="02010800040101010101" charset="-122"/>
            </a:endParaRPr>
          </a:p>
        </p:txBody>
      </p:sp>
      <p:pic>
        <p:nvPicPr>
          <p:cNvPr id="24" name="图片 23"/>
          <p:cNvPicPr>
            <a:picLocks noChangeAspect="1"/>
          </p:cNvPicPr>
          <p:nvPr/>
        </p:nvPicPr>
        <p:blipFill rotWithShape="1">
          <a:blip r:embed="rId2" cstate="email"/>
          <a:srcRect/>
          <a:stretch>
            <a:fillRect/>
          </a:stretch>
        </p:blipFill>
        <p:spPr>
          <a:xfrm rot="10800000">
            <a:off x="4451850" y="1838005"/>
            <a:ext cx="3519439" cy="3519439"/>
          </a:xfrm>
          <a:custGeom>
            <a:avLst/>
            <a:gdLst>
              <a:gd name="connsiteX0" fmla="*/ 1135174 w 2270348"/>
              <a:gd name="connsiteY0" fmla="*/ 2270348 h 2270348"/>
              <a:gd name="connsiteX1" fmla="*/ 0 w 2270348"/>
              <a:gd name="connsiteY1" fmla="*/ 1135174 h 2270348"/>
              <a:gd name="connsiteX2" fmla="*/ 1135174 w 2270348"/>
              <a:gd name="connsiteY2" fmla="*/ 0 h 2270348"/>
              <a:gd name="connsiteX3" fmla="*/ 2270348 w 2270348"/>
              <a:gd name="connsiteY3" fmla="*/ 1135174 h 2270348"/>
              <a:gd name="connsiteX4" fmla="*/ 1135174 w 2270348"/>
              <a:gd name="connsiteY4" fmla="*/ 2270348 h 2270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348" h="2270348">
                <a:moveTo>
                  <a:pt x="1135174" y="2270348"/>
                </a:moveTo>
                <a:cubicBezTo>
                  <a:pt x="508235" y="2270348"/>
                  <a:pt x="0" y="1762113"/>
                  <a:pt x="0" y="1135174"/>
                </a:cubicBezTo>
                <a:cubicBezTo>
                  <a:pt x="0" y="508235"/>
                  <a:pt x="508235" y="0"/>
                  <a:pt x="1135174" y="0"/>
                </a:cubicBezTo>
                <a:cubicBezTo>
                  <a:pt x="1762113" y="0"/>
                  <a:pt x="2270348" y="508235"/>
                  <a:pt x="2270348" y="1135174"/>
                </a:cubicBezTo>
                <a:cubicBezTo>
                  <a:pt x="2270348" y="1762113"/>
                  <a:pt x="1762113" y="2270348"/>
                  <a:pt x="1135174" y="2270348"/>
                </a:cubicBezTo>
                <a:close/>
              </a:path>
            </a:pathLst>
          </a:custGeom>
        </p:spPr>
      </p:pic>
      <p:sp>
        <p:nvSpPr>
          <p:cNvPr id="3" name="椭圆 2"/>
          <p:cNvSpPr/>
          <p:nvPr/>
        </p:nvSpPr>
        <p:spPr>
          <a:xfrm>
            <a:off x="4440660" y="1838005"/>
            <a:ext cx="3530629" cy="3519438"/>
          </a:xfrm>
          <a:prstGeom prst="ellipse">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useBgFill="1">
        <p:nvSpPr>
          <p:cNvPr id="4" name="矩形 3"/>
          <p:cNvSpPr/>
          <p:nvPr/>
        </p:nvSpPr>
        <p:spPr>
          <a:xfrm>
            <a:off x="6173470" y="1838005"/>
            <a:ext cx="57209" cy="3519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useBgFill="1">
        <p:nvSpPr>
          <p:cNvPr id="5" name="矩形 4"/>
          <p:cNvSpPr/>
          <p:nvPr/>
        </p:nvSpPr>
        <p:spPr>
          <a:xfrm rot="5400000">
            <a:off x="6175926" y="1803348"/>
            <a:ext cx="71286" cy="3519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文本框 1"/>
          <p:cNvSpPr txBox="1"/>
          <p:nvPr/>
        </p:nvSpPr>
        <p:spPr>
          <a:xfrm>
            <a:off x="5066986" y="2352842"/>
            <a:ext cx="796882" cy="1015663"/>
          </a:xfrm>
          <a:prstGeom prst="rect">
            <a:avLst/>
          </a:prstGeom>
          <a:noFill/>
        </p:spPr>
        <p:txBody>
          <a:bodyPr wrap="square" rtlCol="0">
            <a:spAutoFit/>
          </a:bodyPr>
          <a:lstStyle/>
          <a:p>
            <a:pPr algn="ctr"/>
            <a:r>
              <a:rPr lang="en-US" altLang="zh-CN" sz="6000" dirty="0">
                <a:solidFill>
                  <a:prstClr val="white">
                    <a:lumMod val="95000"/>
                  </a:prstClr>
                </a:solidFill>
                <a:latin typeface="Microsoft YaHei UI" panose="020B0503020204020204" pitchFamily="34" charset="-122"/>
                <a:ea typeface="Microsoft YaHei UI" panose="020B0503020204020204" pitchFamily="34" charset="-122"/>
                <a:cs typeface="Segoe UI Black" panose="020B0A02040204020203" pitchFamily="34" charset="0"/>
              </a:rPr>
              <a:t>S</a:t>
            </a:r>
            <a:endParaRPr lang="zh-CN" altLang="en-US" sz="6000" dirty="0">
              <a:solidFill>
                <a:prstClr val="white">
                  <a:lumMod val="95000"/>
                </a:prstClr>
              </a:solidFill>
              <a:latin typeface="Microsoft YaHei UI" panose="020B0503020204020204" pitchFamily="34" charset="-122"/>
              <a:ea typeface="Microsoft YaHei UI" panose="020B0503020204020204" pitchFamily="34" charset="-122"/>
              <a:cs typeface="Segoe UI Black" panose="020B0A02040204020203" pitchFamily="34" charset="0"/>
            </a:endParaRPr>
          </a:p>
        </p:txBody>
      </p:sp>
      <p:sp>
        <p:nvSpPr>
          <p:cNvPr id="9" name="文本框 8"/>
          <p:cNvSpPr txBox="1"/>
          <p:nvPr/>
        </p:nvSpPr>
        <p:spPr>
          <a:xfrm>
            <a:off x="6559272" y="2352842"/>
            <a:ext cx="796882" cy="1015663"/>
          </a:xfrm>
          <a:prstGeom prst="rect">
            <a:avLst/>
          </a:prstGeom>
          <a:noFill/>
        </p:spPr>
        <p:txBody>
          <a:bodyPr wrap="square" rtlCol="0">
            <a:spAutoFit/>
          </a:bodyPr>
          <a:lstStyle/>
          <a:p>
            <a:pPr algn="ctr"/>
            <a:r>
              <a:rPr lang="en-US" altLang="zh-CN" sz="6000" dirty="0">
                <a:solidFill>
                  <a:prstClr val="white">
                    <a:lumMod val="95000"/>
                  </a:prstClr>
                </a:solidFill>
                <a:latin typeface="Microsoft YaHei UI" panose="020B0503020204020204" pitchFamily="34" charset="-122"/>
                <a:ea typeface="Microsoft YaHei UI" panose="020B0503020204020204" pitchFamily="34" charset="-122"/>
                <a:cs typeface="Segoe UI Black" panose="020B0A02040204020203" pitchFamily="34" charset="0"/>
              </a:rPr>
              <a:t>O</a:t>
            </a:r>
            <a:endParaRPr lang="zh-CN" altLang="en-US" sz="6000" dirty="0">
              <a:solidFill>
                <a:prstClr val="white">
                  <a:lumMod val="95000"/>
                </a:prstClr>
              </a:solidFill>
              <a:latin typeface="Microsoft YaHei UI" panose="020B0503020204020204" pitchFamily="34" charset="-122"/>
              <a:ea typeface="Microsoft YaHei UI" panose="020B0503020204020204" pitchFamily="34" charset="-122"/>
              <a:cs typeface="Segoe UI Black" panose="020B0A02040204020203" pitchFamily="34" charset="0"/>
            </a:endParaRPr>
          </a:p>
        </p:txBody>
      </p:sp>
      <p:sp>
        <p:nvSpPr>
          <p:cNvPr id="10" name="文本框 9"/>
          <p:cNvSpPr txBox="1"/>
          <p:nvPr/>
        </p:nvSpPr>
        <p:spPr>
          <a:xfrm>
            <a:off x="5106671" y="3848860"/>
            <a:ext cx="796882" cy="1015663"/>
          </a:xfrm>
          <a:prstGeom prst="rect">
            <a:avLst/>
          </a:prstGeom>
          <a:noFill/>
        </p:spPr>
        <p:txBody>
          <a:bodyPr wrap="square" rtlCol="0">
            <a:spAutoFit/>
          </a:bodyPr>
          <a:lstStyle/>
          <a:p>
            <a:pPr algn="ctr"/>
            <a:r>
              <a:rPr lang="en-US" altLang="zh-CN" sz="6000" dirty="0">
                <a:solidFill>
                  <a:prstClr val="white">
                    <a:lumMod val="95000"/>
                  </a:prstClr>
                </a:solidFill>
                <a:latin typeface="Microsoft YaHei UI" panose="020B0503020204020204" pitchFamily="34" charset="-122"/>
                <a:ea typeface="Microsoft YaHei UI" panose="020B0503020204020204" pitchFamily="34" charset="-122"/>
                <a:cs typeface="Segoe UI Black" panose="020B0A02040204020203" pitchFamily="34" charset="0"/>
              </a:rPr>
              <a:t>W</a:t>
            </a:r>
            <a:endParaRPr lang="zh-CN" altLang="en-US" sz="6000" dirty="0">
              <a:solidFill>
                <a:prstClr val="white">
                  <a:lumMod val="95000"/>
                </a:prstClr>
              </a:solidFill>
              <a:latin typeface="Microsoft YaHei UI" panose="020B0503020204020204" pitchFamily="34" charset="-122"/>
              <a:ea typeface="Microsoft YaHei UI" panose="020B0503020204020204" pitchFamily="34" charset="-122"/>
              <a:cs typeface="Segoe UI Black" panose="020B0A02040204020203" pitchFamily="34" charset="0"/>
            </a:endParaRPr>
          </a:p>
        </p:txBody>
      </p:sp>
      <p:sp>
        <p:nvSpPr>
          <p:cNvPr id="11" name="文本框 10"/>
          <p:cNvSpPr txBox="1"/>
          <p:nvPr/>
        </p:nvSpPr>
        <p:spPr>
          <a:xfrm>
            <a:off x="6519587" y="3848861"/>
            <a:ext cx="796882" cy="1015663"/>
          </a:xfrm>
          <a:prstGeom prst="rect">
            <a:avLst/>
          </a:prstGeom>
          <a:noFill/>
        </p:spPr>
        <p:txBody>
          <a:bodyPr wrap="square" rtlCol="0">
            <a:spAutoFit/>
          </a:bodyPr>
          <a:lstStyle/>
          <a:p>
            <a:pPr algn="ctr"/>
            <a:r>
              <a:rPr lang="en-US" altLang="zh-CN" sz="6000" dirty="0">
                <a:solidFill>
                  <a:prstClr val="white">
                    <a:lumMod val="95000"/>
                  </a:prstClr>
                </a:solidFill>
                <a:latin typeface="Microsoft YaHei UI" panose="020B0503020204020204" pitchFamily="34" charset="-122"/>
                <a:ea typeface="Microsoft YaHei UI" panose="020B0503020204020204" pitchFamily="34" charset="-122"/>
                <a:cs typeface="Segoe UI Black" panose="020B0A02040204020203" pitchFamily="34" charset="0"/>
              </a:rPr>
              <a:t>T</a:t>
            </a:r>
            <a:endParaRPr lang="zh-CN" altLang="en-US" sz="6000" dirty="0">
              <a:solidFill>
                <a:prstClr val="white">
                  <a:lumMod val="95000"/>
                </a:prstClr>
              </a:solidFill>
              <a:latin typeface="Microsoft YaHei UI" panose="020B0503020204020204" pitchFamily="34" charset="-122"/>
              <a:ea typeface="Microsoft YaHei UI" panose="020B0503020204020204" pitchFamily="34" charset="-122"/>
              <a:cs typeface="Segoe UI Black" panose="020B0A02040204020203" pitchFamily="34" charset="0"/>
            </a:endParaRPr>
          </a:p>
        </p:txBody>
      </p:sp>
      <p:sp>
        <p:nvSpPr>
          <p:cNvPr id="18" name="直角三角形 17"/>
          <p:cNvSpPr/>
          <p:nvPr/>
        </p:nvSpPr>
        <p:spPr>
          <a:xfrm>
            <a:off x="4411145" y="4822167"/>
            <a:ext cx="285750" cy="285750"/>
          </a:xfrm>
          <a:prstGeom prst="rtTriangle">
            <a:avLst/>
          </a:prstGeom>
          <a:solidFill>
            <a:srgbClr val="C5B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19757"/>
              </a:solidFill>
            </a:endParaRPr>
          </a:p>
        </p:txBody>
      </p:sp>
      <p:sp>
        <p:nvSpPr>
          <p:cNvPr id="19" name="直角三角形 18"/>
          <p:cNvSpPr/>
          <p:nvPr/>
        </p:nvSpPr>
        <p:spPr>
          <a:xfrm rot="16200000" flipH="1">
            <a:off x="7725383" y="1991072"/>
            <a:ext cx="285750" cy="285750"/>
          </a:xfrm>
          <a:prstGeom prst="rtTriangle">
            <a:avLst/>
          </a:prstGeom>
          <a:solidFill>
            <a:srgbClr val="C5B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19757"/>
              </a:solidFill>
            </a:endParaRPr>
          </a:p>
        </p:txBody>
      </p:sp>
      <p:sp>
        <p:nvSpPr>
          <p:cNvPr id="20" name="直角三角形 19"/>
          <p:cNvSpPr/>
          <p:nvPr/>
        </p:nvSpPr>
        <p:spPr>
          <a:xfrm rot="10800000" flipH="1">
            <a:off x="4411145" y="1999730"/>
            <a:ext cx="285750" cy="285750"/>
          </a:xfrm>
          <a:prstGeom prst="rtTriangle">
            <a:avLst/>
          </a:prstGeom>
          <a:solidFill>
            <a:srgbClr val="C5B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19757"/>
              </a:solidFill>
            </a:endParaRPr>
          </a:p>
        </p:txBody>
      </p:sp>
      <p:sp>
        <p:nvSpPr>
          <p:cNvPr id="21" name="直角三角形 20"/>
          <p:cNvSpPr/>
          <p:nvPr/>
        </p:nvSpPr>
        <p:spPr>
          <a:xfrm flipH="1">
            <a:off x="7720440" y="4821543"/>
            <a:ext cx="285750" cy="285750"/>
          </a:xfrm>
          <a:prstGeom prst="rtTriangle">
            <a:avLst/>
          </a:prstGeom>
          <a:solidFill>
            <a:srgbClr val="C5B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19757"/>
              </a:solidFill>
            </a:endParaRPr>
          </a:p>
        </p:txBody>
      </p:sp>
      <p:grpSp>
        <p:nvGrpSpPr>
          <p:cNvPr id="29" name="组合 28"/>
          <p:cNvGrpSpPr/>
          <p:nvPr/>
        </p:nvGrpSpPr>
        <p:grpSpPr>
          <a:xfrm>
            <a:off x="1893570" y="1644650"/>
            <a:ext cx="2129790" cy="717550"/>
            <a:chOff x="1797" y="3182"/>
            <a:chExt cx="3354" cy="1130"/>
          </a:xfrm>
        </p:grpSpPr>
        <p:sp>
          <p:nvSpPr>
            <p:cNvPr id="30" name="TextBox 45"/>
            <p:cNvSpPr txBox="1"/>
            <p:nvPr/>
          </p:nvSpPr>
          <p:spPr>
            <a:xfrm>
              <a:off x="1797" y="3182"/>
              <a:ext cx="3354" cy="663"/>
            </a:xfrm>
            <a:prstGeom prst="rect">
              <a:avLst/>
            </a:prstGeom>
          </p:spPr>
          <p:txBody>
            <a:bodyPr vert="horz" wrap="none" lIns="0" tIns="0" rIns="0" bIns="0" anchor="b" anchorCtr="1">
              <a:noAutofit/>
            </a:bodyPr>
            <a:lstStyle/>
            <a:p>
              <a:pPr algn="ctr"/>
              <a:r>
                <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rPr>
                <a:t>浮生若梦</a:t>
              </a:r>
              <a:endPar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endParaRPr>
            </a:p>
          </p:txBody>
        </p:sp>
        <p:sp>
          <p:nvSpPr>
            <p:cNvPr id="31" name="TextBox 46"/>
            <p:cNvSpPr txBox="1"/>
            <p:nvPr/>
          </p:nvSpPr>
          <p:spPr>
            <a:xfrm>
              <a:off x="1797" y="3853"/>
              <a:ext cx="3128" cy="459"/>
            </a:xfrm>
            <a:prstGeom prst="rect">
              <a:avLst/>
            </a:prstGeom>
          </p:spPr>
          <p:txBody>
            <a:bodyPr vert="horz" wrap="square" lIns="0" tIns="0" rIns="0" bIns="0" anchor="t" anchorCtr="1">
              <a:noAutofit/>
            </a:bodyPr>
            <a:lstStyle/>
            <a:p>
              <a:pPr lvl="0" algn="ctr">
                <a:lnSpc>
                  <a:spcPct val="120000"/>
                </a:lnSpc>
              </a:pP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此部分内容作为文字排版占位显示</a:t>
              </a:r>
              <a:br>
                <a:rPr lang="zh-CN" altLang="en-US" sz="1200">
                  <a:solidFill>
                    <a:schemeClr val="tx1">
                      <a:lumMod val="95000"/>
                      <a:lumOff val="5000"/>
                    </a:schemeClr>
                  </a:solidFill>
                  <a:latin typeface="楷体" panose="02010609060101010101" charset="-122"/>
                  <a:ea typeface="楷体" panose="02010609060101010101" charset="-122"/>
                  <a:cs typeface="+mn-ea"/>
                  <a:sym typeface="+mn-lt"/>
                </a:rPr>
              </a:b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（建议使用主题字体）</a:t>
              </a:r>
              <a:endParaRPr lang="zh-CN" altLang="en-US" sz="1200">
                <a:solidFill>
                  <a:schemeClr val="tx1">
                    <a:lumMod val="95000"/>
                    <a:lumOff val="5000"/>
                  </a:schemeClr>
                </a:solidFill>
                <a:latin typeface="楷体" panose="02010609060101010101" charset="-122"/>
                <a:ea typeface="楷体" panose="02010609060101010101" charset="-122"/>
                <a:cs typeface="+mn-ea"/>
                <a:sym typeface="+mn-lt"/>
              </a:endParaRPr>
            </a:p>
          </p:txBody>
        </p:sp>
      </p:grpSp>
      <p:grpSp>
        <p:nvGrpSpPr>
          <p:cNvPr id="12" name="组合 11"/>
          <p:cNvGrpSpPr/>
          <p:nvPr/>
        </p:nvGrpSpPr>
        <p:grpSpPr>
          <a:xfrm>
            <a:off x="1821815" y="4114165"/>
            <a:ext cx="2129790" cy="717550"/>
            <a:chOff x="1797" y="3182"/>
            <a:chExt cx="3354" cy="1130"/>
          </a:xfrm>
        </p:grpSpPr>
        <p:sp>
          <p:nvSpPr>
            <p:cNvPr id="13" name="TextBox 45"/>
            <p:cNvSpPr txBox="1"/>
            <p:nvPr/>
          </p:nvSpPr>
          <p:spPr>
            <a:xfrm>
              <a:off x="1797" y="3182"/>
              <a:ext cx="3354" cy="663"/>
            </a:xfrm>
            <a:prstGeom prst="rect">
              <a:avLst/>
            </a:prstGeom>
          </p:spPr>
          <p:txBody>
            <a:bodyPr vert="horz" wrap="none" lIns="0" tIns="0" rIns="0" bIns="0" anchor="b" anchorCtr="1">
              <a:noAutofit/>
            </a:bodyPr>
            <a:lstStyle/>
            <a:p>
              <a:pPr algn="ctr"/>
              <a:r>
                <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rPr>
                <a:t>浮生若梦</a:t>
              </a:r>
              <a:endPar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endParaRPr>
            </a:p>
          </p:txBody>
        </p:sp>
        <p:sp>
          <p:nvSpPr>
            <p:cNvPr id="14" name="TextBox 46"/>
            <p:cNvSpPr txBox="1"/>
            <p:nvPr/>
          </p:nvSpPr>
          <p:spPr>
            <a:xfrm>
              <a:off x="1797" y="3853"/>
              <a:ext cx="3128" cy="459"/>
            </a:xfrm>
            <a:prstGeom prst="rect">
              <a:avLst/>
            </a:prstGeom>
          </p:spPr>
          <p:txBody>
            <a:bodyPr vert="horz" wrap="square" lIns="0" tIns="0" rIns="0" bIns="0" anchor="t" anchorCtr="1">
              <a:noAutofit/>
            </a:bodyPr>
            <a:lstStyle/>
            <a:p>
              <a:pPr lvl="0" algn="ctr">
                <a:lnSpc>
                  <a:spcPct val="120000"/>
                </a:lnSpc>
              </a:pP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此部分内容作为文字排版占位显示</a:t>
              </a:r>
              <a:br>
                <a:rPr lang="zh-CN" altLang="en-US" sz="1200">
                  <a:solidFill>
                    <a:schemeClr val="tx1">
                      <a:lumMod val="95000"/>
                      <a:lumOff val="5000"/>
                    </a:schemeClr>
                  </a:solidFill>
                  <a:latin typeface="楷体" panose="02010609060101010101" charset="-122"/>
                  <a:ea typeface="楷体" panose="02010609060101010101" charset="-122"/>
                  <a:cs typeface="+mn-ea"/>
                  <a:sym typeface="+mn-lt"/>
                </a:rPr>
              </a:b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（建议使用主题字体）</a:t>
              </a:r>
              <a:endParaRPr lang="zh-CN" altLang="en-US" sz="1200">
                <a:solidFill>
                  <a:schemeClr val="tx1">
                    <a:lumMod val="95000"/>
                    <a:lumOff val="5000"/>
                  </a:schemeClr>
                </a:solidFill>
                <a:latin typeface="楷体" panose="02010609060101010101" charset="-122"/>
                <a:ea typeface="楷体" panose="02010609060101010101" charset="-122"/>
                <a:cs typeface="+mn-ea"/>
                <a:sym typeface="+mn-lt"/>
              </a:endParaRPr>
            </a:p>
          </p:txBody>
        </p:sp>
      </p:grpSp>
      <p:grpSp>
        <p:nvGrpSpPr>
          <p:cNvPr id="15" name="组合 14"/>
          <p:cNvGrpSpPr/>
          <p:nvPr/>
        </p:nvGrpSpPr>
        <p:grpSpPr>
          <a:xfrm>
            <a:off x="8682355" y="1790700"/>
            <a:ext cx="2129790" cy="717550"/>
            <a:chOff x="1797" y="3182"/>
            <a:chExt cx="3354" cy="1130"/>
          </a:xfrm>
        </p:grpSpPr>
        <p:sp>
          <p:nvSpPr>
            <p:cNvPr id="16" name="TextBox 45"/>
            <p:cNvSpPr txBox="1"/>
            <p:nvPr/>
          </p:nvSpPr>
          <p:spPr>
            <a:xfrm>
              <a:off x="1797" y="3182"/>
              <a:ext cx="3354" cy="663"/>
            </a:xfrm>
            <a:prstGeom prst="rect">
              <a:avLst/>
            </a:prstGeom>
          </p:spPr>
          <p:txBody>
            <a:bodyPr vert="horz" wrap="none" lIns="0" tIns="0" rIns="0" bIns="0" anchor="b" anchorCtr="1">
              <a:noAutofit/>
            </a:bodyPr>
            <a:lstStyle/>
            <a:p>
              <a:pPr algn="ctr"/>
              <a:r>
                <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rPr>
                <a:t>浮生若梦</a:t>
              </a:r>
              <a:endPar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endParaRPr>
            </a:p>
          </p:txBody>
        </p:sp>
        <p:sp>
          <p:nvSpPr>
            <p:cNvPr id="17" name="TextBox 46"/>
            <p:cNvSpPr txBox="1"/>
            <p:nvPr/>
          </p:nvSpPr>
          <p:spPr>
            <a:xfrm>
              <a:off x="1797" y="3853"/>
              <a:ext cx="3128" cy="459"/>
            </a:xfrm>
            <a:prstGeom prst="rect">
              <a:avLst/>
            </a:prstGeom>
          </p:spPr>
          <p:txBody>
            <a:bodyPr vert="horz" wrap="square" lIns="0" tIns="0" rIns="0" bIns="0" anchor="t" anchorCtr="1">
              <a:noAutofit/>
            </a:bodyPr>
            <a:lstStyle/>
            <a:p>
              <a:pPr lvl="0" algn="ctr">
                <a:lnSpc>
                  <a:spcPct val="120000"/>
                </a:lnSpc>
              </a:pP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此部分内容作为文字排版占位显示</a:t>
              </a:r>
              <a:br>
                <a:rPr lang="zh-CN" altLang="en-US" sz="1200">
                  <a:solidFill>
                    <a:schemeClr val="tx1">
                      <a:lumMod val="95000"/>
                      <a:lumOff val="5000"/>
                    </a:schemeClr>
                  </a:solidFill>
                  <a:latin typeface="楷体" panose="02010609060101010101" charset="-122"/>
                  <a:ea typeface="楷体" panose="02010609060101010101" charset="-122"/>
                  <a:cs typeface="+mn-ea"/>
                  <a:sym typeface="+mn-lt"/>
                </a:rPr>
              </a:b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（建议使用主题字体）</a:t>
              </a:r>
              <a:endParaRPr lang="zh-CN" altLang="en-US" sz="1200">
                <a:solidFill>
                  <a:schemeClr val="tx1">
                    <a:lumMod val="95000"/>
                    <a:lumOff val="5000"/>
                  </a:schemeClr>
                </a:solidFill>
                <a:latin typeface="楷体" panose="02010609060101010101" charset="-122"/>
                <a:ea typeface="楷体" panose="02010609060101010101" charset="-122"/>
                <a:cs typeface="+mn-ea"/>
                <a:sym typeface="+mn-lt"/>
              </a:endParaRPr>
            </a:p>
          </p:txBody>
        </p:sp>
      </p:grpSp>
      <p:grpSp>
        <p:nvGrpSpPr>
          <p:cNvPr id="22" name="组合 21"/>
          <p:cNvGrpSpPr/>
          <p:nvPr/>
        </p:nvGrpSpPr>
        <p:grpSpPr>
          <a:xfrm>
            <a:off x="8610600" y="4260215"/>
            <a:ext cx="2129790" cy="717550"/>
            <a:chOff x="1797" y="3182"/>
            <a:chExt cx="3354" cy="1130"/>
          </a:xfrm>
        </p:grpSpPr>
        <p:sp>
          <p:nvSpPr>
            <p:cNvPr id="23" name="TextBox 45"/>
            <p:cNvSpPr txBox="1"/>
            <p:nvPr/>
          </p:nvSpPr>
          <p:spPr>
            <a:xfrm>
              <a:off x="1797" y="3182"/>
              <a:ext cx="3354" cy="663"/>
            </a:xfrm>
            <a:prstGeom prst="rect">
              <a:avLst/>
            </a:prstGeom>
          </p:spPr>
          <p:txBody>
            <a:bodyPr vert="horz" wrap="none" lIns="0" tIns="0" rIns="0" bIns="0" anchor="b" anchorCtr="1">
              <a:noAutofit/>
            </a:bodyPr>
            <a:lstStyle/>
            <a:p>
              <a:pPr algn="ctr"/>
              <a:r>
                <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rPr>
                <a:t>浮生若梦</a:t>
              </a:r>
              <a:endParaRPr lang="zh-CN" altLang="en-US" sz="2000" b="1" kern="900" dirty="0">
                <a:solidFill>
                  <a:schemeClr val="tx1">
                    <a:lumMod val="95000"/>
                    <a:lumOff val="5000"/>
                  </a:schemeClr>
                </a:solidFill>
                <a:latin typeface="楷体" panose="02010609060101010101" charset="-122"/>
                <a:ea typeface="楷体" panose="02010609060101010101" charset="-122"/>
                <a:cs typeface="+mn-ea"/>
                <a:sym typeface="+mn-lt"/>
              </a:endParaRPr>
            </a:p>
          </p:txBody>
        </p:sp>
        <p:sp>
          <p:nvSpPr>
            <p:cNvPr id="25" name="TextBox 46"/>
            <p:cNvSpPr txBox="1"/>
            <p:nvPr/>
          </p:nvSpPr>
          <p:spPr>
            <a:xfrm>
              <a:off x="1797" y="3853"/>
              <a:ext cx="3128" cy="459"/>
            </a:xfrm>
            <a:prstGeom prst="rect">
              <a:avLst/>
            </a:prstGeom>
          </p:spPr>
          <p:txBody>
            <a:bodyPr vert="horz" wrap="square" lIns="0" tIns="0" rIns="0" bIns="0" anchor="t" anchorCtr="1">
              <a:noAutofit/>
            </a:bodyPr>
            <a:lstStyle/>
            <a:p>
              <a:pPr lvl="0" algn="ctr">
                <a:lnSpc>
                  <a:spcPct val="120000"/>
                </a:lnSpc>
              </a:pP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此部分内容作为文字排版占位显示</a:t>
              </a:r>
              <a:br>
                <a:rPr lang="zh-CN" altLang="en-US" sz="1200">
                  <a:solidFill>
                    <a:schemeClr val="tx1">
                      <a:lumMod val="95000"/>
                      <a:lumOff val="5000"/>
                    </a:schemeClr>
                  </a:solidFill>
                  <a:latin typeface="楷体" panose="02010609060101010101" charset="-122"/>
                  <a:ea typeface="楷体" panose="02010609060101010101" charset="-122"/>
                  <a:cs typeface="+mn-ea"/>
                  <a:sym typeface="+mn-lt"/>
                </a:rPr>
              </a:br>
              <a:r>
                <a:rPr lang="zh-CN" altLang="en-US" sz="1200">
                  <a:solidFill>
                    <a:schemeClr val="tx1">
                      <a:lumMod val="95000"/>
                      <a:lumOff val="5000"/>
                    </a:schemeClr>
                  </a:solidFill>
                  <a:latin typeface="楷体" panose="02010609060101010101" charset="-122"/>
                  <a:ea typeface="楷体" panose="02010609060101010101" charset="-122"/>
                  <a:cs typeface="+mn-ea"/>
                  <a:sym typeface="+mn-lt"/>
                </a:rPr>
                <a:t>（建议使用主题字体）</a:t>
              </a:r>
              <a:endParaRPr lang="zh-CN" altLang="en-US" sz="1200">
                <a:solidFill>
                  <a:schemeClr val="tx1">
                    <a:lumMod val="95000"/>
                    <a:lumOff val="5000"/>
                  </a:schemeClr>
                </a:solidFill>
                <a:latin typeface="楷体" panose="02010609060101010101" charset="-122"/>
                <a:ea typeface="楷体" panose="02010609060101010101" charset="-122"/>
                <a:cs typeface="+mn-ea"/>
                <a:sym typeface="+mn-lt"/>
              </a:endParaRPr>
            </a:p>
          </p:txBody>
        </p:sp>
      </p:grpSp>
    </p:spTree>
  </p:cSld>
  <p:clrMapOvr>
    <a:masterClrMapping/>
  </p:clrMapOvr>
  <p:transition spd="slow" advClick="0" advTm="0">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heckerboard(across)">
                                      <p:cBhvr>
                                        <p:cTn id="7" dur="500"/>
                                        <p:tgtEl>
                                          <p:spTgt spid="29"/>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heckerboard(across)">
                                      <p:cBhvr>
                                        <p:cTn id="11" dur="500"/>
                                        <p:tgtEl>
                                          <p:spTgt spid="12"/>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heckerboard(across)">
                                      <p:cBhvr>
                                        <p:cTn id="15" dur="500"/>
                                        <p:tgtEl>
                                          <p:spTgt spid="15"/>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heckerboard(across)">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525" y="734060"/>
            <a:ext cx="12211050"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stretch>
            <a:fillRect/>
          </a:stretch>
        </p:blipFill>
        <p:spPr>
          <a:xfrm>
            <a:off x="382270" y="-24130"/>
            <a:ext cx="694690" cy="1252220"/>
          </a:xfrm>
          <a:prstGeom prst="rect">
            <a:avLst/>
          </a:prstGeom>
        </p:spPr>
      </p:pic>
      <p:sp>
        <p:nvSpPr>
          <p:cNvPr id="7" name="文本框 6"/>
          <p:cNvSpPr txBox="1"/>
          <p:nvPr/>
        </p:nvSpPr>
        <p:spPr>
          <a:xfrm>
            <a:off x="1149632" y="340908"/>
            <a:ext cx="2672080" cy="521970"/>
          </a:xfrm>
          <a:prstGeom prst="rect">
            <a:avLst/>
          </a:prstGeom>
          <a:noFill/>
          <a:effectLst/>
        </p:spPr>
        <p:txBody>
          <a:bodyPr wrap="none" rtlCol="0">
            <a:spAutoFit/>
          </a:bodyPr>
          <a:lstStyle/>
          <a:p>
            <a:pPr algn="l"/>
            <a:r>
              <a:rPr lang="zh-CN" altLang="en-US" sz="2800" dirty="0">
                <a:solidFill>
                  <a:schemeClr val="tx1">
                    <a:lumMod val="65000"/>
                    <a:lumOff val="35000"/>
                  </a:schemeClr>
                </a:solidFill>
                <a:latin typeface="华文行楷" panose="02010800040101010101" charset="-122"/>
                <a:ea typeface="华文行楷" panose="02010800040101010101" charset="-122"/>
              </a:rPr>
              <a:t>又得浮生一日凉</a:t>
            </a:r>
            <a:endParaRPr lang="zh-CN" altLang="en-US" sz="2800" dirty="0">
              <a:solidFill>
                <a:schemeClr val="tx1">
                  <a:lumMod val="65000"/>
                  <a:lumOff val="35000"/>
                </a:schemeClr>
              </a:solidFill>
              <a:latin typeface="华文行楷" panose="02010800040101010101" charset="-122"/>
              <a:ea typeface="华文行楷" panose="02010800040101010101" charset="-122"/>
            </a:endParaRPr>
          </a:p>
        </p:txBody>
      </p:sp>
      <p:sp>
        <p:nvSpPr>
          <p:cNvPr id="5" name="矩形 4"/>
          <p:cNvSpPr/>
          <p:nvPr/>
        </p:nvSpPr>
        <p:spPr>
          <a:xfrm>
            <a:off x="4595153" y="1721508"/>
            <a:ext cx="3371664" cy="5145382"/>
          </a:xfrm>
          <a:prstGeom prst="rect">
            <a:avLst/>
          </a:prstGeom>
          <a:gradFill>
            <a:gsLst>
              <a:gs pos="0">
                <a:srgbClr val="4D8658"/>
              </a:gs>
              <a:gs pos="95000">
                <a:schemeClr val="bg1"/>
              </a:gs>
              <a:gs pos="61000">
                <a:srgbClr val="C5BE64"/>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6023792" y="3348083"/>
            <a:ext cx="940686" cy="2886770"/>
            <a:chOff x="5935633" y="1625940"/>
            <a:chExt cx="940686" cy="2886770"/>
          </a:xfrm>
        </p:grpSpPr>
        <p:sp>
          <p:nvSpPr>
            <p:cNvPr id="10" name="文本框 9"/>
            <p:cNvSpPr txBox="1"/>
            <p:nvPr/>
          </p:nvSpPr>
          <p:spPr>
            <a:xfrm>
              <a:off x="5935633" y="1625940"/>
              <a:ext cx="859790" cy="2886770"/>
            </a:xfrm>
            <a:prstGeom prst="rect">
              <a:avLst/>
            </a:prstGeom>
            <a:noFill/>
          </p:spPr>
          <p:txBody>
            <a:bodyPr vert="eaVert" wrap="square" rtlCol="0">
              <a:spAutoFit/>
            </a:bodyPr>
            <a:lstStyle/>
            <a:p>
              <a:pPr algn="dist"/>
              <a:r>
                <a:rPr lang="zh-CN" altLang="en-US" sz="4400" dirty="0">
                  <a:solidFill>
                    <a:schemeClr val="bg1"/>
                  </a:solidFill>
                  <a:latin typeface="楷体" panose="02010609060101010101" charset="-122"/>
                  <a:ea typeface="楷体" panose="02010609060101010101" charset="-122"/>
                </a:rPr>
                <a:t>浮生若梦</a:t>
              </a:r>
              <a:endParaRPr lang="zh-CN" altLang="en-US" sz="4400" dirty="0">
                <a:solidFill>
                  <a:schemeClr val="bg1"/>
                </a:solidFill>
                <a:latin typeface="楷体" panose="02010609060101010101" charset="-122"/>
                <a:ea typeface="楷体" panose="02010609060101010101" charset="-122"/>
              </a:endParaRPr>
            </a:p>
          </p:txBody>
        </p:sp>
        <p:grpSp>
          <p:nvGrpSpPr>
            <p:cNvPr id="16" name="组合 15"/>
            <p:cNvGrpSpPr/>
            <p:nvPr/>
          </p:nvGrpSpPr>
          <p:grpSpPr>
            <a:xfrm>
              <a:off x="6513900" y="3056819"/>
              <a:ext cx="362419" cy="793722"/>
              <a:chOff x="1492250" y="1657350"/>
              <a:chExt cx="595313" cy="1379538"/>
            </a:xfrm>
          </p:grpSpPr>
          <p:sp>
            <p:nvSpPr>
              <p:cNvPr id="18" name="AutoShape 3"/>
              <p:cNvSpPr>
                <a:spLocks noChangeAspect="1" noChangeArrowheads="1" noTextEdit="1"/>
              </p:cNvSpPr>
              <p:nvPr/>
            </p:nvSpPr>
            <p:spPr bwMode="auto">
              <a:xfrm>
                <a:off x="1492250" y="1657350"/>
                <a:ext cx="595313"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600">
                  <a:solidFill>
                    <a:srgbClr val="454545"/>
                  </a:solidFill>
                </a:endParaRPr>
              </a:p>
            </p:txBody>
          </p:sp>
          <p:sp>
            <p:nvSpPr>
              <p:cNvPr id="24" name="Freeform 10"/>
              <p:cNvSpPr/>
              <p:nvPr/>
            </p:nvSpPr>
            <p:spPr bwMode="auto">
              <a:xfrm>
                <a:off x="1514475" y="1673225"/>
                <a:ext cx="77788" cy="36513"/>
              </a:xfrm>
              <a:custGeom>
                <a:avLst/>
                <a:gdLst>
                  <a:gd name="T0" fmla="*/ 90 w 102"/>
                  <a:gd name="T1" fmla="*/ 2 h 58"/>
                  <a:gd name="T2" fmla="*/ 98 w 102"/>
                  <a:gd name="T3" fmla="*/ 5 h 58"/>
                  <a:gd name="T4" fmla="*/ 101 w 102"/>
                  <a:gd name="T5" fmla="*/ 9 h 58"/>
                  <a:gd name="T6" fmla="*/ 101 w 102"/>
                  <a:gd name="T7" fmla="*/ 15 h 58"/>
                  <a:gd name="T8" fmla="*/ 96 w 102"/>
                  <a:gd name="T9" fmla="*/ 20 h 58"/>
                  <a:gd name="T10" fmla="*/ 68 w 102"/>
                  <a:gd name="T11" fmla="*/ 20 h 58"/>
                  <a:gd name="T12" fmla="*/ 57 w 102"/>
                  <a:gd name="T13" fmla="*/ 20 h 58"/>
                  <a:gd name="T14" fmla="*/ 55 w 102"/>
                  <a:gd name="T15" fmla="*/ 22 h 58"/>
                  <a:gd name="T16" fmla="*/ 35 w 102"/>
                  <a:gd name="T17" fmla="*/ 22 h 58"/>
                  <a:gd name="T18" fmla="*/ 31 w 102"/>
                  <a:gd name="T19" fmla="*/ 25 h 58"/>
                  <a:gd name="T20" fmla="*/ 29 w 102"/>
                  <a:gd name="T21" fmla="*/ 28 h 58"/>
                  <a:gd name="T22" fmla="*/ 27 w 102"/>
                  <a:gd name="T23" fmla="*/ 31 h 58"/>
                  <a:gd name="T24" fmla="*/ 21 w 102"/>
                  <a:gd name="T25" fmla="*/ 46 h 58"/>
                  <a:gd name="T26" fmla="*/ 18 w 102"/>
                  <a:gd name="T27" fmla="*/ 48 h 58"/>
                  <a:gd name="T28" fmla="*/ 18 w 102"/>
                  <a:gd name="T29" fmla="*/ 51 h 58"/>
                  <a:gd name="T30" fmla="*/ 15 w 102"/>
                  <a:gd name="T31" fmla="*/ 51 h 58"/>
                  <a:gd name="T32" fmla="*/ 13 w 102"/>
                  <a:gd name="T33" fmla="*/ 54 h 58"/>
                  <a:gd name="T34" fmla="*/ 11 w 102"/>
                  <a:gd name="T35" fmla="*/ 56 h 58"/>
                  <a:gd name="T36" fmla="*/ 6 w 102"/>
                  <a:gd name="T37" fmla="*/ 58 h 58"/>
                  <a:gd name="T38" fmla="*/ 3 w 102"/>
                  <a:gd name="T39" fmla="*/ 56 h 58"/>
                  <a:gd name="T40" fmla="*/ 2 w 102"/>
                  <a:gd name="T41" fmla="*/ 48 h 58"/>
                  <a:gd name="T42" fmla="*/ 1 w 102"/>
                  <a:gd name="T43" fmla="*/ 41 h 58"/>
                  <a:gd name="T44" fmla="*/ 4 w 102"/>
                  <a:gd name="T45" fmla="*/ 32 h 58"/>
                  <a:gd name="T46" fmla="*/ 7 w 102"/>
                  <a:gd name="T47" fmla="*/ 29 h 58"/>
                  <a:gd name="T48" fmla="*/ 14 w 102"/>
                  <a:gd name="T49" fmla="*/ 21 h 58"/>
                  <a:gd name="T50" fmla="*/ 16 w 102"/>
                  <a:gd name="T51" fmla="*/ 20 h 58"/>
                  <a:gd name="T52" fmla="*/ 21 w 102"/>
                  <a:gd name="T53" fmla="*/ 15 h 58"/>
                  <a:gd name="T54" fmla="*/ 23 w 102"/>
                  <a:gd name="T55" fmla="*/ 14 h 58"/>
                  <a:gd name="T56" fmla="*/ 28 w 102"/>
                  <a:gd name="T57" fmla="*/ 11 h 58"/>
                  <a:gd name="T58" fmla="*/ 35 w 102"/>
                  <a:gd name="T59" fmla="*/ 10 h 58"/>
                  <a:gd name="T60" fmla="*/ 54 w 102"/>
                  <a:gd name="T61" fmla="*/ 9 h 58"/>
                  <a:gd name="T62" fmla="*/ 65 w 102"/>
                  <a:gd name="T63" fmla="*/ 5 h 58"/>
                  <a:gd name="T64" fmla="*/ 69 w 102"/>
                  <a:gd name="T65" fmla="*/ 5 h 58"/>
                  <a:gd name="T66" fmla="*/ 78 w 102"/>
                  <a:gd name="T67" fmla="*/ 3 h 58"/>
                  <a:gd name="T68" fmla="*/ 83 w 102"/>
                  <a:gd name="T69" fmla="*/ 4 h 58"/>
                  <a:gd name="T70" fmla="*/ 85 w 102"/>
                  <a:gd name="T71" fmla="*/ 3 h 58"/>
                  <a:gd name="T72" fmla="*/ 89 w 102"/>
                  <a:gd name="T73" fmla="*/ 3 h 58"/>
                  <a:gd name="T74" fmla="*/ 90 w 102"/>
                  <a:gd name="T75"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2" h="58">
                    <a:moveTo>
                      <a:pt x="90" y="2"/>
                    </a:moveTo>
                    <a:cubicBezTo>
                      <a:pt x="93" y="0"/>
                      <a:pt x="96" y="3"/>
                      <a:pt x="98" y="5"/>
                    </a:cubicBezTo>
                    <a:cubicBezTo>
                      <a:pt x="98" y="6"/>
                      <a:pt x="100" y="7"/>
                      <a:pt x="101" y="9"/>
                    </a:cubicBezTo>
                    <a:cubicBezTo>
                      <a:pt x="102" y="10"/>
                      <a:pt x="101" y="14"/>
                      <a:pt x="101" y="15"/>
                    </a:cubicBezTo>
                    <a:cubicBezTo>
                      <a:pt x="100" y="17"/>
                      <a:pt x="98" y="20"/>
                      <a:pt x="96" y="20"/>
                    </a:cubicBezTo>
                    <a:cubicBezTo>
                      <a:pt x="87" y="21"/>
                      <a:pt x="76" y="19"/>
                      <a:pt x="68" y="20"/>
                    </a:cubicBezTo>
                    <a:cubicBezTo>
                      <a:pt x="57" y="20"/>
                      <a:pt x="57" y="20"/>
                      <a:pt x="57" y="20"/>
                    </a:cubicBezTo>
                    <a:cubicBezTo>
                      <a:pt x="56" y="20"/>
                      <a:pt x="56" y="22"/>
                      <a:pt x="55" y="22"/>
                    </a:cubicBezTo>
                    <a:cubicBezTo>
                      <a:pt x="35" y="22"/>
                      <a:pt x="35" y="22"/>
                      <a:pt x="35" y="22"/>
                    </a:cubicBezTo>
                    <a:cubicBezTo>
                      <a:pt x="34" y="22"/>
                      <a:pt x="33" y="25"/>
                      <a:pt x="31" y="25"/>
                    </a:cubicBezTo>
                    <a:cubicBezTo>
                      <a:pt x="32" y="27"/>
                      <a:pt x="30" y="27"/>
                      <a:pt x="29" y="28"/>
                    </a:cubicBezTo>
                    <a:cubicBezTo>
                      <a:pt x="28" y="29"/>
                      <a:pt x="27" y="30"/>
                      <a:pt x="27" y="31"/>
                    </a:cubicBezTo>
                    <a:cubicBezTo>
                      <a:pt x="24" y="34"/>
                      <a:pt x="23" y="41"/>
                      <a:pt x="21" y="46"/>
                    </a:cubicBezTo>
                    <a:cubicBezTo>
                      <a:pt x="21" y="47"/>
                      <a:pt x="19" y="48"/>
                      <a:pt x="18" y="48"/>
                    </a:cubicBezTo>
                    <a:cubicBezTo>
                      <a:pt x="18" y="51"/>
                      <a:pt x="18" y="51"/>
                      <a:pt x="18" y="51"/>
                    </a:cubicBezTo>
                    <a:cubicBezTo>
                      <a:pt x="15" y="51"/>
                      <a:pt x="15" y="51"/>
                      <a:pt x="15" y="51"/>
                    </a:cubicBezTo>
                    <a:cubicBezTo>
                      <a:pt x="16" y="52"/>
                      <a:pt x="15" y="54"/>
                      <a:pt x="13" y="54"/>
                    </a:cubicBezTo>
                    <a:cubicBezTo>
                      <a:pt x="14" y="56"/>
                      <a:pt x="13" y="56"/>
                      <a:pt x="11" y="56"/>
                    </a:cubicBezTo>
                    <a:cubicBezTo>
                      <a:pt x="10" y="57"/>
                      <a:pt x="8" y="58"/>
                      <a:pt x="6" y="58"/>
                    </a:cubicBezTo>
                    <a:cubicBezTo>
                      <a:pt x="7" y="55"/>
                      <a:pt x="4" y="56"/>
                      <a:pt x="3" y="56"/>
                    </a:cubicBezTo>
                    <a:cubicBezTo>
                      <a:pt x="3" y="54"/>
                      <a:pt x="2" y="51"/>
                      <a:pt x="2" y="48"/>
                    </a:cubicBezTo>
                    <a:cubicBezTo>
                      <a:pt x="0" y="48"/>
                      <a:pt x="0" y="43"/>
                      <a:pt x="1" y="41"/>
                    </a:cubicBezTo>
                    <a:cubicBezTo>
                      <a:pt x="2" y="39"/>
                      <a:pt x="3" y="35"/>
                      <a:pt x="4" y="32"/>
                    </a:cubicBezTo>
                    <a:cubicBezTo>
                      <a:pt x="6" y="33"/>
                      <a:pt x="6" y="29"/>
                      <a:pt x="7" y="29"/>
                    </a:cubicBezTo>
                    <a:cubicBezTo>
                      <a:pt x="10" y="28"/>
                      <a:pt x="13" y="25"/>
                      <a:pt x="14" y="21"/>
                    </a:cubicBezTo>
                    <a:cubicBezTo>
                      <a:pt x="15" y="22"/>
                      <a:pt x="15" y="20"/>
                      <a:pt x="16" y="20"/>
                    </a:cubicBezTo>
                    <a:cubicBezTo>
                      <a:pt x="16" y="17"/>
                      <a:pt x="18" y="16"/>
                      <a:pt x="21" y="15"/>
                    </a:cubicBezTo>
                    <a:cubicBezTo>
                      <a:pt x="20" y="13"/>
                      <a:pt x="22" y="13"/>
                      <a:pt x="23" y="14"/>
                    </a:cubicBezTo>
                    <a:cubicBezTo>
                      <a:pt x="24" y="11"/>
                      <a:pt x="26" y="11"/>
                      <a:pt x="28" y="11"/>
                    </a:cubicBezTo>
                    <a:cubicBezTo>
                      <a:pt x="29" y="10"/>
                      <a:pt x="34" y="10"/>
                      <a:pt x="35" y="10"/>
                    </a:cubicBezTo>
                    <a:cubicBezTo>
                      <a:pt x="40" y="8"/>
                      <a:pt x="48" y="9"/>
                      <a:pt x="54" y="9"/>
                    </a:cubicBezTo>
                    <a:cubicBezTo>
                      <a:pt x="58" y="8"/>
                      <a:pt x="63" y="7"/>
                      <a:pt x="65" y="5"/>
                    </a:cubicBezTo>
                    <a:cubicBezTo>
                      <a:pt x="66" y="4"/>
                      <a:pt x="69" y="5"/>
                      <a:pt x="69" y="5"/>
                    </a:cubicBezTo>
                    <a:cubicBezTo>
                      <a:pt x="70" y="2"/>
                      <a:pt x="76" y="3"/>
                      <a:pt x="78" y="3"/>
                    </a:cubicBezTo>
                    <a:cubicBezTo>
                      <a:pt x="78" y="6"/>
                      <a:pt x="82" y="4"/>
                      <a:pt x="83" y="4"/>
                    </a:cubicBezTo>
                    <a:cubicBezTo>
                      <a:pt x="84" y="4"/>
                      <a:pt x="84" y="4"/>
                      <a:pt x="85" y="3"/>
                    </a:cubicBezTo>
                    <a:cubicBezTo>
                      <a:pt x="86" y="3"/>
                      <a:pt x="88" y="3"/>
                      <a:pt x="89" y="3"/>
                    </a:cubicBezTo>
                    <a:cubicBezTo>
                      <a:pt x="89" y="3"/>
                      <a:pt x="90" y="2"/>
                      <a:pt x="90" y="2"/>
                    </a:cubicBezTo>
                    <a:close/>
                  </a:path>
                </a:pathLst>
              </a:custGeom>
              <a:solidFill>
                <a:srgbClr val="C30809"/>
              </a:solidFill>
              <a:ln>
                <a:noFill/>
              </a:ln>
            </p:spPr>
            <p:txBody>
              <a:bodyPr vert="horz" wrap="square" lIns="91440" tIns="45720" rIns="91440" bIns="45720" numCol="1" anchor="t" anchorCtr="0" compatLnSpc="1"/>
              <a:lstStyle/>
              <a:p>
                <a:endParaRPr lang="zh-CN" altLang="en-US" sz="1600">
                  <a:solidFill>
                    <a:srgbClr val="454545"/>
                  </a:solidFill>
                </a:endParaRPr>
              </a:p>
            </p:txBody>
          </p:sp>
          <p:sp>
            <p:nvSpPr>
              <p:cNvPr id="25" name="Freeform 11"/>
              <p:cNvSpPr/>
              <p:nvPr/>
            </p:nvSpPr>
            <p:spPr bwMode="auto">
              <a:xfrm>
                <a:off x="2068513" y="1889125"/>
                <a:ext cx="19050" cy="50800"/>
              </a:xfrm>
              <a:custGeom>
                <a:avLst/>
                <a:gdLst>
                  <a:gd name="T0" fmla="*/ 3 w 24"/>
                  <a:gd name="T1" fmla="*/ 2 h 83"/>
                  <a:gd name="T2" fmla="*/ 9 w 24"/>
                  <a:gd name="T3" fmla="*/ 1 h 83"/>
                  <a:gd name="T4" fmla="*/ 13 w 24"/>
                  <a:gd name="T5" fmla="*/ 7 h 83"/>
                  <a:gd name="T6" fmla="*/ 14 w 24"/>
                  <a:gd name="T7" fmla="*/ 25 h 83"/>
                  <a:gd name="T8" fmla="*/ 13 w 24"/>
                  <a:gd name="T9" fmla="*/ 38 h 83"/>
                  <a:gd name="T10" fmla="*/ 19 w 24"/>
                  <a:gd name="T11" fmla="*/ 49 h 83"/>
                  <a:gd name="T12" fmla="*/ 19 w 24"/>
                  <a:gd name="T13" fmla="*/ 53 h 83"/>
                  <a:gd name="T14" fmla="*/ 21 w 24"/>
                  <a:gd name="T15" fmla="*/ 54 h 83"/>
                  <a:gd name="T16" fmla="*/ 23 w 24"/>
                  <a:gd name="T17" fmla="*/ 78 h 83"/>
                  <a:gd name="T18" fmla="*/ 20 w 24"/>
                  <a:gd name="T19" fmla="*/ 81 h 83"/>
                  <a:gd name="T20" fmla="*/ 20 w 24"/>
                  <a:gd name="T21" fmla="*/ 82 h 83"/>
                  <a:gd name="T22" fmla="*/ 16 w 24"/>
                  <a:gd name="T23" fmla="*/ 77 h 83"/>
                  <a:gd name="T24" fmla="*/ 13 w 24"/>
                  <a:gd name="T25" fmla="*/ 77 h 83"/>
                  <a:gd name="T26" fmla="*/ 12 w 24"/>
                  <a:gd name="T27" fmla="*/ 74 h 83"/>
                  <a:gd name="T28" fmla="*/ 8 w 24"/>
                  <a:gd name="T29" fmla="*/ 64 h 83"/>
                  <a:gd name="T30" fmla="*/ 3 w 24"/>
                  <a:gd name="T31" fmla="*/ 58 h 83"/>
                  <a:gd name="T32" fmla="*/ 0 w 24"/>
                  <a:gd name="T33" fmla="*/ 57 h 83"/>
                  <a:gd name="T34" fmla="*/ 1 w 24"/>
                  <a:gd name="T35" fmla="*/ 30 h 83"/>
                  <a:gd name="T36" fmla="*/ 3 w 24"/>
                  <a:gd name="T37" fmla="*/ 28 h 83"/>
                  <a:gd name="T38" fmla="*/ 3 w 24"/>
                  <a:gd name="T39" fmla="*/ 17 h 83"/>
                  <a:gd name="T40" fmla="*/ 1 w 24"/>
                  <a:gd name="T41" fmla="*/ 16 h 83"/>
                  <a:gd name="T42" fmla="*/ 1 w 24"/>
                  <a:gd name="T43" fmla="*/ 4 h 83"/>
                  <a:gd name="T44" fmla="*/ 3 w 24"/>
                  <a:gd name="T45" fmla="*/ 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83">
                    <a:moveTo>
                      <a:pt x="3" y="2"/>
                    </a:moveTo>
                    <a:cubicBezTo>
                      <a:pt x="5" y="0"/>
                      <a:pt x="7" y="1"/>
                      <a:pt x="9" y="1"/>
                    </a:cubicBezTo>
                    <a:cubicBezTo>
                      <a:pt x="11" y="2"/>
                      <a:pt x="13" y="6"/>
                      <a:pt x="13" y="7"/>
                    </a:cubicBezTo>
                    <a:cubicBezTo>
                      <a:pt x="14" y="25"/>
                      <a:pt x="14" y="25"/>
                      <a:pt x="14" y="25"/>
                    </a:cubicBezTo>
                    <a:cubicBezTo>
                      <a:pt x="14" y="29"/>
                      <a:pt x="13" y="33"/>
                      <a:pt x="13" y="38"/>
                    </a:cubicBezTo>
                    <a:cubicBezTo>
                      <a:pt x="15" y="42"/>
                      <a:pt x="16" y="46"/>
                      <a:pt x="19" y="49"/>
                    </a:cubicBezTo>
                    <a:cubicBezTo>
                      <a:pt x="19" y="50"/>
                      <a:pt x="19" y="53"/>
                      <a:pt x="19" y="53"/>
                    </a:cubicBezTo>
                    <a:cubicBezTo>
                      <a:pt x="19" y="54"/>
                      <a:pt x="21" y="54"/>
                      <a:pt x="21" y="54"/>
                    </a:cubicBezTo>
                    <a:cubicBezTo>
                      <a:pt x="23" y="62"/>
                      <a:pt x="24" y="70"/>
                      <a:pt x="23" y="78"/>
                    </a:cubicBezTo>
                    <a:cubicBezTo>
                      <a:pt x="23" y="79"/>
                      <a:pt x="22" y="80"/>
                      <a:pt x="20" y="81"/>
                    </a:cubicBezTo>
                    <a:cubicBezTo>
                      <a:pt x="20" y="81"/>
                      <a:pt x="21" y="83"/>
                      <a:pt x="20" y="82"/>
                    </a:cubicBezTo>
                    <a:cubicBezTo>
                      <a:pt x="18" y="81"/>
                      <a:pt x="16" y="79"/>
                      <a:pt x="16" y="77"/>
                    </a:cubicBezTo>
                    <a:cubicBezTo>
                      <a:pt x="13" y="77"/>
                      <a:pt x="13" y="77"/>
                      <a:pt x="13" y="77"/>
                    </a:cubicBezTo>
                    <a:cubicBezTo>
                      <a:pt x="14" y="75"/>
                      <a:pt x="13" y="74"/>
                      <a:pt x="12" y="74"/>
                    </a:cubicBezTo>
                    <a:cubicBezTo>
                      <a:pt x="11" y="70"/>
                      <a:pt x="8" y="68"/>
                      <a:pt x="8" y="64"/>
                    </a:cubicBezTo>
                    <a:cubicBezTo>
                      <a:pt x="5" y="63"/>
                      <a:pt x="4" y="61"/>
                      <a:pt x="3" y="58"/>
                    </a:cubicBezTo>
                    <a:cubicBezTo>
                      <a:pt x="2" y="59"/>
                      <a:pt x="1" y="58"/>
                      <a:pt x="0" y="57"/>
                    </a:cubicBezTo>
                    <a:cubicBezTo>
                      <a:pt x="0" y="47"/>
                      <a:pt x="1" y="39"/>
                      <a:pt x="1" y="30"/>
                    </a:cubicBezTo>
                    <a:cubicBezTo>
                      <a:pt x="1" y="29"/>
                      <a:pt x="3" y="28"/>
                      <a:pt x="3" y="28"/>
                    </a:cubicBezTo>
                    <a:cubicBezTo>
                      <a:pt x="3" y="17"/>
                      <a:pt x="3" y="17"/>
                      <a:pt x="3" y="17"/>
                    </a:cubicBezTo>
                    <a:cubicBezTo>
                      <a:pt x="2" y="17"/>
                      <a:pt x="1" y="17"/>
                      <a:pt x="1" y="16"/>
                    </a:cubicBezTo>
                    <a:cubicBezTo>
                      <a:pt x="1" y="4"/>
                      <a:pt x="1" y="4"/>
                      <a:pt x="1" y="4"/>
                    </a:cubicBezTo>
                    <a:cubicBezTo>
                      <a:pt x="1" y="3"/>
                      <a:pt x="3" y="2"/>
                      <a:pt x="3" y="2"/>
                    </a:cubicBezTo>
                    <a:close/>
                  </a:path>
                </a:pathLst>
              </a:custGeom>
              <a:solidFill>
                <a:srgbClr val="C30809"/>
              </a:solidFill>
              <a:ln>
                <a:noFill/>
              </a:ln>
            </p:spPr>
            <p:txBody>
              <a:bodyPr vert="horz" wrap="square" lIns="91440" tIns="45720" rIns="91440" bIns="45720" numCol="1" anchor="t" anchorCtr="0" compatLnSpc="1"/>
              <a:lstStyle/>
              <a:p>
                <a:endParaRPr lang="zh-CN" altLang="en-US" sz="1600">
                  <a:solidFill>
                    <a:srgbClr val="454545"/>
                  </a:solidFill>
                </a:endParaRPr>
              </a:p>
            </p:txBody>
          </p:sp>
          <p:sp>
            <p:nvSpPr>
              <p:cNvPr id="26" name="Freeform 12"/>
              <p:cNvSpPr/>
              <p:nvPr/>
            </p:nvSpPr>
            <p:spPr bwMode="auto">
              <a:xfrm>
                <a:off x="1562100" y="2668588"/>
                <a:ext cx="11113" cy="46038"/>
              </a:xfrm>
              <a:custGeom>
                <a:avLst/>
                <a:gdLst>
                  <a:gd name="T0" fmla="*/ 3 w 15"/>
                  <a:gd name="T1" fmla="*/ 3 h 72"/>
                  <a:gd name="T2" fmla="*/ 3 w 15"/>
                  <a:gd name="T3" fmla="*/ 0 h 72"/>
                  <a:gd name="T4" fmla="*/ 9 w 15"/>
                  <a:gd name="T5" fmla="*/ 0 h 72"/>
                  <a:gd name="T6" fmla="*/ 11 w 15"/>
                  <a:gd name="T7" fmla="*/ 10 h 72"/>
                  <a:gd name="T8" fmla="*/ 13 w 15"/>
                  <a:gd name="T9" fmla="*/ 11 h 72"/>
                  <a:gd name="T10" fmla="*/ 13 w 15"/>
                  <a:gd name="T11" fmla="*/ 36 h 72"/>
                  <a:gd name="T12" fmla="*/ 11 w 15"/>
                  <a:gd name="T13" fmla="*/ 38 h 72"/>
                  <a:gd name="T14" fmla="*/ 11 w 15"/>
                  <a:gd name="T15" fmla="*/ 63 h 72"/>
                  <a:gd name="T16" fmla="*/ 7 w 15"/>
                  <a:gd name="T17" fmla="*/ 72 h 72"/>
                  <a:gd name="T18" fmla="*/ 2 w 15"/>
                  <a:gd name="T19" fmla="*/ 72 h 72"/>
                  <a:gd name="T20" fmla="*/ 2 w 15"/>
                  <a:gd name="T21" fmla="*/ 64 h 72"/>
                  <a:gd name="T22" fmla="*/ 0 w 15"/>
                  <a:gd name="T23" fmla="*/ 62 h 72"/>
                  <a:gd name="T24" fmla="*/ 2 w 15"/>
                  <a:gd name="T25" fmla="*/ 7 h 72"/>
                  <a:gd name="T26" fmla="*/ 3 w 15"/>
                  <a:gd name="T27"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72">
                    <a:moveTo>
                      <a:pt x="3" y="3"/>
                    </a:moveTo>
                    <a:cubicBezTo>
                      <a:pt x="3" y="3"/>
                      <a:pt x="3" y="1"/>
                      <a:pt x="3" y="0"/>
                    </a:cubicBezTo>
                    <a:cubicBezTo>
                      <a:pt x="9" y="0"/>
                      <a:pt x="9" y="0"/>
                      <a:pt x="9" y="0"/>
                    </a:cubicBezTo>
                    <a:cubicBezTo>
                      <a:pt x="10" y="3"/>
                      <a:pt x="11" y="6"/>
                      <a:pt x="11" y="10"/>
                    </a:cubicBezTo>
                    <a:cubicBezTo>
                      <a:pt x="11" y="10"/>
                      <a:pt x="13" y="12"/>
                      <a:pt x="13" y="11"/>
                    </a:cubicBezTo>
                    <a:cubicBezTo>
                      <a:pt x="15" y="20"/>
                      <a:pt x="15" y="28"/>
                      <a:pt x="13" y="36"/>
                    </a:cubicBezTo>
                    <a:cubicBezTo>
                      <a:pt x="13" y="36"/>
                      <a:pt x="11" y="38"/>
                      <a:pt x="11" y="38"/>
                    </a:cubicBezTo>
                    <a:cubicBezTo>
                      <a:pt x="11" y="63"/>
                      <a:pt x="11" y="63"/>
                      <a:pt x="11" y="63"/>
                    </a:cubicBezTo>
                    <a:cubicBezTo>
                      <a:pt x="8" y="65"/>
                      <a:pt x="7" y="68"/>
                      <a:pt x="7" y="72"/>
                    </a:cubicBezTo>
                    <a:cubicBezTo>
                      <a:pt x="2" y="72"/>
                      <a:pt x="2" y="72"/>
                      <a:pt x="2" y="72"/>
                    </a:cubicBezTo>
                    <a:cubicBezTo>
                      <a:pt x="2" y="69"/>
                      <a:pt x="2" y="67"/>
                      <a:pt x="2" y="64"/>
                    </a:cubicBezTo>
                    <a:cubicBezTo>
                      <a:pt x="1" y="64"/>
                      <a:pt x="0" y="63"/>
                      <a:pt x="0" y="62"/>
                    </a:cubicBezTo>
                    <a:cubicBezTo>
                      <a:pt x="2" y="45"/>
                      <a:pt x="3" y="25"/>
                      <a:pt x="2" y="7"/>
                    </a:cubicBezTo>
                    <a:cubicBezTo>
                      <a:pt x="2" y="6"/>
                      <a:pt x="3" y="4"/>
                      <a:pt x="3" y="3"/>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srgbClr val="454545"/>
                  </a:solidFill>
                </a:endParaRPr>
              </a:p>
            </p:txBody>
          </p:sp>
          <p:sp>
            <p:nvSpPr>
              <p:cNvPr id="27" name="Freeform 13"/>
              <p:cNvSpPr/>
              <p:nvPr/>
            </p:nvSpPr>
            <p:spPr bwMode="auto">
              <a:xfrm>
                <a:off x="1592263" y="3022600"/>
                <a:ext cx="33338" cy="12700"/>
              </a:xfrm>
              <a:custGeom>
                <a:avLst/>
                <a:gdLst>
                  <a:gd name="T0" fmla="*/ 7 w 42"/>
                  <a:gd name="T1" fmla="*/ 0 h 20"/>
                  <a:gd name="T2" fmla="*/ 14 w 42"/>
                  <a:gd name="T3" fmla="*/ 1 h 20"/>
                  <a:gd name="T4" fmla="*/ 25 w 42"/>
                  <a:gd name="T5" fmla="*/ 6 h 20"/>
                  <a:gd name="T6" fmla="*/ 38 w 42"/>
                  <a:gd name="T7" fmla="*/ 6 h 20"/>
                  <a:gd name="T8" fmla="*/ 41 w 42"/>
                  <a:gd name="T9" fmla="*/ 11 h 20"/>
                  <a:gd name="T10" fmla="*/ 41 w 42"/>
                  <a:gd name="T11" fmla="*/ 18 h 20"/>
                  <a:gd name="T12" fmla="*/ 39 w 42"/>
                  <a:gd name="T13" fmla="*/ 19 h 20"/>
                  <a:gd name="T14" fmla="*/ 30 w 42"/>
                  <a:gd name="T15" fmla="*/ 19 h 20"/>
                  <a:gd name="T16" fmla="*/ 27 w 42"/>
                  <a:gd name="T17" fmla="*/ 17 h 20"/>
                  <a:gd name="T18" fmla="*/ 21 w 42"/>
                  <a:gd name="T19" fmla="*/ 16 h 20"/>
                  <a:gd name="T20" fmla="*/ 2 w 42"/>
                  <a:gd name="T21" fmla="*/ 10 h 20"/>
                  <a:gd name="T22" fmla="*/ 1 w 42"/>
                  <a:gd name="T23" fmla="*/ 3 h 20"/>
                  <a:gd name="T24" fmla="*/ 7 w 42"/>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20">
                    <a:moveTo>
                      <a:pt x="7" y="0"/>
                    </a:moveTo>
                    <a:cubicBezTo>
                      <a:pt x="9" y="0"/>
                      <a:pt x="12" y="1"/>
                      <a:pt x="14" y="1"/>
                    </a:cubicBezTo>
                    <a:cubicBezTo>
                      <a:pt x="18" y="3"/>
                      <a:pt x="21" y="5"/>
                      <a:pt x="25" y="6"/>
                    </a:cubicBezTo>
                    <a:cubicBezTo>
                      <a:pt x="38" y="6"/>
                      <a:pt x="38" y="6"/>
                      <a:pt x="38" y="6"/>
                    </a:cubicBezTo>
                    <a:cubicBezTo>
                      <a:pt x="38" y="8"/>
                      <a:pt x="41" y="9"/>
                      <a:pt x="41" y="11"/>
                    </a:cubicBezTo>
                    <a:cubicBezTo>
                      <a:pt x="42" y="13"/>
                      <a:pt x="42" y="16"/>
                      <a:pt x="41" y="18"/>
                    </a:cubicBezTo>
                    <a:cubicBezTo>
                      <a:pt x="41" y="19"/>
                      <a:pt x="40" y="19"/>
                      <a:pt x="39" y="19"/>
                    </a:cubicBezTo>
                    <a:cubicBezTo>
                      <a:pt x="30" y="19"/>
                      <a:pt x="30" y="19"/>
                      <a:pt x="30" y="19"/>
                    </a:cubicBezTo>
                    <a:cubicBezTo>
                      <a:pt x="32" y="16"/>
                      <a:pt x="28" y="18"/>
                      <a:pt x="27" y="17"/>
                    </a:cubicBezTo>
                    <a:cubicBezTo>
                      <a:pt x="25" y="17"/>
                      <a:pt x="23" y="15"/>
                      <a:pt x="21" y="16"/>
                    </a:cubicBezTo>
                    <a:cubicBezTo>
                      <a:pt x="13" y="20"/>
                      <a:pt x="6" y="14"/>
                      <a:pt x="2" y="10"/>
                    </a:cubicBezTo>
                    <a:cubicBezTo>
                      <a:pt x="0" y="9"/>
                      <a:pt x="1" y="5"/>
                      <a:pt x="1" y="3"/>
                    </a:cubicBezTo>
                    <a:cubicBezTo>
                      <a:pt x="2" y="2"/>
                      <a:pt x="6" y="0"/>
                      <a:pt x="7" y="0"/>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srgbClr val="454545"/>
                  </a:solidFill>
                </a:endParaRPr>
              </a:p>
            </p:txBody>
          </p:sp>
          <p:sp>
            <p:nvSpPr>
              <p:cNvPr id="28" name="Freeform 14"/>
              <p:cNvSpPr/>
              <p:nvPr/>
            </p:nvSpPr>
            <p:spPr bwMode="auto">
              <a:xfrm>
                <a:off x="1560513" y="2636838"/>
                <a:ext cx="11113" cy="15875"/>
              </a:xfrm>
              <a:custGeom>
                <a:avLst/>
                <a:gdLst>
                  <a:gd name="T0" fmla="*/ 4 w 14"/>
                  <a:gd name="T1" fmla="*/ 1 h 27"/>
                  <a:gd name="T2" fmla="*/ 10 w 14"/>
                  <a:gd name="T3" fmla="*/ 1 h 27"/>
                  <a:gd name="T4" fmla="*/ 12 w 14"/>
                  <a:gd name="T5" fmla="*/ 6 h 27"/>
                  <a:gd name="T6" fmla="*/ 14 w 14"/>
                  <a:gd name="T7" fmla="*/ 6 h 27"/>
                  <a:gd name="T8" fmla="*/ 14 w 14"/>
                  <a:gd name="T9" fmla="*/ 13 h 27"/>
                  <a:gd name="T10" fmla="*/ 12 w 14"/>
                  <a:gd name="T11" fmla="*/ 13 h 27"/>
                  <a:gd name="T12" fmla="*/ 11 w 14"/>
                  <a:gd name="T13" fmla="*/ 26 h 27"/>
                  <a:gd name="T14" fmla="*/ 3 w 14"/>
                  <a:gd name="T15" fmla="*/ 26 h 27"/>
                  <a:gd name="T16" fmla="*/ 3 w 14"/>
                  <a:gd name="T17" fmla="*/ 15 h 27"/>
                  <a:gd name="T18" fmla="*/ 1 w 14"/>
                  <a:gd name="T19" fmla="*/ 13 h 27"/>
                  <a:gd name="T20" fmla="*/ 3 w 14"/>
                  <a:gd name="T21" fmla="*/ 4 h 27"/>
                  <a:gd name="T22" fmla="*/ 4 w 14"/>
                  <a:gd name="T23"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27">
                    <a:moveTo>
                      <a:pt x="4" y="1"/>
                    </a:moveTo>
                    <a:cubicBezTo>
                      <a:pt x="5" y="0"/>
                      <a:pt x="8" y="0"/>
                      <a:pt x="10" y="1"/>
                    </a:cubicBezTo>
                    <a:cubicBezTo>
                      <a:pt x="12" y="2"/>
                      <a:pt x="12" y="5"/>
                      <a:pt x="12" y="6"/>
                    </a:cubicBezTo>
                    <a:cubicBezTo>
                      <a:pt x="14" y="6"/>
                      <a:pt x="14" y="6"/>
                      <a:pt x="14" y="6"/>
                    </a:cubicBezTo>
                    <a:cubicBezTo>
                      <a:pt x="14" y="13"/>
                      <a:pt x="14" y="13"/>
                      <a:pt x="14" y="13"/>
                    </a:cubicBezTo>
                    <a:cubicBezTo>
                      <a:pt x="12" y="13"/>
                      <a:pt x="12" y="13"/>
                      <a:pt x="12" y="13"/>
                    </a:cubicBezTo>
                    <a:cubicBezTo>
                      <a:pt x="11" y="26"/>
                      <a:pt x="11" y="26"/>
                      <a:pt x="11" y="26"/>
                    </a:cubicBezTo>
                    <a:cubicBezTo>
                      <a:pt x="11" y="27"/>
                      <a:pt x="6" y="27"/>
                      <a:pt x="3" y="26"/>
                    </a:cubicBezTo>
                    <a:cubicBezTo>
                      <a:pt x="3" y="23"/>
                      <a:pt x="3" y="19"/>
                      <a:pt x="3" y="15"/>
                    </a:cubicBezTo>
                    <a:cubicBezTo>
                      <a:pt x="2" y="15"/>
                      <a:pt x="0" y="14"/>
                      <a:pt x="1" y="13"/>
                    </a:cubicBezTo>
                    <a:cubicBezTo>
                      <a:pt x="2" y="10"/>
                      <a:pt x="2" y="7"/>
                      <a:pt x="3" y="4"/>
                    </a:cubicBezTo>
                    <a:cubicBezTo>
                      <a:pt x="3" y="3"/>
                      <a:pt x="4" y="2"/>
                      <a:pt x="4" y="1"/>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srgbClr val="454545"/>
                  </a:solidFill>
                </a:endParaRPr>
              </a:p>
            </p:txBody>
          </p:sp>
          <p:sp>
            <p:nvSpPr>
              <p:cNvPr id="29" name="Freeform 15"/>
              <p:cNvSpPr/>
              <p:nvPr/>
            </p:nvSpPr>
            <p:spPr bwMode="auto">
              <a:xfrm>
                <a:off x="2058988" y="1792288"/>
                <a:ext cx="4763" cy="12700"/>
              </a:xfrm>
              <a:custGeom>
                <a:avLst/>
                <a:gdLst>
                  <a:gd name="T0" fmla="*/ 2 w 7"/>
                  <a:gd name="T1" fmla="*/ 1 h 21"/>
                  <a:gd name="T2" fmla="*/ 4 w 7"/>
                  <a:gd name="T3" fmla="*/ 0 h 21"/>
                  <a:gd name="T4" fmla="*/ 6 w 7"/>
                  <a:gd name="T5" fmla="*/ 15 h 21"/>
                  <a:gd name="T6" fmla="*/ 4 w 7"/>
                  <a:gd name="T7" fmla="*/ 16 h 21"/>
                  <a:gd name="T8" fmla="*/ 5 w 7"/>
                  <a:gd name="T9" fmla="*/ 18 h 21"/>
                  <a:gd name="T10" fmla="*/ 1 w 7"/>
                  <a:gd name="T11" fmla="*/ 18 h 21"/>
                  <a:gd name="T12" fmla="*/ 0 w 7"/>
                  <a:gd name="T13" fmla="*/ 1 h 21"/>
                  <a:gd name="T14" fmla="*/ 2 w 7"/>
                  <a:gd name="T15" fmla="*/ 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1">
                    <a:moveTo>
                      <a:pt x="2" y="1"/>
                    </a:moveTo>
                    <a:cubicBezTo>
                      <a:pt x="2" y="0"/>
                      <a:pt x="3" y="0"/>
                      <a:pt x="4" y="0"/>
                    </a:cubicBezTo>
                    <a:cubicBezTo>
                      <a:pt x="6" y="4"/>
                      <a:pt x="7" y="9"/>
                      <a:pt x="6" y="15"/>
                    </a:cubicBezTo>
                    <a:cubicBezTo>
                      <a:pt x="6" y="15"/>
                      <a:pt x="5" y="15"/>
                      <a:pt x="4" y="16"/>
                    </a:cubicBezTo>
                    <a:cubicBezTo>
                      <a:pt x="5" y="16"/>
                      <a:pt x="7" y="17"/>
                      <a:pt x="5" y="18"/>
                    </a:cubicBezTo>
                    <a:cubicBezTo>
                      <a:pt x="4" y="18"/>
                      <a:pt x="2" y="21"/>
                      <a:pt x="1" y="18"/>
                    </a:cubicBezTo>
                    <a:cubicBezTo>
                      <a:pt x="0" y="13"/>
                      <a:pt x="0" y="6"/>
                      <a:pt x="0" y="1"/>
                    </a:cubicBezTo>
                    <a:cubicBezTo>
                      <a:pt x="0" y="1"/>
                      <a:pt x="1" y="1"/>
                      <a:pt x="2" y="1"/>
                    </a:cubicBezTo>
                    <a:close/>
                  </a:path>
                </a:pathLst>
              </a:custGeom>
              <a:solidFill>
                <a:srgbClr val="C30809"/>
              </a:solidFill>
              <a:ln>
                <a:noFill/>
              </a:ln>
            </p:spPr>
            <p:txBody>
              <a:bodyPr vert="horz" wrap="square" lIns="91440" tIns="45720" rIns="91440" bIns="45720" numCol="1" anchor="t" anchorCtr="0" compatLnSpc="1"/>
              <a:lstStyle/>
              <a:p>
                <a:endParaRPr lang="zh-CN" altLang="en-US" sz="1600">
                  <a:solidFill>
                    <a:srgbClr val="454545"/>
                  </a:solidFill>
                </a:endParaRPr>
              </a:p>
            </p:txBody>
          </p:sp>
          <p:sp>
            <p:nvSpPr>
              <p:cNvPr id="30" name="Freeform 16"/>
              <p:cNvSpPr/>
              <p:nvPr/>
            </p:nvSpPr>
            <p:spPr bwMode="auto">
              <a:xfrm>
                <a:off x="2058988" y="2101850"/>
                <a:ext cx="4763" cy="12700"/>
              </a:xfrm>
              <a:custGeom>
                <a:avLst/>
                <a:gdLst>
                  <a:gd name="T0" fmla="*/ 2 w 7"/>
                  <a:gd name="T1" fmla="*/ 1 h 21"/>
                  <a:gd name="T2" fmla="*/ 4 w 7"/>
                  <a:gd name="T3" fmla="*/ 1 h 21"/>
                  <a:gd name="T4" fmla="*/ 6 w 7"/>
                  <a:gd name="T5" fmla="*/ 15 h 21"/>
                  <a:gd name="T6" fmla="*/ 4 w 7"/>
                  <a:gd name="T7" fmla="*/ 16 h 21"/>
                  <a:gd name="T8" fmla="*/ 5 w 7"/>
                  <a:gd name="T9" fmla="*/ 18 h 21"/>
                  <a:gd name="T10" fmla="*/ 1 w 7"/>
                  <a:gd name="T11" fmla="*/ 19 h 21"/>
                  <a:gd name="T12" fmla="*/ 0 w 7"/>
                  <a:gd name="T13" fmla="*/ 2 h 21"/>
                  <a:gd name="T14" fmla="*/ 2 w 7"/>
                  <a:gd name="T15" fmla="*/ 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1">
                    <a:moveTo>
                      <a:pt x="2" y="1"/>
                    </a:moveTo>
                    <a:cubicBezTo>
                      <a:pt x="2" y="0"/>
                      <a:pt x="3" y="1"/>
                      <a:pt x="4" y="1"/>
                    </a:cubicBezTo>
                    <a:cubicBezTo>
                      <a:pt x="6" y="4"/>
                      <a:pt x="7" y="10"/>
                      <a:pt x="6" y="15"/>
                    </a:cubicBezTo>
                    <a:cubicBezTo>
                      <a:pt x="6" y="16"/>
                      <a:pt x="5" y="16"/>
                      <a:pt x="4" y="16"/>
                    </a:cubicBezTo>
                    <a:cubicBezTo>
                      <a:pt x="5" y="17"/>
                      <a:pt x="7" y="17"/>
                      <a:pt x="5" y="18"/>
                    </a:cubicBezTo>
                    <a:cubicBezTo>
                      <a:pt x="4" y="18"/>
                      <a:pt x="2" y="21"/>
                      <a:pt x="1" y="19"/>
                    </a:cubicBezTo>
                    <a:cubicBezTo>
                      <a:pt x="0" y="14"/>
                      <a:pt x="0" y="7"/>
                      <a:pt x="0" y="2"/>
                    </a:cubicBezTo>
                    <a:cubicBezTo>
                      <a:pt x="0" y="1"/>
                      <a:pt x="1" y="1"/>
                      <a:pt x="2" y="1"/>
                    </a:cubicBezTo>
                    <a:close/>
                  </a:path>
                </a:pathLst>
              </a:custGeom>
              <a:solidFill>
                <a:srgbClr val="C30809"/>
              </a:solidFill>
              <a:ln>
                <a:noFill/>
              </a:ln>
            </p:spPr>
            <p:txBody>
              <a:bodyPr vert="horz" wrap="square" lIns="91440" tIns="45720" rIns="91440" bIns="45720" numCol="1" anchor="t" anchorCtr="0" compatLnSpc="1"/>
              <a:lstStyle/>
              <a:p>
                <a:endParaRPr lang="zh-CN" altLang="en-US" sz="1600">
                  <a:solidFill>
                    <a:srgbClr val="454545"/>
                  </a:solidFill>
                </a:endParaRPr>
              </a:p>
            </p:txBody>
          </p:sp>
          <p:sp>
            <p:nvSpPr>
              <p:cNvPr id="31" name="Freeform 17"/>
              <p:cNvSpPr/>
              <p:nvPr/>
            </p:nvSpPr>
            <p:spPr bwMode="auto">
              <a:xfrm>
                <a:off x="1655763" y="3027363"/>
                <a:ext cx="11113" cy="6350"/>
              </a:xfrm>
              <a:custGeom>
                <a:avLst/>
                <a:gdLst>
                  <a:gd name="T0" fmla="*/ 2 w 14"/>
                  <a:gd name="T1" fmla="*/ 2 h 12"/>
                  <a:gd name="T2" fmla="*/ 11 w 14"/>
                  <a:gd name="T3" fmla="*/ 2 h 12"/>
                  <a:gd name="T4" fmla="*/ 14 w 14"/>
                  <a:gd name="T5" fmla="*/ 5 h 12"/>
                  <a:gd name="T6" fmla="*/ 10 w 14"/>
                  <a:gd name="T7" fmla="*/ 9 h 12"/>
                  <a:gd name="T8" fmla="*/ 2 w 14"/>
                  <a:gd name="T9" fmla="*/ 8 h 12"/>
                  <a:gd name="T10" fmla="*/ 2 w 14"/>
                  <a:gd name="T11" fmla="*/ 2 h 12"/>
                </a:gdLst>
                <a:ahLst/>
                <a:cxnLst>
                  <a:cxn ang="0">
                    <a:pos x="T0" y="T1"/>
                  </a:cxn>
                  <a:cxn ang="0">
                    <a:pos x="T2" y="T3"/>
                  </a:cxn>
                  <a:cxn ang="0">
                    <a:pos x="T4" y="T5"/>
                  </a:cxn>
                  <a:cxn ang="0">
                    <a:pos x="T6" y="T7"/>
                  </a:cxn>
                  <a:cxn ang="0">
                    <a:pos x="T8" y="T9"/>
                  </a:cxn>
                  <a:cxn ang="0">
                    <a:pos x="T10" y="T11"/>
                  </a:cxn>
                </a:cxnLst>
                <a:rect l="0" t="0" r="r" b="b"/>
                <a:pathLst>
                  <a:path w="14" h="12">
                    <a:moveTo>
                      <a:pt x="2" y="2"/>
                    </a:moveTo>
                    <a:cubicBezTo>
                      <a:pt x="5" y="1"/>
                      <a:pt x="8" y="0"/>
                      <a:pt x="11" y="2"/>
                    </a:cubicBezTo>
                    <a:cubicBezTo>
                      <a:pt x="11" y="4"/>
                      <a:pt x="13" y="4"/>
                      <a:pt x="14" y="5"/>
                    </a:cubicBezTo>
                    <a:cubicBezTo>
                      <a:pt x="12" y="6"/>
                      <a:pt x="11" y="8"/>
                      <a:pt x="10" y="9"/>
                    </a:cubicBezTo>
                    <a:cubicBezTo>
                      <a:pt x="7" y="12"/>
                      <a:pt x="3" y="10"/>
                      <a:pt x="2" y="8"/>
                    </a:cubicBezTo>
                    <a:cubicBezTo>
                      <a:pt x="0" y="6"/>
                      <a:pt x="0" y="3"/>
                      <a:pt x="2" y="2"/>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srgbClr val="454545"/>
                  </a:solidFill>
                </a:endParaRPr>
              </a:p>
            </p:txBody>
          </p:sp>
          <p:sp>
            <p:nvSpPr>
              <p:cNvPr id="32" name="Freeform 18"/>
              <p:cNvSpPr/>
              <p:nvPr/>
            </p:nvSpPr>
            <p:spPr bwMode="auto">
              <a:xfrm>
                <a:off x="1549400" y="2830513"/>
                <a:ext cx="7938" cy="7938"/>
              </a:xfrm>
              <a:custGeom>
                <a:avLst/>
                <a:gdLst>
                  <a:gd name="T0" fmla="*/ 3 w 9"/>
                  <a:gd name="T1" fmla="*/ 1 h 12"/>
                  <a:gd name="T2" fmla="*/ 6 w 9"/>
                  <a:gd name="T3" fmla="*/ 0 h 12"/>
                  <a:gd name="T4" fmla="*/ 8 w 9"/>
                  <a:gd name="T5" fmla="*/ 8 h 12"/>
                  <a:gd name="T6" fmla="*/ 8 w 9"/>
                  <a:gd name="T7" fmla="*/ 12 h 12"/>
                  <a:gd name="T8" fmla="*/ 3 w 9"/>
                  <a:gd name="T9" fmla="*/ 12 h 12"/>
                  <a:gd name="T10" fmla="*/ 1 w 9"/>
                  <a:gd name="T11" fmla="*/ 9 h 12"/>
                  <a:gd name="T12" fmla="*/ 3 w 9"/>
                  <a:gd name="T13" fmla="*/ 1 h 12"/>
                  <a:gd name="T14" fmla="*/ 3 w 9"/>
                  <a:gd name="T15" fmla="*/ 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2">
                    <a:moveTo>
                      <a:pt x="3" y="1"/>
                    </a:moveTo>
                    <a:cubicBezTo>
                      <a:pt x="4" y="0"/>
                      <a:pt x="6" y="0"/>
                      <a:pt x="6" y="0"/>
                    </a:cubicBezTo>
                    <a:cubicBezTo>
                      <a:pt x="8" y="2"/>
                      <a:pt x="9" y="4"/>
                      <a:pt x="8" y="8"/>
                    </a:cubicBezTo>
                    <a:cubicBezTo>
                      <a:pt x="8" y="8"/>
                      <a:pt x="8" y="11"/>
                      <a:pt x="8" y="12"/>
                    </a:cubicBezTo>
                    <a:cubicBezTo>
                      <a:pt x="3" y="12"/>
                      <a:pt x="3" y="12"/>
                      <a:pt x="3" y="12"/>
                    </a:cubicBezTo>
                    <a:cubicBezTo>
                      <a:pt x="3" y="10"/>
                      <a:pt x="2" y="10"/>
                      <a:pt x="1" y="9"/>
                    </a:cubicBezTo>
                    <a:cubicBezTo>
                      <a:pt x="0" y="5"/>
                      <a:pt x="1" y="3"/>
                      <a:pt x="3" y="1"/>
                    </a:cubicBezTo>
                    <a:cubicBezTo>
                      <a:pt x="3" y="1"/>
                      <a:pt x="3" y="1"/>
                      <a:pt x="3" y="1"/>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srgbClr val="454545"/>
                  </a:solidFill>
                </a:endParaRPr>
              </a:p>
            </p:txBody>
          </p:sp>
        </p:grpSp>
      </p:grpSp>
      <p:grpSp>
        <p:nvGrpSpPr>
          <p:cNvPr id="11" name="组合 10"/>
          <p:cNvGrpSpPr/>
          <p:nvPr/>
        </p:nvGrpSpPr>
        <p:grpSpPr>
          <a:xfrm>
            <a:off x="1994979" y="1926178"/>
            <a:ext cx="2336800" cy="3452336"/>
            <a:chOff x="1459039" y="2041113"/>
            <a:chExt cx="2336800" cy="3452336"/>
          </a:xfrm>
        </p:grpSpPr>
        <p:sp>
          <p:nvSpPr>
            <p:cNvPr id="117" name="文本框 116"/>
            <p:cNvSpPr txBox="1"/>
            <p:nvPr/>
          </p:nvSpPr>
          <p:spPr>
            <a:xfrm>
              <a:off x="1459039" y="3869436"/>
              <a:ext cx="2336800" cy="1624013"/>
            </a:xfrm>
            <a:prstGeom prst="rect">
              <a:avLst/>
            </a:prstGeom>
            <a:noFill/>
          </p:spPr>
          <p:txBody>
            <a:bodyPr vert="eaVert" wrap="square" rtlCol="0">
              <a:spAutoFit/>
            </a:bodyPr>
            <a:lstStyle/>
            <a:p>
              <a:pPr>
                <a:lnSpc>
                  <a:spcPct val="200000"/>
                </a:lnSpc>
              </a:pPr>
              <a:r>
                <a:rPr lang="zh-CN" altLang="en-US" sz="1400" dirty="0">
                  <a:latin typeface="楷体" panose="02010609060101010101" charset="-122"/>
                  <a:ea typeface="楷体" panose="02010609060101010101" charset="-122"/>
                </a:rPr>
                <a:t>点击添加文本信息点击添加文本信息点击添加文本信息点击添加文本信息点击添加文本信息</a:t>
              </a:r>
              <a:endParaRPr lang="zh-CN" altLang="en-US" sz="1400" dirty="0">
                <a:latin typeface="楷体" panose="02010609060101010101" charset="-122"/>
                <a:ea typeface="楷体" panose="02010609060101010101" charset="-122"/>
              </a:endParaRPr>
            </a:p>
          </p:txBody>
        </p:sp>
        <p:grpSp>
          <p:nvGrpSpPr>
            <p:cNvPr id="123" name="组合 122"/>
            <p:cNvGrpSpPr/>
            <p:nvPr/>
          </p:nvGrpSpPr>
          <p:grpSpPr>
            <a:xfrm>
              <a:off x="1817457" y="2041113"/>
              <a:ext cx="1617663" cy="1624012"/>
              <a:chOff x="1586024" y="2491865"/>
              <a:chExt cx="1617663" cy="1624012"/>
            </a:xfrm>
          </p:grpSpPr>
          <p:sp>
            <p:nvSpPr>
              <p:cNvPr id="124" name="Freeform 5"/>
              <p:cNvSpPr>
                <a:spLocks noEditPoints="1"/>
              </p:cNvSpPr>
              <p:nvPr/>
            </p:nvSpPr>
            <p:spPr>
              <a:xfrm>
                <a:off x="1586024" y="2491865"/>
                <a:ext cx="1617663" cy="1624012"/>
              </a:xfrm>
              <a:custGeom>
                <a:avLst/>
                <a:gdLst/>
                <a:ahLst/>
                <a:cxnLst>
                  <a:cxn ang="0">
                    <a:pos x="1617725" y="811398"/>
                  </a:cxn>
                  <a:cxn ang="0">
                    <a:pos x="808863" y="1380183"/>
                  </a:cxn>
                  <a:cxn ang="0">
                    <a:pos x="821284" y="199368"/>
                  </a:cxn>
                  <a:cxn ang="0">
                    <a:pos x="808863" y="199368"/>
                  </a:cxn>
                  <a:cxn ang="0">
                    <a:pos x="853434" y="164185"/>
                  </a:cxn>
                  <a:cxn ang="0">
                    <a:pos x="1125247" y="130469"/>
                  </a:cxn>
                  <a:cxn ang="0">
                    <a:pos x="1173472" y="320308"/>
                  </a:cxn>
                  <a:cxn ang="0">
                    <a:pos x="1144245" y="139997"/>
                  </a:cxn>
                  <a:cxn ang="0">
                    <a:pos x="1208544" y="343030"/>
                  </a:cxn>
                  <a:cxn ang="0">
                    <a:pos x="1357603" y="300518"/>
                  </a:cxn>
                  <a:cxn ang="0">
                    <a:pos x="1364910" y="558523"/>
                  </a:cxn>
                  <a:cxn ang="0">
                    <a:pos x="1281612" y="423657"/>
                  </a:cxn>
                  <a:cxn ang="0">
                    <a:pos x="1557809" y="825324"/>
                  </a:cxn>
                  <a:cxn ang="0">
                    <a:pos x="1415327" y="740300"/>
                  </a:cxn>
                  <a:cxn ang="0">
                    <a:pos x="1415327" y="740300"/>
                  </a:cxn>
                  <a:cxn ang="0">
                    <a:pos x="1553425" y="894224"/>
                  </a:cxn>
                  <a:cxn ang="0">
                    <a:pos x="1332029" y="1126575"/>
                  </a:cxn>
                  <a:cxn ang="0">
                    <a:pos x="1224619" y="1259976"/>
                  </a:cxn>
                  <a:cxn ang="0">
                    <a:pos x="1087982" y="1355995"/>
                  </a:cxn>
                  <a:cxn ang="0">
                    <a:pos x="1207083" y="1276101"/>
                  </a:cxn>
                  <a:cxn ang="0">
                    <a:pos x="1066792" y="1517248"/>
                  </a:cxn>
                  <a:cxn ang="0">
                    <a:pos x="775251" y="1422695"/>
                  </a:cxn>
                  <a:cxn ang="0">
                    <a:pos x="819823" y="1423428"/>
                  </a:cxn>
                  <a:cxn ang="0">
                    <a:pos x="762830" y="1561227"/>
                  </a:cxn>
                  <a:cxn ang="0">
                    <a:pos x="416487" y="1315681"/>
                  </a:cxn>
                  <a:cxn ang="0">
                    <a:pos x="433293" y="1294425"/>
                  </a:cxn>
                  <a:cxn ang="0">
                    <a:pos x="391644" y="1258510"/>
                  </a:cxn>
                  <a:cxn ang="0">
                    <a:pos x="391644" y="1258510"/>
                  </a:cxn>
                  <a:cxn ang="0">
                    <a:pos x="357302" y="1223327"/>
                  </a:cxn>
                  <a:cxn ang="0">
                    <a:pos x="232356" y="1291493"/>
                  </a:cxn>
                  <a:cxn ang="0">
                    <a:pos x="243316" y="1042284"/>
                  </a:cxn>
                  <a:cxn ang="0">
                    <a:pos x="201668" y="876632"/>
                  </a:cxn>
                  <a:cxn ang="0">
                    <a:pos x="222127" y="981447"/>
                  </a:cxn>
                  <a:cxn ang="0">
                    <a:pos x="98642" y="747630"/>
                  </a:cxn>
                  <a:cxn ang="0">
                    <a:pos x="200206" y="854643"/>
                  </a:cxn>
                  <a:cxn ang="0">
                    <a:pos x="114717" y="731504"/>
                  </a:cxn>
                  <a:cxn ang="0">
                    <a:pos x="230164" y="502818"/>
                  </a:cxn>
                  <a:cxn ang="0">
                    <a:pos x="345612" y="221357"/>
                  </a:cxn>
                  <a:cxn ang="0">
                    <a:pos x="360956" y="395804"/>
                  </a:cxn>
                  <a:cxn ang="0">
                    <a:pos x="474942" y="299052"/>
                  </a:cxn>
                  <a:cxn ang="0">
                    <a:pos x="377761" y="378213"/>
                  </a:cxn>
                  <a:cxn ang="0">
                    <a:pos x="442792" y="156123"/>
                  </a:cxn>
                  <a:cxn ang="0">
                    <a:pos x="708029" y="66700"/>
                  </a:cxn>
                  <a:cxn ang="0">
                    <a:pos x="702914" y="139997"/>
                  </a:cxn>
                  <a:cxn ang="0">
                    <a:pos x="732872" y="63768"/>
                  </a:cxn>
                  <a:cxn ang="0">
                    <a:pos x="1405828" y="357689"/>
                  </a:cxn>
                  <a:cxn ang="0">
                    <a:pos x="1446746" y="1205003"/>
                  </a:cxn>
                  <a:cxn ang="0">
                    <a:pos x="1250924" y="1418297"/>
                  </a:cxn>
                  <a:cxn ang="0">
                    <a:pos x="475673" y="1484265"/>
                  </a:cxn>
                  <a:cxn ang="0">
                    <a:pos x="207513" y="490357"/>
                  </a:cxn>
                </a:cxnLst>
                <a:rect l="0" t="0" r="0" b="0"/>
                <a:pathLst>
                  <a:path w="2214" h="2214">
                    <a:moveTo>
                      <a:pt x="1107" y="0"/>
                    </a:moveTo>
                    <a:cubicBezTo>
                      <a:pt x="496" y="0"/>
                      <a:pt x="0" y="496"/>
                      <a:pt x="0" y="1107"/>
                    </a:cubicBezTo>
                    <a:cubicBezTo>
                      <a:pt x="0" y="1718"/>
                      <a:pt x="496" y="2214"/>
                      <a:pt x="1107" y="2214"/>
                    </a:cubicBezTo>
                    <a:cubicBezTo>
                      <a:pt x="1718" y="2214"/>
                      <a:pt x="2214" y="1718"/>
                      <a:pt x="2214" y="1107"/>
                    </a:cubicBezTo>
                    <a:cubicBezTo>
                      <a:pt x="2214" y="496"/>
                      <a:pt x="1718" y="0"/>
                      <a:pt x="1107" y="0"/>
                    </a:cubicBezTo>
                    <a:close/>
                    <a:moveTo>
                      <a:pt x="1107" y="331"/>
                    </a:moveTo>
                    <a:cubicBezTo>
                      <a:pt x="1536" y="331"/>
                      <a:pt x="1883" y="679"/>
                      <a:pt x="1883" y="1107"/>
                    </a:cubicBezTo>
                    <a:cubicBezTo>
                      <a:pt x="1883" y="1536"/>
                      <a:pt x="1536" y="1883"/>
                      <a:pt x="1107" y="1883"/>
                    </a:cubicBezTo>
                    <a:cubicBezTo>
                      <a:pt x="679" y="1883"/>
                      <a:pt x="331" y="1536"/>
                      <a:pt x="331" y="1107"/>
                    </a:cubicBezTo>
                    <a:cubicBezTo>
                      <a:pt x="331" y="679"/>
                      <a:pt x="679" y="331"/>
                      <a:pt x="1107" y="331"/>
                    </a:cubicBezTo>
                    <a:close/>
                    <a:moveTo>
                      <a:pt x="1107" y="272"/>
                    </a:moveTo>
                    <a:cubicBezTo>
                      <a:pt x="1113" y="272"/>
                      <a:pt x="1118" y="272"/>
                      <a:pt x="1124" y="272"/>
                    </a:cubicBezTo>
                    <a:lnTo>
                      <a:pt x="1138" y="224"/>
                    </a:lnTo>
                    <a:lnTo>
                      <a:pt x="950" y="220"/>
                    </a:lnTo>
                    <a:lnTo>
                      <a:pt x="922" y="292"/>
                    </a:lnTo>
                    <a:cubicBezTo>
                      <a:pt x="981" y="279"/>
                      <a:pt x="1043" y="272"/>
                      <a:pt x="1107" y="272"/>
                    </a:cubicBezTo>
                    <a:close/>
                    <a:moveTo>
                      <a:pt x="1154" y="273"/>
                    </a:moveTo>
                    <a:cubicBezTo>
                      <a:pt x="1227" y="277"/>
                      <a:pt x="1298" y="291"/>
                      <a:pt x="1366" y="313"/>
                    </a:cubicBezTo>
                    <a:lnTo>
                      <a:pt x="1298" y="227"/>
                    </a:lnTo>
                    <a:lnTo>
                      <a:pt x="1168" y="224"/>
                    </a:lnTo>
                    <a:lnTo>
                      <a:pt x="1154" y="273"/>
                    </a:lnTo>
                    <a:close/>
                    <a:moveTo>
                      <a:pt x="1418" y="332"/>
                    </a:moveTo>
                    <a:lnTo>
                      <a:pt x="1420" y="332"/>
                    </a:lnTo>
                    <a:lnTo>
                      <a:pt x="1540" y="178"/>
                    </a:lnTo>
                    <a:cubicBezTo>
                      <a:pt x="1442" y="132"/>
                      <a:pt x="1336" y="101"/>
                      <a:pt x="1224" y="89"/>
                    </a:cubicBezTo>
                    <a:lnTo>
                      <a:pt x="1418" y="332"/>
                    </a:lnTo>
                    <a:close/>
                    <a:moveTo>
                      <a:pt x="1448" y="344"/>
                    </a:moveTo>
                    <a:cubicBezTo>
                      <a:pt x="1504" y="369"/>
                      <a:pt x="1557" y="401"/>
                      <a:pt x="1606" y="437"/>
                    </a:cubicBezTo>
                    <a:lnTo>
                      <a:pt x="1651" y="439"/>
                    </a:lnTo>
                    <a:lnTo>
                      <a:pt x="1626" y="223"/>
                    </a:lnTo>
                    <a:cubicBezTo>
                      <a:pt x="1607" y="212"/>
                      <a:pt x="1587" y="201"/>
                      <a:pt x="1566" y="190"/>
                    </a:cubicBezTo>
                    <a:lnTo>
                      <a:pt x="1566" y="191"/>
                    </a:lnTo>
                    <a:lnTo>
                      <a:pt x="1448" y="344"/>
                    </a:lnTo>
                    <a:close/>
                    <a:moveTo>
                      <a:pt x="1645" y="468"/>
                    </a:moveTo>
                    <a:cubicBezTo>
                      <a:pt x="1648" y="470"/>
                      <a:pt x="1651" y="473"/>
                      <a:pt x="1655" y="476"/>
                    </a:cubicBezTo>
                    <a:lnTo>
                      <a:pt x="1654" y="468"/>
                    </a:lnTo>
                    <a:lnTo>
                      <a:pt x="1645" y="468"/>
                    </a:lnTo>
                    <a:close/>
                    <a:moveTo>
                      <a:pt x="1687" y="506"/>
                    </a:moveTo>
                    <a:cubicBezTo>
                      <a:pt x="1704" y="522"/>
                      <a:pt x="1720" y="539"/>
                      <a:pt x="1735" y="556"/>
                    </a:cubicBezTo>
                    <a:lnTo>
                      <a:pt x="1858" y="410"/>
                    </a:lnTo>
                    <a:cubicBezTo>
                      <a:pt x="1799" y="346"/>
                      <a:pt x="1732" y="290"/>
                      <a:pt x="1658" y="242"/>
                    </a:cubicBezTo>
                    <a:lnTo>
                      <a:pt x="1687" y="506"/>
                    </a:lnTo>
                    <a:close/>
                    <a:moveTo>
                      <a:pt x="1754" y="578"/>
                    </a:moveTo>
                    <a:cubicBezTo>
                      <a:pt x="1799" y="634"/>
                      <a:pt x="1838" y="696"/>
                      <a:pt x="1868" y="762"/>
                    </a:cubicBezTo>
                    <a:lnTo>
                      <a:pt x="1898" y="458"/>
                    </a:lnTo>
                    <a:lnTo>
                      <a:pt x="1901" y="459"/>
                    </a:lnTo>
                    <a:cubicBezTo>
                      <a:pt x="1893" y="450"/>
                      <a:pt x="1886" y="441"/>
                      <a:pt x="1878" y="432"/>
                    </a:cubicBezTo>
                    <a:lnTo>
                      <a:pt x="1754" y="578"/>
                    </a:lnTo>
                    <a:close/>
                    <a:moveTo>
                      <a:pt x="1887" y="806"/>
                    </a:moveTo>
                    <a:cubicBezTo>
                      <a:pt x="1906" y="856"/>
                      <a:pt x="1920" y="907"/>
                      <a:pt x="1930" y="961"/>
                    </a:cubicBezTo>
                    <a:lnTo>
                      <a:pt x="2090" y="1127"/>
                    </a:lnTo>
                    <a:lnTo>
                      <a:pt x="2132" y="1126"/>
                    </a:lnTo>
                    <a:cubicBezTo>
                      <a:pt x="2132" y="1120"/>
                      <a:pt x="2132" y="1113"/>
                      <a:pt x="2132" y="1107"/>
                    </a:cubicBezTo>
                    <a:cubicBezTo>
                      <a:pt x="2132" y="1021"/>
                      <a:pt x="2121" y="938"/>
                      <a:pt x="2102" y="858"/>
                    </a:cubicBezTo>
                    <a:lnTo>
                      <a:pt x="1887" y="806"/>
                    </a:lnTo>
                    <a:close/>
                    <a:moveTo>
                      <a:pt x="1937" y="1010"/>
                    </a:moveTo>
                    <a:cubicBezTo>
                      <a:pt x="1941" y="1042"/>
                      <a:pt x="1942" y="1074"/>
                      <a:pt x="1942" y="1107"/>
                    </a:cubicBezTo>
                    <a:cubicBezTo>
                      <a:pt x="1942" y="1114"/>
                      <a:pt x="1942" y="1121"/>
                      <a:pt x="1942" y="1128"/>
                    </a:cubicBezTo>
                    <a:lnTo>
                      <a:pt x="2050" y="1127"/>
                    </a:lnTo>
                    <a:lnTo>
                      <a:pt x="1937" y="1010"/>
                    </a:lnTo>
                    <a:close/>
                    <a:moveTo>
                      <a:pt x="1941" y="1157"/>
                    </a:moveTo>
                    <a:cubicBezTo>
                      <a:pt x="1940" y="1165"/>
                      <a:pt x="1940" y="1172"/>
                      <a:pt x="1939" y="1180"/>
                    </a:cubicBezTo>
                    <a:lnTo>
                      <a:pt x="1937" y="1346"/>
                    </a:lnTo>
                    <a:lnTo>
                      <a:pt x="2126" y="1220"/>
                    </a:lnTo>
                    <a:cubicBezTo>
                      <a:pt x="2128" y="1199"/>
                      <a:pt x="2130" y="1177"/>
                      <a:pt x="2131" y="1155"/>
                    </a:cubicBezTo>
                    <a:lnTo>
                      <a:pt x="1941" y="1157"/>
                    </a:lnTo>
                    <a:close/>
                    <a:moveTo>
                      <a:pt x="1908" y="1346"/>
                    </a:moveTo>
                    <a:cubicBezTo>
                      <a:pt x="1888" y="1414"/>
                      <a:pt x="1859" y="1478"/>
                      <a:pt x="1823" y="1537"/>
                    </a:cubicBezTo>
                    <a:lnTo>
                      <a:pt x="1904" y="1592"/>
                    </a:lnTo>
                    <a:lnTo>
                      <a:pt x="1908" y="1346"/>
                    </a:lnTo>
                    <a:close/>
                    <a:moveTo>
                      <a:pt x="1767" y="1619"/>
                    </a:moveTo>
                    <a:cubicBezTo>
                      <a:pt x="1740" y="1655"/>
                      <a:pt x="1709" y="1688"/>
                      <a:pt x="1676" y="1719"/>
                    </a:cubicBezTo>
                    <a:lnTo>
                      <a:pt x="1734" y="1741"/>
                    </a:lnTo>
                    <a:lnTo>
                      <a:pt x="1767" y="1619"/>
                    </a:lnTo>
                    <a:close/>
                    <a:moveTo>
                      <a:pt x="1652" y="1741"/>
                    </a:moveTo>
                    <a:cubicBezTo>
                      <a:pt x="1602" y="1783"/>
                      <a:pt x="1548" y="1820"/>
                      <a:pt x="1489" y="1850"/>
                    </a:cubicBezTo>
                    <a:lnTo>
                      <a:pt x="1489" y="2059"/>
                    </a:lnTo>
                    <a:cubicBezTo>
                      <a:pt x="1554" y="2032"/>
                      <a:pt x="1616" y="1999"/>
                      <a:pt x="1674" y="1961"/>
                    </a:cubicBezTo>
                    <a:lnTo>
                      <a:pt x="1726" y="1770"/>
                    </a:lnTo>
                    <a:lnTo>
                      <a:pt x="1652" y="1741"/>
                    </a:lnTo>
                    <a:close/>
                    <a:moveTo>
                      <a:pt x="1460" y="1864"/>
                    </a:moveTo>
                    <a:cubicBezTo>
                      <a:pt x="1370" y="1906"/>
                      <a:pt x="1272" y="1933"/>
                      <a:pt x="1168" y="1940"/>
                    </a:cubicBezTo>
                    <a:lnTo>
                      <a:pt x="1375" y="2097"/>
                    </a:lnTo>
                    <a:cubicBezTo>
                      <a:pt x="1404" y="2089"/>
                      <a:pt x="1432" y="2080"/>
                      <a:pt x="1460" y="2070"/>
                    </a:cubicBezTo>
                    <a:lnTo>
                      <a:pt x="1460" y="1864"/>
                    </a:lnTo>
                    <a:close/>
                    <a:moveTo>
                      <a:pt x="1122" y="1942"/>
                    </a:moveTo>
                    <a:cubicBezTo>
                      <a:pt x="1117" y="1942"/>
                      <a:pt x="1112" y="1942"/>
                      <a:pt x="1107" y="1942"/>
                    </a:cubicBezTo>
                    <a:cubicBezTo>
                      <a:pt x="1091" y="1942"/>
                      <a:pt x="1076" y="1942"/>
                      <a:pt x="1061" y="1941"/>
                    </a:cubicBezTo>
                    <a:lnTo>
                      <a:pt x="1073" y="2132"/>
                    </a:lnTo>
                    <a:cubicBezTo>
                      <a:pt x="1085" y="2132"/>
                      <a:pt x="1096" y="2132"/>
                      <a:pt x="1107" y="2132"/>
                    </a:cubicBezTo>
                    <a:cubicBezTo>
                      <a:pt x="1187" y="2132"/>
                      <a:pt x="1264" y="2123"/>
                      <a:pt x="1339" y="2106"/>
                    </a:cubicBezTo>
                    <a:lnTo>
                      <a:pt x="1122" y="1942"/>
                    </a:lnTo>
                    <a:close/>
                    <a:moveTo>
                      <a:pt x="1031" y="1939"/>
                    </a:moveTo>
                    <a:cubicBezTo>
                      <a:pt x="963" y="1933"/>
                      <a:pt x="898" y="1919"/>
                      <a:pt x="835" y="1897"/>
                    </a:cubicBezTo>
                    <a:lnTo>
                      <a:pt x="1018" y="2128"/>
                    </a:lnTo>
                    <a:cubicBezTo>
                      <a:pt x="1027" y="2129"/>
                      <a:pt x="1036" y="2130"/>
                      <a:pt x="1044" y="2130"/>
                    </a:cubicBezTo>
                    <a:lnTo>
                      <a:pt x="1031" y="1939"/>
                    </a:lnTo>
                    <a:close/>
                    <a:moveTo>
                      <a:pt x="786" y="1879"/>
                    </a:moveTo>
                    <a:cubicBezTo>
                      <a:pt x="732" y="1856"/>
                      <a:pt x="681" y="1828"/>
                      <a:pt x="634" y="1795"/>
                    </a:cubicBezTo>
                    <a:lnTo>
                      <a:pt x="570" y="1795"/>
                    </a:lnTo>
                    <a:lnTo>
                      <a:pt x="582" y="1988"/>
                    </a:lnTo>
                    <a:cubicBezTo>
                      <a:pt x="596" y="1996"/>
                      <a:pt x="609" y="2003"/>
                      <a:pt x="623" y="2011"/>
                    </a:cubicBezTo>
                    <a:lnTo>
                      <a:pt x="786" y="1879"/>
                    </a:lnTo>
                    <a:close/>
                    <a:moveTo>
                      <a:pt x="593" y="1766"/>
                    </a:moveTo>
                    <a:cubicBezTo>
                      <a:pt x="584" y="1759"/>
                      <a:pt x="576" y="1752"/>
                      <a:pt x="567" y="1744"/>
                    </a:cubicBezTo>
                    <a:lnTo>
                      <a:pt x="568" y="1766"/>
                    </a:lnTo>
                    <a:lnTo>
                      <a:pt x="593" y="1766"/>
                    </a:lnTo>
                    <a:close/>
                    <a:moveTo>
                      <a:pt x="536" y="1717"/>
                    </a:moveTo>
                    <a:cubicBezTo>
                      <a:pt x="527" y="1708"/>
                      <a:pt x="518" y="1699"/>
                      <a:pt x="509" y="1691"/>
                    </a:cubicBezTo>
                    <a:lnTo>
                      <a:pt x="337" y="1784"/>
                    </a:lnTo>
                    <a:cubicBezTo>
                      <a:pt x="400" y="1855"/>
                      <a:pt x="472" y="1917"/>
                      <a:pt x="552" y="1969"/>
                    </a:cubicBezTo>
                    <a:lnTo>
                      <a:pt x="536" y="1717"/>
                    </a:lnTo>
                    <a:close/>
                    <a:moveTo>
                      <a:pt x="489" y="1669"/>
                    </a:moveTo>
                    <a:cubicBezTo>
                      <a:pt x="473" y="1651"/>
                      <a:pt x="457" y="1633"/>
                      <a:pt x="443" y="1614"/>
                    </a:cubicBezTo>
                    <a:lnTo>
                      <a:pt x="406" y="1714"/>
                    </a:lnTo>
                    <a:lnTo>
                      <a:pt x="489" y="1669"/>
                    </a:lnTo>
                    <a:close/>
                    <a:moveTo>
                      <a:pt x="422" y="1586"/>
                    </a:moveTo>
                    <a:cubicBezTo>
                      <a:pt x="418" y="1580"/>
                      <a:pt x="414" y="1574"/>
                      <a:pt x="410" y="1568"/>
                    </a:cubicBezTo>
                    <a:lnTo>
                      <a:pt x="131" y="1420"/>
                    </a:lnTo>
                    <a:cubicBezTo>
                      <a:pt x="171" y="1546"/>
                      <a:pt x="235" y="1662"/>
                      <a:pt x="318" y="1762"/>
                    </a:cubicBezTo>
                    <a:lnTo>
                      <a:pt x="368" y="1735"/>
                    </a:lnTo>
                    <a:lnTo>
                      <a:pt x="422" y="1586"/>
                    </a:lnTo>
                    <a:close/>
                    <a:moveTo>
                      <a:pt x="380" y="1519"/>
                    </a:moveTo>
                    <a:cubicBezTo>
                      <a:pt x="363" y="1488"/>
                      <a:pt x="347" y="1456"/>
                      <a:pt x="333" y="1422"/>
                    </a:cubicBezTo>
                    <a:lnTo>
                      <a:pt x="333" y="1494"/>
                    </a:lnTo>
                    <a:lnTo>
                      <a:pt x="380" y="1519"/>
                    </a:lnTo>
                    <a:close/>
                    <a:moveTo>
                      <a:pt x="304" y="1339"/>
                    </a:moveTo>
                    <a:cubicBezTo>
                      <a:pt x="291" y="1293"/>
                      <a:pt x="282" y="1245"/>
                      <a:pt x="276" y="1196"/>
                    </a:cubicBezTo>
                    <a:lnTo>
                      <a:pt x="94" y="1263"/>
                    </a:lnTo>
                    <a:cubicBezTo>
                      <a:pt x="100" y="1303"/>
                      <a:pt x="108" y="1342"/>
                      <a:pt x="119" y="1381"/>
                    </a:cubicBezTo>
                    <a:lnTo>
                      <a:pt x="305" y="1479"/>
                    </a:lnTo>
                    <a:lnTo>
                      <a:pt x="304" y="1339"/>
                    </a:lnTo>
                    <a:close/>
                    <a:moveTo>
                      <a:pt x="274" y="1166"/>
                    </a:moveTo>
                    <a:cubicBezTo>
                      <a:pt x="272" y="1147"/>
                      <a:pt x="272" y="1127"/>
                      <a:pt x="272" y="1107"/>
                    </a:cubicBezTo>
                    <a:cubicBezTo>
                      <a:pt x="272" y="1097"/>
                      <a:pt x="272" y="1087"/>
                      <a:pt x="272" y="1077"/>
                    </a:cubicBezTo>
                    <a:lnTo>
                      <a:pt x="135" y="1020"/>
                    </a:lnTo>
                    <a:lnTo>
                      <a:pt x="83" y="1074"/>
                    </a:lnTo>
                    <a:cubicBezTo>
                      <a:pt x="82" y="1085"/>
                      <a:pt x="82" y="1096"/>
                      <a:pt x="82" y="1107"/>
                    </a:cubicBezTo>
                    <a:cubicBezTo>
                      <a:pt x="82" y="1150"/>
                      <a:pt x="85" y="1192"/>
                      <a:pt x="90" y="1233"/>
                    </a:cubicBezTo>
                    <a:lnTo>
                      <a:pt x="274" y="1166"/>
                    </a:lnTo>
                    <a:close/>
                    <a:moveTo>
                      <a:pt x="274" y="1046"/>
                    </a:moveTo>
                    <a:cubicBezTo>
                      <a:pt x="278" y="982"/>
                      <a:pt x="290" y="920"/>
                      <a:pt x="308" y="861"/>
                    </a:cubicBezTo>
                    <a:lnTo>
                      <a:pt x="306" y="845"/>
                    </a:lnTo>
                    <a:lnTo>
                      <a:pt x="157" y="998"/>
                    </a:lnTo>
                    <a:lnTo>
                      <a:pt x="274" y="1046"/>
                    </a:lnTo>
                    <a:close/>
                    <a:moveTo>
                      <a:pt x="330" y="800"/>
                    </a:moveTo>
                    <a:cubicBezTo>
                      <a:pt x="341" y="771"/>
                      <a:pt x="355" y="742"/>
                      <a:pt x="369" y="715"/>
                    </a:cubicBezTo>
                    <a:lnTo>
                      <a:pt x="315" y="686"/>
                    </a:lnTo>
                    <a:lnTo>
                      <a:pt x="330" y="800"/>
                    </a:lnTo>
                    <a:close/>
                    <a:moveTo>
                      <a:pt x="384" y="689"/>
                    </a:moveTo>
                    <a:cubicBezTo>
                      <a:pt x="395" y="669"/>
                      <a:pt x="408" y="650"/>
                      <a:pt x="421" y="631"/>
                    </a:cubicBezTo>
                    <a:lnTo>
                      <a:pt x="473" y="302"/>
                    </a:lnTo>
                    <a:cubicBezTo>
                      <a:pt x="369" y="384"/>
                      <a:pt x="282" y="485"/>
                      <a:pt x="216" y="601"/>
                    </a:cubicBezTo>
                    <a:lnTo>
                      <a:pt x="384" y="689"/>
                    </a:lnTo>
                    <a:close/>
                    <a:moveTo>
                      <a:pt x="458" y="581"/>
                    </a:moveTo>
                    <a:cubicBezTo>
                      <a:pt x="470" y="567"/>
                      <a:pt x="481" y="553"/>
                      <a:pt x="494" y="540"/>
                    </a:cubicBezTo>
                    <a:lnTo>
                      <a:pt x="466" y="534"/>
                    </a:lnTo>
                    <a:lnTo>
                      <a:pt x="458" y="581"/>
                    </a:lnTo>
                    <a:close/>
                    <a:moveTo>
                      <a:pt x="517" y="516"/>
                    </a:moveTo>
                    <a:cubicBezTo>
                      <a:pt x="557" y="475"/>
                      <a:pt x="602" y="439"/>
                      <a:pt x="650" y="408"/>
                    </a:cubicBezTo>
                    <a:lnTo>
                      <a:pt x="581" y="227"/>
                    </a:lnTo>
                    <a:cubicBezTo>
                      <a:pt x="555" y="243"/>
                      <a:pt x="531" y="259"/>
                      <a:pt x="507" y="276"/>
                    </a:cubicBezTo>
                    <a:lnTo>
                      <a:pt x="470" y="505"/>
                    </a:lnTo>
                    <a:lnTo>
                      <a:pt x="517" y="516"/>
                    </a:lnTo>
                    <a:close/>
                    <a:moveTo>
                      <a:pt x="675" y="392"/>
                    </a:moveTo>
                    <a:cubicBezTo>
                      <a:pt x="715" y="368"/>
                      <a:pt x="758" y="346"/>
                      <a:pt x="802" y="329"/>
                    </a:cubicBezTo>
                    <a:lnTo>
                      <a:pt x="649" y="190"/>
                    </a:lnTo>
                    <a:cubicBezTo>
                      <a:pt x="635" y="197"/>
                      <a:pt x="620" y="205"/>
                      <a:pt x="606" y="213"/>
                    </a:cubicBezTo>
                    <a:lnTo>
                      <a:pt x="675" y="392"/>
                    </a:lnTo>
                    <a:close/>
                    <a:moveTo>
                      <a:pt x="833" y="318"/>
                    </a:moveTo>
                    <a:cubicBezTo>
                      <a:pt x="851" y="312"/>
                      <a:pt x="869" y="306"/>
                      <a:pt x="887" y="301"/>
                    </a:cubicBezTo>
                    <a:lnTo>
                      <a:pt x="969" y="91"/>
                    </a:lnTo>
                    <a:cubicBezTo>
                      <a:pt x="866" y="105"/>
                      <a:pt x="768" y="134"/>
                      <a:pt x="677" y="176"/>
                    </a:cubicBezTo>
                    <a:lnTo>
                      <a:pt x="833" y="318"/>
                    </a:lnTo>
                    <a:close/>
                    <a:moveTo>
                      <a:pt x="1003" y="87"/>
                    </a:moveTo>
                    <a:lnTo>
                      <a:pt x="962" y="191"/>
                    </a:lnTo>
                    <a:lnTo>
                      <a:pt x="1274" y="198"/>
                    </a:lnTo>
                    <a:lnTo>
                      <a:pt x="1184" y="85"/>
                    </a:lnTo>
                    <a:cubicBezTo>
                      <a:pt x="1158" y="83"/>
                      <a:pt x="1133" y="82"/>
                      <a:pt x="1107" y="82"/>
                    </a:cubicBezTo>
                    <a:cubicBezTo>
                      <a:pt x="1072" y="82"/>
                      <a:pt x="1037" y="84"/>
                      <a:pt x="1003" y="87"/>
                    </a:cubicBezTo>
                    <a:close/>
                    <a:moveTo>
                      <a:pt x="1924" y="488"/>
                    </a:moveTo>
                    <a:lnTo>
                      <a:pt x="1896" y="778"/>
                    </a:lnTo>
                    <a:lnTo>
                      <a:pt x="2093" y="826"/>
                    </a:lnTo>
                    <a:cubicBezTo>
                      <a:pt x="2058" y="702"/>
                      <a:pt x="2000" y="588"/>
                      <a:pt x="1924" y="488"/>
                    </a:cubicBezTo>
                    <a:close/>
                    <a:moveTo>
                      <a:pt x="2121" y="1258"/>
                    </a:moveTo>
                    <a:lnTo>
                      <a:pt x="1936" y="1381"/>
                    </a:lnTo>
                    <a:lnTo>
                      <a:pt x="1933" y="1612"/>
                    </a:lnTo>
                    <a:lnTo>
                      <a:pt x="1980" y="1644"/>
                    </a:lnTo>
                    <a:cubicBezTo>
                      <a:pt x="2051" y="1529"/>
                      <a:pt x="2100" y="1398"/>
                      <a:pt x="2121" y="1258"/>
                    </a:cubicBezTo>
                    <a:close/>
                    <a:moveTo>
                      <a:pt x="1965" y="1668"/>
                    </a:moveTo>
                    <a:lnTo>
                      <a:pt x="1812" y="1564"/>
                    </a:lnTo>
                    <a:lnTo>
                      <a:pt x="1712" y="1935"/>
                    </a:lnTo>
                    <a:cubicBezTo>
                      <a:pt x="1811" y="1862"/>
                      <a:pt x="1897" y="1772"/>
                      <a:pt x="1965" y="1668"/>
                    </a:cubicBezTo>
                    <a:close/>
                    <a:moveTo>
                      <a:pt x="978" y="2124"/>
                    </a:moveTo>
                    <a:lnTo>
                      <a:pt x="803" y="1903"/>
                    </a:lnTo>
                    <a:lnTo>
                      <a:pt x="651" y="2025"/>
                    </a:lnTo>
                    <a:cubicBezTo>
                      <a:pt x="752" y="2075"/>
                      <a:pt x="862" y="2109"/>
                      <a:pt x="978" y="2124"/>
                    </a:cubicBezTo>
                    <a:close/>
                    <a:moveTo>
                      <a:pt x="85" y="1030"/>
                    </a:moveTo>
                    <a:lnTo>
                      <a:pt x="302" y="808"/>
                    </a:lnTo>
                    <a:lnTo>
                      <a:pt x="284" y="669"/>
                    </a:lnTo>
                    <a:lnTo>
                      <a:pt x="202" y="626"/>
                    </a:lnTo>
                    <a:cubicBezTo>
                      <a:pt x="137" y="748"/>
                      <a:pt x="96" y="885"/>
                      <a:pt x="85" y="1030"/>
                    </a:cubicBezTo>
                    <a:close/>
                  </a:path>
                </a:pathLst>
              </a:custGeom>
              <a:solidFill>
                <a:schemeClr val="bg1">
                  <a:lumMod val="50000"/>
                </a:schemeClr>
              </a:solidFill>
              <a:ln w="9525">
                <a:noFill/>
              </a:ln>
            </p:spPr>
            <p:txBody>
              <a:bodyPr/>
              <a:lstStyle/>
              <a:p>
                <a:endParaRPr lang="zh-CN" altLang="en-US">
                  <a:solidFill>
                    <a:schemeClr val="tx1"/>
                  </a:solidFill>
                  <a:latin typeface="楷体" panose="02010609060101010101" charset="-122"/>
                  <a:ea typeface="楷体" panose="02010609060101010101" charset="-122"/>
                </a:endParaRPr>
              </a:p>
            </p:txBody>
          </p:sp>
          <p:sp>
            <p:nvSpPr>
              <p:cNvPr id="125" name="TextBox 17"/>
              <p:cNvSpPr txBox="1"/>
              <p:nvPr/>
            </p:nvSpPr>
            <p:spPr>
              <a:xfrm>
                <a:off x="1840859" y="2631622"/>
                <a:ext cx="1097280" cy="1198880"/>
              </a:xfrm>
              <a:prstGeom prst="rect">
                <a:avLst/>
              </a:prstGeom>
              <a:noFill/>
              <a:ln w="9525">
                <a:noFill/>
              </a:ln>
            </p:spPr>
            <p:txBody>
              <a:bodyPr wrap="none">
                <a:spAutoFit/>
              </a:bodyPr>
              <a:lstStyle/>
              <a:p>
                <a:r>
                  <a:rPr lang="zh-CN" altLang="en-US" sz="7200" dirty="0">
                    <a:solidFill>
                      <a:schemeClr val="tx1"/>
                    </a:solidFill>
                    <a:latin typeface="楷体" panose="02010609060101010101" charset="-122"/>
                    <a:ea typeface="楷体" panose="02010609060101010101" charset="-122"/>
                  </a:rPr>
                  <a:t>壹</a:t>
                </a:r>
                <a:endParaRPr lang="zh-CN" altLang="en-US" sz="7200" dirty="0">
                  <a:solidFill>
                    <a:schemeClr val="tx1"/>
                  </a:solidFill>
                  <a:latin typeface="楷体" panose="02010609060101010101" charset="-122"/>
                  <a:ea typeface="楷体" panose="02010609060101010101" charset="-122"/>
                </a:endParaRPr>
              </a:p>
            </p:txBody>
          </p:sp>
        </p:grpSp>
      </p:grpSp>
      <p:grpSp>
        <p:nvGrpSpPr>
          <p:cNvPr id="126" name="组合 125"/>
          <p:cNvGrpSpPr/>
          <p:nvPr/>
        </p:nvGrpSpPr>
        <p:grpSpPr>
          <a:xfrm>
            <a:off x="8498558" y="1724419"/>
            <a:ext cx="2336800" cy="3452336"/>
            <a:chOff x="1459039" y="2041113"/>
            <a:chExt cx="2336800" cy="3452336"/>
          </a:xfrm>
        </p:grpSpPr>
        <p:sp>
          <p:nvSpPr>
            <p:cNvPr id="127" name="文本框 126"/>
            <p:cNvSpPr txBox="1"/>
            <p:nvPr/>
          </p:nvSpPr>
          <p:spPr>
            <a:xfrm>
              <a:off x="1459039" y="3869436"/>
              <a:ext cx="2336800" cy="1624013"/>
            </a:xfrm>
            <a:prstGeom prst="rect">
              <a:avLst/>
            </a:prstGeom>
            <a:noFill/>
          </p:spPr>
          <p:txBody>
            <a:bodyPr vert="eaVert" wrap="square" rtlCol="0">
              <a:spAutoFit/>
            </a:bodyPr>
            <a:lstStyle/>
            <a:p>
              <a:pPr>
                <a:lnSpc>
                  <a:spcPct val="200000"/>
                </a:lnSpc>
              </a:pPr>
              <a:r>
                <a:rPr lang="zh-CN" altLang="en-US" sz="1400" dirty="0">
                  <a:latin typeface="楷体" panose="02010609060101010101" charset="-122"/>
                  <a:ea typeface="楷体" panose="02010609060101010101" charset="-122"/>
                </a:rPr>
                <a:t>点击添加文本信息点击添加文本信息点击添加文本信息点击添加文本信息点击添加文本信息</a:t>
              </a:r>
              <a:endParaRPr lang="zh-CN" altLang="en-US" sz="1400" dirty="0">
                <a:latin typeface="楷体" panose="02010609060101010101" charset="-122"/>
                <a:ea typeface="楷体" panose="02010609060101010101" charset="-122"/>
              </a:endParaRPr>
            </a:p>
          </p:txBody>
        </p:sp>
        <p:grpSp>
          <p:nvGrpSpPr>
            <p:cNvPr id="128" name="组合 127"/>
            <p:cNvGrpSpPr/>
            <p:nvPr/>
          </p:nvGrpSpPr>
          <p:grpSpPr>
            <a:xfrm>
              <a:off x="1817457" y="2041113"/>
              <a:ext cx="1617663" cy="1624012"/>
              <a:chOff x="1586024" y="2491865"/>
              <a:chExt cx="1617663" cy="1624012"/>
            </a:xfrm>
          </p:grpSpPr>
          <p:sp>
            <p:nvSpPr>
              <p:cNvPr id="129" name="Freeform 5"/>
              <p:cNvSpPr>
                <a:spLocks noEditPoints="1"/>
              </p:cNvSpPr>
              <p:nvPr/>
            </p:nvSpPr>
            <p:spPr>
              <a:xfrm>
                <a:off x="1586024" y="2491865"/>
                <a:ext cx="1617663" cy="1624012"/>
              </a:xfrm>
              <a:custGeom>
                <a:avLst/>
                <a:gdLst/>
                <a:ahLst/>
                <a:cxnLst>
                  <a:cxn ang="0">
                    <a:pos x="1617725" y="811398"/>
                  </a:cxn>
                  <a:cxn ang="0">
                    <a:pos x="808863" y="1380183"/>
                  </a:cxn>
                  <a:cxn ang="0">
                    <a:pos x="821284" y="199368"/>
                  </a:cxn>
                  <a:cxn ang="0">
                    <a:pos x="808863" y="199368"/>
                  </a:cxn>
                  <a:cxn ang="0">
                    <a:pos x="853434" y="164185"/>
                  </a:cxn>
                  <a:cxn ang="0">
                    <a:pos x="1125247" y="130469"/>
                  </a:cxn>
                  <a:cxn ang="0">
                    <a:pos x="1173472" y="320308"/>
                  </a:cxn>
                  <a:cxn ang="0">
                    <a:pos x="1144245" y="139997"/>
                  </a:cxn>
                  <a:cxn ang="0">
                    <a:pos x="1208544" y="343030"/>
                  </a:cxn>
                  <a:cxn ang="0">
                    <a:pos x="1357603" y="300518"/>
                  </a:cxn>
                  <a:cxn ang="0">
                    <a:pos x="1364910" y="558523"/>
                  </a:cxn>
                  <a:cxn ang="0">
                    <a:pos x="1281612" y="423657"/>
                  </a:cxn>
                  <a:cxn ang="0">
                    <a:pos x="1557809" y="825324"/>
                  </a:cxn>
                  <a:cxn ang="0">
                    <a:pos x="1415327" y="740300"/>
                  </a:cxn>
                  <a:cxn ang="0">
                    <a:pos x="1415327" y="740300"/>
                  </a:cxn>
                  <a:cxn ang="0">
                    <a:pos x="1553425" y="894224"/>
                  </a:cxn>
                  <a:cxn ang="0">
                    <a:pos x="1332029" y="1126575"/>
                  </a:cxn>
                  <a:cxn ang="0">
                    <a:pos x="1224619" y="1259976"/>
                  </a:cxn>
                  <a:cxn ang="0">
                    <a:pos x="1087982" y="1355995"/>
                  </a:cxn>
                  <a:cxn ang="0">
                    <a:pos x="1207083" y="1276101"/>
                  </a:cxn>
                  <a:cxn ang="0">
                    <a:pos x="1066792" y="1517248"/>
                  </a:cxn>
                  <a:cxn ang="0">
                    <a:pos x="775251" y="1422695"/>
                  </a:cxn>
                  <a:cxn ang="0">
                    <a:pos x="819823" y="1423428"/>
                  </a:cxn>
                  <a:cxn ang="0">
                    <a:pos x="762830" y="1561227"/>
                  </a:cxn>
                  <a:cxn ang="0">
                    <a:pos x="416487" y="1315681"/>
                  </a:cxn>
                  <a:cxn ang="0">
                    <a:pos x="433293" y="1294425"/>
                  </a:cxn>
                  <a:cxn ang="0">
                    <a:pos x="391644" y="1258510"/>
                  </a:cxn>
                  <a:cxn ang="0">
                    <a:pos x="391644" y="1258510"/>
                  </a:cxn>
                  <a:cxn ang="0">
                    <a:pos x="357302" y="1223327"/>
                  </a:cxn>
                  <a:cxn ang="0">
                    <a:pos x="232356" y="1291493"/>
                  </a:cxn>
                  <a:cxn ang="0">
                    <a:pos x="243316" y="1042284"/>
                  </a:cxn>
                  <a:cxn ang="0">
                    <a:pos x="201668" y="876632"/>
                  </a:cxn>
                  <a:cxn ang="0">
                    <a:pos x="222127" y="981447"/>
                  </a:cxn>
                  <a:cxn ang="0">
                    <a:pos x="98642" y="747630"/>
                  </a:cxn>
                  <a:cxn ang="0">
                    <a:pos x="200206" y="854643"/>
                  </a:cxn>
                  <a:cxn ang="0">
                    <a:pos x="114717" y="731504"/>
                  </a:cxn>
                  <a:cxn ang="0">
                    <a:pos x="230164" y="502818"/>
                  </a:cxn>
                  <a:cxn ang="0">
                    <a:pos x="345612" y="221357"/>
                  </a:cxn>
                  <a:cxn ang="0">
                    <a:pos x="360956" y="395804"/>
                  </a:cxn>
                  <a:cxn ang="0">
                    <a:pos x="474942" y="299052"/>
                  </a:cxn>
                  <a:cxn ang="0">
                    <a:pos x="377761" y="378213"/>
                  </a:cxn>
                  <a:cxn ang="0">
                    <a:pos x="442792" y="156123"/>
                  </a:cxn>
                  <a:cxn ang="0">
                    <a:pos x="708029" y="66700"/>
                  </a:cxn>
                  <a:cxn ang="0">
                    <a:pos x="702914" y="139997"/>
                  </a:cxn>
                  <a:cxn ang="0">
                    <a:pos x="732872" y="63768"/>
                  </a:cxn>
                  <a:cxn ang="0">
                    <a:pos x="1405828" y="357689"/>
                  </a:cxn>
                  <a:cxn ang="0">
                    <a:pos x="1446746" y="1205003"/>
                  </a:cxn>
                  <a:cxn ang="0">
                    <a:pos x="1250924" y="1418297"/>
                  </a:cxn>
                  <a:cxn ang="0">
                    <a:pos x="475673" y="1484265"/>
                  </a:cxn>
                  <a:cxn ang="0">
                    <a:pos x="207513" y="490357"/>
                  </a:cxn>
                </a:cxnLst>
                <a:rect l="0" t="0" r="0" b="0"/>
                <a:pathLst>
                  <a:path w="2214" h="2214">
                    <a:moveTo>
                      <a:pt x="1107" y="0"/>
                    </a:moveTo>
                    <a:cubicBezTo>
                      <a:pt x="496" y="0"/>
                      <a:pt x="0" y="496"/>
                      <a:pt x="0" y="1107"/>
                    </a:cubicBezTo>
                    <a:cubicBezTo>
                      <a:pt x="0" y="1718"/>
                      <a:pt x="496" y="2214"/>
                      <a:pt x="1107" y="2214"/>
                    </a:cubicBezTo>
                    <a:cubicBezTo>
                      <a:pt x="1718" y="2214"/>
                      <a:pt x="2214" y="1718"/>
                      <a:pt x="2214" y="1107"/>
                    </a:cubicBezTo>
                    <a:cubicBezTo>
                      <a:pt x="2214" y="496"/>
                      <a:pt x="1718" y="0"/>
                      <a:pt x="1107" y="0"/>
                    </a:cubicBezTo>
                    <a:close/>
                    <a:moveTo>
                      <a:pt x="1107" y="331"/>
                    </a:moveTo>
                    <a:cubicBezTo>
                      <a:pt x="1536" y="331"/>
                      <a:pt x="1883" y="679"/>
                      <a:pt x="1883" y="1107"/>
                    </a:cubicBezTo>
                    <a:cubicBezTo>
                      <a:pt x="1883" y="1536"/>
                      <a:pt x="1536" y="1883"/>
                      <a:pt x="1107" y="1883"/>
                    </a:cubicBezTo>
                    <a:cubicBezTo>
                      <a:pt x="679" y="1883"/>
                      <a:pt x="331" y="1536"/>
                      <a:pt x="331" y="1107"/>
                    </a:cubicBezTo>
                    <a:cubicBezTo>
                      <a:pt x="331" y="679"/>
                      <a:pt x="679" y="331"/>
                      <a:pt x="1107" y="331"/>
                    </a:cubicBezTo>
                    <a:close/>
                    <a:moveTo>
                      <a:pt x="1107" y="272"/>
                    </a:moveTo>
                    <a:cubicBezTo>
                      <a:pt x="1113" y="272"/>
                      <a:pt x="1118" y="272"/>
                      <a:pt x="1124" y="272"/>
                    </a:cubicBezTo>
                    <a:lnTo>
                      <a:pt x="1138" y="224"/>
                    </a:lnTo>
                    <a:lnTo>
                      <a:pt x="950" y="220"/>
                    </a:lnTo>
                    <a:lnTo>
                      <a:pt x="922" y="292"/>
                    </a:lnTo>
                    <a:cubicBezTo>
                      <a:pt x="981" y="279"/>
                      <a:pt x="1043" y="272"/>
                      <a:pt x="1107" y="272"/>
                    </a:cubicBezTo>
                    <a:close/>
                    <a:moveTo>
                      <a:pt x="1154" y="273"/>
                    </a:moveTo>
                    <a:cubicBezTo>
                      <a:pt x="1227" y="277"/>
                      <a:pt x="1298" y="291"/>
                      <a:pt x="1366" y="313"/>
                    </a:cubicBezTo>
                    <a:lnTo>
                      <a:pt x="1298" y="227"/>
                    </a:lnTo>
                    <a:lnTo>
                      <a:pt x="1168" y="224"/>
                    </a:lnTo>
                    <a:lnTo>
                      <a:pt x="1154" y="273"/>
                    </a:lnTo>
                    <a:close/>
                    <a:moveTo>
                      <a:pt x="1418" y="332"/>
                    </a:moveTo>
                    <a:lnTo>
                      <a:pt x="1420" y="332"/>
                    </a:lnTo>
                    <a:lnTo>
                      <a:pt x="1540" y="178"/>
                    </a:lnTo>
                    <a:cubicBezTo>
                      <a:pt x="1442" y="132"/>
                      <a:pt x="1336" y="101"/>
                      <a:pt x="1224" y="89"/>
                    </a:cubicBezTo>
                    <a:lnTo>
                      <a:pt x="1418" y="332"/>
                    </a:lnTo>
                    <a:close/>
                    <a:moveTo>
                      <a:pt x="1448" y="344"/>
                    </a:moveTo>
                    <a:cubicBezTo>
                      <a:pt x="1504" y="369"/>
                      <a:pt x="1557" y="401"/>
                      <a:pt x="1606" y="437"/>
                    </a:cubicBezTo>
                    <a:lnTo>
                      <a:pt x="1651" y="439"/>
                    </a:lnTo>
                    <a:lnTo>
                      <a:pt x="1626" y="223"/>
                    </a:lnTo>
                    <a:cubicBezTo>
                      <a:pt x="1607" y="212"/>
                      <a:pt x="1587" y="201"/>
                      <a:pt x="1566" y="190"/>
                    </a:cubicBezTo>
                    <a:lnTo>
                      <a:pt x="1566" y="191"/>
                    </a:lnTo>
                    <a:lnTo>
                      <a:pt x="1448" y="344"/>
                    </a:lnTo>
                    <a:close/>
                    <a:moveTo>
                      <a:pt x="1645" y="468"/>
                    </a:moveTo>
                    <a:cubicBezTo>
                      <a:pt x="1648" y="470"/>
                      <a:pt x="1651" y="473"/>
                      <a:pt x="1655" y="476"/>
                    </a:cubicBezTo>
                    <a:lnTo>
                      <a:pt x="1654" y="468"/>
                    </a:lnTo>
                    <a:lnTo>
                      <a:pt x="1645" y="468"/>
                    </a:lnTo>
                    <a:close/>
                    <a:moveTo>
                      <a:pt x="1687" y="506"/>
                    </a:moveTo>
                    <a:cubicBezTo>
                      <a:pt x="1704" y="522"/>
                      <a:pt x="1720" y="539"/>
                      <a:pt x="1735" y="556"/>
                    </a:cubicBezTo>
                    <a:lnTo>
                      <a:pt x="1858" y="410"/>
                    </a:lnTo>
                    <a:cubicBezTo>
                      <a:pt x="1799" y="346"/>
                      <a:pt x="1732" y="290"/>
                      <a:pt x="1658" y="242"/>
                    </a:cubicBezTo>
                    <a:lnTo>
                      <a:pt x="1687" y="506"/>
                    </a:lnTo>
                    <a:close/>
                    <a:moveTo>
                      <a:pt x="1754" y="578"/>
                    </a:moveTo>
                    <a:cubicBezTo>
                      <a:pt x="1799" y="634"/>
                      <a:pt x="1838" y="696"/>
                      <a:pt x="1868" y="762"/>
                    </a:cubicBezTo>
                    <a:lnTo>
                      <a:pt x="1898" y="458"/>
                    </a:lnTo>
                    <a:lnTo>
                      <a:pt x="1901" y="459"/>
                    </a:lnTo>
                    <a:cubicBezTo>
                      <a:pt x="1893" y="450"/>
                      <a:pt x="1886" y="441"/>
                      <a:pt x="1878" y="432"/>
                    </a:cubicBezTo>
                    <a:lnTo>
                      <a:pt x="1754" y="578"/>
                    </a:lnTo>
                    <a:close/>
                    <a:moveTo>
                      <a:pt x="1887" y="806"/>
                    </a:moveTo>
                    <a:cubicBezTo>
                      <a:pt x="1906" y="856"/>
                      <a:pt x="1920" y="907"/>
                      <a:pt x="1930" y="961"/>
                    </a:cubicBezTo>
                    <a:lnTo>
                      <a:pt x="2090" y="1127"/>
                    </a:lnTo>
                    <a:lnTo>
                      <a:pt x="2132" y="1126"/>
                    </a:lnTo>
                    <a:cubicBezTo>
                      <a:pt x="2132" y="1120"/>
                      <a:pt x="2132" y="1113"/>
                      <a:pt x="2132" y="1107"/>
                    </a:cubicBezTo>
                    <a:cubicBezTo>
                      <a:pt x="2132" y="1021"/>
                      <a:pt x="2121" y="938"/>
                      <a:pt x="2102" y="858"/>
                    </a:cubicBezTo>
                    <a:lnTo>
                      <a:pt x="1887" y="806"/>
                    </a:lnTo>
                    <a:close/>
                    <a:moveTo>
                      <a:pt x="1937" y="1010"/>
                    </a:moveTo>
                    <a:cubicBezTo>
                      <a:pt x="1941" y="1042"/>
                      <a:pt x="1942" y="1074"/>
                      <a:pt x="1942" y="1107"/>
                    </a:cubicBezTo>
                    <a:cubicBezTo>
                      <a:pt x="1942" y="1114"/>
                      <a:pt x="1942" y="1121"/>
                      <a:pt x="1942" y="1128"/>
                    </a:cubicBezTo>
                    <a:lnTo>
                      <a:pt x="2050" y="1127"/>
                    </a:lnTo>
                    <a:lnTo>
                      <a:pt x="1937" y="1010"/>
                    </a:lnTo>
                    <a:close/>
                    <a:moveTo>
                      <a:pt x="1941" y="1157"/>
                    </a:moveTo>
                    <a:cubicBezTo>
                      <a:pt x="1940" y="1165"/>
                      <a:pt x="1940" y="1172"/>
                      <a:pt x="1939" y="1180"/>
                    </a:cubicBezTo>
                    <a:lnTo>
                      <a:pt x="1937" y="1346"/>
                    </a:lnTo>
                    <a:lnTo>
                      <a:pt x="2126" y="1220"/>
                    </a:lnTo>
                    <a:cubicBezTo>
                      <a:pt x="2128" y="1199"/>
                      <a:pt x="2130" y="1177"/>
                      <a:pt x="2131" y="1155"/>
                    </a:cubicBezTo>
                    <a:lnTo>
                      <a:pt x="1941" y="1157"/>
                    </a:lnTo>
                    <a:close/>
                    <a:moveTo>
                      <a:pt x="1908" y="1346"/>
                    </a:moveTo>
                    <a:cubicBezTo>
                      <a:pt x="1888" y="1414"/>
                      <a:pt x="1859" y="1478"/>
                      <a:pt x="1823" y="1537"/>
                    </a:cubicBezTo>
                    <a:lnTo>
                      <a:pt x="1904" y="1592"/>
                    </a:lnTo>
                    <a:lnTo>
                      <a:pt x="1908" y="1346"/>
                    </a:lnTo>
                    <a:close/>
                    <a:moveTo>
                      <a:pt x="1767" y="1619"/>
                    </a:moveTo>
                    <a:cubicBezTo>
                      <a:pt x="1740" y="1655"/>
                      <a:pt x="1709" y="1688"/>
                      <a:pt x="1676" y="1719"/>
                    </a:cubicBezTo>
                    <a:lnTo>
                      <a:pt x="1734" y="1741"/>
                    </a:lnTo>
                    <a:lnTo>
                      <a:pt x="1767" y="1619"/>
                    </a:lnTo>
                    <a:close/>
                    <a:moveTo>
                      <a:pt x="1652" y="1741"/>
                    </a:moveTo>
                    <a:cubicBezTo>
                      <a:pt x="1602" y="1783"/>
                      <a:pt x="1548" y="1820"/>
                      <a:pt x="1489" y="1850"/>
                    </a:cubicBezTo>
                    <a:lnTo>
                      <a:pt x="1489" y="2059"/>
                    </a:lnTo>
                    <a:cubicBezTo>
                      <a:pt x="1554" y="2032"/>
                      <a:pt x="1616" y="1999"/>
                      <a:pt x="1674" y="1961"/>
                    </a:cubicBezTo>
                    <a:lnTo>
                      <a:pt x="1726" y="1770"/>
                    </a:lnTo>
                    <a:lnTo>
                      <a:pt x="1652" y="1741"/>
                    </a:lnTo>
                    <a:close/>
                    <a:moveTo>
                      <a:pt x="1460" y="1864"/>
                    </a:moveTo>
                    <a:cubicBezTo>
                      <a:pt x="1370" y="1906"/>
                      <a:pt x="1272" y="1933"/>
                      <a:pt x="1168" y="1940"/>
                    </a:cubicBezTo>
                    <a:lnTo>
                      <a:pt x="1375" y="2097"/>
                    </a:lnTo>
                    <a:cubicBezTo>
                      <a:pt x="1404" y="2089"/>
                      <a:pt x="1432" y="2080"/>
                      <a:pt x="1460" y="2070"/>
                    </a:cubicBezTo>
                    <a:lnTo>
                      <a:pt x="1460" y="1864"/>
                    </a:lnTo>
                    <a:close/>
                    <a:moveTo>
                      <a:pt x="1122" y="1942"/>
                    </a:moveTo>
                    <a:cubicBezTo>
                      <a:pt x="1117" y="1942"/>
                      <a:pt x="1112" y="1942"/>
                      <a:pt x="1107" y="1942"/>
                    </a:cubicBezTo>
                    <a:cubicBezTo>
                      <a:pt x="1091" y="1942"/>
                      <a:pt x="1076" y="1942"/>
                      <a:pt x="1061" y="1941"/>
                    </a:cubicBezTo>
                    <a:lnTo>
                      <a:pt x="1073" y="2132"/>
                    </a:lnTo>
                    <a:cubicBezTo>
                      <a:pt x="1085" y="2132"/>
                      <a:pt x="1096" y="2132"/>
                      <a:pt x="1107" y="2132"/>
                    </a:cubicBezTo>
                    <a:cubicBezTo>
                      <a:pt x="1187" y="2132"/>
                      <a:pt x="1264" y="2123"/>
                      <a:pt x="1339" y="2106"/>
                    </a:cubicBezTo>
                    <a:lnTo>
                      <a:pt x="1122" y="1942"/>
                    </a:lnTo>
                    <a:close/>
                    <a:moveTo>
                      <a:pt x="1031" y="1939"/>
                    </a:moveTo>
                    <a:cubicBezTo>
                      <a:pt x="963" y="1933"/>
                      <a:pt x="898" y="1919"/>
                      <a:pt x="835" y="1897"/>
                    </a:cubicBezTo>
                    <a:lnTo>
                      <a:pt x="1018" y="2128"/>
                    </a:lnTo>
                    <a:cubicBezTo>
                      <a:pt x="1027" y="2129"/>
                      <a:pt x="1036" y="2130"/>
                      <a:pt x="1044" y="2130"/>
                    </a:cubicBezTo>
                    <a:lnTo>
                      <a:pt x="1031" y="1939"/>
                    </a:lnTo>
                    <a:close/>
                    <a:moveTo>
                      <a:pt x="786" y="1879"/>
                    </a:moveTo>
                    <a:cubicBezTo>
                      <a:pt x="732" y="1856"/>
                      <a:pt x="681" y="1828"/>
                      <a:pt x="634" y="1795"/>
                    </a:cubicBezTo>
                    <a:lnTo>
                      <a:pt x="570" y="1795"/>
                    </a:lnTo>
                    <a:lnTo>
                      <a:pt x="582" y="1988"/>
                    </a:lnTo>
                    <a:cubicBezTo>
                      <a:pt x="596" y="1996"/>
                      <a:pt x="609" y="2003"/>
                      <a:pt x="623" y="2011"/>
                    </a:cubicBezTo>
                    <a:lnTo>
                      <a:pt x="786" y="1879"/>
                    </a:lnTo>
                    <a:close/>
                    <a:moveTo>
                      <a:pt x="593" y="1766"/>
                    </a:moveTo>
                    <a:cubicBezTo>
                      <a:pt x="584" y="1759"/>
                      <a:pt x="576" y="1752"/>
                      <a:pt x="567" y="1744"/>
                    </a:cubicBezTo>
                    <a:lnTo>
                      <a:pt x="568" y="1766"/>
                    </a:lnTo>
                    <a:lnTo>
                      <a:pt x="593" y="1766"/>
                    </a:lnTo>
                    <a:close/>
                    <a:moveTo>
                      <a:pt x="536" y="1717"/>
                    </a:moveTo>
                    <a:cubicBezTo>
                      <a:pt x="527" y="1708"/>
                      <a:pt x="518" y="1699"/>
                      <a:pt x="509" y="1691"/>
                    </a:cubicBezTo>
                    <a:lnTo>
                      <a:pt x="337" y="1784"/>
                    </a:lnTo>
                    <a:cubicBezTo>
                      <a:pt x="400" y="1855"/>
                      <a:pt x="472" y="1917"/>
                      <a:pt x="552" y="1969"/>
                    </a:cubicBezTo>
                    <a:lnTo>
                      <a:pt x="536" y="1717"/>
                    </a:lnTo>
                    <a:close/>
                    <a:moveTo>
                      <a:pt x="489" y="1669"/>
                    </a:moveTo>
                    <a:cubicBezTo>
                      <a:pt x="473" y="1651"/>
                      <a:pt x="457" y="1633"/>
                      <a:pt x="443" y="1614"/>
                    </a:cubicBezTo>
                    <a:lnTo>
                      <a:pt x="406" y="1714"/>
                    </a:lnTo>
                    <a:lnTo>
                      <a:pt x="489" y="1669"/>
                    </a:lnTo>
                    <a:close/>
                    <a:moveTo>
                      <a:pt x="422" y="1586"/>
                    </a:moveTo>
                    <a:cubicBezTo>
                      <a:pt x="418" y="1580"/>
                      <a:pt x="414" y="1574"/>
                      <a:pt x="410" y="1568"/>
                    </a:cubicBezTo>
                    <a:lnTo>
                      <a:pt x="131" y="1420"/>
                    </a:lnTo>
                    <a:cubicBezTo>
                      <a:pt x="171" y="1546"/>
                      <a:pt x="235" y="1662"/>
                      <a:pt x="318" y="1762"/>
                    </a:cubicBezTo>
                    <a:lnTo>
                      <a:pt x="368" y="1735"/>
                    </a:lnTo>
                    <a:lnTo>
                      <a:pt x="422" y="1586"/>
                    </a:lnTo>
                    <a:close/>
                    <a:moveTo>
                      <a:pt x="380" y="1519"/>
                    </a:moveTo>
                    <a:cubicBezTo>
                      <a:pt x="363" y="1488"/>
                      <a:pt x="347" y="1456"/>
                      <a:pt x="333" y="1422"/>
                    </a:cubicBezTo>
                    <a:lnTo>
                      <a:pt x="333" y="1494"/>
                    </a:lnTo>
                    <a:lnTo>
                      <a:pt x="380" y="1519"/>
                    </a:lnTo>
                    <a:close/>
                    <a:moveTo>
                      <a:pt x="304" y="1339"/>
                    </a:moveTo>
                    <a:cubicBezTo>
                      <a:pt x="291" y="1293"/>
                      <a:pt x="282" y="1245"/>
                      <a:pt x="276" y="1196"/>
                    </a:cubicBezTo>
                    <a:lnTo>
                      <a:pt x="94" y="1263"/>
                    </a:lnTo>
                    <a:cubicBezTo>
                      <a:pt x="100" y="1303"/>
                      <a:pt x="108" y="1342"/>
                      <a:pt x="119" y="1381"/>
                    </a:cubicBezTo>
                    <a:lnTo>
                      <a:pt x="305" y="1479"/>
                    </a:lnTo>
                    <a:lnTo>
                      <a:pt x="304" y="1339"/>
                    </a:lnTo>
                    <a:close/>
                    <a:moveTo>
                      <a:pt x="274" y="1166"/>
                    </a:moveTo>
                    <a:cubicBezTo>
                      <a:pt x="272" y="1147"/>
                      <a:pt x="272" y="1127"/>
                      <a:pt x="272" y="1107"/>
                    </a:cubicBezTo>
                    <a:cubicBezTo>
                      <a:pt x="272" y="1097"/>
                      <a:pt x="272" y="1087"/>
                      <a:pt x="272" y="1077"/>
                    </a:cubicBezTo>
                    <a:lnTo>
                      <a:pt x="135" y="1020"/>
                    </a:lnTo>
                    <a:lnTo>
                      <a:pt x="83" y="1074"/>
                    </a:lnTo>
                    <a:cubicBezTo>
                      <a:pt x="82" y="1085"/>
                      <a:pt x="82" y="1096"/>
                      <a:pt x="82" y="1107"/>
                    </a:cubicBezTo>
                    <a:cubicBezTo>
                      <a:pt x="82" y="1150"/>
                      <a:pt x="85" y="1192"/>
                      <a:pt x="90" y="1233"/>
                    </a:cubicBezTo>
                    <a:lnTo>
                      <a:pt x="274" y="1166"/>
                    </a:lnTo>
                    <a:close/>
                    <a:moveTo>
                      <a:pt x="274" y="1046"/>
                    </a:moveTo>
                    <a:cubicBezTo>
                      <a:pt x="278" y="982"/>
                      <a:pt x="290" y="920"/>
                      <a:pt x="308" y="861"/>
                    </a:cubicBezTo>
                    <a:lnTo>
                      <a:pt x="306" y="845"/>
                    </a:lnTo>
                    <a:lnTo>
                      <a:pt x="157" y="998"/>
                    </a:lnTo>
                    <a:lnTo>
                      <a:pt x="274" y="1046"/>
                    </a:lnTo>
                    <a:close/>
                    <a:moveTo>
                      <a:pt x="330" y="800"/>
                    </a:moveTo>
                    <a:cubicBezTo>
                      <a:pt x="341" y="771"/>
                      <a:pt x="355" y="742"/>
                      <a:pt x="369" y="715"/>
                    </a:cubicBezTo>
                    <a:lnTo>
                      <a:pt x="315" y="686"/>
                    </a:lnTo>
                    <a:lnTo>
                      <a:pt x="330" y="800"/>
                    </a:lnTo>
                    <a:close/>
                    <a:moveTo>
                      <a:pt x="384" y="689"/>
                    </a:moveTo>
                    <a:cubicBezTo>
                      <a:pt x="395" y="669"/>
                      <a:pt x="408" y="650"/>
                      <a:pt x="421" y="631"/>
                    </a:cubicBezTo>
                    <a:lnTo>
                      <a:pt x="473" y="302"/>
                    </a:lnTo>
                    <a:cubicBezTo>
                      <a:pt x="369" y="384"/>
                      <a:pt x="282" y="485"/>
                      <a:pt x="216" y="601"/>
                    </a:cubicBezTo>
                    <a:lnTo>
                      <a:pt x="384" y="689"/>
                    </a:lnTo>
                    <a:close/>
                    <a:moveTo>
                      <a:pt x="458" y="581"/>
                    </a:moveTo>
                    <a:cubicBezTo>
                      <a:pt x="470" y="567"/>
                      <a:pt x="481" y="553"/>
                      <a:pt x="494" y="540"/>
                    </a:cubicBezTo>
                    <a:lnTo>
                      <a:pt x="466" y="534"/>
                    </a:lnTo>
                    <a:lnTo>
                      <a:pt x="458" y="581"/>
                    </a:lnTo>
                    <a:close/>
                    <a:moveTo>
                      <a:pt x="517" y="516"/>
                    </a:moveTo>
                    <a:cubicBezTo>
                      <a:pt x="557" y="475"/>
                      <a:pt x="602" y="439"/>
                      <a:pt x="650" y="408"/>
                    </a:cubicBezTo>
                    <a:lnTo>
                      <a:pt x="581" y="227"/>
                    </a:lnTo>
                    <a:cubicBezTo>
                      <a:pt x="555" y="243"/>
                      <a:pt x="531" y="259"/>
                      <a:pt x="507" y="276"/>
                    </a:cubicBezTo>
                    <a:lnTo>
                      <a:pt x="470" y="505"/>
                    </a:lnTo>
                    <a:lnTo>
                      <a:pt x="517" y="516"/>
                    </a:lnTo>
                    <a:close/>
                    <a:moveTo>
                      <a:pt x="675" y="392"/>
                    </a:moveTo>
                    <a:cubicBezTo>
                      <a:pt x="715" y="368"/>
                      <a:pt x="758" y="346"/>
                      <a:pt x="802" y="329"/>
                    </a:cubicBezTo>
                    <a:lnTo>
                      <a:pt x="649" y="190"/>
                    </a:lnTo>
                    <a:cubicBezTo>
                      <a:pt x="635" y="197"/>
                      <a:pt x="620" y="205"/>
                      <a:pt x="606" y="213"/>
                    </a:cubicBezTo>
                    <a:lnTo>
                      <a:pt x="675" y="392"/>
                    </a:lnTo>
                    <a:close/>
                    <a:moveTo>
                      <a:pt x="833" y="318"/>
                    </a:moveTo>
                    <a:cubicBezTo>
                      <a:pt x="851" y="312"/>
                      <a:pt x="869" y="306"/>
                      <a:pt x="887" y="301"/>
                    </a:cubicBezTo>
                    <a:lnTo>
                      <a:pt x="969" y="91"/>
                    </a:lnTo>
                    <a:cubicBezTo>
                      <a:pt x="866" y="105"/>
                      <a:pt x="768" y="134"/>
                      <a:pt x="677" y="176"/>
                    </a:cubicBezTo>
                    <a:lnTo>
                      <a:pt x="833" y="318"/>
                    </a:lnTo>
                    <a:close/>
                    <a:moveTo>
                      <a:pt x="1003" y="87"/>
                    </a:moveTo>
                    <a:lnTo>
                      <a:pt x="962" y="191"/>
                    </a:lnTo>
                    <a:lnTo>
                      <a:pt x="1274" y="198"/>
                    </a:lnTo>
                    <a:lnTo>
                      <a:pt x="1184" y="85"/>
                    </a:lnTo>
                    <a:cubicBezTo>
                      <a:pt x="1158" y="83"/>
                      <a:pt x="1133" y="82"/>
                      <a:pt x="1107" y="82"/>
                    </a:cubicBezTo>
                    <a:cubicBezTo>
                      <a:pt x="1072" y="82"/>
                      <a:pt x="1037" y="84"/>
                      <a:pt x="1003" y="87"/>
                    </a:cubicBezTo>
                    <a:close/>
                    <a:moveTo>
                      <a:pt x="1924" y="488"/>
                    </a:moveTo>
                    <a:lnTo>
                      <a:pt x="1896" y="778"/>
                    </a:lnTo>
                    <a:lnTo>
                      <a:pt x="2093" y="826"/>
                    </a:lnTo>
                    <a:cubicBezTo>
                      <a:pt x="2058" y="702"/>
                      <a:pt x="2000" y="588"/>
                      <a:pt x="1924" y="488"/>
                    </a:cubicBezTo>
                    <a:close/>
                    <a:moveTo>
                      <a:pt x="2121" y="1258"/>
                    </a:moveTo>
                    <a:lnTo>
                      <a:pt x="1936" y="1381"/>
                    </a:lnTo>
                    <a:lnTo>
                      <a:pt x="1933" y="1612"/>
                    </a:lnTo>
                    <a:lnTo>
                      <a:pt x="1980" y="1644"/>
                    </a:lnTo>
                    <a:cubicBezTo>
                      <a:pt x="2051" y="1529"/>
                      <a:pt x="2100" y="1398"/>
                      <a:pt x="2121" y="1258"/>
                    </a:cubicBezTo>
                    <a:close/>
                    <a:moveTo>
                      <a:pt x="1965" y="1668"/>
                    </a:moveTo>
                    <a:lnTo>
                      <a:pt x="1812" y="1564"/>
                    </a:lnTo>
                    <a:lnTo>
                      <a:pt x="1712" y="1935"/>
                    </a:lnTo>
                    <a:cubicBezTo>
                      <a:pt x="1811" y="1862"/>
                      <a:pt x="1897" y="1772"/>
                      <a:pt x="1965" y="1668"/>
                    </a:cubicBezTo>
                    <a:close/>
                    <a:moveTo>
                      <a:pt x="978" y="2124"/>
                    </a:moveTo>
                    <a:lnTo>
                      <a:pt x="803" y="1903"/>
                    </a:lnTo>
                    <a:lnTo>
                      <a:pt x="651" y="2025"/>
                    </a:lnTo>
                    <a:cubicBezTo>
                      <a:pt x="752" y="2075"/>
                      <a:pt x="862" y="2109"/>
                      <a:pt x="978" y="2124"/>
                    </a:cubicBezTo>
                    <a:close/>
                    <a:moveTo>
                      <a:pt x="85" y="1030"/>
                    </a:moveTo>
                    <a:lnTo>
                      <a:pt x="302" y="808"/>
                    </a:lnTo>
                    <a:lnTo>
                      <a:pt x="284" y="669"/>
                    </a:lnTo>
                    <a:lnTo>
                      <a:pt x="202" y="626"/>
                    </a:lnTo>
                    <a:cubicBezTo>
                      <a:pt x="137" y="748"/>
                      <a:pt x="96" y="885"/>
                      <a:pt x="85" y="1030"/>
                    </a:cubicBezTo>
                    <a:close/>
                  </a:path>
                </a:pathLst>
              </a:custGeom>
              <a:solidFill>
                <a:schemeClr val="bg1">
                  <a:lumMod val="50000"/>
                </a:schemeClr>
              </a:solidFill>
              <a:ln w="9525">
                <a:noFill/>
              </a:ln>
            </p:spPr>
            <p:txBody>
              <a:bodyPr/>
              <a:lstStyle/>
              <a:p>
                <a:endParaRPr lang="zh-CN" altLang="en-US">
                  <a:solidFill>
                    <a:schemeClr val="tx1"/>
                  </a:solidFill>
                  <a:latin typeface="楷体" panose="02010609060101010101" charset="-122"/>
                  <a:ea typeface="楷体" panose="02010609060101010101" charset="-122"/>
                </a:endParaRPr>
              </a:p>
            </p:txBody>
          </p:sp>
          <p:sp>
            <p:nvSpPr>
              <p:cNvPr id="130" name="TextBox 17"/>
              <p:cNvSpPr txBox="1"/>
              <p:nvPr/>
            </p:nvSpPr>
            <p:spPr>
              <a:xfrm>
                <a:off x="1840859" y="2631622"/>
                <a:ext cx="1097280" cy="1198880"/>
              </a:xfrm>
              <a:prstGeom prst="rect">
                <a:avLst/>
              </a:prstGeom>
              <a:noFill/>
              <a:ln w="9525">
                <a:noFill/>
              </a:ln>
            </p:spPr>
            <p:txBody>
              <a:bodyPr wrap="none">
                <a:spAutoFit/>
              </a:bodyPr>
              <a:lstStyle/>
              <a:p>
                <a:r>
                  <a:rPr lang="zh-CN" altLang="en-US" sz="7200" dirty="0">
                    <a:solidFill>
                      <a:schemeClr val="tx1"/>
                    </a:solidFill>
                    <a:latin typeface="楷体" panose="02010609060101010101" charset="-122"/>
                    <a:ea typeface="楷体" panose="02010609060101010101" charset="-122"/>
                  </a:rPr>
                  <a:t>贰</a:t>
                </a:r>
                <a:endParaRPr lang="zh-CN" altLang="en-US" sz="7200" dirty="0">
                  <a:solidFill>
                    <a:schemeClr val="tx1"/>
                  </a:solidFill>
                  <a:latin typeface="楷体" panose="02010609060101010101" charset="-122"/>
                  <a:ea typeface="楷体" panose="02010609060101010101" charset="-122"/>
                </a:endParaRPr>
              </a:p>
            </p:txBody>
          </p:sp>
        </p:grpSp>
      </p:grpSp>
    </p:spTree>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26"/>
                                        </p:tgtEl>
                                        <p:attrNameLst>
                                          <p:attrName>style.visibility</p:attrName>
                                        </p:attrNameLst>
                                      </p:cBhvr>
                                      <p:to>
                                        <p:strVal val="visible"/>
                                      </p:to>
                                    </p:set>
                                    <p:animEffect transition="in" filter="wipe(down)">
                                      <p:cBhvr>
                                        <p:cTn id="19"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525" y="734060"/>
            <a:ext cx="12211050"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stretch>
            <a:fillRect/>
          </a:stretch>
        </p:blipFill>
        <p:spPr>
          <a:xfrm>
            <a:off x="382270" y="-24130"/>
            <a:ext cx="694690" cy="1252220"/>
          </a:xfrm>
          <a:prstGeom prst="rect">
            <a:avLst/>
          </a:prstGeom>
        </p:spPr>
      </p:pic>
      <p:sp>
        <p:nvSpPr>
          <p:cNvPr id="7" name="文本框 6"/>
          <p:cNvSpPr txBox="1"/>
          <p:nvPr/>
        </p:nvSpPr>
        <p:spPr>
          <a:xfrm>
            <a:off x="1149632" y="340908"/>
            <a:ext cx="2672080" cy="521970"/>
          </a:xfrm>
          <a:prstGeom prst="rect">
            <a:avLst/>
          </a:prstGeom>
          <a:noFill/>
          <a:effectLst/>
        </p:spPr>
        <p:txBody>
          <a:bodyPr wrap="none" rtlCol="0">
            <a:spAutoFit/>
          </a:bodyPr>
          <a:lstStyle/>
          <a:p>
            <a:pPr algn="l"/>
            <a:r>
              <a:rPr lang="zh-CN" altLang="en-US" sz="2800" dirty="0">
                <a:solidFill>
                  <a:schemeClr val="tx1">
                    <a:lumMod val="65000"/>
                    <a:lumOff val="35000"/>
                  </a:schemeClr>
                </a:solidFill>
                <a:latin typeface="华文行楷" panose="02010800040101010101" charset="-122"/>
                <a:ea typeface="华文行楷" panose="02010800040101010101" charset="-122"/>
              </a:rPr>
              <a:t>又得浮生一日凉</a:t>
            </a:r>
            <a:endParaRPr lang="zh-CN" altLang="en-US" sz="2800" dirty="0">
              <a:solidFill>
                <a:schemeClr val="tx1">
                  <a:lumMod val="65000"/>
                  <a:lumOff val="35000"/>
                </a:schemeClr>
              </a:solidFill>
              <a:latin typeface="华文行楷" panose="02010800040101010101" charset="-122"/>
              <a:ea typeface="华文行楷" panose="02010800040101010101" charset="-122"/>
            </a:endParaRPr>
          </a:p>
        </p:txBody>
      </p:sp>
      <p:sp>
        <p:nvSpPr>
          <p:cNvPr id="3" name="矩形 2"/>
          <p:cNvSpPr/>
          <p:nvPr/>
        </p:nvSpPr>
        <p:spPr>
          <a:xfrm>
            <a:off x="1149448" y="1665281"/>
            <a:ext cx="5201152" cy="3895599"/>
          </a:xfrm>
          <a:prstGeom prst="rect">
            <a:avLst/>
          </a:prstGeom>
          <a:solidFill>
            <a:schemeClr val="bg1">
              <a:lumMod val="8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3"/>
          <p:cNvSpPr txBox="1"/>
          <p:nvPr/>
        </p:nvSpPr>
        <p:spPr>
          <a:xfrm>
            <a:off x="1586230" y="2729865"/>
            <a:ext cx="4327525" cy="583565"/>
          </a:xfrm>
          <a:prstGeom prst="rect">
            <a:avLst/>
          </a:prstGeom>
          <a:noFill/>
        </p:spPr>
        <p:txBody>
          <a:bodyPr wrap="square" rtlCol="0">
            <a:spAutoFit/>
          </a:bodyPr>
          <a:lstStyle/>
          <a:p>
            <a:pPr algn="ctr"/>
            <a:r>
              <a:rPr lang="zh-CN" altLang="en-US" sz="3200" dirty="0">
                <a:latin typeface="楷体" panose="02010609060101010101" charset="-122"/>
                <a:ea typeface="楷体" panose="02010609060101010101" charset="-122"/>
                <a:sym typeface="+mn-ea"/>
              </a:rPr>
              <a:t>其生若浮,其死若休</a:t>
            </a:r>
            <a:endParaRPr lang="zh-CN" altLang="en-US" sz="3200" dirty="0">
              <a:solidFill>
                <a:schemeClr val="tx1">
                  <a:lumMod val="75000"/>
                  <a:lumOff val="25000"/>
                </a:schemeClr>
              </a:solidFill>
              <a:latin typeface="楷体" panose="02010609060101010101" charset="-122"/>
              <a:ea typeface="楷体" panose="02010609060101010101" charset="-122"/>
            </a:endParaRPr>
          </a:p>
        </p:txBody>
      </p:sp>
      <p:sp>
        <p:nvSpPr>
          <p:cNvPr id="5" name="文本框 4"/>
          <p:cNvSpPr txBox="1">
            <a:spLocks noChangeArrowheads="1"/>
          </p:cNvSpPr>
          <p:nvPr/>
        </p:nvSpPr>
        <p:spPr bwMode="auto">
          <a:xfrm>
            <a:off x="1974076" y="3758105"/>
            <a:ext cx="4062651" cy="98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sz="1500">
                <a:solidFill>
                  <a:schemeClr val="tx1"/>
                </a:solidFill>
                <a:latin typeface="Calibri" panose="020F0502020204030204" charset="0"/>
                <a:ea typeface="宋体" panose="02010600030101010101" pitchFamily="2" charset="-122"/>
              </a:defRPr>
            </a:lvl1pPr>
            <a:lvl2pPr marL="742950" indent="-285750">
              <a:defRPr sz="1500">
                <a:solidFill>
                  <a:schemeClr val="tx1"/>
                </a:solidFill>
                <a:latin typeface="Calibri" panose="020F0502020204030204" charset="0"/>
                <a:ea typeface="宋体" panose="02010600030101010101" pitchFamily="2" charset="-122"/>
              </a:defRPr>
            </a:lvl2pPr>
            <a:lvl3pPr marL="1143000" indent="-228600">
              <a:defRPr sz="1500">
                <a:solidFill>
                  <a:schemeClr val="tx1"/>
                </a:solidFill>
                <a:latin typeface="Calibri" panose="020F0502020204030204" charset="0"/>
                <a:ea typeface="宋体" panose="02010600030101010101" pitchFamily="2" charset="-122"/>
              </a:defRPr>
            </a:lvl3pPr>
            <a:lvl4pPr marL="1600200" indent="-228600">
              <a:defRPr sz="1500">
                <a:solidFill>
                  <a:schemeClr val="tx1"/>
                </a:solidFill>
                <a:latin typeface="Calibri" panose="020F0502020204030204" charset="0"/>
                <a:ea typeface="宋体" panose="02010600030101010101" pitchFamily="2" charset="-122"/>
              </a:defRPr>
            </a:lvl4pPr>
            <a:lvl5pPr marL="2057400" indent="-228600">
              <a:defRPr sz="1500">
                <a:solidFill>
                  <a:schemeClr val="tx1"/>
                </a:solidFill>
                <a:latin typeface="Calibri" panose="020F050202020403020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charset="0"/>
                <a:ea typeface="宋体" panose="02010600030101010101" pitchFamily="2" charset="-122"/>
              </a:defRPr>
            </a:lvl9pPr>
          </a:lstStyle>
          <a:p>
            <a:pPr>
              <a:lnSpc>
                <a:spcPct val="200000"/>
              </a:lnSpc>
            </a:pPr>
            <a:r>
              <a:rPr lang="zh-CN" altLang="en-US" sz="1400" kern="0" dirty="0">
                <a:solidFill>
                  <a:schemeClr val="tx1">
                    <a:lumMod val="75000"/>
                    <a:lumOff val="25000"/>
                  </a:schemeClr>
                </a:solidFill>
                <a:latin typeface="楷体" panose="02010609060101010101" charset="-122"/>
                <a:ea typeface="楷体" panose="02010609060101010101" charset="-122"/>
              </a:rPr>
              <a:t>点击输入本栏的具体文字，简明扼要的说明分项内容，此为概念图解，请根据您的具体内容酌情修改。</a:t>
            </a:r>
            <a:endParaRPr lang="zh-CN" altLang="en-US" sz="1400" dirty="0">
              <a:solidFill>
                <a:schemeClr val="tx1">
                  <a:lumMod val="75000"/>
                  <a:lumOff val="25000"/>
                </a:schemeClr>
              </a:solidFill>
              <a:latin typeface="楷体" panose="02010609060101010101" charset="-122"/>
              <a:ea typeface="楷体" panose="02010609060101010101" charset="-122"/>
            </a:endParaRPr>
          </a:p>
        </p:txBody>
      </p:sp>
      <p:pic>
        <p:nvPicPr>
          <p:cNvPr id="9" name="图片 8" descr="图片2"/>
          <p:cNvPicPr>
            <a:picLocks noChangeAspect="1"/>
          </p:cNvPicPr>
          <p:nvPr/>
        </p:nvPicPr>
        <p:blipFill>
          <a:blip r:embed="rId2"/>
          <a:stretch>
            <a:fillRect/>
          </a:stretch>
        </p:blipFill>
        <p:spPr>
          <a:xfrm>
            <a:off x="6350635" y="1673225"/>
            <a:ext cx="3870960" cy="3884930"/>
          </a:xfrm>
          <a:prstGeom prst="rect">
            <a:avLst/>
          </a:prstGeom>
        </p:spPr>
      </p:pic>
    </p:spTree>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par>
                          <p:cTn id="14" fill="hold">
                            <p:stCondLst>
                              <p:cond delay="500"/>
                            </p:stCondLst>
                            <p:childTnLst>
                              <p:par>
                                <p:cTn id="15" presetID="18" presetClass="entr" presetSubtype="1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down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3"/>
          <p:cNvPicPr>
            <a:picLocks noChangeAspect="1"/>
          </p:cNvPicPr>
          <p:nvPr/>
        </p:nvPicPr>
        <p:blipFill>
          <a:blip r:embed="rId1"/>
          <a:stretch>
            <a:fillRect/>
          </a:stretch>
        </p:blipFill>
        <p:spPr>
          <a:xfrm>
            <a:off x="17145" y="-80645"/>
            <a:ext cx="12401550" cy="6995795"/>
          </a:xfrm>
          <a:prstGeom prst="rect">
            <a:avLst/>
          </a:prstGeom>
        </p:spPr>
      </p:pic>
      <p:sp>
        <p:nvSpPr>
          <p:cNvPr id="5" name="矩形 4"/>
          <p:cNvSpPr/>
          <p:nvPr userDrawn="1"/>
        </p:nvSpPr>
        <p:spPr>
          <a:xfrm>
            <a:off x="0" y="-80645"/>
            <a:ext cx="12435205" cy="7000240"/>
          </a:xfrm>
          <a:prstGeom prst="rect">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descr="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
          <p:cNvGrpSpPr/>
          <p:nvPr/>
        </p:nvGrpSpPr>
        <p:grpSpPr>
          <a:xfrm>
            <a:off x="4749440" y="887702"/>
            <a:ext cx="3077030" cy="3105102"/>
            <a:chOff x="5395914" y="2724150"/>
            <a:chExt cx="1392238" cy="1404938"/>
          </a:xfrm>
          <a:solidFill>
            <a:schemeClr val="bg1"/>
          </a:solidFill>
        </p:grpSpPr>
        <p:sp>
          <p:nvSpPr>
            <p:cNvPr id="16" name="Freeform 5"/>
            <p:cNvSpPr/>
            <p:nvPr/>
          </p:nvSpPr>
          <p:spPr bwMode="auto">
            <a:xfrm>
              <a:off x="6083300" y="2724150"/>
              <a:ext cx="20638" cy="17463"/>
            </a:xfrm>
            <a:custGeom>
              <a:avLst/>
              <a:gdLst>
                <a:gd name="T0" fmla="*/ 5 w 5"/>
                <a:gd name="T1" fmla="*/ 2 h 4"/>
                <a:gd name="T2" fmla="*/ 3 w 5"/>
                <a:gd name="T3" fmla="*/ 3 h 4"/>
                <a:gd name="T4" fmla="*/ 2 w 5"/>
                <a:gd name="T5" fmla="*/ 4 h 4"/>
                <a:gd name="T6" fmla="*/ 0 w 5"/>
                <a:gd name="T7" fmla="*/ 3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3"/>
                    <a:pt x="3" y="3"/>
                  </a:cubicBezTo>
                  <a:cubicBezTo>
                    <a:pt x="5" y="3"/>
                    <a:pt x="2" y="2"/>
                    <a:pt x="2" y="4"/>
                  </a:cubicBezTo>
                  <a:cubicBezTo>
                    <a:pt x="1" y="3"/>
                    <a:pt x="2" y="3"/>
                    <a:pt x="0" y="3"/>
                  </a:cubicBezTo>
                  <a:cubicBezTo>
                    <a:pt x="0" y="0"/>
                    <a:pt x="4"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7" name="Freeform 6"/>
            <p:cNvSpPr/>
            <p:nvPr/>
          </p:nvSpPr>
          <p:spPr bwMode="auto">
            <a:xfrm>
              <a:off x="6121400" y="2732088"/>
              <a:ext cx="22225" cy="9525"/>
            </a:xfrm>
            <a:custGeom>
              <a:avLst/>
              <a:gdLst>
                <a:gd name="T0" fmla="*/ 2 w 5"/>
                <a:gd name="T1" fmla="*/ 1 h 2"/>
                <a:gd name="T2" fmla="*/ 5 w 5"/>
                <a:gd name="T3" fmla="*/ 0 h 2"/>
                <a:gd name="T4" fmla="*/ 4 w 5"/>
                <a:gd name="T5" fmla="*/ 2 h 2"/>
                <a:gd name="T6" fmla="*/ 0 w 5"/>
                <a:gd name="T7" fmla="*/ 1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3" y="1"/>
                    <a:pt x="3" y="0"/>
                    <a:pt x="5" y="0"/>
                  </a:cubicBezTo>
                  <a:cubicBezTo>
                    <a:pt x="5" y="2"/>
                    <a:pt x="4" y="1"/>
                    <a:pt x="4" y="2"/>
                  </a:cubicBezTo>
                  <a:cubicBezTo>
                    <a:pt x="3" y="2"/>
                    <a:pt x="1" y="2"/>
                    <a:pt x="0" y="1"/>
                  </a:cubicBezTo>
                  <a:cubicBezTo>
                    <a:pt x="0" y="0"/>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8" name="Freeform 7"/>
            <p:cNvSpPr/>
            <p:nvPr/>
          </p:nvSpPr>
          <p:spPr bwMode="auto">
            <a:xfrm>
              <a:off x="6108700" y="2728913"/>
              <a:ext cx="7938" cy="15875"/>
            </a:xfrm>
            <a:custGeom>
              <a:avLst/>
              <a:gdLst>
                <a:gd name="T0" fmla="*/ 0 w 2"/>
                <a:gd name="T1" fmla="*/ 2 h 4"/>
                <a:gd name="T2" fmla="*/ 0 w 2"/>
                <a:gd name="T3" fmla="*/ 3 h 4"/>
                <a:gd name="T4" fmla="*/ 0 w 2"/>
                <a:gd name="T5" fmla="*/ 2 h 4"/>
                <a:gd name="T6" fmla="*/ 1 w 2"/>
                <a:gd name="T7" fmla="*/ 2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1" y="0"/>
                    <a:pt x="2" y="4"/>
                    <a:pt x="0" y="3"/>
                  </a:cubicBezTo>
                  <a:cubicBezTo>
                    <a:pt x="1" y="3"/>
                    <a:pt x="0" y="2"/>
                    <a:pt x="0" y="2"/>
                  </a:cubicBezTo>
                  <a:cubicBezTo>
                    <a:pt x="0" y="2"/>
                    <a:pt x="1" y="2"/>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9" name="Freeform 8"/>
            <p:cNvSpPr/>
            <p:nvPr/>
          </p:nvSpPr>
          <p:spPr bwMode="auto">
            <a:xfrm>
              <a:off x="5972175" y="2744788"/>
              <a:ext cx="12700" cy="9525"/>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2"/>
                    <a:pt x="1" y="0"/>
                    <a:pt x="0" y="1"/>
                  </a:cubicBezTo>
                  <a:cubicBezTo>
                    <a:pt x="0"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0" name="Line 9"/>
            <p:cNvSpPr>
              <a:spLocks noChangeShapeType="1"/>
            </p:cNvSpPr>
            <p:nvPr/>
          </p:nvSpPr>
          <p:spPr bwMode="auto">
            <a:xfrm>
              <a:off x="6659563" y="3646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1" name="Line 10"/>
            <p:cNvSpPr>
              <a:spLocks noChangeShapeType="1"/>
            </p:cNvSpPr>
            <p:nvPr/>
          </p:nvSpPr>
          <p:spPr bwMode="auto">
            <a:xfrm>
              <a:off x="6659563" y="3646488"/>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2" name="Freeform 11"/>
            <p:cNvSpPr>
              <a:spLocks noEditPoints="1"/>
            </p:cNvSpPr>
            <p:nvPr/>
          </p:nvSpPr>
          <p:spPr bwMode="auto">
            <a:xfrm>
              <a:off x="5480050" y="2749550"/>
              <a:ext cx="457200" cy="355600"/>
            </a:xfrm>
            <a:custGeom>
              <a:avLst/>
              <a:gdLst>
                <a:gd name="T0" fmla="*/ 92 w 107"/>
                <a:gd name="T1" fmla="*/ 8 h 83"/>
                <a:gd name="T2" fmla="*/ 92 w 107"/>
                <a:gd name="T3" fmla="*/ 10 h 83"/>
                <a:gd name="T4" fmla="*/ 90 w 107"/>
                <a:gd name="T5" fmla="*/ 10 h 83"/>
                <a:gd name="T6" fmla="*/ 72 w 107"/>
                <a:gd name="T7" fmla="*/ 20 h 83"/>
                <a:gd name="T8" fmla="*/ 69 w 107"/>
                <a:gd name="T9" fmla="*/ 21 h 83"/>
                <a:gd name="T10" fmla="*/ 47 w 107"/>
                <a:gd name="T11" fmla="*/ 36 h 83"/>
                <a:gd name="T12" fmla="*/ 36 w 107"/>
                <a:gd name="T13" fmla="*/ 43 h 83"/>
                <a:gd name="T14" fmla="*/ 28 w 107"/>
                <a:gd name="T15" fmla="*/ 52 h 83"/>
                <a:gd name="T16" fmla="*/ 20 w 107"/>
                <a:gd name="T17" fmla="*/ 64 h 83"/>
                <a:gd name="T18" fmla="*/ 19 w 107"/>
                <a:gd name="T19" fmla="*/ 62 h 83"/>
                <a:gd name="T20" fmla="*/ 18 w 107"/>
                <a:gd name="T21" fmla="*/ 67 h 83"/>
                <a:gd name="T22" fmla="*/ 16 w 107"/>
                <a:gd name="T23" fmla="*/ 68 h 83"/>
                <a:gd name="T24" fmla="*/ 17 w 107"/>
                <a:gd name="T25" fmla="*/ 68 h 83"/>
                <a:gd name="T26" fmla="*/ 13 w 107"/>
                <a:gd name="T27" fmla="*/ 77 h 83"/>
                <a:gd name="T28" fmla="*/ 12 w 107"/>
                <a:gd name="T29" fmla="*/ 76 h 83"/>
                <a:gd name="T30" fmla="*/ 13 w 107"/>
                <a:gd name="T31" fmla="*/ 77 h 83"/>
                <a:gd name="T32" fmla="*/ 10 w 107"/>
                <a:gd name="T33" fmla="*/ 79 h 83"/>
                <a:gd name="T34" fmla="*/ 11 w 107"/>
                <a:gd name="T35" fmla="*/ 78 h 83"/>
                <a:gd name="T36" fmla="*/ 8 w 107"/>
                <a:gd name="T37" fmla="*/ 79 h 83"/>
                <a:gd name="T38" fmla="*/ 7 w 107"/>
                <a:gd name="T39" fmla="*/ 80 h 83"/>
                <a:gd name="T40" fmla="*/ 5 w 107"/>
                <a:gd name="T41" fmla="*/ 83 h 83"/>
                <a:gd name="T42" fmla="*/ 5 w 107"/>
                <a:gd name="T43" fmla="*/ 81 h 83"/>
                <a:gd name="T44" fmla="*/ 3 w 107"/>
                <a:gd name="T45" fmla="*/ 83 h 83"/>
                <a:gd name="T46" fmla="*/ 1 w 107"/>
                <a:gd name="T47" fmla="*/ 82 h 83"/>
                <a:gd name="T48" fmla="*/ 3 w 107"/>
                <a:gd name="T49" fmla="*/ 79 h 83"/>
                <a:gd name="T50" fmla="*/ 5 w 107"/>
                <a:gd name="T51" fmla="*/ 70 h 83"/>
                <a:gd name="T52" fmla="*/ 8 w 107"/>
                <a:gd name="T53" fmla="*/ 68 h 83"/>
                <a:gd name="T54" fmla="*/ 13 w 107"/>
                <a:gd name="T55" fmla="*/ 61 h 83"/>
                <a:gd name="T56" fmla="*/ 14 w 107"/>
                <a:gd name="T57" fmla="*/ 62 h 83"/>
                <a:gd name="T58" fmla="*/ 16 w 107"/>
                <a:gd name="T59" fmla="*/ 57 h 83"/>
                <a:gd name="T60" fmla="*/ 18 w 107"/>
                <a:gd name="T61" fmla="*/ 55 h 83"/>
                <a:gd name="T62" fmla="*/ 18 w 107"/>
                <a:gd name="T63" fmla="*/ 54 h 83"/>
                <a:gd name="T64" fmla="*/ 19 w 107"/>
                <a:gd name="T65" fmla="*/ 54 h 83"/>
                <a:gd name="T66" fmla="*/ 19 w 107"/>
                <a:gd name="T67" fmla="*/ 53 h 83"/>
                <a:gd name="T68" fmla="*/ 30 w 107"/>
                <a:gd name="T69" fmla="*/ 41 h 83"/>
                <a:gd name="T70" fmla="*/ 31 w 107"/>
                <a:gd name="T71" fmla="*/ 38 h 83"/>
                <a:gd name="T72" fmla="*/ 42 w 107"/>
                <a:gd name="T73" fmla="*/ 30 h 83"/>
                <a:gd name="T74" fmla="*/ 65 w 107"/>
                <a:gd name="T75" fmla="*/ 15 h 83"/>
                <a:gd name="T76" fmla="*/ 65 w 107"/>
                <a:gd name="T77" fmla="*/ 16 h 83"/>
                <a:gd name="T78" fmla="*/ 68 w 107"/>
                <a:gd name="T79" fmla="*/ 16 h 83"/>
                <a:gd name="T80" fmla="*/ 69 w 107"/>
                <a:gd name="T81" fmla="*/ 13 h 83"/>
                <a:gd name="T82" fmla="*/ 76 w 107"/>
                <a:gd name="T83" fmla="*/ 9 h 83"/>
                <a:gd name="T84" fmla="*/ 80 w 107"/>
                <a:gd name="T85" fmla="*/ 9 h 83"/>
                <a:gd name="T86" fmla="*/ 81 w 107"/>
                <a:gd name="T87" fmla="*/ 7 h 83"/>
                <a:gd name="T88" fmla="*/ 87 w 107"/>
                <a:gd name="T89" fmla="*/ 6 h 83"/>
                <a:gd name="T90" fmla="*/ 96 w 107"/>
                <a:gd name="T91" fmla="*/ 2 h 83"/>
                <a:gd name="T92" fmla="*/ 106 w 107"/>
                <a:gd name="T93" fmla="*/ 0 h 83"/>
                <a:gd name="T94" fmla="*/ 106 w 107"/>
                <a:gd name="T95" fmla="*/ 2 h 83"/>
                <a:gd name="T96" fmla="*/ 103 w 107"/>
                <a:gd name="T97" fmla="*/ 3 h 83"/>
                <a:gd name="T98" fmla="*/ 97 w 107"/>
                <a:gd name="T99" fmla="*/ 5 h 83"/>
                <a:gd name="T100" fmla="*/ 95 w 107"/>
                <a:gd name="T101" fmla="*/ 7 h 83"/>
                <a:gd name="T102" fmla="*/ 95 w 107"/>
                <a:gd name="T103" fmla="*/ 8 h 83"/>
                <a:gd name="T104" fmla="*/ 95 w 107"/>
                <a:gd name="T105" fmla="*/ 8 h 83"/>
                <a:gd name="T106" fmla="*/ 92 w 107"/>
                <a:gd name="T107" fmla="*/ 8 h 83"/>
                <a:gd name="T108" fmla="*/ 14 w 107"/>
                <a:gd name="T109" fmla="*/ 74 h 83"/>
                <a:gd name="T110" fmla="*/ 15 w 107"/>
                <a:gd name="T111" fmla="*/ 73 h 83"/>
                <a:gd name="T112" fmla="*/ 14 w 107"/>
                <a:gd name="T113" fmla="*/ 73 h 83"/>
                <a:gd name="T114" fmla="*/ 14 w 107"/>
                <a:gd name="T115"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83">
                  <a:moveTo>
                    <a:pt x="92" y="8"/>
                  </a:moveTo>
                  <a:cubicBezTo>
                    <a:pt x="92" y="8"/>
                    <a:pt x="92" y="9"/>
                    <a:pt x="92" y="10"/>
                  </a:cubicBezTo>
                  <a:cubicBezTo>
                    <a:pt x="92" y="9"/>
                    <a:pt x="91" y="10"/>
                    <a:pt x="90" y="10"/>
                  </a:cubicBezTo>
                  <a:cubicBezTo>
                    <a:pt x="85" y="15"/>
                    <a:pt x="78" y="17"/>
                    <a:pt x="72" y="20"/>
                  </a:cubicBezTo>
                  <a:cubicBezTo>
                    <a:pt x="71" y="20"/>
                    <a:pt x="70" y="20"/>
                    <a:pt x="69" y="21"/>
                  </a:cubicBezTo>
                  <a:cubicBezTo>
                    <a:pt x="62" y="26"/>
                    <a:pt x="56" y="33"/>
                    <a:pt x="47" y="36"/>
                  </a:cubicBezTo>
                  <a:cubicBezTo>
                    <a:pt x="41" y="33"/>
                    <a:pt x="40" y="41"/>
                    <a:pt x="36" y="43"/>
                  </a:cubicBezTo>
                  <a:cubicBezTo>
                    <a:pt x="34" y="48"/>
                    <a:pt x="32" y="52"/>
                    <a:pt x="28" y="52"/>
                  </a:cubicBezTo>
                  <a:cubicBezTo>
                    <a:pt x="25" y="57"/>
                    <a:pt x="23" y="59"/>
                    <a:pt x="20" y="64"/>
                  </a:cubicBezTo>
                  <a:cubicBezTo>
                    <a:pt x="19" y="64"/>
                    <a:pt x="20" y="62"/>
                    <a:pt x="19" y="62"/>
                  </a:cubicBezTo>
                  <a:cubicBezTo>
                    <a:pt x="18" y="64"/>
                    <a:pt x="17" y="66"/>
                    <a:pt x="18" y="67"/>
                  </a:cubicBezTo>
                  <a:cubicBezTo>
                    <a:pt x="17" y="67"/>
                    <a:pt x="17" y="68"/>
                    <a:pt x="16" y="68"/>
                  </a:cubicBezTo>
                  <a:cubicBezTo>
                    <a:pt x="16" y="68"/>
                    <a:pt x="17" y="68"/>
                    <a:pt x="17" y="68"/>
                  </a:cubicBezTo>
                  <a:cubicBezTo>
                    <a:pt x="13" y="70"/>
                    <a:pt x="18" y="74"/>
                    <a:pt x="13" y="77"/>
                  </a:cubicBezTo>
                  <a:cubicBezTo>
                    <a:pt x="14" y="75"/>
                    <a:pt x="13" y="77"/>
                    <a:pt x="12" y="76"/>
                  </a:cubicBezTo>
                  <a:cubicBezTo>
                    <a:pt x="12" y="77"/>
                    <a:pt x="12" y="77"/>
                    <a:pt x="13" y="77"/>
                  </a:cubicBezTo>
                  <a:cubicBezTo>
                    <a:pt x="13" y="78"/>
                    <a:pt x="12" y="79"/>
                    <a:pt x="10" y="79"/>
                  </a:cubicBezTo>
                  <a:cubicBezTo>
                    <a:pt x="10" y="79"/>
                    <a:pt x="10" y="78"/>
                    <a:pt x="11" y="78"/>
                  </a:cubicBezTo>
                  <a:cubicBezTo>
                    <a:pt x="10" y="77"/>
                    <a:pt x="9" y="80"/>
                    <a:pt x="8" y="79"/>
                  </a:cubicBezTo>
                  <a:cubicBezTo>
                    <a:pt x="8" y="80"/>
                    <a:pt x="8" y="79"/>
                    <a:pt x="7" y="80"/>
                  </a:cubicBezTo>
                  <a:cubicBezTo>
                    <a:pt x="8" y="82"/>
                    <a:pt x="7" y="83"/>
                    <a:pt x="5" y="83"/>
                  </a:cubicBezTo>
                  <a:cubicBezTo>
                    <a:pt x="5" y="82"/>
                    <a:pt x="5" y="82"/>
                    <a:pt x="5" y="81"/>
                  </a:cubicBezTo>
                  <a:cubicBezTo>
                    <a:pt x="4" y="81"/>
                    <a:pt x="4" y="82"/>
                    <a:pt x="3" y="83"/>
                  </a:cubicBezTo>
                  <a:cubicBezTo>
                    <a:pt x="2" y="82"/>
                    <a:pt x="1" y="82"/>
                    <a:pt x="1" y="82"/>
                  </a:cubicBezTo>
                  <a:cubicBezTo>
                    <a:pt x="0" y="80"/>
                    <a:pt x="1" y="80"/>
                    <a:pt x="3" y="79"/>
                  </a:cubicBezTo>
                  <a:cubicBezTo>
                    <a:pt x="2" y="76"/>
                    <a:pt x="5" y="74"/>
                    <a:pt x="5" y="70"/>
                  </a:cubicBezTo>
                  <a:cubicBezTo>
                    <a:pt x="7" y="70"/>
                    <a:pt x="6" y="68"/>
                    <a:pt x="8" y="68"/>
                  </a:cubicBezTo>
                  <a:cubicBezTo>
                    <a:pt x="8" y="64"/>
                    <a:pt x="11" y="63"/>
                    <a:pt x="13" y="61"/>
                  </a:cubicBezTo>
                  <a:cubicBezTo>
                    <a:pt x="14" y="60"/>
                    <a:pt x="13" y="62"/>
                    <a:pt x="14" y="62"/>
                  </a:cubicBezTo>
                  <a:cubicBezTo>
                    <a:pt x="15" y="60"/>
                    <a:pt x="17" y="58"/>
                    <a:pt x="16" y="57"/>
                  </a:cubicBezTo>
                  <a:cubicBezTo>
                    <a:pt x="17" y="56"/>
                    <a:pt x="18" y="56"/>
                    <a:pt x="18" y="55"/>
                  </a:cubicBezTo>
                  <a:cubicBezTo>
                    <a:pt x="18" y="55"/>
                    <a:pt x="17" y="55"/>
                    <a:pt x="18" y="54"/>
                  </a:cubicBezTo>
                  <a:cubicBezTo>
                    <a:pt x="18" y="54"/>
                    <a:pt x="19" y="54"/>
                    <a:pt x="19" y="54"/>
                  </a:cubicBezTo>
                  <a:cubicBezTo>
                    <a:pt x="19" y="54"/>
                    <a:pt x="19" y="53"/>
                    <a:pt x="19" y="53"/>
                  </a:cubicBezTo>
                  <a:cubicBezTo>
                    <a:pt x="23" y="50"/>
                    <a:pt x="25" y="43"/>
                    <a:pt x="30" y="41"/>
                  </a:cubicBezTo>
                  <a:cubicBezTo>
                    <a:pt x="30" y="40"/>
                    <a:pt x="31" y="40"/>
                    <a:pt x="31" y="38"/>
                  </a:cubicBezTo>
                  <a:cubicBezTo>
                    <a:pt x="34" y="37"/>
                    <a:pt x="38" y="30"/>
                    <a:pt x="42" y="30"/>
                  </a:cubicBezTo>
                  <a:cubicBezTo>
                    <a:pt x="47" y="24"/>
                    <a:pt x="56" y="18"/>
                    <a:pt x="65" y="15"/>
                  </a:cubicBezTo>
                  <a:cubicBezTo>
                    <a:pt x="65" y="15"/>
                    <a:pt x="64" y="15"/>
                    <a:pt x="65" y="16"/>
                  </a:cubicBezTo>
                  <a:cubicBezTo>
                    <a:pt x="66" y="16"/>
                    <a:pt x="66" y="15"/>
                    <a:pt x="68" y="16"/>
                  </a:cubicBezTo>
                  <a:cubicBezTo>
                    <a:pt x="69" y="15"/>
                    <a:pt x="69" y="14"/>
                    <a:pt x="69" y="13"/>
                  </a:cubicBezTo>
                  <a:cubicBezTo>
                    <a:pt x="72" y="13"/>
                    <a:pt x="74" y="10"/>
                    <a:pt x="76" y="9"/>
                  </a:cubicBezTo>
                  <a:cubicBezTo>
                    <a:pt x="78" y="9"/>
                    <a:pt x="80" y="7"/>
                    <a:pt x="80" y="9"/>
                  </a:cubicBezTo>
                  <a:cubicBezTo>
                    <a:pt x="81" y="9"/>
                    <a:pt x="81" y="8"/>
                    <a:pt x="81" y="7"/>
                  </a:cubicBezTo>
                  <a:cubicBezTo>
                    <a:pt x="83" y="6"/>
                    <a:pt x="85" y="4"/>
                    <a:pt x="87" y="6"/>
                  </a:cubicBezTo>
                  <a:cubicBezTo>
                    <a:pt x="89" y="2"/>
                    <a:pt x="95" y="6"/>
                    <a:pt x="96" y="2"/>
                  </a:cubicBezTo>
                  <a:cubicBezTo>
                    <a:pt x="99" y="2"/>
                    <a:pt x="103" y="0"/>
                    <a:pt x="106" y="0"/>
                  </a:cubicBezTo>
                  <a:cubicBezTo>
                    <a:pt x="106" y="1"/>
                    <a:pt x="106" y="3"/>
                    <a:pt x="106" y="2"/>
                  </a:cubicBezTo>
                  <a:cubicBezTo>
                    <a:pt x="107" y="3"/>
                    <a:pt x="104" y="4"/>
                    <a:pt x="103" y="3"/>
                  </a:cubicBezTo>
                  <a:cubicBezTo>
                    <a:pt x="103" y="5"/>
                    <a:pt x="99" y="6"/>
                    <a:pt x="97" y="5"/>
                  </a:cubicBezTo>
                  <a:cubicBezTo>
                    <a:pt x="96" y="6"/>
                    <a:pt x="96" y="7"/>
                    <a:pt x="95" y="7"/>
                  </a:cubicBezTo>
                  <a:cubicBezTo>
                    <a:pt x="95" y="8"/>
                    <a:pt x="95" y="8"/>
                    <a:pt x="95" y="8"/>
                  </a:cubicBezTo>
                  <a:cubicBezTo>
                    <a:pt x="95" y="9"/>
                    <a:pt x="94" y="8"/>
                    <a:pt x="95" y="8"/>
                  </a:cubicBezTo>
                  <a:cubicBezTo>
                    <a:pt x="94" y="6"/>
                    <a:pt x="93" y="8"/>
                    <a:pt x="92" y="8"/>
                  </a:cubicBezTo>
                  <a:close/>
                  <a:moveTo>
                    <a:pt x="14" y="74"/>
                  </a:moveTo>
                  <a:cubicBezTo>
                    <a:pt x="14" y="74"/>
                    <a:pt x="15" y="74"/>
                    <a:pt x="15" y="73"/>
                  </a:cubicBezTo>
                  <a:cubicBezTo>
                    <a:pt x="14" y="73"/>
                    <a:pt x="14" y="73"/>
                    <a:pt x="14" y="73"/>
                  </a:cubicBezTo>
                  <a:cubicBezTo>
                    <a:pt x="14" y="73"/>
                    <a:pt x="13" y="74"/>
                    <a:pt x="14"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3" name="Freeform 12"/>
            <p:cNvSpPr/>
            <p:nvPr/>
          </p:nvSpPr>
          <p:spPr bwMode="auto">
            <a:xfrm>
              <a:off x="5942013" y="2749550"/>
              <a:ext cx="12700" cy="17463"/>
            </a:xfrm>
            <a:custGeom>
              <a:avLst/>
              <a:gdLst>
                <a:gd name="T0" fmla="*/ 2 w 3"/>
                <a:gd name="T1" fmla="*/ 0 h 4"/>
                <a:gd name="T2" fmla="*/ 0 w 3"/>
                <a:gd name="T3" fmla="*/ 3 h 4"/>
                <a:gd name="T4" fmla="*/ 0 w 3"/>
                <a:gd name="T5" fmla="*/ 1 h 4"/>
                <a:gd name="T6" fmla="*/ 2 w 3"/>
                <a:gd name="T7" fmla="*/ 0 h 4"/>
              </a:gdLst>
              <a:ahLst/>
              <a:cxnLst>
                <a:cxn ang="0">
                  <a:pos x="T0" y="T1"/>
                </a:cxn>
                <a:cxn ang="0">
                  <a:pos x="T2" y="T3"/>
                </a:cxn>
                <a:cxn ang="0">
                  <a:pos x="T4" y="T5"/>
                </a:cxn>
                <a:cxn ang="0">
                  <a:pos x="T6" y="T7"/>
                </a:cxn>
              </a:cxnLst>
              <a:rect l="0" t="0" r="r" b="b"/>
              <a:pathLst>
                <a:path w="3" h="4">
                  <a:moveTo>
                    <a:pt x="2" y="0"/>
                  </a:moveTo>
                  <a:cubicBezTo>
                    <a:pt x="3" y="0"/>
                    <a:pt x="2" y="4"/>
                    <a:pt x="0" y="3"/>
                  </a:cubicBezTo>
                  <a:cubicBezTo>
                    <a:pt x="2" y="2"/>
                    <a:pt x="0" y="2"/>
                    <a:pt x="0" y="1"/>
                  </a:cubicBezTo>
                  <a:cubicBezTo>
                    <a:pt x="1" y="0"/>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4" name="Freeform 13"/>
            <p:cNvSpPr/>
            <p:nvPr/>
          </p:nvSpPr>
          <p:spPr bwMode="auto">
            <a:xfrm>
              <a:off x="5408613" y="3317875"/>
              <a:ext cx="33338" cy="80963"/>
            </a:xfrm>
            <a:custGeom>
              <a:avLst/>
              <a:gdLst>
                <a:gd name="T0" fmla="*/ 1 w 8"/>
                <a:gd name="T1" fmla="*/ 0 h 19"/>
                <a:gd name="T2" fmla="*/ 3 w 8"/>
                <a:gd name="T3" fmla="*/ 2 h 19"/>
                <a:gd name="T4" fmla="*/ 7 w 8"/>
                <a:gd name="T5" fmla="*/ 2 h 19"/>
                <a:gd name="T6" fmla="*/ 6 w 8"/>
                <a:gd name="T7" fmla="*/ 5 h 19"/>
                <a:gd name="T8" fmla="*/ 7 w 8"/>
                <a:gd name="T9" fmla="*/ 7 h 19"/>
                <a:gd name="T10" fmla="*/ 5 w 8"/>
                <a:gd name="T11" fmla="*/ 7 h 19"/>
                <a:gd name="T12" fmla="*/ 5 w 8"/>
                <a:gd name="T13" fmla="*/ 8 h 19"/>
                <a:gd name="T14" fmla="*/ 7 w 8"/>
                <a:gd name="T15" fmla="*/ 8 h 19"/>
                <a:gd name="T16" fmla="*/ 3 w 8"/>
                <a:gd name="T17" fmla="*/ 12 h 19"/>
                <a:gd name="T18" fmla="*/ 3 w 8"/>
                <a:gd name="T19" fmla="*/ 19 h 19"/>
                <a:gd name="T20" fmla="*/ 3 w 8"/>
                <a:gd name="T21" fmla="*/ 16 h 19"/>
                <a:gd name="T22" fmla="*/ 4 w 8"/>
                <a:gd name="T23" fmla="*/ 16 h 19"/>
                <a:gd name="T24" fmla="*/ 1 w 8"/>
                <a:gd name="T25" fmla="*/ 11 h 19"/>
                <a:gd name="T26" fmla="*/ 1 w 8"/>
                <a:gd name="T27" fmla="*/ 9 h 19"/>
                <a:gd name="T28" fmla="*/ 3 w 8"/>
                <a:gd name="T29" fmla="*/ 11 h 19"/>
                <a:gd name="T30" fmla="*/ 4 w 8"/>
                <a:gd name="T31" fmla="*/ 7 h 19"/>
                <a:gd name="T32" fmla="*/ 1 w 8"/>
                <a:gd name="T33" fmla="*/ 5 h 19"/>
                <a:gd name="T34" fmla="*/ 1 w 8"/>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9">
                  <a:moveTo>
                    <a:pt x="1" y="0"/>
                  </a:moveTo>
                  <a:cubicBezTo>
                    <a:pt x="2" y="1"/>
                    <a:pt x="3" y="0"/>
                    <a:pt x="3" y="2"/>
                  </a:cubicBezTo>
                  <a:cubicBezTo>
                    <a:pt x="5" y="2"/>
                    <a:pt x="6" y="2"/>
                    <a:pt x="7" y="2"/>
                  </a:cubicBezTo>
                  <a:cubicBezTo>
                    <a:pt x="6" y="4"/>
                    <a:pt x="8" y="3"/>
                    <a:pt x="6" y="5"/>
                  </a:cubicBezTo>
                  <a:cubicBezTo>
                    <a:pt x="5" y="6"/>
                    <a:pt x="7" y="6"/>
                    <a:pt x="7" y="7"/>
                  </a:cubicBezTo>
                  <a:cubicBezTo>
                    <a:pt x="6" y="7"/>
                    <a:pt x="5" y="6"/>
                    <a:pt x="5" y="7"/>
                  </a:cubicBezTo>
                  <a:cubicBezTo>
                    <a:pt x="5" y="8"/>
                    <a:pt x="7" y="8"/>
                    <a:pt x="5" y="8"/>
                  </a:cubicBezTo>
                  <a:cubicBezTo>
                    <a:pt x="6" y="9"/>
                    <a:pt x="6" y="8"/>
                    <a:pt x="7" y="8"/>
                  </a:cubicBezTo>
                  <a:cubicBezTo>
                    <a:pt x="5" y="10"/>
                    <a:pt x="6" y="12"/>
                    <a:pt x="3" y="12"/>
                  </a:cubicBezTo>
                  <a:cubicBezTo>
                    <a:pt x="5" y="14"/>
                    <a:pt x="5" y="16"/>
                    <a:pt x="3" y="19"/>
                  </a:cubicBezTo>
                  <a:cubicBezTo>
                    <a:pt x="3" y="18"/>
                    <a:pt x="2" y="18"/>
                    <a:pt x="3" y="16"/>
                  </a:cubicBezTo>
                  <a:cubicBezTo>
                    <a:pt x="3" y="16"/>
                    <a:pt x="3" y="16"/>
                    <a:pt x="4" y="16"/>
                  </a:cubicBezTo>
                  <a:cubicBezTo>
                    <a:pt x="2" y="15"/>
                    <a:pt x="4" y="11"/>
                    <a:pt x="1" y="11"/>
                  </a:cubicBezTo>
                  <a:cubicBezTo>
                    <a:pt x="1" y="10"/>
                    <a:pt x="0" y="9"/>
                    <a:pt x="1" y="9"/>
                  </a:cubicBezTo>
                  <a:cubicBezTo>
                    <a:pt x="1" y="10"/>
                    <a:pt x="3" y="9"/>
                    <a:pt x="3" y="11"/>
                  </a:cubicBezTo>
                  <a:cubicBezTo>
                    <a:pt x="4" y="9"/>
                    <a:pt x="2" y="8"/>
                    <a:pt x="4" y="7"/>
                  </a:cubicBezTo>
                  <a:cubicBezTo>
                    <a:pt x="3" y="6"/>
                    <a:pt x="2" y="5"/>
                    <a:pt x="1" y="5"/>
                  </a:cubicBezTo>
                  <a:cubicBezTo>
                    <a:pt x="0" y="3"/>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5" name="Freeform 14"/>
            <p:cNvSpPr/>
            <p:nvPr/>
          </p:nvSpPr>
          <p:spPr bwMode="auto">
            <a:xfrm>
              <a:off x="6219825" y="2741613"/>
              <a:ext cx="328613" cy="179388"/>
            </a:xfrm>
            <a:custGeom>
              <a:avLst/>
              <a:gdLst>
                <a:gd name="T0" fmla="*/ 1 w 77"/>
                <a:gd name="T1" fmla="*/ 0 h 42"/>
                <a:gd name="T2" fmla="*/ 17 w 77"/>
                <a:gd name="T3" fmla="*/ 5 h 42"/>
                <a:gd name="T4" fmla="*/ 20 w 77"/>
                <a:gd name="T5" fmla="*/ 5 h 42"/>
                <a:gd name="T6" fmla="*/ 74 w 77"/>
                <a:gd name="T7" fmla="*/ 37 h 42"/>
                <a:gd name="T8" fmla="*/ 75 w 77"/>
                <a:gd name="T9" fmla="*/ 40 h 42"/>
                <a:gd name="T10" fmla="*/ 76 w 77"/>
                <a:gd name="T11" fmla="*/ 42 h 42"/>
                <a:gd name="T12" fmla="*/ 69 w 77"/>
                <a:gd name="T13" fmla="*/ 36 h 42"/>
                <a:gd name="T14" fmla="*/ 67 w 77"/>
                <a:gd name="T15" fmla="*/ 36 h 42"/>
                <a:gd name="T16" fmla="*/ 59 w 77"/>
                <a:gd name="T17" fmla="*/ 30 h 42"/>
                <a:gd name="T18" fmla="*/ 24 w 77"/>
                <a:gd name="T19" fmla="*/ 14 h 42"/>
                <a:gd name="T20" fmla="*/ 9 w 77"/>
                <a:gd name="T21" fmla="*/ 7 h 42"/>
                <a:gd name="T22" fmla="*/ 6 w 77"/>
                <a:gd name="T23" fmla="*/ 4 h 42"/>
                <a:gd name="T24" fmla="*/ 1 w 77"/>
                <a:gd name="T25" fmla="*/ 2 h 42"/>
                <a:gd name="T26" fmla="*/ 1 w 77"/>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42">
                  <a:moveTo>
                    <a:pt x="1" y="0"/>
                  </a:moveTo>
                  <a:cubicBezTo>
                    <a:pt x="6" y="3"/>
                    <a:pt x="12" y="2"/>
                    <a:pt x="17" y="5"/>
                  </a:cubicBezTo>
                  <a:cubicBezTo>
                    <a:pt x="18" y="5"/>
                    <a:pt x="18" y="5"/>
                    <a:pt x="20" y="5"/>
                  </a:cubicBezTo>
                  <a:cubicBezTo>
                    <a:pt x="41" y="12"/>
                    <a:pt x="60" y="22"/>
                    <a:pt x="74" y="37"/>
                  </a:cubicBezTo>
                  <a:cubicBezTo>
                    <a:pt x="74" y="39"/>
                    <a:pt x="75" y="39"/>
                    <a:pt x="75" y="40"/>
                  </a:cubicBezTo>
                  <a:cubicBezTo>
                    <a:pt x="76" y="40"/>
                    <a:pt x="77" y="41"/>
                    <a:pt x="76" y="42"/>
                  </a:cubicBezTo>
                  <a:cubicBezTo>
                    <a:pt x="73" y="41"/>
                    <a:pt x="70" y="39"/>
                    <a:pt x="69" y="36"/>
                  </a:cubicBezTo>
                  <a:cubicBezTo>
                    <a:pt x="68" y="35"/>
                    <a:pt x="68" y="37"/>
                    <a:pt x="67" y="36"/>
                  </a:cubicBezTo>
                  <a:cubicBezTo>
                    <a:pt x="64" y="34"/>
                    <a:pt x="62" y="33"/>
                    <a:pt x="59" y="30"/>
                  </a:cubicBezTo>
                  <a:cubicBezTo>
                    <a:pt x="47" y="25"/>
                    <a:pt x="37" y="18"/>
                    <a:pt x="24" y="14"/>
                  </a:cubicBezTo>
                  <a:cubicBezTo>
                    <a:pt x="21" y="9"/>
                    <a:pt x="15" y="9"/>
                    <a:pt x="9" y="7"/>
                  </a:cubicBezTo>
                  <a:cubicBezTo>
                    <a:pt x="9" y="5"/>
                    <a:pt x="6" y="6"/>
                    <a:pt x="6" y="4"/>
                  </a:cubicBezTo>
                  <a:cubicBezTo>
                    <a:pt x="4" y="4"/>
                    <a:pt x="2" y="3"/>
                    <a:pt x="1"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6" name="Freeform 15"/>
            <p:cNvSpPr>
              <a:spLocks noEditPoints="1"/>
            </p:cNvSpPr>
            <p:nvPr/>
          </p:nvSpPr>
          <p:spPr bwMode="auto">
            <a:xfrm>
              <a:off x="5395914" y="3009900"/>
              <a:ext cx="1392238" cy="1119188"/>
            </a:xfrm>
            <a:custGeom>
              <a:avLst/>
              <a:gdLst>
                <a:gd name="T0" fmla="*/ 293 w 326"/>
                <a:gd name="T1" fmla="*/ 5 h 262"/>
                <a:gd name="T2" fmla="*/ 300 w 326"/>
                <a:gd name="T3" fmla="*/ 15 h 262"/>
                <a:gd name="T4" fmla="*/ 313 w 326"/>
                <a:gd name="T5" fmla="*/ 41 h 262"/>
                <a:gd name="T6" fmla="*/ 315 w 326"/>
                <a:gd name="T7" fmla="*/ 51 h 262"/>
                <a:gd name="T8" fmla="*/ 321 w 326"/>
                <a:gd name="T9" fmla="*/ 74 h 262"/>
                <a:gd name="T10" fmla="*/ 324 w 326"/>
                <a:gd name="T11" fmla="*/ 95 h 262"/>
                <a:gd name="T12" fmla="*/ 326 w 326"/>
                <a:gd name="T13" fmla="*/ 104 h 262"/>
                <a:gd name="T14" fmla="*/ 317 w 326"/>
                <a:gd name="T15" fmla="*/ 140 h 262"/>
                <a:gd name="T16" fmla="*/ 305 w 326"/>
                <a:gd name="T17" fmla="*/ 172 h 262"/>
                <a:gd name="T18" fmla="*/ 276 w 326"/>
                <a:gd name="T19" fmla="*/ 207 h 262"/>
                <a:gd name="T20" fmla="*/ 221 w 326"/>
                <a:gd name="T21" fmla="*/ 243 h 262"/>
                <a:gd name="T22" fmla="*/ 206 w 326"/>
                <a:gd name="T23" fmla="*/ 249 h 262"/>
                <a:gd name="T24" fmla="*/ 194 w 326"/>
                <a:gd name="T25" fmla="*/ 256 h 262"/>
                <a:gd name="T26" fmla="*/ 187 w 326"/>
                <a:gd name="T27" fmla="*/ 258 h 262"/>
                <a:gd name="T28" fmla="*/ 170 w 326"/>
                <a:gd name="T29" fmla="*/ 254 h 262"/>
                <a:gd name="T30" fmla="*/ 118 w 326"/>
                <a:gd name="T31" fmla="*/ 247 h 262"/>
                <a:gd name="T32" fmla="*/ 74 w 326"/>
                <a:gd name="T33" fmla="*/ 226 h 262"/>
                <a:gd name="T34" fmla="*/ 48 w 326"/>
                <a:gd name="T35" fmla="*/ 206 h 262"/>
                <a:gd name="T36" fmla="*/ 33 w 326"/>
                <a:gd name="T37" fmla="*/ 189 h 262"/>
                <a:gd name="T38" fmla="*/ 12 w 326"/>
                <a:gd name="T39" fmla="*/ 155 h 262"/>
                <a:gd name="T40" fmla="*/ 3 w 326"/>
                <a:gd name="T41" fmla="*/ 104 h 262"/>
                <a:gd name="T42" fmla="*/ 3 w 326"/>
                <a:gd name="T43" fmla="*/ 94 h 262"/>
                <a:gd name="T44" fmla="*/ 6 w 326"/>
                <a:gd name="T45" fmla="*/ 95 h 262"/>
                <a:gd name="T46" fmla="*/ 10 w 326"/>
                <a:gd name="T47" fmla="*/ 111 h 262"/>
                <a:gd name="T48" fmla="*/ 22 w 326"/>
                <a:gd name="T49" fmla="*/ 148 h 262"/>
                <a:gd name="T50" fmla="*/ 34 w 326"/>
                <a:gd name="T51" fmla="*/ 169 h 262"/>
                <a:gd name="T52" fmla="*/ 43 w 326"/>
                <a:gd name="T53" fmla="*/ 187 h 262"/>
                <a:gd name="T54" fmla="*/ 61 w 326"/>
                <a:gd name="T55" fmla="*/ 206 h 262"/>
                <a:gd name="T56" fmla="*/ 90 w 326"/>
                <a:gd name="T57" fmla="*/ 226 h 262"/>
                <a:gd name="T58" fmla="*/ 113 w 326"/>
                <a:gd name="T59" fmla="*/ 237 h 262"/>
                <a:gd name="T60" fmla="*/ 141 w 326"/>
                <a:gd name="T61" fmla="*/ 243 h 262"/>
                <a:gd name="T62" fmla="*/ 154 w 326"/>
                <a:gd name="T63" fmla="*/ 244 h 262"/>
                <a:gd name="T64" fmla="*/ 187 w 326"/>
                <a:gd name="T65" fmla="*/ 241 h 262"/>
                <a:gd name="T66" fmla="*/ 213 w 326"/>
                <a:gd name="T67" fmla="*/ 233 h 262"/>
                <a:gd name="T68" fmla="*/ 236 w 326"/>
                <a:gd name="T69" fmla="*/ 224 h 262"/>
                <a:gd name="T70" fmla="*/ 244 w 326"/>
                <a:gd name="T71" fmla="*/ 220 h 262"/>
                <a:gd name="T72" fmla="*/ 266 w 326"/>
                <a:gd name="T73" fmla="*/ 204 h 262"/>
                <a:gd name="T74" fmla="*/ 286 w 326"/>
                <a:gd name="T75" fmla="*/ 179 h 262"/>
                <a:gd name="T76" fmla="*/ 289 w 326"/>
                <a:gd name="T77" fmla="*/ 174 h 262"/>
                <a:gd name="T78" fmla="*/ 302 w 326"/>
                <a:gd name="T79" fmla="*/ 150 h 262"/>
                <a:gd name="T80" fmla="*/ 309 w 326"/>
                <a:gd name="T81" fmla="*/ 125 h 262"/>
                <a:gd name="T82" fmla="*/ 312 w 326"/>
                <a:gd name="T83" fmla="*/ 120 h 262"/>
                <a:gd name="T84" fmla="*/ 314 w 326"/>
                <a:gd name="T85" fmla="*/ 95 h 262"/>
                <a:gd name="T86" fmla="*/ 315 w 326"/>
                <a:gd name="T87" fmla="*/ 93 h 262"/>
                <a:gd name="T88" fmla="*/ 317 w 326"/>
                <a:gd name="T89" fmla="*/ 91 h 262"/>
                <a:gd name="T90" fmla="*/ 315 w 326"/>
                <a:gd name="T91" fmla="*/ 86 h 262"/>
                <a:gd name="T92" fmla="*/ 315 w 326"/>
                <a:gd name="T93" fmla="*/ 77 h 262"/>
                <a:gd name="T94" fmla="*/ 313 w 326"/>
                <a:gd name="T95" fmla="*/ 71 h 262"/>
                <a:gd name="T96" fmla="*/ 313 w 326"/>
                <a:gd name="T97" fmla="*/ 69 h 262"/>
                <a:gd name="T98" fmla="*/ 311 w 326"/>
                <a:gd name="T99" fmla="*/ 66 h 262"/>
                <a:gd name="T100" fmla="*/ 312 w 326"/>
                <a:gd name="T101" fmla="*/ 58 h 262"/>
                <a:gd name="T102" fmla="*/ 310 w 326"/>
                <a:gd name="T103" fmla="*/ 50 h 262"/>
                <a:gd name="T104" fmla="*/ 301 w 326"/>
                <a:gd name="T105" fmla="*/ 30 h 262"/>
                <a:gd name="T106" fmla="*/ 298 w 326"/>
                <a:gd name="T107" fmla="*/ 20 h 262"/>
                <a:gd name="T108" fmla="*/ 296 w 326"/>
                <a:gd name="T109" fmla="*/ 16 h 262"/>
                <a:gd name="T110" fmla="*/ 288 w 326"/>
                <a:gd name="T111" fmla="*/ 0 h 262"/>
                <a:gd name="T112" fmla="*/ 299 w 326"/>
                <a:gd name="T113" fmla="*/ 19 h 262"/>
                <a:gd name="T114" fmla="*/ 311 w 326"/>
                <a:gd name="T115" fmla="*/ 61 h 262"/>
                <a:gd name="T116" fmla="*/ 312 w 326"/>
                <a:gd name="T117" fmla="*/ 6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62">
                  <a:moveTo>
                    <a:pt x="288" y="0"/>
                  </a:moveTo>
                  <a:cubicBezTo>
                    <a:pt x="290" y="2"/>
                    <a:pt x="293" y="2"/>
                    <a:pt x="293" y="5"/>
                  </a:cubicBezTo>
                  <a:cubicBezTo>
                    <a:pt x="296" y="8"/>
                    <a:pt x="297" y="10"/>
                    <a:pt x="298" y="14"/>
                  </a:cubicBezTo>
                  <a:cubicBezTo>
                    <a:pt x="299" y="14"/>
                    <a:pt x="300" y="14"/>
                    <a:pt x="300" y="15"/>
                  </a:cubicBezTo>
                  <a:cubicBezTo>
                    <a:pt x="300" y="21"/>
                    <a:pt x="306" y="24"/>
                    <a:pt x="307" y="29"/>
                  </a:cubicBezTo>
                  <a:cubicBezTo>
                    <a:pt x="307" y="32"/>
                    <a:pt x="309" y="39"/>
                    <a:pt x="313" y="41"/>
                  </a:cubicBezTo>
                  <a:cubicBezTo>
                    <a:pt x="313" y="42"/>
                    <a:pt x="313" y="43"/>
                    <a:pt x="313" y="44"/>
                  </a:cubicBezTo>
                  <a:cubicBezTo>
                    <a:pt x="313" y="46"/>
                    <a:pt x="315" y="49"/>
                    <a:pt x="315" y="51"/>
                  </a:cubicBezTo>
                  <a:cubicBezTo>
                    <a:pt x="318" y="54"/>
                    <a:pt x="316" y="60"/>
                    <a:pt x="317" y="65"/>
                  </a:cubicBezTo>
                  <a:cubicBezTo>
                    <a:pt x="318" y="68"/>
                    <a:pt x="321" y="71"/>
                    <a:pt x="321" y="74"/>
                  </a:cubicBezTo>
                  <a:cubicBezTo>
                    <a:pt x="322" y="76"/>
                    <a:pt x="321" y="79"/>
                    <a:pt x="321" y="81"/>
                  </a:cubicBezTo>
                  <a:cubicBezTo>
                    <a:pt x="322" y="86"/>
                    <a:pt x="324" y="90"/>
                    <a:pt x="324" y="95"/>
                  </a:cubicBezTo>
                  <a:cubicBezTo>
                    <a:pt x="324" y="98"/>
                    <a:pt x="322" y="100"/>
                    <a:pt x="322" y="104"/>
                  </a:cubicBezTo>
                  <a:cubicBezTo>
                    <a:pt x="323" y="105"/>
                    <a:pt x="325" y="103"/>
                    <a:pt x="326" y="104"/>
                  </a:cubicBezTo>
                  <a:cubicBezTo>
                    <a:pt x="325" y="106"/>
                    <a:pt x="324" y="107"/>
                    <a:pt x="322" y="107"/>
                  </a:cubicBezTo>
                  <a:cubicBezTo>
                    <a:pt x="323" y="119"/>
                    <a:pt x="318" y="129"/>
                    <a:pt x="317" y="140"/>
                  </a:cubicBezTo>
                  <a:cubicBezTo>
                    <a:pt x="316" y="148"/>
                    <a:pt x="310" y="155"/>
                    <a:pt x="308" y="163"/>
                  </a:cubicBezTo>
                  <a:cubicBezTo>
                    <a:pt x="307" y="166"/>
                    <a:pt x="307" y="169"/>
                    <a:pt x="305" y="172"/>
                  </a:cubicBezTo>
                  <a:cubicBezTo>
                    <a:pt x="302" y="176"/>
                    <a:pt x="299" y="180"/>
                    <a:pt x="296" y="182"/>
                  </a:cubicBezTo>
                  <a:cubicBezTo>
                    <a:pt x="291" y="192"/>
                    <a:pt x="285" y="200"/>
                    <a:pt x="276" y="207"/>
                  </a:cubicBezTo>
                  <a:cubicBezTo>
                    <a:pt x="276" y="207"/>
                    <a:pt x="276" y="208"/>
                    <a:pt x="276" y="208"/>
                  </a:cubicBezTo>
                  <a:cubicBezTo>
                    <a:pt x="261" y="223"/>
                    <a:pt x="241" y="234"/>
                    <a:pt x="221" y="243"/>
                  </a:cubicBezTo>
                  <a:cubicBezTo>
                    <a:pt x="220" y="244"/>
                    <a:pt x="219" y="246"/>
                    <a:pt x="218" y="247"/>
                  </a:cubicBezTo>
                  <a:cubicBezTo>
                    <a:pt x="215" y="246"/>
                    <a:pt x="211" y="248"/>
                    <a:pt x="206" y="249"/>
                  </a:cubicBezTo>
                  <a:cubicBezTo>
                    <a:pt x="202" y="251"/>
                    <a:pt x="198" y="252"/>
                    <a:pt x="194" y="252"/>
                  </a:cubicBezTo>
                  <a:cubicBezTo>
                    <a:pt x="196" y="254"/>
                    <a:pt x="193" y="255"/>
                    <a:pt x="194" y="256"/>
                  </a:cubicBezTo>
                  <a:cubicBezTo>
                    <a:pt x="191" y="254"/>
                    <a:pt x="190" y="258"/>
                    <a:pt x="191" y="259"/>
                  </a:cubicBezTo>
                  <a:cubicBezTo>
                    <a:pt x="189" y="259"/>
                    <a:pt x="188" y="259"/>
                    <a:pt x="187" y="258"/>
                  </a:cubicBezTo>
                  <a:cubicBezTo>
                    <a:pt x="183" y="262"/>
                    <a:pt x="179" y="258"/>
                    <a:pt x="178" y="253"/>
                  </a:cubicBezTo>
                  <a:cubicBezTo>
                    <a:pt x="175" y="252"/>
                    <a:pt x="173" y="253"/>
                    <a:pt x="170" y="254"/>
                  </a:cubicBezTo>
                  <a:cubicBezTo>
                    <a:pt x="163" y="254"/>
                    <a:pt x="156" y="253"/>
                    <a:pt x="150" y="254"/>
                  </a:cubicBezTo>
                  <a:cubicBezTo>
                    <a:pt x="139" y="252"/>
                    <a:pt x="128" y="250"/>
                    <a:pt x="118" y="247"/>
                  </a:cubicBezTo>
                  <a:cubicBezTo>
                    <a:pt x="115" y="247"/>
                    <a:pt x="112" y="245"/>
                    <a:pt x="108" y="245"/>
                  </a:cubicBezTo>
                  <a:cubicBezTo>
                    <a:pt x="97" y="238"/>
                    <a:pt x="83" y="234"/>
                    <a:pt x="74" y="226"/>
                  </a:cubicBezTo>
                  <a:cubicBezTo>
                    <a:pt x="72" y="225"/>
                    <a:pt x="70" y="224"/>
                    <a:pt x="69" y="222"/>
                  </a:cubicBezTo>
                  <a:cubicBezTo>
                    <a:pt x="60" y="218"/>
                    <a:pt x="56" y="211"/>
                    <a:pt x="48" y="206"/>
                  </a:cubicBezTo>
                  <a:cubicBezTo>
                    <a:pt x="44" y="201"/>
                    <a:pt x="39" y="197"/>
                    <a:pt x="35" y="191"/>
                  </a:cubicBezTo>
                  <a:cubicBezTo>
                    <a:pt x="34" y="191"/>
                    <a:pt x="34" y="190"/>
                    <a:pt x="33" y="189"/>
                  </a:cubicBezTo>
                  <a:cubicBezTo>
                    <a:pt x="30" y="185"/>
                    <a:pt x="27" y="181"/>
                    <a:pt x="24" y="178"/>
                  </a:cubicBezTo>
                  <a:cubicBezTo>
                    <a:pt x="20" y="170"/>
                    <a:pt x="15" y="163"/>
                    <a:pt x="12" y="155"/>
                  </a:cubicBezTo>
                  <a:cubicBezTo>
                    <a:pt x="10" y="146"/>
                    <a:pt x="6" y="138"/>
                    <a:pt x="4" y="127"/>
                  </a:cubicBezTo>
                  <a:cubicBezTo>
                    <a:pt x="0" y="120"/>
                    <a:pt x="3" y="112"/>
                    <a:pt x="3" y="104"/>
                  </a:cubicBezTo>
                  <a:cubicBezTo>
                    <a:pt x="3" y="103"/>
                    <a:pt x="2" y="103"/>
                    <a:pt x="1" y="103"/>
                  </a:cubicBezTo>
                  <a:cubicBezTo>
                    <a:pt x="2" y="100"/>
                    <a:pt x="0" y="96"/>
                    <a:pt x="3" y="94"/>
                  </a:cubicBezTo>
                  <a:cubicBezTo>
                    <a:pt x="1" y="93"/>
                    <a:pt x="2" y="90"/>
                    <a:pt x="2" y="88"/>
                  </a:cubicBezTo>
                  <a:cubicBezTo>
                    <a:pt x="3" y="91"/>
                    <a:pt x="6" y="92"/>
                    <a:pt x="6" y="95"/>
                  </a:cubicBezTo>
                  <a:cubicBezTo>
                    <a:pt x="7" y="98"/>
                    <a:pt x="6" y="102"/>
                    <a:pt x="8" y="104"/>
                  </a:cubicBezTo>
                  <a:cubicBezTo>
                    <a:pt x="8" y="107"/>
                    <a:pt x="9" y="110"/>
                    <a:pt x="10" y="111"/>
                  </a:cubicBezTo>
                  <a:cubicBezTo>
                    <a:pt x="11" y="119"/>
                    <a:pt x="13" y="124"/>
                    <a:pt x="14" y="129"/>
                  </a:cubicBezTo>
                  <a:cubicBezTo>
                    <a:pt x="17" y="135"/>
                    <a:pt x="18" y="142"/>
                    <a:pt x="22" y="148"/>
                  </a:cubicBezTo>
                  <a:cubicBezTo>
                    <a:pt x="26" y="153"/>
                    <a:pt x="32" y="158"/>
                    <a:pt x="34" y="164"/>
                  </a:cubicBezTo>
                  <a:cubicBezTo>
                    <a:pt x="34" y="166"/>
                    <a:pt x="34" y="167"/>
                    <a:pt x="34" y="169"/>
                  </a:cubicBezTo>
                  <a:cubicBezTo>
                    <a:pt x="35" y="170"/>
                    <a:pt x="36" y="171"/>
                    <a:pt x="37" y="173"/>
                  </a:cubicBezTo>
                  <a:cubicBezTo>
                    <a:pt x="40" y="177"/>
                    <a:pt x="41" y="182"/>
                    <a:pt x="43" y="187"/>
                  </a:cubicBezTo>
                  <a:cubicBezTo>
                    <a:pt x="45" y="192"/>
                    <a:pt x="50" y="195"/>
                    <a:pt x="54" y="199"/>
                  </a:cubicBezTo>
                  <a:cubicBezTo>
                    <a:pt x="56" y="202"/>
                    <a:pt x="57" y="205"/>
                    <a:pt x="61" y="206"/>
                  </a:cubicBezTo>
                  <a:cubicBezTo>
                    <a:pt x="65" y="211"/>
                    <a:pt x="71" y="215"/>
                    <a:pt x="77" y="218"/>
                  </a:cubicBezTo>
                  <a:cubicBezTo>
                    <a:pt x="81" y="221"/>
                    <a:pt x="84" y="225"/>
                    <a:pt x="90" y="226"/>
                  </a:cubicBezTo>
                  <a:cubicBezTo>
                    <a:pt x="90" y="227"/>
                    <a:pt x="90" y="227"/>
                    <a:pt x="90" y="228"/>
                  </a:cubicBezTo>
                  <a:cubicBezTo>
                    <a:pt x="98" y="231"/>
                    <a:pt x="106" y="234"/>
                    <a:pt x="113" y="237"/>
                  </a:cubicBezTo>
                  <a:cubicBezTo>
                    <a:pt x="119" y="239"/>
                    <a:pt x="126" y="240"/>
                    <a:pt x="133" y="241"/>
                  </a:cubicBezTo>
                  <a:cubicBezTo>
                    <a:pt x="136" y="242"/>
                    <a:pt x="138" y="243"/>
                    <a:pt x="141" y="243"/>
                  </a:cubicBezTo>
                  <a:cubicBezTo>
                    <a:pt x="143" y="243"/>
                    <a:pt x="143" y="242"/>
                    <a:pt x="145" y="243"/>
                  </a:cubicBezTo>
                  <a:cubicBezTo>
                    <a:pt x="148" y="243"/>
                    <a:pt x="151" y="244"/>
                    <a:pt x="154" y="244"/>
                  </a:cubicBezTo>
                  <a:cubicBezTo>
                    <a:pt x="157" y="244"/>
                    <a:pt x="159" y="244"/>
                    <a:pt x="162" y="244"/>
                  </a:cubicBezTo>
                  <a:cubicBezTo>
                    <a:pt x="170" y="244"/>
                    <a:pt x="179" y="242"/>
                    <a:pt x="187" y="241"/>
                  </a:cubicBezTo>
                  <a:cubicBezTo>
                    <a:pt x="191" y="241"/>
                    <a:pt x="195" y="240"/>
                    <a:pt x="199" y="239"/>
                  </a:cubicBezTo>
                  <a:cubicBezTo>
                    <a:pt x="204" y="238"/>
                    <a:pt x="210" y="237"/>
                    <a:pt x="213" y="233"/>
                  </a:cubicBezTo>
                  <a:cubicBezTo>
                    <a:pt x="214" y="234"/>
                    <a:pt x="218" y="234"/>
                    <a:pt x="218" y="231"/>
                  </a:cubicBezTo>
                  <a:cubicBezTo>
                    <a:pt x="225" y="231"/>
                    <a:pt x="231" y="228"/>
                    <a:pt x="236" y="224"/>
                  </a:cubicBezTo>
                  <a:cubicBezTo>
                    <a:pt x="237" y="223"/>
                    <a:pt x="238" y="222"/>
                    <a:pt x="240" y="221"/>
                  </a:cubicBezTo>
                  <a:cubicBezTo>
                    <a:pt x="241" y="220"/>
                    <a:pt x="243" y="221"/>
                    <a:pt x="244" y="220"/>
                  </a:cubicBezTo>
                  <a:cubicBezTo>
                    <a:pt x="246" y="219"/>
                    <a:pt x="248" y="216"/>
                    <a:pt x="250" y="214"/>
                  </a:cubicBezTo>
                  <a:cubicBezTo>
                    <a:pt x="256" y="212"/>
                    <a:pt x="260" y="205"/>
                    <a:pt x="266" y="204"/>
                  </a:cubicBezTo>
                  <a:cubicBezTo>
                    <a:pt x="267" y="200"/>
                    <a:pt x="269" y="197"/>
                    <a:pt x="273" y="196"/>
                  </a:cubicBezTo>
                  <a:cubicBezTo>
                    <a:pt x="276" y="189"/>
                    <a:pt x="282" y="185"/>
                    <a:pt x="286" y="179"/>
                  </a:cubicBezTo>
                  <a:cubicBezTo>
                    <a:pt x="286" y="178"/>
                    <a:pt x="287" y="177"/>
                    <a:pt x="287" y="176"/>
                  </a:cubicBezTo>
                  <a:cubicBezTo>
                    <a:pt x="288" y="176"/>
                    <a:pt x="288" y="174"/>
                    <a:pt x="289" y="174"/>
                  </a:cubicBezTo>
                  <a:cubicBezTo>
                    <a:pt x="292" y="167"/>
                    <a:pt x="296" y="163"/>
                    <a:pt x="299" y="157"/>
                  </a:cubicBezTo>
                  <a:cubicBezTo>
                    <a:pt x="299" y="154"/>
                    <a:pt x="301" y="152"/>
                    <a:pt x="302" y="150"/>
                  </a:cubicBezTo>
                  <a:cubicBezTo>
                    <a:pt x="303" y="147"/>
                    <a:pt x="303" y="143"/>
                    <a:pt x="304" y="141"/>
                  </a:cubicBezTo>
                  <a:cubicBezTo>
                    <a:pt x="305" y="135"/>
                    <a:pt x="308" y="132"/>
                    <a:pt x="309" y="125"/>
                  </a:cubicBezTo>
                  <a:cubicBezTo>
                    <a:pt x="309" y="125"/>
                    <a:pt x="309" y="124"/>
                    <a:pt x="310" y="125"/>
                  </a:cubicBezTo>
                  <a:cubicBezTo>
                    <a:pt x="309" y="122"/>
                    <a:pt x="309" y="120"/>
                    <a:pt x="312" y="120"/>
                  </a:cubicBezTo>
                  <a:cubicBezTo>
                    <a:pt x="311" y="117"/>
                    <a:pt x="312" y="116"/>
                    <a:pt x="311" y="113"/>
                  </a:cubicBezTo>
                  <a:cubicBezTo>
                    <a:pt x="314" y="108"/>
                    <a:pt x="313" y="102"/>
                    <a:pt x="314" y="95"/>
                  </a:cubicBezTo>
                  <a:cubicBezTo>
                    <a:pt x="314" y="94"/>
                    <a:pt x="313" y="96"/>
                    <a:pt x="313" y="95"/>
                  </a:cubicBezTo>
                  <a:cubicBezTo>
                    <a:pt x="313" y="94"/>
                    <a:pt x="316" y="95"/>
                    <a:pt x="315" y="93"/>
                  </a:cubicBezTo>
                  <a:cubicBezTo>
                    <a:pt x="316" y="92"/>
                    <a:pt x="314" y="94"/>
                    <a:pt x="315" y="92"/>
                  </a:cubicBezTo>
                  <a:cubicBezTo>
                    <a:pt x="315" y="91"/>
                    <a:pt x="316" y="92"/>
                    <a:pt x="317" y="91"/>
                  </a:cubicBezTo>
                  <a:cubicBezTo>
                    <a:pt x="315" y="90"/>
                    <a:pt x="314" y="89"/>
                    <a:pt x="314" y="86"/>
                  </a:cubicBezTo>
                  <a:cubicBezTo>
                    <a:pt x="314" y="87"/>
                    <a:pt x="316" y="87"/>
                    <a:pt x="315" y="86"/>
                  </a:cubicBezTo>
                  <a:cubicBezTo>
                    <a:pt x="315" y="85"/>
                    <a:pt x="315" y="87"/>
                    <a:pt x="314" y="86"/>
                  </a:cubicBezTo>
                  <a:cubicBezTo>
                    <a:pt x="315" y="82"/>
                    <a:pt x="314" y="80"/>
                    <a:pt x="315" y="77"/>
                  </a:cubicBezTo>
                  <a:cubicBezTo>
                    <a:pt x="314" y="76"/>
                    <a:pt x="312" y="78"/>
                    <a:pt x="312" y="77"/>
                  </a:cubicBezTo>
                  <a:cubicBezTo>
                    <a:pt x="314" y="75"/>
                    <a:pt x="312" y="73"/>
                    <a:pt x="313" y="71"/>
                  </a:cubicBezTo>
                  <a:cubicBezTo>
                    <a:pt x="312" y="70"/>
                    <a:pt x="313" y="69"/>
                    <a:pt x="312" y="68"/>
                  </a:cubicBezTo>
                  <a:cubicBezTo>
                    <a:pt x="312" y="67"/>
                    <a:pt x="313" y="68"/>
                    <a:pt x="313" y="69"/>
                  </a:cubicBezTo>
                  <a:cubicBezTo>
                    <a:pt x="314" y="69"/>
                    <a:pt x="312" y="67"/>
                    <a:pt x="314" y="67"/>
                  </a:cubicBezTo>
                  <a:cubicBezTo>
                    <a:pt x="313" y="67"/>
                    <a:pt x="312" y="66"/>
                    <a:pt x="311" y="66"/>
                  </a:cubicBezTo>
                  <a:cubicBezTo>
                    <a:pt x="312" y="63"/>
                    <a:pt x="310" y="63"/>
                    <a:pt x="310" y="60"/>
                  </a:cubicBezTo>
                  <a:cubicBezTo>
                    <a:pt x="311" y="60"/>
                    <a:pt x="312" y="59"/>
                    <a:pt x="312" y="58"/>
                  </a:cubicBezTo>
                  <a:cubicBezTo>
                    <a:pt x="311" y="57"/>
                    <a:pt x="311" y="56"/>
                    <a:pt x="310" y="57"/>
                  </a:cubicBezTo>
                  <a:cubicBezTo>
                    <a:pt x="309" y="54"/>
                    <a:pt x="308" y="52"/>
                    <a:pt x="310" y="50"/>
                  </a:cubicBezTo>
                  <a:cubicBezTo>
                    <a:pt x="308" y="48"/>
                    <a:pt x="306" y="47"/>
                    <a:pt x="307" y="43"/>
                  </a:cubicBezTo>
                  <a:cubicBezTo>
                    <a:pt x="304" y="40"/>
                    <a:pt x="304" y="34"/>
                    <a:pt x="301" y="30"/>
                  </a:cubicBezTo>
                  <a:cubicBezTo>
                    <a:pt x="302" y="29"/>
                    <a:pt x="301" y="29"/>
                    <a:pt x="301" y="27"/>
                  </a:cubicBezTo>
                  <a:cubicBezTo>
                    <a:pt x="299" y="26"/>
                    <a:pt x="298" y="22"/>
                    <a:pt x="298" y="20"/>
                  </a:cubicBezTo>
                  <a:cubicBezTo>
                    <a:pt x="297" y="21"/>
                    <a:pt x="297" y="18"/>
                    <a:pt x="296" y="19"/>
                  </a:cubicBezTo>
                  <a:cubicBezTo>
                    <a:pt x="296" y="18"/>
                    <a:pt x="295" y="17"/>
                    <a:pt x="296" y="16"/>
                  </a:cubicBezTo>
                  <a:cubicBezTo>
                    <a:pt x="294" y="16"/>
                    <a:pt x="294" y="13"/>
                    <a:pt x="293" y="12"/>
                  </a:cubicBezTo>
                  <a:cubicBezTo>
                    <a:pt x="292" y="7"/>
                    <a:pt x="289" y="5"/>
                    <a:pt x="288" y="0"/>
                  </a:cubicBezTo>
                  <a:close/>
                  <a:moveTo>
                    <a:pt x="299" y="22"/>
                  </a:moveTo>
                  <a:cubicBezTo>
                    <a:pt x="300" y="21"/>
                    <a:pt x="300" y="20"/>
                    <a:pt x="299" y="19"/>
                  </a:cubicBezTo>
                  <a:cubicBezTo>
                    <a:pt x="299" y="20"/>
                    <a:pt x="299" y="21"/>
                    <a:pt x="299" y="22"/>
                  </a:cubicBezTo>
                  <a:close/>
                  <a:moveTo>
                    <a:pt x="311" y="61"/>
                  </a:moveTo>
                  <a:cubicBezTo>
                    <a:pt x="311" y="62"/>
                    <a:pt x="312" y="62"/>
                    <a:pt x="312" y="62"/>
                  </a:cubicBezTo>
                  <a:cubicBezTo>
                    <a:pt x="312" y="61"/>
                    <a:pt x="313" y="61"/>
                    <a:pt x="312" y="60"/>
                  </a:cubicBezTo>
                  <a:cubicBezTo>
                    <a:pt x="312" y="61"/>
                    <a:pt x="311" y="61"/>
                    <a:pt x="311"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sp>
        <p:nvSpPr>
          <p:cNvPr id="6" name="文本框 5"/>
          <p:cNvSpPr txBox="1"/>
          <p:nvPr/>
        </p:nvSpPr>
        <p:spPr>
          <a:xfrm>
            <a:off x="5208905" y="1322705"/>
            <a:ext cx="2087880" cy="2399665"/>
          </a:xfrm>
          <a:prstGeom prst="rect">
            <a:avLst/>
          </a:prstGeom>
          <a:noFill/>
        </p:spPr>
        <p:txBody>
          <a:bodyPr wrap="none" rtlCol="0" anchor="t">
            <a:spAutoFit/>
          </a:bodyPr>
          <a:lstStyle/>
          <a:p>
            <a:pPr algn="ctr"/>
            <a:r>
              <a:rPr lang="zh-CN" altLang="zh-CN" sz="15000" dirty="0">
                <a:solidFill>
                  <a:prstClr val="white"/>
                </a:solidFill>
                <a:effectLst>
                  <a:outerShdw blurRad="38100" dist="38100" dir="2700000" algn="tl">
                    <a:srgbClr val="000000">
                      <a:alpha val="43137"/>
                    </a:srgbClr>
                  </a:outerShdw>
                </a:effectLst>
                <a:latin typeface="华文行楷" panose="02010800040101010101" charset="-122"/>
                <a:ea typeface="华文行楷" panose="02010800040101010101" charset="-122"/>
                <a:sym typeface="+mn-ea"/>
              </a:rPr>
              <a:t>贰</a:t>
            </a:r>
            <a:endParaRPr lang="en-US" altLang="zh-CN" sz="15000" dirty="0">
              <a:solidFill>
                <a:prstClr val="white"/>
              </a:solidFill>
              <a:effectLst>
                <a:outerShdw blurRad="38100" dist="38100" dir="2700000" algn="tl">
                  <a:srgbClr val="000000">
                    <a:alpha val="43137"/>
                  </a:srgbClr>
                </a:outerShdw>
              </a:effectLst>
              <a:latin typeface="华文行楷" panose="02010800040101010101" charset="-122"/>
              <a:ea typeface="华文行楷" panose="02010800040101010101" charset="-122"/>
              <a:sym typeface="+mn-ea"/>
            </a:endParaRPr>
          </a:p>
        </p:txBody>
      </p:sp>
      <p:sp>
        <p:nvSpPr>
          <p:cNvPr id="7" name="文本框 6"/>
          <p:cNvSpPr txBox="1"/>
          <p:nvPr/>
        </p:nvSpPr>
        <p:spPr>
          <a:xfrm>
            <a:off x="3266722" y="3992793"/>
            <a:ext cx="6050280" cy="1106805"/>
          </a:xfrm>
          <a:prstGeom prst="rect">
            <a:avLst/>
          </a:prstGeom>
          <a:noFill/>
          <a:effectLst>
            <a:outerShdw blurRad="50800" dist="38100" dir="2700000" algn="tl" rotWithShape="0">
              <a:prstClr val="black">
                <a:alpha val="40000"/>
              </a:prstClr>
            </a:outerShdw>
          </a:effectLst>
        </p:spPr>
        <p:txBody>
          <a:bodyPr wrap="none" rtlCol="0">
            <a:spAutoFit/>
          </a:bodyPr>
          <a:lstStyle/>
          <a:p>
            <a:pPr algn="l"/>
            <a:r>
              <a:rPr lang="zh-CN" altLang="en-US" sz="6600" dirty="0">
                <a:solidFill>
                  <a:schemeClr val="bg1"/>
                </a:solidFill>
                <a:latin typeface="华文行楷" panose="02010800040101010101" charset="-122"/>
                <a:ea typeface="华文行楷" panose="02010800040101010101" charset="-122"/>
              </a:rPr>
              <a:t>又得浮生一日凉</a:t>
            </a:r>
            <a:endParaRPr lang="zh-CN" altLang="en-US" sz="6600" dirty="0">
              <a:solidFill>
                <a:schemeClr val="bg1"/>
              </a:solidFill>
              <a:latin typeface="华文行楷" panose="02010800040101010101" charset="-122"/>
              <a:ea typeface="华文行楷"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525" y="734060"/>
            <a:ext cx="12211050"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149632" y="340908"/>
            <a:ext cx="2672080" cy="521970"/>
          </a:xfrm>
          <a:prstGeom prst="rect">
            <a:avLst/>
          </a:prstGeom>
          <a:noFill/>
          <a:effectLst/>
        </p:spPr>
        <p:txBody>
          <a:bodyPr wrap="none" rtlCol="0">
            <a:spAutoFit/>
          </a:bodyPr>
          <a:lstStyle/>
          <a:p>
            <a:pPr algn="l"/>
            <a:r>
              <a:rPr lang="zh-CN" altLang="en-US" sz="2800" dirty="0">
                <a:solidFill>
                  <a:schemeClr val="tx1">
                    <a:lumMod val="65000"/>
                    <a:lumOff val="35000"/>
                  </a:schemeClr>
                </a:solidFill>
                <a:latin typeface="华文行楷" panose="02010800040101010101" charset="-122"/>
                <a:ea typeface="华文行楷" panose="02010800040101010101" charset="-122"/>
              </a:rPr>
              <a:t>又得浮生一日凉</a:t>
            </a:r>
            <a:endParaRPr lang="zh-CN" altLang="en-US" sz="2800" dirty="0">
              <a:solidFill>
                <a:schemeClr val="tx1">
                  <a:lumMod val="65000"/>
                  <a:lumOff val="35000"/>
                </a:schemeClr>
              </a:solidFill>
              <a:latin typeface="华文行楷" panose="02010800040101010101" charset="-122"/>
              <a:ea typeface="华文行楷" panose="02010800040101010101" charset="-122"/>
            </a:endParaRPr>
          </a:p>
        </p:txBody>
      </p:sp>
      <p:pic>
        <p:nvPicPr>
          <p:cNvPr id="2" name="图片 1"/>
          <p:cNvPicPr>
            <a:picLocks noChangeAspect="1"/>
          </p:cNvPicPr>
          <p:nvPr/>
        </p:nvPicPr>
        <p:blipFill>
          <a:blip r:embed="rId1"/>
          <a:stretch>
            <a:fillRect/>
          </a:stretch>
        </p:blipFill>
        <p:spPr>
          <a:xfrm>
            <a:off x="440055" y="-68580"/>
            <a:ext cx="668655" cy="1264920"/>
          </a:xfrm>
          <a:prstGeom prst="rect">
            <a:avLst/>
          </a:prstGeom>
        </p:spPr>
      </p:pic>
      <p:pic>
        <p:nvPicPr>
          <p:cNvPr id="75" name="图片 74"/>
          <p:cNvPicPr>
            <a:picLocks noChangeAspect="1"/>
          </p:cNvPicPr>
          <p:nvPr/>
        </p:nvPicPr>
        <p:blipFill>
          <a:blip r:embed="rId2" cstate="email"/>
          <a:srcRect/>
          <a:stretch>
            <a:fillRect/>
          </a:stretch>
        </p:blipFill>
        <p:spPr>
          <a:xfrm>
            <a:off x="5819427" y="3974752"/>
            <a:ext cx="2603500" cy="1447800"/>
          </a:xfrm>
          <a:custGeom>
            <a:avLst/>
            <a:gdLst>
              <a:gd name="connsiteX0" fmla="*/ 0 w 2603500"/>
              <a:gd name="connsiteY0" fmla="*/ 0 h 1447800"/>
              <a:gd name="connsiteX1" fmla="*/ 2603500 w 2603500"/>
              <a:gd name="connsiteY1" fmla="*/ 0 h 1447800"/>
              <a:gd name="connsiteX2" fmla="*/ 2603500 w 2603500"/>
              <a:gd name="connsiteY2" fmla="*/ 1447800 h 1447800"/>
              <a:gd name="connsiteX3" fmla="*/ 0 w 2603500"/>
              <a:gd name="connsiteY3" fmla="*/ 1447800 h 1447800"/>
            </a:gdLst>
            <a:ahLst/>
            <a:cxnLst>
              <a:cxn ang="0">
                <a:pos x="connsiteX0" y="connsiteY0"/>
              </a:cxn>
              <a:cxn ang="0">
                <a:pos x="connsiteX1" y="connsiteY1"/>
              </a:cxn>
              <a:cxn ang="0">
                <a:pos x="connsiteX2" y="connsiteY2"/>
              </a:cxn>
              <a:cxn ang="0">
                <a:pos x="connsiteX3" y="connsiteY3"/>
              </a:cxn>
            </a:cxnLst>
            <a:rect l="l" t="t" r="r" b="b"/>
            <a:pathLst>
              <a:path w="2603500" h="1447800">
                <a:moveTo>
                  <a:pt x="0" y="0"/>
                </a:moveTo>
                <a:lnTo>
                  <a:pt x="2603500" y="0"/>
                </a:lnTo>
                <a:lnTo>
                  <a:pt x="2603500" y="1447800"/>
                </a:lnTo>
                <a:lnTo>
                  <a:pt x="0" y="1447800"/>
                </a:lnTo>
                <a:close/>
              </a:path>
            </a:pathLst>
          </a:custGeom>
        </p:spPr>
      </p:pic>
      <p:pic>
        <p:nvPicPr>
          <p:cNvPr id="72" name="图片 71"/>
          <p:cNvPicPr>
            <a:picLocks noChangeAspect="1"/>
          </p:cNvPicPr>
          <p:nvPr/>
        </p:nvPicPr>
        <p:blipFill>
          <a:blip r:embed="rId3" cstate="email"/>
          <a:srcRect/>
          <a:stretch>
            <a:fillRect/>
          </a:stretch>
        </p:blipFill>
        <p:spPr>
          <a:xfrm>
            <a:off x="5819427" y="2414905"/>
            <a:ext cx="2603500" cy="1447800"/>
          </a:xfrm>
          <a:custGeom>
            <a:avLst/>
            <a:gdLst>
              <a:gd name="connsiteX0" fmla="*/ 0 w 2603500"/>
              <a:gd name="connsiteY0" fmla="*/ 0 h 1447800"/>
              <a:gd name="connsiteX1" fmla="*/ 2603500 w 2603500"/>
              <a:gd name="connsiteY1" fmla="*/ 0 h 1447800"/>
              <a:gd name="connsiteX2" fmla="*/ 2603500 w 2603500"/>
              <a:gd name="connsiteY2" fmla="*/ 1447800 h 1447800"/>
              <a:gd name="connsiteX3" fmla="*/ 0 w 2603500"/>
              <a:gd name="connsiteY3" fmla="*/ 1447800 h 1447800"/>
            </a:gdLst>
            <a:ahLst/>
            <a:cxnLst>
              <a:cxn ang="0">
                <a:pos x="connsiteX0" y="connsiteY0"/>
              </a:cxn>
              <a:cxn ang="0">
                <a:pos x="connsiteX1" y="connsiteY1"/>
              </a:cxn>
              <a:cxn ang="0">
                <a:pos x="connsiteX2" y="connsiteY2"/>
              </a:cxn>
              <a:cxn ang="0">
                <a:pos x="connsiteX3" y="connsiteY3"/>
              </a:cxn>
            </a:cxnLst>
            <a:rect l="l" t="t" r="r" b="b"/>
            <a:pathLst>
              <a:path w="2603500" h="1447800">
                <a:moveTo>
                  <a:pt x="0" y="0"/>
                </a:moveTo>
                <a:lnTo>
                  <a:pt x="2603500" y="0"/>
                </a:lnTo>
                <a:lnTo>
                  <a:pt x="2603500" y="1447800"/>
                </a:lnTo>
                <a:lnTo>
                  <a:pt x="0" y="1447800"/>
                </a:lnTo>
                <a:close/>
              </a:path>
            </a:pathLst>
          </a:custGeom>
        </p:spPr>
      </p:pic>
      <p:sp>
        <p:nvSpPr>
          <p:cNvPr id="29" name="矩形 28" descr="e7d195523061f1c0c989bbdf341b111e769f2ee359bd8df638E53E9931A62DC22263A6E1A75FFBC630BB5D77BA969D9175F253EB94D93A1189E24A7D909BAD0376573965191318DE1FD009565C070D073BB9699A615072F33A2D7F2042825409E74418739478CCFE042368A9978AAA8C0D69BECA006E016AFCFD402FEC3B700C5AEC73BEFFE372DE"/>
          <p:cNvSpPr/>
          <p:nvPr/>
        </p:nvSpPr>
        <p:spPr>
          <a:xfrm>
            <a:off x="1065361" y="3726882"/>
            <a:ext cx="4026093" cy="1014730"/>
          </a:xfrm>
          <a:prstGeom prst="rect">
            <a:avLst/>
          </a:prstGeom>
        </p:spPr>
        <p:txBody>
          <a:bodyPr wrap="square">
            <a:spAutoFit/>
          </a:bodyPr>
          <a:lstStyle/>
          <a:p>
            <a:pPr algn="just">
              <a:lnSpc>
                <a:spcPct val="125000"/>
              </a:lnSpc>
            </a:pPr>
            <a:r>
              <a:rPr lang="en-US" altLang="zh-CN" sz="1600">
                <a:latin typeface="楷体" panose="02010609060101010101" charset="-122"/>
                <a:ea typeface="楷体" panose="02010609060101010101" charset="-122"/>
              </a:rPr>
              <a:t>    </a:t>
            </a:r>
            <a:r>
              <a:rPr lang="zh-CN" altLang="en-US" sz="1600">
                <a:latin typeface="楷体" panose="02010609060101010101" charset="-122"/>
                <a:ea typeface="楷体" panose="02010609060101010101" charset="-122"/>
              </a:rPr>
              <a:t>浮生过六十，百念已颓然；独有枕书癖，犹同总角年。横陈粝饭侧，朗诵短檠前。不用嘲痴绝，儿曹尚可传。</a:t>
            </a:r>
            <a:endParaRPr lang="zh-CN" altLang="en-US" sz="1600">
              <a:latin typeface="楷体" panose="02010609060101010101" charset="-122"/>
              <a:ea typeface="楷体" panose="02010609060101010101" charset="-122"/>
            </a:endParaRPr>
          </a:p>
        </p:txBody>
      </p:sp>
      <p:sp>
        <p:nvSpPr>
          <p:cNvPr id="31" name="文本框 30" descr="e7d195523061f1c0c989bbdf341b111e769f2ee359bd8df638E53E9931A62DC22263A6E1A75FFBC630BB5D77BA969D9175F253EB94D93A1189E24A7D909BAD0376573965191318DE1FD009565C070D073BB9699A615072F33A2D7F2042825409E74418739478CCFE042368A9978AAA8C0D69BECA006E016AFCFD402FEC3B700C5AEC73BEFFE372DE"/>
          <p:cNvSpPr txBox="1"/>
          <p:nvPr/>
        </p:nvSpPr>
        <p:spPr>
          <a:xfrm>
            <a:off x="1065530" y="2313305"/>
            <a:ext cx="4276090" cy="583565"/>
          </a:xfrm>
          <a:prstGeom prst="rect">
            <a:avLst/>
          </a:prstGeom>
          <a:noFill/>
          <a:ln>
            <a:noFill/>
          </a:ln>
        </p:spPr>
        <p:txBody>
          <a:bodyPr wrap="square" rtlCol="0">
            <a:spAutoFit/>
          </a:bodyPr>
          <a:lstStyle/>
          <a:p>
            <a:r>
              <a:rPr lang="zh-CN" altLang="en-US" sz="3200" dirty="0">
                <a:latin typeface="楷体" panose="02010609060101010101" charset="-122"/>
                <a:ea typeface="楷体" panose="02010609060101010101" charset="-122"/>
              </a:rPr>
              <a:t>其生若浮,其死若休</a:t>
            </a:r>
            <a:endParaRPr lang="zh-CN" altLang="en-US" sz="3200" dirty="0">
              <a:latin typeface="楷体" panose="02010609060101010101" charset="-122"/>
              <a:ea typeface="楷体" panose="02010609060101010101" charset="-122"/>
            </a:endParaRPr>
          </a:p>
        </p:txBody>
      </p:sp>
      <p:sp>
        <p:nvSpPr>
          <p:cNvPr id="33" name="矩形 32" descr="e7d195523061f1c0c989bbdf341b111e769f2ee359bd8df638E53E9931A62DC22263A6E1A75FFBC630BB5D77BA969D9175F253EB94D93A1189E24A7D909BAD0376573965191318DE1FD009565C070D073BB9699A615072F33A2D7F2042825409E74418739478CCFE042368A9978AAA8C0D69BECA006E016AFCFD402FEC3B700C5AEC73BEFFE372DE"/>
          <p:cNvSpPr/>
          <p:nvPr/>
        </p:nvSpPr>
        <p:spPr>
          <a:xfrm>
            <a:off x="1205062" y="3140899"/>
            <a:ext cx="621964" cy="253999"/>
          </a:xfrm>
          <a:prstGeom prst="rect">
            <a:avLst/>
          </a:prstGeom>
          <a:solidFill>
            <a:srgbClr val="C5B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B4B37"/>
              </a:solidFill>
            </a:endParaRPr>
          </a:p>
        </p:txBody>
      </p:sp>
      <p:pic>
        <p:nvPicPr>
          <p:cNvPr id="73" name="图片 72"/>
          <p:cNvPicPr>
            <a:picLocks noChangeAspect="1"/>
          </p:cNvPicPr>
          <p:nvPr/>
        </p:nvPicPr>
        <p:blipFill>
          <a:blip r:embed="rId4" cstate="email"/>
          <a:srcRect/>
          <a:stretch>
            <a:fillRect/>
          </a:stretch>
        </p:blipFill>
        <p:spPr>
          <a:xfrm>
            <a:off x="8617287" y="2433955"/>
            <a:ext cx="2603500" cy="1447800"/>
          </a:xfrm>
          <a:custGeom>
            <a:avLst/>
            <a:gdLst>
              <a:gd name="connsiteX0" fmla="*/ 0 w 2603500"/>
              <a:gd name="connsiteY0" fmla="*/ 0 h 1447800"/>
              <a:gd name="connsiteX1" fmla="*/ 2603500 w 2603500"/>
              <a:gd name="connsiteY1" fmla="*/ 0 h 1447800"/>
              <a:gd name="connsiteX2" fmla="*/ 2603500 w 2603500"/>
              <a:gd name="connsiteY2" fmla="*/ 1447800 h 1447800"/>
              <a:gd name="connsiteX3" fmla="*/ 0 w 2603500"/>
              <a:gd name="connsiteY3" fmla="*/ 1447800 h 1447800"/>
            </a:gdLst>
            <a:ahLst/>
            <a:cxnLst>
              <a:cxn ang="0">
                <a:pos x="connsiteX0" y="connsiteY0"/>
              </a:cxn>
              <a:cxn ang="0">
                <a:pos x="connsiteX1" y="connsiteY1"/>
              </a:cxn>
              <a:cxn ang="0">
                <a:pos x="connsiteX2" y="connsiteY2"/>
              </a:cxn>
              <a:cxn ang="0">
                <a:pos x="connsiteX3" y="connsiteY3"/>
              </a:cxn>
            </a:cxnLst>
            <a:rect l="l" t="t" r="r" b="b"/>
            <a:pathLst>
              <a:path w="2603500" h="1447800">
                <a:moveTo>
                  <a:pt x="0" y="0"/>
                </a:moveTo>
                <a:lnTo>
                  <a:pt x="2603500" y="0"/>
                </a:lnTo>
                <a:lnTo>
                  <a:pt x="2603500" y="1447800"/>
                </a:lnTo>
                <a:lnTo>
                  <a:pt x="0" y="1447800"/>
                </a:lnTo>
                <a:close/>
              </a:path>
            </a:pathLst>
          </a:custGeom>
        </p:spPr>
      </p:pic>
      <p:pic>
        <p:nvPicPr>
          <p:cNvPr id="76" name="图片 75"/>
          <p:cNvPicPr>
            <a:picLocks noChangeAspect="1"/>
          </p:cNvPicPr>
          <p:nvPr/>
        </p:nvPicPr>
        <p:blipFill>
          <a:blip r:embed="rId5" cstate="email"/>
          <a:srcRect/>
          <a:stretch>
            <a:fillRect/>
          </a:stretch>
        </p:blipFill>
        <p:spPr>
          <a:xfrm>
            <a:off x="8617288" y="3974752"/>
            <a:ext cx="2603499" cy="1447800"/>
          </a:xfrm>
          <a:custGeom>
            <a:avLst/>
            <a:gdLst>
              <a:gd name="connsiteX0" fmla="*/ 0 w 2603499"/>
              <a:gd name="connsiteY0" fmla="*/ 0 h 1447800"/>
              <a:gd name="connsiteX1" fmla="*/ 2603499 w 2603499"/>
              <a:gd name="connsiteY1" fmla="*/ 0 h 1447800"/>
              <a:gd name="connsiteX2" fmla="*/ 2603499 w 2603499"/>
              <a:gd name="connsiteY2" fmla="*/ 1447800 h 1447800"/>
              <a:gd name="connsiteX3" fmla="*/ 0 w 2603499"/>
              <a:gd name="connsiteY3" fmla="*/ 1447800 h 1447800"/>
            </a:gdLst>
            <a:ahLst/>
            <a:cxnLst>
              <a:cxn ang="0">
                <a:pos x="connsiteX0" y="connsiteY0"/>
              </a:cxn>
              <a:cxn ang="0">
                <a:pos x="connsiteX1" y="connsiteY1"/>
              </a:cxn>
              <a:cxn ang="0">
                <a:pos x="connsiteX2" y="connsiteY2"/>
              </a:cxn>
              <a:cxn ang="0">
                <a:pos x="connsiteX3" y="connsiteY3"/>
              </a:cxn>
            </a:cxnLst>
            <a:rect l="l" t="t" r="r" b="b"/>
            <a:pathLst>
              <a:path w="2603499" h="1447800">
                <a:moveTo>
                  <a:pt x="0" y="0"/>
                </a:moveTo>
                <a:lnTo>
                  <a:pt x="2603499" y="0"/>
                </a:lnTo>
                <a:lnTo>
                  <a:pt x="2603499" y="1447800"/>
                </a:lnTo>
                <a:lnTo>
                  <a:pt x="0" y="1447800"/>
                </a:lnTo>
                <a:close/>
              </a:path>
            </a:pathLst>
          </a:custGeom>
        </p:spPr>
      </p:pic>
    </p:spTree>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strVal val="#ppt_w*0.70"/>
                                          </p:val>
                                        </p:tav>
                                        <p:tav tm="100000">
                                          <p:val>
                                            <p:strVal val="#ppt_w"/>
                                          </p:val>
                                        </p:tav>
                                      </p:tavLst>
                                    </p:anim>
                                    <p:anim calcmode="lin" valueType="num">
                                      <p:cBhvr>
                                        <p:cTn id="8" dur="1000" fill="hold"/>
                                        <p:tgtEl>
                                          <p:spTgt spid="29"/>
                                        </p:tgtEl>
                                        <p:attrNameLst>
                                          <p:attrName>ppt_h</p:attrName>
                                        </p:attrNameLst>
                                      </p:cBhvr>
                                      <p:tavLst>
                                        <p:tav tm="0">
                                          <p:val>
                                            <p:strVal val="#ppt_h"/>
                                          </p:val>
                                        </p:tav>
                                        <p:tav tm="100000">
                                          <p:val>
                                            <p:strVal val="#ppt_h"/>
                                          </p:val>
                                        </p:tav>
                                      </p:tavLst>
                                    </p:anim>
                                    <p:animEffect transition="in" filter="fade">
                                      <p:cBhvr>
                                        <p:cTn id="9" dur="1000"/>
                                        <p:tgtEl>
                                          <p:spTgt spid="2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1000" fill="hold"/>
                                        <p:tgtEl>
                                          <p:spTgt spid="31"/>
                                        </p:tgtEl>
                                        <p:attrNameLst>
                                          <p:attrName>ppt_w</p:attrName>
                                        </p:attrNameLst>
                                      </p:cBhvr>
                                      <p:tavLst>
                                        <p:tav tm="0">
                                          <p:val>
                                            <p:strVal val="#ppt_w*0.70"/>
                                          </p:val>
                                        </p:tav>
                                        <p:tav tm="100000">
                                          <p:val>
                                            <p:strVal val="#ppt_w"/>
                                          </p:val>
                                        </p:tav>
                                      </p:tavLst>
                                    </p:anim>
                                    <p:anim calcmode="lin" valueType="num">
                                      <p:cBhvr>
                                        <p:cTn id="13" dur="1000" fill="hold"/>
                                        <p:tgtEl>
                                          <p:spTgt spid="31"/>
                                        </p:tgtEl>
                                        <p:attrNameLst>
                                          <p:attrName>ppt_h</p:attrName>
                                        </p:attrNameLst>
                                      </p:cBhvr>
                                      <p:tavLst>
                                        <p:tav tm="0">
                                          <p:val>
                                            <p:strVal val="#ppt_h"/>
                                          </p:val>
                                        </p:tav>
                                        <p:tav tm="100000">
                                          <p:val>
                                            <p:strVal val="#ppt_h"/>
                                          </p:val>
                                        </p:tav>
                                      </p:tavLst>
                                    </p:anim>
                                    <p:animEffect transition="in" filter="fade">
                                      <p:cBhvr>
                                        <p:cTn id="14" dur="1000"/>
                                        <p:tgtEl>
                                          <p:spTgt spid="3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1000" fill="hold"/>
                                        <p:tgtEl>
                                          <p:spTgt spid="33"/>
                                        </p:tgtEl>
                                        <p:attrNameLst>
                                          <p:attrName>ppt_w</p:attrName>
                                        </p:attrNameLst>
                                      </p:cBhvr>
                                      <p:tavLst>
                                        <p:tav tm="0">
                                          <p:val>
                                            <p:strVal val="#ppt_w*0.70"/>
                                          </p:val>
                                        </p:tav>
                                        <p:tav tm="100000">
                                          <p:val>
                                            <p:strVal val="#ppt_w"/>
                                          </p:val>
                                        </p:tav>
                                      </p:tavLst>
                                    </p:anim>
                                    <p:anim calcmode="lin" valueType="num">
                                      <p:cBhvr>
                                        <p:cTn id="18" dur="1000" fill="hold"/>
                                        <p:tgtEl>
                                          <p:spTgt spid="33"/>
                                        </p:tgtEl>
                                        <p:attrNameLst>
                                          <p:attrName>ppt_h</p:attrName>
                                        </p:attrNameLst>
                                      </p:cBhvr>
                                      <p:tavLst>
                                        <p:tav tm="0">
                                          <p:val>
                                            <p:strVal val="#ppt_h"/>
                                          </p:val>
                                        </p:tav>
                                        <p:tav tm="100000">
                                          <p:val>
                                            <p:strVal val="#ppt_h"/>
                                          </p:val>
                                        </p:tav>
                                      </p:tavLst>
                                    </p:anim>
                                    <p:animEffect transition="in" filter="fade">
                                      <p:cBhvr>
                                        <p:cTn id="19" dur="1000"/>
                                        <p:tgtEl>
                                          <p:spTgt spid="33"/>
                                        </p:tgtEl>
                                      </p:cBhvr>
                                    </p:animEffect>
                                  </p:childTnLst>
                                </p:cTn>
                              </p:par>
                            </p:childTnLst>
                          </p:cTn>
                        </p:par>
                        <p:par>
                          <p:cTn id="20" fill="hold">
                            <p:stCondLst>
                              <p:cond delay="1000"/>
                            </p:stCondLst>
                            <p:childTnLst>
                              <p:par>
                                <p:cTn id="21" presetID="5" presetClass="entr" presetSubtype="10" fill="hold" nodeType="after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checkerboard(across)">
                                      <p:cBhvr>
                                        <p:cTn id="23" dur="500"/>
                                        <p:tgtEl>
                                          <p:spTgt spid="75"/>
                                        </p:tgtEl>
                                      </p:cBhvr>
                                    </p:animEffect>
                                  </p:childTnLst>
                                </p:cTn>
                              </p:par>
                              <p:par>
                                <p:cTn id="24" presetID="5" presetClass="entr" presetSubtype="10" fill="hold" nodeType="with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checkerboard(across)">
                                      <p:cBhvr>
                                        <p:cTn id="26" dur="500"/>
                                        <p:tgtEl>
                                          <p:spTgt spid="72"/>
                                        </p:tgtEl>
                                      </p:cBhvr>
                                    </p:animEffect>
                                  </p:childTnLst>
                                </p:cTn>
                              </p:par>
                              <p:par>
                                <p:cTn id="27" presetID="5" presetClass="entr" presetSubtype="10" fill="hold" nodeType="with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checkerboard(across)">
                                      <p:cBhvr>
                                        <p:cTn id="29" dur="500"/>
                                        <p:tgtEl>
                                          <p:spTgt spid="73"/>
                                        </p:tgtEl>
                                      </p:cBhvr>
                                    </p:animEffect>
                                  </p:childTnLst>
                                </p:cTn>
                              </p:par>
                              <p:par>
                                <p:cTn id="30" presetID="5" presetClass="entr" presetSubtype="10" fill="hold" nodeType="with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checkerboard(across)">
                                      <p:cBhvr>
                                        <p:cTn id="3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3" grpId="0" animBg="1"/>
    </p:bldLst>
  </p:timing>
</p:sld>
</file>

<file path=ppt/tags/tag1.xml><?xml version="1.0" encoding="utf-8"?>
<p:tagLst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1691</Words>
  <Application>WPS 演示</Application>
  <PresentationFormat>宽屏</PresentationFormat>
  <Paragraphs>251</Paragraphs>
  <Slides>24</Slides>
  <Notes>0</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24</vt:i4>
      </vt:variant>
    </vt:vector>
  </HeadingPairs>
  <TitlesOfParts>
    <vt:vector size="41" baseType="lpstr">
      <vt:lpstr>Arial</vt:lpstr>
      <vt:lpstr>宋体</vt:lpstr>
      <vt:lpstr>Wingdings</vt:lpstr>
      <vt:lpstr>微软雅黑</vt:lpstr>
      <vt:lpstr>华文行楷</vt:lpstr>
      <vt:lpstr>思源黑体 CN Light</vt:lpstr>
      <vt:lpstr>楷体</vt:lpstr>
      <vt:lpstr>全字库正楷体</vt:lpstr>
      <vt:lpstr>Microsoft YaHei UI</vt:lpstr>
      <vt:lpstr>Segoe UI Black</vt:lpstr>
      <vt:lpstr>Calibri</vt:lpstr>
      <vt:lpstr>黑体</vt:lpstr>
      <vt:lpstr>Arial Unicode MS</vt:lpstr>
      <vt:lpstr>Calibri Light</vt:lpstr>
      <vt:lpstr>Source Han Sans CN</vt:lpstr>
      <vt:lpstr>隶书</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一颗苹果</cp:lastModifiedBy>
  <cp:revision>7</cp:revision>
  <dcterms:created xsi:type="dcterms:W3CDTF">2018-04-22T13:37:00Z</dcterms:created>
  <dcterms:modified xsi:type="dcterms:W3CDTF">2021-09-13T06:26:09Z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182C6957A7F44BD0AFCCCF7D120FE393</vt:lpwstr>
  </property>
</Properties>
</file>