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9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6B8D-5EF0-4469-82AA-C45C0BADC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282-502B-42B9-BC9D-1831D5E4F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13DE-DD66-499F-916B-388249A3A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4F07-673A-46D4-8069-655B855FB7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3208-2900-4EA0-8F4F-4A0C4D7C27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themeOverride" Target="../theme/themeOverride1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1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>
            <a:fillRect/>
          </a:stretch>
        </p:blipFill>
        <p:spPr>
          <a:xfrm>
            <a:off x="-192028" y="1303224"/>
            <a:ext cx="6288028" cy="6265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4" y="442672"/>
            <a:ext cx="5050486" cy="5737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6080" y="1349722"/>
            <a:ext cx="1259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古风模板</a:t>
            </a:r>
            <a:endParaRPr lang="zh-CN" altLang="en-US" sz="6600" spc="600" dirty="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6" y="0"/>
            <a:ext cx="3501899" cy="289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1"/>
          <a:stretch>
            <a:fillRect/>
          </a:stretch>
        </p:blipFill>
        <p:spPr>
          <a:xfrm>
            <a:off x="9357360" y="1937412"/>
            <a:ext cx="2819979" cy="4364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2" t="456" r="-1865" b="4740"/>
          <a:stretch>
            <a:fillRect/>
          </a:stretch>
        </p:blipFill>
        <p:spPr>
          <a:xfrm>
            <a:off x="7639665" y="1327355"/>
            <a:ext cx="6902244" cy="5530645"/>
          </a:xfrm>
          <a:prstGeom prst="rect">
            <a:avLst/>
          </a:prstGeom>
        </p:spPr>
      </p:pic>
      <p:grpSp>
        <p:nvGrpSpPr>
          <p:cNvPr id="4" name="组合 7"/>
          <p:cNvGrpSpPr/>
          <p:nvPr/>
        </p:nvGrpSpPr>
        <p:grpSpPr bwMode="auto">
          <a:xfrm>
            <a:off x="1991859" y="1672225"/>
            <a:ext cx="3236912" cy="3236913"/>
            <a:chOff x="0" y="0"/>
            <a:chExt cx="3236976" cy="3236976"/>
          </a:xfrm>
        </p:grpSpPr>
        <p:sp>
          <p:nvSpPr>
            <p:cNvPr id="5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3011940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0409" y="2795022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4923740" y="1672225"/>
            <a:ext cx="3236912" cy="3236913"/>
            <a:chOff x="0" y="0"/>
            <a:chExt cx="3236976" cy="3236976"/>
          </a:xfrm>
        </p:grpSpPr>
        <p:sp>
          <p:nvSpPr>
            <p:cNvPr id="10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5943821" y="2827946"/>
            <a:ext cx="1219200" cy="447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6614" y="2819524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0" y="1708566"/>
            <a:ext cx="4191400" cy="5149434"/>
          </a:xfrm>
          <a:prstGeom prst="rect">
            <a:avLst/>
          </a:prstGeom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116910" y="1613316"/>
            <a:ext cx="1814513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A1BD70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矩形 38"/>
          <p:cNvSpPr>
            <a:spLocks noChangeArrowheads="1"/>
          </p:cNvSpPr>
          <p:nvPr/>
        </p:nvSpPr>
        <p:spPr bwMode="auto">
          <a:xfrm>
            <a:off x="8504510" y="1613316"/>
            <a:ext cx="1814513" cy="2590800"/>
          </a:xfrm>
          <a:prstGeom prst="rect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任意多边形 50"/>
          <p:cNvSpPr>
            <a:spLocks noChangeArrowheads="1"/>
          </p:cNvSpPr>
          <p:nvPr/>
        </p:nvSpPr>
        <p:spPr bwMode="auto">
          <a:xfrm>
            <a:off x="65614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任意多边形 48"/>
          <p:cNvSpPr>
            <a:spLocks noChangeArrowheads="1"/>
          </p:cNvSpPr>
          <p:nvPr/>
        </p:nvSpPr>
        <p:spPr bwMode="auto">
          <a:xfrm>
            <a:off x="8949010" y="3740566"/>
            <a:ext cx="925513" cy="925513"/>
          </a:xfrm>
          <a:custGeom>
            <a:avLst/>
            <a:gdLst>
              <a:gd name="T0" fmla="*/ 462867 w 925404"/>
              <a:gd name="T1" fmla="*/ 0 h 925404"/>
              <a:gd name="T2" fmla="*/ 925731 w 925404"/>
              <a:gd name="T3" fmla="*/ 462867 h 925404"/>
              <a:gd name="T4" fmla="*/ 462867 w 925404"/>
              <a:gd name="T5" fmla="*/ 925731 h 925404"/>
              <a:gd name="T6" fmla="*/ 0 w 925404"/>
              <a:gd name="T7" fmla="*/ 462867 h 925404"/>
              <a:gd name="T8" fmla="*/ 462867 w 925404"/>
              <a:gd name="T9" fmla="*/ 0 h 925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404"/>
              <a:gd name="T16" fmla="*/ 0 h 925404"/>
              <a:gd name="T17" fmla="*/ 925404 w 925404"/>
              <a:gd name="T18" fmla="*/ 925404 h 925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404" h="925404">
                <a:moveTo>
                  <a:pt x="462702" y="0"/>
                </a:moveTo>
                <a:cubicBezTo>
                  <a:pt x="718245" y="0"/>
                  <a:pt x="925404" y="207159"/>
                  <a:pt x="925404" y="462702"/>
                </a:cubicBezTo>
                <a:cubicBezTo>
                  <a:pt x="925404" y="718245"/>
                  <a:pt x="718245" y="925404"/>
                  <a:pt x="462702" y="925404"/>
                </a:cubicBezTo>
                <a:cubicBezTo>
                  <a:pt x="207159" y="925404"/>
                  <a:pt x="0" y="718245"/>
                  <a:pt x="0" y="462702"/>
                </a:cubicBezTo>
                <a:cubicBezTo>
                  <a:pt x="0" y="207159"/>
                  <a:pt x="207159" y="0"/>
                  <a:pt x="462702" y="0"/>
                </a:cubicBezTo>
                <a:close/>
              </a:path>
            </a:pathLst>
          </a:custGeom>
          <a:solidFill>
            <a:srgbClr val="A8B2BE"/>
          </a:solidFill>
          <a:ln w="69850" cap="flat" cmpd="sng">
            <a:solidFill>
              <a:srgbClr val="FFF6E7"/>
            </a:solidFill>
            <a:bevel/>
          </a:ln>
        </p:spPr>
        <p:txBody>
          <a:bodyPr anchor="ctr"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4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73" y="1759366"/>
            <a:ext cx="12477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10" y="1759366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397898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61"/>
          <p:cNvSpPr>
            <a:spLocks noChangeArrowheads="1"/>
          </p:cNvSpPr>
          <p:nvPr/>
        </p:nvSpPr>
        <p:spPr bwMode="auto">
          <a:xfrm>
            <a:off x="8820423" y="2842041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TITLE</a:t>
            </a:r>
            <a:endParaRPr lang="zh-CN" altLang="en-US" sz="32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8" name="文本框 65"/>
          <p:cNvSpPr>
            <a:spLocks noChangeArrowheads="1"/>
          </p:cNvSpPr>
          <p:nvPr/>
        </p:nvSpPr>
        <p:spPr bwMode="auto">
          <a:xfrm>
            <a:off x="6790010" y="3891379"/>
            <a:ext cx="3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1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9" name="文本框 66"/>
          <p:cNvSpPr>
            <a:spLocks noChangeArrowheads="1"/>
          </p:cNvSpPr>
          <p:nvPr/>
        </p:nvSpPr>
        <p:spPr bwMode="auto">
          <a:xfrm>
            <a:off x="9177610" y="3891379"/>
            <a:ext cx="402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6E7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2</a:t>
            </a:r>
            <a:endParaRPr lang="zh-CN" altLang="en-US" sz="3600" b="1">
              <a:solidFill>
                <a:srgbClr val="FFF6E7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96000" y="51732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6000" y="551033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13847" y="47731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94019" y="514398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94019" y="548104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11866" y="474387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7495082" y="3672589"/>
            <a:ext cx="3267856" cy="26982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37831" y="1721119"/>
            <a:ext cx="4303601" cy="1388089"/>
            <a:chOff x="2552618" y="2281887"/>
            <a:chExt cx="4303601" cy="1388089"/>
          </a:xfrm>
        </p:grpSpPr>
        <p:grpSp>
          <p:nvGrpSpPr>
            <p:cNvPr id="6" name="组合 5"/>
            <p:cNvGrpSpPr/>
            <p:nvPr/>
          </p:nvGrpSpPr>
          <p:grpSpPr>
            <a:xfrm>
              <a:off x="5484280" y="2281887"/>
              <a:ext cx="1371939" cy="1371941"/>
              <a:chOff x="5135463" y="2241141"/>
              <a:chExt cx="1371939" cy="1371941"/>
            </a:xfrm>
          </p:grpSpPr>
          <p:sp>
            <p:nvSpPr>
              <p:cNvPr id="13" name="空心弧 12"/>
              <p:cNvSpPr/>
              <p:nvPr/>
            </p:nvSpPr>
            <p:spPr bwMode="auto">
              <a:xfrm rot="10553107">
                <a:off x="5135463" y="2241141"/>
                <a:ext cx="1371939" cy="1371941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solidFill>
                <a:schemeClr val="bg1">
                  <a:alpha val="20000"/>
                </a:schemeClr>
              </a:solidFill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4" name="TextBox 78"/>
              <p:cNvSpPr txBox="1"/>
              <p:nvPr/>
            </p:nvSpPr>
            <p:spPr>
              <a:xfrm>
                <a:off x="5180007" y="2676718"/>
                <a:ext cx="12932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cs typeface="Verdana" panose="020B0604030504040204" pitchFamily="34" charset="0"/>
                    <a:sym typeface="WenYue GuDianMingChaoTi (Non-Commercial Use)" pitchFamily="50" charset="-122"/>
                  </a:rPr>
                  <a:t>80%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Verdana" panose="020B0604030504040204" pitchFamily="34" charset="0"/>
                  <a:sym typeface="WenYue GuDianMingChaoTi (Non-Commercial Use)" pitchFamily="50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52618" y="2288171"/>
              <a:ext cx="1405070" cy="1381805"/>
              <a:chOff x="2826938" y="2237486"/>
              <a:chExt cx="1405070" cy="1381805"/>
            </a:xfrm>
          </p:grpSpPr>
          <p:sp>
            <p:nvSpPr>
              <p:cNvPr id="11" name="空心弧 10"/>
              <p:cNvSpPr/>
              <p:nvPr/>
            </p:nvSpPr>
            <p:spPr bwMode="auto">
              <a:xfrm rot="10623553">
                <a:off x="2826938" y="2237486"/>
                <a:ext cx="1381805" cy="1381805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chemeClr val="bg1">
                  <a:alpha val="3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2" name="TextBox 79"/>
              <p:cNvSpPr txBox="1"/>
              <p:nvPr/>
            </p:nvSpPr>
            <p:spPr>
              <a:xfrm>
                <a:off x="2886816" y="2676718"/>
                <a:ext cx="13451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rgbClr val="A8B2BE"/>
                    </a:solidFill>
                    <a:latin typeface="WenYue GuDianMingChaoTi (Non-Commercial Use)" pitchFamily="50" charset="-122"/>
                    <a:ea typeface="WenYue GuDianMingChaoTi (Non-Commercial Use)" pitchFamily="50" charset="-122"/>
                    <a:sym typeface="WenYue GuDianMingChaoTi (Non-Commercial Use)" pitchFamily="50" charset="-122"/>
                  </a:rPr>
                  <a:t>70%</a:t>
                </a:r>
                <a:endParaRPr lang="zh-CN" altLang="en-US" sz="2800" b="1" dirty="0">
                  <a:solidFill>
                    <a:srgbClr val="A8B2BE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371395" y="37950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6251" y="449819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6251" y="4835259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4911" y="373302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09767" y="443621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9767" y="4773276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8B2BE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600" dirty="0">
              <a:solidFill>
                <a:srgbClr val="A8B2BE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2" y="3814110"/>
            <a:ext cx="3664034" cy="2973827"/>
          </a:xfrm>
          <a:prstGeom prst="rect">
            <a:avLst/>
          </a:prstGeom>
        </p:spPr>
      </p:pic>
      <p:grpSp>
        <p:nvGrpSpPr>
          <p:cNvPr id="5" name="Group 2"/>
          <p:cNvGrpSpPr/>
          <p:nvPr/>
        </p:nvGrpSpPr>
        <p:grpSpPr bwMode="auto">
          <a:xfrm>
            <a:off x="1738399" y="1484313"/>
            <a:ext cx="2789061" cy="4535487"/>
            <a:chOff x="2006815" y="0"/>
            <a:chExt cx="2789239" cy="4535247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613118" y="0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1223148056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981" y="18941"/>
                  </a:moveTo>
                  <a:cubicBezTo>
                    <a:pt x="16666" y="17954"/>
                    <a:pt x="19229" y="14615"/>
                    <a:pt x="19229" y="10800"/>
                  </a:cubicBezTo>
                  <a:cubicBezTo>
                    <a:pt x="19229" y="6144"/>
                    <a:pt x="15455" y="2371"/>
                    <a:pt x="10800" y="2371"/>
                  </a:cubicBezTo>
                  <a:cubicBezTo>
                    <a:pt x="6144" y="2371"/>
                    <a:pt x="2371" y="6144"/>
                    <a:pt x="237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5688"/>
                    <a:pt x="18316" y="19966"/>
                    <a:pt x="13595" y="21231"/>
                  </a:cubicBezTo>
                  <a:lnTo>
                    <a:pt x="14294" y="23839"/>
                  </a:lnTo>
                  <a:lnTo>
                    <a:pt x="9534" y="21093"/>
                  </a:lnTo>
                  <a:lnTo>
                    <a:pt x="12282" y="16333"/>
                  </a:lnTo>
                  <a:lnTo>
                    <a:pt x="12981" y="18941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95619" y="788226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006815" y="1254449"/>
              <a:ext cx="2182936" cy="218326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18" y="18941"/>
                  </a:moveTo>
                  <a:cubicBezTo>
                    <a:pt x="9329" y="19132"/>
                    <a:pt x="10063" y="19229"/>
                    <a:pt x="10800" y="19229"/>
                  </a:cubicBezTo>
                  <a:cubicBezTo>
                    <a:pt x="15455" y="19229"/>
                    <a:pt x="19229" y="15455"/>
                    <a:pt x="19229" y="10800"/>
                  </a:cubicBezTo>
                  <a:cubicBezTo>
                    <a:pt x="19229" y="8564"/>
                    <a:pt x="18340" y="6420"/>
                    <a:pt x="16760" y="4839"/>
                  </a:cubicBezTo>
                  <a:lnTo>
                    <a:pt x="18436" y="3163"/>
                  </a:lnTo>
                  <a:cubicBezTo>
                    <a:pt x="20462" y="5188"/>
                    <a:pt x="21599" y="7935"/>
                    <a:pt x="21600" y="10799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856" y="21600"/>
                    <a:pt x="8916" y="21476"/>
                    <a:pt x="8004" y="21231"/>
                  </a:cubicBezTo>
                  <a:lnTo>
                    <a:pt x="7305" y="23839"/>
                  </a:lnTo>
                  <a:lnTo>
                    <a:pt x="4557" y="19081"/>
                  </a:lnTo>
                  <a:lnTo>
                    <a:pt x="9317" y="16333"/>
                  </a:lnTo>
                  <a:lnTo>
                    <a:pt x="8618" y="18941"/>
                  </a:lnTo>
                  <a:close/>
                </a:path>
              </a:pathLst>
            </a:custGeom>
            <a:solidFill>
              <a:srgbClr val="A8B2BE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91776" y="204993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0480" tIns="30480" rIns="30480" bIns="3048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768486" y="2659015"/>
              <a:ext cx="1875480" cy="18762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1802315495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07" y="5107"/>
                  </a:moveTo>
                  <a:cubicBezTo>
                    <a:pt x="6617" y="3598"/>
                    <a:pt x="8665" y="2750"/>
                    <a:pt x="10799" y="2750"/>
                  </a:cubicBezTo>
                  <a:cubicBezTo>
                    <a:pt x="12934" y="2749"/>
                    <a:pt x="14982" y="3598"/>
                    <a:pt x="16492" y="5107"/>
                  </a:cubicBezTo>
                  <a:lnTo>
                    <a:pt x="18436" y="3163"/>
                  </a:lnTo>
                  <a:cubicBezTo>
                    <a:pt x="16411" y="1137"/>
                    <a:pt x="13664" y="0"/>
                    <a:pt x="10800" y="0"/>
                  </a:cubicBezTo>
                  <a:cubicBezTo>
                    <a:pt x="7935" y="-1"/>
                    <a:pt x="5188" y="1137"/>
                    <a:pt x="3163" y="3163"/>
                  </a:cubicBezTo>
                  <a:lnTo>
                    <a:pt x="5107" y="5107"/>
                  </a:lnTo>
                  <a:close/>
                </a:path>
              </a:pathLst>
            </a:custGeom>
            <a:solidFill>
              <a:srgbClr val="2D3D56"/>
            </a:solidFill>
            <a:ln w="12700" cap="flat" cmpd="sng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098489" y="3313452"/>
              <a:ext cx="1213015" cy="6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7200" b="1" dirty="0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3</a:t>
              </a:r>
              <a:endParaRPr lang="zh-CN" altLang="en-US" sz="72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5" name="椭圆 2"/>
          <p:cNvSpPr>
            <a:spLocks noChangeArrowheads="1"/>
          </p:cNvSpPr>
          <p:nvPr/>
        </p:nvSpPr>
        <p:spPr bwMode="auto">
          <a:xfrm>
            <a:off x="5085181" y="2706153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椭圆 327"/>
          <p:cNvSpPr>
            <a:spLocks noChangeArrowheads="1"/>
          </p:cNvSpPr>
          <p:nvPr/>
        </p:nvSpPr>
        <p:spPr bwMode="auto">
          <a:xfrm>
            <a:off x="5085181" y="3555465"/>
            <a:ext cx="228600" cy="228600"/>
          </a:xfrm>
          <a:prstGeom prst="ellipse">
            <a:avLst/>
          </a:prstGeom>
          <a:solidFill>
            <a:srgbClr val="A8B2BE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椭圆 339"/>
          <p:cNvSpPr>
            <a:spLocks noChangeArrowheads="1"/>
          </p:cNvSpPr>
          <p:nvPr/>
        </p:nvSpPr>
        <p:spPr bwMode="auto">
          <a:xfrm>
            <a:off x="5085181" y="4403190"/>
            <a:ext cx="228600" cy="228600"/>
          </a:xfrm>
          <a:prstGeom prst="ellipse">
            <a:avLst/>
          </a:prstGeom>
          <a:solidFill>
            <a:srgbClr val="2D3D5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73154" y="271056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75828" y="266440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21188" y="354377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3862" y="34976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21188" y="444399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23862" y="439783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r="54505"/>
          <a:stretch>
            <a:fillRect/>
          </a:stretch>
        </p:blipFill>
        <p:spPr>
          <a:xfrm>
            <a:off x="205063" y="2005781"/>
            <a:ext cx="5546808" cy="5423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411" y="1263171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1" y="0"/>
            <a:ext cx="2391436" cy="6315110"/>
          </a:xfrm>
          <a:prstGeom prst="rect">
            <a:avLst/>
          </a:prstGeom>
        </p:spPr>
      </p:pic>
      <p:grpSp>
        <p:nvGrpSpPr>
          <p:cNvPr id="5" name="组合 50"/>
          <p:cNvGrpSpPr/>
          <p:nvPr/>
        </p:nvGrpSpPr>
        <p:grpSpPr bwMode="auto">
          <a:xfrm>
            <a:off x="2344738" y="1415368"/>
            <a:ext cx="2162175" cy="2343150"/>
            <a:chOff x="0" y="0"/>
            <a:chExt cx="2162114" cy="2343355"/>
          </a:xfrm>
        </p:grpSpPr>
        <p:sp>
          <p:nvSpPr>
            <p:cNvPr id="6" name="椭圆 20"/>
            <p:cNvSpPr>
              <a:spLocks noChangeArrowheads="1"/>
            </p:cNvSpPr>
            <p:nvPr/>
          </p:nvSpPr>
          <p:spPr bwMode="auto">
            <a:xfrm>
              <a:off x="27036" y="208277"/>
              <a:ext cx="2135078" cy="2135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7" name="椭圆 24"/>
            <p:cNvSpPr>
              <a:spLocks noChangeArrowheads="1"/>
            </p:cNvSpPr>
            <p:nvPr/>
          </p:nvSpPr>
          <p:spPr bwMode="auto">
            <a:xfrm>
              <a:off x="0" y="0"/>
              <a:ext cx="721354" cy="721354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文本框 30"/>
            <p:cNvSpPr>
              <a:spLocks noChangeArrowheads="1"/>
            </p:cNvSpPr>
            <p:nvPr/>
          </p:nvSpPr>
          <p:spPr bwMode="auto">
            <a:xfrm>
              <a:off x="130066" y="118116"/>
              <a:ext cx="335339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9" name="组合 35"/>
            <p:cNvGrpSpPr/>
            <p:nvPr/>
          </p:nvGrpSpPr>
          <p:grpSpPr bwMode="auto">
            <a:xfrm>
              <a:off x="643084" y="740403"/>
              <a:ext cx="1120387" cy="1176809"/>
              <a:chOff x="0" y="0"/>
              <a:chExt cx="1249291" cy="1312205"/>
            </a:xfrm>
          </p:grpSpPr>
          <p:sp>
            <p:nvSpPr>
              <p:cNvPr id="10" name="Freeform 913"/>
              <p:cNvSpPr>
                <a:spLocks noChangeArrowheads="1"/>
              </p:cNvSpPr>
              <p:nvPr/>
            </p:nvSpPr>
            <p:spPr bwMode="auto">
              <a:xfrm>
                <a:off x="179754" y="260644"/>
                <a:ext cx="1069537" cy="1051561"/>
              </a:xfrm>
              <a:custGeom>
                <a:avLst/>
                <a:gdLst>
                  <a:gd name="T0" fmla="*/ 2147483647 w 234"/>
                  <a:gd name="T1" fmla="*/ 2147483647 h 230"/>
                  <a:gd name="T2" fmla="*/ 2147483647 w 234"/>
                  <a:gd name="T3" fmla="*/ 0 h 230"/>
                  <a:gd name="T4" fmla="*/ 2147483647 w 234"/>
                  <a:gd name="T5" fmla="*/ 2147483647 h 230"/>
                  <a:gd name="T6" fmla="*/ 2147483647 w 234"/>
                  <a:gd name="T7" fmla="*/ 2147483647 h 230"/>
                  <a:gd name="T8" fmla="*/ 2147483647 w 234"/>
                  <a:gd name="T9" fmla="*/ 2147483647 h 230"/>
                  <a:gd name="T10" fmla="*/ 2147483647 w 234"/>
                  <a:gd name="T11" fmla="*/ 2147483647 h 230"/>
                  <a:gd name="T12" fmla="*/ 2147483647 w 234"/>
                  <a:gd name="T13" fmla="*/ 2147483647 h 230"/>
                  <a:gd name="T14" fmla="*/ 2147483647 w 234"/>
                  <a:gd name="T15" fmla="*/ 2147483647 h 230"/>
                  <a:gd name="T16" fmla="*/ 2147483647 w 234"/>
                  <a:gd name="T17" fmla="*/ 2147483647 h 230"/>
                  <a:gd name="T18" fmla="*/ 2147483647 w 234"/>
                  <a:gd name="T19" fmla="*/ 2147483647 h 230"/>
                  <a:gd name="T20" fmla="*/ 2147483647 w 234"/>
                  <a:gd name="T21" fmla="*/ 2147483647 h 230"/>
                  <a:gd name="T22" fmla="*/ 2147483647 w 234"/>
                  <a:gd name="T23" fmla="*/ 2147483647 h 230"/>
                  <a:gd name="T24" fmla="*/ 2147483647 w 234"/>
                  <a:gd name="T25" fmla="*/ 2147483647 h 230"/>
                  <a:gd name="T26" fmla="*/ 2147483647 w 234"/>
                  <a:gd name="T27" fmla="*/ 2147483647 h 230"/>
                  <a:gd name="T28" fmla="*/ 0 w 234"/>
                  <a:gd name="T29" fmla="*/ 2147483647 h 230"/>
                  <a:gd name="T30" fmla="*/ 2147483647 w 234"/>
                  <a:gd name="T31" fmla="*/ 2147483647 h 230"/>
                  <a:gd name="T32" fmla="*/ 2147483647 w 234"/>
                  <a:gd name="T33" fmla="*/ 2147483647 h 230"/>
                  <a:gd name="T34" fmla="*/ 2147483647 w 234"/>
                  <a:gd name="T35" fmla="*/ 2147483647 h 230"/>
                  <a:gd name="T36" fmla="*/ 2147483647 w 234"/>
                  <a:gd name="T37" fmla="*/ 2147483647 h 230"/>
                  <a:gd name="T38" fmla="*/ 2147483647 w 234"/>
                  <a:gd name="T39" fmla="*/ 2147483647 h 230"/>
                  <a:gd name="T40" fmla="*/ 2147483647 w 234"/>
                  <a:gd name="T41" fmla="*/ 2147483647 h 230"/>
                  <a:gd name="T42" fmla="*/ 2147483647 w 234"/>
                  <a:gd name="T43" fmla="*/ 2147483647 h 230"/>
                  <a:gd name="T44" fmla="*/ 2147483647 w 234"/>
                  <a:gd name="T45" fmla="*/ 2147483647 h 230"/>
                  <a:gd name="T46" fmla="*/ 2147483647 w 234"/>
                  <a:gd name="T47" fmla="*/ 2147483647 h 230"/>
                  <a:gd name="T48" fmla="*/ 2147483647 w 234"/>
                  <a:gd name="T49" fmla="*/ 2147483647 h 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4"/>
                  <a:gd name="T76" fmla="*/ 0 h 230"/>
                  <a:gd name="T77" fmla="*/ 234 w 234"/>
                  <a:gd name="T78" fmla="*/ 230 h 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4" h="230">
                    <a:moveTo>
                      <a:pt x="224" y="11"/>
                    </a:moveTo>
                    <a:cubicBezTo>
                      <a:pt x="222" y="7"/>
                      <a:pt x="219" y="3"/>
                      <a:pt x="216" y="0"/>
                    </a:cubicBezTo>
                    <a:cubicBezTo>
                      <a:pt x="216" y="3"/>
                      <a:pt x="216" y="6"/>
                      <a:pt x="216" y="9"/>
                    </a:cubicBezTo>
                    <a:cubicBezTo>
                      <a:pt x="216" y="25"/>
                      <a:pt x="213" y="40"/>
                      <a:pt x="207" y="55"/>
                    </a:cubicBezTo>
                    <a:cubicBezTo>
                      <a:pt x="201" y="70"/>
                      <a:pt x="193" y="82"/>
                      <a:pt x="184" y="91"/>
                    </a:cubicBezTo>
                    <a:cubicBezTo>
                      <a:pt x="175" y="101"/>
                      <a:pt x="165" y="108"/>
                      <a:pt x="154" y="113"/>
                    </a:cubicBezTo>
                    <a:cubicBezTo>
                      <a:pt x="143" y="117"/>
                      <a:pt x="131" y="121"/>
                      <a:pt x="115" y="123"/>
                    </a:cubicBezTo>
                    <a:cubicBezTo>
                      <a:pt x="105" y="124"/>
                      <a:pt x="92" y="125"/>
                      <a:pt x="69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29" y="143"/>
                      <a:pt x="142" y="143"/>
                      <a:pt x="151" y="141"/>
                    </a:cubicBezTo>
                    <a:cubicBezTo>
                      <a:pt x="164" y="140"/>
                      <a:pt x="175" y="137"/>
                      <a:pt x="184" y="133"/>
                    </a:cubicBezTo>
                    <a:cubicBezTo>
                      <a:pt x="193" y="129"/>
                      <a:pt x="201" y="123"/>
                      <a:pt x="208" y="116"/>
                    </a:cubicBezTo>
                    <a:cubicBezTo>
                      <a:pt x="216" y="108"/>
                      <a:pt x="222" y="98"/>
                      <a:pt x="227" y="86"/>
                    </a:cubicBezTo>
                    <a:cubicBezTo>
                      <a:pt x="232" y="74"/>
                      <a:pt x="234" y="61"/>
                      <a:pt x="234" y="49"/>
                    </a:cubicBezTo>
                    <a:cubicBezTo>
                      <a:pt x="234" y="35"/>
                      <a:pt x="231" y="22"/>
                      <a:pt x="224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1" name="Freeform 91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69537" cy="1132451"/>
              </a:xfrm>
              <a:custGeom>
                <a:avLst/>
                <a:gdLst>
                  <a:gd name="T0" fmla="*/ 2147483647 w 234"/>
                  <a:gd name="T1" fmla="*/ 0 h 249"/>
                  <a:gd name="T2" fmla="*/ 2147483647 w 234"/>
                  <a:gd name="T3" fmla="*/ 0 h 249"/>
                  <a:gd name="T4" fmla="*/ 0 w 234"/>
                  <a:gd name="T5" fmla="*/ 2147483647 h 249"/>
                  <a:gd name="T6" fmla="*/ 2147483647 w 234"/>
                  <a:gd name="T7" fmla="*/ 2147483647 h 249"/>
                  <a:gd name="T8" fmla="*/ 2147483647 w 234"/>
                  <a:gd name="T9" fmla="*/ 2147483647 h 249"/>
                  <a:gd name="T10" fmla="*/ 2147483647 w 234"/>
                  <a:gd name="T11" fmla="*/ 2147483647 h 249"/>
                  <a:gd name="T12" fmla="*/ 2147483647 w 234"/>
                  <a:gd name="T13" fmla="*/ 2147483647 h 249"/>
                  <a:gd name="T14" fmla="*/ 2147483647 w 234"/>
                  <a:gd name="T15" fmla="*/ 2147483647 h 249"/>
                  <a:gd name="T16" fmla="*/ 2147483647 w 234"/>
                  <a:gd name="T17" fmla="*/ 2147483647 h 249"/>
                  <a:gd name="T18" fmla="*/ 2147483647 w 234"/>
                  <a:gd name="T19" fmla="*/ 2147483647 h 249"/>
                  <a:gd name="T20" fmla="*/ 2147483647 w 234"/>
                  <a:gd name="T21" fmla="*/ 2147483647 h 249"/>
                  <a:gd name="T22" fmla="*/ 2147483647 w 234"/>
                  <a:gd name="T23" fmla="*/ 2147483647 h 249"/>
                  <a:gd name="T24" fmla="*/ 2147483647 w 234"/>
                  <a:gd name="T25" fmla="*/ 2147483647 h 249"/>
                  <a:gd name="T26" fmla="*/ 2147483647 w 234"/>
                  <a:gd name="T27" fmla="*/ 2147483647 h 249"/>
                  <a:gd name="T28" fmla="*/ 2147483647 w 234"/>
                  <a:gd name="T29" fmla="*/ 0 h 249"/>
                  <a:gd name="T30" fmla="*/ 2147483647 w 234"/>
                  <a:gd name="T31" fmla="*/ 2147483647 h 249"/>
                  <a:gd name="T32" fmla="*/ 2147483647 w 234"/>
                  <a:gd name="T33" fmla="*/ 2147483647 h 249"/>
                  <a:gd name="T34" fmla="*/ 2147483647 w 234"/>
                  <a:gd name="T35" fmla="*/ 2147483647 h 249"/>
                  <a:gd name="T36" fmla="*/ 2147483647 w 234"/>
                  <a:gd name="T37" fmla="*/ 2147483647 h 249"/>
                  <a:gd name="T38" fmla="*/ 2147483647 w 234"/>
                  <a:gd name="T39" fmla="*/ 2147483647 h 249"/>
                  <a:gd name="T40" fmla="*/ 2147483647 w 234"/>
                  <a:gd name="T41" fmla="*/ 2147483647 h 249"/>
                  <a:gd name="T42" fmla="*/ 2147483647 w 234"/>
                  <a:gd name="T43" fmla="*/ 2147483647 h 249"/>
                  <a:gd name="T44" fmla="*/ 2147483647 w 234"/>
                  <a:gd name="T45" fmla="*/ 2147483647 h 249"/>
                  <a:gd name="T46" fmla="*/ 2147483647 w 234"/>
                  <a:gd name="T47" fmla="*/ 2147483647 h 249"/>
                  <a:gd name="T48" fmla="*/ 2147483647 w 234"/>
                  <a:gd name="T49" fmla="*/ 2147483647 h 249"/>
                  <a:gd name="T50" fmla="*/ 2147483647 w 234"/>
                  <a:gd name="T51" fmla="*/ 2147483647 h 249"/>
                  <a:gd name="T52" fmla="*/ 2147483647 w 234"/>
                  <a:gd name="T53" fmla="*/ 2147483647 h 249"/>
                  <a:gd name="T54" fmla="*/ 2147483647 w 234"/>
                  <a:gd name="T55" fmla="*/ 2147483647 h 249"/>
                  <a:gd name="T56" fmla="*/ 2147483647 w 234"/>
                  <a:gd name="T57" fmla="*/ 2147483647 h 2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4"/>
                  <a:gd name="T88" fmla="*/ 0 h 249"/>
                  <a:gd name="T89" fmla="*/ 234 w 234"/>
                  <a:gd name="T90" fmla="*/ 249 h 2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4" h="249">
                    <a:moveTo>
                      <a:pt x="15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68" y="249"/>
                      <a:pt x="68" y="249"/>
                      <a:pt x="68" y="249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29" y="162"/>
                      <a:pt x="142" y="162"/>
                      <a:pt x="151" y="160"/>
                    </a:cubicBezTo>
                    <a:cubicBezTo>
                      <a:pt x="164" y="159"/>
                      <a:pt x="175" y="156"/>
                      <a:pt x="184" y="152"/>
                    </a:cubicBezTo>
                    <a:cubicBezTo>
                      <a:pt x="193" y="148"/>
                      <a:pt x="201" y="142"/>
                      <a:pt x="208" y="135"/>
                    </a:cubicBezTo>
                    <a:cubicBezTo>
                      <a:pt x="216" y="127"/>
                      <a:pt x="222" y="117"/>
                      <a:pt x="227" y="105"/>
                    </a:cubicBezTo>
                    <a:cubicBezTo>
                      <a:pt x="232" y="93"/>
                      <a:pt x="234" y="80"/>
                      <a:pt x="234" y="68"/>
                    </a:cubicBezTo>
                    <a:cubicBezTo>
                      <a:pt x="234" y="53"/>
                      <a:pt x="231" y="41"/>
                      <a:pt x="224" y="30"/>
                    </a:cubicBezTo>
                    <a:cubicBezTo>
                      <a:pt x="218" y="19"/>
                      <a:pt x="208" y="11"/>
                      <a:pt x="197" y="6"/>
                    </a:cubicBezTo>
                    <a:cubicBezTo>
                      <a:pt x="185" y="2"/>
                      <a:pt x="171" y="0"/>
                      <a:pt x="153" y="0"/>
                    </a:cubicBezTo>
                    <a:close/>
                    <a:moveTo>
                      <a:pt x="108" y="58"/>
                    </a:moveTo>
                    <a:cubicBezTo>
                      <a:pt x="133" y="58"/>
                      <a:pt x="133" y="58"/>
                      <a:pt x="133" y="58"/>
                    </a:cubicBezTo>
                    <a:cubicBezTo>
                      <a:pt x="134" y="58"/>
                      <a:pt x="135" y="58"/>
                      <a:pt x="135" y="58"/>
                    </a:cubicBezTo>
                    <a:cubicBezTo>
                      <a:pt x="147" y="58"/>
                      <a:pt x="156" y="59"/>
                      <a:pt x="159" y="60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62" y="61"/>
                      <a:pt x="163" y="62"/>
                      <a:pt x="165" y="64"/>
                    </a:cubicBezTo>
                    <a:cubicBezTo>
                      <a:pt x="166" y="65"/>
                      <a:pt x="167" y="67"/>
                      <a:pt x="167" y="71"/>
                    </a:cubicBezTo>
                    <a:cubicBezTo>
                      <a:pt x="166" y="78"/>
                      <a:pt x="165" y="83"/>
                      <a:pt x="161" y="88"/>
                    </a:cubicBezTo>
                    <a:cubicBezTo>
                      <a:pt x="158" y="93"/>
                      <a:pt x="153" y="97"/>
                      <a:pt x="146" y="99"/>
                    </a:cubicBezTo>
                    <a:cubicBezTo>
                      <a:pt x="146" y="100"/>
                      <a:pt x="145" y="100"/>
                      <a:pt x="144" y="100"/>
                    </a:cubicBezTo>
                    <a:cubicBezTo>
                      <a:pt x="137" y="102"/>
                      <a:pt x="122" y="103"/>
                      <a:pt x="102" y="103"/>
                    </a:cubicBezTo>
                    <a:cubicBezTo>
                      <a:pt x="101" y="103"/>
                      <a:pt x="101" y="103"/>
                      <a:pt x="100" y="103"/>
                    </a:cubicBezTo>
                    <a:cubicBezTo>
                      <a:pt x="98" y="103"/>
                      <a:pt x="98" y="103"/>
                      <a:pt x="98" y="103"/>
                    </a:cubicBezTo>
                    <a:lnTo>
                      <a:pt x="108" y="5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endParaRPr>
              </a:p>
            </p:txBody>
          </p:sp>
        </p:grpSp>
      </p:grpSp>
      <p:grpSp>
        <p:nvGrpSpPr>
          <p:cNvPr id="17" name="组合 51"/>
          <p:cNvGrpSpPr/>
          <p:nvPr/>
        </p:nvGrpSpPr>
        <p:grpSpPr bwMode="auto">
          <a:xfrm>
            <a:off x="6429375" y="1415368"/>
            <a:ext cx="2133600" cy="2324100"/>
            <a:chOff x="0" y="0"/>
            <a:chExt cx="2135078" cy="2324306"/>
          </a:xfrm>
        </p:grpSpPr>
        <p:sp>
          <p:nvSpPr>
            <p:cNvPr id="18" name="椭圆 21"/>
            <p:cNvSpPr>
              <a:spLocks noChangeArrowheads="1"/>
            </p:cNvSpPr>
            <p:nvPr/>
          </p:nvSpPr>
          <p:spPr bwMode="auto">
            <a:xfrm>
              <a:off x="0" y="189228"/>
              <a:ext cx="2135078" cy="2135078"/>
            </a:xfrm>
            <a:prstGeom prst="ellipse">
              <a:avLst/>
            </a:prstGeom>
            <a:solidFill>
              <a:srgbClr val="A8B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9" name="椭圆 28"/>
            <p:cNvSpPr>
              <a:spLocks noChangeArrowheads="1"/>
            </p:cNvSpPr>
            <p:nvPr/>
          </p:nvSpPr>
          <p:spPr bwMode="auto">
            <a:xfrm>
              <a:off x="78270" y="0"/>
              <a:ext cx="721354" cy="721354"/>
            </a:xfrm>
            <a:prstGeom prst="ellipse">
              <a:avLst/>
            </a:prstGeom>
            <a:solidFill>
              <a:srgbClr val="A8B2BE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文本框 31"/>
            <p:cNvSpPr>
              <a:spLocks noChangeArrowheads="1"/>
            </p:cNvSpPr>
            <p:nvPr/>
          </p:nvSpPr>
          <p:spPr bwMode="auto">
            <a:xfrm>
              <a:off x="236007" y="99067"/>
              <a:ext cx="354830" cy="52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2</a:t>
              </a:r>
              <a:endParaRPr lang="zh-CN" altLang="en-US" b="1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905"/>
            <p:cNvSpPr>
              <a:spLocks noEditPoints="1" noChangeArrowheads="1"/>
            </p:cNvSpPr>
            <p:nvPr/>
          </p:nvSpPr>
          <p:spPr bwMode="auto">
            <a:xfrm>
              <a:off x="523900" y="820421"/>
              <a:ext cx="1077742" cy="1077742"/>
            </a:xfrm>
            <a:custGeom>
              <a:avLst/>
              <a:gdLst>
                <a:gd name="T0" fmla="*/ 2147483647 w 288"/>
                <a:gd name="T1" fmla="*/ 0 h 288"/>
                <a:gd name="T2" fmla="*/ 0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0 h 288"/>
                <a:gd name="T10" fmla="*/ 2147483647 w 288"/>
                <a:gd name="T11" fmla="*/ 2147483647 h 288"/>
                <a:gd name="T12" fmla="*/ 2147483647 w 288"/>
                <a:gd name="T13" fmla="*/ 2147483647 h 288"/>
                <a:gd name="T14" fmla="*/ 2147483647 w 288"/>
                <a:gd name="T15" fmla="*/ 2147483647 h 288"/>
                <a:gd name="T16" fmla="*/ 2147483647 w 288"/>
                <a:gd name="T17" fmla="*/ 2147483647 h 288"/>
                <a:gd name="T18" fmla="*/ 2147483647 w 288"/>
                <a:gd name="T19" fmla="*/ 2147483647 h 288"/>
                <a:gd name="T20" fmla="*/ 2147483647 w 288"/>
                <a:gd name="T21" fmla="*/ 2147483647 h 288"/>
                <a:gd name="T22" fmla="*/ 2147483647 w 288"/>
                <a:gd name="T23" fmla="*/ 2147483647 h 288"/>
                <a:gd name="T24" fmla="*/ 2147483647 w 288"/>
                <a:gd name="T25" fmla="*/ 2147483647 h 288"/>
                <a:gd name="T26" fmla="*/ 2147483647 w 288"/>
                <a:gd name="T27" fmla="*/ 2147483647 h 288"/>
                <a:gd name="T28" fmla="*/ 2147483647 w 288"/>
                <a:gd name="T29" fmla="*/ 2147483647 h 288"/>
                <a:gd name="T30" fmla="*/ 2147483647 w 288"/>
                <a:gd name="T31" fmla="*/ 2147483647 h 288"/>
                <a:gd name="T32" fmla="*/ 2147483647 w 288"/>
                <a:gd name="T33" fmla="*/ 2147483647 h 288"/>
                <a:gd name="T34" fmla="*/ 2147483647 w 288"/>
                <a:gd name="T35" fmla="*/ 2147483647 h 288"/>
                <a:gd name="T36" fmla="*/ 2147483647 w 288"/>
                <a:gd name="T37" fmla="*/ 2147483647 h 288"/>
                <a:gd name="T38" fmla="*/ 2147483647 w 288"/>
                <a:gd name="T39" fmla="*/ 2147483647 h 288"/>
                <a:gd name="T40" fmla="*/ 2147483647 w 288"/>
                <a:gd name="T41" fmla="*/ 2147483647 h 288"/>
                <a:gd name="T42" fmla="*/ 2147483647 w 288"/>
                <a:gd name="T43" fmla="*/ 2147483647 h 288"/>
                <a:gd name="T44" fmla="*/ 2147483647 w 288"/>
                <a:gd name="T45" fmla="*/ 2147483647 h 288"/>
                <a:gd name="T46" fmla="*/ 2147483647 w 288"/>
                <a:gd name="T47" fmla="*/ 2147483647 h 288"/>
                <a:gd name="T48" fmla="*/ 2147483647 w 288"/>
                <a:gd name="T49" fmla="*/ 2147483647 h 288"/>
                <a:gd name="T50" fmla="*/ 2147483647 w 288"/>
                <a:gd name="T51" fmla="*/ 2147483647 h 288"/>
                <a:gd name="T52" fmla="*/ 2147483647 w 288"/>
                <a:gd name="T53" fmla="*/ 2147483647 h 288"/>
                <a:gd name="T54" fmla="*/ 2147483647 w 288"/>
                <a:gd name="T55" fmla="*/ 2147483647 h 288"/>
                <a:gd name="T56" fmla="*/ 2147483647 w 288"/>
                <a:gd name="T57" fmla="*/ 2147483647 h 288"/>
                <a:gd name="T58" fmla="*/ 2147483647 w 288"/>
                <a:gd name="T59" fmla="*/ 2147483647 h 288"/>
                <a:gd name="T60" fmla="*/ 2147483647 w 288"/>
                <a:gd name="T61" fmla="*/ 2147483647 h 288"/>
                <a:gd name="T62" fmla="*/ 2147483647 w 288"/>
                <a:gd name="T63" fmla="*/ 2147483647 h 288"/>
                <a:gd name="T64" fmla="*/ 2147483647 w 288"/>
                <a:gd name="T65" fmla="*/ 2147483647 h 288"/>
                <a:gd name="T66" fmla="*/ 2147483647 w 288"/>
                <a:gd name="T67" fmla="*/ 2147483647 h 288"/>
                <a:gd name="T68" fmla="*/ 2147483647 w 288"/>
                <a:gd name="T69" fmla="*/ 2147483647 h 288"/>
                <a:gd name="T70" fmla="*/ 2147483647 w 288"/>
                <a:gd name="T71" fmla="*/ 2147483647 h 288"/>
                <a:gd name="T72" fmla="*/ 2147483647 w 288"/>
                <a:gd name="T73" fmla="*/ 2147483647 h 288"/>
                <a:gd name="T74" fmla="*/ 2147483647 w 288"/>
                <a:gd name="T75" fmla="*/ 2147483647 h 288"/>
                <a:gd name="T76" fmla="*/ 2147483647 w 288"/>
                <a:gd name="T77" fmla="*/ 2147483647 h 288"/>
                <a:gd name="T78" fmla="*/ 2147483647 w 288"/>
                <a:gd name="T79" fmla="*/ 2147483647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288"/>
                <a:gd name="T122" fmla="*/ 288 w 288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74808" y="461366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74808" y="495073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92655" y="421355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1774" y="455254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61774" y="488960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79621" y="415243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05" y="0"/>
            <a:ext cx="2321433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61922" y="59516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花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6473" y="1526192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effectLst/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开富贵</a:t>
            </a:r>
            <a:endParaRPr lang="zh-CN" altLang="en-US" sz="4400" dirty="0">
              <a:solidFill>
                <a:schemeClr val="bg1"/>
              </a:solidFill>
              <a:effectLst/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50782" y="2676730"/>
            <a:ext cx="5556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风雨送春归</a:t>
            </a:r>
            <a:endParaRPr lang="en-US" altLang="zh-CN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48217" y="2676730"/>
            <a:ext cx="30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飞雪迎春到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44244" y="2697276"/>
            <a:ext cx="422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已是悬崖百丈冰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84866" y="2741689"/>
            <a:ext cx="422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犹有花枝俏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11816" y="2741689"/>
            <a:ext cx="3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俏也不争春</a:t>
            </a:r>
            <a:endParaRPr lang="zh-CN" altLang="en-US" sz="2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8482" y="2774382"/>
            <a:ext cx="291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只把春来报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398416" y="2743442"/>
            <a:ext cx="406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待到山花烂漫时</a:t>
            </a:r>
            <a:endParaRPr lang="zh-CN" altLang="en-US" sz="2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4328" y="2697276"/>
            <a:ext cx="626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她在丛中笑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880410" y="2419936"/>
            <a:ext cx="4770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48" y="-1535244"/>
            <a:ext cx="3355240" cy="3977253"/>
          </a:xfrm>
          <a:prstGeom prst="rect">
            <a:avLst/>
          </a:prstGeom>
        </p:spPr>
      </p:pic>
      <p:sp>
        <p:nvSpPr>
          <p:cNvPr id="5" name="椭圆 127"/>
          <p:cNvSpPr>
            <a:spLocks noChangeArrowheads="1"/>
          </p:cNvSpPr>
          <p:nvPr/>
        </p:nvSpPr>
        <p:spPr bwMode="auto">
          <a:xfrm>
            <a:off x="1395413" y="1681524"/>
            <a:ext cx="2784475" cy="2784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Freeform 1672"/>
          <p:cNvSpPr>
            <a:spLocks noEditPoints="1" noChangeArrowheads="1"/>
          </p:cNvSpPr>
          <p:nvPr/>
        </p:nvSpPr>
        <p:spPr bwMode="auto">
          <a:xfrm>
            <a:off x="1987550" y="2413362"/>
            <a:ext cx="1689100" cy="1462087"/>
          </a:xfrm>
          <a:custGeom>
            <a:avLst/>
            <a:gdLst>
              <a:gd name="T0" fmla="*/ 2147483647 w 174"/>
              <a:gd name="T1" fmla="*/ 2147483647 h 152"/>
              <a:gd name="T2" fmla="*/ 2147483647 w 174"/>
              <a:gd name="T3" fmla="*/ 2147483647 h 152"/>
              <a:gd name="T4" fmla="*/ 2147483647 w 174"/>
              <a:gd name="T5" fmla="*/ 2147483647 h 152"/>
              <a:gd name="T6" fmla="*/ 2147483647 w 174"/>
              <a:gd name="T7" fmla="*/ 2147483647 h 152"/>
              <a:gd name="T8" fmla="*/ 2147483647 w 174"/>
              <a:gd name="T9" fmla="*/ 2147483647 h 152"/>
              <a:gd name="T10" fmla="*/ 2147483647 w 174"/>
              <a:gd name="T11" fmla="*/ 2147483647 h 152"/>
              <a:gd name="T12" fmla="*/ 2147483647 w 174"/>
              <a:gd name="T13" fmla="*/ 2147483647 h 152"/>
              <a:gd name="T14" fmla="*/ 2147483647 w 174"/>
              <a:gd name="T15" fmla="*/ 2147483647 h 152"/>
              <a:gd name="T16" fmla="*/ 2147483647 w 174"/>
              <a:gd name="T17" fmla="*/ 2147483647 h 152"/>
              <a:gd name="T18" fmla="*/ 2147483647 w 174"/>
              <a:gd name="T19" fmla="*/ 2147483647 h 152"/>
              <a:gd name="T20" fmla="*/ 2147483647 w 174"/>
              <a:gd name="T21" fmla="*/ 2147483647 h 152"/>
              <a:gd name="T22" fmla="*/ 2147483647 w 174"/>
              <a:gd name="T23" fmla="*/ 0 h 152"/>
              <a:gd name="T24" fmla="*/ 2147483647 w 174"/>
              <a:gd name="T25" fmla="*/ 0 h 152"/>
              <a:gd name="T26" fmla="*/ 0 w 174"/>
              <a:gd name="T27" fmla="*/ 2147483647 h 152"/>
              <a:gd name="T28" fmla="*/ 0 w 174"/>
              <a:gd name="T29" fmla="*/ 2147483647 h 152"/>
              <a:gd name="T30" fmla="*/ 2147483647 w 174"/>
              <a:gd name="T31" fmla="*/ 2147483647 h 152"/>
              <a:gd name="T32" fmla="*/ 2147483647 w 174"/>
              <a:gd name="T33" fmla="*/ 2147483647 h 152"/>
              <a:gd name="T34" fmla="*/ 2147483647 w 174"/>
              <a:gd name="T35" fmla="*/ 2147483647 h 152"/>
              <a:gd name="T36" fmla="*/ 2147483647 w 174"/>
              <a:gd name="T37" fmla="*/ 2147483647 h 152"/>
              <a:gd name="T38" fmla="*/ 2147483647 w 174"/>
              <a:gd name="T39" fmla="*/ 0 h 152"/>
              <a:gd name="T40" fmla="*/ 2147483647 w 174"/>
              <a:gd name="T41" fmla="*/ 2147483647 h 152"/>
              <a:gd name="T42" fmla="*/ 2147483647 w 174"/>
              <a:gd name="T43" fmla="*/ 2147483647 h 152"/>
              <a:gd name="T44" fmla="*/ 2147483647 w 174"/>
              <a:gd name="T45" fmla="*/ 2147483647 h 152"/>
              <a:gd name="T46" fmla="*/ 2147483647 w 174"/>
              <a:gd name="T47" fmla="*/ 2147483647 h 152"/>
              <a:gd name="T48" fmla="*/ 2147483647 w 174"/>
              <a:gd name="T49" fmla="*/ 2147483647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2"/>
              <a:gd name="T77" fmla="*/ 174 w 17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FFF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8407400" y="1751374"/>
            <a:ext cx="2714625" cy="2714625"/>
            <a:chOff x="0" y="0"/>
            <a:chExt cx="2715124" cy="2715124"/>
          </a:xfrm>
        </p:grpSpPr>
        <p:sp>
          <p:nvSpPr>
            <p:cNvPr id="8" name="椭圆 125"/>
            <p:cNvSpPr>
              <a:spLocks noChangeArrowheads="1"/>
            </p:cNvSpPr>
            <p:nvPr/>
          </p:nvSpPr>
          <p:spPr bwMode="auto">
            <a:xfrm>
              <a:off x="0" y="0"/>
              <a:ext cx="2715124" cy="2715124"/>
            </a:xfrm>
            <a:prstGeom prst="ellipse">
              <a:avLst/>
            </a:prstGeom>
            <a:noFill/>
            <a:ln w="12700">
              <a:solidFill>
                <a:srgbClr val="A8B2B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9" name="Freeform 1639"/>
            <p:cNvSpPr>
              <a:spLocks noEditPoints="1" noChangeArrowheads="1"/>
            </p:cNvSpPr>
            <p:nvPr/>
          </p:nvSpPr>
          <p:spPr bwMode="auto">
            <a:xfrm>
              <a:off x="450446" y="728305"/>
              <a:ext cx="1781286" cy="1329319"/>
            </a:xfrm>
            <a:custGeom>
              <a:avLst/>
              <a:gdLst>
                <a:gd name="T0" fmla="*/ 2147483647 w 174"/>
                <a:gd name="T1" fmla="*/ 2147483647 h 130"/>
                <a:gd name="T2" fmla="*/ 2147483647 w 174"/>
                <a:gd name="T3" fmla="*/ 2147483647 h 130"/>
                <a:gd name="T4" fmla="*/ 2147483647 w 174"/>
                <a:gd name="T5" fmla="*/ 2147483647 h 130"/>
                <a:gd name="T6" fmla="*/ 2147483647 w 174"/>
                <a:gd name="T7" fmla="*/ 2147483647 h 130"/>
                <a:gd name="T8" fmla="*/ 2147483647 w 174"/>
                <a:gd name="T9" fmla="*/ 2147483647 h 130"/>
                <a:gd name="T10" fmla="*/ 2147483647 w 174"/>
                <a:gd name="T11" fmla="*/ 2147483647 h 130"/>
                <a:gd name="T12" fmla="*/ 2147483647 w 174"/>
                <a:gd name="T13" fmla="*/ 2147483647 h 130"/>
                <a:gd name="T14" fmla="*/ 2147483647 w 174"/>
                <a:gd name="T15" fmla="*/ 2147483647 h 130"/>
                <a:gd name="T16" fmla="*/ 2147483647 w 174"/>
                <a:gd name="T17" fmla="*/ 2147483647 h 130"/>
                <a:gd name="T18" fmla="*/ 2147483647 w 174"/>
                <a:gd name="T19" fmla="*/ 2147483647 h 130"/>
                <a:gd name="T20" fmla="*/ 2147483647 w 174"/>
                <a:gd name="T21" fmla="*/ 2147483647 h 130"/>
                <a:gd name="T22" fmla="*/ 2147483647 w 174"/>
                <a:gd name="T23" fmla="*/ 2147483647 h 130"/>
                <a:gd name="T24" fmla="*/ 2147483647 w 174"/>
                <a:gd name="T25" fmla="*/ 2147483647 h 130"/>
                <a:gd name="T26" fmla="*/ 2147483647 w 174"/>
                <a:gd name="T27" fmla="*/ 2147483647 h 130"/>
                <a:gd name="T28" fmla="*/ 2147483647 w 174"/>
                <a:gd name="T29" fmla="*/ 0 h 130"/>
                <a:gd name="T30" fmla="*/ 2147483647 w 174"/>
                <a:gd name="T31" fmla="*/ 0 h 130"/>
                <a:gd name="T32" fmla="*/ 2147483647 w 174"/>
                <a:gd name="T33" fmla="*/ 2147483647 h 130"/>
                <a:gd name="T34" fmla="*/ 2147483647 w 174"/>
                <a:gd name="T35" fmla="*/ 2147483647 h 130"/>
                <a:gd name="T36" fmla="*/ 2147483647 w 174"/>
                <a:gd name="T37" fmla="*/ 2147483647 h 130"/>
                <a:gd name="T38" fmla="*/ 2147483647 w 174"/>
                <a:gd name="T39" fmla="*/ 2147483647 h 130"/>
                <a:gd name="T40" fmla="*/ 2147483647 w 174"/>
                <a:gd name="T41" fmla="*/ 2147483647 h 130"/>
                <a:gd name="T42" fmla="*/ 2147483647 w 174"/>
                <a:gd name="T43" fmla="*/ 2147483647 h 130"/>
                <a:gd name="T44" fmla="*/ 2147483647 w 174"/>
                <a:gd name="T45" fmla="*/ 2147483647 h 130"/>
                <a:gd name="T46" fmla="*/ 2147483647 w 174"/>
                <a:gd name="T47" fmla="*/ 2147483647 h 130"/>
                <a:gd name="T48" fmla="*/ 2147483647 w 174"/>
                <a:gd name="T49" fmla="*/ 2147483647 h 130"/>
                <a:gd name="T50" fmla="*/ 2147483647 w 174"/>
                <a:gd name="T51" fmla="*/ 2147483647 h 130"/>
                <a:gd name="T52" fmla="*/ 2147483647 w 174"/>
                <a:gd name="T53" fmla="*/ 2147483647 h 130"/>
                <a:gd name="T54" fmla="*/ 2147483647 w 174"/>
                <a:gd name="T55" fmla="*/ 2147483647 h 130"/>
                <a:gd name="T56" fmla="*/ 2147483647 w 174"/>
                <a:gd name="T57" fmla="*/ 2147483647 h 130"/>
                <a:gd name="T58" fmla="*/ 2147483647 w 174"/>
                <a:gd name="T59" fmla="*/ 2147483647 h 130"/>
                <a:gd name="T60" fmla="*/ 0 w 174"/>
                <a:gd name="T61" fmla="*/ 2147483647 h 130"/>
                <a:gd name="T62" fmla="*/ 2147483647 w 174"/>
                <a:gd name="T63" fmla="*/ 2147483647 h 130"/>
                <a:gd name="T64" fmla="*/ 2147483647 w 174"/>
                <a:gd name="T65" fmla="*/ 2147483647 h 130"/>
                <a:gd name="T66" fmla="*/ 2147483647 w 174"/>
                <a:gd name="T67" fmla="*/ 2147483647 h 130"/>
                <a:gd name="T68" fmla="*/ 2147483647 w 174"/>
                <a:gd name="T69" fmla="*/ 214748364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30"/>
                <a:gd name="T107" fmla="*/ 174 w 17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0" name="椭圆 11"/>
          <p:cNvSpPr>
            <a:spLocks noChangeArrowheads="1"/>
          </p:cNvSpPr>
          <p:nvPr/>
        </p:nvSpPr>
        <p:spPr bwMode="auto">
          <a:xfrm>
            <a:off x="3970338" y="2256199"/>
            <a:ext cx="1600200" cy="1600200"/>
          </a:xfrm>
          <a:prstGeom prst="ellipse">
            <a:avLst/>
          </a:prstGeom>
          <a:noFill/>
          <a:ln w="85725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35"/>
          <p:cNvSpPr>
            <a:spLocks noChangeArrowheads="1"/>
          </p:cNvSpPr>
          <p:nvPr/>
        </p:nvSpPr>
        <p:spPr bwMode="auto">
          <a:xfrm>
            <a:off x="4094163" y="2611799"/>
            <a:ext cx="1091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65</a:t>
            </a:r>
            <a:r>
              <a:rPr lang="en-US" altLang="zh-CN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椭圆 136"/>
          <p:cNvSpPr>
            <a:spLocks noChangeArrowheads="1"/>
          </p:cNvSpPr>
          <p:nvPr/>
        </p:nvSpPr>
        <p:spPr bwMode="auto">
          <a:xfrm>
            <a:off x="7134225" y="2243499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37"/>
          <p:cNvSpPr>
            <a:spLocks noChangeArrowheads="1"/>
          </p:cNvSpPr>
          <p:nvPr/>
        </p:nvSpPr>
        <p:spPr bwMode="auto">
          <a:xfrm>
            <a:off x="7194550" y="2611799"/>
            <a:ext cx="10518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35</a:t>
            </a:r>
            <a:r>
              <a:rPr lang="en-US" altLang="zh-CN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4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8"/>
          <p:cNvSpPr>
            <a:spLocks noChangeArrowheads="1"/>
          </p:cNvSpPr>
          <p:nvPr/>
        </p:nvSpPr>
        <p:spPr bwMode="auto">
          <a:xfrm>
            <a:off x="5843588" y="2437174"/>
            <a:ext cx="8755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VS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63551" y="513265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1398" y="473254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31468" y="5103369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49315" y="470325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" y="344774"/>
            <a:ext cx="520522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95600" y="2228850"/>
            <a:ext cx="106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目录</a:t>
            </a:r>
            <a:endParaRPr lang="zh-CN" altLang="en-US" sz="7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21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198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47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4500" y="1905506"/>
            <a:ext cx="57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第四章节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76" y="1714500"/>
            <a:ext cx="1714500" cy="171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4209" y="3520670"/>
            <a:ext cx="54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壹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028301" y="3553423"/>
            <a:ext cx="0" cy="14941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87965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9851" y="3429000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5958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7948" y="3498353"/>
            <a:ext cx="72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贰</a:t>
            </a:r>
            <a:endParaRPr lang="zh-CN" altLang="en-US" sz="48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89348" y="3546775"/>
            <a:ext cx="8600" cy="15467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71887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3773" y="3474964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9880" y="3520928"/>
            <a:ext cx="540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单击添加文本</a:t>
            </a:r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45" y="1710831"/>
            <a:ext cx="17145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66077" b="69013"/>
          <a:stretch>
            <a:fillRect/>
          </a:stretch>
        </p:blipFill>
        <p:spPr>
          <a:xfrm>
            <a:off x="9810750" y="-190500"/>
            <a:ext cx="2381250" cy="2647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3" t="-17389" r="-1757" b="66338"/>
          <a:stretch>
            <a:fillRect/>
          </a:stretch>
        </p:blipFill>
        <p:spPr>
          <a:xfrm>
            <a:off x="1088220" y="2694750"/>
            <a:ext cx="3274229" cy="332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7870" y="1285049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>
            <a:fillRect/>
          </a:stretch>
        </p:blipFill>
        <p:spPr>
          <a:xfrm>
            <a:off x="-192028" y="1303224"/>
            <a:ext cx="6288028" cy="6265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4" y="442672"/>
            <a:ext cx="5050486" cy="5737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6080" y="1349722"/>
            <a:ext cx="1259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感谢聆听</a:t>
            </a:r>
            <a:endParaRPr lang="zh-CN" altLang="en-US" sz="6600" spc="600" dirty="0">
              <a:solidFill>
                <a:schemeClr val="bg1">
                  <a:lumMod val="8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6" y="0"/>
            <a:ext cx="3501899" cy="289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1"/>
          <a:stretch>
            <a:fillRect/>
          </a:stretch>
        </p:blipFill>
        <p:spPr>
          <a:xfrm>
            <a:off x="9357360" y="1937412"/>
            <a:ext cx="2819979" cy="4364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355"/>
            <a:ext cx="3226000" cy="27874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664755" y="914400"/>
            <a:ext cx="0" cy="4533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483781" y="1447800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83781" y="296227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45681" y="4657726"/>
            <a:ext cx="438148" cy="4381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6350" y="1447800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6350" y="2866489"/>
            <a:ext cx="4667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6350" y="4361378"/>
            <a:ext cx="466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7" t="69247"/>
          <a:stretch>
            <a:fillRect/>
          </a:stretch>
        </p:blipFill>
        <p:spPr>
          <a:xfrm>
            <a:off x="4925961" y="1076633"/>
            <a:ext cx="6327812" cy="4704734"/>
          </a:xfrm>
          <a:prstGeom prst="rect">
            <a:avLst/>
          </a:prstGeom>
        </p:spPr>
      </p:pic>
      <p:sp>
        <p:nvSpPr>
          <p:cNvPr id="5" name="椭圆 1"/>
          <p:cNvSpPr>
            <a:spLocks noChangeArrowheads="1"/>
          </p:cNvSpPr>
          <p:nvPr/>
        </p:nvSpPr>
        <p:spPr bwMode="auto">
          <a:xfrm>
            <a:off x="1981200" y="1371600"/>
            <a:ext cx="4114800" cy="4114800"/>
          </a:xfrm>
          <a:prstGeom prst="ellips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771650" y="15779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椭圆 16"/>
          <p:cNvSpPr>
            <a:spLocks noChangeArrowheads="1"/>
          </p:cNvSpPr>
          <p:nvPr/>
        </p:nvSpPr>
        <p:spPr bwMode="auto">
          <a:xfrm>
            <a:off x="1771650" y="4092575"/>
            <a:ext cx="1238250" cy="123825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椭圆 17"/>
          <p:cNvSpPr>
            <a:spLocks noChangeArrowheads="1"/>
          </p:cNvSpPr>
          <p:nvPr/>
        </p:nvSpPr>
        <p:spPr bwMode="auto">
          <a:xfrm>
            <a:off x="5049838" y="1457325"/>
            <a:ext cx="1446212" cy="1447800"/>
          </a:xfrm>
          <a:prstGeom prst="ellipse">
            <a:avLst/>
          </a:prstGeom>
          <a:solidFill>
            <a:srgbClr val="A8B2BE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椭圆 18"/>
          <p:cNvSpPr>
            <a:spLocks noChangeArrowheads="1"/>
          </p:cNvSpPr>
          <p:nvPr/>
        </p:nvSpPr>
        <p:spPr bwMode="auto">
          <a:xfrm>
            <a:off x="5221288" y="4092575"/>
            <a:ext cx="1238250" cy="1238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Freeform 1736"/>
          <p:cNvSpPr>
            <a:spLocks noChangeArrowheads="1"/>
          </p:cNvSpPr>
          <p:nvPr/>
        </p:nvSpPr>
        <p:spPr bwMode="auto">
          <a:xfrm>
            <a:off x="3798888" y="3419475"/>
            <a:ext cx="974725" cy="1825625"/>
          </a:xfrm>
          <a:custGeom>
            <a:avLst/>
            <a:gdLst>
              <a:gd name="T0" fmla="*/ 2147483647 w 101"/>
              <a:gd name="T1" fmla="*/ 2147483647 h 191"/>
              <a:gd name="T2" fmla="*/ 2147483647 w 101"/>
              <a:gd name="T3" fmla="*/ 2147483647 h 191"/>
              <a:gd name="T4" fmla="*/ 2147483647 w 101"/>
              <a:gd name="T5" fmla="*/ 2147483647 h 191"/>
              <a:gd name="T6" fmla="*/ 2147483647 w 101"/>
              <a:gd name="T7" fmla="*/ 2147483647 h 191"/>
              <a:gd name="T8" fmla="*/ 2147483647 w 101"/>
              <a:gd name="T9" fmla="*/ 2147483647 h 191"/>
              <a:gd name="T10" fmla="*/ 2147483647 w 101"/>
              <a:gd name="T11" fmla="*/ 2147483647 h 191"/>
              <a:gd name="T12" fmla="*/ 2147483647 w 101"/>
              <a:gd name="T13" fmla="*/ 2147483647 h 191"/>
              <a:gd name="T14" fmla="*/ 2147483647 w 101"/>
              <a:gd name="T15" fmla="*/ 2147483647 h 191"/>
              <a:gd name="T16" fmla="*/ 2147483647 w 101"/>
              <a:gd name="T17" fmla="*/ 2147483647 h 191"/>
              <a:gd name="T18" fmla="*/ 2147483647 w 101"/>
              <a:gd name="T19" fmla="*/ 2147483647 h 191"/>
              <a:gd name="T20" fmla="*/ 2147483647 w 101"/>
              <a:gd name="T21" fmla="*/ 2147483647 h 191"/>
              <a:gd name="T22" fmla="*/ 2147483647 w 101"/>
              <a:gd name="T23" fmla="*/ 2147483647 h 191"/>
              <a:gd name="T24" fmla="*/ 2147483647 w 101"/>
              <a:gd name="T25" fmla="*/ 2147483647 h 191"/>
              <a:gd name="T26" fmla="*/ 2147483647 w 101"/>
              <a:gd name="T27" fmla="*/ 2147483647 h 191"/>
              <a:gd name="T28" fmla="*/ 0 w 101"/>
              <a:gd name="T29" fmla="*/ 2147483647 h 191"/>
              <a:gd name="T30" fmla="*/ 2147483647 w 101"/>
              <a:gd name="T31" fmla="*/ 2147483647 h 191"/>
              <a:gd name="T32" fmla="*/ 2147483647 w 101"/>
              <a:gd name="T33" fmla="*/ 2147483647 h 191"/>
              <a:gd name="T34" fmla="*/ 2147483647 w 101"/>
              <a:gd name="T35" fmla="*/ 2147483647 h 191"/>
              <a:gd name="T36" fmla="*/ 2147483647 w 101"/>
              <a:gd name="T37" fmla="*/ 2147483647 h 191"/>
              <a:gd name="T38" fmla="*/ 2147483647 w 101"/>
              <a:gd name="T39" fmla="*/ 2147483647 h 191"/>
              <a:gd name="T40" fmla="*/ 2147483647 w 101"/>
              <a:gd name="T41" fmla="*/ 2147483647 h 191"/>
              <a:gd name="T42" fmla="*/ 2147483647 w 101"/>
              <a:gd name="T43" fmla="*/ 2147483647 h 191"/>
              <a:gd name="T44" fmla="*/ 2147483647 w 101"/>
              <a:gd name="T45" fmla="*/ 2147483647 h 191"/>
              <a:gd name="T46" fmla="*/ 2147483647 w 101"/>
              <a:gd name="T47" fmla="*/ 2147483647 h 191"/>
              <a:gd name="T48" fmla="*/ 2147483647 w 101"/>
              <a:gd name="T49" fmla="*/ 2147483647 h 191"/>
              <a:gd name="T50" fmla="*/ 2147483647 w 101"/>
              <a:gd name="T51" fmla="*/ 2147483647 h 1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"/>
              <a:gd name="T79" fmla="*/ 0 h 191"/>
              <a:gd name="T80" fmla="*/ 101 w 101"/>
              <a:gd name="T81" fmla="*/ 191 h 1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38"/>
          <p:cNvSpPr>
            <a:spLocks noChangeArrowheads="1"/>
          </p:cNvSpPr>
          <p:nvPr/>
        </p:nvSpPr>
        <p:spPr bwMode="auto">
          <a:xfrm>
            <a:off x="3219450" y="2397125"/>
            <a:ext cx="14125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80</a:t>
            </a:r>
            <a:r>
              <a:rPr lang="en-US" altLang="zh-CN" sz="44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%</a:t>
            </a:r>
            <a:endParaRPr lang="zh-CN" altLang="en-US" sz="5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2" name="组合 15"/>
          <p:cNvGrpSpPr/>
          <p:nvPr/>
        </p:nvGrpSpPr>
        <p:grpSpPr bwMode="auto">
          <a:xfrm>
            <a:off x="2090738" y="4379913"/>
            <a:ext cx="642937" cy="711200"/>
            <a:chOff x="0" y="0"/>
            <a:chExt cx="1396091" cy="1541695"/>
          </a:xfrm>
        </p:grpSpPr>
        <p:sp>
          <p:nvSpPr>
            <p:cNvPr id="13" name="Freeform 139"/>
            <p:cNvSpPr>
              <a:spLocks noChangeArrowheads="1"/>
            </p:cNvSpPr>
            <p:nvPr/>
          </p:nvSpPr>
          <p:spPr bwMode="auto">
            <a:xfrm>
              <a:off x="0" y="0"/>
              <a:ext cx="1396091" cy="693763"/>
            </a:xfrm>
            <a:custGeom>
              <a:avLst/>
              <a:gdLst>
                <a:gd name="T0" fmla="*/ 2147483647 w 282"/>
                <a:gd name="T1" fmla="*/ 2147483647 h 139"/>
                <a:gd name="T2" fmla="*/ 2147483647 w 282"/>
                <a:gd name="T3" fmla="*/ 2147483647 h 139"/>
                <a:gd name="T4" fmla="*/ 2147483647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0 w 282"/>
                <a:gd name="T15" fmla="*/ 2147483647 h 139"/>
                <a:gd name="T16" fmla="*/ 0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1" y="94"/>
                  </a:moveTo>
                  <a:cubicBezTo>
                    <a:pt x="14" y="92"/>
                    <a:pt x="72" y="37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11" y="9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Freeform 140"/>
            <p:cNvSpPr>
              <a:spLocks noChangeArrowheads="1"/>
            </p:cNvSpPr>
            <p:nvPr/>
          </p:nvSpPr>
          <p:spPr bwMode="auto">
            <a:xfrm>
              <a:off x="0" y="436813"/>
              <a:ext cx="1396091" cy="685198"/>
            </a:xfrm>
            <a:custGeom>
              <a:avLst/>
              <a:gdLst>
                <a:gd name="T0" fmla="*/ 2147483647 w 282"/>
                <a:gd name="T1" fmla="*/ 2147483647 h 139"/>
                <a:gd name="T2" fmla="*/ 0 w 282"/>
                <a:gd name="T3" fmla="*/ 2147483647 h 139"/>
                <a:gd name="T4" fmla="*/ 0 w 282"/>
                <a:gd name="T5" fmla="*/ 2147483647 h 139"/>
                <a:gd name="T6" fmla="*/ 2147483647 w 282"/>
                <a:gd name="T7" fmla="*/ 2147483647 h 139"/>
                <a:gd name="T8" fmla="*/ 2147483647 w 282"/>
                <a:gd name="T9" fmla="*/ 2147483647 h 139"/>
                <a:gd name="T10" fmla="*/ 2147483647 w 282"/>
                <a:gd name="T11" fmla="*/ 2147483647 h 139"/>
                <a:gd name="T12" fmla="*/ 2147483647 w 282"/>
                <a:gd name="T13" fmla="*/ 2147483647 h 139"/>
                <a:gd name="T14" fmla="*/ 2147483647 w 282"/>
                <a:gd name="T15" fmla="*/ 2147483647 h 139"/>
                <a:gd name="T16" fmla="*/ 2147483647 w 282"/>
                <a:gd name="T17" fmla="*/ 2147483647 h 139"/>
                <a:gd name="T18" fmla="*/ 2147483647 w 282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9"/>
                <a:gd name="T32" fmla="*/ 282 w 282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9">
                  <a:moveTo>
                    <a:pt x="154" y="69"/>
                  </a:moveTo>
                  <a:cubicBezTo>
                    <a:pt x="86" y="0"/>
                    <a:pt x="47" y="24"/>
                    <a:pt x="0" y="5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2"/>
                    <a:pt x="72" y="36"/>
                    <a:pt x="130" y="94"/>
                  </a:cubicBezTo>
                  <a:cubicBezTo>
                    <a:pt x="157" y="121"/>
                    <a:pt x="185" y="139"/>
                    <a:pt x="211" y="139"/>
                  </a:cubicBezTo>
                  <a:cubicBezTo>
                    <a:pt x="239" y="139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1" y="71"/>
                    <a:pt x="213" y="127"/>
                    <a:pt x="154" y="69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5" name="Freeform 141"/>
            <p:cNvSpPr>
              <a:spLocks noChangeArrowheads="1"/>
            </p:cNvSpPr>
            <p:nvPr/>
          </p:nvSpPr>
          <p:spPr bwMode="auto">
            <a:xfrm>
              <a:off x="0" y="865062"/>
              <a:ext cx="1396091" cy="676633"/>
            </a:xfrm>
            <a:custGeom>
              <a:avLst/>
              <a:gdLst>
                <a:gd name="T0" fmla="*/ 2147483647 w 282"/>
                <a:gd name="T1" fmla="*/ 2147483647 h 138"/>
                <a:gd name="T2" fmla="*/ 2147483647 w 282"/>
                <a:gd name="T3" fmla="*/ 2147483647 h 138"/>
                <a:gd name="T4" fmla="*/ 0 w 282"/>
                <a:gd name="T5" fmla="*/ 2147483647 h 138"/>
                <a:gd name="T6" fmla="*/ 0 w 282"/>
                <a:gd name="T7" fmla="*/ 2147483647 h 138"/>
                <a:gd name="T8" fmla="*/ 2147483647 w 282"/>
                <a:gd name="T9" fmla="*/ 2147483647 h 138"/>
                <a:gd name="T10" fmla="*/ 2147483647 w 282"/>
                <a:gd name="T11" fmla="*/ 2147483647 h 138"/>
                <a:gd name="T12" fmla="*/ 2147483647 w 282"/>
                <a:gd name="T13" fmla="*/ 2147483647 h 138"/>
                <a:gd name="T14" fmla="*/ 2147483647 w 282"/>
                <a:gd name="T15" fmla="*/ 2147483647 h 138"/>
                <a:gd name="T16" fmla="*/ 2147483647 w 282"/>
                <a:gd name="T17" fmla="*/ 2147483647 h 138"/>
                <a:gd name="T18" fmla="*/ 2147483647 w 282"/>
                <a:gd name="T19" fmla="*/ 2147483647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38"/>
                <a:gd name="T32" fmla="*/ 282 w 282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38">
                  <a:moveTo>
                    <a:pt x="273" y="69"/>
                  </a:moveTo>
                  <a:cubicBezTo>
                    <a:pt x="271" y="71"/>
                    <a:pt x="213" y="127"/>
                    <a:pt x="154" y="69"/>
                  </a:cubicBezTo>
                  <a:cubicBezTo>
                    <a:pt x="86" y="0"/>
                    <a:pt x="47" y="24"/>
                    <a:pt x="0" y="5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4" y="91"/>
                    <a:pt x="72" y="36"/>
                    <a:pt x="130" y="94"/>
                  </a:cubicBezTo>
                  <a:cubicBezTo>
                    <a:pt x="157" y="121"/>
                    <a:pt x="185" y="138"/>
                    <a:pt x="211" y="138"/>
                  </a:cubicBezTo>
                  <a:cubicBezTo>
                    <a:pt x="239" y="138"/>
                    <a:pt x="264" y="120"/>
                    <a:pt x="282" y="107"/>
                  </a:cubicBezTo>
                  <a:cubicBezTo>
                    <a:pt x="282" y="60"/>
                    <a:pt x="282" y="60"/>
                    <a:pt x="282" y="60"/>
                  </a:cubicBezTo>
                  <a:lnTo>
                    <a:pt x="273" y="69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6" name="Freeform 144"/>
          <p:cNvSpPr>
            <a:spLocks noEditPoints="1" noChangeArrowheads="1"/>
          </p:cNvSpPr>
          <p:nvPr/>
        </p:nvSpPr>
        <p:spPr bwMode="auto">
          <a:xfrm>
            <a:off x="5410200" y="1803400"/>
            <a:ext cx="785813" cy="692150"/>
          </a:xfrm>
          <a:custGeom>
            <a:avLst/>
            <a:gdLst>
              <a:gd name="T0" fmla="*/ 2147483647 w 288"/>
              <a:gd name="T1" fmla="*/ 2147483647 h 253"/>
              <a:gd name="T2" fmla="*/ 2147483647 w 288"/>
              <a:gd name="T3" fmla="*/ 2147483647 h 253"/>
              <a:gd name="T4" fmla="*/ 2147483647 w 288"/>
              <a:gd name="T5" fmla="*/ 2147483647 h 253"/>
              <a:gd name="T6" fmla="*/ 2147483647 w 288"/>
              <a:gd name="T7" fmla="*/ 0 h 253"/>
              <a:gd name="T8" fmla="*/ 2147483647 w 288"/>
              <a:gd name="T9" fmla="*/ 0 h 253"/>
              <a:gd name="T10" fmla="*/ 2147483647 w 288"/>
              <a:gd name="T11" fmla="*/ 2147483647 h 253"/>
              <a:gd name="T12" fmla="*/ 0 w 288"/>
              <a:gd name="T13" fmla="*/ 2147483647 h 253"/>
              <a:gd name="T14" fmla="*/ 0 w 288"/>
              <a:gd name="T15" fmla="*/ 2147483647 h 253"/>
              <a:gd name="T16" fmla="*/ 0 w 288"/>
              <a:gd name="T17" fmla="*/ 2147483647 h 253"/>
              <a:gd name="T18" fmla="*/ 2147483647 w 288"/>
              <a:gd name="T19" fmla="*/ 2147483647 h 253"/>
              <a:gd name="T20" fmla="*/ 2147483647 w 288"/>
              <a:gd name="T21" fmla="*/ 2147483647 h 253"/>
              <a:gd name="T22" fmla="*/ 2147483647 w 288"/>
              <a:gd name="T23" fmla="*/ 2147483647 h 253"/>
              <a:gd name="T24" fmla="*/ 2147483647 w 288"/>
              <a:gd name="T25" fmla="*/ 2147483647 h 253"/>
              <a:gd name="T26" fmla="*/ 2147483647 w 288"/>
              <a:gd name="T27" fmla="*/ 2147483647 h 253"/>
              <a:gd name="T28" fmla="*/ 2147483647 w 288"/>
              <a:gd name="T29" fmla="*/ 2147483647 h 253"/>
              <a:gd name="T30" fmla="*/ 2147483647 w 288"/>
              <a:gd name="T31" fmla="*/ 2147483647 h 253"/>
              <a:gd name="T32" fmla="*/ 2147483647 w 288"/>
              <a:gd name="T33" fmla="*/ 2147483647 h 253"/>
              <a:gd name="T34" fmla="*/ 2147483647 w 288"/>
              <a:gd name="T35" fmla="*/ 2147483647 h 253"/>
              <a:gd name="T36" fmla="*/ 2147483647 w 288"/>
              <a:gd name="T37" fmla="*/ 2147483647 h 253"/>
              <a:gd name="T38" fmla="*/ 2147483647 w 288"/>
              <a:gd name="T39" fmla="*/ 2147483647 h 253"/>
              <a:gd name="T40" fmla="*/ 2147483647 w 288"/>
              <a:gd name="T41" fmla="*/ 2147483647 h 253"/>
              <a:gd name="T42" fmla="*/ 2147483647 w 288"/>
              <a:gd name="T43" fmla="*/ 2147483647 h 253"/>
              <a:gd name="T44" fmla="*/ 2147483647 w 288"/>
              <a:gd name="T45" fmla="*/ 2147483647 h 253"/>
              <a:gd name="T46" fmla="*/ 2147483647 w 288"/>
              <a:gd name="T47" fmla="*/ 2147483647 h 253"/>
              <a:gd name="T48" fmla="*/ 2147483647 w 288"/>
              <a:gd name="T49" fmla="*/ 2147483647 h 253"/>
              <a:gd name="T50" fmla="*/ 2147483647 w 288"/>
              <a:gd name="T51" fmla="*/ 2147483647 h 253"/>
              <a:gd name="T52" fmla="*/ 2147483647 w 288"/>
              <a:gd name="T53" fmla="*/ 2147483647 h 253"/>
              <a:gd name="T54" fmla="*/ 2147483647 w 288"/>
              <a:gd name="T55" fmla="*/ 2147483647 h 253"/>
              <a:gd name="T56" fmla="*/ 2147483647 w 288"/>
              <a:gd name="T57" fmla="*/ 2147483647 h 253"/>
              <a:gd name="T58" fmla="*/ 2147483647 w 288"/>
              <a:gd name="T59" fmla="*/ 2147483647 h 253"/>
              <a:gd name="T60" fmla="*/ 2147483647 w 288"/>
              <a:gd name="T61" fmla="*/ 2147483647 h 2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"/>
              <a:gd name="T94" fmla="*/ 0 h 253"/>
              <a:gd name="T95" fmla="*/ 288 w 288"/>
              <a:gd name="T96" fmla="*/ 253 h 2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" h="253">
                <a:moveTo>
                  <a:pt x="288" y="63"/>
                </a:moveTo>
                <a:cubicBezTo>
                  <a:pt x="288" y="40"/>
                  <a:pt x="288" y="40"/>
                  <a:pt x="288" y="40"/>
                </a:cubicBezTo>
                <a:cubicBezTo>
                  <a:pt x="288" y="34"/>
                  <a:pt x="277" y="26"/>
                  <a:pt x="259" y="19"/>
                </a:cubicBezTo>
                <a:cubicBezTo>
                  <a:pt x="233" y="9"/>
                  <a:pt x="192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97" y="0"/>
                  <a:pt x="55" y="9"/>
                  <a:pt x="29" y="19"/>
                </a:cubicBezTo>
                <a:cubicBezTo>
                  <a:pt x="12" y="26"/>
                  <a:pt x="1" y="34"/>
                  <a:pt x="0" y="40"/>
                </a:cubicBezTo>
                <a:cubicBezTo>
                  <a:pt x="0" y="40"/>
                  <a:pt x="0" y="40"/>
                  <a:pt x="0" y="41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28"/>
                  <a:pt x="64" y="253"/>
                  <a:pt x="143" y="253"/>
                </a:cubicBezTo>
                <a:cubicBezTo>
                  <a:pt x="143" y="253"/>
                  <a:pt x="144" y="253"/>
                  <a:pt x="144" y="253"/>
                </a:cubicBezTo>
                <a:cubicBezTo>
                  <a:pt x="224" y="253"/>
                  <a:pt x="288" y="228"/>
                  <a:pt x="288" y="212"/>
                </a:cubicBezTo>
                <a:lnTo>
                  <a:pt x="288" y="63"/>
                </a:lnTo>
                <a:close/>
                <a:moveTo>
                  <a:pt x="144" y="29"/>
                </a:moveTo>
                <a:cubicBezTo>
                  <a:pt x="145" y="29"/>
                  <a:pt x="145" y="29"/>
                  <a:pt x="145" y="29"/>
                </a:cubicBezTo>
                <a:cubicBezTo>
                  <a:pt x="201" y="29"/>
                  <a:pt x="244" y="43"/>
                  <a:pt x="259" y="51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44" y="60"/>
                  <a:pt x="201" y="73"/>
                  <a:pt x="144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87" y="73"/>
                  <a:pt x="44" y="60"/>
                  <a:pt x="29" y="52"/>
                </a:cubicBezTo>
                <a:cubicBezTo>
                  <a:pt x="29" y="51"/>
                  <a:pt x="29" y="51"/>
                  <a:pt x="29" y="51"/>
                </a:cubicBezTo>
                <a:cubicBezTo>
                  <a:pt x="44" y="43"/>
                  <a:pt x="87" y="29"/>
                  <a:pt x="144" y="29"/>
                </a:cubicBezTo>
                <a:close/>
                <a:moveTo>
                  <a:pt x="144" y="162"/>
                </a:moveTo>
                <a:cubicBezTo>
                  <a:pt x="143" y="162"/>
                  <a:pt x="143" y="162"/>
                  <a:pt x="143" y="162"/>
                </a:cubicBezTo>
                <a:cubicBezTo>
                  <a:pt x="87" y="162"/>
                  <a:pt x="44" y="148"/>
                  <a:pt x="29" y="140"/>
                </a:cubicBezTo>
                <a:cubicBezTo>
                  <a:pt x="29" y="83"/>
                  <a:pt x="29" y="83"/>
                  <a:pt x="29" y="83"/>
                </a:cubicBezTo>
                <a:cubicBezTo>
                  <a:pt x="55" y="94"/>
                  <a:pt x="96" y="102"/>
                  <a:pt x="143" y="102"/>
                </a:cubicBezTo>
                <a:cubicBezTo>
                  <a:pt x="143" y="102"/>
                  <a:pt x="144" y="102"/>
                  <a:pt x="144" y="102"/>
                </a:cubicBezTo>
                <a:cubicBezTo>
                  <a:pt x="191" y="102"/>
                  <a:pt x="233" y="94"/>
                  <a:pt x="259" y="83"/>
                </a:cubicBezTo>
                <a:cubicBezTo>
                  <a:pt x="259" y="140"/>
                  <a:pt x="259" y="140"/>
                  <a:pt x="259" y="140"/>
                </a:cubicBezTo>
                <a:cubicBezTo>
                  <a:pt x="244" y="148"/>
                  <a:pt x="201" y="161"/>
                  <a:pt x="144" y="162"/>
                </a:cubicBezTo>
                <a:close/>
              </a:path>
            </a:pathLst>
          </a:custGeom>
          <a:solidFill>
            <a:srgbClr val="FFF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7" name="Freeform 289"/>
          <p:cNvSpPr>
            <a:spLocks noEditPoints="1" noChangeArrowheads="1"/>
          </p:cNvSpPr>
          <p:nvPr/>
        </p:nvSpPr>
        <p:spPr bwMode="auto">
          <a:xfrm>
            <a:off x="2090738" y="1914525"/>
            <a:ext cx="573087" cy="581025"/>
          </a:xfrm>
          <a:custGeom>
            <a:avLst/>
            <a:gdLst>
              <a:gd name="T0" fmla="*/ 2147483647 w 284"/>
              <a:gd name="T1" fmla="*/ 2147483647 h 288"/>
              <a:gd name="T2" fmla="*/ 2147483647 w 284"/>
              <a:gd name="T3" fmla="*/ 0 h 288"/>
              <a:gd name="T4" fmla="*/ 0 w 284"/>
              <a:gd name="T5" fmla="*/ 0 h 288"/>
              <a:gd name="T6" fmla="*/ 0 w 284"/>
              <a:gd name="T7" fmla="*/ 2147483647 h 288"/>
              <a:gd name="T8" fmla="*/ 2147483647 w 284"/>
              <a:gd name="T9" fmla="*/ 2147483647 h 288"/>
              <a:gd name="T10" fmla="*/ 2147483647 w 284"/>
              <a:gd name="T11" fmla="*/ 2147483647 h 288"/>
              <a:gd name="T12" fmla="*/ 2147483647 w 284"/>
              <a:gd name="T13" fmla="*/ 2147483647 h 288"/>
              <a:gd name="T14" fmla="*/ 2147483647 w 284"/>
              <a:gd name="T15" fmla="*/ 2147483647 h 288"/>
              <a:gd name="T16" fmla="*/ 2147483647 w 284"/>
              <a:gd name="T17" fmla="*/ 2147483647 h 288"/>
              <a:gd name="T18" fmla="*/ 0 w 284"/>
              <a:gd name="T19" fmla="*/ 2147483647 h 288"/>
              <a:gd name="T20" fmla="*/ 0 w 284"/>
              <a:gd name="T21" fmla="*/ 2147483647 h 288"/>
              <a:gd name="T22" fmla="*/ 2147483647 w 284"/>
              <a:gd name="T23" fmla="*/ 2147483647 h 288"/>
              <a:gd name="T24" fmla="*/ 2147483647 w 284"/>
              <a:gd name="T25" fmla="*/ 2147483647 h 288"/>
              <a:gd name="T26" fmla="*/ 2147483647 w 284"/>
              <a:gd name="T27" fmla="*/ 2147483647 h 288"/>
              <a:gd name="T28" fmla="*/ 2147483647 w 284"/>
              <a:gd name="T29" fmla="*/ 2147483647 h 288"/>
              <a:gd name="T30" fmla="*/ 2147483647 w 284"/>
              <a:gd name="T31" fmla="*/ 2147483647 h 288"/>
              <a:gd name="T32" fmla="*/ 2147483647 w 284"/>
              <a:gd name="T33" fmla="*/ 2147483647 h 288"/>
              <a:gd name="T34" fmla="*/ 2147483647 w 284"/>
              <a:gd name="T35" fmla="*/ 2147483647 h 288"/>
              <a:gd name="T36" fmla="*/ 2147483647 w 284"/>
              <a:gd name="T37" fmla="*/ 2147483647 h 288"/>
              <a:gd name="T38" fmla="*/ 2147483647 w 284"/>
              <a:gd name="T39" fmla="*/ 2147483647 h 288"/>
              <a:gd name="T40" fmla="*/ 2147483647 w 284"/>
              <a:gd name="T41" fmla="*/ 2147483647 h 288"/>
              <a:gd name="T42" fmla="*/ 2147483647 w 284"/>
              <a:gd name="T43" fmla="*/ 2147483647 h 288"/>
              <a:gd name="T44" fmla="*/ 2147483647 w 284"/>
              <a:gd name="T45" fmla="*/ 2147483647 h 288"/>
              <a:gd name="T46" fmla="*/ 2147483647 w 284"/>
              <a:gd name="T47" fmla="*/ 2147483647 h 288"/>
              <a:gd name="T48" fmla="*/ 2147483647 w 284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4"/>
              <a:gd name="T76" fmla="*/ 0 h 288"/>
              <a:gd name="T77" fmla="*/ 284 w 284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8" name="组合 10"/>
          <p:cNvGrpSpPr/>
          <p:nvPr/>
        </p:nvGrpSpPr>
        <p:grpSpPr bwMode="auto">
          <a:xfrm>
            <a:off x="5487283" y="4340384"/>
            <a:ext cx="741362" cy="719137"/>
            <a:chOff x="0" y="0"/>
            <a:chExt cx="1438915" cy="1396091"/>
          </a:xfrm>
          <a:solidFill>
            <a:schemeClr val="tx1"/>
          </a:solidFill>
        </p:grpSpPr>
        <p:sp>
          <p:nvSpPr>
            <p:cNvPr id="19" name="Freeform 394"/>
            <p:cNvSpPr>
              <a:spLocks noChangeArrowheads="1"/>
            </p:cNvSpPr>
            <p:nvPr/>
          </p:nvSpPr>
          <p:spPr bwMode="auto">
            <a:xfrm>
              <a:off x="0" y="925017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0 h 95"/>
                <a:gd name="T28" fmla="*/ 2147483647 w 290"/>
                <a:gd name="T29" fmla="*/ 2147483647 h 95"/>
                <a:gd name="T30" fmla="*/ 0 w 290"/>
                <a:gd name="T31" fmla="*/ 2147483647 h 95"/>
                <a:gd name="T32" fmla="*/ 2147483647 w 290"/>
                <a:gd name="T33" fmla="*/ 2147483647 h 95"/>
                <a:gd name="T34" fmla="*/ 2147483647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77" y="1"/>
                  </a:moveTo>
                  <a:cubicBezTo>
                    <a:pt x="275" y="3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3"/>
                    <a:pt x="244" y="24"/>
                  </a:cubicBezTo>
                  <a:cubicBezTo>
                    <a:pt x="241" y="28"/>
                    <a:pt x="238" y="32"/>
                    <a:pt x="234" y="35"/>
                  </a:cubicBezTo>
                  <a:cubicBezTo>
                    <a:pt x="217" y="47"/>
                    <a:pt x="194" y="51"/>
                    <a:pt x="174" y="54"/>
                  </a:cubicBezTo>
                  <a:cubicBezTo>
                    <a:pt x="164" y="55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2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20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7"/>
                    <a:pt x="40" y="16"/>
                    <a:pt x="37" y="15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4"/>
                    <a:pt x="4" y="8"/>
                    <a:pt x="2" y="13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4"/>
                    <a:pt x="233" y="88"/>
                    <a:pt x="264" y="68"/>
                  </a:cubicBezTo>
                  <a:cubicBezTo>
                    <a:pt x="274" y="62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ubicBezTo>
                    <a:pt x="290" y="20"/>
                    <a:pt x="287" y="12"/>
                    <a:pt x="282" y="6"/>
                  </a:cubicBezTo>
                  <a:cubicBezTo>
                    <a:pt x="280" y="5"/>
                    <a:pt x="279" y="3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Freeform 395"/>
            <p:cNvSpPr>
              <a:spLocks noChangeArrowheads="1"/>
            </p:cNvSpPr>
            <p:nvPr/>
          </p:nvSpPr>
          <p:spPr bwMode="auto">
            <a:xfrm>
              <a:off x="1387525" y="950712"/>
              <a:ext cx="8565" cy="17130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Freeform 396"/>
            <p:cNvSpPr>
              <a:spLocks noChangeArrowheads="1"/>
            </p:cNvSpPr>
            <p:nvPr/>
          </p:nvSpPr>
          <p:spPr bwMode="auto">
            <a:xfrm>
              <a:off x="0" y="548158"/>
              <a:ext cx="1438915" cy="471074"/>
            </a:xfrm>
            <a:custGeom>
              <a:avLst/>
              <a:gdLst>
                <a:gd name="T0" fmla="*/ 2147483647 w 290"/>
                <a:gd name="T1" fmla="*/ 2147483647 h 95"/>
                <a:gd name="T2" fmla="*/ 2147483647 w 290"/>
                <a:gd name="T3" fmla="*/ 2147483647 h 95"/>
                <a:gd name="T4" fmla="*/ 2147483647 w 290"/>
                <a:gd name="T5" fmla="*/ 2147483647 h 95"/>
                <a:gd name="T6" fmla="*/ 2147483647 w 290"/>
                <a:gd name="T7" fmla="*/ 2147483647 h 95"/>
                <a:gd name="T8" fmla="*/ 2147483647 w 290"/>
                <a:gd name="T9" fmla="*/ 2147483647 h 95"/>
                <a:gd name="T10" fmla="*/ 2147483647 w 290"/>
                <a:gd name="T11" fmla="*/ 2147483647 h 95"/>
                <a:gd name="T12" fmla="*/ 2147483647 w 290"/>
                <a:gd name="T13" fmla="*/ 2147483647 h 95"/>
                <a:gd name="T14" fmla="*/ 2147483647 w 290"/>
                <a:gd name="T15" fmla="*/ 2147483647 h 95"/>
                <a:gd name="T16" fmla="*/ 2147483647 w 290"/>
                <a:gd name="T17" fmla="*/ 2147483647 h 95"/>
                <a:gd name="T18" fmla="*/ 2147483647 w 290"/>
                <a:gd name="T19" fmla="*/ 2147483647 h 95"/>
                <a:gd name="T20" fmla="*/ 2147483647 w 290"/>
                <a:gd name="T21" fmla="*/ 2147483647 h 95"/>
                <a:gd name="T22" fmla="*/ 2147483647 w 290"/>
                <a:gd name="T23" fmla="*/ 2147483647 h 95"/>
                <a:gd name="T24" fmla="*/ 2147483647 w 290"/>
                <a:gd name="T25" fmla="*/ 2147483647 h 95"/>
                <a:gd name="T26" fmla="*/ 2147483647 w 290"/>
                <a:gd name="T27" fmla="*/ 2147483647 h 95"/>
                <a:gd name="T28" fmla="*/ 2147483647 w 290"/>
                <a:gd name="T29" fmla="*/ 2147483647 h 95"/>
                <a:gd name="T30" fmla="*/ 2147483647 w 290"/>
                <a:gd name="T31" fmla="*/ 0 h 95"/>
                <a:gd name="T32" fmla="*/ 2147483647 w 290"/>
                <a:gd name="T33" fmla="*/ 2147483647 h 95"/>
                <a:gd name="T34" fmla="*/ 0 w 290"/>
                <a:gd name="T35" fmla="*/ 2147483647 h 95"/>
                <a:gd name="T36" fmla="*/ 2147483647 w 290"/>
                <a:gd name="T37" fmla="*/ 2147483647 h 95"/>
                <a:gd name="T38" fmla="*/ 2147483647 w 290"/>
                <a:gd name="T39" fmla="*/ 2147483647 h 95"/>
                <a:gd name="T40" fmla="*/ 2147483647 w 290"/>
                <a:gd name="T41" fmla="*/ 2147483647 h 95"/>
                <a:gd name="T42" fmla="*/ 2147483647 w 290"/>
                <a:gd name="T43" fmla="*/ 2147483647 h 95"/>
                <a:gd name="T44" fmla="*/ 2147483647 w 290"/>
                <a:gd name="T45" fmla="*/ 2147483647 h 95"/>
                <a:gd name="T46" fmla="*/ 2147483647 w 290"/>
                <a:gd name="T47" fmla="*/ 2147483647 h 95"/>
                <a:gd name="T48" fmla="*/ 2147483647 w 290"/>
                <a:gd name="T49" fmla="*/ 2147483647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"/>
                <a:gd name="T76" fmla="*/ 0 h 95"/>
                <a:gd name="T77" fmla="*/ 290 w 290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" h="95">
                  <a:moveTo>
                    <a:pt x="288" y="28"/>
                  </a:moveTo>
                  <a:cubicBezTo>
                    <a:pt x="290" y="20"/>
                    <a:pt x="287" y="12"/>
                    <a:pt x="282" y="6"/>
                  </a:cubicBezTo>
                  <a:cubicBezTo>
                    <a:pt x="280" y="4"/>
                    <a:pt x="279" y="3"/>
                    <a:pt x="277" y="1"/>
                  </a:cubicBezTo>
                  <a:cubicBezTo>
                    <a:pt x="275" y="2"/>
                    <a:pt x="274" y="4"/>
                    <a:pt x="272" y="5"/>
                  </a:cubicBezTo>
                  <a:cubicBezTo>
                    <a:pt x="263" y="10"/>
                    <a:pt x="254" y="15"/>
                    <a:pt x="244" y="19"/>
                  </a:cubicBezTo>
                  <a:cubicBezTo>
                    <a:pt x="244" y="21"/>
                    <a:pt x="245" y="22"/>
                    <a:pt x="244" y="24"/>
                  </a:cubicBezTo>
                  <a:cubicBezTo>
                    <a:pt x="241" y="28"/>
                    <a:pt x="238" y="32"/>
                    <a:pt x="234" y="34"/>
                  </a:cubicBezTo>
                  <a:cubicBezTo>
                    <a:pt x="217" y="47"/>
                    <a:pt x="194" y="51"/>
                    <a:pt x="174" y="53"/>
                  </a:cubicBezTo>
                  <a:cubicBezTo>
                    <a:pt x="164" y="54"/>
                    <a:pt x="155" y="55"/>
                    <a:pt x="146" y="55"/>
                  </a:cubicBezTo>
                  <a:cubicBezTo>
                    <a:pt x="132" y="55"/>
                    <a:pt x="118" y="54"/>
                    <a:pt x="105" y="51"/>
                  </a:cubicBezTo>
                  <a:cubicBezTo>
                    <a:pt x="94" y="50"/>
                    <a:pt x="83" y="47"/>
                    <a:pt x="72" y="43"/>
                  </a:cubicBezTo>
                  <a:cubicBezTo>
                    <a:pt x="63" y="39"/>
                    <a:pt x="54" y="34"/>
                    <a:pt x="48" y="27"/>
                  </a:cubicBezTo>
                  <a:cubicBezTo>
                    <a:pt x="46" y="25"/>
                    <a:pt x="44" y="22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3" y="16"/>
                    <a:pt x="40" y="15"/>
                    <a:pt x="37" y="14"/>
                  </a:cubicBezTo>
                  <a:cubicBezTo>
                    <a:pt x="27" y="10"/>
                    <a:pt x="18" y="5"/>
                    <a:pt x="11" y="0"/>
                  </a:cubicBezTo>
                  <a:cubicBezTo>
                    <a:pt x="8" y="3"/>
                    <a:pt x="4" y="8"/>
                    <a:pt x="2" y="12"/>
                  </a:cubicBezTo>
                  <a:cubicBezTo>
                    <a:pt x="0" y="17"/>
                    <a:pt x="0" y="21"/>
                    <a:pt x="0" y="26"/>
                  </a:cubicBezTo>
                  <a:cubicBezTo>
                    <a:pt x="1" y="31"/>
                    <a:pt x="1" y="37"/>
                    <a:pt x="3" y="42"/>
                  </a:cubicBezTo>
                  <a:cubicBezTo>
                    <a:pt x="9" y="59"/>
                    <a:pt x="28" y="70"/>
                    <a:pt x="43" y="77"/>
                  </a:cubicBezTo>
                  <a:cubicBezTo>
                    <a:pt x="75" y="90"/>
                    <a:pt x="110" y="95"/>
                    <a:pt x="144" y="95"/>
                  </a:cubicBezTo>
                  <a:cubicBezTo>
                    <a:pt x="149" y="95"/>
                    <a:pt x="154" y="95"/>
                    <a:pt x="159" y="95"/>
                  </a:cubicBezTo>
                  <a:cubicBezTo>
                    <a:pt x="195" y="93"/>
                    <a:pt x="233" y="87"/>
                    <a:pt x="264" y="68"/>
                  </a:cubicBezTo>
                  <a:cubicBezTo>
                    <a:pt x="274" y="61"/>
                    <a:pt x="285" y="52"/>
                    <a:pt x="287" y="39"/>
                  </a:cubicBezTo>
                  <a:cubicBezTo>
                    <a:pt x="287" y="35"/>
                    <a:pt x="288" y="32"/>
                    <a:pt x="28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2" name="Freeform 397"/>
            <p:cNvSpPr>
              <a:spLocks noChangeArrowheads="1"/>
            </p:cNvSpPr>
            <p:nvPr/>
          </p:nvSpPr>
          <p:spPr bwMode="auto">
            <a:xfrm>
              <a:off x="1387525" y="573853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3" name="Freeform 398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4" name="Freeform 399"/>
            <p:cNvSpPr>
              <a:spLocks noChangeArrowheads="1"/>
            </p:cNvSpPr>
            <p:nvPr/>
          </p:nvSpPr>
          <p:spPr bwMode="auto">
            <a:xfrm>
              <a:off x="1387525" y="196994"/>
              <a:ext cx="8565" cy="17130"/>
            </a:xfrm>
            <a:custGeom>
              <a:avLst/>
              <a:gdLst>
                <a:gd name="T0" fmla="*/ 0 w 3"/>
                <a:gd name="T1" fmla="*/ 0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5" name="Freeform 40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438915" cy="642373"/>
            </a:xfrm>
            <a:custGeom>
              <a:avLst/>
              <a:gdLst>
                <a:gd name="T0" fmla="*/ 2147483647 w 290"/>
                <a:gd name="T1" fmla="*/ 2147483647 h 130"/>
                <a:gd name="T2" fmla="*/ 2147483647 w 290"/>
                <a:gd name="T3" fmla="*/ 2147483647 h 130"/>
                <a:gd name="T4" fmla="*/ 2147483647 w 290"/>
                <a:gd name="T5" fmla="*/ 2147483647 h 130"/>
                <a:gd name="T6" fmla="*/ 2147483647 w 290"/>
                <a:gd name="T7" fmla="*/ 2147483647 h 130"/>
                <a:gd name="T8" fmla="*/ 2147483647 w 290"/>
                <a:gd name="T9" fmla="*/ 2147483647 h 130"/>
                <a:gd name="T10" fmla="*/ 2147483647 w 290"/>
                <a:gd name="T11" fmla="*/ 2147483647 h 130"/>
                <a:gd name="T12" fmla="*/ 2147483647 w 290"/>
                <a:gd name="T13" fmla="*/ 2147483647 h 130"/>
                <a:gd name="T14" fmla="*/ 2147483647 w 290"/>
                <a:gd name="T15" fmla="*/ 2147483647 h 130"/>
                <a:gd name="T16" fmla="*/ 2147483647 w 290"/>
                <a:gd name="T17" fmla="*/ 0 h 130"/>
                <a:gd name="T18" fmla="*/ 2147483647 w 290"/>
                <a:gd name="T19" fmla="*/ 0 h 130"/>
                <a:gd name="T20" fmla="*/ 2147483647 w 290"/>
                <a:gd name="T21" fmla="*/ 2147483647 h 130"/>
                <a:gd name="T22" fmla="*/ 2147483647 w 290"/>
                <a:gd name="T23" fmla="*/ 2147483647 h 130"/>
                <a:gd name="T24" fmla="*/ 2147483647 w 290"/>
                <a:gd name="T25" fmla="*/ 2147483647 h 130"/>
                <a:gd name="T26" fmla="*/ 0 w 290"/>
                <a:gd name="T27" fmla="*/ 2147483647 h 130"/>
                <a:gd name="T28" fmla="*/ 2147483647 w 290"/>
                <a:gd name="T29" fmla="*/ 2147483647 h 130"/>
                <a:gd name="T30" fmla="*/ 2147483647 w 290"/>
                <a:gd name="T31" fmla="*/ 2147483647 h 130"/>
                <a:gd name="T32" fmla="*/ 2147483647 w 290"/>
                <a:gd name="T33" fmla="*/ 2147483647 h 130"/>
                <a:gd name="T34" fmla="*/ 2147483647 w 290"/>
                <a:gd name="T35" fmla="*/ 2147483647 h 130"/>
                <a:gd name="T36" fmla="*/ 2147483647 w 290"/>
                <a:gd name="T37" fmla="*/ 2147483647 h 130"/>
                <a:gd name="T38" fmla="*/ 2147483647 w 290"/>
                <a:gd name="T39" fmla="*/ 2147483647 h 130"/>
                <a:gd name="T40" fmla="*/ 2147483647 w 290"/>
                <a:gd name="T41" fmla="*/ 2147483647 h 130"/>
                <a:gd name="T42" fmla="*/ 2147483647 w 290"/>
                <a:gd name="T43" fmla="*/ 2147483647 h 130"/>
                <a:gd name="T44" fmla="*/ 2147483647 w 290"/>
                <a:gd name="T45" fmla="*/ 2147483647 h 130"/>
                <a:gd name="T46" fmla="*/ 2147483647 w 290"/>
                <a:gd name="T47" fmla="*/ 2147483647 h 130"/>
                <a:gd name="T48" fmla="*/ 2147483647 w 290"/>
                <a:gd name="T49" fmla="*/ 2147483647 h 130"/>
                <a:gd name="T50" fmla="*/ 2147483647 w 290"/>
                <a:gd name="T51" fmla="*/ 2147483647 h 130"/>
                <a:gd name="T52" fmla="*/ 2147483647 w 290"/>
                <a:gd name="T53" fmla="*/ 2147483647 h 130"/>
                <a:gd name="T54" fmla="*/ 2147483647 w 290"/>
                <a:gd name="T55" fmla="*/ 2147483647 h 130"/>
                <a:gd name="T56" fmla="*/ 2147483647 w 290"/>
                <a:gd name="T57" fmla="*/ 2147483647 h 130"/>
                <a:gd name="T58" fmla="*/ 2147483647 w 290"/>
                <a:gd name="T59" fmla="*/ 2147483647 h 130"/>
                <a:gd name="T60" fmla="*/ 2147483647 w 290"/>
                <a:gd name="T61" fmla="*/ 2147483647 h 130"/>
                <a:gd name="T62" fmla="*/ 2147483647 w 290"/>
                <a:gd name="T63" fmla="*/ 2147483647 h 130"/>
                <a:gd name="T64" fmla="*/ 2147483647 w 290"/>
                <a:gd name="T65" fmla="*/ 2147483647 h 130"/>
                <a:gd name="T66" fmla="*/ 2147483647 w 290"/>
                <a:gd name="T67" fmla="*/ 2147483647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0"/>
                <a:gd name="T103" fmla="*/ 0 h 130"/>
                <a:gd name="T104" fmla="*/ 290 w 290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0" h="130">
                  <a:moveTo>
                    <a:pt x="43" y="111"/>
                  </a:moveTo>
                  <a:cubicBezTo>
                    <a:pt x="75" y="125"/>
                    <a:pt x="110" y="130"/>
                    <a:pt x="144" y="130"/>
                  </a:cubicBezTo>
                  <a:cubicBezTo>
                    <a:pt x="149" y="130"/>
                    <a:pt x="154" y="130"/>
                    <a:pt x="159" y="129"/>
                  </a:cubicBezTo>
                  <a:cubicBezTo>
                    <a:pt x="195" y="128"/>
                    <a:pt x="233" y="122"/>
                    <a:pt x="264" y="103"/>
                  </a:cubicBezTo>
                  <a:cubicBezTo>
                    <a:pt x="274" y="96"/>
                    <a:pt x="285" y="87"/>
                    <a:pt x="287" y="74"/>
                  </a:cubicBezTo>
                  <a:cubicBezTo>
                    <a:pt x="287" y="70"/>
                    <a:pt x="288" y="66"/>
                    <a:pt x="288" y="63"/>
                  </a:cubicBezTo>
                  <a:cubicBezTo>
                    <a:pt x="290" y="55"/>
                    <a:pt x="287" y="47"/>
                    <a:pt x="282" y="41"/>
                  </a:cubicBezTo>
                  <a:cubicBezTo>
                    <a:pt x="269" y="25"/>
                    <a:pt x="247" y="17"/>
                    <a:pt x="228" y="11"/>
                  </a:cubicBezTo>
                  <a:cubicBezTo>
                    <a:pt x="205" y="4"/>
                    <a:pt x="181" y="1"/>
                    <a:pt x="157" y="0"/>
                  </a:cubicBezTo>
                  <a:cubicBezTo>
                    <a:pt x="152" y="0"/>
                    <a:pt x="147" y="0"/>
                    <a:pt x="142" y="0"/>
                  </a:cubicBezTo>
                  <a:cubicBezTo>
                    <a:pt x="123" y="0"/>
                    <a:pt x="104" y="1"/>
                    <a:pt x="86" y="4"/>
                  </a:cubicBezTo>
                  <a:cubicBezTo>
                    <a:pt x="64" y="8"/>
                    <a:pt x="42" y="14"/>
                    <a:pt x="23" y="26"/>
                  </a:cubicBezTo>
                  <a:cubicBezTo>
                    <a:pt x="15" y="31"/>
                    <a:pt x="6" y="38"/>
                    <a:pt x="2" y="47"/>
                  </a:cubicBezTo>
                  <a:cubicBezTo>
                    <a:pt x="0" y="51"/>
                    <a:pt x="0" y="56"/>
                    <a:pt x="0" y="60"/>
                  </a:cubicBezTo>
                  <a:cubicBezTo>
                    <a:pt x="1" y="66"/>
                    <a:pt x="1" y="72"/>
                    <a:pt x="3" y="77"/>
                  </a:cubicBezTo>
                  <a:cubicBezTo>
                    <a:pt x="9" y="94"/>
                    <a:pt x="28" y="105"/>
                    <a:pt x="43" y="111"/>
                  </a:cubicBezTo>
                  <a:close/>
                  <a:moveTo>
                    <a:pt x="45" y="54"/>
                  </a:moveTo>
                  <a:cubicBezTo>
                    <a:pt x="45" y="53"/>
                    <a:pt x="45" y="52"/>
                    <a:pt x="46" y="51"/>
                  </a:cubicBezTo>
                  <a:cubicBezTo>
                    <a:pt x="48" y="47"/>
                    <a:pt x="52" y="43"/>
                    <a:pt x="56" y="40"/>
                  </a:cubicBezTo>
                  <a:cubicBezTo>
                    <a:pt x="71" y="28"/>
                    <a:pt x="9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21" y="19"/>
                    <a:pt x="132" y="19"/>
                    <a:pt x="143" y="19"/>
                  </a:cubicBezTo>
                  <a:cubicBezTo>
                    <a:pt x="155" y="19"/>
                    <a:pt x="166" y="20"/>
                    <a:pt x="178" y="21"/>
                  </a:cubicBezTo>
                  <a:cubicBezTo>
                    <a:pt x="192" y="23"/>
                    <a:pt x="206" y="27"/>
                    <a:pt x="219" y="33"/>
                  </a:cubicBezTo>
                  <a:cubicBezTo>
                    <a:pt x="227" y="37"/>
                    <a:pt x="235" y="41"/>
                    <a:pt x="240" y="48"/>
                  </a:cubicBezTo>
                  <a:cubicBezTo>
                    <a:pt x="242" y="51"/>
                    <a:pt x="246" y="55"/>
                    <a:pt x="244" y="59"/>
                  </a:cubicBezTo>
                  <a:cubicBezTo>
                    <a:pt x="241" y="63"/>
                    <a:pt x="238" y="66"/>
                    <a:pt x="234" y="69"/>
                  </a:cubicBezTo>
                  <a:cubicBezTo>
                    <a:pt x="217" y="81"/>
                    <a:pt x="194" y="86"/>
                    <a:pt x="174" y="88"/>
                  </a:cubicBezTo>
                  <a:cubicBezTo>
                    <a:pt x="164" y="89"/>
                    <a:pt x="155" y="90"/>
                    <a:pt x="146" y="90"/>
                  </a:cubicBezTo>
                  <a:cubicBezTo>
                    <a:pt x="132" y="90"/>
                    <a:pt x="118" y="88"/>
                    <a:pt x="105" y="86"/>
                  </a:cubicBezTo>
                  <a:cubicBezTo>
                    <a:pt x="94" y="84"/>
                    <a:pt x="83" y="82"/>
                    <a:pt x="72" y="77"/>
                  </a:cubicBezTo>
                  <a:cubicBezTo>
                    <a:pt x="63" y="74"/>
                    <a:pt x="54" y="69"/>
                    <a:pt x="48" y="61"/>
                  </a:cubicBezTo>
                  <a:cubicBezTo>
                    <a:pt x="46" y="59"/>
                    <a:pt x="44" y="57"/>
                    <a:pt x="4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6" name="Freeform 401"/>
            <p:cNvSpPr>
              <a:spLocks noChangeArrowheads="1"/>
            </p:cNvSpPr>
            <p:nvPr/>
          </p:nvSpPr>
          <p:spPr bwMode="auto">
            <a:xfrm>
              <a:off x="548158" y="1027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sp>
        <p:nvSpPr>
          <p:cNvPr id="125" name="矩形: 圆角 124"/>
          <p:cNvSpPr/>
          <p:nvPr/>
        </p:nvSpPr>
        <p:spPr>
          <a:xfrm>
            <a:off x="1727329" y="1701658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727329" y="1678668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7" name="矩形: 圆角 126"/>
          <p:cNvSpPr/>
          <p:nvPr/>
        </p:nvSpPr>
        <p:spPr>
          <a:xfrm>
            <a:off x="1727329" y="296297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727329" y="2887355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9" name="矩形: 圆角 128"/>
          <p:cNvSpPr/>
          <p:nvPr/>
        </p:nvSpPr>
        <p:spPr>
          <a:xfrm>
            <a:off x="1727329" y="4133850"/>
            <a:ext cx="1219200" cy="447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727329" y="4047429"/>
            <a:ext cx="59612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en-US" altLang="zh-CN" sz="20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sz="16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0" b="39939"/>
          <a:stretch>
            <a:fillRect/>
          </a:stretch>
        </p:blipFill>
        <p:spPr>
          <a:xfrm>
            <a:off x="7777652" y="2084080"/>
            <a:ext cx="3964567" cy="392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27" grpId="0" animBg="1"/>
      <p:bldP spid="128" grpId="0"/>
      <p:bldP spid="129" grpId="0" animBg="1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7" y="3128749"/>
            <a:ext cx="4945873" cy="28394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64870" y="443844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4870" y="477550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2717" y="403833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38572" y="1823074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44612" y="213360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21908" y="2361315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9654" y="4409152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59654" y="474621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Click here to add words</a:t>
            </a:r>
            <a:endParaRPr lang="zh-CN" altLang="en-US" sz="1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77501" y="4009042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733356" y="1793785"/>
            <a:ext cx="1907480" cy="1907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9039396" y="2104311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316692" y="2332026"/>
            <a:ext cx="100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 animBg="1"/>
      <p:bldP spid="20" grpId="0" animBg="1"/>
      <p:bldP spid="6" grpId="0"/>
      <p:bldP spid="36" grpId="0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4" y="838200"/>
            <a:ext cx="14243033" cy="6591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37">
            <a:off x="8762999" y="-2447927"/>
            <a:ext cx="6858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67550" y="1447800"/>
            <a:ext cx="142875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5400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0533" y="2609850"/>
            <a:ext cx="781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en-US" altLang="zh-CN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 algn="dist"/>
            <a:r>
              <a:rPr lang="zh-CN" altLang="en-US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单击此处添加标题</a:t>
            </a:r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endParaRPr lang="zh-CN" altLang="en-US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54426" r="28175" b="6230"/>
          <a:stretch>
            <a:fillRect/>
          </a:stretch>
        </p:blipFill>
        <p:spPr>
          <a:xfrm>
            <a:off x="3832545" y="4133850"/>
            <a:ext cx="2031351" cy="167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53" y="838200"/>
            <a:ext cx="14243033" cy="65913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9" y="1173332"/>
            <a:ext cx="5241471" cy="3967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5211" y="1450547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千古回首杏雨西湖边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纸伞朦胧间洒下阴影一片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眉眼低垂微敛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风声掠过指尖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素衣映湖中月 水光潋滟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把盏笑谈世间 酒色清浅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r>
              <a:rPr lang="zh-CN" altLang="en-US" sz="2400" spc="6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琴音何处寄</a:t>
            </a:r>
            <a:endParaRPr lang="en-US" altLang="zh-CN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  <a:p>
            <a:endParaRPr lang="zh-CN" altLang="en-US" sz="2400" spc="6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PRING_PRESENTATION_TITLE" val="A02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215A69"/>
      </a:accent1>
      <a:accent2>
        <a:srgbClr val="215A69"/>
      </a:accent2>
      <a:accent3>
        <a:srgbClr val="215A69"/>
      </a:accent3>
      <a:accent4>
        <a:srgbClr val="215A69"/>
      </a:accent4>
      <a:accent5>
        <a:srgbClr val="215A69"/>
      </a:accent5>
      <a:accent6>
        <a:srgbClr val="215A69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215A69"/>
    </a:accent1>
    <a:accent2>
      <a:srgbClr val="215A69"/>
    </a:accent2>
    <a:accent3>
      <a:srgbClr val="215A69"/>
    </a:accent3>
    <a:accent4>
      <a:srgbClr val="215A69"/>
    </a:accent4>
    <a:accent5>
      <a:srgbClr val="215A69"/>
    </a:accent5>
    <a:accent6>
      <a:srgbClr val="215A69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宽屏</PresentationFormat>
  <Paragraphs>257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文悦古典明朝体 (非商业使用) W5</vt:lpstr>
      <vt:lpstr>WenYue GuDianMingChaoTi (Non-Commercial Use)</vt:lpstr>
      <vt:lpstr>Calibri</vt:lpstr>
      <vt:lpstr>微软雅黑</vt:lpstr>
      <vt:lpstr>Arial Unicode MS</vt:lpstr>
      <vt:lpstr>等线 Light</vt:lpstr>
      <vt:lpstr>等线</vt:lpstr>
      <vt:lpstr>Verdana</vt:lpstr>
      <vt:lpstr>钟齐段宁行书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
以下网址https://chinappt.taobao.com购买享受店家咨询售后服务，非上述网址购买均属于盗版。
BOSSPPT属于中国合法商标，凡是带有BOSSPPT字样，图样均属于侵权行为，我店发现盗版盗售行为将追究到底！
https://chinappt.taobao.com</dc:description>
  <dc:subject>BOSSPPT顶尖职业文案</dc:subject>
  <cp:lastModifiedBy>南蛮姑娘</cp:lastModifiedBy>
  <cp:revision>3</cp:revision>
  <dcterms:created xsi:type="dcterms:W3CDTF">2018-04-10T13:14:00Z</dcterms:created>
  <dcterms:modified xsi:type="dcterms:W3CDTF">2021-09-13T09:43:11Z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73B98AAAF0534310A329AA4F71A836EE</vt:lpwstr>
  </property>
  <property fmtid="{D5CDD505-2E9C-101B-9397-08002B2CF9AE}" pid="3" name="KSOProductBuildVer">
    <vt:lpwstr>2052-11.1.0.10700</vt:lpwstr>
  </property>
</Properties>
</file>