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29"/>
  </p:handoutMasterIdLst>
  <p:sldIdLst>
    <p:sldId id="3170" r:id="rId3"/>
    <p:sldId id="3196" r:id="rId5"/>
    <p:sldId id="3197" r:id="rId6"/>
    <p:sldId id="3188" r:id="rId7"/>
    <p:sldId id="3193" r:id="rId8"/>
    <p:sldId id="3186" r:id="rId9"/>
    <p:sldId id="3175" r:id="rId10"/>
    <p:sldId id="3183" r:id="rId11"/>
    <p:sldId id="3198" r:id="rId12"/>
    <p:sldId id="3187" r:id="rId13"/>
    <p:sldId id="3182" r:id="rId14"/>
    <p:sldId id="3192" r:id="rId15"/>
    <p:sldId id="3176" r:id="rId16"/>
    <p:sldId id="3179" r:id="rId17"/>
    <p:sldId id="3199" r:id="rId18"/>
    <p:sldId id="3190" r:id="rId19"/>
    <p:sldId id="3184" r:id="rId20"/>
    <p:sldId id="3191" r:id="rId21"/>
    <p:sldId id="3177" r:id="rId22"/>
    <p:sldId id="3181" r:id="rId23"/>
    <p:sldId id="3200" r:id="rId24"/>
    <p:sldId id="3185" r:id="rId25"/>
    <p:sldId id="3178" r:id="rId26"/>
    <p:sldId id="3195" r:id="rId27"/>
    <p:sldId id="3201" r:id="rId28"/>
  </p:sldIdLst>
  <p:sldSz cx="9001125" cy="5039995"/>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方正兰亭准黑_GBK" panose="02000000000000000000" pitchFamily="2" charset="-122"/>
      <p:regular r:id="rId39"/>
    </p:embeddedFont>
    <p:embeddedFont>
      <p:font typeface="华文细黑" panose="02010600040101010101" pitchFamily="2" charset="-122"/>
      <p:regular r:id="rId40"/>
    </p:embeddedFont>
    <p:embeddedFont>
      <p:font typeface="微软雅黑" panose="020B0503020204020204" pitchFamily="34" charset="-122"/>
      <p:regular r:id="rId41"/>
    </p:embeddedFont>
    <p:embeddedFont>
      <p:font typeface="Impact" panose="020B0806030902050204" pitchFamily="34" charset="0"/>
      <p:regular r:id="rId42"/>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62626"/>
    <a:srgbClr val="84BCD8"/>
    <a:srgbClr val="CAE2EE"/>
    <a:srgbClr val="D0E66C"/>
    <a:srgbClr val="5D7D41"/>
    <a:srgbClr val="B3D787"/>
    <a:srgbClr val="DC5F54"/>
    <a:srgbClr val="EBB867"/>
    <a:srgbClr val="E4B842"/>
    <a:srgbClr val="D24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41" autoAdjust="0"/>
    <p:restoredTop sz="95317" autoAdjust="0"/>
  </p:normalViewPr>
  <p:slideViewPr>
    <p:cSldViewPr>
      <p:cViewPr varScale="1">
        <p:scale>
          <a:sx n="115" d="100"/>
          <a:sy n="115" d="100"/>
        </p:scale>
        <p:origin x="456" y="77"/>
      </p:cViewPr>
      <p:guideLst>
        <p:guide orient="horz" pos="197"/>
        <p:guide orient="horz" pos="2915"/>
        <p:guide pos="2835"/>
        <p:guide pos="390"/>
        <p:guide pos="5239"/>
        <p:guide pos="4836"/>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175" rtl="0" eaLnBrk="1" latinLnBrk="0" hangingPunct="1">
      <a:defRPr sz="900" kern="1200">
        <a:solidFill>
          <a:schemeClr val="tx1"/>
        </a:solidFill>
        <a:latin typeface="+mn-lt"/>
        <a:ea typeface="+mn-ea"/>
        <a:cs typeface="+mn-cs"/>
      </a:defRPr>
    </a:lvl6pPr>
    <a:lvl7pPr marL="1916430" algn="l" defTabSz="638175" rtl="0" eaLnBrk="1" latinLnBrk="0" hangingPunct="1">
      <a:defRPr sz="900" kern="1200">
        <a:solidFill>
          <a:schemeClr val="tx1"/>
        </a:solidFill>
        <a:latin typeface="+mn-lt"/>
        <a:ea typeface="+mn-ea"/>
        <a:cs typeface="+mn-cs"/>
      </a:defRPr>
    </a:lvl7pPr>
    <a:lvl8pPr marL="2235835" algn="l" defTabSz="638175" rtl="0" eaLnBrk="1" latinLnBrk="0" hangingPunct="1">
      <a:defRPr sz="900" kern="1200">
        <a:solidFill>
          <a:schemeClr val="tx1"/>
        </a:solidFill>
        <a:latin typeface="+mn-lt"/>
        <a:ea typeface="+mn-ea"/>
        <a:cs typeface="+mn-cs"/>
      </a:defRPr>
    </a:lvl8pPr>
    <a:lvl9pPr marL="2555240" algn="l" defTabSz="63817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1507" name="备注占位符 2"/>
          <p:cNvSpPr>
            <a:spLocks noGrp="1" noChangeArrowheads="1"/>
          </p:cNvSpPr>
          <p:nvPr>
            <p:ph type="body" idx="4294967295"/>
          </p:nvPr>
        </p:nvSpPr>
        <p:spPr/>
        <p:txBody>
          <a:bodyPr/>
          <a:lstStyle/>
          <a:p>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345D3C-23C6-432D-BC9E-8B62E4F27DC8}" type="slidenum">
              <a:rPr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3555" name="备注占位符 2"/>
          <p:cNvSpPr>
            <a:spLocks noGrp="1" noChangeArrowheads="1"/>
          </p:cNvSpPr>
          <p:nvPr>
            <p:ph type="body" idx="4294967295"/>
          </p:nvPr>
        </p:nvSpPr>
        <p:spPr/>
        <p:txBody>
          <a:bodyPr/>
          <a:lstStyle/>
          <a:p>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3601C1-F537-43E9-A2B0-06B5AF4C4BE0}" type="slidenum">
              <a:rPr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7829C7-A71E-4408-BC14-D8CAF07AD45B}" type="slidenum">
              <a:rPr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7651" name="备注占位符 2"/>
          <p:cNvSpPr>
            <a:spLocks noGrp="1" noChangeArrowheads="1"/>
          </p:cNvSpPr>
          <p:nvPr>
            <p:ph type="body" idx="4294967295"/>
          </p:nvPr>
        </p:nvSpPr>
        <p:spPr/>
        <p:txBody>
          <a:bodyPr/>
          <a:lstStyle/>
          <a:p>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47F58C-7459-4DEE-840F-2EBC2D08B0DD}" type="slidenum">
              <a:rPr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1747" name="备注占位符 2"/>
          <p:cNvSpPr>
            <a:spLocks noGrp="1" noChangeArrowheads="1"/>
          </p:cNvSpPr>
          <p:nvPr>
            <p:ph type="body" idx="4294967295"/>
          </p:nvPr>
        </p:nvSpPr>
        <p:spPr/>
        <p:txBody>
          <a:bodyPr/>
          <a:lstStyle/>
          <a:p>
            <a:endParaRPr lang="zh-CN" altLang="en-US"/>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CCB4E9-9D0A-45DF-9453-F94144BC618C}" type="slidenum">
              <a:rPr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3795" name="备注占位符 2"/>
          <p:cNvSpPr>
            <a:spLocks noGrp="1" noChangeArrowheads="1"/>
          </p:cNvSpPr>
          <p:nvPr>
            <p:ph type="body" idx="4294967295"/>
          </p:nvPr>
        </p:nvSpPr>
        <p:spPr/>
        <p:txBody>
          <a:bodyPr/>
          <a:lstStyle/>
          <a:p>
            <a:endParaRPr lang="zh-CN" altLang="en-US"/>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2B898C-C619-43F1-BB3A-D7D7FE7EC80F}" type="slidenum">
              <a:rPr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5843" name="备注占位符 2"/>
          <p:cNvSpPr>
            <a:spLocks noGrp="1" noChangeArrowheads="1"/>
          </p:cNvSpPr>
          <p:nvPr>
            <p:ph type="body" idx="4294967295"/>
          </p:nvPr>
        </p:nvSpPr>
        <p:spPr/>
        <p:txBody>
          <a:bodyPr/>
          <a:lstStyle/>
          <a:p>
            <a:endParaRPr lang="zh-CN" altLang="en-US"/>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12F663-DB0F-4E3C-9FC8-1AC94C39FE5A}" type="slidenum">
              <a:rPr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A60DE-3294-4AF8-B174-28228D1CAE8A}" type="slidenum">
              <a:rPr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9939" name="备注占位符 2"/>
          <p:cNvSpPr>
            <a:spLocks noGrp="1" noChangeArrowheads="1"/>
          </p:cNvSpPr>
          <p:nvPr>
            <p:ph type="body" idx="4294967295"/>
          </p:nvPr>
        </p:nvSpPr>
        <p:spPr/>
        <p:txBody>
          <a:bodyPr/>
          <a:lstStyle/>
          <a:p>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62D4A-BD17-46EA-B4C9-4B1C5907CA78}" type="slidenum">
              <a:rPr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a:xfrm>
            <a:off x="2276475" y="514350"/>
            <a:ext cx="4591050" cy="2571750"/>
          </a:xfrm>
          <a:ln>
            <a:miter lim="800000"/>
          </a:ln>
        </p:spPr>
      </p:sp>
      <p:sp>
        <p:nvSpPr>
          <p:cNvPr id="41987" name="Notes Placeholder 2"/>
          <p:cNvSpPr>
            <a:spLocks noGrp="1" noChangeArrowheads="1"/>
          </p:cNvSpPr>
          <p:nvPr>
            <p:ph type="body" idx="4294967295"/>
          </p:nvPr>
        </p:nvSpPr>
        <p:spPr/>
        <p:txBody>
          <a:bodyPr/>
          <a:lstStyle/>
          <a:p>
            <a:endParaRPr lang="en-US" altLang="en-US">
              <a:ea typeface="宋体" panose="02010600030101010101" pitchFamily="2" charset="-122"/>
            </a:endParaRPr>
          </a:p>
        </p:txBody>
      </p:sp>
      <p:sp>
        <p:nvSpPr>
          <p:cNvPr id="41988"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a:t>My First Template</a:t>
            </a: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5363" name="备注占位符 2"/>
          <p:cNvSpPr>
            <a:spLocks noGrp="1" noChangeArrowheads="1"/>
          </p:cNvSpPr>
          <p:nvPr>
            <p:ph type="body" idx="4294967295"/>
          </p:nvPr>
        </p:nvSpPr>
        <p:spPr/>
        <p:txBody>
          <a:bodyPr/>
          <a:lstStyle/>
          <a:p>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A487FC-BDBF-4955-A2AE-666F60F4684B}" type="slidenum">
              <a:rPr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1267" name="备注占位符 2"/>
          <p:cNvSpPr>
            <a:spLocks noGrp="1" noChangeArrowheads="1"/>
          </p:cNvSpPr>
          <p:nvPr>
            <p:ph type="body" idx="4294967295"/>
          </p:nvPr>
        </p:nvSpPr>
        <p:spPr/>
        <p:txBody>
          <a:bodyPr/>
          <a:lstStyle/>
          <a:p>
            <a:endParaRPr lang="zh-CN" altLang="en-US"/>
          </a:p>
        </p:txBody>
      </p:sp>
      <p:sp>
        <p:nvSpPr>
          <p:cNvPr id="112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D0C2F-9BBC-4DC0-9E16-428744801FD4}" type="slidenum">
              <a:rPr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7411" name="备注占位符 2"/>
          <p:cNvSpPr>
            <a:spLocks noGrp="1" noChangeArrowheads="1"/>
          </p:cNvSpPr>
          <p:nvPr>
            <p:ph type="body" idx="4294967295"/>
          </p:nvPr>
        </p:nvSpPr>
        <p:spPr/>
        <p:txBody>
          <a:bodyPr/>
          <a:lstStyle/>
          <a:p>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BB32EE-EBE1-42F1-AAFD-C69185DD8BFA}" type="slidenum">
              <a:rPr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9459" name="备注占位符 2"/>
          <p:cNvSpPr>
            <a:spLocks noGrp="1" noChangeArrowheads="1"/>
          </p:cNvSpPr>
          <p:nvPr>
            <p:ph type="body" idx="4294967295"/>
          </p:nvPr>
        </p:nvSpPr>
        <p:spPr/>
        <p:txBody>
          <a:bodyPr/>
          <a:lstStyle/>
          <a:p>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82E7B-842F-4305-9FA6-D4A70FEFB1CB}" type="slidenum">
              <a:rPr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lstStyle>
            <a:lvl1pPr algn="r" eaLnBrk="1" hangingPunct="1">
              <a:defRPr sz="800" noProof="1">
                <a:solidFill>
                  <a:srgbClr val="898989"/>
                </a:solidFill>
              </a:defRPr>
            </a:lvl1pPr>
          </a:lstStyle>
          <a:p>
            <a:fld id="{481A012C-3782-4128-B36B-91F05AF1EE8F}" type="slidenum">
              <a:rPr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100" rtl="0" eaLnBrk="1" latinLnBrk="0" hangingPunct="1">
        <a:defRPr sz="1300" kern="1200">
          <a:solidFill>
            <a:schemeClr val="tx1"/>
          </a:solidFill>
          <a:latin typeface="+mn-lt"/>
          <a:ea typeface="+mn-ea"/>
          <a:cs typeface="+mn-cs"/>
        </a:defRPr>
      </a:lvl1pPr>
      <a:lvl2pPr marL="336550" algn="l" defTabSz="673100" rtl="0" eaLnBrk="1" latinLnBrk="0" hangingPunct="1">
        <a:defRPr sz="1300" kern="1200">
          <a:solidFill>
            <a:schemeClr val="tx1"/>
          </a:solidFill>
          <a:latin typeface="+mn-lt"/>
          <a:ea typeface="+mn-ea"/>
          <a:cs typeface="+mn-cs"/>
        </a:defRPr>
      </a:lvl2pPr>
      <a:lvl3pPr marL="673735" algn="l" defTabSz="673100" rtl="0" eaLnBrk="1" latinLnBrk="0" hangingPunct="1">
        <a:defRPr sz="1300" kern="1200">
          <a:solidFill>
            <a:schemeClr val="tx1"/>
          </a:solidFill>
          <a:latin typeface="+mn-lt"/>
          <a:ea typeface="+mn-ea"/>
          <a:cs typeface="+mn-cs"/>
        </a:defRPr>
      </a:lvl3pPr>
      <a:lvl4pPr marL="1010920" algn="l" defTabSz="673100" rtl="0" eaLnBrk="1" latinLnBrk="0" hangingPunct="1">
        <a:defRPr sz="1300" kern="1200">
          <a:solidFill>
            <a:schemeClr val="tx1"/>
          </a:solidFill>
          <a:latin typeface="+mn-lt"/>
          <a:ea typeface="+mn-ea"/>
          <a:cs typeface="+mn-cs"/>
        </a:defRPr>
      </a:lvl4pPr>
      <a:lvl5pPr marL="1347470" algn="l" defTabSz="673100" rtl="0" eaLnBrk="1" latinLnBrk="0" hangingPunct="1">
        <a:defRPr sz="1300" kern="1200">
          <a:solidFill>
            <a:schemeClr val="tx1"/>
          </a:solidFill>
          <a:latin typeface="+mn-lt"/>
          <a:ea typeface="+mn-ea"/>
          <a:cs typeface="+mn-cs"/>
        </a:defRPr>
      </a:lvl5pPr>
      <a:lvl6pPr marL="1684655" algn="l" defTabSz="673100" rtl="0" eaLnBrk="1" latinLnBrk="0" hangingPunct="1">
        <a:defRPr sz="1300" kern="1200">
          <a:solidFill>
            <a:schemeClr val="tx1"/>
          </a:solidFill>
          <a:latin typeface="+mn-lt"/>
          <a:ea typeface="+mn-ea"/>
          <a:cs typeface="+mn-cs"/>
        </a:defRPr>
      </a:lvl6pPr>
      <a:lvl7pPr marL="2021840" algn="l" defTabSz="673100" rtl="0" eaLnBrk="1" latinLnBrk="0" hangingPunct="1">
        <a:defRPr sz="1300" kern="1200">
          <a:solidFill>
            <a:schemeClr val="tx1"/>
          </a:solidFill>
          <a:latin typeface="+mn-lt"/>
          <a:ea typeface="+mn-ea"/>
          <a:cs typeface="+mn-cs"/>
        </a:defRPr>
      </a:lvl7pPr>
      <a:lvl8pPr marL="2358390" algn="l" defTabSz="673100" rtl="0" eaLnBrk="1" latinLnBrk="0" hangingPunct="1">
        <a:defRPr sz="1300" kern="1200">
          <a:solidFill>
            <a:schemeClr val="tx1"/>
          </a:solidFill>
          <a:latin typeface="+mn-lt"/>
          <a:ea typeface="+mn-ea"/>
          <a:cs typeface="+mn-cs"/>
        </a:defRPr>
      </a:lvl8pPr>
      <a:lvl9pPr marL="2695575" algn="l" defTabSz="67310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716822" y="1008030"/>
            <a:ext cx="1224102" cy="122410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文本框 2"/>
          <p:cNvSpPr txBox="1"/>
          <p:nvPr/>
        </p:nvSpPr>
        <p:spPr>
          <a:xfrm>
            <a:off x="3788828" y="1296054"/>
            <a:ext cx="1121410" cy="645160"/>
          </a:xfrm>
          <a:prstGeom prst="rect">
            <a:avLst/>
          </a:prstGeom>
          <a:noFill/>
        </p:spPr>
        <p:txBody>
          <a:bodyPr wrap="none" rtlCol="0">
            <a:spAutoFit/>
          </a:bodyPr>
          <a:lstStyle/>
          <a:p>
            <a:r>
              <a:rPr lang="en-US" altLang="zh-CN" sz="3600" dirty="0">
                <a:solidFill>
                  <a:schemeClr val="bg1"/>
                </a:solidFill>
              </a:rPr>
              <a:t>20XX</a:t>
            </a:r>
            <a:endParaRPr lang="zh-CN" altLang="en-US" sz="3600" dirty="0">
              <a:solidFill>
                <a:schemeClr val="bg1"/>
              </a:solidFill>
            </a:endParaRPr>
          </a:p>
        </p:txBody>
      </p:sp>
      <p:sp>
        <p:nvSpPr>
          <p:cNvPr id="4" name="文本框 3"/>
          <p:cNvSpPr txBox="1"/>
          <p:nvPr/>
        </p:nvSpPr>
        <p:spPr>
          <a:xfrm>
            <a:off x="1332298" y="2304138"/>
            <a:ext cx="6415539" cy="830997"/>
          </a:xfrm>
          <a:prstGeom prst="rect">
            <a:avLst/>
          </a:prstGeom>
          <a:noFill/>
        </p:spPr>
        <p:txBody>
          <a:bodyPr wrap="none" rtlCol="0">
            <a:spAutoFit/>
          </a:bodyPr>
          <a:lstStyle/>
          <a:p>
            <a:r>
              <a:rPr lang="zh-CN" altLang="en-US" sz="4800" dirty="0">
                <a:solidFill>
                  <a:schemeClr val="tx1">
                    <a:lumMod val="85000"/>
                    <a:lumOff val="15000"/>
                  </a:schemeClr>
                </a:solidFill>
                <a:latin typeface="方正兰亭准黑_GBK" panose="02000000000000000000" pitchFamily="2" charset="-122"/>
                <a:ea typeface="方正兰亭准黑_GBK" panose="02000000000000000000" pitchFamily="2" charset="-122"/>
              </a:rPr>
              <a:t>年终工作总结汇报</a:t>
            </a:r>
            <a:r>
              <a:rPr lang="en-US" altLang="zh-CN" sz="4800" dirty="0">
                <a:solidFill>
                  <a:schemeClr val="tx1">
                    <a:lumMod val="85000"/>
                    <a:lumOff val="15000"/>
                  </a:schemeClr>
                </a:solidFill>
                <a:latin typeface="方正兰亭准黑_GBK" panose="02000000000000000000" pitchFamily="2" charset="-122"/>
                <a:ea typeface="方正兰亭准黑_GBK" panose="02000000000000000000" pitchFamily="2" charset="-122"/>
              </a:rPr>
              <a:t>PPT</a:t>
            </a:r>
            <a:endParaRPr lang="zh-CN" altLang="en-US" sz="48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5" name="流程图: 终止 4"/>
          <p:cNvSpPr/>
          <p:nvPr/>
        </p:nvSpPr>
        <p:spPr>
          <a:xfrm flipH="1">
            <a:off x="3629505" y="3397947"/>
            <a:ext cx="1440120" cy="356430"/>
          </a:xfrm>
          <a:prstGeom prst="flowChartTerminator">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方正兰亭准黑_GBK" panose="02000000000000000000" pitchFamily="2" charset="-122"/>
              <a:ea typeface="方正兰亭准黑_GBK" panose="02000000000000000000" pitchFamily="2" charset="-122"/>
            </a:endParaRPr>
          </a:p>
          <a:p>
            <a:pPr algn="ctr"/>
            <a:endParaRPr lang="zh-CN" altLang="en-US" sz="1200" dirty="0">
              <a:latin typeface="方正兰亭准黑_GBK" panose="02000000000000000000" pitchFamily="2" charset="-122"/>
              <a:ea typeface="方正兰亭准黑_GBK" panose="02000000000000000000" pitchFamily="2" charset="-122"/>
            </a:endParaRPr>
          </a:p>
          <a:p>
            <a:pPr algn="ctr"/>
            <a:r>
              <a:rPr lang="zh-CN" altLang="en-US" sz="1200" dirty="0">
                <a:latin typeface="方正兰亭准黑_GBK" panose="02000000000000000000" pitchFamily="2" charset="-122"/>
                <a:ea typeface="方正兰亭准黑_GBK" panose="02000000000000000000" pitchFamily="2" charset="-122"/>
              </a:rPr>
              <a:t>汇报人</a:t>
            </a:r>
            <a:r>
              <a:rPr lang="zh-CN" altLang="en-US" sz="1200" dirty="0" smtClean="0">
                <a:latin typeface="方正兰亭准黑_GBK" panose="02000000000000000000" pitchFamily="2" charset="-122"/>
                <a:ea typeface="方正兰亭准黑_GBK" panose="02000000000000000000" pitchFamily="2" charset="-122"/>
              </a:rPr>
              <a:t>：</a:t>
            </a:r>
            <a:r>
              <a:rPr lang="en-US" altLang="zh-CN" sz="1200" dirty="0" smtClean="0">
                <a:solidFill>
                  <a:schemeClr val="bg1"/>
                </a:solidFill>
                <a:sym typeface="+mn-ea"/>
              </a:rPr>
              <a:t>XXX</a:t>
            </a:r>
            <a:endParaRPr lang="zh-CN" altLang="en-US" sz="1200" dirty="0">
              <a:solidFill>
                <a:schemeClr val="bg1"/>
              </a:solidFill>
            </a:endParaRPr>
          </a:p>
          <a:p>
            <a:pPr algn="ctr"/>
            <a:r>
              <a:rPr lang="zh-CN" altLang="en-US" sz="1200" dirty="0" smtClean="0">
                <a:latin typeface="方正兰亭准黑_GBK" panose="02000000000000000000" pitchFamily="2" charset="-122"/>
                <a:ea typeface="方正兰亭准黑_GBK" panose="02000000000000000000" pitchFamily="2" charset="-122"/>
              </a:rPr>
              <a:t>王</a:t>
            </a:r>
            <a:endParaRPr lang="zh-CN" altLang="en-US" sz="1200" dirty="0">
              <a:solidFill>
                <a:schemeClr val="bg1"/>
              </a:solidFill>
            </a:endParaRPr>
          </a:p>
          <a:p>
            <a:pPr algn="ctr"/>
            <a:endParaRPr lang="zh-CN" altLang="en-US" sz="1200" dirty="0">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393">
        <p15:prstTrans prst="airplane"/>
      </p:transition>
    </mc:Choice>
    <mc:Fallback>
      <p:transition spd="slow" advTm="43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6" presetClass="entr" presetSubtype="0" fill="hold" grpId="1"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17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2799"/>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p:bldP spid="4" grpId="0"/>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6"/>
          <p:cNvSpPr/>
          <p:nvPr/>
        </p:nvSpPr>
        <p:spPr>
          <a:xfrm>
            <a:off x="1037076" y="2271831"/>
            <a:ext cx="573625" cy="5710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3" name="Rectangle 67"/>
          <p:cNvSpPr/>
          <p:nvPr/>
        </p:nvSpPr>
        <p:spPr>
          <a:xfrm>
            <a:off x="1093585" y="2317621"/>
            <a:ext cx="443875" cy="437382"/>
          </a:xfrm>
          <a:prstGeom prst="rect">
            <a:avLst/>
          </a:prstGeom>
        </p:spPr>
        <p:txBody>
          <a:bodyPr wrap="none" lIns="67391" tIns="33696" rIns="67391" bIns="33696">
            <a:spAutoFit/>
          </a:bodyPr>
          <a:lstStyle/>
          <a:p>
            <a:r>
              <a:rPr lang="en-US" sz="2400" dirty="0">
                <a:solidFill>
                  <a:schemeClr val="bg1"/>
                </a:solidFill>
                <a:latin typeface="FontAwesome" pitchFamily="2" charset="0"/>
              </a:rPr>
              <a:t></a:t>
            </a:r>
            <a:endParaRPr lang="en-US" sz="2400" dirty="0">
              <a:solidFill>
                <a:schemeClr val="bg1"/>
              </a:solidFill>
              <a:latin typeface="FontAwesome" pitchFamily="2" charset="0"/>
            </a:endParaRPr>
          </a:p>
        </p:txBody>
      </p:sp>
      <p:sp>
        <p:nvSpPr>
          <p:cNvPr id="4" name="Oval 70"/>
          <p:cNvSpPr/>
          <p:nvPr/>
        </p:nvSpPr>
        <p:spPr>
          <a:xfrm>
            <a:off x="1024868" y="3466572"/>
            <a:ext cx="573625" cy="5710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5" name="Oval 78"/>
          <p:cNvSpPr/>
          <p:nvPr/>
        </p:nvSpPr>
        <p:spPr>
          <a:xfrm>
            <a:off x="5245798" y="2271831"/>
            <a:ext cx="573625" cy="571039"/>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6" name="Oval 84"/>
          <p:cNvSpPr/>
          <p:nvPr/>
        </p:nvSpPr>
        <p:spPr>
          <a:xfrm>
            <a:off x="5245798" y="3466572"/>
            <a:ext cx="573625" cy="5710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7" name="Rectangle 85"/>
          <p:cNvSpPr/>
          <p:nvPr/>
        </p:nvSpPr>
        <p:spPr>
          <a:xfrm>
            <a:off x="5320807" y="3512362"/>
            <a:ext cx="443875" cy="437382"/>
          </a:xfrm>
          <a:prstGeom prst="rect">
            <a:avLst/>
          </a:prstGeom>
        </p:spPr>
        <p:txBody>
          <a:bodyPr wrap="none" lIns="67391" tIns="33696" rIns="67391" bIns="33696">
            <a:spAutoFit/>
          </a:bodyPr>
          <a:lstStyle/>
          <a:p>
            <a:r>
              <a:rPr lang="en-US" sz="2400" dirty="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 name="Freeform 22"/>
          <p:cNvSpPr>
            <a:spLocks noEditPoints="1"/>
          </p:cNvSpPr>
          <p:nvPr/>
        </p:nvSpPr>
        <p:spPr bwMode="auto">
          <a:xfrm>
            <a:off x="1198832" y="3618826"/>
            <a:ext cx="250110" cy="273368"/>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bg1"/>
          </a:solidFill>
          <a:ln w="9525">
            <a:noFill/>
            <a:round/>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9" name="Freeform 208"/>
          <p:cNvSpPr/>
          <p:nvPr/>
        </p:nvSpPr>
        <p:spPr bwMode="auto">
          <a:xfrm>
            <a:off x="5396186" y="2383007"/>
            <a:ext cx="272847" cy="321087"/>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bg1"/>
          </a:solidFill>
          <a:ln w="9525">
            <a:noFill/>
            <a:round/>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0" name="TextBox 51"/>
          <p:cNvSpPr txBox="1"/>
          <p:nvPr/>
        </p:nvSpPr>
        <p:spPr>
          <a:xfrm>
            <a:off x="1043584" y="1304560"/>
            <a:ext cx="6913958" cy="525098"/>
          </a:xfrm>
          <a:prstGeom prst="rect">
            <a:avLst/>
          </a:prstGeom>
          <a:noFill/>
        </p:spPr>
        <p:txBody>
          <a:bodyPr wrap="square" lIns="67391" tIns="33696" rIns="67391" bIns="33696" rtlCol="0">
            <a:spAutoFit/>
          </a:bodyPr>
          <a:lstStyle/>
          <a:p>
            <a:pPr algn="just">
              <a:lnSpc>
                <a:spcPct val="110000"/>
              </a:lnSpc>
              <a:spcBef>
                <a:spcPct val="0"/>
              </a:spcBef>
              <a:buNone/>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点击此出编辑文本内容，以表达您的项目详细资料，建议您在展示时采用微软雅黑字体。您也可以根据您的实际需求对文档之中的字体、图标、图片进行进一步修改美化，</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 Placeholder 1"/>
          <p:cNvSpPr txBox="1"/>
          <p:nvPr/>
        </p:nvSpPr>
        <p:spPr>
          <a:xfrm>
            <a:off x="1738294" y="2443099"/>
            <a:ext cx="1910354"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2" name="Text Placeholder 2"/>
          <p:cNvSpPr txBox="1"/>
          <p:nvPr/>
        </p:nvSpPr>
        <p:spPr>
          <a:xfrm>
            <a:off x="1667210" y="2297626"/>
            <a:ext cx="1561776" cy="20639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13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3" name="Text Placeholder 1"/>
          <p:cNvSpPr txBox="1"/>
          <p:nvPr/>
        </p:nvSpPr>
        <p:spPr>
          <a:xfrm>
            <a:off x="1744587" y="3622160"/>
            <a:ext cx="1910354"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4" name="Text Placeholder 2"/>
          <p:cNvSpPr txBox="1"/>
          <p:nvPr/>
        </p:nvSpPr>
        <p:spPr>
          <a:xfrm>
            <a:off x="1673502" y="3476687"/>
            <a:ext cx="1561776" cy="20639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13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5" name="Text Placeholder 1"/>
          <p:cNvSpPr txBox="1"/>
          <p:nvPr/>
        </p:nvSpPr>
        <p:spPr>
          <a:xfrm>
            <a:off x="6040896" y="2459232"/>
            <a:ext cx="1910354"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6" name="Text Placeholder 2"/>
          <p:cNvSpPr txBox="1"/>
          <p:nvPr/>
        </p:nvSpPr>
        <p:spPr>
          <a:xfrm>
            <a:off x="5969811" y="2313759"/>
            <a:ext cx="1561776" cy="20639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13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7" name="Text Placeholder 1"/>
          <p:cNvSpPr txBox="1"/>
          <p:nvPr/>
        </p:nvSpPr>
        <p:spPr>
          <a:xfrm>
            <a:off x="6047188" y="3638293"/>
            <a:ext cx="1910354"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8" name="Text Placeholder 2"/>
          <p:cNvSpPr txBox="1"/>
          <p:nvPr/>
        </p:nvSpPr>
        <p:spPr>
          <a:xfrm>
            <a:off x="5976103" y="3492820"/>
            <a:ext cx="1561776" cy="20639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en-US" altLang="zh-CN" sz="1300" dirty="0">
              <a:solidFill>
                <a:schemeClr val="tx1">
                  <a:lumMod val="85000"/>
                  <a:lumOff val="15000"/>
                </a:schemeClr>
              </a:solidFill>
              <a:latin typeface="Bebas Neue" panose="020B0606020202050201" pitchFamily="34" charset="0"/>
              <a:ea typeface="微软雅黑" panose="020B0503020204020204" pitchFamily="34" charset="-122"/>
            </a:endParaRPr>
          </a:p>
        </p:txBody>
      </p:sp>
      <p:sp>
        <p:nvSpPr>
          <p:cNvPr id="19" name="文本框 18"/>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7306">
        <p14:switch dir="r"/>
      </p:transition>
    </mc:Choice>
    <mc:Fallback>
      <p:transition spd="slow" advTm="73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1"/>
          <p:cNvSpPr/>
          <p:nvPr/>
        </p:nvSpPr>
        <p:spPr>
          <a:xfrm>
            <a:off x="1062467" y="1734711"/>
            <a:ext cx="466465" cy="473696"/>
          </a:xfrm>
          <a:prstGeom prst="ellipse">
            <a:avLst/>
          </a:prstGeom>
          <a:noFill/>
          <a:ln w="28575" cap="flat" cmpd="sng">
            <a:solidFill>
              <a:srgbClr val="404040"/>
            </a:solidFill>
            <a:prstDash val="solid"/>
            <a:round/>
            <a:headEnd type="none" w="med" len="med"/>
            <a:tailEnd type="none" w="med" len="med"/>
          </a:ln>
        </p:spPr>
        <p:txBody>
          <a:bodyPr lIns="0" tIns="33393" rIns="0" bIns="33393" anchor="ctr"/>
          <a:lstStyle/>
          <a:p>
            <a:pPr algn="ctr"/>
            <a:r>
              <a:rPr lang="en-US" altLang="x-none" sz="2100" noProof="1">
                <a:solidFill>
                  <a:srgbClr val="262626"/>
                </a:solidFill>
                <a:latin typeface="Impact" panose="020B0806030902050204" pitchFamily="34" charset="0"/>
                <a:ea typeface="微软雅黑" panose="020B0503020204020204" pitchFamily="34" charset="-122"/>
                <a:cs typeface="+mn-ea"/>
              </a:rPr>
              <a:t>1</a:t>
            </a:r>
            <a:endParaRPr lang="en-US" altLang="x-none" sz="2100" noProof="1">
              <a:solidFill>
                <a:srgbClr val="262626"/>
              </a:solidFill>
              <a:latin typeface="Impact" panose="020B0806030902050204" pitchFamily="34" charset="0"/>
              <a:ea typeface="微软雅黑" panose="020B0503020204020204" pitchFamily="34" charset="-122"/>
            </a:endParaRPr>
          </a:p>
        </p:txBody>
      </p:sp>
      <p:sp>
        <p:nvSpPr>
          <p:cNvPr id="3" name="椭圆 43"/>
          <p:cNvSpPr/>
          <p:nvPr/>
        </p:nvSpPr>
        <p:spPr>
          <a:xfrm>
            <a:off x="1025548" y="1702042"/>
            <a:ext cx="540302" cy="536700"/>
          </a:xfrm>
          <a:prstGeom prst="ellipse">
            <a:avLst/>
          </a:prstGeom>
          <a:noFill/>
          <a:ln w="12700" cap="flat" cmpd="sng">
            <a:solidFill>
              <a:srgbClr val="404040"/>
            </a:solidFill>
            <a:prstDash val="dash"/>
            <a:round/>
            <a:headEnd type="none" w="med" len="med"/>
            <a:tailEnd type="none" w="med" len="med"/>
          </a:ln>
        </p:spPr>
        <p:txBody>
          <a:bodyPr lIns="66791" tIns="33393" rIns="66791" bIns="33393" anchor="ctr"/>
          <a:lstStyle/>
          <a:p>
            <a:pPr algn="ctr"/>
            <a:endParaRPr lang="zh-CN" altLang="en-US" sz="2100" noProof="1">
              <a:solidFill>
                <a:srgbClr val="262626"/>
              </a:solidFill>
              <a:latin typeface="Impact" panose="020B0806030902050204" pitchFamily="34" charset="0"/>
              <a:ea typeface="微软雅黑" panose="020B0503020204020204" pitchFamily="34" charset="-122"/>
            </a:endParaRPr>
          </a:p>
        </p:txBody>
      </p:sp>
      <p:sp>
        <p:nvSpPr>
          <p:cNvPr id="4" name="等腰三角形 3"/>
          <p:cNvSpPr/>
          <p:nvPr/>
        </p:nvSpPr>
        <p:spPr>
          <a:xfrm rot="10800000">
            <a:off x="1232411" y="2729087"/>
            <a:ext cx="126577" cy="10787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p>
        </p:txBody>
      </p:sp>
      <p:sp>
        <p:nvSpPr>
          <p:cNvPr id="5" name="矩形 57"/>
          <p:cNvSpPr>
            <a:spLocks noChangeArrowheads="1"/>
          </p:cNvSpPr>
          <p:nvPr/>
        </p:nvSpPr>
        <p:spPr bwMode="auto">
          <a:xfrm>
            <a:off x="630577" y="2358691"/>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6" name="文本框 2"/>
          <p:cNvSpPr txBox="1"/>
          <p:nvPr/>
        </p:nvSpPr>
        <p:spPr>
          <a:xfrm>
            <a:off x="630577" y="2973161"/>
            <a:ext cx="1330245" cy="1105535"/>
          </a:xfrm>
          <a:prstGeom prst="rect">
            <a:avLst/>
          </a:prstGeom>
          <a:noFill/>
          <a:ln w="9525">
            <a:noFill/>
          </a:ln>
        </p:spPr>
        <p:txBody>
          <a:bodyPr wrap="square" lIns="67391" tIns="33696" rIns="67391" bIns="33696">
            <a:spAutoFit/>
          </a:bodyPr>
          <a:lstStyle/>
          <a:p>
            <a:pPr algn="ctr">
              <a:lnSpc>
                <a:spcPct val="150000"/>
              </a:lnSpc>
            </a:pP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en-US" altLang="en-US" sz="900" noProof="1">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椭圆 41"/>
          <p:cNvSpPr/>
          <p:nvPr/>
        </p:nvSpPr>
        <p:spPr>
          <a:xfrm>
            <a:off x="2664899" y="1734711"/>
            <a:ext cx="466465" cy="473696"/>
          </a:xfrm>
          <a:prstGeom prst="ellipse">
            <a:avLst/>
          </a:prstGeom>
          <a:noFill/>
          <a:ln w="28575" cap="flat" cmpd="sng">
            <a:solidFill>
              <a:srgbClr val="404040"/>
            </a:solidFill>
            <a:prstDash val="solid"/>
            <a:round/>
            <a:headEnd type="none" w="med" len="med"/>
            <a:tailEnd type="none" w="med" len="med"/>
          </a:ln>
        </p:spPr>
        <p:txBody>
          <a:bodyPr lIns="0" tIns="33393" rIns="0" bIns="33393" anchor="ctr"/>
          <a:lstStyle/>
          <a:p>
            <a:pPr algn="ctr"/>
            <a:r>
              <a:rPr lang="en-US" altLang="x-none" sz="2100" noProof="1">
                <a:solidFill>
                  <a:srgbClr val="262626"/>
                </a:solidFill>
                <a:latin typeface="Impact" panose="020B0806030902050204" pitchFamily="34" charset="0"/>
                <a:ea typeface="微软雅黑" panose="020B0503020204020204" pitchFamily="34" charset="-122"/>
                <a:cs typeface="+mn-ea"/>
              </a:rPr>
              <a:t>2</a:t>
            </a:r>
            <a:endParaRPr lang="en-US" altLang="x-none" sz="2100" noProof="1">
              <a:solidFill>
                <a:srgbClr val="262626"/>
              </a:solidFill>
              <a:latin typeface="Impact" panose="020B0806030902050204" pitchFamily="34" charset="0"/>
              <a:ea typeface="微软雅黑" panose="020B0503020204020204" pitchFamily="34" charset="-122"/>
            </a:endParaRPr>
          </a:p>
        </p:txBody>
      </p:sp>
      <p:sp>
        <p:nvSpPr>
          <p:cNvPr id="8" name="椭圆 43"/>
          <p:cNvSpPr/>
          <p:nvPr/>
        </p:nvSpPr>
        <p:spPr>
          <a:xfrm>
            <a:off x="2627979" y="1702042"/>
            <a:ext cx="540302" cy="536700"/>
          </a:xfrm>
          <a:prstGeom prst="ellipse">
            <a:avLst/>
          </a:prstGeom>
          <a:noFill/>
          <a:ln w="12700" cap="flat" cmpd="sng">
            <a:solidFill>
              <a:srgbClr val="404040"/>
            </a:solidFill>
            <a:prstDash val="dash"/>
            <a:round/>
            <a:headEnd type="none" w="med" len="med"/>
            <a:tailEnd type="none" w="med" len="med"/>
          </a:ln>
        </p:spPr>
        <p:txBody>
          <a:bodyPr lIns="66791" tIns="33393" rIns="66791" bIns="33393" anchor="ctr"/>
          <a:lstStyle/>
          <a:p>
            <a:pPr algn="ctr"/>
            <a:endParaRPr lang="zh-CN" altLang="en-US" sz="2100" noProof="1">
              <a:solidFill>
                <a:srgbClr val="262626"/>
              </a:solidFill>
              <a:latin typeface="Impact" panose="020B0806030902050204" pitchFamily="34" charset="0"/>
              <a:ea typeface="微软雅黑" panose="020B0503020204020204" pitchFamily="34" charset="-122"/>
            </a:endParaRPr>
          </a:p>
        </p:txBody>
      </p:sp>
      <p:sp>
        <p:nvSpPr>
          <p:cNvPr id="9" name="等腰三角形 8"/>
          <p:cNvSpPr/>
          <p:nvPr/>
        </p:nvSpPr>
        <p:spPr>
          <a:xfrm rot="10800000">
            <a:off x="2834842" y="2729087"/>
            <a:ext cx="126577" cy="10787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p>
        </p:txBody>
      </p:sp>
      <p:sp>
        <p:nvSpPr>
          <p:cNvPr id="10" name="矩形 57"/>
          <p:cNvSpPr>
            <a:spLocks noChangeArrowheads="1"/>
          </p:cNvSpPr>
          <p:nvPr/>
        </p:nvSpPr>
        <p:spPr bwMode="auto">
          <a:xfrm>
            <a:off x="2233009" y="2358691"/>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1" name="文本框 2"/>
          <p:cNvSpPr txBox="1"/>
          <p:nvPr/>
        </p:nvSpPr>
        <p:spPr>
          <a:xfrm>
            <a:off x="2233008" y="2973161"/>
            <a:ext cx="1330245" cy="1105535"/>
          </a:xfrm>
          <a:prstGeom prst="rect">
            <a:avLst/>
          </a:prstGeom>
          <a:noFill/>
          <a:ln w="9525">
            <a:noFill/>
          </a:ln>
        </p:spPr>
        <p:txBody>
          <a:bodyPr wrap="square" lIns="67391" tIns="33696" rIns="67391" bIns="33696">
            <a:spAutoFit/>
          </a:bodyPr>
          <a:lstStyle/>
          <a:p>
            <a:pPr algn="ctr">
              <a:lnSpc>
                <a:spcPct val="150000"/>
              </a:lnSpc>
            </a:pP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en-US" altLang="en-US" sz="900" noProof="1">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41"/>
          <p:cNvSpPr/>
          <p:nvPr/>
        </p:nvSpPr>
        <p:spPr>
          <a:xfrm>
            <a:off x="4267331" y="1734711"/>
            <a:ext cx="466465" cy="473696"/>
          </a:xfrm>
          <a:prstGeom prst="ellipse">
            <a:avLst/>
          </a:prstGeom>
          <a:noFill/>
          <a:ln w="28575" cap="flat" cmpd="sng">
            <a:solidFill>
              <a:srgbClr val="404040"/>
            </a:solidFill>
            <a:prstDash val="solid"/>
            <a:round/>
            <a:headEnd type="none" w="med" len="med"/>
            <a:tailEnd type="none" w="med" len="med"/>
          </a:ln>
        </p:spPr>
        <p:txBody>
          <a:bodyPr lIns="0" tIns="33393" rIns="0" bIns="33393" anchor="ctr"/>
          <a:lstStyle/>
          <a:p>
            <a:pPr algn="ctr"/>
            <a:r>
              <a:rPr lang="en-US" altLang="x-none" sz="2100" noProof="1">
                <a:solidFill>
                  <a:srgbClr val="262626"/>
                </a:solidFill>
                <a:latin typeface="Impact" panose="020B0806030902050204" pitchFamily="34" charset="0"/>
                <a:ea typeface="微软雅黑" panose="020B0503020204020204" pitchFamily="34" charset="-122"/>
                <a:cs typeface="+mn-ea"/>
              </a:rPr>
              <a:t>3</a:t>
            </a:r>
            <a:endParaRPr lang="en-US" altLang="x-none" sz="2100" noProof="1">
              <a:solidFill>
                <a:srgbClr val="262626"/>
              </a:solidFill>
              <a:latin typeface="Impact" panose="020B0806030902050204" pitchFamily="34" charset="0"/>
              <a:ea typeface="微软雅黑" panose="020B0503020204020204" pitchFamily="34" charset="-122"/>
            </a:endParaRPr>
          </a:p>
        </p:txBody>
      </p:sp>
      <p:sp>
        <p:nvSpPr>
          <p:cNvPr id="13" name="椭圆 43"/>
          <p:cNvSpPr/>
          <p:nvPr/>
        </p:nvSpPr>
        <p:spPr>
          <a:xfrm>
            <a:off x="4230412" y="1702042"/>
            <a:ext cx="540302" cy="536700"/>
          </a:xfrm>
          <a:prstGeom prst="ellipse">
            <a:avLst/>
          </a:prstGeom>
          <a:noFill/>
          <a:ln w="12700" cap="flat" cmpd="sng">
            <a:solidFill>
              <a:srgbClr val="404040"/>
            </a:solidFill>
            <a:prstDash val="dash"/>
            <a:round/>
            <a:headEnd type="none" w="med" len="med"/>
            <a:tailEnd type="none" w="med" len="med"/>
          </a:ln>
        </p:spPr>
        <p:txBody>
          <a:bodyPr lIns="66791" tIns="33393" rIns="66791" bIns="33393" anchor="ctr"/>
          <a:lstStyle/>
          <a:p>
            <a:pPr algn="ctr"/>
            <a:endParaRPr lang="zh-CN" altLang="en-US" sz="2100" noProof="1">
              <a:solidFill>
                <a:srgbClr val="262626"/>
              </a:solidFill>
              <a:latin typeface="Impact" panose="020B0806030902050204" pitchFamily="34" charset="0"/>
              <a:ea typeface="微软雅黑" panose="020B0503020204020204" pitchFamily="34" charset="-122"/>
            </a:endParaRPr>
          </a:p>
        </p:txBody>
      </p:sp>
      <p:sp>
        <p:nvSpPr>
          <p:cNvPr id="14" name="等腰三角形 13"/>
          <p:cNvSpPr/>
          <p:nvPr/>
        </p:nvSpPr>
        <p:spPr>
          <a:xfrm rot="10800000">
            <a:off x="4437274" y="2729087"/>
            <a:ext cx="126577" cy="10787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p>
        </p:txBody>
      </p:sp>
      <p:sp>
        <p:nvSpPr>
          <p:cNvPr id="15" name="矩形 57"/>
          <p:cNvSpPr>
            <a:spLocks noChangeArrowheads="1"/>
          </p:cNvSpPr>
          <p:nvPr/>
        </p:nvSpPr>
        <p:spPr bwMode="auto">
          <a:xfrm>
            <a:off x="3835441" y="2358691"/>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6" name="文本框 2"/>
          <p:cNvSpPr txBox="1"/>
          <p:nvPr/>
        </p:nvSpPr>
        <p:spPr>
          <a:xfrm>
            <a:off x="3835440" y="2973161"/>
            <a:ext cx="1330245" cy="1105535"/>
          </a:xfrm>
          <a:prstGeom prst="rect">
            <a:avLst/>
          </a:prstGeom>
          <a:noFill/>
          <a:ln w="9525">
            <a:noFill/>
          </a:ln>
        </p:spPr>
        <p:txBody>
          <a:bodyPr wrap="square" lIns="67391" tIns="33696" rIns="67391" bIns="33696">
            <a:spAutoFit/>
          </a:bodyPr>
          <a:lstStyle/>
          <a:p>
            <a:pPr algn="ctr">
              <a:lnSpc>
                <a:spcPct val="150000"/>
              </a:lnSpc>
            </a:pP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en-US" altLang="en-US" sz="900" noProof="1">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椭圆 41"/>
          <p:cNvSpPr/>
          <p:nvPr/>
        </p:nvSpPr>
        <p:spPr>
          <a:xfrm>
            <a:off x="5869762" y="1734711"/>
            <a:ext cx="466465" cy="473696"/>
          </a:xfrm>
          <a:prstGeom prst="ellipse">
            <a:avLst/>
          </a:prstGeom>
          <a:noFill/>
          <a:ln w="28575" cap="flat" cmpd="sng">
            <a:solidFill>
              <a:srgbClr val="404040"/>
            </a:solidFill>
            <a:prstDash val="solid"/>
            <a:round/>
            <a:headEnd type="none" w="med" len="med"/>
            <a:tailEnd type="none" w="med" len="med"/>
          </a:ln>
        </p:spPr>
        <p:txBody>
          <a:bodyPr lIns="0" tIns="33393" rIns="0" bIns="33393" anchor="ctr"/>
          <a:lstStyle/>
          <a:p>
            <a:pPr algn="ctr"/>
            <a:r>
              <a:rPr lang="en-US" altLang="x-none" sz="2100" noProof="1">
                <a:solidFill>
                  <a:srgbClr val="262626"/>
                </a:solidFill>
                <a:latin typeface="Impact" panose="020B0806030902050204" pitchFamily="34" charset="0"/>
                <a:ea typeface="微软雅黑" panose="020B0503020204020204" pitchFamily="34" charset="-122"/>
                <a:cs typeface="+mn-ea"/>
              </a:rPr>
              <a:t>4</a:t>
            </a:r>
            <a:endParaRPr lang="en-US" altLang="x-none" sz="2100" noProof="1">
              <a:solidFill>
                <a:srgbClr val="262626"/>
              </a:solidFill>
              <a:latin typeface="Impact" panose="020B0806030902050204" pitchFamily="34" charset="0"/>
              <a:ea typeface="微软雅黑" panose="020B0503020204020204" pitchFamily="34" charset="-122"/>
            </a:endParaRPr>
          </a:p>
        </p:txBody>
      </p:sp>
      <p:sp>
        <p:nvSpPr>
          <p:cNvPr id="18" name="椭圆 43"/>
          <p:cNvSpPr/>
          <p:nvPr/>
        </p:nvSpPr>
        <p:spPr>
          <a:xfrm>
            <a:off x="5832843" y="1702042"/>
            <a:ext cx="540302" cy="536700"/>
          </a:xfrm>
          <a:prstGeom prst="ellipse">
            <a:avLst/>
          </a:prstGeom>
          <a:noFill/>
          <a:ln w="12700" cap="flat" cmpd="sng">
            <a:solidFill>
              <a:srgbClr val="404040"/>
            </a:solidFill>
            <a:prstDash val="dash"/>
            <a:round/>
            <a:headEnd type="none" w="med" len="med"/>
            <a:tailEnd type="none" w="med" len="med"/>
          </a:ln>
        </p:spPr>
        <p:txBody>
          <a:bodyPr lIns="66791" tIns="33393" rIns="66791" bIns="33393" anchor="ctr"/>
          <a:lstStyle/>
          <a:p>
            <a:pPr algn="ctr"/>
            <a:endParaRPr lang="zh-CN" altLang="en-US" sz="2100" noProof="1">
              <a:solidFill>
                <a:srgbClr val="262626"/>
              </a:solidFill>
              <a:latin typeface="Impact" panose="020B0806030902050204" pitchFamily="34" charset="0"/>
              <a:ea typeface="微软雅黑" panose="020B0503020204020204" pitchFamily="34" charset="-122"/>
            </a:endParaRPr>
          </a:p>
        </p:txBody>
      </p:sp>
      <p:sp>
        <p:nvSpPr>
          <p:cNvPr id="19" name="等腰三角形 18"/>
          <p:cNvSpPr/>
          <p:nvPr/>
        </p:nvSpPr>
        <p:spPr>
          <a:xfrm rot="10800000">
            <a:off x="6039705" y="2729087"/>
            <a:ext cx="126577" cy="10787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p>
        </p:txBody>
      </p:sp>
      <p:sp>
        <p:nvSpPr>
          <p:cNvPr id="20" name="矩形 57"/>
          <p:cNvSpPr>
            <a:spLocks noChangeArrowheads="1"/>
          </p:cNvSpPr>
          <p:nvPr/>
        </p:nvSpPr>
        <p:spPr bwMode="auto">
          <a:xfrm>
            <a:off x="5437872" y="2358691"/>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21" name="文本框 2"/>
          <p:cNvSpPr txBox="1"/>
          <p:nvPr/>
        </p:nvSpPr>
        <p:spPr>
          <a:xfrm>
            <a:off x="5437871" y="2973161"/>
            <a:ext cx="1330245" cy="1105535"/>
          </a:xfrm>
          <a:prstGeom prst="rect">
            <a:avLst/>
          </a:prstGeom>
          <a:noFill/>
          <a:ln w="9525">
            <a:noFill/>
          </a:ln>
        </p:spPr>
        <p:txBody>
          <a:bodyPr wrap="square" lIns="67391" tIns="33696" rIns="67391" bIns="33696">
            <a:spAutoFit/>
          </a:bodyPr>
          <a:lstStyle/>
          <a:p>
            <a:pPr algn="ctr">
              <a:lnSpc>
                <a:spcPct val="150000"/>
              </a:lnSpc>
            </a:pP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en-US" altLang="en-US" sz="900" noProof="1">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椭圆 41"/>
          <p:cNvSpPr/>
          <p:nvPr/>
        </p:nvSpPr>
        <p:spPr>
          <a:xfrm>
            <a:off x="7472194" y="1734711"/>
            <a:ext cx="466465" cy="473696"/>
          </a:xfrm>
          <a:prstGeom prst="ellipse">
            <a:avLst/>
          </a:prstGeom>
          <a:noFill/>
          <a:ln w="28575" cap="flat" cmpd="sng">
            <a:solidFill>
              <a:srgbClr val="404040"/>
            </a:solidFill>
            <a:prstDash val="solid"/>
            <a:round/>
            <a:headEnd type="none" w="med" len="med"/>
            <a:tailEnd type="none" w="med" len="med"/>
          </a:ln>
        </p:spPr>
        <p:txBody>
          <a:bodyPr lIns="0" tIns="33393" rIns="0" bIns="33393" anchor="ctr"/>
          <a:lstStyle/>
          <a:p>
            <a:pPr algn="ctr"/>
            <a:r>
              <a:rPr lang="en-US" altLang="x-none" sz="2100" noProof="1">
                <a:solidFill>
                  <a:srgbClr val="262626"/>
                </a:solidFill>
                <a:latin typeface="Impact" panose="020B0806030902050204" pitchFamily="34" charset="0"/>
                <a:ea typeface="微软雅黑" panose="020B0503020204020204" pitchFamily="34" charset="-122"/>
                <a:cs typeface="+mn-ea"/>
              </a:rPr>
              <a:t>5</a:t>
            </a:r>
            <a:endParaRPr lang="en-US" altLang="x-none" sz="2100" noProof="1">
              <a:solidFill>
                <a:srgbClr val="262626"/>
              </a:solidFill>
              <a:latin typeface="Impact" panose="020B0806030902050204" pitchFamily="34" charset="0"/>
              <a:ea typeface="微软雅黑" panose="020B0503020204020204" pitchFamily="34" charset="-122"/>
            </a:endParaRPr>
          </a:p>
        </p:txBody>
      </p:sp>
      <p:sp>
        <p:nvSpPr>
          <p:cNvPr id="23" name="椭圆 43"/>
          <p:cNvSpPr/>
          <p:nvPr/>
        </p:nvSpPr>
        <p:spPr>
          <a:xfrm>
            <a:off x="7435275" y="1702042"/>
            <a:ext cx="540302" cy="536700"/>
          </a:xfrm>
          <a:prstGeom prst="ellipse">
            <a:avLst/>
          </a:prstGeom>
          <a:noFill/>
          <a:ln w="12700" cap="flat" cmpd="sng">
            <a:solidFill>
              <a:srgbClr val="404040"/>
            </a:solidFill>
            <a:prstDash val="dash"/>
            <a:round/>
            <a:headEnd type="none" w="med" len="med"/>
            <a:tailEnd type="none" w="med" len="med"/>
          </a:ln>
        </p:spPr>
        <p:txBody>
          <a:bodyPr lIns="66791" tIns="33393" rIns="66791" bIns="33393" anchor="ctr"/>
          <a:lstStyle/>
          <a:p>
            <a:pPr algn="ctr"/>
            <a:endParaRPr lang="zh-CN" altLang="en-US" sz="2100" noProof="1">
              <a:solidFill>
                <a:srgbClr val="262626"/>
              </a:solidFill>
              <a:latin typeface="Impact" panose="020B0806030902050204" pitchFamily="34" charset="0"/>
              <a:ea typeface="微软雅黑" panose="020B0503020204020204" pitchFamily="34" charset="-122"/>
            </a:endParaRPr>
          </a:p>
        </p:txBody>
      </p:sp>
      <p:sp>
        <p:nvSpPr>
          <p:cNvPr id="24" name="等腰三角形 23"/>
          <p:cNvSpPr/>
          <p:nvPr/>
        </p:nvSpPr>
        <p:spPr>
          <a:xfrm rot="10800000">
            <a:off x="7642137" y="2729087"/>
            <a:ext cx="126577" cy="10787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p>
        </p:txBody>
      </p:sp>
      <p:sp>
        <p:nvSpPr>
          <p:cNvPr id="25" name="矩形 57"/>
          <p:cNvSpPr>
            <a:spLocks noChangeArrowheads="1"/>
          </p:cNvSpPr>
          <p:nvPr/>
        </p:nvSpPr>
        <p:spPr bwMode="auto">
          <a:xfrm>
            <a:off x="7040304" y="2358691"/>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26" name="文本框 2"/>
          <p:cNvSpPr txBox="1"/>
          <p:nvPr/>
        </p:nvSpPr>
        <p:spPr>
          <a:xfrm>
            <a:off x="7040303" y="2973161"/>
            <a:ext cx="1330245" cy="1105535"/>
          </a:xfrm>
          <a:prstGeom prst="rect">
            <a:avLst/>
          </a:prstGeom>
          <a:noFill/>
          <a:ln w="9525">
            <a:noFill/>
          </a:ln>
        </p:spPr>
        <p:txBody>
          <a:bodyPr wrap="square" lIns="67391" tIns="33696" rIns="67391" bIns="33696">
            <a:spAutoFit/>
          </a:bodyPr>
          <a:lstStyle/>
          <a:p>
            <a:pPr algn="ctr">
              <a:lnSpc>
                <a:spcPct val="150000"/>
              </a:lnSpc>
            </a:pP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en-US" altLang="en-US" sz="900" noProof="1">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文本框 26"/>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4049">
        <p14:doors dir="vert"/>
      </p:transition>
    </mc:Choice>
    <mc:Fallback>
      <p:transition spd="slow" advTm="40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3"/>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0" dur="1000" fill="hold"/>
                                        <p:tgtEl>
                                          <p:spTgt spid="1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7"/>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8"/>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0" dur="1000" fill="hold"/>
                                        <p:tgtEl>
                                          <p:spTgt spid="2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00" dur="1000" fill="hold"/>
                                        <p:tgtEl>
                                          <p:spTgt spid="2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500"/>
                                        <p:tgtEl>
                                          <p:spTgt spid="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500"/>
                                        <p:tgtEl>
                                          <p:spTgt spid="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500"/>
                                        <p:tgtEl>
                                          <p:spTgt spid="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fade">
                                      <p:cBhvr>
                                        <p:cTn id="121" dur="500"/>
                                        <p:tgtEl>
                                          <p:spTgt spid="1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500"/>
                                        <p:tgtEl>
                                          <p:spTgt spid="1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500"/>
                                        <p:tgtEl>
                                          <p:spTgt spid="1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fade">
                                      <p:cBhvr>
                                        <p:cTn id="136" dur="500"/>
                                        <p:tgtEl>
                                          <p:spTgt spid="1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500"/>
                                        <p:tgtEl>
                                          <p:spTgt spid="2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fade">
                                      <p:cBhvr>
                                        <p:cTn id="148" dur="500"/>
                                        <p:tgtEl>
                                          <p:spTgt spid="2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fade">
                                      <p:cBhvr>
                                        <p:cTn id="1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p:bldP spid="11" grpId="0"/>
      <p:bldP spid="12" grpId="0" animBg="1"/>
      <p:bldP spid="13" grpId="0" animBg="1"/>
      <p:bldP spid="14" grpId="0" animBg="1"/>
      <p:bldP spid="15" grpId="0"/>
      <p:bldP spid="16" grpId="0"/>
      <p:bldP spid="17" grpId="0" animBg="1"/>
      <p:bldP spid="18" grpId="0" animBg="1"/>
      <p:bldP spid="19" grpId="0" animBg="1"/>
      <p:bldP spid="20" grpId="0"/>
      <p:bldP spid="21" grpId="0"/>
      <p:bldP spid="22" grpId="0" animBg="1"/>
      <p:bldP spid="23" grpId="0" animBg="1"/>
      <p:bldP spid="24" grpId="0" animBg="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13080" r="24627"/>
          <a:stretch>
            <a:fillRect/>
          </a:stretch>
        </p:blipFill>
        <p:spPr>
          <a:xfrm>
            <a:off x="542478" y="1371249"/>
            <a:ext cx="3568015" cy="2730759"/>
          </a:xfrm>
          <a:prstGeom prst="rect">
            <a:avLst/>
          </a:prstGeom>
        </p:spPr>
      </p:pic>
      <p:sp>
        <p:nvSpPr>
          <p:cNvPr id="3" name="矩形 2"/>
          <p:cNvSpPr/>
          <p:nvPr/>
        </p:nvSpPr>
        <p:spPr>
          <a:xfrm>
            <a:off x="4110493" y="1371249"/>
            <a:ext cx="4344135" cy="13389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4" name="矩形 3"/>
          <p:cNvSpPr/>
          <p:nvPr/>
        </p:nvSpPr>
        <p:spPr>
          <a:xfrm>
            <a:off x="4110493" y="2834363"/>
            <a:ext cx="2070356" cy="12676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5" name="矩形 4"/>
          <p:cNvSpPr/>
          <p:nvPr/>
        </p:nvSpPr>
        <p:spPr>
          <a:xfrm>
            <a:off x="6375797" y="2834363"/>
            <a:ext cx="2078830" cy="12676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6" name="文本框 13"/>
          <p:cNvSpPr txBox="1"/>
          <p:nvPr/>
        </p:nvSpPr>
        <p:spPr>
          <a:xfrm>
            <a:off x="5508646" y="1512072"/>
            <a:ext cx="2403709" cy="375827"/>
          </a:xfrm>
          <a:prstGeom prst="rect">
            <a:avLst/>
          </a:prstGeom>
          <a:noFill/>
        </p:spPr>
        <p:txBody>
          <a:bodyPr wrap="square" lIns="67391" tIns="33696" rIns="67391" bIns="33696" rtlCol="0">
            <a:spAutoFit/>
          </a:bodyPr>
          <a:lstStyle/>
          <a:p>
            <a:r>
              <a:rPr lang="zh-CN" altLang="en-US" sz="2000" dirty="0">
                <a:solidFill>
                  <a:schemeClr val="bg1"/>
                </a:solidFill>
                <a:latin typeface="方正兰亭准黑_GBK" panose="02000000000000000000" pitchFamily="2" charset="-122"/>
                <a:ea typeface="方正兰亭准黑_GBK" panose="02000000000000000000" pitchFamily="2" charset="-122"/>
              </a:rPr>
              <a:t>单击添加标题</a:t>
            </a:r>
            <a:endParaRPr lang="zh-CN" altLang="en-US" sz="2000" dirty="0">
              <a:solidFill>
                <a:schemeClr val="bg1"/>
              </a:solidFill>
              <a:latin typeface="方正兰亭准黑_GBK" panose="02000000000000000000" pitchFamily="2" charset="-122"/>
              <a:ea typeface="方正兰亭准黑_GBK" panose="02000000000000000000" pitchFamily="2" charset="-122"/>
            </a:endParaRPr>
          </a:p>
        </p:txBody>
      </p:sp>
      <p:cxnSp>
        <p:nvCxnSpPr>
          <p:cNvPr id="7" name="直接连接符 6"/>
          <p:cNvCxnSpPr/>
          <p:nvPr/>
        </p:nvCxnSpPr>
        <p:spPr>
          <a:xfrm>
            <a:off x="6036100" y="1944708"/>
            <a:ext cx="4929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347825" y="1981390"/>
            <a:ext cx="3857302" cy="509270"/>
          </a:xfrm>
          <a:prstGeom prst="rect">
            <a:avLst/>
          </a:prstGeom>
        </p:spPr>
        <p:txBody>
          <a:bodyPr wrap="square" lIns="67391" tIns="33696" rIns="67391" bIns="33696">
            <a:spAutoFit/>
          </a:bodyPr>
          <a:lstStyle/>
          <a:p>
            <a:pPr algn="ctr">
              <a:lnSpc>
                <a:spcPct val="120000"/>
              </a:lnSpc>
            </a:pPr>
            <a:r>
              <a:rPr lang="en-US" altLang="zh-CN" sz="800">
                <a:solidFill>
                  <a:schemeClr val="bg1"/>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herePlease add content here</a:t>
            </a:r>
            <a:endParaRPr lang="en-US" altLang="zh-CN" sz="800">
              <a:solidFill>
                <a:schemeClr val="bg1"/>
              </a:solidFill>
              <a:latin typeface="华文细黑" panose="02010600040101010101" pitchFamily="2" charset="-122"/>
              <a:ea typeface="华文细黑" panose="02010600040101010101" pitchFamily="2" charset="-122"/>
            </a:endParaRPr>
          </a:p>
        </p:txBody>
      </p:sp>
      <p:sp>
        <p:nvSpPr>
          <p:cNvPr id="10" name="文本框 18"/>
          <p:cNvSpPr txBox="1"/>
          <p:nvPr/>
        </p:nvSpPr>
        <p:spPr>
          <a:xfrm>
            <a:off x="4593979" y="3021549"/>
            <a:ext cx="1103386" cy="237327"/>
          </a:xfrm>
          <a:prstGeom prst="rect">
            <a:avLst/>
          </a:prstGeom>
          <a:noFill/>
        </p:spPr>
        <p:txBody>
          <a:bodyPr wrap="square" lIns="67391" tIns="33696" rIns="67391" bIns="33696" rtlCol="0">
            <a:spAutoFit/>
          </a:bodyPr>
          <a:lstStyle/>
          <a:p>
            <a:r>
              <a:rPr lang="zh-CN" altLang="en-US" sz="1100" dirty="0">
                <a:solidFill>
                  <a:schemeClr val="bg1"/>
                </a:solidFill>
                <a:latin typeface="方正兰亭准黑_GBK" panose="02000000000000000000" pitchFamily="2" charset="-122"/>
                <a:ea typeface="方正兰亭准黑_GBK" panose="02000000000000000000" pitchFamily="2" charset="-122"/>
              </a:rPr>
              <a:t>单击添加标题</a:t>
            </a:r>
            <a:endParaRPr lang="zh-CN" altLang="en-US" sz="1100" dirty="0">
              <a:solidFill>
                <a:schemeClr val="bg1"/>
              </a:solidFill>
              <a:latin typeface="方正兰亭准黑_GBK" panose="02000000000000000000" pitchFamily="2" charset="-122"/>
              <a:ea typeface="方正兰亭准黑_GBK" panose="02000000000000000000" pitchFamily="2" charset="-122"/>
            </a:endParaRPr>
          </a:p>
        </p:txBody>
      </p:sp>
      <p:cxnSp>
        <p:nvCxnSpPr>
          <p:cNvPr id="11" name="直接连接符 10"/>
          <p:cNvCxnSpPr/>
          <p:nvPr/>
        </p:nvCxnSpPr>
        <p:spPr>
          <a:xfrm>
            <a:off x="5018686" y="3396107"/>
            <a:ext cx="2539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207967" y="3455932"/>
            <a:ext cx="1875409" cy="509270"/>
          </a:xfrm>
          <a:prstGeom prst="rect">
            <a:avLst/>
          </a:prstGeom>
        </p:spPr>
        <p:txBody>
          <a:bodyPr wrap="square" lIns="67391" tIns="33696" rIns="67391" bIns="33696">
            <a:spAutoFit/>
          </a:bodyPr>
          <a:lstStyle/>
          <a:p>
            <a:pPr algn="ctr">
              <a:lnSpc>
                <a:spcPct val="120000"/>
              </a:lnSpc>
            </a:pPr>
            <a:r>
              <a:rPr lang="en-US" altLang="zh-CN" sz="800">
                <a:solidFill>
                  <a:schemeClr val="bg1"/>
                </a:solidFill>
                <a:latin typeface="华文细黑" panose="02010600040101010101" pitchFamily="2" charset="-122"/>
                <a:ea typeface="华文细黑" panose="02010600040101010101" pitchFamily="2" charset="-122"/>
              </a:rPr>
              <a:t>Please add content herePlease add content herePlease add content here</a:t>
            </a:r>
            <a:endParaRPr lang="en-US" altLang="zh-CN" sz="800">
              <a:solidFill>
                <a:schemeClr val="bg1"/>
              </a:solidFill>
              <a:latin typeface="华文细黑" panose="02010600040101010101" pitchFamily="2" charset="-122"/>
              <a:ea typeface="华文细黑" panose="02010600040101010101" pitchFamily="2" charset="-122"/>
            </a:endParaRPr>
          </a:p>
        </p:txBody>
      </p:sp>
      <p:sp>
        <p:nvSpPr>
          <p:cNvPr id="13" name="文本框 22"/>
          <p:cNvSpPr txBox="1"/>
          <p:nvPr/>
        </p:nvSpPr>
        <p:spPr>
          <a:xfrm>
            <a:off x="6828850" y="3021549"/>
            <a:ext cx="1103386" cy="237327"/>
          </a:xfrm>
          <a:prstGeom prst="rect">
            <a:avLst/>
          </a:prstGeom>
          <a:noFill/>
        </p:spPr>
        <p:txBody>
          <a:bodyPr wrap="square" lIns="67391" tIns="33696" rIns="67391" bIns="33696" rtlCol="0">
            <a:spAutoFit/>
          </a:bodyPr>
          <a:lstStyle/>
          <a:p>
            <a:r>
              <a:rPr lang="zh-CN" altLang="en-US" sz="1100" dirty="0">
                <a:solidFill>
                  <a:schemeClr val="bg1"/>
                </a:solidFill>
                <a:latin typeface="方正兰亭准黑_GBK" panose="02000000000000000000" pitchFamily="2" charset="-122"/>
                <a:ea typeface="方正兰亭准黑_GBK" panose="02000000000000000000" pitchFamily="2" charset="-122"/>
              </a:rPr>
              <a:t>单击添加标题</a:t>
            </a:r>
            <a:endParaRPr lang="zh-CN" altLang="en-US" sz="1100" dirty="0">
              <a:solidFill>
                <a:schemeClr val="bg1"/>
              </a:solidFill>
              <a:latin typeface="方正兰亭准黑_GBK" panose="02000000000000000000" pitchFamily="2" charset="-122"/>
              <a:ea typeface="方正兰亭准黑_GBK" panose="02000000000000000000" pitchFamily="2" charset="-122"/>
            </a:endParaRPr>
          </a:p>
        </p:txBody>
      </p:sp>
      <p:cxnSp>
        <p:nvCxnSpPr>
          <p:cNvPr id="14" name="直接连接符 13"/>
          <p:cNvCxnSpPr/>
          <p:nvPr/>
        </p:nvCxnSpPr>
        <p:spPr>
          <a:xfrm>
            <a:off x="7253557" y="3396107"/>
            <a:ext cx="2539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442838" y="3455932"/>
            <a:ext cx="1875409" cy="509270"/>
          </a:xfrm>
          <a:prstGeom prst="rect">
            <a:avLst/>
          </a:prstGeom>
        </p:spPr>
        <p:txBody>
          <a:bodyPr wrap="square" lIns="67391" tIns="33696" rIns="67391" bIns="33696">
            <a:spAutoFit/>
          </a:bodyPr>
          <a:lstStyle/>
          <a:p>
            <a:pPr algn="ctr">
              <a:lnSpc>
                <a:spcPct val="120000"/>
              </a:lnSpc>
            </a:pPr>
            <a:r>
              <a:rPr lang="en-US" altLang="zh-CN" sz="800">
                <a:solidFill>
                  <a:schemeClr val="bg1"/>
                </a:solidFill>
                <a:latin typeface="华文细黑" panose="02010600040101010101" pitchFamily="2" charset="-122"/>
                <a:ea typeface="华文细黑" panose="02010600040101010101" pitchFamily="2" charset="-122"/>
              </a:rPr>
              <a:t>Please add content herePlease add content herePlease add content here</a:t>
            </a:r>
            <a:endParaRPr lang="en-US" altLang="zh-CN" sz="800">
              <a:solidFill>
                <a:schemeClr val="bg1"/>
              </a:solidFill>
              <a:latin typeface="华文细黑" panose="02010600040101010101" pitchFamily="2" charset="-122"/>
              <a:ea typeface="华文细黑" panose="02010600040101010101" pitchFamily="2" charset="-122"/>
            </a:endParaRPr>
          </a:p>
        </p:txBody>
      </p:sp>
      <p:sp>
        <p:nvSpPr>
          <p:cNvPr id="16" name="文本框 15"/>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3520">
        <p14:conveyor dir="l"/>
      </p:transition>
    </mc:Choice>
    <mc:Fallback>
      <p:transition spd="slow" advTm="35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par>
                                <p:cTn id="33" presetID="14"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P spid="10"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21229" y="1283635"/>
            <a:ext cx="166808" cy="3125953"/>
            <a:chOff x="6017571" y="1819122"/>
            <a:chExt cx="225941" cy="4253265"/>
          </a:xfrm>
          <a:solidFill>
            <a:schemeClr val="tx1">
              <a:lumMod val="75000"/>
              <a:lumOff val="25000"/>
            </a:schemeClr>
          </a:solidFill>
        </p:grpSpPr>
        <p:sp>
          <p:nvSpPr>
            <p:cNvPr id="3" name="Rectangle 2"/>
            <p:cNvSpPr/>
            <p:nvPr/>
          </p:nvSpPr>
          <p:spPr>
            <a:xfrm>
              <a:off x="6061444" y="1913637"/>
              <a:ext cx="138196" cy="4158750"/>
            </a:xfrm>
            <a:prstGeom prst="rect">
              <a:avLst/>
            </a:prstGeom>
            <a:grpFill/>
            <a:ln w="12700" cap="flat" cmpd="sng" algn="ctr">
              <a:noFill/>
              <a:prstDash val="solid"/>
              <a:miter lim="800000"/>
            </a:ln>
            <a:effectLst/>
          </p:spPr>
          <p:txBody>
            <a:bodyPr rtlCol="0" anchor="ctr"/>
            <a:lstStyle/>
            <a:p>
              <a:pPr algn="ctr" defTabSz="1010285">
                <a:defRPr/>
              </a:pPr>
              <a:endParaRPr lang="en-US" sz="2000" kern="0">
                <a:solidFill>
                  <a:prstClr val="white"/>
                </a:solidFill>
                <a:latin typeface="Calibri" panose="020F0502020204030204"/>
              </a:endParaRPr>
            </a:p>
          </p:txBody>
        </p:sp>
        <p:sp>
          <p:nvSpPr>
            <p:cNvPr id="4" name="Rectangle 3"/>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Notched Right Arrow 4"/>
          <p:cNvSpPr/>
          <p:nvPr/>
        </p:nvSpPr>
        <p:spPr>
          <a:xfrm rot="21267793">
            <a:off x="3599528" y="1506344"/>
            <a:ext cx="2002851" cy="552804"/>
          </a:xfrm>
          <a:prstGeom prst="notchedRightArrow">
            <a:avLst>
              <a:gd name="adj1" fmla="val 100000"/>
              <a:gd name="adj2" fmla="val 32381"/>
            </a:avLst>
          </a:prstGeom>
          <a:solidFill>
            <a:schemeClr val="tx1">
              <a:lumMod val="75000"/>
              <a:lumOff val="25000"/>
            </a:schemeClr>
          </a:solidFill>
          <a:ln w="12700" cap="flat" cmpd="sng" algn="ctr">
            <a:noFill/>
            <a:prstDash val="solid"/>
            <a:miter lim="800000"/>
          </a:ln>
          <a:effectLst/>
        </p:spPr>
        <p:txBody>
          <a:bodyPr lIns="67391" tIns="33696" rIns="67391" bIns="33696" rtlCol="0" anchor="ctr"/>
          <a:lstStyle/>
          <a:p>
            <a:pPr algn="ctr"/>
            <a:r>
              <a:rPr lang="zh-CN" altLang="en-US" sz="1500" b="1" dirty="0">
                <a:solidFill>
                  <a:schemeClr val="bg1"/>
                </a:solidFill>
                <a:latin typeface="Clear Sans" panose="020B0503030202020304" pitchFamily="34" charset="0"/>
                <a:cs typeface="Clear Sans" panose="020B0503030202020304" pitchFamily="34" charset="0"/>
              </a:rPr>
              <a:t>单击编辑标题</a:t>
            </a:r>
            <a:endParaRPr lang="en-GB" sz="1500" b="1" dirty="0">
              <a:solidFill>
                <a:schemeClr val="bg1"/>
              </a:solidFill>
              <a:latin typeface="Clear Sans" panose="020B0503030202020304" pitchFamily="34" charset="0"/>
              <a:cs typeface="Clear Sans" panose="020B0503030202020304" pitchFamily="34" charset="0"/>
            </a:endParaRPr>
          </a:p>
        </p:txBody>
      </p:sp>
      <p:sp>
        <p:nvSpPr>
          <p:cNvPr id="6" name="Notched Right Arrow 5"/>
          <p:cNvSpPr/>
          <p:nvPr/>
        </p:nvSpPr>
        <p:spPr>
          <a:xfrm flipH="1">
            <a:off x="3396040" y="2190842"/>
            <a:ext cx="2115160" cy="552804"/>
          </a:xfrm>
          <a:prstGeom prst="notchedRightArrow">
            <a:avLst>
              <a:gd name="adj1" fmla="val 100000"/>
              <a:gd name="adj2" fmla="val 32381"/>
            </a:avLst>
          </a:prstGeom>
          <a:solidFill>
            <a:schemeClr val="tx1">
              <a:lumMod val="75000"/>
              <a:lumOff val="25000"/>
            </a:schemeClr>
          </a:solidFill>
          <a:ln w="12700" cap="flat" cmpd="sng" algn="ctr">
            <a:noFill/>
            <a:prstDash val="solid"/>
            <a:miter lim="800000"/>
          </a:ln>
          <a:effectLst/>
        </p:spPr>
        <p:txBody>
          <a:bodyPr lIns="67391" tIns="33696" rIns="67391" bIns="33696" rtlCol="0" anchor="ctr"/>
          <a:lstStyle/>
          <a:p>
            <a:pPr algn="ctr"/>
            <a:r>
              <a:rPr lang="zh-CN" altLang="en-US" sz="1500" b="1" dirty="0">
                <a:solidFill>
                  <a:schemeClr val="bg1"/>
                </a:solidFill>
                <a:latin typeface="Clear Sans" panose="020B0503030202020304" pitchFamily="34" charset="0"/>
                <a:cs typeface="Clear Sans" panose="020B0503030202020304" pitchFamily="34" charset="0"/>
              </a:rPr>
              <a:t>单击编辑标题</a:t>
            </a:r>
            <a:endParaRPr lang="en-GB" altLang="zh-CN" sz="1500" b="1" dirty="0">
              <a:solidFill>
                <a:schemeClr val="bg1"/>
              </a:solidFill>
              <a:latin typeface="Clear Sans" panose="020B0503030202020304" pitchFamily="34" charset="0"/>
              <a:cs typeface="Clear Sans" panose="020B0503030202020304" pitchFamily="34" charset="0"/>
            </a:endParaRPr>
          </a:p>
        </p:txBody>
      </p:sp>
      <p:sp>
        <p:nvSpPr>
          <p:cNvPr id="7" name="Notched Right Arrow 6"/>
          <p:cNvSpPr/>
          <p:nvPr/>
        </p:nvSpPr>
        <p:spPr>
          <a:xfrm rot="21318851">
            <a:off x="3545663" y="2857281"/>
            <a:ext cx="2002851" cy="552804"/>
          </a:xfrm>
          <a:prstGeom prst="notchedRightArrow">
            <a:avLst>
              <a:gd name="adj1" fmla="val 100000"/>
              <a:gd name="adj2" fmla="val 32381"/>
            </a:avLst>
          </a:prstGeom>
          <a:solidFill>
            <a:schemeClr val="tx1">
              <a:lumMod val="75000"/>
              <a:lumOff val="25000"/>
            </a:schemeClr>
          </a:solidFill>
          <a:ln w="12700" cap="flat" cmpd="sng" algn="ctr">
            <a:noFill/>
            <a:prstDash val="solid"/>
            <a:miter lim="800000"/>
          </a:ln>
          <a:effectLst/>
        </p:spPr>
        <p:txBody>
          <a:bodyPr lIns="67391" tIns="33696" rIns="67391" bIns="33696" rtlCol="0" anchor="ctr"/>
          <a:lstStyle/>
          <a:p>
            <a:pPr algn="ctr"/>
            <a:r>
              <a:rPr lang="zh-CN" altLang="en-US" sz="1500" b="1" dirty="0">
                <a:solidFill>
                  <a:schemeClr val="bg1"/>
                </a:solidFill>
                <a:latin typeface="Clear Sans" panose="020B0503030202020304" pitchFamily="34" charset="0"/>
                <a:cs typeface="Clear Sans" panose="020B0503030202020304" pitchFamily="34" charset="0"/>
              </a:rPr>
              <a:t>单击编辑标题</a:t>
            </a:r>
            <a:endParaRPr lang="en-GB" altLang="zh-CN" sz="1500" b="1" dirty="0">
              <a:solidFill>
                <a:schemeClr val="bg1"/>
              </a:solidFill>
              <a:latin typeface="Clear Sans" panose="020B0503030202020304" pitchFamily="34" charset="0"/>
              <a:cs typeface="Clear Sans" panose="020B0503030202020304" pitchFamily="34" charset="0"/>
            </a:endParaRPr>
          </a:p>
        </p:txBody>
      </p:sp>
      <p:sp>
        <p:nvSpPr>
          <p:cNvPr id="8" name="Notched Right Arrow 7"/>
          <p:cNvSpPr/>
          <p:nvPr/>
        </p:nvSpPr>
        <p:spPr>
          <a:xfrm flipH="1">
            <a:off x="3355884" y="3526591"/>
            <a:ext cx="2195470" cy="552804"/>
          </a:xfrm>
          <a:prstGeom prst="notchedRightArrow">
            <a:avLst>
              <a:gd name="adj1" fmla="val 100000"/>
              <a:gd name="adj2" fmla="val 32381"/>
            </a:avLst>
          </a:prstGeom>
          <a:solidFill>
            <a:schemeClr val="tx1">
              <a:lumMod val="75000"/>
              <a:lumOff val="25000"/>
            </a:schemeClr>
          </a:solidFill>
          <a:ln w="12700" cap="flat" cmpd="sng" algn="ctr">
            <a:noFill/>
            <a:prstDash val="solid"/>
            <a:miter lim="800000"/>
          </a:ln>
          <a:effectLst/>
        </p:spPr>
        <p:txBody>
          <a:bodyPr lIns="67391" tIns="33696" rIns="67391" bIns="33696" rtlCol="0" anchor="ctr"/>
          <a:lstStyle/>
          <a:p>
            <a:pPr algn="ctr"/>
            <a:r>
              <a:rPr lang="zh-CN" altLang="en-US" sz="1500" b="1" dirty="0">
                <a:solidFill>
                  <a:schemeClr val="bg1"/>
                </a:solidFill>
                <a:latin typeface="Clear Sans" panose="020B0503030202020304" pitchFamily="34" charset="0"/>
                <a:cs typeface="Clear Sans" panose="020B0503030202020304" pitchFamily="34" charset="0"/>
              </a:rPr>
              <a:t>单击编辑标题</a:t>
            </a:r>
            <a:endParaRPr lang="en-GB" altLang="zh-CN" sz="1500" b="1" dirty="0">
              <a:solidFill>
                <a:schemeClr val="bg1"/>
              </a:solidFill>
              <a:latin typeface="Clear Sans" panose="020B0503030202020304" pitchFamily="34" charset="0"/>
              <a:cs typeface="Clear Sans" panose="020B0503030202020304" pitchFamily="34" charset="0"/>
            </a:endParaRPr>
          </a:p>
        </p:txBody>
      </p:sp>
      <p:sp>
        <p:nvSpPr>
          <p:cNvPr id="9" name="TextBox 8"/>
          <p:cNvSpPr txBox="1"/>
          <p:nvPr/>
        </p:nvSpPr>
        <p:spPr>
          <a:xfrm>
            <a:off x="5911600" y="1493414"/>
            <a:ext cx="1961077" cy="553998"/>
          </a:xfrm>
          <a:prstGeom prst="rect">
            <a:avLst/>
          </a:prstGeom>
          <a:noFill/>
        </p:spPr>
        <p:txBody>
          <a:bodyPr wrap="square" lIns="0" tIns="0" rIns="0" bIns="0" rtlCol="0">
            <a:spAutoFit/>
          </a:bodyPr>
          <a:lstStyle/>
          <a:p>
            <a:r>
              <a:rPr lang="zh-CN" altLang="en-US" sz="1200" dirty="0">
                <a:latin typeface="微软雅黑" panose="020B0503020204020204" pitchFamily="34" charset="-122"/>
                <a:ea typeface="微软雅黑" panose="020B0503020204020204" pitchFamily="34" charset="-122"/>
                <a:cs typeface="Clear Sans Light" panose="020B0303030202020304" pitchFamily="34" charset="0"/>
              </a:rPr>
              <a:t>单击此处可编辑内容单击此处可编辑内容单击此处可编辑内容</a:t>
            </a:r>
            <a:endParaRPr lang="en-US" sz="1200" dirty="0">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10" name="TextBox 9"/>
          <p:cNvSpPr txBox="1"/>
          <p:nvPr/>
        </p:nvSpPr>
        <p:spPr>
          <a:xfrm>
            <a:off x="5911600" y="2930101"/>
            <a:ext cx="1961077" cy="553998"/>
          </a:xfrm>
          <a:prstGeom prst="rect">
            <a:avLst/>
          </a:prstGeom>
          <a:noFill/>
        </p:spPr>
        <p:txBody>
          <a:bodyPr wrap="square" lIns="0" tIns="0" rIns="0" bIns="0" rtlCol="0">
            <a:spAutoFit/>
          </a:bodyPr>
          <a:lstStyle/>
          <a:p>
            <a:r>
              <a:rPr lang="zh-CN" altLang="en-US" sz="1200" dirty="0">
                <a:latin typeface="微软雅黑" panose="020B0503020204020204" pitchFamily="34" charset="-122"/>
                <a:ea typeface="微软雅黑" panose="020B0503020204020204" pitchFamily="34" charset="-122"/>
                <a:cs typeface="Clear Sans Light" panose="020B0303030202020304" pitchFamily="34" charset="0"/>
              </a:rPr>
              <a:t>单击此处可编辑内容单击此处可编辑内容单击此处可编辑内容</a:t>
            </a:r>
            <a:endParaRPr lang="en-US" sz="1200" dirty="0">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11" name="TextBox 10"/>
          <p:cNvSpPr txBox="1"/>
          <p:nvPr/>
        </p:nvSpPr>
        <p:spPr>
          <a:xfrm>
            <a:off x="1123537" y="2190842"/>
            <a:ext cx="1961077" cy="553998"/>
          </a:xfrm>
          <a:prstGeom prst="rect">
            <a:avLst/>
          </a:prstGeom>
          <a:noFill/>
        </p:spPr>
        <p:txBody>
          <a:bodyPr wrap="square" lIns="0" tIns="0" rIns="0" bIns="0" rtlCol="0">
            <a:spAutoFit/>
          </a:bodyPr>
          <a:lstStyle/>
          <a:p>
            <a:pPr algn="r"/>
            <a:r>
              <a:rPr lang="zh-CN" altLang="en-US" sz="1200" dirty="0">
                <a:latin typeface="微软雅黑" panose="020B0503020204020204" pitchFamily="34" charset="-122"/>
                <a:ea typeface="微软雅黑" panose="020B0503020204020204" pitchFamily="34" charset="-122"/>
                <a:cs typeface="Clear Sans Light" panose="020B0303030202020304" pitchFamily="34" charset="0"/>
              </a:rPr>
              <a:t>单击此处可编辑内容单击此处可编辑内容单击此处可编辑内容</a:t>
            </a:r>
            <a:endParaRPr lang="en-US" sz="1200" dirty="0">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12" name="TextBox 11"/>
          <p:cNvSpPr txBox="1"/>
          <p:nvPr/>
        </p:nvSpPr>
        <p:spPr>
          <a:xfrm>
            <a:off x="1123537" y="3627530"/>
            <a:ext cx="1961077" cy="553998"/>
          </a:xfrm>
          <a:prstGeom prst="rect">
            <a:avLst/>
          </a:prstGeom>
          <a:noFill/>
        </p:spPr>
        <p:txBody>
          <a:bodyPr wrap="square" lIns="0" tIns="0" rIns="0" bIns="0" rtlCol="0">
            <a:spAutoFit/>
          </a:bodyPr>
          <a:lstStyle/>
          <a:p>
            <a:pPr algn="r"/>
            <a:r>
              <a:rPr lang="zh-CN" altLang="en-US" sz="1200" dirty="0">
                <a:latin typeface="微软雅黑" panose="020B0503020204020204" pitchFamily="34" charset="-122"/>
                <a:ea typeface="微软雅黑" panose="020B0503020204020204" pitchFamily="34" charset="-122"/>
                <a:cs typeface="Clear Sans Light" panose="020B0303030202020304" pitchFamily="34" charset="0"/>
              </a:rPr>
              <a:t>单击此处可编辑内容单击此处可编辑内容单击此处可编辑内容</a:t>
            </a:r>
            <a:endParaRPr lang="en-US" sz="1200" dirty="0">
              <a:latin typeface="微软雅黑" panose="020B0503020204020204" pitchFamily="34" charset="-122"/>
              <a:ea typeface="微软雅黑" panose="020B0503020204020204" pitchFamily="34" charset="-122"/>
              <a:cs typeface="Clear Sans Light" panose="020B0303030202020304" pitchFamily="34" charset="0"/>
            </a:endParaRPr>
          </a:p>
        </p:txBody>
      </p:sp>
      <p:sp>
        <p:nvSpPr>
          <p:cNvPr id="13" name="文本框 12"/>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6552">
        <p14:prism/>
      </p:transition>
    </mc:Choice>
    <mc:Fallback>
      <p:transition spd="slow" advTm="6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grpId="1"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par>
                                <p:cTn id="52" presetID="55" presetClass="entr" presetSubtype="0" fill="hold" grpId="1"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strVal val="#ppt_w*0.70"/>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Effect transition="in" filter="fade">
                                      <p:cBhvr>
                                        <p:cTn id="56" dur="1000"/>
                                        <p:tgtEl>
                                          <p:spTgt spid="6"/>
                                        </p:tgtEl>
                                      </p:cBhvr>
                                    </p:animEffect>
                                  </p:childTnLst>
                                </p:cTn>
                              </p:par>
                              <p:par>
                                <p:cTn id="57" presetID="55" presetClass="entr" presetSubtype="0" fill="hold" grpId="1"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strVal val="#ppt_w*0.70"/>
                                          </p:val>
                                        </p:tav>
                                        <p:tav tm="100000">
                                          <p:val>
                                            <p:strVal val="#ppt_w"/>
                                          </p:val>
                                        </p:tav>
                                      </p:tavLst>
                                    </p:anim>
                                    <p:anim calcmode="lin" valueType="num">
                                      <p:cBhvr>
                                        <p:cTn id="60" dur="1000" fill="hold"/>
                                        <p:tgtEl>
                                          <p:spTgt spid="7"/>
                                        </p:tgtEl>
                                        <p:attrNameLst>
                                          <p:attrName>ppt_h</p:attrName>
                                        </p:attrNameLst>
                                      </p:cBhvr>
                                      <p:tavLst>
                                        <p:tav tm="0">
                                          <p:val>
                                            <p:strVal val="#ppt_h"/>
                                          </p:val>
                                        </p:tav>
                                        <p:tav tm="100000">
                                          <p:val>
                                            <p:strVal val="#ppt_h"/>
                                          </p:val>
                                        </p:tav>
                                      </p:tavLst>
                                    </p:anim>
                                    <p:animEffect transition="in" filter="fade">
                                      <p:cBhvr>
                                        <p:cTn id="61" dur="1000"/>
                                        <p:tgtEl>
                                          <p:spTgt spid="7"/>
                                        </p:tgtEl>
                                      </p:cBhvr>
                                    </p:animEffect>
                                  </p:childTnLst>
                                </p:cTn>
                              </p:par>
                              <p:par>
                                <p:cTn id="62" presetID="55" presetClass="entr" presetSubtype="0" fill="hold" grpId="1"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1000" fill="hold"/>
                                        <p:tgtEl>
                                          <p:spTgt spid="8"/>
                                        </p:tgtEl>
                                        <p:attrNameLst>
                                          <p:attrName>ppt_w</p:attrName>
                                        </p:attrNameLst>
                                      </p:cBhvr>
                                      <p:tavLst>
                                        <p:tav tm="0">
                                          <p:val>
                                            <p:strVal val="#ppt_w*0.70"/>
                                          </p:val>
                                        </p:tav>
                                        <p:tav tm="100000">
                                          <p:val>
                                            <p:strVal val="#ppt_w"/>
                                          </p:val>
                                        </p:tav>
                                      </p:tavLst>
                                    </p:anim>
                                    <p:anim calcmode="lin" valueType="num">
                                      <p:cBhvr>
                                        <p:cTn id="65" dur="1000" fill="hold"/>
                                        <p:tgtEl>
                                          <p:spTgt spid="8"/>
                                        </p:tgtEl>
                                        <p:attrNameLst>
                                          <p:attrName>ppt_h</p:attrName>
                                        </p:attrNameLst>
                                      </p:cBhvr>
                                      <p:tavLst>
                                        <p:tav tm="0">
                                          <p:val>
                                            <p:strVal val="#ppt_h"/>
                                          </p:val>
                                        </p:tav>
                                        <p:tav tm="100000">
                                          <p:val>
                                            <p:strVal val="#ppt_h"/>
                                          </p:val>
                                        </p:tav>
                                      </p:tavLst>
                                    </p:anim>
                                    <p:animEffect transition="in" filter="fade">
                                      <p:cBhvr>
                                        <p:cTn id="6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008320" y="1644490"/>
            <a:ext cx="5009422" cy="2530078"/>
            <a:chOff x="679059" y="2266682"/>
            <a:chExt cx="5732534" cy="2908404"/>
          </a:xfrm>
          <a:solidFill>
            <a:schemeClr val="tx1">
              <a:lumMod val="75000"/>
              <a:lumOff val="25000"/>
            </a:schemeClr>
          </a:solidFill>
        </p:grpSpPr>
        <p:sp>
          <p:nvSpPr>
            <p:cNvPr id="3" name="Freeform 5"/>
            <p:cNvSpPr/>
            <p:nvPr/>
          </p:nvSpPr>
          <p:spPr>
            <a:xfrm>
              <a:off x="3893555" y="3033638"/>
              <a:ext cx="911640" cy="648160"/>
            </a:xfrm>
            <a:custGeom>
              <a:avLst/>
              <a:gdLst>
                <a:gd name="connsiteX0" fmla="*/ 437744 w 1682885"/>
                <a:gd name="connsiteY0" fmla="*/ 0 h 1196502"/>
                <a:gd name="connsiteX1" fmla="*/ 491246 w 1682885"/>
                <a:gd name="connsiteY1" fmla="*/ 9728 h 1196502"/>
                <a:gd name="connsiteX2" fmla="*/ 549612 w 1682885"/>
                <a:gd name="connsiteY2" fmla="*/ 53502 h 1196502"/>
                <a:gd name="connsiteX3" fmla="*/ 622570 w 1682885"/>
                <a:gd name="connsiteY3" fmla="*/ 58366 h 1196502"/>
                <a:gd name="connsiteX4" fmla="*/ 705255 w 1682885"/>
                <a:gd name="connsiteY4" fmla="*/ 29183 h 1196502"/>
                <a:gd name="connsiteX5" fmla="*/ 744166 w 1682885"/>
                <a:gd name="connsiteY5" fmla="*/ 0 h 1196502"/>
                <a:gd name="connsiteX6" fmla="*/ 778212 w 1682885"/>
                <a:gd name="connsiteY6" fmla="*/ 0 h 1196502"/>
                <a:gd name="connsiteX7" fmla="*/ 817123 w 1682885"/>
                <a:gd name="connsiteY7" fmla="*/ 53502 h 1196502"/>
                <a:gd name="connsiteX8" fmla="*/ 826851 w 1682885"/>
                <a:gd name="connsiteY8" fmla="*/ 92413 h 1196502"/>
                <a:gd name="connsiteX9" fmla="*/ 826851 w 1682885"/>
                <a:gd name="connsiteY9" fmla="*/ 136188 h 1196502"/>
                <a:gd name="connsiteX10" fmla="*/ 807395 w 1682885"/>
                <a:gd name="connsiteY10" fmla="*/ 160507 h 1196502"/>
                <a:gd name="connsiteX11" fmla="*/ 792804 w 1682885"/>
                <a:gd name="connsiteY11" fmla="*/ 209145 h 1196502"/>
                <a:gd name="connsiteX12" fmla="*/ 875489 w 1682885"/>
                <a:gd name="connsiteY12" fmla="*/ 184826 h 1196502"/>
                <a:gd name="connsiteX13" fmla="*/ 933855 w 1682885"/>
                <a:gd name="connsiteY13" fmla="*/ 116732 h 1196502"/>
                <a:gd name="connsiteX14" fmla="*/ 997085 w 1682885"/>
                <a:gd name="connsiteY14" fmla="*/ 116732 h 1196502"/>
                <a:gd name="connsiteX15" fmla="*/ 1016540 w 1682885"/>
                <a:gd name="connsiteY15" fmla="*/ 145915 h 1196502"/>
                <a:gd name="connsiteX16" fmla="*/ 1035995 w 1682885"/>
                <a:gd name="connsiteY16" fmla="*/ 189690 h 1196502"/>
                <a:gd name="connsiteX17" fmla="*/ 1079770 w 1682885"/>
                <a:gd name="connsiteY17" fmla="*/ 228600 h 1196502"/>
                <a:gd name="connsiteX18" fmla="*/ 1123544 w 1682885"/>
                <a:gd name="connsiteY18" fmla="*/ 257783 h 1196502"/>
                <a:gd name="connsiteX19" fmla="*/ 1177046 w 1682885"/>
                <a:gd name="connsiteY19" fmla="*/ 252919 h 1196502"/>
                <a:gd name="connsiteX20" fmla="*/ 1264595 w 1682885"/>
                <a:gd name="connsiteY20" fmla="*/ 218873 h 1196502"/>
                <a:gd name="connsiteX21" fmla="*/ 1318098 w 1682885"/>
                <a:gd name="connsiteY21" fmla="*/ 233464 h 1196502"/>
                <a:gd name="connsiteX22" fmla="*/ 1318098 w 1682885"/>
                <a:gd name="connsiteY22" fmla="*/ 267511 h 1196502"/>
                <a:gd name="connsiteX23" fmla="*/ 1352144 w 1682885"/>
                <a:gd name="connsiteY23" fmla="*/ 272375 h 1196502"/>
                <a:gd name="connsiteX24" fmla="*/ 1366736 w 1682885"/>
                <a:gd name="connsiteY24" fmla="*/ 238328 h 1196502"/>
                <a:gd name="connsiteX25" fmla="*/ 1410510 w 1682885"/>
                <a:gd name="connsiteY25" fmla="*/ 238328 h 1196502"/>
                <a:gd name="connsiteX26" fmla="*/ 1429966 w 1682885"/>
                <a:gd name="connsiteY26" fmla="*/ 296694 h 1196502"/>
                <a:gd name="connsiteX27" fmla="*/ 1498059 w 1682885"/>
                <a:gd name="connsiteY27" fmla="*/ 286966 h 1196502"/>
                <a:gd name="connsiteX28" fmla="*/ 1517515 w 1682885"/>
                <a:gd name="connsiteY28" fmla="*/ 272375 h 1196502"/>
                <a:gd name="connsiteX29" fmla="*/ 1575881 w 1682885"/>
                <a:gd name="connsiteY29" fmla="*/ 325877 h 1196502"/>
                <a:gd name="connsiteX30" fmla="*/ 1668293 w 1682885"/>
                <a:gd name="connsiteY30" fmla="*/ 350196 h 1196502"/>
                <a:gd name="connsiteX31" fmla="*/ 1682885 w 1682885"/>
                <a:gd name="connsiteY31" fmla="*/ 374515 h 1196502"/>
                <a:gd name="connsiteX32" fmla="*/ 1648838 w 1682885"/>
                <a:gd name="connsiteY32" fmla="*/ 423153 h 1196502"/>
                <a:gd name="connsiteX33" fmla="*/ 1595336 w 1682885"/>
                <a:gd name="connsiteY33" fmla="*/ 437745 h 1196502"/>
                <a:gd name="connsiteX34" fmla="*/ 1668293 w 1682885"/>
                <a:gd name="connsiteY34" fmla="*/ 491247 h 1196502"/>
                <a:gd name="connsiteX35" fmla="*/ 1600200 w 1682885"/>
                <a:gd name="connsiteY35" fmla="*/ 505839 h 1196502"/>
                <a:gd name="connsiteX36" fmla="*/ 1522378 w 1682885"/>
                <a:gd name="connsiteY36" fmla="*/ 505839 h 1196502"/>
                <a:gd name="connsiteX37" fmla="*/ 1502923 w 1682885"/>
                <a:gd name="connsiteY37" fmla="*/ 549613 h 1196502"/>
                <a:gd name="connsiteX38" fmla="*/ 1464012 w 1682885"/>
                <a:gd name="connsiteY38" fmla="*/ 569068 h 1196502"/>
                <a:gd name="connsiteX39" fmla="*/ 1493195 w 1682885"/>
                <a:gd name="connsiteY39" fmla="*/ 617707 h 1196502"/>
                <a:gd name="connsiteX40" fmla="*/ 1527242 w 1682885"/>
                <a:gd name="connsiteY40" fmla="*/ 661481 h 1196502"/>
                <a:gd name="connsiteX41" fmla="*/ 1454285 w 1682885"/>
                <a:gd name="connsiteY41" fmla="*/ 705256 h 1196502"/>
                <a:gd name="connsiteX42" fmla="*/ 1415044 w 1682885"/>
                <a:gd name="connsiteY42" fmla="*/ 734032 h 1196502"/>
                <a:gd name="connsiteX43" fmla="*/ 1415374 w 1682885"/>
                <a:gd name="connsiteY43" fmla="*/ 734439 h 1196502"/>
                <a:gd name="connsiteX44" fmla="*/ 1366736 w 1682885"/>
                <a:gd name="connsiteY44" fmla="*/ 802532 h 1196502"/>
                <a:gd name="connsiteX45" fmla="*/ 1327825 w 1682885"/>
                <a:gd name="connsiteY45" fmla="*/ 802532 h 1196502"/>
                <a:gd name="connsiteX46" fmla="*/ 1293778 w 1682885"/>
                <a:gd name="connsiteY46" fmla="*/ 802532 h 1196502"/>
                <a:gd name="connsiteX47" fmla="*/ 1274323 w 1682885"/>
                <a:gd name="connsiteY47" fmla="*/ 836579 h 1196502"/>
                <a:gd name="connsiteX48" fmla="*/ 1245140 w 1682885"/>
                <a:gd name="connsiteY48" fmla="*/ 812260 h 1196502"/>
                <a:gd name="connsiteX49" fmla="*/ 1211093 w 1682885"/>
                <a:gd name="connsiteY49" fmla="*/ 787941 h 1196502"/>
                <a:gd name="connsiteX50" fmla="*/ 1230549 w 1682885"/>
                <a:gd name="connsiteY50" fmla="*/ 744166 h 1196502"/>
                <a:gd name="connsiteX51" fmla="*/ 1172183 w 1682885"/>
                <a:gd name="connsiteY51" fmla="*/ 734439 h 1196502"/>
                <a:gd name="connsiteX52" fmla="*/ 1172183 w 1682885"/>
                <a:gd name="connsiteY52" fmla="*/ 719590 h 1196502"/>
                <a:gd name="connsiteX53" fmla="*/ 1116011 w 1682885"/>
                <a:gd name="connsiteY53" fmla="*/ 709070 h 1196502"/>
                <a:gd name="connsiteX54" fmla="*/ 1084634 w 1682885"/>
                <a:gd name="connsiteY54" fmla="*/ 753894 h 1196502"/>
                <a:gd name="connsiteX55" fmla="*/ 1021404 w 1682885"/>
                <a:gd name="connsiteY55" fmla="*/ 714983 h 1196502"/>
                <a:gd name="connsiteX56" fmla="*/ 967902 w 1682885"/>
                <a:gd name="connsiteY56" fmla="*/ 710119 h 1196502"/>
                <a:gd name="connsiteX57" fmla="*/ 904672 w 1682885"/>
                <a:gd name="connsiteY57" fmla="*/ 744166 h 1196502"/>
                <a:gd name="connsiteX58" fmla="*/ 846306 w 1682885"/>
                <a:gd name="connsiteY58" fmla="*/ 724711 h 1196502"/>
                <a:gd name="connsiteX59" fmla="*/ 846306 w 1682885"/>
                <a:gd name="connsiteY59" fmla="*/ 676073 h 1196502"/>
                <a:gd name="connsiteX60" fmla="*/ 831715 w 1682885"/>
                <a:gd name="connsiteY60" fmla="*/ 661481 h 1196502"/>
                <a:gd name="connsiteX61" fmla="*/ 831074 w 1682885"/>
                <a:gd name="connsiteY61" fmla="*/ 655707 h 1196502"/>
                <a:gd name="connsiteX62" fmla="*/ 772710 w 1682885"/>
                <a:gd name="connsiteY62" fmla="*/ 644777 h 1196502"/>
                <a:gd name="connsiteX63" fmla="*/ 758757 w 1682885"/>
                <a:gd name="connsiteY63" fmla="*/ 651753 h 1196502"/>
                <a:gd name="connsiteX64" fmla="*/ 724710 w 1682885"/>
                <a:gd name="connsiteY64" fmla="*/ 680936 h 1196502"/>
                <a:gd name="connsiteX65" fmla="*/ 651753 w 1682885"/>
                <a:gd name="connsiteY65" fmla="*/ 627434 h 1196502"/>
                <a:gd name="connsiteX66" fmla="*/ 649865 w 1682885"/>
                <a:gd name="connsiteY66" fmla="*/ 621771 h 1196502"/>
                <a:gd name="connsiteX67" fmla="*/ 523512 w 1682885"/>
                <a:gd name="connsiteY67" fmla="*/ 598107 h 1196502"/>
                <a:gd name="connsiteX68" fmla="*/ 539885 w 1682885"/>
                <a:gd name="connsiteY68" fmla="*/ 612843 h 1196502"/>
                <a:gd name="connsiteX69" fmla="*/ 549612 w 1682885"/>
                <a:gd name="connsiteY69" fmla="*/ 656617 h 1196502"/>
                <a:gd name="connsiteX70" fmla="*/ 617706 w 1682885"/>
                <a:gd name="connsiteY70" fmla="*/ 676073 h 1196502"/>
                <a:gd name="connsiteX71" fmla="*/ 603115 w 1682885"/>
                <a:gd name="connsiteY71" fmla="*/ 710119 h 1196502"/>
                <a:gd name="connsiteX72" fmla="*/ 642025 w 1682885"/>
                <a:gd name="connsiteY72" fmla="*/ 749030 h 1196502"/>
                <a:gd name="connsiteX73" fmla="*/ 642025 w 1682885"/>
                <a:gd name="connsiteY73" fmla="*/ 783077 h 1196502"/>
                <a:gd name="connsiteX74" fmla="*/ 714983 w 1682885"/>
                <a:gd name="connsiteY74" fmla="*/ 797668 h 1196502"/>
                <a:gd name="connsiteX75" fmla="*/ 753893 w 1682885"/>
                <a:gd name="connsiteY75" fmla="*/ 749030 h 1196502"/>
                <a:gd name="connsiteX76" fmla="*/ 802532 w 1682885"/>
                <a:gd name="connsiteY76" fmla="*/ 783077 h 1196502"/>
                <a:gd name="connsiteX77" fmla="*/ 870625 w 1682885"/>
                <a:gd name="connsiteY77" fmla="*/ 802532 h 1196502"/>
                <a:gd name="connsiteX78" fmla="*/ 919263 w 1682885"/>
                <a:gd name="connsiteY78" fmla="*/ 860898 h 1196502"/>
                <a:gd name="connsiteX79" fmla="*/ 894944 w 1682885"/>
                <a:gd name="connsiteY79" fmla="*/ 919264 h 1196502"/>
                <a:gd name="connsiteX80" fmla="*/ 865761 w 1682885"/>
                <a:gd name="connsiteY80" fmla="*/ 938719 h 1196502"/>
                <a:gd name="connsiteX81" fmla="*/ 831715 w 1682885"/>
                <a:gd name="connsiteY81" fmla="*/ 992222 h 1196502"/>
                <a:gd name="connsiteX82" fmla="*/ 783076 w 1682885"/>
                <a:gd name="connsiteY82" fmla="*/ 1006813 h 1196502"/>
                <a:gd name="connsiteX83" fmla="*/ 734438 w 1682885"/>
                <a:gd name="connsiteY83" fmla="*/ 1031132 h 1196502"/>
                <a:gd name="connsiteX84" fmla="*/ 695527 w 1682885"/>
                <a:gd name="connsiteY84" fmla="*/ 1089498 h 1196502"/>
                <a:gd name="connsiteX85" fmla="*/ 642025 w 1682885"/>
                <a:gd name="connsiteY85" fmla="*/ 1104090 h 1196502"/>
                <a:gd name="connsiteX86" fmla="*/ 583659 w 1682885"/>
                <a:gd name="connsiteY86" fmla="*/ 1104090 h 1196502"/>
                <a:gd name="connsiteX87" fmla="*/ 569068 w 1682885"/>
                <a:gd name="connsiteY87" fmla="*/ 1167319 h 1196502"/>
                <a:gd name="connsiteX88" fmla="*/ 520429 w 1682885"/>
                <a:gd name="connsiteY88" fmla="*/ 1196502 h 1196502"/>
                <a:gd name="connsiteX89" fmla="*/ 413425 w 1682885"/>
                <a:gd name="connsiteY89" fmla="*/ 1196502 h 1196502"/>
                <a:gd name="connsiteX90" fmla="*/ 389106 w 1682885"/>
                <a:gd name="connsiteY90" fmla="*/ 1167319 h 1196502"/>
                <a:gd name="connsiteX91" fmla="*/ 369651 w 1682885"/>
                <a:gd name="connsiteY91" fmla="*/ 1094362 h 1196502"/>
                <a:gd name="connsiteX92" fmla="*/ 369651 w 1682885"/>
                <a:gd name="connsiteY92" fmla="*/ 1040860 h 1196502"/>
                <a:gd name="connsiteX93" fmla="*/ 277238 w 1682885"/>
                <a:gd name="connsiteY93" fmla="*/ 987358 h 1196502"/>
                <a:gd name="connsiteX94" fmla="*/ 296693 w 1682885"/>
                <a:gd name="connsiteY94" fmla="*/ 948447 h 1196502"/>
                <a:gd name="connsiteX95" fmla="*/ 257783 w 1682885"/>
                <a:gd name="connsiteY95" fmla="*/ 894945 h 1196502"/>
                <a:gd name="connsiteX96" fmla="*/ 228600 w 1682885"/>
                <a:gd name="connsiteY96" fmla="*/ 885217 h 1196502"/>
                <a:gd name="connsiteX97" fmla="*/ 252919 w 1682885"/>
                <a:gd name="connsiteY97" fmla="*/ 792805 h 1196502"/>
                <a:gd name="connsiteX98" fmla="*/ 145915 w 1682885"/>
                <a:gd name="connsiteY98" fmla="*/ 768485 h 1196502"/>
                <a:gd name="connsiteX99" fmla="*/ 141051 w 1682885"/>
                <a:gd name="connsiteY99" fmla="*/ 700392 h 1196502"/>
                <a:gd name="connsiteX100" fmla="*/ 63229 w 1682885"/>
                <a:gd name="connsiteY100" fmla="*/ 651753 h 1196502"/>
                <a:gd name="connsiteX101" fmla="*/ 72957 w 1682885"/>
                <a:gd name="connsiteY101" fmla="*/ 612843 h 1196502"/>
                <a:gd name="connsiteX102" fmla="*/ 82685 w 1682885"/>
                <a:gd name="connsiteY102" fmla="*/ 569068 h 1196502"/>
                <a:gd name="connsiteX103" fmla="*/ 38910 w 1682885"/>
                <a:gd name="connsiteY103" fmla="*/ 564205 h 1196502"/>
                <a:gd name="connsiteX104" fmla="*/ 0 w 1682885"/>
                <a:gd name="connsiteY104" fmla="*/ 500975 h 1196502"/>
                <a:gd name="connsiteX105" fmla="*/ 7185 w 1682885"/>
                <a:gd name="connsiteY105" fmla="*/ 495403 h 1196502"/>
                <a:gd name="connsiteX106" fmla="*/ 29183 w 1682885"/>
                <a:gd name="connsiteY106" fmla="*/ 442609 h 1196502"/>
                <a:gd name="connsiteX107" fmla="*/ 72957 w 1682885"/>
                <a:gd name="connsiteY107" fmla="*/ 384243 h 1196502"/>
                <a:gd name="connsiteX108" fmla="*/ 58366 w 1682885"/>
                <a:gd name="connsiteY108" fmla="*/ 325877 h 1196502"/>
                <a:gd name="connsiteX109" fmla="*/ 72957 w 1682885"/>
                <a:gd name="connsiteY109" fmla="*/ 296694 h 1196502"/>
                <a:gd name="connsiteX110" fmla="*/ 43774 w 1682885"/>
                <a:gd name="connsiteY110" fmla="*/ 243192 h 1196502"/>
                <a:gd name="connsiteX111" fmla="*/ 82685 w 1682885"/>
                <a:gd name="connsiteY111" fmla="*/ 214009 h 1196502"/>
                <a:gd name="connsiteX112" fmla="*/ 111868 w 1682885"/>
                <a:gd name="connsiteY112" fmla="*/ 121596 h 1196502"/>
                <a:gd name="connsiteX113" fmla="*/ 150778 w 1682885"/>
                <a:gd name="connsiteY113" fmla="*/ 116732 h 1196502"/>
                <a:gd name="connsiteX114" fmla="*/ 179961 w 1682885"/>
                <a:gd name="connsiteY114" fmla="*/ 160507 h 1196502"/>
                <a:gd name="connsiteX115" fmla="*/ 277238 w 1682885"/>
                <a:gd name="connsiteY115" fmla="*/ 160507 h 1196502"/>
                <a:gd name="connsiteX116" fmla="*/ 311285 w 1682885"/>
                <a:gd name="connsiteY116" fmla="*/ 145915 h 1196502"/>
                <a:gd name="connsiteX117" fmla="*/ 359923 w 1682885"/>
                <a:gd name="connsiteY117" fmla="*/ 155643 h 1196502"/>
                <a:gd name="connsiteX118" fmla="*/ 403698 w 1682885"/>
                <a:gd name="connsiteY118" fmla="*/ 155643 h 1196502"/>
                <a:gd name="connsiteX119" fmla="*/ 403698 w 1682885"/>
                <a:gd name="connsiteY119" fmla="*/ 107005 h 1196502"/>
                <a:gd name="connsiteX120" fmla="*/ 384242 w 1682885"/>
                <a:gd name="connsiteY120" fmla="*/ 77822 h 1196502"/>
                <a:gd name="connsiteX121" fmla="*/ 428017 w 1682885"/>
                <a:gd name="connsiteY121" fmla="*/ 48639 h 1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82885" h="1196502">
                  <a:moveTo>
                    <a:pt x="437744" y="0"/>
                  </a:moveTo>
                  <a:lnTo>
                    <a:pt x="491246" y="9728"/>
                  </a:lnTo>
                  <a:lnTo>
                    <a:pt x="549612" y="53502"/>
                  </a:lnTo>
                  <a:lnTo>
                    <a:pt x="622570" y="58366"/>
                  </a:lnTo>
                  <a:lnTo>
                    <a:pt x="705255" y="29183"/>
                  </a:lnTo>
                  <a:lnTo>
                    <a:pt x="744166" y="0"/>
                  </a:lnTo>
                  <a:lnTo>
                    <a:pt x="778212" y="0"/>
                  </a:lnTo>
                  <a:lnTo>
                    <a:pt x="817123" y="53502"/>
                  </a:lnTo>
                  <a:lnTo>
                    <a:pt x="826851" y="92413"/>
                  </a:lnTo>
                  <a:lnTo>
                    <a:pt x="826851" y="136188"/>
                  </a:lnTo>
                  <a:lnTo>
                    <a:pt x="807395" y="160507"/>
                  </a:lnTo>
                  <a:lnTo>
                    <a:pt x="792804" y="209145"/>
                  </a:lnTo>
                  <a:lnTo>
                    <a:pt x="875489" y="184826"/>
                  </a:lnTo>
                  <a:lnTo>
                    <a:pt x="933855" y="116732"/>
                  </a:lnTo>
                  <a:lnTo>
                    <a:pt x="997085" y="116732"/>
                  </a:lnTo>
                  <a:lnTo>
                    <a:pt x="1016540" y="145915"/>
                  </a:lnTo>
                  <a:lnTo>
                    <a:pt x="1035995" y="189690"/>
                  </a:lnTo>
                  <a:lnTo>
                    <a:pt x="1079770" y="228600"/>
                  </a:lnTo>
                  <a:lnTo>
                    <a:pt x="1123544" y="257783"/>
                  </a:lnTo>
                  <a:lnTo>
                    <a:pt x="1177046" y="252919"/>
                  </a:lnTo>
                  <a:lnTo>
                    <a:pt x="1264595" y="218873"/>
                  </a:lnTo>
                  <a:lnTo>
                    <a:pt x="1318098" y="233464"/>
                  </a:lnTo>
                  <a:lnTo>
                    <a:pt x="1318098" y="267511"/>
                  </a:lnTo>
                  <a:lnTo>
                    <a:pt x="1352144" y="272375"/>
                  </a:lnTo>
                  <a:lnTo>
                    <a:pt x="1366736" y="238328"/>
                  </a:lnTo>
                  <a:lnTo>
                    <a:pt x="1410510" y="238328"/>
                  </a:lnTo>
                  <a:lnTo>
                    <a:pt x="1429966" y="296694"/>
                  </a:lnTo>
                  <a:lnTo>
                    <a:pt x="1498059" y="286966"/>
                  </a:lnTo>
                  <a:lnTo>
                    <a:pt x="1517515" y="272375"/>
                  </a:lnTo>
                  <a:lnTo>
                    <a:pt x="1575881" y="325877"/>
                  </a:lnTo>
                  <a:lnTo>
                    <a:pt x="1668293" y="350196"/>
                  </a:lnTo>
                  <a:lnTo>
                    <a:pt x="1682885" y="374515"/>
                  </a:lnTo>
                  <a:lnTo>
                    <a:pt x="1648838" y="423153"/>
                  </a:lnTo>
                  <a:lnTo>
                    <a:pt x="1595336" y="437745"/>
                  </a:lnTo>
                  <a:lnTo>
                    <a:pt x="1668293" y="491247"/>
                  </a:lnTo>
                  <a:lnTo>
                    <a:pt x="1600200" y="505839"/>
                  </a:lnTo>
                  <a:lnTo>
                    <a:pt x="1522378" y="505839"/>
                  </a:lnTo>
                  <a:lnTo>
                    <a:pt x="1502923" y="549613"/>
                  </a:lnTo>
                  <a:lnTo>
                    <a:pt x="1464012" y="569068"/>
                  </a:lnTo>
                  <a:lnTo>
                    <a:pt x="1493195" y="617707"/>
                  </a:lnTo>
                  <a:lnTo>
                    <a:pt x="1527242" y="661481"/>
                  </a:lnTo>
                  <a:lnTo>
                    <a:pt x="1454285" y="705256"/>
                  </a:lnTo>
                  <a:lnTo>
                    <a:pt x="1415044" y="734032"/>
                  </a:lnTo>
                  <a:lnTo>
                    <a:pt x="1415374" y="734439"/>
                  </a:lnTo>
                  <a:lnTo>
                    <a:pt x="1366736" y="802532"/>
                  </a:lnTo>
                  <a:lnTo>
                    <a:pt x="1327825" y="802532"/>
                  </a:lnTo>
                  <a:lnTo>
                    <a:pt x="1293778" y="802532"/>
                  </a:lnTo>
                  <a:lnTo>
                    <a:pt x="1274323" y="836579"/>
                  </a:lnTo>
                  <a:lnTo>
                    <a:pt x="1245140" y="812260"/>
                  </a:lnTo>
                  <a:lnTo>
                    <a:pt x="1211093" y="787941"/>
                  </a:lnTo>
                  <a:lnTo>
                    <a:pt x="1230549" y="744166"/>
                  </a:lnTo>
                  <a:lnTo>
                    <a:pt x="1172183" y="734439"/>
                  </a:lnTo>
                  <a:lnTo>
                    <a:pt x="1172183" y="719590"/>
                  </a:lnTo>
                  <a:lnTo>
                    <a:pt x="1116011" y="709070"/>
                  </a:lnTo>
                  <a:lnTo>
                    <a:pt x="1084634" y="753894"/>
                  </a:lnTo>
                  <a:lnTo>
                    <a:pt x="1021404" y="714983"/>
                  </a:lnTo>
                  <a:lnTo>
                    <a:pt x="967902" y="710119"/>
                  </a:lnTo>
                  <a:lnTo>
                    <a:pt x="904672" y="744166"/>
                  </a:lnTo>
                  <a:lnTo>
                    <a:pt x="846306" y="724711"/>
                  </a:lnTo>
                  <a:lnTo>
                    <a:pt x="846306" y="676073"/>
                  </a:lnTo>
                  <a:lnTo>
                    <a:pt x="831715" y="661481"/>
                  </a:lnTo>
                  <a:lnTo>
                    <a:pt x="831074" y="655707"/>
                  </a:lnTo>
                  <a:lnTo>
                    <a:pt x="772710" y="644777"/>
                  </a:lnTo>
                  <a:lnTo>
                    <a:pt x="758757" y="651753"/>
                  </a:lnTo>
                  <a:lnTo>
                    <a:pt x="724710" y="680936"/>
                  </a:lnTo>
                  <a:lnTo>
                    <a:pt x="651753" y="627434"/>
                  </a:lnTo>
                  <a:lnTo>
                    <a:pt x="649865" y="621771"/>
                  </a:lnTo>
                  <a:lnTo>
                    <a:pt x="523512" y="598107"/>
                  </a:lnTo>
                  <a:lnTo>
                    <a:pt x="539885" y="612843"/>
                  </a:lnTo>
                  <a:lnTo>
                    <a:pt x="549612" y="656617"/>
                  </a:lnTo>
                  <a:lnTo>
                    <a:pt x="617706" y="676073"/>
                  </a:lnTo>
                  <a:lnTo>
                    <a:pt x="603115" y="710119"/>
                  </a:lnTo>
                  <a:lnTo>
                    <a:pt x="642025" y="749030"/>
                  </a:lnTo>
                  <a:lnTo>
                    <a:pt x="642025" y="783077"/>
                  </a:lnTo>
                  <a:lnTo>
                    <a:pt x="714983" y="797668"/>
                  </a:lnTo>
                  <a:lnTo>
                    <a:pt x="753893" y="749030"/>
                  </a:lnTo>
                  <a:lnTo>
                    <a:pt x="802532" y="783077"/>
                  </a:lnTo>
                  <a:lnTo>
                    <a:pt x="870625" y="802532"/>
                  </a:lnTo>
                  <a:lnTo>
                    <a:pt x="919263" y="860898"/>
                  </a:lnTo>
                  <a:lnTo>
                    <a:pt x="894944" y="919264"/>
                  </a:lnTo>
                  <a:lnTo>
                    <a:pt x="865761" y="938719"/>
                  </a:lnTo>
                  <a:lnTo>
                    <a:pt x="831715" y="992222"/>
                  </a:lnTo>
                  <a:lnTo>
                    <a:pt x="783076" y="1006813"/>
                  </a:lnTo>
                  <a:lnTo>
                    <a:pt x="734438" y="1031132"/>
                  </a:lnTo>
                  <a:lnTo>
                    <a:pt x="695527" y="1089498"/>
                  </a:lnTo>
                  <a:lnTo>
                    <a:pt x="642025" y="1104090"/>
                  </a:lnTo>
                  <a:lnTo>
                    <a:pt x="583659" y="1104090"/>
                  </a:lnTo>
                  <a:lnTo>
                    <a:pt x="569068" y="1167319"/>
                  </a:lnTo>
                  <a:lnTo>
                    <a:pt x="520429" y="1196502"/>
                  </a:lnTo>
                  <a:lnTo>
                    <a:pt x="413425" y="1196502"/>
                  </a:lnTo>
                  <a:lnTo>
                    <a:pt x="389106" y="1167319"/>
                  </a:lnTo>
                  <a:lnTo>
                    <a:pt x="369651" y="1094362"/>
                  </a:lnTo>
                  <a:lnTo>
                    <a:pt x="369651" y="1040860"/>
                  </a:lnTo>
                  <a:lnTo>
                    <a:pt x="277238" y="987358"/>
                  </a:lnTo>
                  <a:lnTo>
                    <a:pt x="296693" y="948447"/>
                  </a:lnTo>
                  <a:lnTo>
                    <a:pt x="257783" y="894945"/>
                  </a:lnTo>
                  <a:lnTo>
                    <a:pt x="228600" y="885217"/>
                  </a:lnTo>
                  <a:lnTo>
                    <a:pt x="252919" y="792805"/>
                  </a:lnTo>
                  <a:lnTo>
                    <a:pt x="145915" y="768485"/>
                  </a:lnTo>
                  <a:lnTo>
                    <a:pt x="141051" y="700392"/>
                  </a:lnTo>
                  <a:lnTo>
                    <a:pt x="63229" y="651753"/>
                  </a:lnTo>
                  <a:lnTo>
                    <a:pt x="72957" y="612843"/>
                  </a:lnTo>
                  <a:lnTo>
                    <a:pt x="82685" y="569068"/>
                  </a:lnTo>
                  <a:lnTo>
                    <a:pt x="38910" y="564205"/>
                  </a:lnTo>
                  <a:lnTo>
                    <a:pt x="0" y="500975"/>
                  </a:lnTo>
                  <a:lnTo>
                    <a:pt x="7185" y="495403"/>
                  </a:lnTo>
                  <a:lnTo>
                    <a:pt x="29183" y="442609"/>
                  </a:lnTo>
                  <a:lnTo>
                    <a:pt x="72957" y="384243"/>
                  </a:lnTo>
                  <a:lnTo>
                    <a:pt x="58366" y="325877"/>
                  </a:lnTo>
                  <a:lnTo>
                    <a:pt x="72957" y="296694"/>
                  </a:lnTo>
                  <a:lnTo>
                    <a:pt x="43774" y="243192"/>
                  </a:lnTo>
                  <a:lnTo>
                    <a:pt x="82685" y="214009"/>
                  </a:lnTo>
                  <a:lnTo>
                    <a:pt x="111868" y="121596"/>
                  </a:lnTo>
                  <a:lnTo>
                    <a:pt x="150778" y="116732"/>
                  </a:lnTo>
                  <a:lnTo>
                    <a:pt x="179961" y="160507"/>
                  </a:lnTo>
                  <a:lnTo>
                    <a:pt x="277238" y="160507"/>
                  </a:lnTo>
                  <a:lnTo>
                    <a:pt x="311285" y="145915"/>
                  </a:lnTo>
                  <a:lnTo>
                    <a:pt x="359923" y="155643"/>
                  </a:lnTo>
                  <a:lnTo>
                    <a:pt x="403698" y="155643"/>
                  </a:lnTo>
                  <a:lnTo>
                    <a:pt x="403698" y="107005"/>
                  </a:lnTo>
                  <a:lnTo>
                    <a:pt x="384242" y="77822"/>
                  </a:lnTo>
                  <a:lnTo>
                    <a:pt x="428017" y="486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nvGrpSpPr>
            <p:cNvPr id="4" name="Group 6"/>
            <p:cNvGrpSpPr/>
            <p:nvPr/>
          </p:nvGrpSpPr>
          <p:grpSpPr>
            <a:xfrm>
              <a:off x="5347437" y="4019569"/>
              <a:ext cx="1064156" cy="898252"/>
              <a:chOff x="8640861" y="4642002"/>
              <a:chExt cx="1964429" cy="1658170"/>
            </a:xfrm>
            <a:grpFill/>
          </p:grpSpPr>
          <p:sp>
            <p:nvSpPr>
              <p:cNvPr id="39" name="Freeform 41"/>
              <p:cNvSpPr/>
              <p:nvPr/>
            </p:nvSpPr>
            <p:spPr>
              <a:xfrm>
                <a:off x="9756517" y="4642002"/>
                <a:ext cx="380635" cy="332509"/>
              </a:xfrm>
              <a:custGeom>
                <a:avLst/>
                <a:gdLst>
                  <a:gd name="connsiteX0" fmla="*/ 0 w 380635"/>
                  <a:gd name="connsiteY0" fmla="*/ 196880 h 332509"/>
                  <a:gd name="connsiteX1" fmla="*/ 83127 w 380635"/>
                  <a:gd name="connsiteY1" fmla="*/ 249382 h 332509"/>
                  <a:gd name="connsiteX2" fmla="*/ 140004 w 380635"/>
                  <a:gd name="connsiteY2" fmla="*/ 201255 h 332509"/>
                  <a:gd name="connsiteX3" fmla="*/ 175005 w 380635"/>
                  <a:gd name="connsiteY3" fmla="*/ 223131 h 332509"/>
                  <a:gd name="connsiteX4" fmla="*/ 205630 w 380635"/>
                  <a:gd name="connsiteY4" fmla="*/ 288758 h 332509"/>
                  <a:gd name="connsiteX5" fmla="*/ 310633 w 380635"/>
                  <a:gd name="connsiteY5" fmla="*/ 332509 h 332509"/>
                  <a:gd name="connsiteX6" fmla="*/ 376260 w 380635"/>
                  <a:gd name="connsiteY6" fmla="*/ 332509 h 332509"/>
                  <a:gd name="connsiteX7" fmla="*/ 380635 w 380635"/>
                  <a:gd name="connsiteY7" fmla="*/ 297508 h 332509"/>
                  <a:gd name="connsiteX8" fmla="*/ 253757 w 380635"/>
                  <a:gd name="connsiteY8" fmla="*/ 214381 h 332509"/>
                  <a:gd name="connsiteX9" fmla="*/ 236256 w 380635"/>
                  <a:gd name="connsiteY9" fmla="*/ 175005 h 332509"/>
                  <a:gd name="connsiteX10" fmla="*/ 271257 w 380635"/>
                  <a:gd name="connsiteY10" fmla="*/ 148754 h 332509"/>
                  <a:gd name="connsiteX11" fmla="*/ 240631 w 380635"/>
                  <a:gd name="connsiteY11" fmla="*/ 122503 h 332509"/>
                  <a:gd name="connsiteX12" fmla="*/ 131253 w 380635"/>
                  <a:gd name="connsiteY12" fmla="*/ 122503 h 332509"/>
                  <a:gd name="connsiteX13" fmla="*/ 148754 w 380635"/>
                  <a:gd name="connsiteY13" fmla="*/ 65627 h 332509"/>
                  <a:gd name="connsiteX14" fmla="*/ 91877 w 380635"/>
                  <a:gd name="connsiteY14" fmla="*/ 30626 h 332509"/>
                  <a:gd name="connsiteX15" fmla="*/ 26250 w 380635"/>
                  <a:gd name="connsiteY15" fmla="*/ 0 h 332509"/>
                  <a:gd name="connsiteX16" fmla="*/ 0 w 380635"/>
                  <a:gd name="connsiteY16" fmla="*/ 19688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635" h="332509">
                    <a:moveTo>
                      <a:pt x="0" y="196880"/>
                    </a:moveTo>
                    <a:lnTo>
                      <a:pt x="83127" y="249382"/>
                    </a:lnTo>
                    <a:lnTo>
                      <a:pt x="140004" y="201255"/>
                    </a:lnTo>
                    <a:lnTo>
                      <a:pt x="175005" y="223131"/>
                    </a:lnTo>
                    <a:lnTo>
                      <a:pt x="205630" y="288758"/>
                    </a:lnTo>
                    <a:lnTo>
                      <a:pt x="310633" y="332509"/>
                    </a:lnTo>
                    <a:lnTo>
                      <a:pt x="376260" y="332509"/>
                    </a:lnTo>
                    <a:lnTo>
                      <a:pt x="380635" y="297508"/>
                    </a:lnTo>
                    <a:lnTo>
                      <a:pt x="253757" y="214381"/>
                    </a:lnTo>
                    <a:lnTo>
                      <a:pt x="236256" y="175005"/>
                    </a:lnTo>
                    <a:lnTo>
                      <a:pt x="271257" y="148754"/>
                    </a:lnTo>
                    <a:lnTo>
                      <a:pt x="240631" y="122503"/>
                    </a:lnTo>
                    <a:lnTo>
                      <a:pt x="131253" y="122503"/>
                    </a:lnTo>
                    <a:lnTo>
                      <a:pt x="148754" y="65627"/>
                    </a:lnTo>
                    <a:lnTo>
                      <a:pt x="91877" y="30626"/>
                    </a:lnTo>
                    <a:lnTo>
                      <a:pt x="26250" y="0"/>
                    </a:lnTo>
                    <a:cubicBezTo>
                      <a:pt x="24792" y="71460"/>
                      <a:pt x="23333" y="142921"/>
                      <a:pt x="0" y="1968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40" name="Freeform 42"/>
              <p:cNvSpPr/>
              <p:nvPr/>
            </p:nvSpPr>
            <p:spPr>
              <a:xfrm>
                <a:off x="8640861" y="4996387"/>
                <a:ext cx="1452540" cy="1115655"/>
              </a:xfrm>
              <a:custGeom>
                <a:avLst/>
                <a:gdLst>
                  <a:gd name="connsiteX0" fmla="*/ 949401 w 1452540"/>
                  <a:gd name="connsiteY0" fmla="*/ 70002 h 1115655"/>
                  <a:gd name="connsiteX1" fmla="*/ 910025 w 1452540"/>
                  <a:gd name="connsiteY1" fmla="*/ 170629 h 1115655"/>
                  <a:gd name="connsiteX2" fmla="*/ 975652 w 1452540"/>
                  <a:gd name="connsiteY2" fmla="*/ 227506 h 1115655"/>
                  <a:gd name="connsiteX3" fmla="*/ 993152 w 1452540"/>
                  <a:gd name="connsiteY3" fmla="*/ 262507 h 1115655"/>
                  <a:gd name="connsiteX4" fmla="*/ 1080655 w 1452540"/>
                  <a:gd name="connsiteY4" fmla="*/ 297508 h 1115655"/>
                  <a:gd name="connsiteX5" fmla="*/ 1159407 w 1452540"/>
                  <a:gd name="connsiteY5" fmla="*/ 205630 h 1115655"/>
                  <a:gd name="connsiteX6" fmla="*/ 1159407 w 1452540"/>
                  <a:gd name="connsiteY6" fmla="*/ 0 h 1115655"/>
                  <a:gd name="connsiteX7" fmla="*/ 1203158 w 1452540"/>
                  <a:gd name="connsiteY7" fmla="*/ 100627 h 1115655"/>
                  <a:gd name="connsiteX8" fmla="*/ 1251284 w 1452540"/>
                  <a:gd name="connsiteY8" fmla="*/ 166254 h 1115655"/>
                  <a:gd name="connsiteX9" fmla="*/ 1251284 w 1452540"/>
                  <a:gd name="connsiteY9" fmla="*/ 284382 h 1115655"/>
                  <a:gd name="connsiteX10" fmla="*/ 1303786 w 1452540"/>
                  <a:gd name="connsiteY10" fmla="*/ 354384 h 1115655"/>
                  <a:gd name="connsiteX11" fmla="*/ 1365038 w 1452540"/>
                  <a:gd name="connsiteY11" fmla="*/ 433136 h 1115655"/>
                  <a:gd name="connsiteX12" fmla="*/ 1369413 w 1452540"/>
                  <a:gd name="connsiteY12" fmla="*/ 538139 h 1115655"/>
                  <a:gd name="connsiteX13" fmla="*/ 1435039 w 1452540"/>
                  <a:gd name="connsiteY13" fmla="*/ 577515 h 1115655"/>
                  <a:gd name="connsiteX14" fmla="*/ 1452540 w 1452540"/>
                  <a:gd name="connsiteY14" fmla="*/ 660643 h 1115655"/>
                  <a:gd name="connsiteX15" fmla="*/ 1351912 w 1452540"/>
                  <a:gd name="connsiteY15" fmla="*/ 774396 h 1115655"/>
                  <a:gd name="connsiteX16" fmla="*/ 1295036 w 1452540"/>
                  <a:gd name="connsiteY16" fmla="*/ 910024 h 1115655"/>
                  <a:gd name="connsiteX17" fmla="*/ 1181283 w 1452540"/>
                  <a:gd name="connsiteY17" fmla="*/ 971276 h 1115655"/>
                  <a:gd name="connsiteX18" fmla="*/ 1120031 w 1452540"/>
                  <a:gd name="connsiteY18" fmla="*/ 1045653 h 1115655"/>
                  <a:gd name="connsiteX19" fmla="*/ 1058779 w 1452540"/>
                  <a:gd name="connsiteY19" fmla="*/ 1106905 h 1115655"/>
                  <a:gd name="connsiteX20" fmla="*/ 953776 w 1452540"/>
                  <a:gd name="connsiteY20" fmla="*/ 1111280 h 1115655"/>
                  <a:gd name="connsiteX21" fmla="*/ 931901 w 1452540"/>
                  <a:gd name="connsiteY21" fmla="*/ 1071904 h 1115655"/>
                  <a:gd name="connsiteX22" fmla="*/ 835648 w 1452540"/>
                  <a:gd name="connsiteY22" fmla="*/ 1115655 h 1115655"/>
                  <a:gd name="connsiteX23" fmla="*/ 774396 w 1452540"/>
                  <a:gd name="connsiteY23" fmla="*/ 1089404 h 1115655"/>
                  <a:gd name="connsiteX24" fmla="*/ 787522 w 1452540"/>
                  <a:gd name="connsiteY24" fmla="*/ 1001902 h 1115655"/>
                  <a:gd name="connsiteX25" fmla="*/ 778772 w 1452540"/>
                  <a:gd name="connsiteY25" fmla="*/ 918775 h 1115655"/>
                  <a:gd name="connsiteX26" fmla="*/ 818148 w 1452540"/>
                  <a:gd name="connsiteY26" fmla="*/ 848773 h 1115655"/>
                  <a:gd name="connsiteX27" fmla="*/ 717520 w 1452540"/>
                  <a:gd name="connsiteY27" fmla="*/ 936275 h 1115655"/>
                  <a:gd name="connsiteX28" fmla="*/ 695644 w 1452540"/>
                  <a:gd name="connsiteY28" fmla="*/ 896899 h 1115655"/>
                  <a:gd name="connsiteX29" fmla="*/ 669394 w 1452540"/>
                  <a:gd name="connsiteY29" fmla="*/ 840023 h 1115655"/>
                  <a:gd name="connsiteX30" fmla="*/ 564391 w 1452540"/>
                  <a:gd name="connsiteY30" fmla="*/ 840023 h 1115655"/>
                  <a:gd name="connsiteX31" fmla="*/ 485639 w 1452540"/>
                  <a:gd name="connsiteY31" fmla="*/ 905649 h 1115655"/>
                  <a:gd name="connsiteX32" fmla="*/ 441887 w 1452540"/>
                  <a:gd name="connsiteY32" fmla="*/ 896899 h 1115655"/>
                  <a:gd name="connsiteX33" fmla="*/ 328134 w 1452540"/>
                  <a:gd name="connsiteY33" fmla="*/ 940650 h 1115655"/>
                  <a:gd name="connsiteX34" fmla="*/ 288758 w 1452540"/>
                  <a:gd name="connsiteY34" fmla="*/ 1010652 h 1115655"/>
                  <a:gd name="connsiteX35" fmla="*/ 188130 w 1452540"/>
                  <a:gd name="connsiteY35" fmla="*/ 966901 h 1115655"/>
                  <a:gd name="connsiteX36" fmla="*/ 43751 w 1452540"/>
                  <a:gd name="connsiteY36" fmla="*/ 1023778 h 1115655"/>
                  <a:gd name="connsiteX37" fmla="*/ 96253 w 1452540"/>
                  <a:gd name="connsiteY37" fmla="*/ 888149 h 1115655"/>
                  <a:gd name="connsiteX38" fmla="*/ 52502 w 1452540"/>
                  <a:gd name="connsiteY38" fmla="*/ 787521 h 1115655"/>
                  <a:gd name="connsiteX39" fmla="*/ 0 w 1452540"/>
                  <a:gd name="connsiteY39" fmla="*/ 665018 h 1115655"/>
                  <a:gd name="connsiteX40" fmla="*/ 26251 w 1452540"/>
                  <a:gd name="connsiteY40" fmla="*/ 538139 h 1115655"/>
                  <a:gd name="connsiteX41" fmla="*/ 43751 w 1452540"/>
                  <a:gd name="connsiteY41" fmla="*/ 433136 h 1115655"/>
                  <a:gd name="connsiteX42" fmla="*/ 218756 w 1452540"/>
                  <a:gd name="connsiteY42" fmla="*/ 398135 h 1115655"/>
                  <a:gd name="connsiteX43" fmla="*/ 258132 w 1452540"/>
                  <a:gd name="connsiteY43" fmla="*/ 332509 h 1115655"/>
                  <a:gd name="connsiteX44" fmla="*/ 332509 w 1452540"/>
                  <a:gd name="connsiteY44" fmla="*/ 332509 h 1115655"/>
                  <a:gd name="connsiteX45" fmla="*/ 420012 w 1452540"/>
                  <a:gd name="connsiteY45" fmla="*/ 315008 h 1115655"/>
                  <a:gd name="connsiteX46" fmla="*/ 420012 w 1452540"/>
                  <a:gd name="connsiteY46" fmla="*/ 266882 h 1115655"/>
                  <a:gd name="connsiteX47" fmla="*/ 511889 w 1452540"/>
                  <a:gd name="connsiteY47" fmla="*/ 245006 h 1115655"/>
                  <a:gd name="connsiteX48" fmla="*/ 538140 w 1452540"/>
                  <a:gd name="connsiteY48" fmla="*/ 196880 h 1115655"/>
                  <a:gd name="connsiteX49" fmla="*/ 568766 w 1452540"/>
                  <a:gd name="connsiteY49" fmla="*/ 148754 h 1115655"/>
                  <a:gd name="connsiteX50" fmla="*/ 647518 w 1452540"/>
                  <a:gd name="connsiteY50" fmla="*/ 126878 h 1115655"/>
                  <a:gd name="connsiteX51" fmla="*/ 700019 w 1452540"/>
                  <a:gd name="connsiteY51" fmla="*/ 153129 h 1115655"/>
                  <a:gd name="connsiteX52" fmla="*/ 730645 w 1452540"/>
                  <a:gd name="connsiteY52" fmla="*/ 113753 h 1115655"/>
                  <a:gd name="connsiteX53" fmla="*/ 774396 w 1452540"/>
                  <a:gd name="connsiteY53" fmla="*/ 43751 h 1115655"/>
                  <a:gd name="connsiteX54" fmla="*/ 857524 w 1452540"/>
                  <a:gd name="connsiteY54" fmla="*/ 26250 h 1115655"/>
                  <a:gd name="connsiteX55" fmla="*/ 888150 w 1452540"/>
                  <a:gd name="connsiteY55" fmla="*/ 39376 h 1115655"/>
                  <a:gd name="connsiteX56" fmla="*/ 949401 w 1452540"/>
                  <a:gd name="connsiteY56" fmla="*/ 70002 h 11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52540" h="1115655">
                    <a:moveTo>
                      <a:pt x="949401" y="70002"/>
                    </a:moveTo>
                    <a:lnTo>
                      <a:pt x="910025" y="170629"/>
                    </a:lnTo>
                    <a:lnTo>
                      <a:pt x="975652" y="227506"/>
                    </a:lnTo>
                    <a:lnTo>
                      <a:pt x="993152" y="262507"/>
                    </a:lnTo>
                    <a:lnTo>
                      <a:pt x="1080655" y="297508"/>
                    </a:lnTo>
                    <a:lnTo>
                      <a:pt x="1159407" y="205630"/>
                    </a:lnTo>
                    <a:lnTo>
                      <a:pt x="1159407" y="0"/>
                    </a:lnTo>
                    <a:lnTo>
                      <a:pt x="1203158" y="100627"/>
                    </a:lnTo>
                    <a:lnTo>
                      <a:pt x="1251284" y="166254"/>
                    </a:lnTo>
                    <a:lnTo>
                      <a:pt x="1251284" y="284382"/>
                    </a:lnTo>
                    <a:lnTo>
                      <a:pt x="1303786" y="354384"/>
                    </a:lnTo>
                    <a:lnTo>
                      <a:pt x="1365038" y="433136"/>
                    </a:lnTo>
                    <a:lnTo>
                      <a:pt x="1369413" y="538139"/>
                    </a:lnTo>
                    <a:lnTo>
                      <a:pt x="1435039" y="577515"/>
                    </a:lnTo>
                    <a:lnTo>
                      <a:pt x="1452540" y="660643"/>
                    </a:lnTo>
                    <a:lnTo>
                      <a:pt x="1351912" y="774396"/>
                    </a:lnTo>
                    <a:lnTo>
                      <a:pt x="1295036" y="910024"/>
                    </a:lnTo>
                    <a:lnTo>
                      <a:pt x="1181283" y="971276"/>
                    </a:lnTo>
                    <a:lnTo>
                      <a:pt x="1120031" y="1045653"/>
                    </a:lnTo>
                    <a:lnTo>
                      <a:pt x="1058779" y="1106905"/>
                    </a:lnTo>
                    <a:lnTo>
                      <a:pt x="953776" y="1111280"/>
                    </a:lnTo>
                    <a:lnTo>
                      <a:pt x="931901" y="1071904"/>
                    </a:lnTo>
                    <a:lnTo>
                      <a:pt x="835648" y="1115655"/>
                    </a:lnTo>
                    <a:lnTo>
                      <a:pt x="774396" y="1089404"/>
                    </a:lnTo>
                    <a:lnTo>
                      <a:pt x="787522" y="1001902"/>
                    </a:lnTo>
                    <a:lnTo>
                      <a:pt x="778772" y="918775"/>
                    </a:lnTo>
                    <a:lnTo>
                      <a:pt x="818148" y="848773"/>
                    </a:lnTo>
                    <a:lnTo>
                      <a:pt x="717520" y="936275"/>
                    </a:lnTo>
                    <a:lnTo>
                      <a:pt x="695644" y="896899"/>
                    </a:lnTo>
                    <a:lnTo>
                      <a:pt x="669394" y="840023"/>
                    </a:lnTo>
                    <a:lnTo>
                      <a:pt x="564391" y="840023"/>
                    </a:lnTo>
                    <a:lnTo>
                      <a:pt x="485639" y="905649"/>
                    </a:lnTo>
                    <a:lnTo>
                      <a:pt x="441887" y="896899"/>
                    </a:lnTo>
                    <a:lnTo>
                      <a:pt x="328134" y="940650"/>
                    </a:lnTo>
                    <a:lnTo>
                      <a:pt x="288758" y="1010652"/>
                    </a:lnTo>
                    <a:lnTo>
                      <a:pt x="188130" y="966901"/>
                    </a:lnTo>
                    <a:lnTo>
                      <a:pt x="43751" y="1023778"/>
                    </a:lnTo>
                    <a:lnTo>
                      <a:pt x="96253" y="888149"/>
                    </a:lnTo>
                    <a:lnTo>
                      <a:pt x="52502" y="787521"/>
                    </a:lnTo>
                    <a:lnTo>
                      <a:pt x="0" y="665018"/>
                    </a:lnTo>
                    <a:lnTo>
                      <a:pt x="26251" y="538139"/>
                    </a:lnTo>
                    <a:lnTo>
                      <a:pt x="43751" y="433136"/>
                    </a:lnTo>
                    <a:lnTo>
                      <a:pt x="218756" y="398135"/>
                    </a:lnTo>
                    <a:lnTo>
                      <a:pt x="258132" y="332509"/>
                    </a:lnTo>
                    <a:lnTo>
                      <a:pt x="332509" y="332509"/>
                    </a:lnTo>
                    <a:lnTo>
                      <a:pt x="420012" y="315008"/>
                    </a:lnTo>
                    <a:lnTo>
                      <a:pt x="420012" y="266882"/>
                    </a:lnTo>
                    <a:lnTo>
                      <a:pt x="511889" y="245006"/>
                    </a:lnTo>
                    <a:lnTo>
                      <a:pt x="538140" y="196880"/>
                    </a:lnTo>
                    <a:lnTo>
                      <a:pt x="568766" y="148754"/>
                    </a:lnTo>
                    <a:lnTo>
                      <a:pt x="647518" y="126878"/>
                    </a:lnTo>
                    <a:lnTo>
                      <a:pt x="700019" y="153129"/>
                    </a:lnTo>
                    <a:lnTo>
                      <a:pt x="730645" y="113753"/>
                    </a:lnTo>
                    <a:lnTo>
                      <a:pt x="774396" y="43751"/>
                    </a:lnTo>
                    <a:lnTo>
                      <a:pt x="857524" y="26250"/>
                    </a:lnTo>
                    <a:lnTo>
                      <a:pt x="888150" y="39376"/>
                    </a:lnTo>
                    <a:lnTo>
                      <a:pt x="949401" y="700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41" name="Freeform 43"/>
              <p:cNvSpPr/>
              <p:nvPr/>
            </p:nvSpPr>
            <p:spPr>
              <a:xfrm>
                <a:off x="9494010" y="6182044"/>
                <a:ext cx="100627" cy="118128"/>
              </a:xfrm>
              <a:custGeom>
                <a:avLst/>
                <a:gdLst>
                  <a:gd name="connsiteX0" fmla="*/ 100627 w 100627"/>
                  <a:gd name="connsiteY0" fmla="*/ 0 h 118128"/>
                  <a:gd name="connsiteX1" fmla="*/ 48126 w 100627"/>
                  <a:gd name="connsiteY1" fmla="*/ 30626 h 118128"/>
                  <a:gd name="connsiteX2" fmla="*/ 17500 w 100627"/>
                  <a:gd name="connsiteY2" fmla="*/ 13125 h 118128"/>
                  <a:gd name="connsiteX3" fmla="*/ 0 w 100627"/>
                  <a:gd name="connsiteY3" fmla="*/ 118128 h 118128"/>
                  <a:gd name="connsiteX4" fmla="*/ 91877 w 100627"/>
                  <a:gd name="connsiteY4" fmla="*/ 70002 h 118128"/>
                  <a:gd name="connsiteX5" fmla="*/ 100627 w 100627"/>
                  <a:gd name="connsiteY5" fmla="*/ 0 h 11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27" h="118128">
                    <a:moveTo>
                      <a:pt x="100627" y="0"/>
                    </a:moveTo>
                    <a:lnTo>
                      <a:pt x="48126" y="30626"/>
                    </a:lnTo>
                    <a:lnTo>
                      <a:pt x="17500" y="13125"/>
                    </a:lnTo>
                    <a:lnTo>
                      <a:pt x="0" y="118128"/>
                    </a:lnTo>
                    <a:lnTo>
                      <a:pt x="91877" y="70002"/>
                    </a:lnTo>
                    <a:lnTo>
                      <a:pt x="1006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42" name="Freeform 44"/>
              <p:cNvSpPr/>
              <p:nvPr/>
            </p:nvSpPr>
            <p:spPr>
              <a:xfrm>
                <a:off x="10355908" y="5801409"/>
                <a:ext cx="249382" cy="393760"/>
              </a:xfrm>
              <a:custGeom>
                <a:avLst/>
                <a:gdLst>
                  <a:gd name="connsiteX0" fmla="*/ 96253 w 249382"/>
                  <a:gd name="connsiteY0" fmla="*/ 13125 h 393760"/>
                  <a:gd name="connsiteX1" fmla="*/ 135629 w 249382"/>
                  <a:gd name="connsiteY1" fmla="*/ 65626 h 393760"/>
                  <a:gd name="connsiteX2" fmla="*/ 78752 w 249382"/>
                  <a:gd name="connsiteY2" fmla="*/ 135628 h 393760"/>
                  <a:gd name="connsiteX3" fmla="*/ 109378 w 249382"/>
                  <a:gd name="connsiteY3" fmla="*/ 196880 h 393760"/>
                  <a:gd name="connsiteX4" fmla="*/ 0 w 249382"/>
                  <a:gd name="connsiteY4" fmla="*/ 301883 h 393760"/>
                  <a:gd name="connsiteX5" fmla="*/ 0 w 249382"/>
                  <a:gd name="connsiteY5" fmla="*/ 393760 h 393760"/>
                  <a:gd name="connsiteX6" fmla="*/ 30626 w 249382"/>
                  <a:gd name="connsiteY6" fmla="*/ 393760 h 393760"/>
                  <a:gd name="connsiteX7" fmla="*/ 74377 w 249382"/>
                  <a:gd name="connsiteY7" fmla="*/ 280007 h 393760"/>
                  <a:gd name="connsiteX8" fmla="*/ 161880 w 249382"/>
                  <a:gd name="connsiteY8" fmla="*/ 196880 h 393760"/>
                  <a:gd name="connsiteX9" fmla="*/ 161880 w 249382"/>
                  <a:gd name="connsiteY9" fmla="*/ 140003 h 393760"/>
                  <a:gd name="connsiteX10" fmla="*/ 249382 w 249382"/>
                  <a:gd name="connsiteY10" fmla="*/ 70002 h 393760"/>
                  <a:gd name="connsiteX11" fmla="*/ 218756 w 249382"/>
                  <a:gd name="connsiteY11" fmla="*/ 39376 h 393760"/>
                  <a:gd name="connsiteX12" fmla="*/ 175005 w 249382"/>
                  <a:gd name="connsiteY12" fmla="*/ 70002 h 393760"/>
                  <a:gd name="connsiteX13" fmla="*/ 153129 w 249382"/>
                  <a:gd name="connsiteY13" fmla="*/ 0 h 393760"/>
                  <a:gd name="connsiteX14" fmla="*/ 96253 w 249382"/>
                  <a:gd name="connsiteY14" fmla="*/ 13125 h 39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382" h="393760">
                    <a:moveTo>
                      <a:pt x="96253" y="13125"/>
                    </a:moveTo>
                    <a:lnTo>
                      <a:pt x="135629" y="65626"/>
                    </a:lnTo>
                    <a:lnTo>
                      <a:pt x="78752" y="135628"/>
                    </a:lnTo>
                    <a:lnTo>
                      <a:pt x="109378" y="196880"/>
                    </a:lnTo>
                    <a:lnTo>
                      <a:pt x="0" y="301883"/>
                    </a:lnTo>
                    <a:lnTo>
                      <a:pt x="0" y="393760"/>
                    </a:lnTo>
                    <a:lnTo>
                      <a:pt x="30626" y="393760"/>
                    </a:lnTo>
                    <a:lnTo>
                      <a:pt x="74377" y="280007"/>
                    </a:lnTo>
                    <a:lnTo>
                      <a:pt x="161880" y="196880"/>
                    </a:lnTo>
                    <a:lnTo>
                      <a:pt x="161880" y="140003"/>
                    </a:lnTo>
                    <a:lnTo>
                      <a:pt x="249382" y="70002"/>
                    </a:lnTo>
                    <a:lnTo>
                      <a:pt x="218756" y="39376"/>
                    </a:lnTo>
                    <a:lnTo>
                      <a:pt x="175005" y="70002"/>
                    </a:lnTo>
                    <a:lnTo>
                      <a:pt x="153129" y="0"/>
                    </a:lnTo>
                    <a:lnTo>
                      <a:pt x="96253" y="13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grpSp>
          <p:nvGrpSpPr>
            <p:cNvPr id="5" name="Group 7"/>
            <p:cNvGrpSpPr/>
            <p:nvPr/>
          </p:nvGrpSpPr>
          <p:grpSpPr>
            <a:xfrm>
              <a:off x="4120013" y="2335159"/>
              <a:ext cx="1846008" cy="1859794"/>
              <a:chOff x="6375042" y="1532586"/>
              <a:chExt cx="3407725" cy="3433175"/>
            </a:xfrm>
            <a:grpFill/>
          </p:grpSpPr>
          <p:sp>
            <p:nvSpPr>
              <p:cNvPr id="21" name="Freeform 23"/>
              <p:cNvSpPr/>
              <p:nvPr/>
            </p:nvSpPr>
            <p:spPr>
              <a:xfrm>
                <a:off x="6375042" y="1532586"/>
                <a:ext cx="3387144" cy="2975020"/>
              </a:xfrm>
              <a:custGeom>
                <a:avLst/>
                <a:gdLst>
                  <a:gd name="connsiteX0" fmla="*/ 315533 w 3387144"/>
                  <a:gd name="connsiteY0" fmla="*/ 315532 h 2975020"/>
                  <a:gd name="connsiteX1" fmla="*/ 289775 w 3387144"/>
                  <a:gd name="connsiteY1" fmla="*/ 231820 h 2975020"/>
                  <a:gd name="connsiteX2" fmla="*/ 367048 w 3387144"/>
                  <a:gd name="connsiteY2" fmla="*/ 244699 h 2975020"/>
                  <a:gd name="connsiteX3" fmla="*/ 392806 w 3387144"/>
                  <a:gd name="connsiteY3" fmla="*/ 206062 h 2975020"/>
                  <a:gd name="connsiteX4" fmla="*/ 534473 w 3387144"/>
                  <a:gd name="connsiteY4" fmla="*/ 186744 h 2975020"/>
                  <a:gd name="connsiteX5" fmla="*/ 547352 w 3387144"/>
                  <a:gd name="connsiteY5" fmla="*/ 141668 h 2975020"/>
                  <a:gd name="connsiteX6" fmla="*/ 624626 w 3387144"/>
                  <a:gd name="connsiteY6" fmla="*/ 128789 h 2975020"/>
                  <a:gd name="connsiteX7" fmla="*/ 785612 w 3387144"/>
                  <a:gd name="connsiteY7" fmla="*/ 128789 h 2975020"/>
                  <a:gd name="connsiteX8" fmla="*/ 804930 w 3387144"/>
                  <a:gd name="connsiteY8" fmla="*/ 96591 h 2975020"/>
                  <a:gd name="connsiteX9" fmla="*/ 714778 w 3387144"/>
                  <a:gd name="connsiteY9" fmla="*/ 45076 h 2975020"/>
                  <a:gd name="connsiteX10" fmla="*/ 566671 w 3387144"/>
                  <a:gd name="connsiteY10" fmla="*/ 38637 h 2975020"/>
                  <a:gd name="connsiteX11" fmla="*/ 566671 w 3387144"/>
                  <a:gd name="connsiteY11" fmla="*/ 0 h 2975020"/>
                  <a:gd name="connsiteX12" fmla="*/ 753414 w 3387144"/>
                  <a:gd name="connsiteY12" fmla="*/ 12879 h 2975020"/>
                  <a:gd name="connsiteX13" fmla="*/ 888643 w 3387144"/>
                  <a:gd name="connsiteY13" fmla="*/ 83713 h 2975020"/>
                  <a:gd name="connsiteX14" fmla="*/ 991673 w 3387144"/>
                  <a:gd name="connsiteY14" fmla="*/ 83713 h 2975020"/>
                  <a:gd name="connsiteX15" fmla="*/ 1146220 w 3387144"/>
                  <a:gd name="connsiteY15" fmla="*/ 122349 h 2975020"/>
                  <a:gd name="connsiteX16" fmla="*/ 1023871 w 3387144"/>
                  <a:gd name="connsiteY16" fmla="*/ 212501 h 2975020"/>
                  <a:gd name="connsiteX17" fmla="*/ 1068947 w 3387144"/>
                  <a:gd name="connsiteY17" fmla="*/ 238259 h 2975020"/>
                  <a:gd name="connsiteX18" fmla="*/ 1159099 w 3387144"/>
                  <a:gd name="connsiteY18" fmla="*/ 193183 h 2975020"/>
                  <a:gd name="connsiteX19" fmla="*/ 1242812 w 3387144"/>
                  <a:gd name="connsiteY19" fmla="*/ 193183 h 2975020"/>
                  <a:gd name="connsiteX20" fmla="*/ 1287888 w 3387144"/>
                  <a:gd name="connsiteY20" fmla="*/ 238259 h 2975020"/>
                  <a:gd name="connsiteX21" fmla="*/ 1339403 w 3387144"/>
                  <a:gd name="connsiteY21" fmla="*/ 199622 h 2975020"/>
                  <a:gd name="connsiteX22" fmla="*/ 1390919 w 3387144"/>
                  <a:gd name="connsiteY22" fmla="*/ 231820 h 2975020"/>
                  <a:gd name="connsiteX23" fmla="*/ 1416676 w 3387144"/>
                  <a:gd name="connsiteY23" fmla="*/ 199622 h 2975020"/>
                  <a:gd name="connsiteX24" fmla="*/ 1609859 w 3387144"/>
                  <a:gd name="connsiteY24" fmla="*/ 199622 h 2975020"/>
                  <a:gd name="connsiteX25" fmla="*/ 1725769 w 3387144"/>
                  <a:gd name="connsiteY25" fmla="*/ 283335 h 2975020"/>
                  <a:gd name="connsiteX26" fmla="*/ 1796603 w 3387144"/>
                  <a:gd name="connsiteY26" fmla="*/ 251138 h 2975020"/>
                  <a:gd name="connsiteX27" fmla="*/ 1970468 w 3387144"/>
                  <a:gd name="connsiteY27" fmla="*/ 264017 h 2975020"/>
                  <a:gd name="connsiteX28" fmla="*/ 1957589 w 3387144"/>
                  <a:gd name="connsiteY28" fmla="*/ 212501 h 2975020"/>
                  <a:gd name="connsiteX29" fmla="*/ 2234485 w 3387144"/>
                  <a:gd name="connsiteY29" fmla="*/ 251138 h 2975020"/>
                  <a:gd name="connsiteX30" fmla="*/ 2286000 w 3387144"/>
                  <a:gd name="connsiteY30" fmla="*/ 296214 h 2975020"/>
                  <a:gd name="connsiteX31" fmla="*/ 2363273 w 3387144"/>
                  <a:gd name="connsiteY31" fmla="*/ 270456 h 2975020"/>
                  <a:gd name="connsiteX32" fmla="*/ 2421228 w 3387144"/>
                  <a:gd name="connsiteY32" fmla="*/ 302653 h 2975020"/>
                  <a:gd name="connsiteX33" fmla="*/ 2485623 w 3387144"/>
                  <a:gd name="connsiteY33" fmla="*/ 302653 h 2975020"/>
                  <a:gd name="connsiteX34" fmla="*/ 2582214 w 3387144"/>
                  <a:gd name="connsiteY34" fmla="*/ 341290 h 2975020"/>
                  <a:gd name="connsiteX35" fmla="*/ 2730321 w 3387144"/>
                  <a:gd name="connsiteY35" fmla="*/ 309093 h 2975020"/>
                  <a:gd name="connsiteX36" fmla="*/ 2846231 w 3387144"/>
                  <a:gd name="connsiteY36" fmla="*/ 373487 h 2975020"/>
                  <a:gd name="connsiteX37" fmla="*/ 2891307 w 3387144"/>
                  <a:gd name="connsiteY37" fmla="*/ 360608 h 2975020"/>
                  <a:gd name="connsiteX38" fmla="*/ 2859110 w 3387144"/>
                  <a:gd name="connsiteY38" fmla="*/ 315532 h 2975020"/>
                  <a:gd name="connsiteX39" fmla="*/ 3065172 w 3387144"/>
                  <a:gd name="connsiteY39" fmla="*/ 334851 h 2975020"/>
                  <a:gd name="connsiteX40" fmla="*/ 3136006 w 3387144"/>
                  <a:gd name="connsiteY40" fmla="*/ 437882 h 2975020"/>
                  <a:gd name="connsiteX41" fmla="*/ 3342068 w 3387144"/>
                  <a:gd name="connsiteY41" fmla="*/ 515155 h 2975020"/>
                  <a:gd name="connsiteX42" fmla="*/ 3387144 w 3387144"/>
                  <a:gd name="connsiteY42" fmla="*/ 573110 h 2975020"/>
                  <a:gd name="connsiteX43" fmla="*/ 3322750 w 3387144"/>
                  <a:gd name="connsiteY43" fmla="*/ 585989 h 2975020"/>
                  <a:gd name="connsiteX44" fmla="*/ 3277673 w 3387144"/>
                  <a:gd name="connsiteY44" fmla="*/ 579549 h 2975020"/>
                  <a:gd name="connsiteX45" fmla="*/ 3219719 w 3387144"/>
                  <a:gd name="connsiteY45" fmla="*/ 669701 h 2975020"/>
                  <a:gd name="connsiteX46" fmla="*/ 3052293 w 3387144"/>
                  <a:gd name="connsiteY46" fmla="*/ 656822 h 2975020"/>
                  <a:gd name="connsiteX47" fmla="*/ 3065172 w 3387144"/>
                  <a:gd name="connsiteY47" fmla="*/ 753414 h 2975020"/>
                  <a:gd name="connsiteX48" fmla="*/ 3142445 w 3387144"/>
                  <a:gd name="connsiteY48" fmla="*/ 759853 h 2975020"/>
                  <a:gd name="connsiteX49" fmla="*/ 3206840 w 3387144"/>
                  <a:gd name="connsiteY49" fmla="*/ 875763 h 2975020"/>
                  <a:gd name="connsiteX50" fmla="*/ 3206840 w 3387144"/>
                  <a:gd name="connsiteY50" fmla="*/ 875763 h 2975020"/>
                  <a:gd name="connsiteX51" fmla="*/ 3206840 w 3387144"/>
                  <a:gd name="connsiteY51" fmla="*/ 972355 h 2975020"/>
                  <a:gd name="connsiteX52" fmla="*/ 3013657 w 3387144"/>
                  <a:gd name="connsiteY52" fmla="*/ 837127 h 2975020"/>
                  <a:gd name="connsiteX53" fmla="*/ 2975020 w 3387144"/>
                  <a:gd name="connsiteY53" fmla="*/ 785611 h 2975020"/>
                  <a:gd name="connsiteX54" fmla="*/ 3000778 w 3387144"/>
                  <a:gd name="connsiteY54" fmla="*/ 669701 h 2975020"/>
                  <a:gd name="connsiteX55" fmla="*/ 2942823 w 3387144"/>
                  <a:gd name="connsiteY55" fmla="*/ 553791 h 2975020"/>
                  <a:gd name="connsiteX56" fmla="*/ 2923504 w 3387144"/>
                  <a:gd name="connsiteY56" fmla="*/ 631065 h 2975020"/>
                  <a:gd name="connsiteX57" fmla="*/ 2788276 w 3387144"/>
                  <a:gd name="connsiteY57" fmla="*/ 611746 h 2975020"/>
                  <a:gd name="connsiteX58" fmla="*/ 2807595 w 3387144"/>
                  <a:gd name="connsiteY58" fmla="*/ 689020 h 2975020"/>
                  <a:gd name="connsiteX59" fmla="*/ 2749640 w 3387144"/>
                  <a:gd name="connsiteY59" fmla="*/ 721217 h 2975020"/>
                  <a:gd name="connsiteX60" fmla="*/ 2704564 w 3387144"/>
                  <a:gd name="connsiteY60" fmla="*/ 663262 h 2975020"/>
                  <a:gd name="connsiteX61" fmla="*/ 2633730 w 3387144"/>
                  <a:gd name="connsiteY61" fmla="*/ 689020 h 2975020"/>
                  <a:gd name="connsiteX62" fmla="*/ 2498502 w 3387144"/>
                  <a:gd name="connsiteY62" fmla="*/ 676141 h 2975020"/>
                  <a:gd name="connsiteX63" fmla="*/ 2459865 w 3387144"/>
                  <a:gd name="connsiteY63" fmla="*/ 721217 h 2975020"/>
                  <a:gd name="connsiteX64" fmla="*/ 2472744 w 3387144"/>
                  <a:gd name="connsiteY64" fmla="*/ 817808 h 2975020"/>
                  <a:gd name="connsiteX65" fmla="*/ 2408350 w 3387144"/>
                  <a:gd name="connsiteY65" fmla="*/ 882203 h 2975020"/>
                  <a:gd name="connsiteX66" fmla="*/ 2517820 w 3387144"/>
                  <a:gd name="connsiteY66" fmla="*/ 882203 h 2975020"/>
                  <a:gd name="connsiteX67" fmla="*/ 2556457 w 3387144"/>
                  <a:gd name="connsiteY67" fmla="*/ 837127 h 2975020"/>
                  <a:gd name="connsiteX68" fmla="*/ 2627290 w 3387144"/>
                  <a:gd name="connsiteY68" fmla="*/ 907960 h 2975020"/>
                  <a:gd name="connsiteX69" fmla="*/ 2736761 w 3387144"/>
                  <a:gd name="connsiteY69" fmla="*/ 1017431 h 2975020"/>
                  <a:gd name="connsiteX70" fmla="*/ 2749640 w 3387144"/>
                  <a:gd name="connsiteY70" fmla="*/ 1094704 h 2975020"/>
                  <a:gd name="connsiteX71" fmla="*/ 2794716 w 3387144"/>
                  <a:gd name="connsiteY71" fmla="*/ 1133341 h 2975020"/>
                  <a:gd name="connsiteX72" fmla="*/ 2736761 w 3387144"/>
                  <a:gd name="connsiteY72" fmla="*/ 1313645 h 2975020"/>
                  <a:gd name="connsiteX73" fmla="*/ 2640169 w 3387144"/>
                  <a:gd name="connsiteY73" fmla="*/ 1313645 h 2975020"/>
                  <a:gd name="connsiteX74" fmla="*/ 2640169 w 3387144"/>
                  <a:gd name="connsiteY74" fmla="*/ 1371600 h 2975020"/>
                  <a:gd name="connsiteX75" fmla="*/ 2646609 w 3387144"/>
                  <a:gd name="connsiteY75" fmla="*/ 1397358 h 2975020"/>
                  <a:gd name="connsiteX76" fmla="*/ 2601533 w 3387144"/>
                  <a:gd name="connsiteY76" fmla="*/ 1435994 h 2975020"/>
                  <a:gd name="connsiteX77" fmla="*/ 2601533 w 3387144"/>
                  <a:gd name="connsiteY77" fmla="*/ 1435994 h 2975020"/>
                  <a:gd name="connsiteX78" fmla="*/ 2665927 w 3387144"/>
                  <a:gd name="connsiteY78" fmla="*/ 1481070 h 2975020"/>
                  <a:gd name="connsiteX79" fmla="*/ 2743200 w 3387144"/>
                  <a:gd name="connsiteY79" fmla="*/ 1616299 h 2975020"/>
                  <a:gd name="connsiteX80" fmla="*/ 2698124 w 3387144"/>
                  <a:gd name="connsiteY80" fmla="*/ 1661375 h 2975020"/>
                  <a:gd name="connsiteX81" fmla="*/ 2601533 w 3387144"/>
                  <a:gd name="connsiteY81" fmla="*/ 1526146 h 2975020"/>
                  <a:gd name="connsiteX82" fmla="*/ 2537138 w 3387144"/>
                  <a:gd name="connsiteY82" fmla="*/ 1513268 h 2975020"/>
                  <a:gd name="connsiteX83" fmla="*/ 2524259 w 3387144"/>
                  <a:gd name="connsiteY83" fmla="*/ 1442434 h 2975020"/>
                  <a:gd name="connsiteX84" fmla="*/ 2453426 w 3387144"/>
                  <a:gd name="connsiteY84" fmla="*/ 1423115 h 2975020"/>
                  <a:gd name="connsiteX85" fmla="*/ 2434107 w 3387144"/>
                  <a:gd name="connsiteY85" fmla="*/ 1487510 h 2975020"/>
                  <a:gd name="connsiteX86" fmla="*/ 2382592 w 3387144"/>
                  <a:gd name="connsiteY86" fmla="*/ 1390918 h 2975020"/>
                  <a:gd name="connsiteX87" fmla="*/ 2337516 w 3387144"/>
                  <a:gd name="connsiteY87" fmla="*/ 1500389 h 2975020"/>
                  <a:gd name="connsiteX88" fmla="*/ 2401910 w 3387144"/>
                  <a:gd name="connsiteY88" fmla="*/ 1584101 h 2975020"/>
                  <a:gd name="connsiteX89" fmla="*/ 2459865 w 3387144"/>
                  <a:gd name="connsiteY89" fmla="*/ 1577662 h 2975020"/>
                  <a:gd name="connsiteX90" fmla="*/ 2434107 w 3387144"/>
                  <a:gd name="connsiteY90" fmla="*/ 1648496 h 2975020"/>
                  <a:gd name="connsiteX91" fmla="*/ 2517820 w 3387144"/>
                  <a:gd name="connsiteY91" fmla="*/ 1687132 h 2975020"/>
                  <a:gd name="connsiteX92" fmla="*/ 2575775 w 3387144"/>
                  <a:gd name="connsiteY92" fmla="*/ 1790163 h 2975020"/>
                  <a:gd name="connsiteX93" fmla="*/ 2530699 w 3387144"/>
                  <a:gd name="connsiteY93" fmla="*/ 1828800 h 2975020"/>
                  <a:gd name="connsiteX94" fmla="*/ 2582214 w 3387144"/>
                  <a:gd name="connsiteY94" fmla="*/ 1841679 h 2975020"/>
                  <a:gd name="connsiteX95" fmla="*/ 2550017 w 3387144"/>
                  <a:gd name="connsiteY95" fmla="*/ 2009104 h 2975020"/>
                  <a:gd name="connsiteX96" fmla="*/ 2466304 w 3387144"/>
                  <a:gd name="connsiteY96" fmla="*/ 2112135 h 2975020"/>
                  <a:gd name="connsiteX97" fmla="*/ 2337516 w 3387144"/>
                  <a:gd name="connsiteY97" fmla="*/ 2137893 h 2975020"/>
                  <a:gd name="connsiteX98" fmla="*/ 2266682 w 3387144"/>
                  <a:gd name="connsiteY98" fmla="*/ 2202287 h 2975020"/>
                  <a:gd name="connsiteX99" fmla="*/ 2247364 w 3387144"/>
                  <a:gd name="connsiteY99" fmla="*/ 2170090 h 2975020"/>
                  <a:gd name="connsiteX100" fmla="*/ 2189409 w 3387144"/>
                  <a:gd name="connsiteY100" fmla="*/ 2163651 h 2975020"/>
                  <a:gd name="connsiteX101" fmla="*/ 2086378 w 3387144"/>
                  <a:gd name="connsiteY101" fmla="*/ 2292439 h 2975020"/>
                  <a:gd name="connsiteX102" fmla="*/ 2195848 w 3387144"/>
                  <a:gd name="connsiteY102" fmla="*/ 2363273 h 2975020"/>
                  <a:gd name="connsiteX103" fmla="*/ 2208727 w 3387144"/>
                  <a:gd name="connsiteY103" fmla="*/ 2427668 h 2975020"/>
                  <a:gd name="connsiteX104" fmla="*/ 2260243 w 3387144"/>
                  <a:gd name="connsiteY104" fmla="*/ 2459865 h 2975020"/>
                  <a:gd name="connsiteX105" fmla="*/ 2253803 w 3387144"/>
                  <a:gd name="connsiteY105" fmla="*/ 2550017 h 2975020"/>
                  <a:gd name="connsiteX106" fmla="*/ 2189409 w 3387144"/>
                  <a:gd name="connsiteY106" fmla="*/ 2607972 h 2975020"/>
                  <a:gd name="connsiteX107" fmla="*/ 2157212 w 3387144"/>
                  <a:gd name="connsiteY107" fmla="*/ 2659487 h 2975020"/>
                  <a:gd name="connsiteX108" fmla="*/ 2086378 w 3387144"/>
                  <a:gd name="connsiteY108" fmla="*/ 2569335 h 2975020"/>
                  <a:gd name="connsiteX109" fmla="*/ 1938271 w 3387144"/>
                  <a:gd name="connsiteY109" fmla="*/ 2485622 h 2975020"/>
                  <a:gd name="connsiteX110" fmla="*/ 1944710 w 3387144"/>
                  <a:gd name="connsiteY110" fmla="*/ 2665927 h 2975020"/>
                  <a:gd name="connsiteX111" fmla="*/ 2028423 w 3387144"/>
                  <a:gd name="connsiteY111" fmla="*/ 2781837 h 2975020"/>
                  <a:gd name="connsiteX112" fmla="*/ 2099257 w 3387144"/>
                  <a:gd name="connsiteY112" fmla="*/ 2826913 h 2975020"/>
                  <a:gd name="connsiteX113" fmla="*/ 2125014 w 3387144"/>
                  <a:gd name="connsiteY113" fmla="*/ 2975020 h 2975020"/>
                  <a:gd name="connsiteX114" fmla="*/ 1996226 w 3387144"/>
                  <a:gd name="connsiteY114" fmla="*/ 2897746 h 2975020"/>
                  <a:gd name="connsiteX115" fmla="*/ 1976907 w 3387144"/>
                  <a:gd name="connsiteY115" fmla="*/ 2768958 h 2975020"/>
                  <a:gd name="connsiteX116" fmla="*/ 1906073 w 3387144"/>
                  <a:gd name="connsiteY116" fmla="*/ 2685245 h 2975020"/>
                  <a:gd name="connsiteX117" fmla="*/ 1893195 w 3387144"/>
                  <a:gd name="connsiteY117" fmla="*/ 2466304 h 2975020"/>
                  <a:gd name="connsiteX118" fmla="*/ 1860997 w 3387144"/>
                  <a:gd name="connsiteY118" fmla="*/ 2343955 h 2975020"/>
                  <a:gd name="connsiteX119" fmla="*/ 1796603 w 3387144"/>
                  <a:gd name="connsiteY119" fmla="*/ 2382591 h 2975020"/>
                  <a:gd name="connsiteX120" fmla="*/ 1764406 w 3387144"/>
                  <a:gd name="connsiteY120" fmla="*/ 2421228 h 2975020"/>
                  <a:gd name="connsiteX121" fmla="*/ 1757966 w 3387144"/>
                  <a:gd name="connsiteY121" fmla="*/ 2292439 h 2975020"/>
                  <a:gd name="connsiteX122" fmla="*/ 1648496 w 3387144"/>
                  <a:gd name="connsiteY122" fmla="*/ 2189408 h 2975020"/>
                  <a:gd name="connsiteX123" fmla="*/ 1603420 w 3387144"/>
                  <a:gd name="connsiteY123" fmla="*/ 2118575 h 2975020"/>
                  <a:gd name="connsiteX124" fmla="*/ 1564783 w 3387144"/>
                  <a:gd name="connsiteY124" fmla="*/ 2176529 h 2975020"/>
                  <a:gd name="connsiteX125" fmla="*/ 1455313 w 3387144"/>
                  <a:gd name="connsiteY125" fmla="*/ 2150772 h 2975020"/>
                  <a:gd name="connsiteX126" fmla="*/ 1435995 w 3387144"/>
                  <a:gd name="connsiteY126" fmla="*/ 2234484 h 2975020"/>
                  <a:gd name="connsiteX127" fmla="*/ 1326524 w 3387144"/>
                  <a:gd name="connsiteY127" fmla="*/ 2311758 h 2975020"/>
                  <a:gd name="connsiteX128" fmla="*/ 1229933 w 3387144"/>
                  <a:gd name="connsiteY128" fmla="*/ 2421228 h 2975020"/>
                  <a:gd name="connsiteX129" fmla="*/ 1287888 w 3387144"/>
                  <a:gd name="connsiteY129" fmla="*/ 2537138 h 2975020"/>
                  <a:gd name="connsiteX130" fmla="*/ 1242812 w 3387144"/>
                  <a:gd name="connsiteY130" fmla="*/ 2620851 h 2975020"/>
                  <a:gd name="connsiteX131" fmla="*/ 1191296 w 3387144"/>
                  <a:gd name="connsiteY131" fmla="*/ 2698124 h 2975020"/>
                  <a:gd name="connsiteX132" fmla="*/ 1107583 w 3387144"/>
                  <a:gd name="connsiteY132" fmla="*/ 2550017 h 2975020"/>
                  <a:gd name="connsiteX133" fmla="*/ 1075386 w 3387144"/>
                  <a:gd name="connsiteY133" fmla="*/ 2434107 h 2975020"/>
                  <a:gd name="connsiteX134" fmla="*/ 1004552 w 3387144"/>
                  <a:gd name="connsiteY134" fmla="*/ 2363273 h 2975020"/>
                  <a:gd name="connsiteX135" fmla="*/ 998113 w 3387144"/>
                  <a:gd name="connsiteY135" fmla="*/ 2234484 h 2975020"/>
                  <a:gd name="connsiteX136" fmla="*/ 946597 w 3387144"/>
                  <a:gd name="connsiteY136" fmla="*/ 2150772 h 2975020"/>
                  <a:gd name="connsiteX137" fmla="*/ 875764 w 3387144"/>
                  <a:gd name="connsiteY137" fmla="*/ 2157211 h 2975020"/>
                  <a:gd name="connsiteX138" fmla="*/ 856445 w 3387144"/>
                  <a:gd name="connsiteY138" fmla="*/ 2105696 h 2975020"/>
                  <a:gd name="connsiteX139" fmla="*/ 875764 w 3387144"/>
                  <a:gd name="connsiteY139" fmla="*/ 2079938 h 2975020"/>
                  <a:gd name="connsiteX140" fmla="*/ 940158 w 3387144"/>
                  <a:gd name="connsiteY140" fmla="*/ 2079938 h 2975020"/>
                  <a:gd name="connsiteX141" fmla="*/ 991673 w 3387144"/>
                  <a:gd name="connsiteY141" fmla="*/ 1996225 h 2975020"/>
                  <a:gd name="connsiteX142" fmla="*/ 1101144 w 3387144"/>
                  <a:gd name="connsiteY142" fmla="*/ 1951149 h 2975020"/>
                  <a:gd name="connsiteX143" fmla="*/ 1023871 w 3387144"/>
                  <a:gd name="connsiteY143" fmla="*/ 1848118 h 2975020"/>
                  <a:gd name="connsiteX144" fmla="*/ 1101144 w 3387144"/>
                  <a:gd name="connsiteY144" fmla="*/ 1835239 h 2975020"/>
                  <a:gd name="connsiteX145" fmla="*/ 1101144 w 3387144"/>
                  <a:gd name="connsiteY145" fmla="*/ 1777284 h 2975020"/>
                  <a:gd name="connsiteX146" fmla="*/ 1229933 w 3387144"/>
                  <a:gd name="connsiteY146" fmla="*/ 1783724 h 2975020"/>
                  <a:gd name="connsiteX147" fmla="*/ 1178417 w 3387144"/>
                  <a:gd name="connsiteY147" fmla="*/ 1725769 h 2975020"/>
                  <a:gd name="connsiteX148" fmla="*/ 1249251 w 3387144"/>
                  <a:gd name="connsiteY148" fmla="*/ 1687132 h 2975020"/>
                  <a:gd name="connsiteX149" fmla="*/ 1255690 w 3387144"/>
                  <a:gd name="connsiteY149" fmla="*/ 1629177 h 2975020"/>
                  <a:gd name="connsiteX150" fmla="*/ 1159099 w 3387144"/>
                  <a:gd name="connsiteY150" fmla="*/ 1622738 h 2975020"/>
                  <a:gd name="connsiteX151" fmla="*/ 1088265 w 3387144"/>
                  <a:gd name="connsiteY151" fmla="*/ 1564783 h 2975020"/>
                  <a:gd name="connsiteX152" fmla="*/ 1036750 w 3387144"/>
                  <a:gd name="connsiteY152" fmla="*/ 1603420 h 2975020"/>
                  <a:gd name="connsiteX153" fmla="*/ 978795 w 3387144"/>
                  <a:gd name="connsiteY153" fmla="*/ 1539025 h 2975020"/>
                  <a:gd name="connsiteX154" fmla="*/ 946597 w 3387144"/>
                  <a:gd name="connsiteY154" fmla="*/ 1571222 h 2975020"/>
                  <a:gd name="connsiteX155" fmla="*/ 895082 w 3387144"/>
                  <a:gd name="connsiteY155" fmla="*/ 1571222 h 2975020"/>
                  <a:gd name="connsiteX156" fmla="*/ 895082 w 3387144"/>
                  <a:gd name="connsiteY156" fmla="*/ 1571222 h 2975020"/>
                  <a:gd name="connsiteX157" fmla="*/ 824248 w 3387144"/>
                  <a:gd name="connsiteY157" fmla="*/ 1526146 h 2975020"/>
                  <a:gd name="connsiteX158" fmla="*/ 708338 w 3387144"/>
                  <a:gd name="connsiteY158" fmla="*/ 1564783 h 2975020"/>
                  <a:gd name="connsiteX159" fmla="*/ 605307 w 3387144"/>
                  <a:gd name="connsiteY159" fmla="*/ 1487510 h 2975020"/>
                  <a:gd name="connsiteX160" fmla="*/ 585989 w 3387144"/>
                  <a:gd name="connsiteY160" fmla="*/ 1410237 h 2975020"/>
                  <a:gd name="connsiteX161" fmla="*/ 585989 w 3387144"/>
                  <a:gd name="connsiteY161" fmla="*/ 1410237 h 2975020"/>
                  <a:gd name="connsiteX162" fmla="*/ 457200 w 3387144"/>
                  <a:gd name="connsiteY162" fmla="*/ 1487510 h 2975020"/>
                  <a:gd name="connsiteX163" fmla="*/ 341290 w 3387144"/>
                  <a:gd name="connsiteY163" fmla="*/ 1493949 h 2975020"/>
                  <a:gd name="connsiteX164" fmla="*/ 379927 w 3387144"/>
                  <a:gd name="connsiteY164" fmla="*/ 1410237 h 2975020"/>
                  <a:gd name="connsiteX165" fmla="*/ 386366 w 3387144"/>
                  <a:gd name="connsiteY165" fmla="*/ 1320084 h 2975020"/>
                  <a:gd name="connsiteX166" fmla="*/ 302654 w 3387144"/>
                  <a:gd name="connsiteY166" fmla="*/ 1287887 h 2975020"/>
                  <a:gd name="connsiteX167" fmla="*/ 206062 w 3387144"/>
                  <a:gd name="connsiteY167" fmla="*/ 1365160 h 2975020"/>
                  <a:gd name="connsiteX168" fmla="*/ 103031 w 3387144"/>
                  <a:gd name="connsiteY168" fmla="*/ 1365160 h 2975020"/>
                  <a:gd name="connsiteX169" fmla="*/ 38637 w 3387144"/>
                  <a:gd name="connsiteY169" fmla="*/ 1294327 h 2975020"/>
                  <a:gd name="connsiteX170" fmla="*/ 32197 w 3387144"/>
                  <a:gd name="connsiteY170" fmla="*/ 1197735 h 2975020"/>
                  <a:gd name="connsiteX171" fmla="*/ 32197 w 3387144"/>
                  <a:gd name="connsiteY171" fmla="*/ 1133341 h 2975020"/>
                  <a:gd name="connsiteX172" fmla="*/ 6440 w 3387144"/>
                  <a:gd name="connsiteY172" fmla="*/ 1075386 h 2975020"/>
                  <a:gd name="connsiteX173" fmla="*/ 0 w 3387144"/>
                  <a:gd name="connsiteY173" fmla="*/ 1023870 h 2975020"/>
                  <a:gd name="connsiteX174" fmla="*/ 51516 w 3387144"/>
                  <a:gd name="connsiteY174" fmla="*/ 991673 h 2975020"/>
                  <a:gd name="connsiteX175" fmla="*/ 32197 w 3387144"/>
                  <a:gd name="connsiteY175" fmla="*/ 940158 h 2975020"/>
                  <a:gd name="connsiteX176" fmla="*/ 115910 w 3387144"/>
                  <a:gd name="connsiteY176" fmla="*/ 972355 h 2975020"/>
                  <a:gd name="connsiteX177" fmla="*/ 160986 w 3387144"/>
                  <a:gd name="connsiteY177" fmla="*/ 869324 h 2975020"/>
                  <a:gd name="connsiteX178" fmla="*/ 141668 w 3387144"/>
                  <a:gd name="connsiteY178" fmla="*/ 746975 h 2975020"/>
                  <a:gd name="connsiteX179" fmla="*/ 167426 w 3387144"/>
                  <a:gd name="connsiteY179" fmla="*/ 689020 h 2975020"/>
                  <a:gd name="connsiteX180" fmla="*/ 270457 w 3387144"/>
                  <a:gd name="connsiteY180" fmla="*/ 682580 h 2975020"/>
                  <a:gd name="connsiteX181" fmla="*/ 321972 w 3387144"/>
                  <a:gd name="connsiteY181" fmla="*/ 663262 h 2975020"/>
                  <a:gd name="connsiteX182" fmla="*/ 347730 w 3387144"/>
                  <a:gd name="connsiteY182" fmla="*/ 598868 h 2975020"/>
                  <a:gd name="connsiteX183" fmla="*/ 399245 w 3387144"/>
                  <a:gd name="connsiteY183" fmla="*/ 579549 h 2975020"/>
                  <a:gd name="connsiteX184" fmla="*/ 354169 w 3387144"/>
                  <a:gd name="connsiteY184" fmla="*/ 508715 h 2975020"/>
                  <a:gd name="connsiteX185" fmla="*/ 302654 w 3387144"/>
                  <a:gd name="connsiteY185" fmla="*/ 502276 h 2975020"/>
                  <a:gd name="connsiteX186" fmla="*/ 296214 w 3387144"/>
                  <a:gd name="connsiteY186" fmla="*/ 431442 h 2975020"/>
                  <a:gd name="connsiteX187" fmla="*/ 379927 w 3387144"/>
                  <a:gd name="connsiteY187" fmla="*/ 386366 h 2975020"/>
                  <a:gd name="connsiteX188" fmla="*/ 315533 w 3387144"/>
                  <a:gd name="connsiteY188" fmla="*/ 315532 h 297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387144" h="2975020">
                    <a:moveTo>
                      <a:pt x="315533" y="315532"/>
                    </a:moveTo>
                    <a:lnTo>
                      <a:pt x="289775" y="231820"/>
                    </a:lnTo>
                    <a:lnTo>
                      <a:pt x="367048" y="244699"/>
                    </a:lnTo>
                    <a:lnTo>
                      <a:pt x="392806" y="206062"/>
                    </a:lnTo>
                    <a:lnTo>
                      <a:pt x="534473" y="186744"/>
                    </a:lnTo>
                    <a:lnTo>
                      <a:pt x="547352" y="141668"/>
                    </a:lnTo>
                    <a:lnTo>
                      <a:pt x="624626" y="128789"/>
                    </a:lnTo>
                    <a:lnTo>
                      <a:pt x="785612" y="128789"/>
                    </a:lnTo>
                    <a:lnTo>
                      <a:pt x="804930" y="96591"/>
                    </a:lnTo>
                    <a:lnTo>
                      <a:pt x="714778" y="45076"/>
                    </a:lnTo>
                    <a:lnTo>
                      <a:pt x="566671" y="38637"/>
                    </a:lnTo>
                    <a:lnTo>
                      <a:pt x="566671" y="0"/>
                    </a:lnTo>
                    <a:lnTo>
                      <a:pt x="753414" y="12879"/>
                    </a:lnTo>
                    <a:lnTo>
                      <a:pt x="888643" y="83713"/>
                    </a:lnTo>
                    <a:lnTo>
                      <a:pt x="991673" y="83713"/>
                    </a:lnTo>
                    <a:lnTo>
                      <a:pt x="1146220" y="122349"/>
                    </a:lnTo>
                    <a:lnTo>
                      <a:pt x="1023871" y="212501"/>
                    </a:lnTo>
                    <a:lnTo>
                      <a:pt x="1068947" y="238259"/>
                    </a:lnTo>
                    <a:lnTo>
                      <a:pt x="1159099" y="193183"/>
                    </a:lnTo>
                    <a:lnTo>
                      <a:pt x="1242812" y="193183"/>
                    </a:lnTo>
                    <a:lnTo>
                      <a:pt x="1287888" y="238259"/>
                    </a:lnTo>
                    <a:lnTo>
                      <a:pt x="1339403" y="199622"/>
                    </a:lnTo>
                    <a:lnTo>
                      <a:pt x="1390919" y="231820"/>
                    </a:lnTo>
                    <a:lnTo>
                      <a:pt x="1416676" y="199622"/>
                    </a:lnTo>
                    <a:lnTo>
                      <a:pt x="1609859" y="199622"/>
                    </a:lnTo>
                    <a:lnTo>
                      <a:pt x="1725769" y="283335"/>
                    </a:lnTo>
                    <a:lnTo>
                      <a:pt x="1796603" y="251138"/>
                    </a:lnTo>
                    <a:lnTo>
                      <a:pt x="1970468" y="264017"/>
                    </a:lnTo>
                    <a:lnTo>
                      <a:pt x="1957589" y="212501"/>
                    </a:lnTo>
                    <a:lnTo>
                      <a:pt x="2234485" y="251138"/>
                    </a:lnTo>
                    <a:lnTo>
                      <a:pt x="2286000" y="296214"/>
                    </a:lnTo>
                    <a:lnTo>
                      <a:pt x="2363273" y="270456"/>
                    </a:lnTo>
                    <a:lnTo>
                      <a:pt x="2421228" y="302653"/>
                    </a:lnTo>
                    <a:lnTo>
                      <a:pt x="2485623" y="302653"/>
                    </a:lnTo>
                    <a:lnTo>
                      <a:pt x="2582214" y="341290"/>
                    </a:lnTo>
                    <a:lnTo>
                      <a:pt x="2730321" y="309093"/>
                    </a:lnTo>
                    <a:lnTo>
                      <a:pt x="2846231" y="373487"/>
                    </a:lnTo>
                    <a:lnTo>
                      <a:pt x="2891307" y="360608"/>
                    </a:lnTo>
                    <a:lnTo>
                      <a:pt x="2859110" y="315532"/>
                    </a:lnTo>
                    <a:lnTo>
                      <a:pt x="3065172" y="334851"/>
                    </a:lnTo>
                    <a:lnTo>
                      <a:pt x="3136006" y="437882"/>
                    </a:lnTo>
                    <a:lnTo>
                      <a:pt x="3342068" y="515155"/>
                    </a:lnTo>
                    <a:lnTo>
                      <a:pt x="3387144" y="573110"/>
                    </a:lnTo>
                    <a:lnTo>
                      <a:pt x="3322750" y="585989"/>
                    </a:lnTo>
                    <a:lnTo>
                      <a:pt x="3277673" y="579549"/>
                    </a:lnTo>
                    <a:lnTo>
                      <a:pt x="3219719" y="669701"/>
                    </a:lnTo>
                    <a:lnTo>
                      <a:pt x="3052293" y="656822"/>
                    </a:lnTo>
                    <a:lnTo>
                      <a:pt x="3065172" y="753414"/>
                    </a:lnTo>
                    <a:lnTo>
                      <a:pt x="3142445" y="759853"/>
                    </a:lnTo>
                    <a:lnTo>
                      <a:pt x="3206840" y="875763"/>
                    </a:lnTo>
                    <a:lnTo>
                      <a:pt x="3206840" y="875763"/>
                    </a:lnTo>
                    <a:lnTo>
                      <a:pt x="3206840" y="972355"/>
                    </a:lnTo>
                    <a:lnTo>
                      <a:pt x="3013657" y="837127"/>
                    </a:lnTo>
                    <a:lnTo>
                      <a:pt x="2975020" y="785611"/>
                    </a:lnTo>
                    <a:lnTo>
                      <a:pt x="3000778" y="669701"/>
                    </a:lnTo>
                    <a:lnTo>
                      <a:pt x="2942823" y="553791"/>
                    </a:lnTo>
                    <a:lnTo>
                      <a:pt x="2923504" y="631065"/>
                    </a:lnTo>
                    <a:lnTo>
                      <a:pt x="2788276" y="611746"/>
                    </a:lnTo>
                    <a:lnTo>
                      <a:pt x="2807595" y="689020"/>
                    </a:lnTo>
                    <a:lnTo>
                      <a:pt x="2749640" y="721217"/>
                    </a:lnTo>
                    <a:lnTo>
                      <a:pt x="2704564" y="663262"/>
                    </a:lnTo>
                    <a:lnTo>
                      <a:pt x="2633730" y="689020"/>
                    </a:lnTo>
                    <a:lnTo>
                      <a:pt x="2498502" y="676141"/>
                    </a:lnTo>
                    <a:lnTo>
                      <a:pt x="2459865" y="721217"/>
                    </a:lnTo>
                    <a:lnTo>
                      <a:pt x="2472744" y="817808"/>
                    </a:lnTo>
                    <a:lnTo>
                      <a:pt x="2408350" y="882203"/>
                    </a:lnTo>
                    <a:lnTo>
                      <a:pt x="2517820" y="882203"/>
                    </a:lnTo>
                    <a:lnTo>
                      <a:pt x="2556457" y="837127"/>
                    </a:lnTo>
                    <a:lnTo>
                      <a:pt x="2627290" y="907960"/>
                    </a:lnTo>
                    <a:lnTo>
                      <a:pt x="2736761" y="1017431"/>
                    </a:lnTo>
                    <a:lnTo>
                      <a:pt x="2749640" y="1094704"/>
                    </a:lnTo>
                    <a:lnTo>
                      <a:pt x="2794716" y="1133341"/>
                    </a:lnTo>
                    <a:lnTo>
                      <a:pt x="2736761" y="1313645"/>
                    </a:lnTo>
                    <a:lnTo>
                      <a:pt x="2640169" y="1313645"/>
                    </a:lnTo>
                    <a:lnTo>
                      <a:pt x="2640169" y="1371600"/>
                    </a:lnTo>
                    <a:lnTo>
                      <a:pt x="2646609" y="1397358"/>
                    </a:lnTo>
                    <a:lnTo>
                      <a:pt x="2601533" y="1435994"/>
                    </a:lnTo>
                    <a:lnTo>
                      <a:pt x="2601533" y="1435994"/>
                    </a:lnTo>
                    <a:lnTo>
                      <a:pt x="2665927" y="1481070"/>
                    </a:lnTo>
                    <a:lnTo>
                      <a:pt x="2743200" y="1616299"/>
                    </a:lnTo>
                    <a:lnTo>
                      <a:pt x="2698124" y="1661375"/>
                    </a:lnTo>
                    <a:lnTo>
                      <a:pt x="2601533" y="1526146"/>
                    </a:lnTo>
                    <a:lnTo>
                      <a:pt x="2537138" y="1513268"/>
                    </a:lnTo>
                    <a:lnTo>
                      <a:pt x="2524259" y="1442434"/>
                    </a:lnTo>
                    <a:lnTo>
                      <a:pt x="2453426" y="1423115"/>
                    </a:lnTo>
                    <a:lnTo>
                      <a:pt x="2434107" y="1487510"/>
                    </a:lnTo>
                    <a:lnTo>
                      <a:pt x="2382592" y="1390918"/>
                    </a:lnTo>
                    <a:lnTo>
                      <a:pt x="2337516" y="1500389"/>
                    </a:lnTo>
                    <a:lnTo>
                      <a:pt x="2401910" y="1584101"/>
                    </a:lnTo>
                    <a:lnTo>
                      <a:pt x="2459865" y="1577662"/>
                    </a:lnTo>
                    <a:lnTo>
                      <a:pt x="2434107" y="1648496"/>
                    </a:lnTo>
                    <a:lnTo>
                      <a:pt x="2517820" y="1687132"/>
                    </a:lnTo>
                    <a:lnTo>
                      <a:pt x="2575775" y="1790163"/>
                    </a:lnTo>
                    <a:lnTo>
                      <a:pt x="2530699" y="1828800"/>
                    </a:lnTo>
                    <a:lnTo>
                      <a:pt x="2582214" y="1841679"/>
                    </a:lnTo>
                    <a:lnTo>
                      <a:pt x="2550017" y="2009104"/>
                    </a:lnTo>
                    <a:lnTo>
                      <a:pt x="2466304" y="2112135"/>
                    </a:lnTo>
                    <a:lnTo>
                      <a:pt x="2337516" y="2137893"/>
                    </a:lnTo>
                    <a:lnTo>
                      <a:pt x="2266682" y="2202287"/>
                    </a:lnTo>
                    <a:lnTo>
                      <a:pt x="2247364" y="2170090"/>
                    </a:lnTo>
                    <a:lnTo>
                      <a:pt x="2189409" y="2163651"/>
                    </a:lnTo>
                    <a:lnTo>
                      <a:pt x="2086378" y="2292439"/>
                    </a:lnTo>
                    <a:lnTo>
                      <a:pt x="2195848" y="2363273"/>
                    </a:lnTo>
                    <a:lnTo>
                      <a:pt x="2208727" y="2427668"/>
                    </a:lnTo>
                    <a:lnTo>
                      <a:pt x="2260243" y="2459865"/>
                    </a:lnTo>
                    <a:lnTo>
                      <a:pt x="2253803" y="2550017"/>
                    </a:lnTo>
                    <a:lnTo>
                      <a:pt x="2189409" y="2607972"/>
                    </a:lnTo>
                    <a:lnTo>
                      <a:pt x="2157212" y="2659487"/>
                    </a:lnTo>
                    <a:lnTo>
                      <a:pt x="2086378" y="2569335"/>
                    </a:lnTo>
                    <a:lnTo>
                      <a:pt x="1938271" y="2485622"/>
                    </a:lnTo>
                    <a:lnTo>
                      <a:pt x="1944710" y="2665927"/>
                    </a:lnTo>
                    <a:lnTo>
                      <a:pt x="2028423" y="2781837"/>
                    </a:lnTo>
                    <a:lnTo>
                      <a:pt x="2099257" y="2826913"/>
                    </a:lnTo>
                    <a:lnTo>
                      <a:pt x="2125014" y="2975020"/>
                    </a:lnTo>
                    <a:lnTo>
                      <a:pt x="1996226" y="2897746"/>
                    </a:lnTo>
                    <a:lnTo>
                      <a:pt x="1976907" y="2768958"/>
                    </a:lnTo>
                    <a:lnTo>
                      <a:pt x="1906073" y="2685245"/>
                    </a:lnTo>
                    <a:lnTo>
                      <a:pt x="1893195" y="2466304"/>
                    </a:lnTo>
                    <a:lnTo>
                      <a:pt x="1860997" y="2343955"/>
                    </a:lnTo>
                    <a:lnTo>
                      <a:pt x="1796603" y="2382591"/>
                    </a:lnTo>
                    <a:lnTo>
                      <a:pt x="1764406" y="2421228"/>
                    </a:lnTo>
                    <a:lnTo>
                      <a:pt x="1757966" y="2292439"/>
                    </a:lnTo>
                    <a:lnTo>
                      <a:pt x="1648496" y="2189408"/>
                    </a:lnTo>
                    <a:lnTo>
                      <a:pt x="1603420" y="2118575"/>
                    </a:lnTo>
                    <a:lnTo>
                      <a:pt x="1564783" y="2176529"/>
                    </a:lnTo>
                    <a:lnTo>
                      <a:pt x="1455313" y="2150772"/>
                    </a:lnTo>
                    <a:lnTo>
                      <a:pt x="1435995" y="2234484"/>
                    </a:lnTo>
                    <a:lnTo>
                      <a:pt x="1326524" y="2311758"/>
                    </a:lnTo>
                    <a:lnTo>
                      <a:pt x="1229933" y="2421228"/>
                    </a:lnTo>
                    <a:lnTo>
                      <a:pt x="1287888" y="2537138"/>
                    </a:lnTo>
                    <a:lnTo>
                      <a:pt x="1242812" y="2620851"/>
                    </a:lnTo>
                    <a:lnTo>
                      <a:pt x="1191296" y="2698124"/>
                    </a:lnTo>
                    <a:lnTo>
                      <a:pt x="1107583" y="2550017"/>
                    </a:lnTo>
                    <a:lnTo>
                      <a:pt x="1075386" y="2434107"/>
                    </a:lnTo>
                    <a:lnTo>
                      <a:pt x="1004552" y="2363273"/>
                    </a:lnTo>
                    <a:lnTo>
                      <a:pt x="998113" y="2234484"/>
                    </a:lnTo>
                    <a:lnTo>
                      <a:pt x="946597" y="2150772"/>
                    </a:lnTo>
                    <a:lnTo>
                      <a:pt x="875764" y="2157211"/>
                    </a:lnTo>
                    <a:lnTo>
                      <a:pt x="856445" y="2105696"/>
                    </a:lnTo>
                    <a:lnTo>
                      <a:pt x="875764" y="2079938"/>
                    </a:lnTo>
                    <a:lnTo>
                      <a:pt x="940158" y="2079938"/>
                    </a:lnTo>
                    <a:lnTo>
                      <a:pt x="991673" y="1996225"/>
                    </a:lnTo>
                    <a:lnTo>
                      <a:pt x="1101144" y="1951149"/>
                    </a:lnTo>
                    <a:lnTo>
                      <a:pt x="1023871" y="1848118"/>
                    </a:lnTo>
                    <a:lnTo>
                      <a:pt x="1101144" y="1835239"/>
                    </a:lnTo>
                    <a:lnTo>
                      <a:pt x="1101144" y="1777284"/>
                    </a:lnTo>
                    <a:lnTo>
                      <a:pt x="1229933" y="1783724"/>
                    </a:lnTo>
                    <a:lnTo>
                      <a:pt x="1178417" y="1725769"/>
                    </a:lnTo>
                    <a:lnTo>
                      <a:pt x="1249251" y="1687132"/>
                    </a:lnTo>
                    <a:lnTo>
                      <a:pt x="1255690" y="1629177"/>
                    </a:lnTo>
                    <a:lnTo>
                      <a:pt x="1159099" y="1622738"/>
                    </a:lnTo>
                    <a:lnTo>
                      <a:pt x="1088265" y="1564783"/>
                    </a:lnTo>
                    <a:lnTo>
                      <a:pt x="1036750" y="1603420"/>
                    </a:lnTo>
                    <a:lnTo>
                      <a:pt x="978795" y="1539025"/>
                    </a:lnTo>
                    <a:lnTo>
                      <a:pt x="946597" y="1571222"/>
                    </a:lnTo>
                    <a:lnTo>
                      <a:pt x="895082" y="1571222"/>
                    </a:lnTo>
                    <a:lnTo>
                      <a:pt x="895082" y="1571222"/>
                    </a:lnTo>
                    <a:lnTo>
                      <a:pt x="824248" y="1526146"/>
                    </a:lnTo>
                    <a:lnTo>
                      <a:pt x="708338" y="1564783"/>
                    </a:lnTo>
                    <a:lnTo>
                      <a:pt x="605307" y="1487510"/>
                    </a:lnTo>
                    <a:lnTo>
                      <a:pt x="585989" y="1410237"/>
                    </a:lnTo>
                    <a:lnTo>
                      <a:pt x="585989" y="1410237"/>
                    </a:lnTo>
                    <a:lnTo>
                      <a:pt x="457200" y="1487510"/>
                    </a:lnTo>
                    <a:lnTo>
                      <a:pt x="341290" y="1493949"/>
                    </a:lnTo>
                    <a:lnTo>
                      <a:pt x="379927" y="1410237"/>
                    </a:lnTo>
                    <a:lnTo>
                      <a:pt x="386366" y="1320084"/>
                    </a:lnTo>
                    <a:lnTo>
                      <a:pt x="302654" y="1287887"/>
                    </a:lnTo>
                    <a:lnTo>
                      <a:pt x="206062" y="1365160"/>
                    </a:lnTo>
                    <a:lnTo>
                      <a:pt x="103031" y="1365160"/>
                    </a:lnTo>
                    <a:lnTo>
                      <a:pt x="38637" y="1294327"/>
                    </a:lnTo>
                    <a:lnTo>
                      <a:pt x="32197" y="1197735"/>
                    </a:lnTo>
                    <a:lnTo>
                      <a:pt x="32197" y="1133341"/>
                    </a:lnTo>
                    <a:lnTo>
                      <a:pt x="6440" y="1075386"/>
                    </a:lnTo>
                    <a:lnTo>
                      <a:pt x="0" y="1023870"/>
                    </a:lnTo>
                    <a:lnTo>
                      <a:pt x="51516" y="991673"/>
                    </a:lnTo>
                    <a:lnTo>
                      <a:pt x="32197" y="940158"/>
                    </a:lnTo>
                    <a:lnTo>
                      <a:pt x="115910" y="972355"/>
                    </a:lnTo>
                    <a:lnTo>
                      <a:pt x="160986" y="869324"/>
                    </a:lnTo>
                    <a:lnTo>
                      <a:pt x="141668" y="746975"/>
                    </a:lnTo>
                    <a:lnTo>
                      <a:pt x="167426" y="689020"/>
                    </a:lnTo>
                    <a:lnTo>
                      <a:pt x="270457" y="682580"/>
                    </a:lnTo>
                    <a:lnTo>
                      <a:pt x="321972" y="663262"/>
                    </a:lnTo>
                    <a:lnTo>
                      <a:pt x="347730" y="598868"/>
                    </a:lnTo>
                    <a:lnTo>
                      <a:pt x="399245" y="579549"/>
                    </a:lnTo>
                    <a:lnTo>
                      <a:pt x="354169" y="508715"/>
                    </a:lnTo>
                    <a:lnTo>
                      <a:pt x="302654" y="502276"/>
                    </a:lnTo>
                    <a:lnTo>
                      <a:pt x="296214" y="431442"/>
                    </a:lnTo>
                    <a:lnTo>
                      <a:pt x="379927" y="386366"/>
                    </a:lnTo>
                    <a:lnTo>
                      <a:pt x="315533" y="3155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2" name="Freeform 24"/>
              <p:cNvSpPr/>
              <p:nvPr/>
            </p:nvSpPr>
            <p:spPr>
              <a:xfrm>
                <a:off x="8198974" y="4335744"/>
                <a:ext cx="345635" cy="463762"/>
              </a:xfrm>
              <a:custGeom>
                <a:avLst/>
                <a:gdLst>
                  <a:gd name="connsiteX0" fmla="*/ 0 w 345635"/>
                  <a:gd name="connsiteY0" fmla="*/ 0 h 463762"/>
                  <a:gd name="connsiteX1" fmla="*/ 83127 w 345635"/>
                  <a:gd name="connsiteY1" fmla="*/ 39376 h 463762"/>
                  <a:gd name="connsiteX2" fmla="*/ 105003 w 345635"/>
                  <a:gd name="connsiteY2" fmla="*/ 100627 h 463762"/>
                  <a:gd name="connsiteX3" fmla="*/ 271258 w 345635"/>
                  <a:gd name="connsiteY3" fmla="*/ 214380 h 463762"/>
                  <a:gd name="connsiteX4" fmla="*/ 271258 w 345635"/>
                  <a:gd name="connsiteY4" fmla="*/ 253756 h 463762"/>
                  <a:gd name="connsiteX5" fmla="*/ 345635 w 345635"/>
                  <a:gd name="connsiteY5" fmla="*/ 341259 h 463762"/>
                  <a:gd name="connsiteX6" fmla="*/ 345635 w 345635"/>
                  <a:gd name="connsiteY6" fmla="*/ 424386 h 463762"/>
                  <a:gd name="connsiteX7" fmla="*/ 328134 w 345635"/>
                  <a:gd name="connsiteY7" fmla="*/ 463762 h 463762"/>
                  <a:gd name="connsiteX8" fmla="*/ 231882 w 345635"/>
                  <a:gd name="connsiteY8" fmla="*/ 380635 h 463762"/>
                  <a:gd name="connsiteX9" fmla="*/ 170630 w 345635"/>
                  <a:gd name="connsiteY9" fmla="*/ 297508 h 463762"/>
                  <a:gd name="connsiteX10" fmla="*/ 170630 w 345635"/>
                  <a:gd name="connsiteY10" fmla="*/ 249381 h 463762"/>
                  <a:gd name="connsiteX11" fmla="*/ 100628 w 345635"/>
                  <a:gd name="connsiteY11" fmla="*/ 201255 h 463762"/>
                  <a:gd name="connsiteX12" fmla="*/ 100628 w 345635"/>
                  <a:gd name="connsiteY12" fmla="*/ 148754 h 463762"/>
                  <a:gd name="connsiteX13" fmla="*/ 65627 w 345635"/>
                  <a:gd name="connsiteY13" fmla="*/ 113753 h 463762"/>
                  <a:gd name="connsiteX14" fmla="*/ 39376 w 345635"/>
                  <a:gd name="connsiteY14" fmla="*/ 65626 h 463762"/>
                  <a:gd name="connsiteX15" fmla="*/ 0 w 345635"/>
                  <a:gd name="connsiteY15" fmla="*/ 0 h 46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635" h="463762">
                    <a:moveTo>
                      <a:pt x="0" y="0"/>
                    </a:moveTo>
                    <a:lnTo>
                      <a:pt x="83127" y="39376"/>
                    </a:lnTo>
                    <a:lnTo>
                      <a:pt x="105003" y="100627"/>
                    </a:lnTo>
                    <a:lnTo>
                      <a:pt x="271258" y="214380"/>
                    </a:lnTo>
                    <a:lnTo>
                      <a:pt x="271258" y="253756"/>
                    </a:lnTo>
                    <a:lnTo>
                      <a:pt x="345635" y="341259"/>
                    </a:lnTo>
                    <a:lnTo>
                      <a:pt x="345635" y="424386"/>
                    </a:lnTo>
                    <a:lnTo>
                      <a:pt x="328134" y="463762"/>
                    </a:lnTo>
                    <a:lnTo>
                      <a:pt x="231882" y="380635"/>
                    </a:lnTo>
                    <a:lnTo>
                      <a:pt x="170630" y="297508"/>
                    </a:lnTo>
                    <a:lnTo>
                      <a:pt x="170630" y="249381"/>
                    </a:lnTo>
                    <a:lnTo>
                      <a:pt x="100628" y="201255"/>
                    </a:lnTo>
                    <a:lnTo>
                      <a:pt x="100628" y="148754"/>
                    </a:lnTo>
                    <a:lnTo>
                      <a:pt x="65627" y="113753"/>
                    </a:lnTo>
                    <a:lnTo>
                      <a:pt x="39376" y="6562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3" name="Freeform 25"/>
              <p:cNvSpPr/>
              <p:nvPr/>
            </p:nvSpPr>
            <p:spPr>
              <a:xfrm>
                <a:off x="8566484" y="4817007"/>
                <a:ext cx="266883" cy="91877"/>
              </a:xfrm>
              <a:custGeom>
                <a:avLst/>
                <a:gdLst>
                  <a:gd name="connsiteX0" fmla="*/ 0 w 266883"/>
                  <a:gd name="connsiteY0" fmla="*/ 21875 h 91877"/>
                  <a:gd name="connsiteX1" fmla="*/ 48127 w 266883"/>
                  <a:gd name="connsiteY1" fmla="*/ 56876 h 91877"/>
                  <a:gd name="connsiteX2" fmla="*/ 153129 w 266883"/>
                  <a:gd name="connsiteY2" fmla="*/ 61251 h 91877"/>
                  <a:gd name="connsiteX3" fmla="*/ 227506 w 266883"/>
                  <a:gd name="connsiteY3" fmla="*/ 91877 h 91877"/>
                  <a:gd name="connsiteX4" fmla="*/ 266883 w 266883"/>
                  <a:gd name="connsiteY4" fmla="*/ 91877 h 91877"/>
                  <a:gd name="connsiteX5" fmla="*/ 266883 w 266883"/>
                  <a:gd name="connsiteY5" fmla="*/ 91877 h 91877"/>
                  <a:gd name="connsiteX6" fmla="*/ 205631 w 266883"/>
                  <a:gd name="connsiteY6" fmla="*/ 35001 h 91877"/>
                  <a:gd name="connsiteX7" fmla="*/ 192505 w 266883"/>
                  <a:gd name="connsiteY7" fmla="*/ 0 h 91877"/>
                  <a:gd name="connsiteX8" fmla="*/ 105003 w 266883"/>
                  <a:gd name="connsiteY8" fmla="*/ 0 h 91877"/>
                  <a:gd name="connsiteX9" fmla="*/ 0 w 266883"/>
                  <a:gd name="connsiteY9" fmla="*/ 21875 h 9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83" h="91877">
                    <a:moveTo>
                      <a:pt x="0" y="21875"/>
                    </a:moveTo>
                    <a:lnTo>
                      <a:pt x="48127" y="56876"/>
                    </a:lnTo>
                    <a:lnTo>
                      <a:pt x="153129" y="61251"/>
                    </a:lnTo>
                    <a:lnTo>
                      <a:pt x="227506" y="91877"/>
                    </a:lnTo>
                    <a:lnTo>
                      <a:pt x="266883" y="91877"/>
                    </a:lnTo>
                    <a:lnTo>
                      <a:pt x="266883" y="91877"/>
                    </a:lnTo>
                    <a:lnTo>
                      <a:pt x="205631" y="35001"/>
                    </a:lnTo>
                    <a:lnTo>
                      <a:pt x="192505" y="0"/>
                    </a:lnTo>
                    <a:lnTo>
                      <a:pt x="105003" y="0"/>
                    </a:lnTo>
                    <a:lnTo>
                      <a:pt x="0" y="218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4" name="Freeform 26"/>
              <p:cNvSpPr/>
              <p:nvPr/>
            </p:nvSpPr>
            <p:spPr>
              <a:xfrm>
                <a:off x="8623361" y="4283242"/>
                <a:ext cx="389385" cy="437512"/>
              </a:xfrm>
              <a:custGeom>
                <a:avLst/>
                <a:gdLst>
                  <a:gd name="connsiteX0" fmla="*/ 0 w 389385"/>
                  <a:gd name="connsiteY0" fmla="*/ 218756 h 437512"/>
                  <a:gd name="connsiteX1" fmla="*/ 43751 w 389385"/>
                  <a:gd name="connsiteY1" fmla="*/ 288758 h 437512"/>
                  <a:gd name="connsiteX2" fmla="*/ 96252 w 389385"/>
                  <a:gd name="connsiteY2" fmla="*/ 415636 h 437512"/>
                  <a:gd name="connsiteX3" fmla="*/ 196880 w 389385"/>
                  <a:gd name="connsiteY3" fmla="*/ 415636 h 437512"/>
                  <a:gd name="connsiteX4" fmla="*/ 258132 w 389385"/>
                  <a:gd name="connsiteY4" fmla="*/ 437512 h 437512"/>
                  <a:gd name="connsiteX5" fmla="*/ 284383 w 389385"/>
                  <a:gd name="connsiteY5" fmla="*/ 385011 h 437512"/>
                  <a:gd name="connsiteX6" fmla="*/ 288758 w 389385"/>
                  <a:gd name="connsiteY6" fmla="*/ 306258 h 437512"/>
                  <a:gd name="connsiteX7" fmla="*/ 389385 w 389385"/>
                  <a:gd name="connsiteY7" fmla="*/ 227506 h 437512"/>
                  <a:gd name="connsiteX8" fmla="*/ 345634 w 389385"/>
                  <a:gd name="connsiteY8" fmla="*/ 188130 h 437512"/>
                  <a:gd name="connsiteX9" fmla="*/ 345634 w 389385"/>
                  <a:gd name="connsiteY9" fmla="*/ 113753 h 437512"/>
                  <a:gd name="connsiteX10" fmla="*/ 385010 w 389385"/>
                  <a:gd name="connsiteY10" fmla="*/ 65627 h 437512"/>
                  <a:gd name="connsiteX11" fmla="*/ 345634 w 389385"/>
                  <a:gd name="connsiteY11" fmla="*/ 52502 h 437512"/>
                  <a:gd name="connsiteX12" fmla="*/ 315008 w 389385"/>
                  <a:gd name="connsiteY12" fmla="*/ 0 h 437512"/>
                  <a:gd name="connsiteX13" fmla="*/ 262507 w 389385"/>
                  <a:gd name="connsiteY13" fmla="*/ 74377 h 437512"/>
                  <a:gd name="connsiteX14" fmla="*/ 205630 w 389385"/>
                  <a:gd name="connsiteY14" fmla="*/ 161880 h 437512"/>
                  <a:gd name="connsiteX15" fmla="*/ 161879 w 389385"/>
                  <a:gd name="connsiteY15" fmla="*/ 157504 h 437512"/>
                  <a:gd name="connsiteX16" fmla="*/ 113753 w 389385"/>
                  <a:gd name="connsiteY16" fmla="*/ 210006 h 437512"/>
                  <a:gd name="connsiteX17" fmla="*/ 74377 w 389385"/>
                  <a:gd name="connsiteY17" fmla="*/ 218756 h 437512"/>
                  <a:gd name="connsiteX18" fmla="*/ 0 w 389385"/>
                  <a:gd name="connsiteY18" fmla="*/ 218756 h 43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85" h="437512">
                    <a:moveTo>
                      <a:pt x="0" y="218756"/>
                    </a:moveTo>
                    <a:lnTo>
                      <a:pt x="43751" y="288758"/>
                    </a:lnTo>
                    <a:lnTo>
                      <a:pt x="96252" y="415636"/>
                    </a:lnTo>
                    <a:lnTo>
                      <a:pt x="196880" y="415636"/>
                    </a:lnTo>
                    <a:lnTo>
                      <a:pt x="258132" y="437512"/>
                    </a:lnTo>
                    <a:lnTo>
                      <a:pt x="284383" y="385011"/>
                    </a:lnTo>
                    <a:lnTo>
                      <a:pt x="288758" y="306258"/>
                    </a:lnTo>
                    <a:lnTo>
                      <a:pt x="389385" y="227506"/>
                    </a:lnTo>
                    <a:lnTo>
                      <a:pt x="345634" y="188130"/>
                    </a:lnTo>
                    <a:lnTo>
                      <a:pt x="345634" y="113753"/>
                    </a:lnTo>
                    <a:lnTo>
                      <a:pt x="385010" y="65627"/>
                    </a:lnTo>
                    <a:lnTo>
                      <a:pt x="345634" y="52502"/>
                    </a:lnTo>
                    <a:lnTo>
                      <a:pt x="315008" y="0"/>
                    </a:lnTo>
                    <a:lnTo>
                      <a:pt x="262507" y="74377"/>
                    </a:lnTo>
                    <a:lnTo>
                      <a:pt x="205630" y="161880"/>
                    </a:lnTo>
                    <a:lnTo>
                      <a:pt x="161879" y="157504"/>
                    </a:lnTo>
                    <a:lnTo>
                      <a:pt x="113753" y="210006"/>
                    </a:lnTo>
                    <a:lnTo>
                      <a:pt x="74377" y="218756"/>
                    </a:lnTo>
                    <a:lnTo>
                      <a:pt x="0" y="2187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5" name="Freeform 27"/>
              <p:cNvSpPr/>
              <p:nvPr/>
            </p:nvSpPr>
            <p:spPr>
              <a:xfrm>
                <a:off x="9012746" y="4484498"/>
                <a:ext cx="227507" cy="301883"/>
              </a:xfrm>
              <a:custGeom>
                <a:avLst/>
                <a:gdLst>
                  <a:gd name="connsiteX0" fmla="*/ 0 w 227507"/>
                  <a:gd name="connsiteY0" fmla="*/ 301883 h 301883"/>
                  <a:gd name="connsiteX1" fmla="*/ 56877 w 227507"/>
                  <a:gd name="connsiteY1" fmla="*/ 288758 h 301883"/>
                  <a:gd name="connsiteX2" fmla="*/ 56877 w 227507"/>
                  <a:gd name="connsiteY2" fmla="*/ 236256 h 301883"/>
                  <a:gd name="connsiteX3" fmla="*/ 74377 w 227507"/>
                  <a:gd name="connsiteY3" fmla="*/ 183755 h 301883"/>
                  <a:gd name="connsiteX4" fmla="*/ 109378 w 227507"/>
                  <a:gd name="connsiteY4" fmla="*/ 284382 h 301883"/>
                  <a:gd name="connsiteX5" fmla="*/ 148754 w 227507"/>
                  <a:gd name="connsiteY5" fmla="*/ 284382 h 301883"/>
                  <a:gd name="connsiteX6" fmla="*/ 179380 w 227507"/>
                  <a:gd name="connsiteY6" fmla="*/ 258132 h 301883"/>
                  <a:gd name="connsiteX7" fmla="*/ 131254 w 227507"/>
                  <a:gd name="connsiteY7" fmla="*/ 214380 h 301883"/>
                  <a:gd name="connsiteX8" fmla="*/ 105003 w 227507"/>
                  <a:gd name="connsiteY8" fmla="*/ 175004 h 301883"/>
                  <a:gd name="connsiteX9" fmla="*/ 153130 w 227507"/>
                  <a:gd name="connsiteY9" fmla="*/ 131253 h 301883"/>
                  <a:gd name="connsiteX10" fmla="*/ 153130 w 227507"/>
                  <a:gd name="connsiteY10" fmla="*/ 131253 h 301883"/>
                  <a:gd name="connsiteX11" fmla="*/ 65627 w 227507"/>
                  <a:gd name="connsiteY11" fmla="*/ 140003 h 301883"/>
                  <a:gd name="connsiteX12" fmla="*/ 56877 w 227507"/>
                  <a:gd name="connsiteY12" fmla="*/ 105002 h 301883"/>
                  <a:gd name="connsiteX13" fmla="*/ 74377 w 227507"/>
                  <a:gd name="connsiteY13" fmla="*/ 52501 h 301883"/>
                  <a:gd name="connsiteX14" fmla="*/ 161880 w 227507"/>
                  <a:gd name="connsiteY14" fmla="*/ 65626 h 301883"/>
                  <a:gd name="connsiteX15" fmla="*/ 214381 w 227507"/>
                  <a:gd name="connsiteY15" fmla="*/ 52501 h 301883"/>
                  <a:gd name="connsiteX16" fmla="*/ 227507 w 227507"/>
                  <a:gd name="connsiteY16" fmla="*/ 17500 h 301883"/>
                  <a:gd name="connsiteX17" fmla="*/ 210006 w 227507"/>
                  <a:gd name="connsiteY17" fmla="*/ 0 h 301883"/>
                  <a:gd name="connsiteX18" fmla="*/ 183755 w 227507"/>
                  <a:gd name="connsiteY18" fmla="*/ 43751 h 301883"/>
                  <a:gd name="connsiteX19" fmla="*/ 105003 w 227507"/>
                  <a:gd name="connsiteY19" fmla="*/ 43751 h 301883"/>
                  <a:gd name="connsiteX20" fmla="*/ 61252 w 227507"/>
                  <a:gd name="connsiteY20" fmla="*/ 26250 h 301883"/>
                  <a:gd name="connsiteX21" fmla="*/ 35001 w 227507"/>
                  <a:gd name="connsiteY21" fmla="*/ 100627 h 301883"/>
                  <a:gd name="connsiteX22" fmla="*/ 0 w 227507"/>
                  <a:gd name="connsiteY22" fmla="*/ 170629 h 301883"/>
                  <a:gd name="connsiteX23" fmla="*/ 21876 w 227507"/>
                  <a:gd name="connsiteY23" fmla="*/ 227506 h 301883"/>
                  <a:gd name="connsiteX24" fmla="*/ 0 w 227507"/>
                  <a:gd name="connsiteY24" fmla="*/ 301883 h 30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507" h="301883">
                    <a:moveTo>
                      <a:pt x="0" y="301883"/>
                    </a:moveTo>
                    <a:lnTo>
                      <a:pt x="56877" y="288758"/>
                    </a:lnTo>
                    <a:lnTo>
                      <a:pt x="56877" y="236256"/>
                    </a:lnTo>
                    <a:lnTo>
                      <a:pt x="74377" y="183755"/>
                    </a:lnTo>
                    <a:lnTo>
                      <a:pt x="109378" y="284382"/>
                    </a:lnTo>
                    <a:lnTo>
                      <a:pt x="148754" y="284382"/>
                    </a:lnTo>
                    <a:lnTo>
                      <a:pt x="179380" y="258132"/>
                    </a:lnTo>
                    <a:lnTo>
                      <a:pt x="131254" y="214380"/>
                    </a:lnTo>
                    <a:lnTo>
                      <a:pt x="105003" y="175004"/>
                    </a:lnTo>
                    <a:lnTo>
                      <a:pt x="153130" y="131253"/>
                    </a:lnTo>
                    <a:lnTo>
                      <a:pt x="153130" y="131253"/>
                    </a:lnTo>
                    <a:lnTo>
                      <a:pt x="65627" y="140003"/>
                    </a:lnTo>
                    <a:lnTo>
                      <a:pt x="56877" y="105002"/>
                    </a:lnTo>
                    <a:lnTo>
                      <a:pt x="74377" y="52501"/>
                    </a:lnTo>
                    <a:lnTo>
                      <a:pt x="161880" y="65626"/>
                    </a:lnTo>
                    <a:lnTo>
                      <a:pt x="214381" y="52501"/>
                    </a:lnTo>
                    <a:lnTo>
                      <a:pt x="227507" y="17500"/>
                    </a:lnTo>
                    <a:lnTo>
                      <a:pt x="210006" y="0"/>
                    </a:lnTo>
                    <a:lnTo>
                      <a:pt x="183755" y="43751"/>
                    </a:lnTo>
                    <a:lnTo>
                      <a:pt x="105003" y="43751"/>
                    </a:lnTo>
                    <a:lnTo>
                      <a:pt x="61252" y="26250"/>
                    </a:lnTo>
                    <a:lnTo>
                      <a:pt x="35001" y="100627"/>
                    </a:lnTo>
                    <a:lnTo>
                      <a:pt x="0" y="170629"/>
                    </a:lnTo>
                    <a:lnTo>
                      <a:pt x="21876" y="227506"/>
                    </a:lnTo>
                    <a:lnTo>
                      <a:pt x="0" y="301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6" name="Freeform 28"/>
              <p:cNvSpPr/>
              <p:nvPr/>
            </p:nvSpPr>
            <p:spPr>
              <a:xfrm>
                <a:off x="9419633" y="4532624"/>
                <a:ext cx="363134" cy="341259"/>
              </a:xfrm>
              <a:custGeom>
                <a:avLst/>
                <a:gdLst>
                  <a:gd name="connsiteX0" fmla="*/ 0 w 363134"/>
                  <a:gd name="connsiteY0" fmla="*/ 61252 h 341259"/>
                  <a:gd name="connsiteX1" fmla="*/ 83127 w 363134"/>
                  <a:gd name="connsiteY1" fmla="*/ 70002 h 341259"/>
                  <a:gd name="connsiteX2" fmla="*/ 61251 w 363134"/>
                  <a:gd name="connsiteY2" fmla="*/ 157504 h 341259"/>
                  <a:gd name="connsiteX3" fmla="*/ 144378 w 363134"/>
                  <a:gd name="connsiteY3" fmla="*/ 179380 h 341259"/>
                  <a:gd name="connsiteX4" fmla="*/ 183755 w 363134"/>
                  <a:gd name="connsiteY4" fmla="*/ 170630 h 341259"/>
                  <a:gd name="connsiteX5" fmla="*/ 280007 w 363134"/>
                  <a:gd name="connsiteY5" fmla="*/ 227506 h 341259"/>
                  <a:gd name="connsiteX6" fmla="*/ 280007 w 363134"/>
                  <a:gd name="connsiteY6" fmla="*/ 275632 h 341259"/>
                  <a:gd name="connsiteX7" fmla="*/ 245006 w 363134"/>
                  <a:gd name="connsiteY7" fmla="*/ 341259 h 341259"/>
                  <a:gd name="connsiteX8" fmla="*/ 354384 w 363134"/>
                  <a:gd name="connsiteY8" fmla="*/ 306258 h 341259"/>
                  <a:gd name="connsiteX9" fmla="*/ 363134 w 363134"/>
                  <a:gd name="connsiteY9" fmla="*/ 113753 h 341259"/>
                  <a:gd name="connsiteX10" fmla="*/ 297508 w 363134"/>
                  <a:gd name="connsiteY10" fmla="*/ 105003 h 341259"/>
                  <a:gd name="connsiteX11" fmla="*/ 253756 w 363134"/>
                  <a:gd name="connsiteY11" fmla="*/ 56876 h 341259"/>
                  <a:gd name="connsiteX12" fmla="*/ 210005 w 363134"/>
                  <a:gd name="connsiteY12" fmla="*/ 96253 h 341259"/>
                  <a:gd name="connsiteX13" fmla="*/ 201255 w 363134"/>
                  <a:gd name="connsiteY13" fmla="*/ 140004 h 341259"/>
                  <a:gd name="connsiteX14" fmla="*/ 135628 w 363134"/>
                  <a:gd name="connsiteY14" fmla="*/ 122503 h 341259"/>
                  <a:gd name="connsiteX15" fmla="*/ 131253 w 363134"/>
                  <a:gd name="connsiteY15" fmla="*/ 35001 h 341259"/>
                  <a:gd name="connsiteX16" fmla="*/ 91877 w 363134"/>
                  <a:gd name="connsiteY16" fmla="*/ 0 h 341259"/>
                  <a:gd name="connsiteX17" fmla="*/ 0 w 363134"/>
                  <a:gd name="connsiteY17" fmla="*/ 61252 h 3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134" h="341259">
                    <a:moveTo>
                      <a:pt x="0" y="61252"/>
                    </a:moveTo>
                    <a:lnTo>
                      <a:pt x="83127" y="70002"/>
                    </a:lnTo>
                    <a:lnTo>
                      <a:pt x="61251" y="157504"/>
                    </a:lnTo>
                    <a:lnTo>
                      <a:pt x="144378" y="179380"/>
                    </a:lnTo>
                    <a:lnTo>
                      <a:pt x="183755" y="170630"/>
                    </a:lnTo>
                    <a:lnTo>
                      <a:pt x="280007" y="227506"/>
                    </a:lnTo>
                    <a:lnTo>
                      <a:pt x="280007" y="275632"/>
                    </a:lnTo>
                    <a:lnTo>
                      <a:pt x="245006" y="341259"/>
                    </a:lnTo>
                    <a:lnTo>
                      <a:pt x="354384" y="306258"/>
                    </a:lnTo>
                    <a:lnTo>
                      <a:pt x="363134" y="113753"/>
                    </a:lnTo>
                    <a:lnTo>
                      <a:pt x="297508" y="105003"/>
                    </a:lnTo>
                    <a:lnTo>
                      <a:pt x="253756" y="56876"/>
                    </a:lnTo>
                    <a:lnTo>
                      <a:pt x="210005" y="96253"/>
                    </a:lnTo>
                    <a:lnTo>
                      <a:pt x="201255" y="140004"/>
                    </a:lnTo>
                    <a:lnTo>
                      <a:pt x="135628" y="122503"/>
                    </a:lnTo>
                    <a:lnTo>
                      <a:pt x="131253" y="35001"/>
                    </a:lnTo>
                    <a:lnTo>
                      <a:pt x="91877" y="0"/>
                    </a:lnTo>
                    <a:lnTo>
                      <a:pt x="0" y="612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7" name="Freeform 29"/>
              <p:cNvSpPr/>
              <p:nvPr/>
            </p:nvSpPr>
            <p:spPr>
              <a:xfrm>
                <a:off x="8977745" y="3810729"/>
                <a:ext cx="218756" cy="271258"/>
              </a:xfrm>
              <a:custGeom>
                <a:avLst/>
                <a:gdLst>
                  <a:gd name="connsiteX0" fmla="*/ 13126 w 218756"/>
                  <a:gd name="connsiteY0" fmla="*/ 4375 h 271258"/>
                  <a:gd name="connsiteX1" fmla="*/ 39377 w 218756"/>
                  <a:gd name="connsiteY1" fmla="*/ 105003 h 271258"/>
                  <a:gd name="connsiteX2" fmla="*/ 0 w 218756"/>
                  <a:gd name="connsiteY2" fmla="*/ 153129 h 271258"/>
                  <a:gd name="connsiteX3" fmla="*/ 61252 w 218756"/>
                  <a:gd name="connsiteY3" fmla="*/ 192505 h 271258"/>
                  <a:gd name="connsiteX4" fmla="*/ 166255 w 218756"/>
                  <a:gd name="connsiteY4" fmla="*/ 214381 h 271258"/>
                  <a:gd name="connsiteX5" fmla="*/ 196881 w 218756"/>
                  <a:gd name="connsiteY5" fmla="*/ 271258 h 271258"/>
                  <a:gd name="connsiteX6" fmla="*/ 218756 w 218756"/>
                  <a:gd name="connsiteY6" fmla="*/ 245007 h 271258"/>
                  <a:gd name="connsiteX7" fmla="*/ 188131 w 218756"/>
                  <a:gd name="connsiteY7" fmla="*/ 183755 h 271258"/>
                  <a:gd name="connsiteX8" fmla="*/ 105003 w 218756"/>
                  <a:gd name="connsiteY8" fmla="*/ 157504 h 271258"/>
                  <a:gd name="connsiteX9" fmla="*/ 109378 w 218756"/>
                  <a:gd name="connsiteY9" fmla="*/ 78752 h 271258"/>
                  <a:gd name="connsiteX10" fmla="*/ 87503 w 218756"/>
                  <a:gd name="connsiteY10" fmla="*/ 0 h 271258"/>
                  <a:gd name="connsiteX11" fmla="*/ 13126 w 218756"/>
                  <a:gd name="connsiteY11" fmla="*/ 4375 h 27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756" h="271258">
                    <a:moveTo>
                      <a:pt x="13126" y="4375"/>
                    </a:moveTo>
                    <a:lnTo>
                      <a:pt x="39377" y="105003"/>
                    </a:lnTo>
                    <a:lnTo>
                      <a:pt x="0" y="153129"/>
                    </a:lnTo>
                    <a:lnTo>
                      <a:pt x="61252" y="192505"/>
                    </a:lnTo>
                    <a:lnTo>
                      <a:pt x="166255" y="214381"/>
                    </a:lnTo>
                    <a:lnTo>
                      <a:pt x="196881" y="271258"/>
                    </a:lnTo>
                    <a:lnTo>
                      <a:pt x="218756" y="245007"/>
                    </a:lnTo>
                    <a:lnTo>
                      <a:pt x="188131" y="183755"/>
                    </a:lnTo>
                    <a:lnTo>
                      <a:pt x="105003" y="157504"/>
                    </a:lnTo>
                    <a:lnTo>
                      <a:pt x="109378" y="78752"/>
                    </a:lnTo>
                    <a:lnTo>
                      <a:pt x="87503" y="0"/>
                    </a:lnTo>
                    <a:lnTo>
                      <a:pt x="13126" y="43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8" name="Freeform 30"/>
              <p:cNvSpPr/>
              <p:nvPr/>
            </p:nvSpPr>
            <p:spPr>
              <a:xfrm>
                <a:off x="8933994" y="3587598"/>
                <a:ext cx="109378" cy="91878"/>
              </a:xfrm>
              <a:custGeom>
                <a:avLst/>
                <a:gdLst>
                  <a:gd name="connsiteX0" fmla="*/ 39376 w 109378"/>
                  <a:gd name="connsiteY0" fmla="*/ 0 h 91878"/>
                  <a:gd name="connsiteX1" fmla="*/ 0 w 109378"/>
                  <a:gd name="connsiteY1" fmla="*/ 83127 h 91878"/>
                  <a:gd name="connsiteX2" fmla="*/ 52502 w 109378"/>
                  <a:gd name="connsiteY2" fmla="*/ 91878 h 91878"/>
                  <a:gd name="connsiteX3" fmla="*/ 109378 w 109378"/>
                  <a:gd name="connsiteY3" fmla="*/ 21876 h 91878"/>
                  <a:gd name="connsiteX4" fmla="*/ 39376 w 109378"/>
                  <a:gd name="connsiteY4" fmla="*/ 0 h 91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78" h="91878">
                    <a:moveTo>
                      <a:pt x="39376" y="0"/>
                    </a:moveTo>
                    <a:lnTo>
                      <a:pt x="0" y="83127"/>
                    </a:lnTo>
                    <a:lnTo>
                      <a:pt x="52502" y="91878"/>
                    </a:lnTo>
                    <a:lnTo>
                      <a:pt x="109378" y="21876"/>
                    </a:lnTo>
                    <a:lnTo>
                      <a:pt x="3937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9" name="Freeform 31"/>
              <p:cNvSpPr/>
              <p:nvPr/>
            </p:nvSpPr>
            <p:spPr>
              <a:xfrm>
                <a:off x="9108999" y="4081987"/>
                <a:ext cx="83127" cy="140003"/>
              </a:xfrm>
              <a:custGeom>
                <a:avLst/>
                <a:gdLst>
                  <a:gd name="connsiteX0" fmla="*/ 0 w 83127"/>
                  <a:gd name="connsiteY0" fmla="*/ 0 h 140003"/>
                  <a:gd name="connsiteX1" fmla="*/ 83127 w 83127"/>
                  <a:gd name="connsiteY1" fmla="*/ 70002 h 140003"/>
                  <a:gd name="connsiteX2" fmla="*/ 83127 w 83127"/>
                  <a:gd name="connsiteY2" fmla="*/ 70002 h 140003"/>
                  <a:gd name="connsiteX3" fmla="*/ 30626 w 83127"/>
                  <a:gd name="connsiteY3" fmla="*/ 140003 h 140003"/>
                  <a:gd name="connsiteX4" fmla="*/ 8750 w 83127"/>
                  <a:gd name="connsiteY4" fmla="*/ 61251 h 140003"/>
                  <a:gd name="connsiteX5" fmla="*/ 0 w 83127"/>
                  <a:gd name="connsiteY5" fmla="*/ 0 h 1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27" h="140003">
                    <a:moveTo>
                      <a:pt x="0" y="0"/>
                    </a:moveTo>
                    <a:lnTo>
                      <a:pt x="83127" y="70002"/>
                    </a:lnTo>
                    <a:lnTo>
                      <a:pt x="83127" y="70002"/>
                    </a:lnTo>
                    <a:lnTo>
                      <a:pt x="30626" y="140003"/>
                    </a:lnTo>
                    <a:lnTo>
                      <a:pt x="8750" y="612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0" name="Freeform 32"/>
              <p:cNvSpPr/>
              <p:nvPr/>
            </p:nvSpPr>
            <p:spPr>
              <a:xfrm>
                <a:off x="9130875" y="4186989"/>
                <a:ext cx="179380" cy="148755"/>
              </a:xfrm>
              <a:custGeom>
                <a:avLst/>
                <a:gdLst>
                  <a:gd name="connsiteX0" fmla="*/ 109378 w 179380"/>
                  <a:gd name="connsiteY0" fmla="*/ 148755 h 148755"/>
                  <a:gd name="connsiteX1" fmla="*/ 179380 w 179380"/>
                  <a:gd name="connsiteY1" fmla="*/ 105003 h 148755"/>
                  <a:gd name="connsiteX2" fmla="*/ 140003 w 179380"/>
                  <a:gd name="connsiteY2" fmla="*/ 43752 h 148755"/>
                  <a:gd name="connsiteX3" fmla="*/ 131253 w 179380"/>
                  <a:gd name="connsiteY3" fmla="*/ 0 h 148755"/>
                  <a:gd name="connsiteX4" fmla="*/ 70002 w 179380"/>
                  <a:gd name="connsiteY4" fmla="*/ 48127 h 148755"/>
                  <a:gd name="connsiteX5" fmla="*/ 0 w 179380"/>
                  <a:gd name="connsiteY5" fmla="*/ 83128 h 148755"/>
                  <a:gd name="connsiteX6" fmla="*/ 21875 w 179380"/>
                  <a:gd name="connsiteY6" fmla="*/ 113754 h 148755"/>
                  <a:gd name="connsiteX7" fmla="*/ 83127 w 179380"/>
                  <a:gd name="connsiteY7" fmla="*/ 96253 h 148755"/>
                  <a:gd name="connsiteX8" fmla="*/ 109378 w 179380"/>
                  <a:gd name="connsiteY8" fmla="*/ 148755 h 14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0" h="148755">
                    <a:moveTo>
                      <a:pt x="109378" y="148755"/>
                    </a:moveTo>
                    <a:lnTo>
                      <a:pt x="179380" y="105003"/>
                    </a:lnTo>
                    <a:lnTo>
                      <a:pt x="140003" y="43752"/>
                    </a:lnTo>
                    <a:lnTo>
                      <a:pt x="131253" y="0"/>
                    </a:lnTo>
                    <a:lnTo>
                      <a:pt x="70002" y="48127"/>
                    </a:lnTo>
                    <a:lnTo>
                      <a:pt x="0" y="83128"/>
                    </a:lnTo>
                    <a:lnTo>
                      <a:pt x="21875" y="113754"/>
                    </a:lnTo>
                    <a:lnTo>
                      <a:pt x="83127" y="96253"/>
                    </a:lnTo>
                    <a:lnTo>
                      <a:pt x="109378" y="1487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1" name="Freeform 33"/>
              <p:cNvSpPr/>
              <p:nvPr/>
            </p:nvSpPr>
            <p:spPr>
              <a:xfrm>
                <a:off x="8601485" y="3762603"/>
                <a:ext cx="122504" cy="78752"/>
              </a:xfrm>
              <a:custGeom>
                <a:avLst/>
                <a:gdLst>
                  <a:gd name="connsiteX0" fmla="*/ 74377 w 122504"/>
                  <a:gd name="connsiteY0" fmla="*/ 0 h 78752"/>
                  <a:gd name="connsiteX1" fmla="*/ 0 w 122504"/>
                  <a:gd name="connsiteY1" fmla="*/ 35001 h 78752"/>
                  <a:gd name="connsiteX2" fmla="*/ 17501 w 122504"/>
                  <a:gd name="connsiteY2" fmla="*/ 78752 h 78752"/>
                  <a:gd name="connsiteX3" fmla="*/ 74377 w 122504"/>
                  <a:gd name="connsiteY3" fmla="*/ 56876 h 78752"/>
                  <a:gd name="connsiteX4" fmla="*/ 122504 w 122504"/>
                  <a:gd name="connsiteY4" fmla="*/ 43751 h 78752"/>
                  <a:gd name="connsiteX5" fmla="*/ 74377 w 122504"/>
                  <a:gd name="connsiteY5" fmla="*/ 0 h 7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04" h="78752">
                    <a:moveTo>
                      <a:pt x="74377" y="0"/>
                    </a:moveTo>
                    <a:lnTo>
                      <a:pt x="0" y="35001"/>
                    </a:lnTo>
                    <a:lnTo>
                      <a:pt x="17501" y="78752"/>
                    </a:lnTo>
                    <a:lnTo>
                      <a:pt x="74377" y="56876"/>
                    </a:lnTo>
                    <a:lnTo>
                      <a:pt x="122504" y="43751"/>
                    </a:lnTo>
                    <a:lnTo>
                      <a:pt x="743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2" name="Freeform 34"/>
              <p:cNvSpPr/>
              <p:nvPr/>
            </p:nvSpPr>
            <p:spPr>
              <a:xfrm>
                <a:off x="7625833" y="4191365"/>
                <a:ext cx="109378" cy="135628"/>
              </a:xfrm>
              <a:custGeom>
                <a:avLst/>
                <a:gdLst>
                  <a:gd name="connsiteX0" fmla="*/ 13126 w 109378"/>
                  <a:gd name="connsiteY0" fmla="*/ 0 h 135628"/>
                  <a:gd name="connsiteX1" fmla="*/ 0 w 109378"/>
                  <a:gd name="connsiteY1" fmla="*/ 118128 h 135628"/>
                  <a:gd name="connsiteX2" fmla="*/ 65627 w 109378"/>
                  <a:gd name="connsiteY2" fmla="*/ 135628 h 135628"/>
                  <a:gd name="connsiteX3" fmla="*/ 109378 w 109378"/>
                  <a:gd name="connsiteY3" fmla="*/ 105002 h 135628"/>
                  <a:gd name="connsiteX4" fmla="*/ 65627 w 109378"/>
                  <a:gd name="connsiteY4" fmla="*/ 74377 h 135628"/>
                  <a:gd name="connsiteX5" fmla="*/ 65627 w 109378"/>
                  <a:gd name="connsiteY5" fmla="*/ 17500 h 135628"/>
                  <a:gd name="connsiteX6" fmla="*/ 13126 w 109378"/>
                  <a:gd name="connsiteY6" fmla="*/ 0 h 13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78" h="135628">
                    <a:moveTo>
                      <a:pt x="13126" y="0"/>
                    </a:moveTo>
                    <a:lnTo>
                      <a:pt x="0" y="118128"/>
                    </a:lnTo>
                    <a:lnTo>
                      <a:pt x="65627" y="135628"/>
                    </a:lnTo>
                    <a:lnTo>
                      <a:pt x="109378" y="105002"/>
                    </a:lnTo>
                    <a:lnTo>
                      <a:pt x="65627" y="74377"/>
                    </a:lnTo>
                    <a:lnTo>
                      <a:pt x="65627" y="17500"/>
                    </a:lnTo>
                    <a:lnTo>
                      <a:pt x="1312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3" name="Freeform 35"/>
              <p:cNvSpPr/>
              <p:nvPr/>
            </p:nvSpPr>
            <p:spPr>
              <a:xfrm>
                <a:off x="8907744" y="4865133"/>
                <a:ext cx="245006" cy="61252"/>
              </a:xfrm>
              <a:custGeom>
                <a:avLst/>
                <a:gdLst>
                  <a:gd name="connsiteX0" fmla="*/ 0 w 245006"/>
                  <a:gd name="connsiteY0" fmla="*/ 35001 h 61252"/>
                  <a:gd name="connsiteX1" fmla="*/ 109378 w 245006"/>
                  <a:gd name="connsiteY1" fmla="*/ 35001 h 61252"/>
                  <a:gd name="connsiteX2" fmla="*/ 188130 w 245006"/>
                  <a:gd name="connsiteY2" fmla="*/ 61252 h 61252"/>
                  <a:gd name="connsiteX3" fmla="*/ 245006 w 245006"/>
                  <a:gd name="connsiteY3" fmla="*/ 35001 h 61252"/>
                  <a:gd name="connsiteX4" fmla="*/ 245006 w 245006"/>
                  <a:gd name="connsiteY4" fmla="*/ 35001 h 61252"/>
                  <a:gd name="connsiteX5" fmla="*/ 179379 w 245006"/>
                  <a:gd name="connsiteY5" fmla="*/ 30626 h 61252"/>
                  <a:gd name="connsiteX6" fmla="*/ 131253 w 245006"/>
                  <a:gd name="connsiteY6" fmla="*/ 0 h 61252"/>
                  <a:gd name="connsiteX7" fmla="*/ 78752 w 245006"/>
                  <a:gd name="connsiteY7" fmla="*/ 4375 h 61252"/>
                  <a:gd name="connsiteX8" fmla="*/ 0 w 245006"/>
                  <a:gd name="connsiteY8" fmla="*/ 35001 h 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06" h="61252">
                    <a:moveTo>
                      <a:pt x="0" y="35001"/>
                    </a:moveTo>
                    <a:lnTo>
                      <a:pt x="109378" y="35001"/>
                    </a:lnTo>
                    <a:lnTo>
                      <a:pt x="188130" y="61252"/>
                    </a:lnTo>
                    <a:lnTo>
                      <a:pt x="245006" y="35001"/>
                    </a:lnTo>
                    <a:lnTo>
                      <a:pt x="245006" y="35001"/>
                    </a:lnTo>
                    <a:lnTo>
                      <a:pt x="179379" y="30626"/>
                    </a:lnTo>
                    <a:lnTo>
                      <a:pt x="131253" y="0"/>
                    </a:lnTo>
                    <a:lnTo>
                      <a:pt x="78752" y="4375"/>
                    </a:lnTo>
                    <a:lnTo>
                      <a:pt x="0" y="35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4" name="Freeform 36"/>
              <p:cNvSpPr/>
              <p:nvPr/>
            </p:nvSpPr>
            <p:spPr>
              <a:xfrm>
                <a:off x="9214002" y="4882633"/>
                <a:ext cx="118128" cy="83128"/>
              </a:xfrm>
              <a:custGeom>
                <a:avLst/>
                <a:gdLst>
                  <a:gd name="connsiteX0" fmla="*/ 0 w 118128"/>
                  <a:gd name="connsiteY0" fmla="*/ 83128 h 83128"/>
                  <a:gd name="connsiteX1" fmla="*/ 83127 w 118128"/>
                  <a:gd name="connsiteY1" fmla="*/ 35001 h 83128"/>
                  <a:gd name="connsiteX2" fmla="*/ 118128 w 118128"/>
                  <a:gd name="connsiteY2" fmla="*/ 13126 h 83128"/>
                  <a:gd name="connsiteX3" fmla="*/ 87502 w 118128"/>
                  <a:gd name="connsiteY3" fmla="*/ 0 h 83128"/>
                  <a:gd name="connsiteX4" fmla="*/ 30626 w 118128"/>
                  <a:gd name="connsiteY4" fmla="*/ 21876 h 83128"/>
                  <a:gd name="connsiteX5" fmla="*/ 0 w 118128"/>
                  <a:gd name="connsiteY5" fmla="*/ 83128 h 8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28" h="83128">
                    <a:moveTo>
                      <a:pt x="0" y="83128"/>
                    </a:moveTo>
                    <a:lnTo>
                      <a:pt x="83127" y="35001"/>
                    </a:lnTo>
                    <a:lnTo>
                      <a:pt x="118128" y="13126"/>
                    </a:lnTo>
                    <a:lnTo>
                      <a:pt x="87502" y="0"/>
                    </a:lnTo>
                    <a:cubicBezTo>
                      <a:pt x="36311" y="18615"/>
                      <a:pt x="54644" y="9867"/>
                      <a:pt x="30626" y="21876"/>
                    </a:cubicBezTo>
                    <a:lnTo>
                      <a:pt x="0" y="831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5" name="Freeform 37"/>
              <p:cNvSpPr/>
              <p:nvPr/>
            </p:nvSpPr>
            <p:spPr>
              <a:xfrm>
                <a:off x="9345256" y="4663878"/>
                <a:ext cx="113753" cy="56876"/>
              </a:xfrm>
              <a:custGeom>
                <a:avLst/>
                <a:gdLst>
                  <a:gd name="connsiteX0" fmla="*/ 0 w 113753"/>
                  <a:gd name="connsiteY0" fmla="*/ 0 h 56876"/>
                  <a:gd name="connsiteX1" fmla="*/ 78752 w 113753"/>
                  <a:gd name="connsiteY1" fmla="*/ 4375 h 56876"/>
                  <a:gd name="connsiteX2" fmla="*/ 113753 w 113753"/>
                  <a:gd name="connsiteY2" fmla="*/ 56876 h 56876"/>
                  <a:gd name="connsiteX3" fmla="*/ 17500 w 113753"/>
                  <a:gd name="connsiteY3" fmla="*/ 52501 h 56876"/>
                  <a:gd name="connsiteX4" fmla="*/ 0 w 113753"/>
                  <a:gd name="connsiteY4" fmla="*/ 0 h 5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53" h="56876">
                    <a:moveTo>
                      <a:pt x="0" y="0"/>
                    </a:moveTo>
                    <a:lnTo>
                      <a:pt x="78752" y="4375"/>
                    </a:lnTo>
                    <a:lnTo>
                      <a:pt x="113753" y="56876"/>
                    </a:lnTo>
                    <a:lnTo>
                      <a:pt x="17500" y="5250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6" name="Freeform 38"/>
              <p:cNvSpPr/>
              <p:nvPr/>
            </p:nvSpPr>
            <p:spPr>
              <a:xfrm>
                <a:off x="9183376" y="2922580"/>
                <a:ext cx="341259" cy="420011"/>
              </a:xfrm>
              <a:custGeom>
                <a:avLst/>
                <a:gdLst>
                  <a:gd name="connsiteX0" fmla="*/ 74377 w 341259"/>
                  <a:gd name="connsiteY0" fmla="*/ 420011 h 420011"/>
                  <a:gd name="connsiteX1" fmla="*/ 65627 w 341259"/>
                  <a:gd name="connsiteY1" fmla="*/ 301883 h 420011"/>
                  <a:gd name="connsiteX2" fmla="*/ 166255 w 341259"/>
                  <a:gd name="connsiteY2" fmla="*/ 297508 h 420011"/>
                  <a:gd name="connsiteX3" fmla="*/ 245007 w 341259"/>
                  <a:gd name="connsiteY3" fmla="*/ 301883 h 420011"/>
                  <a:gd name="connsiteX4" fmla="*/ 284383 w 341259"/>
                  <a:gd name="connsiteY4" fmla="*/ 271257 h 420011"/>
                  <a:gd name="connsiteX5" fmla="*/ 341259 w 341259"/>
                  <a:gd name="connsiteY5" fmla="*/ 236256 h 420011"/>
                  <a:gd name="connsiteX6" fmla="*/ 284383 w 341259"/>
                  <a:gd name="connsiteY6" fmla="*/ 188130 h 420011"/>
                  <a:gd name="connsiteX7" fmla="*/ 271257 w 341259"/>
                  <a:gd name="connsiteY7" fmla="*/ 113753 h 420011"/>
                  <a:gd name="connsiteX8" fmla="*/ 218756 w 341259"/>
                  <a:gd name="connsiteY8" fmla="*/ 4375 h 420011"/>
                  <a:gd name="connsiteX9" fmla="*/ 192505 w 341259"/>
                  <a:gd name="connsiteY9" fmla="*/ 0 h 420011"/>
                  <a:gd name="connsiteX10" fmla="*/ 179380 w 341259"/>
                  <a:gd name="connsiteY10" fmla="*/ 56876 h 420011"/>
                  <a:gd name="connsiteX11" fmla="*/ 223131 w 341259"/>
                  <a:gd name="connsiteY11" fmla="*/ 135629 h 420011"/>
                  <a:gd name="connsiteX12" fmla="*/ 218756 w 341259"/>
                  <a:gd name="connsiteY12" fmla="*/ 179380 h 420011"/>
                  <a:gd name="connsiteX13" fmla="*/ 179380 w 341259"/>
                  <a:gd name="connsiteY13" fmla="*/ 201255 h 420011"/>
                  <a:gd name="connsiteX14" fmla="*/ 140004 w 341259"/>
                  <a:gd name="connsiteY14" fmla="*/ 201255 h 420011"/>
                  <a:gd name="connsiteX15" fmla="*/ 135629 w 341259"/>
                  <a:gd name="connsiteY15" fmla="*/ 271257 h 420011"/>
                  <a:gd name="connsiteX16" fmla="*/ 48126 w 341259"/>
                  <a:gd name="connsiteY16" fmla="*/ 271257 h 420011"/>
                  <a:gd name="connsiteX17" fmla="*/ 0 w 341259"/>
                  <a:gd name="connsiteY17" fmla="*/ 315009 h 420011"/>
                  <a:gd name="connsiteX18" fmla="*/ 17501 w 341259"/>
                  <a:gd name="connsiteY18" fmla="*/ 367510 h 420011"/>
                  <a:gd name="connsiteX19" fmla="*/ 74377 w 341259"/>
                  <a:gd name="connsiteY19" fmla="*/ 420011 h 42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259" h="420011">
                    <a:moveTo>
                      <a:pt x="74377" y="420011"/>
                    </a:moveTo>
                    <a:lnTo>
                      <a:pt x="65627" y="301883"/>
                    </a:lnTo>
                    <a:lnTo>
                      <a:pt x="166255" y="297508"/>
                    </a:lnTo>
                    <a:lnTo>
                      <a:pt x="245007" y="301883"/>
                    </a:lnTo>
                    <a:lnTo>
                      <a:pt x="284383" y="271257"/>
                    </a:lnTo>
                    <a:lnTo>
                      <a:pt x="341259" y="236256"/>
                    </a:lnTo>
                    <a:lnTo>
                      <a:pt x="284383" y="188130"/>
                    </a:lnTo>
                    <a:lnTo>
                      <a:pt x="271257" y="113753"/>
                    </a:lnTo>
                    <a:lnTo>
                      <a:pt x="218756" y="4375"/>
                    </a:lnTo>
                    <a:lnTo>
                      <a:pt x="192505" y="0"/>
                    </a:lnTo>
                    <a:lnTo>
                      <a:pt x="179380" y="56876"/>
                    </a:lnTo>
                    <a:lnTo>
                      <a:pt x="223131" y="135629"/>
                    </a:lnTo>
                    <a:lnTo>
                      <a:pt x="218756" y="179380"/>
                    </a:lnTo>
                    <a:lnTo>
                      <a:pt x="179380" y="201255"/>
                    </a:lnTo>
                    <a:lnTo>
                      <a:pt x="140004" y="201255"/>
                    </a:lnTo>
                    <a:lnTo>
                      <a:pt x="135629" y="271257"/>
                    </a:lnTo>
                    <a:lnTo>
                      <a:pt x="48126" y="271257"/>
                    </a:lnTo>
                    <a:lnTo>
                      <a:pt x="0" y="315009"/>
                    </a:lnTo>
                    <a:lnTo>
                      <a:pt x="17501" y="367510"/>
                    </a:lnTo>
                    <a:lnTo>
                      <a:pt x="74377" y="4200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7" name="Freeform 39"/>
              <p:cNvSpPr/>
              <p:nvPr/>
            </p:nvSpPr>
            <p:spPr>
              <a:xfrm>
                <a:off x="9073998" y="2349439"/>
                <a:ext cx="253757" cy="310634"/>
              </a:xfrm>
              <a:custGeom>
                <a:avLst/>
                <a:gdLst>
                  <a:gd name="connsiteX0" fmla="*/ 0 w 253757"/>
                  <a:gd name="connsiteY0" fmla="*/ 65627 h 310634"/>
                  <a:gd name="connsiteX1" fmla="*/ 148754 w 253757"/>
                  <a:gd name="connsiteY1" fmla="*/ 223131 h 310634"/>
                  <a:gd name="connsiteX2" fmla="*/ 183755 w 253757"/>
                  <a:gd name="connsiteY2" fmla="*/ 288758 h 310634"/>
                  <a:gd name="connsiteX3" fmla="*/ 223131 w 253757"/>
                  <a:gd name="connsiteY3" fmla="*/ 310634 h 310634"/>
                  <a:gd name="connsiteX4" fmla="*/ 253757 w 253757"/>
                  <a:gd name="connsiteY4" fmla="*/ 266883 h 310634"/>
                  <a:gd name="connsiteX5" fmla="*/ 183755 w 253757"/>
                  <a:gd name="connsiteY5" fmla="*/ 223131 h 310634"/>
                  <a:gd name="connsiteX6" fmla="*/ 175005 w 253757"/>
                  <a:gd name="connsiteY6" fmla="*/ 140004 h 310634"/>
                  <a:gd name="connsiteX7" fmla="*/ 100628 w 253757"/>
                  <a:gd name="connsiteY7" fmla="*/ 96253 h 310634"/>
                  <a:gd name="connsiteX8" fmla="*/ 13125 w 253757"/>
                  <a:gd name="connsiteY8" fmla="*/ 0 h 310634"/>
                  <a:gd name="connsiteX9" fmla="*/ 0 w 253757"/>
                  <a:gd name="connsiteY9" fmla="*/ 65627 h 3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757" h="310634">
                    <a:moveTo>
                      <a:pt x="0" y="65627"/>
                    </a:moveTo>
                    <a:lnTo>
                      <a:pt x="148754" y="223131"/>
                    </a:lnTo>
                    <a:lnTo>
                      <a:pt x="183755" y="288758"/>
                    </a:lnTo>
                    <a:lnTo>
                      <a:pt x="223131" y="310634"/>
                    </a:lnTo>
                    <a:lnTo>
                      <a:pt x="253757" y="266883"/>
                    </a:lnTo>
                    <a:lnTo>
                      <a:pt x="183755" y="223131"/>
                    </a:lnTo>
                    <a:lnTo>
                      <a:pt x="175005" y="140004"/>
                    </a:lnTo>
                    <a:lnTo>
                      <a:pt x="100628" y="96253"/>
                    </a:lnTo>
                    <a:lnTo>
                      <a:pt x="13125" y="0"/>
                    </a:lnTo>
                    <a:lnTo>
                      <a:pt x="0" y="656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38" name="Freeform 40"/>
              <p:cNvSpPr/>
              <p:nvPr/>
            </p:nvSpPr>
            <p:spPr>
              <a:xfrm>
                <a:off x="9284004" y="2756325"/>
                <a:ext cx="223131" cy="135629"/>
              </a:xfrm>
              <a:custGeom>
                <a:avLst/>
                <a:gdLst>
                  <a:gd name="connsiteX0" fmla="*/ 0 w 223131"/>
                  <a:gd name="connsiteY0" fmla="*/ 0 h 135629"/>
                  <a:gd name="connsiteX1" fmla="*/ 65627 w 223131"/>
                  <a:gd name="connsiteY1" fmla="*/ 70002 h 135629"/>
                  <a:gd name="connsiteX2" fmla="*/ 48126 w 223131"/>
                  <a:gd name="connsiteY2" fmla="*/ 135629 h 135629"/>
                  <a:gd name="connsiteX3" fmla="*/ 118128 w 223131"/>
                  <a:gd name="connsiteY3" fmla="*/ 126879 h 135629"/>
                  <a:gd name="connsiteX4" fmla="*/ 170629 w 223131"/>
                  <a:gd name="connsiteY4" fmla="*/ 126879 h 135629"/>
                  <a:gd name="connsiteX5" fmla="*/ 223131 w 223131"/>
                  <a:gd name="connsiteY5" fmla="*/ 74377 h 135629"/>
                  <a:gd name="connsiteX6" fmla="*/ 144379 w 223131"/>
                  <a:gd name="connsiteY6" fmla="*/ 74377 h 135629"/>
                  <a:gd name="connsiteX7" fmla="*/ 83127 w 223131"/>
                  <a:gd name="connsiteY7" fmla="*/ 30626 h 135629"/>
                  <a:gd name="connsiteX8" fmla="*/ 0 w 223131"/>
                  <a:gd name="connsiteY8" fmla="*/ 0 h 13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131" h="135629">
                    <a:moveTo>
                      <a:pt x="0" y="0"/>
                    </a:moveTo>
                    <a:lnTo>
                      <a:pt x="65627" y="70002"/>
                    </a:lnTo>
                    <a:lnTo>
                      <a:pt x="48126" y="135629"/>
                    </a:lnTo>
                    <a:lnTo>
                      <a:pt x="118128" y="126879"/>
                    </a:lnTo>
                    <a:lnTo>
                      <a:pt x="170629" y="126879"/>
                    </a:lnTo>
                    <a:lnTo>
                      <a:pt x="223131" y="74377"/>
                    </a:lnTo>
                    <a:lnTo>
                      <a:pt x="144379" y="74377"/>
                    </a:lnTo>
                    <a:lnTo>
                      <a:pt x="83127" y="3062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sp>
          <p:nvSpPr>
            <p:cNvPr id="6" name="Freeform 8"/>
            <p:cNvSpPr/>
            <p:nvPr/>
          </p:nvSpPr>
          <p:spPr>
            <a:xfrm>
              <a:off x="1728202" y="3716202"/>
              <a:ext cx="905866" cy="1458884"/>
            </a:xfrm>
            <a:custGeom>
              <a:avLst/>
              <a:gdLst>
                <a:gd name="connsiteX0" fmla="*/ 438411 w 1672225"/>
                <a:gd name="connsiteY0" fmla="*/ 1878904 h 2693096"/>
                <a:gd name="connsiteX1" fmla="*/ 463463 w 1672225"/>
                <a:gd name="connsiteY1" fmla="*/ 2010427 h 2693096"/>
                <a:gd name="connsiteX2" fmla="*/ 494778 w 1672225"/>
                <a:gd name="connsiteY2" fmla="*/ 2085583 h 2693096"/>
                <a:gd name="connsiteX3" fmla="*/ 532356 w 1672225"/>
                <a:gd name="connsiteY3" fmla="*/ 2110636 h 2693096"/>
                <a:gd name="connsiteX4" fmla="*/ 438411 w 1672225"/>
                <a:gd name="connsiteY4" fmla="*/ 2204581 h 2693096"/>
                <a:gd name="connsiteX5" fmla="*/ 507304 w 1672225"/>
                <a:gd name="connsiteY5" fmla="*/ 2217107 h 2693096"/>
                <a:gd name="connsiteX6" fmla="*/ 532356 w 1672225"/>
                <a:gd name="connsiteY6" fmla="*/ 2329841 h 2693096"/>
                <a:gd name="connsiteX7" fmla="*/ 538619 w 1672225"/>
                <a:gd name="connsiteY7" fmla="*/ 2411260 h 2693096"/>
                <a:gd name="connsiteX8" fmla="*/ 576198 w 1672225"/>
                <a:gd name="connsiteY8" fmla="*/ 2423786 h 2693096"/>
                <a:gd name="connsiteX9" fmla="*/ 588724 w 1672225"/>
                <a:gd name="connsiteY9" fmla="*/ 2492679 h 2693096"/>
                <a:gd name="connsiteX10" fmla="*/ 645091 w 1672225"/>
                <a:gd name="connsiteY10" fmla="*/ 2536520 h 2693096"/>
                <a:gd name="connsiteX11" fmla="*/ 682669 w 1672225"/>
                <a:gd name="connsiteY11" fmla="*/ 2567836 h 2693096"/>
                <a:gd name="connsiteX12" fmla="*/ 701458 w 1672225"/>
                <a:gd name="connsiteY12" fmla="*/ 2655518 h 2693096"/>
                <a:gd name="connsiteX13" fmla="*/ 858033 w 1672225"/>
                <a:gd name="connsiteY13" fmla="*/ 2693096 h 2693096"/>
                <a:gd name="connsiteX14" fmla="*/ 883085 w 1672225"/>
                <a:gd name="connsiteY14" fmla="*/ 2668044 h 2693096"/>
                <a:gd name="connsiteX15" fmla="*/ 820455 w 1672225"/>
                <a:gd name="connsiteY15" fmla="*/ 2611677 h 2693096"/>
                <a:gd name="connsiteX16" fmla="*/ 820455 w 1672225"/>
                <a:gd name="connsiteY16" fmla="*/ 2611677 h 2693096"/>
                <a:gd name="connsiteX17" fmla="*/ 770351 w 1672225"/>
                <a:gd name="connsiteY17" fmla="*/ 2555310 h 2693096"/>
                <a:gd name="connsiteX18" fmla="*/ 776614 w 1672225"/>
                <a:gd name="connsiteY18" fmla="*/ 2480153 h 2693096"/>
                <a:gd name="connsiteX19" fmla="*/ 820455 w 1672225"/>
                <a:gd name="connsiteY19" fmla="*/ 2455101 h 2693096"/>
                <a:gd name="connsiteX20" fmla="*/ 851770 w 1672225"/>
                <a:gd name="connsiteY20" fmla="*/ 2398734 h 2693096"/>
                <a:gd name="connsiteX21" fmla="*/ 801666 w 1672225"/>
                <a:gd name="connsiteY21" fmla="*/ 2373682 h 2693096"/>
                <a:gd name="connsiteX22" fmla="*/ 739036 w 1672225"/>
                <a:gd name="connsiteY22" fmla="*/ 2323578 h 2693096"/>
                <a:gd name="connsiteX23" fmla="*/ 764088 w 1672225"/>
                <a:gd name="connsiteY23" fmla="*/ 2273474 h 2693096"/>
                <a:gd name="connsiteX24" fmla="*/ 826718 w 1672225"/>
                <a:gd name="connsiteY24" fmla="*/ 2248422 h 2693096"/>
                <a:gd name="connsiteX25" fmla="*/ 826718 w 1672225"/>
                <a:gd name="connsiteY25" fmla="*/ 2248422 h 2693096"/>
                <a:gd name="connsiteX26" fmla="*/ 751562 w 1672225"/>
                <a:gd name="connsiteY26" fmla="*/ 2192055 h 2693096"/>
                <a:gd name="connsiteX27" fmla="*/ 807929 w 1672225"/>
                <a:gd name="connsiteY27" fmla="*/ 2185792 h 2693096"/>
                <a:gd name="connsiteX28" fmla="*/ 782877 w 1672225"/>
                <a:gd name="connsiteY28" fmla="*/ 2129425 h 2693096"/>
                <a:gd name="connsiteX29" fmla="*/ 826718 w 1672225"/>
                <a:gd name="connsiteY29" fmla="*/ 2129425 h 2693096"/>
                <a:gd name="connsiteX30" fmla="*/ 876822 w 1672225"/>
                <a:gd name="connsiteY30" fmla="*/ 2048005 h 2693096"/>
                <a:gd name="connsiteX31" fmla="*/ 889348 w 1672225"/>
                <a:gd name="connsiteY31" fmla="*/ 1997901 h 2693096"/>
                <a:gd name="connsiteX32" fmla="*/ 983293 w 1672225"/>
                <a:gd name="connsiteY32" fmla="*/ 1991638 h 2693096"/>
                <a:gd name="connsiteX33" fmla="*/ 1020871 w 1672225"/>
                <a:gd name="connsiteY33" fmla="*/ 1941534 h 2693096"/>
                <a:gd name="connsiteX34" fmla="*/ 951978 w 1672225"/>
                <a:gd name="connsiteY34" fmla="*/ 1897693 h 2693096"/>
                <a:gd name="connsiteX35" fmla="*/ 1058450 w 1672225"/>
                <a:gd name="connsiteY35" fmla="*/ 1866378 h 2693096"/>
                <a:gd name="connsiteX36" fmla="*/ 1139869 w 1672225"/>
                <a:gd name="connsiteY36" fmla="*/ 1853852 h 2693096"/>
                <a:gd name="connsiteX37" fmla="*/ 1121080 w 1672225"/>
                <a:gd name="connsiteY37" fmla="*/ 1778696 h 2693096"/>
                <a:gd name="connsiteX38" fmla="*/ 1177447 w 1672225"/>
                <a:gd name="connsiteY38" fmla="*/ 1703540 h 2693096"/>
                <a:gd name="connsiteX39" fmla="*/ 1158658 w 1672225"/>
                <a:gd name="connsiteY39" fmla="*/ 1653436 h 2693096"/>
                <a:gd name="connsiteX40" fmla="*/ 1258866 w 1672225"/>
                <a:gd name="connsiteY40" fmla="*/ 1584542 h 2693096"/>
                <a:gd name="connsiteX41" fmla="*/ 1240077 w 1672225"/>
                <a:gd name="connsiteY41" fmla="*/ 1546964 h 2693096"/>
                <a:gd name="connsiteX42" fmla="*/ 1202499 w 1672225"/>
                <a:gd name="connsiteY42" fmla="*/ 1471808 h 2693096"/>
                <a:gd name="connsiteX43" fmla="*/ 1290181 w 1672225"/>
                <a:gd name="connsiteY43" fmla="*/ 1384126 h 2693096"/>
                <a:gd name="connsiteX44" fmla="*/ 1396652 w 1672225"/>
                <a:gd name="connsiteY44" fmla="*/ 1346548 h 2693096"/>
                <a:gd name="connsiteX45" fmla="*/ 1446756 w 1672225"/>
                <a:gd name="connsiteY45" fmla="*/ 1365337 h 2693096"/>
                <a:gd name="connsiteX46" fmla="*/ 1484334 w 1672225"/>
                <a:gd name="connsiteY46" fmla="*/ 1265129 h 2693096"/>
                <a:gd name="connsiteX47" fmla="*/ 1453019 w 1672225"/>
                <a:gd name="connsiteY47" fmla="*/ 1208762 h 2693096"/>
                <a:gd name="connsiteX48" fmla="*/ 1503124 w 1672225"/>
                <a:gd name="connsiteY48" fmla="*/ 1077238 h 2693096"/>
                <a:gd name="connsiteX49" fmla="*/ 1559491 w 1672225"/>
                <a:gd name="connsiteY49" fmla="*/ 970767 h 2693096"/>
                <a:gd name="connsiteX50" fmla="*/ 1615858 w 1672225"/>
                <a:gd name="connsiteY50" fmla="*/ 901874 h 2693096"/>
                <a:gd name="connsiteX51" fmla="*/ 1653436 w 1672225"/>
                <a:gd name="connsiteY51" fmla="*/ 876822 h 2693096"/>
                <a:gd name="connsiteX52" fmla="*/ 1628384 w 1672225"/>
                <a:gd name="connsiteY52" fmla="*/ 789140 h 2693096"/>
                <a:gd name="connsiteX53" fmla="*/ 1672225 w 1672225"/>
                <a:gd name="connsiteY53" fmla="*/ 707720 h 2693096"/>
                <a:gd name="connsiteX54" fmla="*/ 1672225 w 1672225"/>
                <a:gd name="connsiteY54" fmla="*/ 707720 h 2693096"/>
                <a:gd name="connsiteX55" fmla="*/ 1597069 w 1672225"/>
                <a:gd name="connsiteY55" fmla="*/ 588723 h 2693096"/>
                <a:gd name="connsiteX56" fmla="*/ 1359074 w 1672225"/>
                <a:gd name="connsiteY56" fmla="*/ 588723 h 2693096"/>
                <a:gd name="connsiteX57" fmla="*/ 1252603 w 1672225"/>
                <a:gd name="connsiteY57" fmla="*/ 551145 h 2693096"/>
                <a:gd name="connsiteX58" fmla="*/ 1215025 w 1672225"/>
                <a:gd name="connsiteY58" fmla="*/ 576197 h 2693096"/>
                <a:gd name="connsiteX59" fmla="*/ 1089765 w 1672225"/>
                <a:gd name="connsiteY59" fmla="*/ 569934 h 2693096"/>
                <a:gd name="connsiteX60" fmla="*/ 1096028 w 1672225"/>
                <a:gd name="connsiteY60" fmla="*/ 469726 h 2693096"/>
                <a:gd name="connsiteX61" fmla="*/ 1121080 w 1672225"/>
                <a:gd name="connsiteY61" fmla="*/ 388307 h 2693096"/>
                <a:gd name="connsiteX62" fmla="*/ 1077239 w 1672225"/>
                <a:gd name="connsiteY62" fmla="*/ 331940 h 2693096"/>
                <a:gd name="connsiteX63" fmla="*/ 1096028 w 1672225"/>
                <a:gd name="connsiteY63" fmla="*/ 275573 h 2693096"/>
                <a:gd name="connsiteX64" fmla="*/ 1002082 w 1672225"/>
                <a:gd name="connsiteY64" fmla="*/ 288099 h 2693096"/>
                <a:gd name="connsiteX65" fmla="*/ 820455 w 1672225"/>
                <a:gd name="connsiteY65" fmla="*/ 175364 h 2693096"/>
                <a:gd name="connsiteX66" fmla="*/ 826718 w 1672225"/>
                <a:gd name="connsiteY66" fmla="*/ 231731 h 2693096"/>
                <a:gd name="connsiteX67" fmla="*/ 713984 w 1672225"/>
                <a:gd name="connsiteY67" fmla="*/ 175364 h 2693096"/>
                <a:gd name="connsiteX68" fmla="*/ 732773 w 1672225"/>
                <a:gd name="connsiteY68" fmla="*/ 112734 h 2693096"/>
                <a:gd name="connsiteX69" fmla="*/ 638828 w 1672225"/>
                <a:gd name="connsiteY69" fmla="*/ 106471 h 2693096"/>
                <a:gd name="connsiteX70" fmla="*/ 576198 w 1672225"/>
                <a:gd name="connsiteY70" fmla="*/ 125260 h 2693096"/>
                <a:gd name="connsiteX71" fmla="*/ 488515 w 1672225"/>
                <a:gd name="connsiteY71" fmla="*/ 62630 h 2693096"/>
                <a:gd name="connsiteX72" fmla="*/ 400833 w 1672225"/>
                <a:gd name="connsiteY72" fmla="*/ 0 h 2693096"/>
                <a:gd name="connsiteX73" fmla="*/ 344466 w 1672225"/>
                <a:gd name="connsiteY73" fmla="*/ 75156 h 2693096"/>
                <a:gd name="connsiteX74" fmla="*/ 275573 w 1672225"/>
                <a:gd name="connsiteY74" fmla="*/ 106471 h 2693096"/>
                <a:gd name="connsiteX75" fmla="*/ 206680 w 1672225"/>
                <a:gd name="connsiteY75" fmla="*/ 81419 h 2693096"/>
                <a:gd name="connsiteX76" fmla="*/ 150313 w 1672225"/>
                <a:gd name="connsiteY76" fmla="*/ 106471 h 2693096"/>
                <a:gd name="connsiteX77" fmla="*/ 112734 w 1672225"/>
                <a:gd name="connsiteY77" fmla="*/ 169101 h 2693096"/>
                <a:gd name="connsiteX78" fmla="*/ 175365 w 1672225"/>
                <a:gd name="connsiteY78" fmla="*/ 281836 h 2693096"/>
                <a:gd name="connsiteX79" fmla="*/ 125261 w 1672225"/>
                <a:gd name="connsiteY79" fmla="*/ 325677 h 2693096"/>
                <a:gd name="connsiteX80" fmla="*/ 118998 w 1672225"/>
                <a:gd name="connsiteY80" fmla="*/ 400833 h 2693096"/>
                <a:gd name="connsiteX81" fmla="*/ 125261 w 1672225"/>
                <a:gd name="connsiteY81" fmla="*/ 450937 h 2693096"/>
                <a:gd name="connsiteX82" fmla="*/ 62630 w 1672225"/>
                <a:gd name="connsiteY82" fmla="*/ 457200 h 2693096"/>
                <a:gd name="connsiteX83" fmla="*/ 43841 w 1672225"/>
                <a:gd name="connsiteY83" fmla="*/ 538619 h 2693096"/>
                <a:gd name="connsiteX84" fmla="*/ 31315 w 1672225"/>
                <a:gd name="connsiteY84" fmla="*/ 607512 h 2693096"/>
                <a:gd name="connsiteX85" fmla="*/ 68893 w 1672225"/>
                <a:gd name="connsiteY85" fmla="*/ 651353 h 2693096"/>
                <a:gd name="connsiteX86" fmla="*/ 0 w 1672225"/>
                <a:gd name="connsiteY86" fmla="*/ 695194 h 2693096"/>
                <a:gd name="connsiteX87" fmla="*/ 31315 w 1672225"/>
                <a:gd name="connsiteY87" fmla="*/ 776614 h 2693096"/>
                <a:gd name="connsiteX88" fmla="*/ 93945 w 1672225"/>
                <a:gd name="connsiteY88" fmla="*/ 782877 h 2693096"/>
                <a:gd name="connsiteX89" fmla="*/ 125261 w 1672225"/>
                <a:gd name="connsiteY89" fmla="*/ 901874 h 2693096"/>
                <a:gd name="connsiteX90" fmla="*/ 156576 w 1672225"/>
                <a:gd name="connsiteY90" fmla="*/ 901874 h 2693096"/>
                <a:gd name="connsiteX91" fmla="*/ 175365 w 1672225"/>
                <a:gd name="connsiteY91" fmla="*/ 1002082 h 2693096"/>
                <a:gd name="connsiteX92" fmla="*/ 175365 w 1672225"/>
                <a:gd name="connsiteY92" fmla="*/ 1002082 h 2693096"/>
                <a:gd name="connsiteX93" fmla="*/ 225469 w 1672225"/>
                <a:gd name="connsiteY93" fmla="*/ 1089764 h 2693096"/>
                <a:gd name="connsiteX94" fmla="*/ 294362 w 1672225"/>
                <a:gd name="connsiteY94" fmla="*/ 1108553 h 2693096"/>
                <a:gd name="connsiteX95" fmla="*/ 319414 w 1672225"/>
                <a:gd name="connsiteY95" fmla="*/ 1152394 h 2693096"/>
                <a:gd name="connsiteX96" fmla="*/ 363255 w 1672225"/>
                <a:gd name="connsiteY96" fmla="*/ 1139868 h 2693096"/>
                <a:gd name="connsiteX97" fmla="*/ 407096 w 1672225"/>
                <a:gd name="connsiteY97" fmla="*/ 1202499 h 2693096"/>
                <a:gd name="connsiteX98" fmla="*/ 413359 w 1672225"/>
                <a:gd name="connsiteY98" fmla="*/ 1296444 h 2693096"/>
                <a:gd name="connsiteX99" fmla="*/ 469726 w 1672225"/>
                <a:gd name="connsiteY99" fmla="*/ 1340285 h 2693096"/>
                <a:gd name="connsiteX100" fmla="*/ 419622 w 1672225"/>
                <a:gd name="connsiteY100" fmla="*/ 1453019 h 2693096"/>
                <a:gd name="connsiteX101" fmla="*/ 438411 w 1672225"/>
                <a:gd name="connsiteY101" fmla="*/ 1672225 h 2693096"/>
                <a:gd name="connsiteX102" fmla="*/ 469726 w 1672225"/>
                <a:gd name="connsiteY102" fmla="*/ 1753644 h 2693096"/>
                <a:gd name="connsiteX103" fmla="*/ 438411 w 1672225"/>
                <a:gd name="connsiteY103" fmla="*/ 1878904 h 269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72225" h="2693096">
                  <a:moveTo>
                    <a:pt x="438411" y="1878904"/>
                  </a:moveTo>
                  <a:lnTo>
                    <a:pt x="463463" y="2010427"/>
                  </a:lnTo>
                  <a:lnTo>
                    <a:pt x="494778" y="2085583"/>
                  </a:lnTo>
                  <a:lnTo>
                    <a:pt x="532356" y="2110636"/>
                  </a:lnTo>
                  <a:lnTo>
                    <a:pt x="438411" y="2204581"/>
                  </a:lnTo>
                  <a:lnTo>
                    <a:pt x="507304" y="2217107"/>
                  </a:lnTo>
                  <a:lnTo>
                    <a:pt x="532356" y="2329841"/>
                  </a:lnTo>
                  <a:lnTo>
                    <a:pt x="538619" y="2411260"/>
                  </a:lnTo>
                  <a:lnTo>
                    <a:pt x="576198" y="2423786"/>
                  </a:lnTo>
                  <a:lnTo>
                    <a:pt x="588724" y="2492679"/>
                  </a:lnTo>
                  <a:lnTo>
                    <a:pt x="645091" y="2536520"/>
                  </a:lnTo>
                  <a:lnTo>
                    <a:pt x="682669" y="2567836"/>
                  </a:lnTo>
                  <a:lnTo>
                    <a:pt x="701458" y="2655518"/>
                  </a:lnTo>
                  <a:lnTo>
                    <a:pt x="858033" y="2693096"/>
                  </a:lnTo>
                  <a:lnTo>
                    <a:pt x="883085" y="2668044"/>
                  </a:lnTo>
                  <a:lnTo>
                    <a:pt x="820455" y="2611677"/>
                  </a:lnTo>
                  <a:lnTo>
                    <a:pt x="820455" y="2611677"/>
                  </a:lnTo>
                  <a:lnTo>
                    <a:pt x="770351" y="2555310"/>
                  </a:lnTo>
                  <a:lnTo>
                    <a:pt x="776614" y="2480153"/>
                  </a:lnTo>
                  <a:lnTo>
                    <a:pt x="820455" y="2455101"/>
                  </a:lnTo>
                  <a:lnTo>
                    <a:pt x="851770" y="2398734"/>
                  </a:lnTo>
                  <a:lnTo>
                    <a:pt x="801666" y="2373682"/>
                  </a:lnTo>
                  <a:lnTo>
                    <a:pt x="739036" y="2323578"/>
                  </a:lnTo>
                  <a:lnTo>
                    <a:pt x="764088" y="2273474"/>
                  </a:lnTo>
                  <a:lnTo>
                    <a:pt x="826718" y="2248422"/>
                  </a:lnTo>
                  <a:lnTo>
                    <a:pt x="826718" y="2248422"/>
                  </a:lnTo>
                  <a:lnTo>
                    <a:pt x="751562" y="2192055"/>
                  </a:lnTo>
                  <a:lnTo>
                    <a:pt x="807929" y="2185792"/>
                  </a:lnTo>
                  <a:lnTo>
                    <a:pt x="782877" y="2129425"/>
                  </a:lnTo>
                  <a:lnTo>
                    <a:pt x="826718" y="2129425"/>
                  </a:lnTo>
                  <a:lnTo>
                    <a:pt x="876822" y="2048005"/>
                  </a:lnTo>
                  <a:lnTo>
                    <a:pt x="889348" y="1997901"/>
                  </a:lnTo>
                  <a:lnTo>
                    <a:pt x="983293" y="1991638"/>
                  </a:lnTo>
                  <a:lnTo>
                    <a:pt x="1020871" y="1941534"/>
                  </a:lnTo>
                  <a:lnTo>
                    <a:pt x="951978" y="1897693"/>
                  </a:lnTo>
                  <a:lnTo>
                    <a:pt x="1058450" y="1866378"/>
                  </a:lnTo>
                  <a:lnTo>
                    <a:pt x="1139869" y="1853852"/>
                  </a:lnTo>
                  <a:lnTo>
                    <a:pt x="1121080" y="1778696"/>
                  </a:lnTo>
                  <a:lnTo>
                    <a:pt x="1177447" y="1703540"/>
                  </a:lnTo>
                  <a:lnTo>
                    <a:pt x="1158658" y="1653436"/>
                  </a:lnTo>
                  <a:lnTo>
                    <a:pt x="1258866" y="1584542"/>
                  </a:lnTo>
                  <a:lnTo>
                    <a:pt x="1240077" y="1546964"/>
                  </a:lnTo>
                  <a:lnTo>
                    <a:pt x="1202499" y="1471808"/>
                  </a:lnTo>
                  <a:lnTo>
                    <a:pt x="1290181" y="1384126"/>
                  </a:lnTo>
                  <a:lnTo>
                    <a:pt x="1396652" y="1346548"/>
                  </a:lnTo>
                  <a:lnTo>
                    <a:pt x="1446756" y="1365337"/>
                  </a:lnTo>
                  <a:lnTo>
                    <a:pt x="1484334" y="1265129"/>
                  </a:lnTo>
                  <a:lnTo>
                    <a:pt x="1453019" y="1208762"/>
                  </a:lnTo>
                  <a:lnTo>
                    <a:pt x="1503124" y="1077238"/>
                  </a:lnTo>
                  <a:lnTo>
                    <a:pt x="1559491" y="970767"/>
                  </a:lnTo>
                  <a:lnTo>
                    <a:pt x="1615858" y="901874"/>
                  </a:lnTo>
                  <a:lnTo>
                    <a:pt x="1653436" y="876822"/>
                  </a:lnTo>
                  <a:lnTo>
                    <a:pt x="1628384" y="789140"/>
                  </a:lnTo>
                  <a:lnTo>
                    <a:pt x="1672225" y="707720"/>
                  </a:lnTo>
                  <a:lnTo>
                    <a:pt x="1672225" y="707720"/>
                  </a:lnTo>
                  <a:lnTo>
                    <a:pt x="1597069" y="588723"/>
                  </a:lnTo>
                  <a:lnTo>
                    <a:pt x="1359074" y="588723"/>
                  </a:lnTo>
                  <a:lnTo>
                    <a:pt x="1252603" y="551145"/>
                  </a:lnTo>
                  <a:lnTo>
                    <a:pt x="1215025" y="576197"/>
                  </a:lnTo>
                  <a:lnTo>
                    <a:pt x="1089765" y="569934"/>
                  </a:lnTo>
                  <a:lnTo>
                    <a:pt x="1096028" y="469726"/>
                  </a:lnTo>
                  <a:lnTo>
                    <a:pt x="1121080" y="388307"/>
                  </a:lnTo>
                  <a:lnTo>
                    <a:pt x="1077239" y="331940"/>
                  </a:lnTo>
                  <a:lnTo>
                    <a:pt x="1096028" y="275573"/>
                  </a:lnTo>
                  <a:lnTo>
                    <a:pt x="1002082" y="288099"/>
                  </a:lnTo>
                  <a:lnTo>
                    <a:pt x="820455" y="175364"/>
                  </a:lnTo>
                  <a:lnTo>
                    <a:pt x="826718" y="231731"/>
                  </a:lnTo>
                  <a:lnTo>
                    <a:pt x="713984" y="175364"/>
                  </a:lnTo>
                  <a:lnTo>
                    <a:pt x="732773" y="112734"/>
                  </a:lnTo>
                  <a:lnTo>
                    <a:pt x="638828" y="106471"/>
                  </a:lnTo>
                  <a:lnTo>
                    <a:pt x="576198" y="125260"/>
                  </a:lnTo>
                  <a:lnTo>
                    <a:pt x="488515" y="62630"/>
                  </a:lnTo>
                  <a:lnTo>
                    <a:pt x="400833" y="0"/>
                  </a:lnTo>
                  <a:lnTo>
                    <a:pt x="344466" y="75156"/>
                  </a:lnTo>
                  <a:lnTo>
                    <a:pt x="275573" y="106471"/>
                  </a:lnTo>
                  <a:lnTo>
                    <a:pt x="206680" y="81419"/>
                  </a:lnTo>
                  <a:lnTo>
                    <a:pt x="150313" y="106471"/>
                  </a:lnTo>
                  <a:lnTo>
                    <a:pt x="112734" y="169101"/>
                  </a:lnTo>
                  <a:lnTo>
                    <a:pt x="175365" y="281836"/>
                  </a:lnTo>
                  <a:lnTo>
                    <a:pt x="125261" y="325677"/>
                  </a:lnTo>
                  <a:lnTo>
                    <a:pt x="118998" y="400833"/>
                  </a:lnTo>
                  <a:lnTo>
                    <a:pt x="125261" y="450937"/>
                  </a:lnTo>
                  <a:lnTo>
                    <a:pt x="62630" y="457200"/>
                  </a:lnTo>
                  <a:lnTo>
                    <a:pt x="43841" y="538619"/>
                  </a:lnTo>
                  <a:lnTo>
                    <a:pt x="31315" y="607512"/>
                  </a:lnTo>
                  <a:lnTo>
                    <a:pt x="68893" y="651353"/>
                  </a:lnTo>
                  <a:lnTo>
                    <a:pt x="0" y="695194"/>
                  </a:lnTo>
                  <a:lnTo>
                    <a:pt x="31315" y="776614"/>
                  </a:lnTo>
                  <a:lnTo>
                    <a:pt x="93945" y="782877"/>
                  </a:lnTo>
                  <a:lnTo>
                    <a:pt x="125261" y="901874"/>
                  </a:lnTo>
                  <a:lnTo>
                    <a:pt x="156576" y="901874"/>
                  </a:lnTo>
                  <a:lnTo>
                    <a:pt x="175365" y="1002082"/>
                  </a:lnTo>
                  <a:lnTo>
                    <a:pt x="175365" y="1002082"/>
                  </a:lnTo>
                  <a:lnTo>
                    <a:pt x="225469" y="1089764"/>
                  </a:lnTo>
                  <a:lnTo>
                    <a:pt x="294362" y="1108553"/>
                  </a:lnTo>
                  <a:lnTo>
                    <a:pt x="319414" y="1152394"/>
                  </a:lnTo>
                  <a:lnTo>
                    <a:pt x="363255" y="1139868"/>
                  </a:lnTo>
                  <a:lnTo>
                    <a:pt x="407096" y="1202499"/>
                  </a:lnTo>
                  <a:lnTo>
                    <a:pt x="413359" y="1296444"/>
                  </a:lnTo>
                  <a:lnTo>
                    <a:pt x="469726" y="1340285"/>
                  </a:lnTo>
                  <a:lnTo>
                    <a:pt x="419622" y="1453019"/>
                  </a:lnTo>
                  <a:lnTo>
                    <a:pt x="438411" y="1672225"/>
                  </a:lnTo>
                  <a:lnTo>
                    <a:pt x="469726" y="1753644"/>
                  </a:lnTo>
                  <a:lnTo>
                    <a:pt x="438411" y="18789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nvGrpSpPr>
            <p:cNvPr id="7" name="Group 9"/>
            <p:cNvGrpSpPr/>
            <p:nvPr/>
          </p:nvGrpSpPr>
          <p:grpSpPr>
            <a:xfrm>
              <a:off x="679059" y="2266682"/>
              <a:ext cx="2489199" cy="1544302"/>
              <a:chOff x="23052" y="1406178"/>
              <a:chExt cx="4595052" cy="2850777"/>
            </a:xfrm>
            <a:grpFill/>
          </p:grpSpPr>
          <p:sp>
            <p:nvSpPr>
              <p:cNvPr id="14" name="Freeform 16"/>
              <p:cNvSpPr/>
              <p:nvPr/>
            </p:nvSpPr>
            <p:spPr>
              <a:xfrm>
                <a:off x="23052" y="1805748"/>
                <a:ext cx="3142770" cy="2451207"/>
              </a:xfrm>
              <a:custGeom>
                <a:avLst/>
                <a:gdLst>
                  <a:gd name="connsiteX0" fmla="*/ 0 w 3142770"/>
                  <a:gd name="connsiteY0" fmla="*/ 560934 h 2451207"/>
                  <a:gd name="connsiteX1" fmla="*/ 176733 w 3142770"/>
                  <a:gd name="connsiteY1" fmla="*/ 537882 h 2451207"/>
                  <a:gd name="connsiteX2" fmla="*/ 268941 w 3142770"/>
                  <a:gd name="connsiteY2" fmla="*/ 491778 h 2451207"/>
                  <a:gd name="connsiteX3" fmla="*/ 361150 w 3142770"/>
                  <a:gd name="connsiteY3" fmla="*/ 437990 h 2451207"/>
                  <a:gd name="connsiteX4" fmla="*/ 484094 w 3142770"/>
                  <a:gd name="connsiteY4" fmla="*/ 445674 h 2451207"/>
                  <a:gd name="connsiteX5" fmla="*/ 545566 w 3142770"/>
                  <a:gd name="connsiteY5" fmla="*/ 422622 h 2451207"/>
                  <a:gd name="connsiteX6" fmla="*/ 599355 w 3142770"/>
                  <a:gd name="connsiteY6" fmla="*/ 376518 h 2451207"/>
                  <a:gd name="connsiteX7" fmla="*/ 599355 w 3142770"/>
                  <a:gd name="connsiteY7" fmla="*/ 376518 h 2451207"/>
                  <a:gd name="connsiteX8" fmla="*/ 683879 w 3142770"/>
                  <a:gd name="connsiteY8" fmla="*/ 422622 h 2451207"/>
                  <a:gd name="connsiteX9" fmla="*/ 783772 w 3142770"/>
                  <a:gd name="connsiteY9" fmla="*/ 384202 h 2451207"/>
                  <a:gd name="connsiteX10" fmla="*/ 860612 w 3142770"/>
                  <a:gd name="connsiteY10" fmla="*/ 391886 h 2451207"/>
                  <a:gd name="connsiteX11" fmla="*/ 914400 w 3142770"/>
                  <a:gd name="connsiteY11" fmla="*/ 437990 h 2451207"/>
                  <a:gd name="connsiteX12" fmla="*/ 899032 w 3142770"/>
                  <a:gd name="connsiteY12" fmla="*/ 591670 h 2451207"/>
                  <a:gd name="connsiteX13" fmla="*/ 899032 w 3142770"/>
                  <a:gd name="connsiteY13" fmla="*/ 591670 h 2451207"/>
                  <a:gd name="connsiteX14" fmla="*/ 922084 w 3142770"/>
                  <a:gd name="connsiteY14" fmla="*/ 722299 h 2451207"/>
                  <a:gd name="connsiteX15" fmla="*/ 968188 w 3142770"/>
                  <a:gd name="connsiteY15" fmla="*/ 753035 h 2451207"/>
                  <a:gd name="connsiteX16" fmla="*/ 906716 w 3142770"/>
                  <a:gd name="connsiteY16" fmla="*/ 791455 h 2451207"/>
                  <a:gd name="connsiteX17" fmla="*/ 906716 w 3142770"/>
                  <a:gd name="connsiteY17" fmla="*/ 791455 h 2451207"/>
                  <a:gd name="connsiteX18" fmla="*/ 1014293 w 3142770"/>
                  <a:gd name="connsiteY18" fmla="*/ 845244 h 2451207"/>
                  <a:gd name="connsiteX19" fmla="*/ 1014293 w 3142770"/>
                  <a:gd name="connsiteY19" fmla="*/ 845244 h 2451207"/>
                  <a:gd name="connsiteX20" fmla="*/ 975872 w 3142770"/>
                  <a:gd name="connsiteY20" fmla="*/ 937452 h 2451207"/>
                  <a:gd name="connsiteX21" fmla="*/ 899032 w 3142770"/>
                  <a:gd name="connsiteY21" fmla="*/ 945136 h 2451207"/>
                  <a:gd name="connsiteX22" fmla="*/ 868296 w 3142770"/>
                  <a:gd name="connsiteY22" fmla="*/ 1029660 h 2451207"/>
                  <a:gd name="connsiteX23" fmla="*/ 806824 w 3142770"/>
                  <a:gd name="connsiteY23" fmla="*/ 1037344 h 2451207"/>
                  <a:gd name="connsiteX24" fmla="*/ 783772 w 3142770"/>
                  <a:gd name="connsiteY24" fmla="*/ 1129553 h 2451207"/>
                  <a:gd name="connsiteX25" fmla="*/ 729983 w 3142770"/>
                  <a:gd name="connsiteY25" fmla="*/ 1206393 h 2451207"/>
                  <a:gd name="connsiteX26" fmla="*/ 776087 w 3142770"/>
                  <a:gd name="connsiteY26" fmla="*/ 1275549 h 2451207"/>
                  <a:gd name="connsiteX27" fmla="*/ 783772 w 3142770"/>
                  <a:gd name="connsiteY27" fmla="*/ 1367758 h 2451207"/>
                  <a:gd name="connsiteX28" fmla="*/ 875980 w 3142770"/>
                  <a:gd name="connsiteY28" fmla="*/ 1398494 h 2451207"/>
                  <a:gd name="connsiteX29" fmla="*/ 883664 w 3142770"/>
                  <a:gd name="connsiteY29" fmla="*/ 1575227 h 2451207"/>
                  <a:gd name="connsiteX30" fmla="*/ 952820 w 3142770"/>
                  <a:gd name="connsiteY30" fmla="*/ 1721223 h 2451207"/>
                  <a:gd name="connsiteX31" fmla="*/ 998924 w 3142770"/>
                  <a:gd name="connsiteY31" fmla="*/ 1813432 h 2451207"/>
                  <a:gd name="connsiteX32" fmla="*/ 975872 w 3142770"/>
                  <a:gd name="connsiteY32" fmla="*/ 1675119 h 2451207"/>
                  <a:gd name="connsiteX33" fmla="*/ 945136 w 3142770"/>
                  <a:gd name="connsiteY33" fmla="*/ 1521439 h 2451207"/>
                  <a:gd name="connsiteX34" fmla="*/ 991240 w 3142770"/>
                  <a:gd name="connsiteY34" fmla="*/ 1536807 h 2451207"/>
                  <a:gd name="connsiteX35" fmla="*/ 1014293 w 3142770"/>
                  <a:gd name="connsiteY35" fmla="*/ 1659751 h 2451207"/>
                  <a:gd name="connsiteX36" fmla="*/ 1052713 w 3142770"/>
                  <a:gd name="connsiteY36" fmla="*/ 1736591 h 2451207"/>
                  <a:gd name="connsiteX37" fmla="*/ 1121869 w 3142770"/>
                  <a:gd name="connsiteY37" fmla="*/ 1821116 h 2451207"/>
                  <a:gd name="connsiteX38" fmla="*/ 1160289 w 3142770"/>
                  <a:gd name="connsiteY38" fmla="*/ 1921008 h 2451207"/>
                  <a:gd name="connsiteX39" fmla="*/ 1137237 w 3142770"/>
                  <a:gd name="connsiteY39" fmla="*/ 1990165 h 2451207"/>
                  <a:gd name="connsiteX40" fmla="*/ 1298602 w 3142770"/>
                  <a:gd name="connsiteY40" fmla="*/ 2074689 h 2451207"/>
                  <a:gd name="connsiteX41" fmla="*/ 1459966 w 3142770"/>
                  <a:gd name="connsiteY41" fmla="*/ 2143845 h 2451207"/>
                  <a:gd name="connsiteX42" fmla="*/ 1513755 w 3142770"/>
                  <a:gd name="connsiteY42" fmla="*/ 2113109 h 2451207"/>
                  <a:gd name="connsiteX43" fmla="*/ 1621331 w 3142770"/>
                  <a:gd name="connsiteY43" fmla="*/ 2197634 h 2451207"/>
                  <a:gd name="connsiteX44" fmla="*/ 1698172 w 3142770"/>
                  <a:gd name="connsiteY44" fmla="*/ 2197634 h 2451207"/>
                  <a:gd name="connsiteX45" fmla="*/ 1767328 w 3142770"/>
                  <a:gd name="connsiteY45" fmla="*/ 2274474 h 2451207"/>
                  <a:gd name="connsiteX46" fmla="*/ 1767328 w 3142770"/>
                  <a:gd name="connsiteY46" fmla="*/ 2274474 h 2451207"/>
                  <a:gd name="connsiteX47" fmla="*/ 1874904 w 3142770"/>
                  <a:gd name="connsiteY47" fmla="*/ 2428155 h 2451207"/>
                  <a:gd name="connsiteX48" fmla="*/ 2105425 w 3142770"/>
                  <a:gd name="connsiteY48" fmla="*/ 2451207 h 2451207"/>
                  <a:gd name="connsiteX49" fmla="*/ 2113109 w 3142770"/>
                  <a:gd name="connsiteY49" fmla="*/ 2428155 h 2451207"/>
                  <a:gd name="connsiteX50" fmla="*/ 1974797 w 3142770"/>
                  <a:gd name="connsiteY50" fmla="*/ 2405102 h 2451207"/>
                  <a:gd name="connsiteX51" fmla="*/ 1905640 w 3142770"/>
                  <a:gd name="connsiteY51" fmla="*/ 2389734 h 2451207"/>
                  <a:gd name="connsiteX52" fmla="*/ 1874904 w 3142770"/>
                  <a:gd name="connsiteY52" fmla="*/ 2305210 h 2451207"/>
                  <a:gd name="connsiteX53" fmla="*/ 1944061 w 3142770"/>
                  <a:gd name="connsiteY53" fmla="*/ 2274474 h 2451207"/>
                  <a:gd name="connsiteX54" fmla="*/ 1890272 w 3142770"/>
                  <a:gd name="connsiteY54" fmla="*/ 2243738 h 2451207"/>
                  <a:gd name="connsiteX55" fmla="*/ 1836484 w 3142770"/>
                  <a:gd name="connsiteY55" fmla="*/ 2213002 h 2451207"/>
                  <a:gd name="connsiteX56" fmla="*/ 1851852 w 3142770"/>
                  <a:gd name="connsiteY56" fmla="*/ 2159213 h 2451207"/>
                  <a:gd name="connsiteX57" fmla="*/ 1851852 w 3142770"/>
                  <a:gd name="connsiteY57" fmla="*/ 2159213 h 2451207"/>
                  <a:gd name="connsiteX58" fmla="*/ 1713540 w 3142770"/>
                  <a:gd name="connsiteY58" fmla="*/ 2113109 h 2451207"/>
                  <a:gd name="connsiteX59" fmla="*/ 1713540 w 3142770"/>
                  <a:gd name="connsiteY59" fmla="*/ 2059321 h 2451207"/>
                  <a:gd name="connsiteX60" fmla="*/ 1775012 w 3142770"/>
                  <a:gd name="connsiteY60" fmla="*/ 1928692 h 2451207"/>
                  <a:gd name="connsiteX61" fmla="*/ 1705856 w 3142770"/>
                  <a:gd name="connsiteY61" fmla="*/ 1905640 h 2451207"/>
                  <a:gd name="connsiteX62" fmla="*/ 1659751 w 3142770"/>
                  <a:gd name="connsiteY62" fmla="*/ 1982481 h 2451207"/>
                  <a:gd name="connsiteX63" fmla="*/ 1613647 w 3142770"/>
                  <a:gd name="connsiteY63" fmla="*/ 2028585 h 2451207"/>
                  <a:gd name="connsiteX64" fmla="*/ 1613647 w 3142770"/>
                  <a:gd name="connsiteY64" fmla="*/ 2028585 h 2451207"/>
                  <a:gd name="connsiteX65" fmla="*/ 1552175 w 3142770"/>
                  <a:gd name="connsiteY65" fmla="*/ 2028585 h 2451207"/>
                  <a:gd name="connsiteX66" fmla="*/ 1459966 w 3142770"/>
                  <a:gd name="connsiteY66" fmla="*/ 1997849 h 2451207"/>
                  <a:gd name="connsiteX67" fmla="*/ 1436914 w 3142770"/>
                  <a:gd name="connsiteY67" fmla="*/ 1844168 h 2451207"/>
                  <a:gd name="connsiteX68" fmla="*/ 1475335 w 3142770"/>
                  <a:gd name="connsiteY68" fmla="*/ 1736591 h 2451207"/>
                  <a:gd name="connsiteX69" fmla="*/ 1429230 w 3142770"/>
                  <a:gd name="connsiteY69" fmla="*/ 1629015 h 2451207"/>
                  <a:gd name="connsiteX70" fmla="*/ 1513755 w 3142770"/>
                  <a:gd name="connsiteY70" fmla="*/ 1559859 h 2451207"/>
                  <a:gd name="connsiteX71" fmla="*/ 1629015 w 3142770"/>
                  <a:gd name="connsiteY71" fmla="*/ 1629015 h 2451207"/>
                  <a:gd name="connsiteX72" fmla="*/ 1675119 w 3142770"/>
                  <a:gd name="connsiteY72" fmla="*/ 1529123 h 2451207"/>
                  <a:gd name="connsiteX73" fmla="*/ 1751960 w 3142770"/>
                  <a:gd name="connsiteY73" fmla="*/ 1590595 h 2451207"/>
                  <a:gd name="connsiteX74" fmla="*/ 1828800 w 3142770"/>
                  <a:gd name="connsiteY74" fmla="*/ 1521439 h 2451207"/>
                  <a:gd name="connsiteX75" fmla="*/ 1921009 w 3142770"/>
                  <a:gd name="connsiteY75" fmla="*/ 1544491 h 2451207"/>
                  <a:gd name="connsiteX76" fmla="*/ 1982481 w 3142770"/>
                  <a:gd name="connsiteY76" fmla="*/ 1667435 h 2451207"/>
                  <a:gd name="connsiteX77" fmla="*/ 2036269 w 3142770"/>
                  <a:gd name="connsiteY77" fmla="*/ 1736591 h 2451207"/>
                  <a:gd name="connsiteX78" fmla="*/ 2105425 w 3142770"/>
                  <a:gd name="connsiteY78" fmla="*/ 1721223 h 2451207"/>
                  <a:gd name="connsiteX79" fmla="*/ 2028585 w 3142770"/>
                  <a:gd name="connsiteY79" fmla="*/ 1590595 h 2451207"/>
                  <a:gd name="connsiteX80" fmla="*/ 2043953 w 3142770"/>
                  <a:gd name="connsiteY80" fmla="*/ 1498386 h 2451207"/>
                  <a:gd name="connsiteX81" fmla="*/ 2136161 w 3142770"/>
                  <a:gd name="connsiteY81" fmla="*/ 1398494 h 2451207"/>
                  <a:gd name="connsiteX82" fmla="*/ 2282158 w 3142770"/>
                  <a:gd name="connsiteY82" fmla="*/ 1375442 h 2451207"/>
                  <a:gd name="connsiteX83" fmla="*/ 2282158 w 3142770"/>
                  <a:gd name="connsiteY83" fmla="*/ 1260181 h 2451207"/>
                  <a:gd name="connsiteX84" fmla="*/ 2397419 w 3142770"/>
                  <a:gd name="connsiteY84" fmla="*/ 1214077 h 2451207"/>
                  <a:gd name="connsiteX85" fmla="*/ 2458891 w 3142770"/>
                  <a:gd name="connsiteY85" fmla="*/ 1098817 h 2451207"/>
                  <a:gd name="connsiteX86" fmla="*/ 2512679 w 3142770"/>
                  <a:gd name="connsiteY86" fmla="*/ 1021976 h 2451207"/>
                  <a:gd name="connsiteX87" fmla="*/ 2650992 w 3142770"/>
                  <a:gd name="connsiteY87" fmla="*/ 975872 h 2451207"/>
                  <a:gd name="connsiteX88" fmla="*/ 2750884 w 3142770"/>
                  <a:gd name="connsiteY88" fmla="*/ 929768 h 2451207"/>
                  <a:gd name="connsiteX89" fmla="*/ 2804672 w 3142770"/>
                  <a:gd name="connsiteY89" fmla="*/ 968188 h 2451207"/>
                  <a:gd name="connsiteX90" fmla="*/ 2889197 w 3142770"/>
                  <a:gd name="connsiteY90" fmla="*/ 945136 h 2451207"/>
                  <a:gd name="connsiteX91" fmla="*/ 2889197 w 3142770"/>
                  <a:gd name="connsiteY91" fmla="*/ 945136 h 2451207"/>
                  <a:gd name="connsiteX92" fmla="*/ 2758568 w 3142770"/>
                  <a:gd name="connsiteY92" fmla="*/ 868296 h 2451207"/>
                  <a:gd name="connsiteX93" fmla="*/ 2804672 w 3142770"/>
                  <a:gd name="connsiteY93" fmla="*/ 806823 h 2451207"/>
                  <a:gd name="connsiteX94" fmla="*/ 2650992 w 3142770"/>
                  <a:gd name="connsiteY94" fmla="*/ 814507 h 2451207"/>
                  <a:gd name="connsiteX95" fmla="*/ 2773936 w 3142770"/>
                  <a:gd name="connsiteY95" fmla="*/ 745351 h 2451207"/>
                  <a:gd name="connsiteX96" fmla="*/ 2889197 w 3142770"/>
                  <a:gd name="connsiteY96" fmla="*/ 745351 h 2451207"/>
                  <a:gd name="connsiteX97" fmla="*/ 2927617 w 3142770"/>
                  <a:gd name="connsiteY97" fmla="*/ 776087 h 2451207"/>
                  <a:gd name="connsiteX98" fmla="*/ 3019825 w 3142770"/>
                  <a:gd name="connsiteY98" fmla="*/ 691563 h 2451207"/>
                  <a:gd name="connsiteX99" fmla="*/ 3104350 w 3142770"/>
                  <a:gd name="connsiteY99" fmla="*/ 683879 h 2451207"/>
                  <a:gd name="connsiteX100" fmla="*/ 3142770 w 3142770"/>
                  <a:gd name="connsiteY100" fmla="*/ 630091 h 2451207"/>
                  <a:gd name="connsiteX101" fmla="*/ 3065930 w 3142770"/>
                  <a:gd name="connsiteY101" fmla="*/ 568618 h 2451207"/>
                  <a:gd name="connsiteX102" fmla="*/ 2996773 w 3142770"/>
                  <a:gd name="connsiteY102" fmla="*/ 522514 h 2451207"/>
                  <a:gd name="connsiteX103" fmla="*/ 2989089 w 3142770"/>
                  <a:gd name="connsiteY103" fmla="*/ 407254 h 2451207"/>
                  <a:gd name="connsiteX104" fmla="*/ 2989089 w 3142770"/>
                  <a:gd name="connsiteY104" fmla="*/ 407254 h 2451207"/>
                  <a:gd name="connsiteX105" fmla="*/ 2866145 w 3142770"/>
                  <a:gd name="connsiteY105" fmla="*/ 445674 h 2451207"/>
                  <a:gd name="connsiteX106" fmla="*/ 2820040 w 3142770"/>
                  <a:gd name="connsiteY106" fmla="*/ 437990 h 2451207"/>
                  <a:gd name="connsiteX107" fmla="*/ 2781620 w 3142770"/>
                  <a:gd name="connsiteY107" fmla="*/ 391886 h 2451207"/>
                  <a:gd name="connsiteX108" fmla="*/ 2781620 w 3142770"/>
                  <a:gd name="connsiteY108" fmla="*/ 391886 h 2451207"/>
                  <a:gd name="connsiteX109" fmla="*/ 2712464 w 3142770"/>
                  <a:gd name="connsiteY109" fmla="*/ 330413 h 2451207"/>
                  <a:gd name="connsiteX110" fmla="*/ 2635624 w 3142770"/>
                  <a:gd name="connsiteY110" fmla="*/ 330413 h 2451207"/>
                  <a:gd name="connsiteX111" fmla="*/ 2581835 w 3142770"/>
                  <a:gd name="connsiteY111" fmla="*/ 422622 h 2451207"/>
                  <a:gd name="connsiteX112" fmla="*/ 2543415 w 3142770"/>
                  <a:gd name="connsiteY112" fmla="*/ 484094 h 2451207"/>
                  <a:gd name="connsiteX113" fmla="*/ 2543415 w 3142770"/>
                  <a:gd name="connsiteY113" fmla="*/ 484094 h 2451207"/>
                  <a:gd name="connsiteX114" fmla="*/ 2489627 w 3142770"/>
                  <a:gd name="connsiteY114" fmla="*/ 599355 h 2451207"/>
                  <a:gd name="connsiteX115" fmla="*/ 2489627 w 3142770"/>
                  <a:gd name="connsiteY115" fmla="*/ 599355 h 2451207"/>
                  <a:gd name="connsiteX116" fmla="*/ 2451207 w 3142770"/>
                  <a:gd name="connsiteY116" fmla="*/ 729983 h 2451207"/>
                  <a:gd name="connsiteX117" fmla="*/ 2389735 w 3142770"/>
                  <a:gd name="connsiteY117" fmla="*/ 753035 h 2451207"/>
                  <a:gd name="connsiteX118" fmla="*/ 2312894 w 3142770"/>
                  <a:gd name="connsiteY118" fmla="*/ 668511 h 2451207"/>
                  <a:gd name="connsiteX119" fmla="*/ 2328262 w 3142770"/>
                  <a:gd name="connsiteY119" fmla="*/ 607039 h 2451207"/>
                  <a:gd name="connsiteX120" fmla="*/ 2389735 w 3142770"/>
                  <a:gd name="connsiteY120" fmla="*/ 576302 h 2451207"/>
                  <a:gd name="connsiteX121" fmla="*/ 2274474 w 3142770"/>
                  <a:gd name="connsiteY121" fmla="*/ 576302 h 2451207"/>
                  <a:gd name="connsiteX122" fmla="*/ 2251422 w 3142770"/>
                  <a:gd name="connsiteY122" fmla="*/ 530198 h 2451207"/>
                  <a:gd name="connsiteX123" fmla="*/ 2143845 w 3142770"/>
                  <a:gd name="connsiteY123" fmla="*/ 499462 h 2451207"/>
                  <a:gd name="connsiteX124" fmla="*/ 2067005 w 3142770"/>
                  <a:gd name="connsiteY124" fmla="*/ 507146 h 2451207"/>
                  <a:gd name="connsiteX125" fmla="*/ 2067005 w 3142770"/>
                  <a:gd name="connsiteY125" fmla="*/ 437990 h 2451207"/>
                  <a:gd name="connsiteX126" fmla="*/ 2143845 w 3142770"/>
                  <a:gd name="connsiteY126" fmla="*/ 368834 h 2451207"/>
                  <a:gd name="connsiteX127" fmla="*/ 2151530 w 3142770"/>
                  <a:gd name="connsiteY127" fmla="*/ 299677 h 2451207"/>
                  <a:gd name="connsiteX128" fmla="*/ 2259106 w 3142770"/>
                  <a:gd name="connsiteY128" fmla="*/ 299677 h 2451207"/>
                  <a:gd name="connsiteX129" fmla="*/ 2259106 w 3142770"/>
                  <a:gd name="connsiteY129" fmla="*/ 299677 h 2451207"/>
                  <a:gd name="connsiteX130" fmla="*/ 2405103 w 3142770"/>
                  <a:gd name="connsiteY130" fmla="*/ 238205 h 2451207"/>
                  <a:gd name="connsiteX131" fmla="*/ 2474259 w 3142770"/>
                  <a:gd name="connsiteY131" fmla="*/ 122944 h 2451207"/>
                  <a:gd name="connsiteX132" fmla="*/ 2520363 w 3142770"/>
                  <a:gd name="connsiteY132" fmla="*/ 92208 h 2451207"/>
                  <a:gd name="connsiteX133" fmla="*/ 2458891 w 3142770"/>
                  <a:gd name="connsiteY133" fmla="*/ 0 h 2451207"/>
                  <a:gd name="connsiteX134" fmla="*/ 2389735 w 3142770"/>
                  <a:gd name="connsiteY134" fmla="*/ 46104 h 2451207"/>
                  <a:gd name="connsiteX135" fmla="*/ 2335946 w 3142770"/>
                  <a:gd name="connsiteY135" fmla="*/ 107576 h 2451207"/>
                  <a:gd name="connsiteX136" fmla="*/ 2259106 w 3142770"/>
                  <a:gd name="connsiteY136" fmla="*/ 69156 h 2451207"/>
                  <a:gd name="connsiteX137" fmla="*/ 2205318 w 3142770"/>
                  <a:gd name="connsiteY137" fmla="*/ 115260 h 2451207"/>
                  <a:gd name="connsiteX138" fmla="*/ 2059321 w 3142770"/>
                  <a:gd name="connsiteY138" fmla="*/ 107576 h 2451207"/>
                  <a:gd name="connsiteX139" fmla="*/ 2020901 w 3142770"/>
                  <a:gd name="connsiteY139" fmla="*/ 76840 h 2451207"/>
                  <a:gd name="connsiteX140" fmla="*/ 1913324 w 3142770"/>
                  <a:gd name="connsiteY140" fmla="*/ 107576 h 2451207"/>
                  <a:gd name="connsiteX141" fmla="*/ 1821116 w 3142770"/>
                  <a:gd name="connsiteY141" fmla="*/ 107576 h 2451207"/>
                  <a:gd name="connsiteX142" fmla="*/ 1751960 w 3142770"/>
                  <a:gd name="connsiteY142" fmla="*/ 99892 h 2451207"/>
                  <a:gd name="connsiteX143" fmla="*/ 1690487 w 3142770"/>
                  <a:gd name="connsiteY143" fmla="*/ 30736 h 2451207"/>
                  <a:gd name="connsiteX144" fmla="*/ 1621331 w 3142770"/>
                  <a:gd name="connsiteY144" fmla="*/ 76840 h 2451207"/>
                  <a:gd name="connsiteX145" fmla="*/ 1536807 w 3142770"/>
                  <a:gd name="connsiteY145" fmla="*/ 15368 h 2451207"/>
                  <a:gd name="connsiteX146" fmla="*/ 1459966 w 3142770"/>
                  <a:gd name="connsiteY146" fmla="*/ 53788 h 2451207"/>
                  <a:gd name="connsiteX147" fmla="*/ 1383126 w 3142770"/>
                  <a:gd name="connsiteY147" fmla="*/ 46104 h 2451207"/>
                  <a:gd name="connsiteX148" fmla="*/ 1306286 w 3142770"/>
                  <a:gd name="connsiteY148" fmla="*/ 92208 h 2451207"/>
                  <a:gd name="connsiteX149" fmla="*/ 1191025 w 3142770"/>
                  <a:gd name="connsiteY149" fmla="*/ 69156 h 2451207"/>
                  <a:gd name="connsiteX150" fmla="*/ 914400 w 3142770"/>
                  <a:gd name="connsiteY150" fmla="*/ 38420 h 2451207"/>
                  <a:gd name="connsiteX151" fmla="*/ 683879 w 3142770"/>
                  <a:gd name="connsiteY151" fmla="*/ 46104 h 2451207"/>
                  <a:gd name="connsiteX152" fmla="*/ 514830 w 3142770"/>
                  <a:gd name="connsiteY152" fmla="*/ 99892 h 2451207"/>
                  <a:gd name="connsiteX153" fmla="*/ 507146 w 3142770"/>
                  <a:gd name="connsiteY153" fmla="*/ 161365 h 2451207"/>
                  <a:gd name="connsiteX154" fmla="*/ 299677 w 3142770"/>
                  <a:gd name="connsiteY154" fmla="*/ 169049 h 2451207"/>
                  <a:gd name="connsiteX155" fmla="*/ 299677 w 3142770"/>
                  <a:gd name="connsiteY155" fmla="*/ 169049 h 2451207"/>
                  <a:gd name="connsiteX156" fmla="*/ 445674 w 3142770"/>
                  <a:gd name="connsiteY156" fmla="*/ 222837 h 2451207"/>
                  <a:gd name="connsiteX157" fmla="*/ 307361 w 3142770"/>
                  <a:gd name="connsiteY157" fmla="*/ 268941 h 2451207"/>
                  <a:gd name="connsiteX158" fmla="*/ 245889 w 3142770"/>
                  <a:gd name="connsiteY158" fmla="*/ 284309 h 2451207"/>
                  <a:gd name="connsiteX159" fmla="*/ 145997 w 3142770"/>
                  <a:gd name="connsiteY159" fmla="*/ 338097 h 2451207"/>
                  <a:gd name="connsiteX160" fmla="*/ 161365 w 3142770"/>
                  <a:gd name="connsiteY160" fmla="*/ 422622 h 2451207"/>
                  <a:gd name="connsiteX161" fmla="*/ 268941 w 3142770"/>
                  <a:gd name="connsiteY161" fmla="*/ 437990 h 2451207"/>
                  <a:gd name="connsiteX162" fmla="*/ 215153 w 3142770"/>
                  <a:gd name="connsiteY162" fmla="*/ 468726 h 2451207"/>
                  <a:gd name="connsiteX163" fmla="*/ 0 w 3142770"/>
                  <a:gd name="connsiteY163" fmla="*/ 560934 h 24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142770" h="2451207">
                    <a:moveTo>
                      <a:pt x="0" y="560934"/>
                    </a:moveTo>
                    <a:lnTo>
                      <a:pt x="176733" y="537882"/>
                    </a:lnTo>
                    <a:lnTo>
                      <a:pt x="268941" y="491778"/>
                    </a:lnTo>
                    <a:lnTo>
                      <a:pt x="361150" y="437990"/>
                    </a:lnTo>
                    <a:lnTo>
                      <a:pt x="484094" y="445674"/>
                    </a:lnTo>
                    <a:lnTo>
                      <a:pt x="545566" y="422622"/>
                    </a:lnTo>
                    <a:lnTo>
                      <a:pt x="599355" y="376518"/>
                    </a:lnTo>
                    <a:lnTo>
                      <a:pt x="599355" y="376518"/>
                    </a:lnTo>
                    <a:lnTo>
                      <a:pt x="683879" y="422622"/>
                    </a:lnTo>
                    <a:lnTo>
                      <a:pt x="783772" y="384202"/>
                    </a:lnTo>
                    <a:lnTo>
                      <a:pt x="860612" y="391886"/>
                    </a:lnTo>
                    <a:lnTo>
                      <a:pt x="914400" y="437990"/>
                    </a:lnTo>
                    <a:lnTo>
                      <a:pt x="899032" y="591670"/>
                    </a:lnTo>
                    <a:lnTo>
                      <a:pt x="899032" y="591670"/>
                    </a:lnTo>
                    <a:lnTo>
                      <a:pt x="922084" y="722299"/>
                    </a:lnTo>
                    <a:lnTo>
                      <a:pt x="968188" y="753035"/>
                    </a:lnTo>
                    <a:lnTo>
                      <a:pt x="906716" y="791455"/>
                    </a:lnTo>
                    <a:lnTo>
                      <a:pt x="906716" y="791455"/>
                    </a:lnTo>
                    <a:lnTo>
                      <a:pt x="1014293" y="845244"/>
                    </a:lnTo>
                    <a:lnTo>
                      <a:pt x="1014293" y="845244"/>
                    </a:lnTo>
                    <a:lnTo>
                      <a:pt x="975872" y="937452"/>
                    </a:lnTo>
                    <a:lnTo>
                      <a:pt x="899032" y="945136"/>
                    </a:lnTo>
                    <a:lnTo>
                      <a:pt x="868296" y="1029660"/>
                    </a:lnTo>
                    <a:lnTo>
                      <a:pt x="806824" y="1037344"/>
                    </a:lnTo>
                    <a:lnTo>
                      <a:pt x="783772" y="1129553"/>
                    </a:lnTo>
                    <a:lnTo>
                      <a:pt x="729983" y="1206393"/>
                    </a:lnTo>
                    <a:lnTo>
                      <a:pt x="776087" y="1275549"/>
                    </a:lnTo>
                    <a:lnTo>
                      <a:pt x="783772" y="1367758"/>
                    </a:lnTo>
                    <a:lnTo>
                      <a:pt x="875980" y="1398494"/>
                    </a:lnTo>
                    <a:lnTo>
                      <a:pt x="883664" y="1575227"/>
                    </a:lnTo>
                    <a:lnTo>
                      <a:pt x="952820" y="1721223"/>
                    </a:lnTo>
                    <a:lnTo>
                      <a:pt x="998924" y="1813432"/>
                    </a:lnTo>
                    <a:lnTo>
                      <a:pt x="975872" y="1675119"/>
                    </a:lnTo>
                    <a:lnTo>
                      <a:pt x="945136" y="1521439"/>
                    </a:lnTo>
                    <a:lnTo>
                      <a:pt x="991240" y="1536807"/>
                    </a:lnTo>
                    <a:cubicBezTo>
                      <a:pt x="1014795" y="1654579"/>
                      <a:pt x="1014293" y="1612886"/>
                      <a:pt x="1014293" y="1659751"/>
                    </a:cubicBezTo>
                    <a:lnTo>
                      <a:pt x="1052713" y="1736591"/>
                    </a:lnTo>
                    <a:lnTo>
                      <a:pt x="1121869" y="1821116"/>
                    </a:lnTo>
                    <a:lnTo>
                      <a:pt x="1160289" y="1921008"/>
                    </a:lnTo>
                    <a:lnTo>
                      <a:pt x="1137237" y="1990165"/>
                    </a:lnTo>
                    <a:lnTo>
                      <a:pt x="1298602" y="2074689"/>
                    </a:lnTo>
                    <a:lnTo>
                      <a:pt x="1459966" y="2143845"/>
                    </a:lnTo>
                    <a:lnTo>
                      <a:pt x="1513755" y="2113109"/>
                    </a:lnTo>
                    <a:lnTo>
                      <a:pt x="1621331" y="2197634"/>
                    </a:lnTo>
                    <a:lnTo>
                      <a:pt x="1698172" y="2197634"/>
                    </a:lnTo>
                    <a:lnTo>
                      <a:pt x="1767328" y="2274474"/>
                    </a:lnTo>
                    <a:lnTo>
                      <a:pt x="1767328" y="2274474"/>
                    </a:lnTo>
                    <a:lnTo>
                      <a:pt x="1874904" y="2428155"/>
                    </a:lnTo>
                    <a:lnTo>
                      <a:pt x="2105425" y="2451207"/>
                    </a:lnTo>
                    <a:lnTo>
                      <a:pt x="2113109" y="2428155"/>
                    </a:lnTo>
                    <a:lnTo>
                      <a:pt x="1974797" y="2405102"/>
                    </a:lnTo>
                    <a:lnTo>
                      <a:pt x="1905640" y="2389734"/>
                    </a:lnTo>
                    <a:lnTo>
                      <a:pt x="1874904" y="2305210"/>
                    </a:lnTo>
                    <a:lnTo>
                      <a:pt x="1944061" y="2274474"/>
                    </a:lnTo>
                    <a:lnTo>
                      <a:pt x="1890272" y="2243738"/>
                    </a:lnTo>
                    <a:lnTo>
                      <a:pt x="1836484" y="2213002"/>
                    </a:lnTo>
                    <a:lnTo>
                      <a:pt x="1851852" y="2159213"/>
                    </a:lnTo>
                    <a:lnTo>
                      <a:pt x="1851852" y="2159213"/>
                    </a:lnTo>
                    <a:lnTo>
                      <a:pt x="1713540" y="2113109"/>
                    </a:lnTo>
                    <a:lnTo>
                      <a:pt x="1713540" y="2059321"/>
                    </a:lnTo>
                    <a:lnTo>
                      <a:pt x="1775012" y="1928692"/>
                    </a:lnTo>
                    <a:lnTo>
                      <a:pt x="1705856" y="1905640"/>
                    </a:lnTo>
                    <a:lnTo>
                      <a:pt x="1659751" y="1982481"/>
                    </a:lnTo>
                    <a:lnTo>
                      <a:pt x="1613647" y="2028585"/>
                    </a:lnTo>
                    <a:lnTo>
                      <a:pt x="1613647" y="2028585"/>
                    </a:lnTo>
                    <a:lnTo>
                      <a:pt x="1552175" y="2028585"/>
                    </a:lnTo>
                    <a:lnTo>
                      <a:pt x="1459966" y="1997849"/>
                    </a:lnTo>
                    <a:lnTo>
                      <a:pt x="1436914" y="1844168"/>
                    </a:lnTo>
                    <a:lnTo>
                      <a:pt x="1475335" y="1736591"/>
                    </a:lnTo>
                    <a:lnTo>
                      <a:pt x="1429230" y="1629015"/>
                    </a:lnTo>
                    <a:lnTo>
                      <a:pt x="1513755" y="1559859"/>
                    </a:lnTo>
                    <a:lnTo>
                      <a:pt x="1629015" y="1629015"/>
                    </a:lnTo>
                    <a:lnTo>
                      <a:pt x="1675119" y="1529123"/>
                    </a:lnTo>
                    <a:lnTo>
                      <a:pt x="1751960" y="1590595"/>
                    </a:lnTo>
                    <a:lnTo>
                      <a:pt x="1828800" y="1521439"/>
                    </a:lnTo>
                    <a:lnTo>
                      <a:pt x="1921009" y="1544491"/>
                    </a:lnTo>
                    <a:lnTo>
                      <a:pt x="1982481" y="1667435"/>
                    </a:lnTo>
                    <a:lnTo>
                      <a:pt x="2036269" y="1736591"/>
                    </a:lnTo>
                    <a:lnTo>
                      <a:pt x="2105425" y="1721223"/>
                    </a:lnTo>
                    <a:lnTo>
                      <a:pt x="2028585" y="1590595"/>
                    </a:lnTo>
                    <a:lnTo>
                      <a:pt x="2043953" y="1498386"/>
                    </a:lnTo>
                    <a:lnTo>
                      <a:pt x="2136161" y="1398494"/>
                    </a:lnTo>
                    <a:lnTo>
                      <a:pt x="2282158" y="1375442"/>
                    </a:lnTo>
                    <a:lnTo>
                      <a:pt x="2282158" y="1260181"/>
                    </a:lnTo>
                    <a:lnTo>
                      <a:pt x="2397419" y="1214077"/>
                    </a:lnTo>
                    <a:lnTo>
                      <a:pt x="2458891" y="1098817"/>
                    </a:lnTo>
                    <a:lnTo>
                      <a:pt x="2512679" y="1021976"/>
                    </a:lnTo>
                    <a:lnTo>
                      <a:pt x="2650992" y="975872"/>
                    </a:lnTo>
                    <a:lnTo>
                      <a:pt x="2750884" y="929768"/>
                    </a:lnTo>
                    <a:lnTo>
                      <a:pt x="2804672" y="968188"/>
                    </a:lnTo>
                    <a:lnTo>
                      <a:pt x="2889197" y="945136"/>
                    </a:lnTo>
                    <a:lnTo>
                      <a:pt x="2889197" y="945136"/>
                    </a:lnTo>
                    <a:lnTo>
                      <a:pt x="2758568" y="868296"/>
                    </a:lnTo>
                    <a:lnTo>
                      <a:pt x="2804672" y="806823"/>
                    </a:lnTo>
                    <a:lnTo>
                      <a:pt x="2650992" y="814507"/>
                    </a:lnTo>
                    <a:lnTo>
                      <a:pt x="2773936" y="745351"/>
                    </a:lnTo>
                    <a:lnTo>
                      <a:pt x="2889197" y="745351"/>
                    </a:lnTo>
                    <a:lnTo>
                      <a:pt x="2927617" y="776087"/>
                    </a:lnTo>
                    <a:lnTo>
                      <a:pt x="3019825" y="691563"/>
                    </a:lnTo>
                    <a:lnTo>
                      <a:pt x="3104350" y="683879"/>
                    </a:lnTo>
                    <a:lnTo>
                      <a:pt x="3142770" y="630091"/>
                    </a:lnTo>
                    <a:lnTo>
                      <a:pt x="3065930" y="568618"/>
                    </a:lnTo>
                    <a:lnTo>
                      <a:pt x="2996773" y="522514"/>
                    </a:lnTo>
                    <a:lnTo>
                      <a:pt x="2989089" y="407254"/>
                    </a:lnTo>
                    <a:lnTo>
                      <a:pt x="2989089" y="407254"/>
                    </a:lnTo>
                    <a:lnTo>
                      <a:pt x="2866145" y="445674"/>
                    </a:lnTo>
                    <a:lnTo>
                      <a:pt x="2820040" y="437990"/>
                    </a:lnTo>
                    <a:lnTo>
                      <a:pt x="2781620" y="391886"/>
                    </a:lnTo>
                    <a:lnTo>
                      <a:pt x="2781620" y="391886"/>
                    </a:lnTo>
                    <a:lnTo>
                      <a:pt x="2712464" y="330413"/>
                    </a:lnTo>
                    <a:lnTo>
                      <a:pt x="2635624" y="330413"/>
                    </a:lnTo>
                    <a:lnTo>
                      <a:pt x="2581835" y="422622"/>
                    </a:lnTo>
                    <a:lnTo>
                      <a:pt x="2543415" y="484094"/>
                    </a:lnTo>
                    <a:lnTo>
                      <a:pt x="2543415" y="484094"/>
                    </a:lnTo>
                    <a:lnTo>
                      <a:pt x="2489627" y="599355"/>
                    </a:lnTo>
                    <a:lnTo>
                      <a:pt x="2489627" y="599355"/>
                    </a:lnTo>
                    <a:lnTo>
                      <a:pt x="2451207" y="729983"/>
                    </a:lnTo>
                    <a:lnTo>
                      <a:pt x="2389735" y="753035"/>
                    </a:lnTo>
                    <a:lnTo>
                      <a:pt x="2312894" y="668511"/>
                    </a:lnTo>
                    <a:lnTo>
                      <a:pt x="2328262" y="607039"/>
                    </a:lnTo>
                    <a:lnTo>
                      <a:pt x="2389735" y="576302"/>
                    </a:lnTo>
                    <a:lnTo>
                      <a:pt x="2274474" y="576302"/>
                    </a:lnTo>
                    <a:lnTo>
                      <a:pt x="2251422" y="530198"/>
                    </a:lnTo>
                    <a:lnTo>
                      <a:pt x="2143845" y="499462"/>
                    </a:lnTo>
                    <a:lnTo>
                      <a:pt x="2067005" y="507146"/>
                    </a:lnTo>
                    <a:lnTo>
                      <a:pt x="2067005" y="437990"/>
                    </a:lnTo>
                    <a:lnTo>
                      <a:pt x="2143845" y="368834"/>
                    </a:lnTo>
                    <a:lnTo>
                      <a:pt x="2151530" y="299677"/>
                    </a:lnTo>
                    <a:lnTo>
                      <a:pt x="2259106" y="299677"/>
                    </a:lnTo>
                    <a:lnTo>
                      <a:pt x="2259106" y="299677"/>
                    </a:lnTo>
                    <a:lnTo>
                      <a:pt x="2405103" y="238205"/>
                    </a:lnTo>
                    <a:lnTo>
                      <a:pt x="2474259" y="122944"/>
                    </a:lnTo>
                    <a:lnTo>
                      <a:pt x="2520363" y="92208"/>
                    </a:lnTo>
                    <a:lnTo>
                      <a:pt x="2458891" y="0"/>
                    </a:lnTo>
                    <a:lnTo>
                      <a:pt x="2389735" y="46104"/>
                    </a:lnTo>
                    <a:lnTo>
                      <a:pt x="2335946" y="107576"/>
                    </a:lnTo>
                    <a:lnTo>
                      <a:pt x="2259106" y="69156"/>
                    </a:lnTo>
                    <a:lnTo>
                      <a:pt x="2205318" y="115260"/>
                    </a:lnTo>
                    <a:lnTo>
                      <a:pt x="2059321" y="107576"/>
                    </a:lnTo>
                    <a:lnTo>
                      <a:pt x="2020901" y="76840"/>
                    </a:lnTo>
                    <a:lnTo>
                      <a:pt x="1913324" y="107576"/>
                    </a:lnTo>
                    <a:lnTo>
                      <a:pt x="1821116" y="107576"/>
                    </a:lnTo>
                    <a:lnTo>
                      <a:pt x="1751960" y="99892"/>
                    </a:lnTo>
                    <a:lnTo>
                      <a:pt x="1690487" y="30736"/>
                    </a:lnTo>
                    <a:lnTo>
                      <a:pt x="1621331" y="76840"/>
                    </a:lnTo>
                    <a:lnTo>
                      <a:pt x="1536807" y="15368"/>
                    </a:lnTo>
                    <a:lnTo>
                      <a:pt x="1459966" y="53788"/>
                    </a:lnTo>
                    <a:lnTo>
                      <a:pt x="1383126" y="46104"/>
                    </a:lnTo>
                    <a:lnTo>
                      <a:pt x="1306286" y="92208"/>
                    </a:lnTo>
                    <a:lnTo>
                      <a:pt x="1191025" y="69156"/>
                    </a:lnTo>
                    <a:lnTo>
                      <a:pt x="914400" y="38420"/>
                    </a:lnTo>
                    <a:lnTo>
                      <a:pt x="683879" y="46104"/>
                    </a:lnTo>
                    <a:lnTo>
                      <a:pt x="514830" y="99892"/>
                    </a:lnTo>
                    <a:lnTo>
                      <a:pt x="507146" y="161365"/>
                    </a:lnTo>
                    <a:lnTo>
                      <a:pt x="299677" y="169049"/>
                    </a:lnTo>
                    <a:lnTo>
                      <a:pt x="299677" y="169049"/>
                    </a:lnTo>
                    <a:lnTo>
                      <a:pt x="445674" y="222837"/>
                    </a:lnTo>
                    <a:lnTo>
                      <a:pt x="307361" y="268941"/>
                    </a:lnTo>
                    <a:lnTo>
                      <a:pt x="245889" y="284309"/>
                    </a:lnTo>
                    <a:lnTo>
                      <a:pt x="145997" y="338097"/>
                    </a:lnTo>
                    <a:lnTo>
                      <a:pt x="161365" y="422622"/>
                    </a:lnTo>
                    <a:lnTo>
                      <a:pt x="268941" y="437990"/>
                    </a:lnTo>
                    <a:lnTo>
                      <a:pt x="215153" y="468726"/>
                    </a:lnTo>
                    <a:lnTo>
                      <a:pt x="0" y="560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5" name="Freeform 17"/>
              <p:cNvSpPr/>
              <p:nvPr/>
            </p:nvSpPr>
            <p:spPr>
              <a:xfrm>
                <a:off x="2597203" y="1744276"/>
                <a:ext cx="583987" cy="361149"/>
              </a:xfrm>
              <a:custGeom>
                <a:avLst/>
                <a:gdLst>
                  <a:gd name="connsiteX0" fmla="*/ 15368 w 583987"/>
                  <a:gd name="connsiteY0" fmla="*/ 230521 h 361149"/>
                  <a:gd name="connsiteX1" fmla="*/ 145997 w 583987"/>
                  <a:gd name="connsiteY1" fmla="*/ 169048 h 361149"/>
                  <a:gd name="connsiteX2" fmla="*/ 99893 w 583987"/>
                  <a:gd name="connsiteY2" fmla="*/ 92208 h 361149"/>
                  <a:gd name="connsiteX3" fmla="*/ 238205 w 583987"/>
                  <a:gd name="connsiteY3" fmla="*/ 76840 h 361149"/>
                  <a:gd name="connsiteX4" fmla="*/ 315046 w 583987"/>
                  <a:gd name="connsiteY4" fmla="*/ 138312 h 361149"/>
                  <a:gd name="connsiteX5" fmla="*/ 253573 w 583987"/>
                  <a:gd name="connsiteY5" fmla="*/ 222837 h 361149"/>
                  <a:gd name="connsiteX6" fmla="*/ 130629 w 583987"/>
                  <a:gd name="connsiteY6" fmla="*/ 261257 h 361149"/>
                  <a:gd name="connsiteX7" fmla="*/ 253573 w 583987"/>
                  <a:gd name="connsiteY7" fmla="*/ 284309 h 361149"/>
                  <a:gd name="connsiteX8" fmla="*/ 330414 w 583987"/>
                  <a:gd name="connsiteY8" fmla="*/ 361149 h 361149"/>
                  <a:gd name="connsiteX9" fmla="*/ 384202 w 583987"/>
                  <a:gd name="connsiteY9" fmla="*/ 330413 h 361149"/>
                  <a:gd name="connsiteX10" fmla="*/ 384202 w 583987"/>
                  <a:gd name="connsiteY10" fmla="*/ 330413 h 361149"/>
                  <a:gd name="connsiteX11" fmla="*/ 484094 w 583987"/>
                  <a:gd name="connsiteY11" fmla="*/ 276625 h 361149"/>
                  <a:gd name="connsiteX12" fmla="*/ 583987 w 583987"/>
                  <a:gd name="connsiteY12" fmla="*/ 207469 h 361149"/>
                  <a:gd name="connsiteX13" fmla="*/ 453358 w 583987"/>
                  <a:gd name="connsiteY13" fmla="*/ 169048 h 361149"/>
                  <a:gd name="connsiteX14" fmla="*/ 499463 w 583987"/>
                  <a:gd name="connsiteY14" fmla="*/ 107576 h 361149"/>
                  <a:gd name="connsiteX15" fmla="*/ 430306 w 583987"/>
                  <a:gd name="connsiteY15" fmla="*/ 38420 h 361149"/>
                  <a:gd name="connsiteX16" fmla="*/ 361150 w 583987"/>
                  <a:gd name="connsiteY16" fmla="*/ 30736 h 361149"/>
                  <a:gd name="connsiteX17" fmla="*/ 361150 w 583987"/>
                  <a:gd name="connsiteY17" fmla="*/ 30736 h 361149"/>
                  <a:gd name="connsiteX18" fmla="*/ 253573 w 583987"/>
                  <a:gd name="connsiteY18" fmla="*/ 15368 h 361149"/>
                  <a:gd name="connsiteX19" fmla="*/ 253573 w 583987"/>
                  <a:gd name="connsiteY19" fmla="*/ 15368 h 361149"/>
                  <a:gd name="connsiteX20" fmla="*/ 153681 w 583987"/>
                  <a:gd name="connsiteY20" fmla="*/ 30736 h 361149"/>
                  <a:gd name="connsiteX21" fmla="*/ 53789 w 583987"/>
                  <a:gd name="connsiteY21" fmla="*/ 0 h 361149"/>
                  <a:gd name="connsiteX22" fmla="*/ 0 w 583987"/>
                  <a:gd name="connsiteY22" fmla="*/ 53788 h 361149"/>
                  <a:gd name="connsiteX23" fmla="*/ 38421 w 583987"/>
                  <a:gd name="connsiteY23" fmla="*/ 153680 h 361149"/>
                  <a:gd name="connsiteX24" fmla="*/ 15368 w 583987"/>
                  <a:gd name="connsiteY24" fmla="*/ 230521 h 36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3987" h="361149">
                    <a:moveTo>
                      <a:pt x="15368" y="230521"/>
                    </a:moveTo>
                    <a:lnTo>
                      <a:pt x="145997" y="169048"/>
                    </a:lnTo>
                    <a:lnTo>
                      <a:pt x="99893" y="92208"/>
                    </a:lnTo>
                    <a:lnTo>
                      <a:pt x="238205" y="76840"/>
                    </a:lnTo>
                    <a:lnTo>
                      <a:pt x="315046" y="138312"/>
                    </a:lnTo>
                    <a:lnTo>
                      <a:pt x="253573" y="222837"/>
                    </a:lnTo>
                    <a:lnTo>
                      <a:pt x="130629" y="261257"/>
                    </a:lnTo>
                    <a:lnTo>
                      <a:pt x="253573" y="284309"/>
                    </a:lnTo>
                    <a:lnTo>
                      <a:pt x="330414" y="361149"/>
                    </a:lnTo>
                    <a:lnTo>
                      <a:pt x="384202" y="330413"/>
                    </a:lnTo>
                    <a:lnTo>
                      <a:pt x="384202" y="330413"/>
                    </a:lnTo>
                    <a:lnTo>
                      <a:pt x="484094" y="276625"/>
                    </a:lnTo>
                    <a:lnTo>
                      <a:pt x="583987" y="207469"/>
                    </a:lnTo>
                    <a:lnTo>
                      <a:pt x="453358" y="169048"/>
                    </a:lnTo>
                    <a:lnTo>
                      <a:pt x="499463" y="107576"/>
                    </a:lnTo>
                    <a:lnTo>
                      <a:pt x="430306" y="38420"/>
                    </a:lnTo>
                    <a:lnTo>
                      <a:pt x="361150" y="30736"/>
                    </a:lnTo>
                    <a:lnTo>
                      <a:pt x="361150" y="30736"/>
                    </a:lnTo>
                    <a:lnTo>
                      <a:pt x="253573" y="15368"/>
                    </a:lnTo>
                    <a:lnTo>
                      <a:pt x="253573" y="15368"/>
                    </a:lnTo>
                    <a:lnTo>
                      <a:pt x="153681" y="30736"/>
                    </a:lnTo>
                    <a:lnTo>
                      <a:pt x="53789" y="0"/>
                    </a:lnTo>
                    <a:lnTo>
                      <a:pt x="0" y="53788"/>
                    </a:lnTo>
                    <a:lnTo>
                      <a:pt x="38421" y="153680"/>
                    </a:lnTo>
                    <a:lnTo>
                      <a:pt x="15368" y="2305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6" name="Freeform 18"/>
              <p:cNvSpPr/>
              <p:nvPr/>
            </p:nvSpPr>
            <p:spPr>
              <a:xfrm>
                <a:off x="1775012" y="1621331"/>
                <a:ext cx="537882" cy="222837"/>
              </a:xfrm>
              <a:custGeom>
                <a:avLst/>
                <a:gdLst>
                  <a:gd name="connsiteX0" fmla="*/ 115260 w 537882"/>
                  <a:gd name="connsiteY0" fmla="*/ 222837 h 222837"/>
                  <a:gd name="connsiteX1" fmla="*/ 391885 w 537882"/>
                  <a:gd name="connsiteY1" fmla="*/ 222837 h 222837"/>
                  <a:gd name="connsiteX2" fmla="*/ 453358 w 537882"/>
                  <a:gd name="connsiteY2" fmla="*/ 207469 h 222837"/>
                  <a:gd name="connsiteX3" fmla="*/ 414938 w 537882"/>
                  <a:gd name="connsiteY3" fmla="*/ 84524 h 222837"/>
                  <a:gd name="connsiteX4" fmla="*/ 537882 w 537882"/>
                  <a:gd name="connsiteY4" fmla="*/ 38420 h 222837"/>
                  <a:gd name="connsiteX5" fmla="*/ 453358 w 537882"/>
                  <a:gd name="connsiteY5" fmla="*/ 0 h 222837"/>
                  <a:gd name="connsiteX6" fmla="*/ 322729 w 537882"/>
                  <a:gd name="connsiteY6" fmla="*/ 7684 h 222837"/>
                  <a:gd name="connsiteX7" fmla="*/ 284309 w 537882"/>
                  <a:gd name="connsiteY7" fmla="*/ 76840 h 222837"/>
                  <a:gd name="connsiteX8" fmla="*/ 122944 w 537882"/>
                  <a:gd name="connsiteY8" fmla="*/ 69156 h 222837"/>
                  <a:gd name="connsiteX9" fmla="*/ 7684 w 537882"/>
                  <a:gd name="connsiteY9" fmla="*/ 76840 h 222837"/>
                  <a:gd name="connsiteX10" fmla="*/ 0 w 537882"/>
                  <a:gd name="connsiteY10" fmla="*/ 161365 h 222837"/>
                  <a:gd name="connsiteX11" fmla="*/ 115260 w 537882"/>
                  <a:gd name="connsiteY11" fmla="*/ 169049 h 222837"/>
                  <a:gd name="connsiteX12" fmla="*/ 115260 w 537882"/>
                  <a:gd name="connsiteY12" fmla="*/ 222837 h 22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882" h="222837">
                    <a:moveTo>
                      <a:pt x="115260" y="222837"/>
                    </a:moveTo>
                    <a:lnTo>
                      <a:pt x="391885" y="222837"/>
                    </a:lnTo>
                    <a:lnTo>
                      <a:pt x="453358" y="207469"/>
                    </a:lnTo>
                    <a:lnTo>
                      <a:pt x="414938" y="84524"/>
                    </a:lnTo>
                    <a:lnTo>
                      <a:pt x="537882" y="38420"/>
                    </a:lnTo>
                    <a:lnTo>
                      <a:pt x="453358" y="0"/>
                    </a:lnTo>
                    <a:lnTo>
                      <a:pt x="322729" y="7684"/>
                    </a:lnTo>
                    <a:lnTo>
                      <a:pt x="284309" y="76840"/>
                    </a:lnTo>
                    <a:lnTo>
                      <a:pt x="122944" y="69156"/>
                    </a:lnTo>
                    <a:lnTo>
                      <a:pt x="7684" y="76840"/>
                    </a:lnTo>
                    <a:lnTo>
                      <a:pt x="0" y="161365"/>
                    </a:lnTo>
                    <a:lnTo>
                      <a:pt x="115260" y="169049"/>
                    </a:lnTo>
                    <a:lnTo>
                      <a:pt x="115260" y="2228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7" name="Freeform 19"/>
              <p:cNvSpPr/>
              <p:nvPr/>
            </p:nvSpPr>
            <p:spPr>
              <a:xfrm>
                <a:off x="2489627" y="1436914"/>
                <a:ext cx="1129553" cy="307362"/>
              </a:xfrm>
              <a:custGeom>
                <a:avLst/>
                <a:gdLst>
                  <a:gd name="connsiteX0" fmla="*/ 176733 w 1129553"/>
                  <a:gd name="connsiteY0" fmla="*/ 261257 h 307362"/>
                  <a:gd name="connsiteX1" fmla="*/ 322729 w 1129553"/>
                  <a:gd name="connsiteY1" fmla="*/ 245889 h 307362"/>
                  <a:gd name="connsiteX2" fmla="*/ 361149 w 1129553"/>
                  <a:gd name="connsiteY2" fmla="*/ 169049 h 307362"/>
                  <a:gd name="connsiteX3" fmla="*/ 522514 w 1129553"/>
                  <a:gd name="connsiteY3" fmla="*/ 169049 h 307362"/>
                  <a:gd name="connsiteX4" fmla="*/ 607039 w 1129553"/>
                  <a:gd name="connsiteY4" fmla="*/ 99893 h 307362"/>
                  <a:gd name="connsiteX5" fmla="*/ 729983 w 1129553"/>
                  <a:gd name="connsiteY5" fmla="*/ 99893 h 307362"/>
                  <a:gd name="connsiteX6" fmla="*/ 937452 w 1129553"/>
                  <a:gd name="connsiteY6" fmla="*/ 84525 h 307362"/>
                  <a:gd name="connsiteX7" fmla="*/ 1129553 w 1129553"/>
                  <a:gd name="connsiteY7" fmla="*/ 46104 h 307362"/>
                  <a:gd name="connsiteX8" fmla="*/ 968188 w 1129553"/>
                  <a:gd name="connsiteY8" fmla="*/ 30736 h 307362"/>
                  <a:gd name="connsiteX9" fmla="*/ 883664 w 1129553"/>
                  <a:gd name="connsiteY9" fmla="*/ 30736 h 307362"/>
                  <a:gd name="connsiteX10" fmla="*/ 522514 w 1129553"/>
                  <a:gd name="connsiteY10" fmla="*/ 30736 h 307362"/>
                  <a:gd name="connsiteX11" fmla="*/ 445674 w 1129553"/>
                  <a:gd name="connsiteY11" fmla="*/ 0 h 307362"/>
                  <a:gd name="connsiteX12" fmla="*/ 345781 w 1129553"/>
                  <a:gd name="connsiteY12" fmla="*/ 84525 h 307362"/>
                  <a:gd name="connsiteX13" fmla="*/ 261257 w 1129553"/>
                  <a:gd name="connsiteY13" fmla="*/ 76841 h 307362"/>
                  <a:gd name="connsiteX14" fmla="*/ 161365 w 1129553"/>
                  <a:gd name="connsiteY14" fmla="*/ 99893 h 307362"/>
                  <a:gd name="connsiteX15" fmla="*/ 238205 w 1129553"/>
                  <a:gd name="connsiteY15" fmla="*/ 145997 h 307362"/>
                  <a:gd name="connsiteX16" fmla="*/ 222837 w 1129553"/>
                  <a:gd name="connsiteY16" fmla="*/ 215153 h 307362"/>
                  <a:gd name="connsiteX17" fmla="*/ 0 w 1129553"/>
                  <a:gd name="connsiteY17" fmla="*/ 215153 h 307362"/>
                  <a:gd name="connsiteX18" fmla="*/ 69156 w 1129553"/>
                  <a:gd name="connsiteY18" fmla="*/ 307362 h 307362"/>
                  <a:gd name="connsiteX19" fmla="*/ 176733 w 1129553"/>
                  <a:gd name="connsiteY19" fmla="*/ 261257 h 3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9553" h="307362">
                    <a:moveTo>
                      <a:pt x="176733" y="261257"/>
                    </a:moveTo>
                    <a:lnTo>
                      <a:pt x="322729" y="245889"/>
                    </a:lnTo>
                    <a:lnTo>
                      <a:pt x="361149" y="169049"/>
                    </a:lnTo>
                    <a:lnTo>
                      <a:pt x="522514" y="169049"/>
                    </a:lnTo>
                    <a:lnTo>
                      <a:pt x="607039" y="99893"/>
                    </a:lnTo>
                    <a:lnTo>
                      <a:pt x="729983" y="99893"/>
                    </a:lnTo>
                    <a:lnTo>
                      <a:pt x="937452" y="84525"/>
                    </a:lnTo>
                    <a:lnTo>
                      <a:pt x="1129553" y="46104"/>
                    </a:lnTo>
                    <a:lnTo>
                      <a:pt x="968188" y="30736"/>
                    </a:lnTo>
                    <a:lnTo>
                      <a:pt x="883664" y="30736"/>
                    </a:lnTo>
                    <a:lnTo>
                      <a:pt x="522514" y="30736"/>
                    </a:lnTo>
                    <a:lnTo>
                      <a:pt x="445674" y="0"/>
                    </a:lnTo>
                    <a:lnTo>
                      <a:pt x="345781" y="84525"/>
                    </a:lnTo>
                    <a:lnTo>
                      <a:pt x="261257" y="76841"/>
                    </a:lnTo>
                    <a:lnTo>
                      <a:pt x="161365" y="99893"/>
                    </a:lnTo>
                    <a:lnTo>
                      <a:pt x="238205" y="145997"/>
                    </a:lnTo>
                    <a:lnTo>
                      <a:pt x="222837" y="215153"/>
                    </a:lnTo>
                    <a:lnTo>
                      <a:pt x="0" y="215153"/>
                    </a:lnTo>
                    <a:lnTo>
                      <a:pt x="69156" y="307362"/>
                    </a:lnTo>
                    <a:lnTo>
                      <a:pt x="176733" y="261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8" name="Freeform 20"/>
              <p:cNvSpPr/>
              <p:nvPr/>
            </p:nvSpPr>
            <p:spPr>
              <a:xfrm>
                <a:off x="3227294" y="1406178"/>
                <a:ext cx="1390810" cy="806824"/>
              </a:xfrm>
              <a:custGeom>
                <a:avLst/>
                <a:gdLst>
                  <a:gd name="connsiteX0" fmla="*/ 38420 w 1390810"/>
                  <a:gd name="connsiteY0" fmla="*/ 230521 h 806824"/>
                  <a:gd name="connsiteX1" fmla="*/ 199785 w 1390810"/>
                  <a:gd name="connsiteY1" fmla="*/ 276625 h 806824"/>
                  <a:gd name="connsiteX2" fmla="*/ 253573 w 1390810"/>
                  <a:gd name="connsiteY2" fmla="*/ 361150 h 806824"/>
                  <a:gd name="connsiteX3" fmla="*/ 207469 w 1390810"/>
                  <a:gd name="connsiteY3" fmla="*/ 422622 h 806824"/>
                  <a:gd name="connsiteX4" fmla="*/ 261257 w 1390810"/>
                  <a:gd name="connsiteY4" fmla="*/ 453358 h 806824"/>
                  <a:gd name="connsiteX5" fmla="*/ 230521 w 1390810"/>
                  <a:gd name="connsiteY5" fmla="*/ 530198 h 806824"/>
                  <a:gd name="connsiteX6" fmla="*/ 138313 w 1390810"/>
                  <a:gd name="connsiteY6" fmla="*/ 591671 h 806824"/>
                  <a:gd name="connsiteX7" fmla="*/ 215153 w 1390810"/>
                  <a:gd name="connsiteY7" fmla="*/ 737667 h 806824"/>
                  <a:gd name="connsiteX8" fmla="*/ 307361 w 1390810"/>
                  <a:gd name="connsiteY8" fmla="*/ 737667 h 806824"/>
                  <a:gd name="connsiteX9" fmla="*/ 353466 w 1390810"/>
                  <a:gd name="connsiteY9" fmla="*/ 806824 h 806824"/>
                  <a:gd name="connsiteX10" fmla="*/ 484094 w 1390810"/>
                  <a:gd name="connsiteY10" fmla="*/ 683879 h 806824"/>
                  <a:gd name="connsiteX11" fmla="*/ 560935 w 1390810"/>
                  <a:gd name="connsiteY11" fmla="*/ 591671 h 806824"/>
                  <a:gd name="connsiteX12" fmla="*/ 729983 w 1390810"/>
                  <a:gd name="connsiteY12" fmla="*/ 553251 h 806824"/>
                  <a:gd name="connsiteX13" fmla="*/ 799140 w 1390810"/>
                  <a:gd name="connsiteY13" fmla="*/ 461042 h 806824"/>
                  <a:gd name="connsiteX14" fmla="*/ 960504 w 1390810"/>
                  <a:gd name="connsiteY14" fmla="*/ 461042 h 806824"/>
                  <a:gd name="connsiteX15" fmla="*/ 1052713 w 1390810"/>
                  <a:gd name="connsiteY15" fmla="*/ 353466 h 806824"/>
                  <a:gd name="connsiteX16" fmla="*/ 1098817 w 1390810"/>
                  <a:gd name="connsiteY16" fmla="*/ 284309 h 806824"/>
                  <a:gd name="connsiteX17" fmla="*/ 1214077 w 1390810"/>
                  <a:gd name="connsiteY17" fmla="*/ 199785 h 806824"/>
                  <a:gd name="connsiteX18" fmla="*/ 1214077 w 1390810"/>
                  <a:gd name="connsiteY18" fmla="*/ 199785 h 806824"/>
                  <a:gd name="connsiteX19" fmla="*/ 1390810 w 1390810"/>
                  <a:gd name="connsiteY19" fmla="*/ 76840 h 806824"/>
                  <a:gd name="connsiteX20" fmla="*/ 1244814 w 1390810"/>
                  <a:gd name="connsiteY20" fmla="*/ 76840 h 806824"/>
                  <a:gd name="connsiteX21" fmla="*/ 1091133 w 1390810"/>
                  <a:gd name="connsiteY21" fmla="*/ 107577 h 806824"/>
                  <a:gd name="connsiteX22" fmla="*/ 1075765 w 1390810"/>
                  <a:gd name="connsiteY22" fmla="*/ 30736 h 806824"/>
                  <a:gd name="connsiteX23" fmla="*/ 945136 w 1390810"/>
                  <a:gd name="connsiteY23" fmla="*/ 53788 h 806824"/>
                  <a:gd name="connsiteX24" fmla="*/ 914400 w 1390810"/>
                  <a:gd name="connsiteY24" fmla="*/ 0 h 806824"/>
                  <a:gd name="connsiteX25" fmla="*/ 737667 w 1390810"/>
                  <a:gd name="connsiteY25" fmla="*/ 30736 h 806824"/>
                  <a:gd name="connsiteX26" fmla="*/ 614723 w 1390810"/>
                  <a:gd name="connsiteY26" fmla="*/ 30736 h 806824"/>
                  <a:gd name="connsiteX27" fmla="*/ 384202 w 1390810"/>
                  <a:gd name="connsiteY27" fmla="*/ 92209 h 806824"/>
                  <a:gd name="connsiteX28" fmla="*/ 230521 w 1390810"/>
                  <a:gd name="connsiteY28" fmla="*/ 107577 h 806824"/>
                  <a:gd name="connsiteX29" fmla="*/ 115261 w 1390810"/>
                  <a:gd name="connsiteY29" fmla="*/ 192101 h 806824"/>
                  <a:gd name="connsiteX30" fmla="*/ 0 w 1390810"/>
                  <a:gd name="connsiteY30" fmla="*/ 176733 h 806824"/>
                  <a:gd name="connsiteX31" fmla="*/ 38420 w 1390810"/>
                  <a:gd name="connsiteY31" fmla="*/ 230521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810" h="806824">
                    <a:moveTo>
                      <a:pt x="38420" y="230521"/>
                    </a:moveTo>
                    <a:lnTo>
                      <a:pt x="199785" y="276625"/>
                    </a:lnTo>
                    <a:lnTo>
                      <a:pt x="253573" y="361150"/>
                    </a:lnTo>
                    <a:lnTo>
                      <a:pt x="207469" y="422622"/>
                    </a:lnTo>
                    <a:lnTo>
                      <a:pt x="261257" y="453358"/>
                    </a:lnTo>
                    <a:lnTo>
                      <a:pt x="230521" y="530198"/>
                    </a:lnTo>
                    <a:lnTo>
                      <a:pt x="138313" y="591671"/>
                    </a:lnTo>
                    <a:lnTo>
                      <a:pt x="215153" y="737667"/>
                    </a:lnTo>
                    <a:lnTo>
                      <a:pt x="307361" y="737667"/>
                    </a:lnTo>
                    <a:lnTo>
                      <a:pt x="353466" y="806824"/>
                    </a:lnTo>
                    <a:lnTo>
                      <a:pt x="484094" y="683879"/>
                    </a:lnTo>
                    <a:lnTo>
                      <a:pt x="560935" y="591671"/>
                    </a:lnTo>
                    <a:lnTo>
                      <a:pt x="729983" y="553251"/>
                    </a:lnTo>
                    <a:lnTo>
                      <a:pt x="799140" y="461042"/>
                    </a:lnTo>
                    <a:lnTo>
                      <a:pt x="960504" y="461042"/>
                    </a:lnTo>
                    <a:lnTo>
                      <a:pt x="1052713" y="353466"/>
                    </a:lnTo>
                    <a:lnTo>
                      <a:pt x="1098817" y="284309"/>
                    </a:lnTo>
                    <a:lnTo>
                      <a:pt x="1214077" y="199785"/>
                    </a:lnTo>
                    <a:lnTo>
                      <a:pt x="1214077" y="199785"/>
                    </a:lnTo>
                    <a:lnTo>
                      <a:pt x="1390810" y="76840"/>
                    </a:lnTo>
                    <a:lnTo>
                      <a:pt x="1244814" y="76840"/>
                    </a:lnTo>
                    <a:lnTo>
                      <a:pt x="1091133" y="107577"/>
                    </a:lnTo>
                    <a:lnTo>
                      <a:pt x="1075765" y="30736"/>
                    </a:lnTo>
                    <a:lnTo>
                      <a:pt x="945136" y="53788"/>
                    </a:lnTo>
                    <a:lnTo>
                      <a:pt x="914400" y="0"/>
                    </a:lnTo>
                    <a:lnTo>
                      <a:pt x="737667" y="30736"/>
                    </a:lnTo>
                    <a:lnTo>
                      <a:pt x="614723" y="30736"/>
                    </a:lnTo>
                    <a:lnTo>
                      <a:pt x="384202" y="92209"/>
                    </a:lnTo>
                    <a:lnTo>
                      <a:pt x="230521" y="107577"/>
                    </a:lnTo>
                    <a:lnTo>
                      <a:pt x="115261" y="192101"/>
                    </a:lnTo>
                    <a:lnTo>
                      <a:pt x="0" y="176733"/>
                    </a:lnTo>
                    <a:lnTo>
                      <a:pt x="38420" y="2305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9" name="Freeform 21"/>
              <p:cNvSpPr/>
              <p:nvPr/>
            </p:nvSpPr>
            <p:spPr>
              <a:xfrm>
                <a:off x="3012141" y="2543415"/>
                <a:ext cx="176733" cy="145997"/>
              </a:xfrm>
              <a:custGeom>
                <a:avLst/>
                <a:gdLst>
                  <a:gd name="connsiteX0" fmla="*/ 107577 w 176733"/>
                  <a:gd name="connsiteY0" fmla="*/ 0 h 145997"/>
                  <a:gd name="connsiteX1" fmla="*/ 0 w 176733"/>
                  <a:gd name="connsiteY1" fmla="*/ 84524 h 145997"/>
                  <a:gd name="connsiteX2" fmla="*/ 38420 w 176733"/>
                  <a:gd name="connsiteY2" fmla="*/ 122945 h 145997"/>
                  <a:gd name="connsiteX3" fmla="*/ 107577 w 176733"/>
                  <a:gd name="connsiteY3" fmla="*/ 145997 h 145997"/>
                  <a:gd name="connsiteX4" fmla="*/ 176733 w 176733"/>
                  <a:gd name="connsiteY4" fmla="*/ 99893 h 145997"/>
                  <a:gd name="connsiteX5" fmla="*/ 107577 w 176733"/>
                  <a:gd name="connsiteY5" fmla="*/ 0 h 14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33" h="145997">
                    <a:moveTo>
                      <a:pt x="107577" y="0"/>
                    </a:moveTo>
                    <a:lnTo>
                      <a:pt x="0" y="84524"/>
                    </a:lnTo>
                    <a:lnTo>
                      <a:pt x="38420" y="122945"/>
                    </a:lnTo>
                    <a:lnTo>
                      <a:pt x="107577" y="145997"/>
                    </a:lnTo>
                    <a:lnTo>
                      <a:pt x="176733" y="99893"/>
                    </a:lnTo>
                    <a:lnTo>
                      <a:pt x="1075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20" name="Freeform 22"/>
              <p:cNvSpPr/>
              <p:nvPr/>
            </p:nvSpPr>
            <p:spPr>
              <a:xfrm>
                <a:off x="1921008" y="3634548"/>
                <a:ext cx="537883" cy="199785"/>
              </a:xfrm>
              <a:custGeom>
                <a:avLst/>
                <a:gdLst>
                  <a:gd name="connsiteX0" fmla="*/ 0 w 537883"/>
                  <a:gd name="connsiteY0" fmla="*/ 69156 h 199785"/>
                  <a:gd name="connsiteX1" fmla="*/ 184417 w 537883"/>
                  <a:gd name="connsiteY1" fmla="*/ 69156 h 199785"/>
                  <a:gd name="connsiteX2" fmla="*/ 261258 w 537883"/>
                  <a:gd name="connsiteY2" fmla="*/ 192101 h 199785"/>
                  <a:gd name="connsiteX3" fmla="*/ 376518 w 537883"/>
                  <a:gd name="connsiteY3" fmla="*/ 161365 h 199785"/>
                  <a:gd name="connsiteX4" fmla="*/ 445674 w 537883"/>
                  <a:gd name="connsiteY4" fmla="*/ 199785 h 199785"/>
                  <a:gd name="connsiteX5" fmla="*/ 537883 w 537883"/>
                  <a:gd name="connsiteY5" fmla="*/ 176733 h 199785"/>
                  <a:gd name="connsiteX6" fmla="*/ 453358 w 537883"/>
                  <a:gd name="connsiteY6" fmla="*/ 107576 h 199785"/>
                  <a:gd name="connsiteX7" fmla="*/ 291994 w 537883"/>
                  <a:gd name="connsiteY7" fmla="*/ 107576 h 199785"/>
                  <a:gd name="connsiteX8" fmla="*/ 207469 w 537883"/>
                  <a:gd name="connsiteY8" fmla="*/ 7684 h 199785"/>
                  <a:gd name="connsiteX9" fmla="*/ 122945 w 537883"/>
                  <a:gd name="connsiteY9" fmla="*/ 0 h 199785"/>
                  <a:gd name="connsiteX10" fmla="*/ 0 w 537883"/>
                  <a:gd name="connsiteY10" fmla="*/ 69156 h 19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883" h="199785">
                    <a:moveTo>
                      <a:pt x="0" y="69156"/>
                    </a:moveTo>
                    <a:lnTo>
                      <a:pt x="184417" y="69156"/>
                    </a:lnTo>
                    <a:lnTo>
                      <a:pt x="261258" y="192101"/>
                    </a:lnTo>
                    <a:lnTo>
                      <a:pt x="376518" y="161365"/>
                    </a:lnTo>
                    <a:lnTo>
                      <a:pt x="445674" y="199785"/>
                    </a:lnTo>
                    <a:lnTo>
                      <a:pt x="537883" y="176733"/>
                    </a:lnTo>
                    <a:lnTo>
                      <a:pt x="453358" y="107576"/>
                    </a:lnTo>
                    <a:lnTo>
                      <a:pt x="291994" y="107576"/>
                    </a:lnTo>
                    <a:lnTo>
                      <a:pt x="207469" y="7684"/>
                    </a:lnTo>
                    <a:lnTo>
                      <a:pt x="122945" y="0"/>
                    </a:lnTo>
                    <a:lnTo>
                      <a:pt x="0" y="691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grpSp>
          <p:nvGrpSpPr>
            <p:cNvPr id="8" name="Group 10"/>
            <p:cNvGrpSpPr/>
            <p:nvPr/>
          </p:nvGrpSpPr>
          <p:grpSpPr>
            <a:xfrm>
              <a:off x="2942877" y="3180026"/>
              <a:ext cx="1296965" cy="1542745"/>
              <a:chOff x="4202052" y="3092208"/>
              <a:chExt cx="2394192" cy="2847902"/>
            </a:xfrm>
            <a:grpFill/>
          </p:grpSpPr>
          <p:sp>
            <p:nvSpPr>
              <p:cNvPr id="12" name="Freeform 14"/>
              <p:cNvSpPr/>
              <p:nvPr/>
            </p:nvSpPr>
            <p:spPr>
              <a:xfrm>
                <a:off x="4202052" y="3092208"/>
                <a:ext cx="2394192" cy="2847902"/>
              </a:xfrm>
              <a:custGeom>
                <a:avLst/>
                <a:gdLst>
                  <a:gd name="connsiteX0" fmla="*/ 1242467 w 2394192"/>
                  <a:gd name="connsiteY0" fmla="*/ 230345 h 2847902"/>
                  <a:gd name="connsiteX1" fmla="*/ 1319249 w 2394192"/>
                  <a:gd name="connsiteY1" fmla="*/ 230345 h 2847902"/>
                  <a:gd name="connsiteX2" fmla="*/ 1312269 w 2394192"/>
                  <a:gd name="connsiteY2" fmla="*/ 160543 h 2847902"/>
                  <a:gd name="connsiteX3" fmla="*/ 1396030 w 2394192"/>
                  <a:gd name="connsiteY3" fmla="*/ 153563 h 2847902"/>
                  <a:gd name="connsiteX4" fmla="*/ 1514693 w 2394192"/>
                  <a:gd name="connsiteY4" fmla="*/ 216384 h 2847902"/>
                  <a:gd name="connsiteX5" fmla="*/ 1605435 w 2394192"/>
                  <a:gd name="connsiteY5" fmla="*/ 216384 h 2847902"/>
                  <a:gd name="connsiteX6" fmla="*/ 1675237 w 2394192"/>
                  <a:gd name="connsiteY6" fmla="*/ 195444 h 2847902"/>
                  <a:gd name="connsiteX7" fmla="*/ 1779939 w 2394192"/>
                  <a:gd name="connsiteY7" fmla="*/ 237325 h 2847902"/>
                  <a:gd name="connsiteX8" fmla="*/ 1807859 w 2394192"/>
                  <a:gd name="connsiteY8" fmla="*/ 300146 h 2847902"/>
                  <a:gd name="connsiteX9" fmla="*/ 1786919 w 2394192"/>
                  <a:gd name="connsiteY9" fmla="*/ 335047 h 2847902"/>
                  <a:gd name="connsiteX10" fmla="*/ 1731078 w 2394192"/>
                  <a:gd name="connsiteY10" fmla="*/ 376928 h 2847902"/>
                  <a:gd name="connsiteX11" fmla="*/ 1758998 w 2394192"/>
                  <a:gd name="connsiteY11" fmla="*/ 446729 h 2847902"/>
                  <a:gd name="connsiteX12" fmla="*/ 1863701 w 2394192"/>
                  <a:gd name="connsiteY12" fmla="*/ 579352 h 2847902"/>
                  <a:gd name="connsiteX13" fmla="*/ 1870681 w 2394192"/>
                  <a:gd name="connsiteY13" fmla="*/ 628213 h 2847902"/>
                  <a:gd name="connsiteX14" fmla="*/ 1926522 w 2394192"/>
                  <a:gd name="connsiteY14" fmla="*/ 663114 h 2847902"/>
                  <a:gd name="connsiteX15" fmla="*/ 1919542 w 2394192"/>
                  <a:gd name="connsiteY15" fmla="*/ 732916 h 2847902"/>
                  <a:gd name="connsiteX16" fmla="*/ 1989343 w 2394192"/>
                  <a:gd name="connsiteY16" fmla="*/ 781777 h 2847902"/>
                  <a:gd name="connsiteX17" fmla="*/ 2038204 w 2394192"/>
                  <a:gd name="connsiteY17" fmla="*/ 928360 h 2847902"/>
                  <a:gd name="connsiteX18" fmla="*/ 2038204 w 2394192"/>
                  <a:gd name="connsiteY18" fmla="*/ 928360 h 2847902"/>
                  <a:gd name="connsiteX19" fmla="*/ 2156867 w 2394192"/>
                  <a:gd name="connsiteY19" fmla="*/ 998161 h 2847902"/>
                  <a:gd name="connsiteX20" fmla="*/ 2170827 w 2394192"/>
                  <a:gd name="connsiteY20" fmla="*/ 1060983 h 2847902"/>
                  <a:gd name="connsiteX21" fmla="*/ 2261569 w 2394192"/>
                  <a:gd name="connsiteY21" fmla="*/ 1060983 h 2847902"/>
                  <a:gd name="connsiteX22" fmla="*/ 2352311 w 2394192"/>
                  <a:gd name="connsiteY22" fmla="*/ 998161 h 2847902"/>
                  <a:gd name="connsiteX23" fmla="*/ 2394192 w 2394192"/>
                  <a:gd name="connsiteY23" fmla="*/ 998161 h 2847902"/>
                  <a:gd name="connsiteX24" fmla="*/ 2359292 w 2394192"/>
                  <a:gd name="connsiteY24" fmla="*/ 1228507 h 2847902"/>
                  <a:gd name="connsiteX25" fmla="*/ 2282510 w 2394192"/>
                  <a:gd name="connsiteY25" fmla="*/ 1326229 h 2847902"/>
                  <a:gd name="connsiteX26" fmla="*/ 2177808 w 2394192"/>
                  <a:gd name="connsiteY26" fmla="*/ 1430931 h 2847902"/>
                  <a:gd name="connsiteX27" fmla="*/ 2073105 w 2394192"/>
                  <a:gd name="connsiteY27" fmla="*/ 1549594 h 2847902"/>
                  <a:gd name="connsiteX28" fmla="*/ 2024244 w 2394192"/>
                  <a:gd name="connsiteY28" fmla="*/ 1598455 h 2847902"/>
                  <a:gd name="connsiteX29" fmla="*/ 2024244 w 2394192"/>
                  <a:gd name="connsiteY29" fmla="*/ 1668256 h 2847902"/>
                  <a:gd name="connsiteX30" fmla="*/ 1982363 w 2394192"/>
                  <a:gd name="connsiteY30" fmla="*/ 1717117 h 2847902"/>
                  <a:gd name="connsiteX31" fmla="*/ 2003304 w 2394192"/>
                  <a:gd name="connsiteY31" fmla="*/ 1765978 h 2847902"/>
                  <a:gd name="connsiteX32" fmla="*/ 1989343 w 2394192"/>
                  <a:gd name="connsiteY32" fmla="*/ 1828800 h 2847902"/>
                  <a:gd name="connsiteX33" fmla="*/ 2038204 w 2394192"/>
                  <a:gd name="connsiteY33" fmla="*/ 1919542 h 2847902"/>
                  <a:gd name="connsiteX34" fmla="*/ 2010284 w 2394192"/>
                  <a:gd name="connsiteY34" fmla="*/ 2052165 h 2847902"/>
                  <a:gd name="connsiteX35" fmla="*/ 1982363 w 2394192"/>
                  <a:gd name="connsiteY35" fmla="*/ 2156867 h 2847902"/>
                  <a:gd name="connsiteX36" fmla="*/ 1800879 w 2394192"/>
                  <a:gd name="connsiteY36" fmla="*/ 2254589 h 2847902"/>
                  <a:gd name="connsiteX37" fmla="*/ 1821820 w 2394192"/>
                  <a:gd name="connsiteY37" fmla="*/ 2338351 h 2847902"/>
                  <a:gd name="connsiteX38" fmla="*/ 1842760 w 2394192"/>
                  <a:gd name="connsiteY38" fmla="*/ 2408152 h 2847902"/>
                  <a:gd name="connsiteX39" fmla="*/ 1814840 w 2394192"/>
                  <a:gd name="connsiteY39" fmla="*/ 2484934 h 2847902"/>
                  <a:gd name="connsiteX40" fmla="*/ 1731078 w 2394192"/>
                  <a:gd name="connsiteY40" fmla="*/ 2512855 h 2847902"/>
                  <a:gd name="connsiteX41" fmla="*/ 1717117 w 2394192"/>
                  <a:gd name="connsiteY41" fmla="*/ 2568696 h 2847902"/>
                  <a:gd name="connsiteX42" fmla="*/ 1654296 w 2394192"/>
                  <a:gd name="connsiteY42" fmla="*/ 2638497 h 2847902"/>
                  <a:gd name="connsiteX43" fmla="*/ 1626375 w 2394192"/>
                  <a:gd name="connsiteY43" fmla="*/ 2736219 h 2847902"/>
                  <a:gd name="connsiteX44" fmla="*/ 1486772 w 2394192"/>
                  <a:gd name="connsiteY44" fmla="*/ 2792061 h 2847902"/>
                  <a:gd name="connsiteX45" fmla="*/ 1409991 w 2394192"/>
                  <a:gd name="connsiteY45" fmla="*/ 2792061 h 2847902"/>
                  <a:gd name="connsiteX46" fmla="*/ 1409991 w 2394192"/>
                  <a:gd name="connsiteY46" fmla="*/ 2792061 h 2847902"/>
                  <a:gd name="connsiteX47" fmla="*/ 1249447 w 2394192"/>
                  <a:gd name="connsiteY47" fmla="*/ 2847902 h 2847902"/>
                  <a:gd name="connsiteX48" fmla="*/ 1228507 w 2394192"/>
                  <a:gd name="connsiteY48" fmla="*/ 2722259 h 2847902"/>
                  <a:gd name="connsiteX49" fmla="*/ 1228507 w 2394192"/>
                  <a:gd name="connsiteY49" fmla="*/ 2645477 h 2847902"/>
                  <a:gd name="connsiteX50" fmla="*/ 1151725 w 2394192"/>
                  <a:gd name="connsiteY50" fmla="*/ 2554736 h 2847902"/>
                  <a:gd name="connsiteX51" fmla="*/ 1144745 w 2394192"/>
                  <a:gd name="connsiteY51" fmla="*/ 2422113 h 2847902"/>
                  <a:gd name="connsiteX52" fmla="*/ 1144745 w 2394192"/>
                  <a:gd name="connsiteY52" fmla="*/ 2338351 h 2847902"/>
                  <a:gd name="connsiteX53" fmla="*/ 1047023 w 2394192"/>
                  <a:gd name="connsiteY53" fmla="*/ 2219688 h 2847902"/>
                  <a:gd name="connsiteX54" fmla="*/ 1033063 w 2394192"/>
                  <a:gd name="connsiteY54" fmla="*/ 2038204 h 2847902"/>
                  <a:gd name="connsiteX55" fmla="*/ 1081924 w 2394192"/>
                  <a:gd name="connsiteY55" fmla="*/ 1940482 h 2847902"/>
                  <a:gd name="connsiteX56" fmla="*/ 1137765 w 2394192"/>
                  <a:gd name="connsiteY56" fmla="*/ 1891621 h 2847902"/>
                  <a:gd name="connsiteX57" fmla="*/ 1088904 w 2394192"/>
                  <a:gd name="connsiteY57" fmla="*/ 1814839 h 2847902"/>
                  <a:gd name="connsiteX58" fmla="*/ 1047023 w 2394192"/>
                  <a:gd name="connsiteY58" fmla="*/ 1793899 h 2847902"/>
                  <a:gd name="connsiteX59" fmla="*/ 1067963 w 2394192"/>
                  <a:gd name="connsiteY59" fmla="*/ 1738058 h 2847902"/>
                  <a:gd name="connsiteX60" fmla="*/ 1019102 w 2394192"/>
                  <a:gd name="connsiteY60" fmla="*/ 1703157 h 2847902"/>
                  <a:gd name="connsiteX61" fmla="*/ 1047023 w 2394192"/>
                  <a:gd name="connsiteY61" fmla="*/ 1654296 h 2847902"/>
                  <a:gd name="connsiteX62" fmla="*/ 942321 w 2394192"/>
                  <a:gd name="connsiteY62" fmla="*/ 1521673 h 2847902"/>
                  <a:gd name="connsiteX63" fmla="*/ 963261 w 2394192"/>
                  <a:gd name="connsiteY63" fmla="*/ 1437911 h 2847902"/>
                  <a:gd name="connsiteX64" fmla="*/ 942321 w 2394192"/>
                  <a:gd name="connsiteY64" fmla="*/ 1361129 h 2847902"/>
                  <a:gd name="connsiteX65" fmla="*/ 942321 w 2394192"/>
                  <a:gd name="connsiteY65" fmla="*/ 1291328 h 2847902"/>
                  <a:gd name="connsiteX66" fmla="*/ 893459 w 2394192"/>
                  <a:gd name="connsiteY66" fmla="*/ 1263407 h 2847902"/>
                  <a:gd name="connsiteX67" fmla="*/ 823658 w 2394192"/>
                  <a:gd name="connsiteY67" fmla="*/ 1291328 h 2847902"/>
                  <a:gd name="connsiteX68" fmla="*/ 760837 w 2394192"/>
                  <a:gd name="connsiteY68" fmla="*/ 1193606 h 2847902"/>
                  <a:gd name="connsiteX69" fmla="*/ 656134 w 2394192"/>
                  <a:gd name="connsiteY69" fmla="*/ 1214546 h 2847902"/>
                  <a:gd name="connsiteX70" fmla="*/ 572372 w 2394192"/>
                  <a:gd name="connsiteY70" fmla="*/ 1263407 h 2847902"/>
                  <a:gd name="connsiteX71" fmla="*/ 411829 w 2394192"/>
                  <a:gd name="connsiteY71" fmla="*/ 1221526 h 2847902"/>
                  <a:gd name="connsiteX72" fmla="*/ 362968 w 2394192"/>
                  <a:gd name="connsiteY72" fmla="*/ 1298308 h 2847902"/>
                  <a:gd name="connsiteX73" fmla="*/ 181484 w 2394192"/>
                  <a:gd name="connsiteY73" fmla="*/ 1172665 h 2847902"/>
                  <a:gd name="connsiteX74" fmla="*/ 195444 w 2394192"/>
                  <a:gd name="connsiteY74" fmla="*/ 1081923 h 2847902"/>
                  <a:gd name="connsiteX75" fmla="*/ 76782 w 2394192"/>
                  <a:gd name="connsiteY75" fmla="*/ 1012122 h 2847902"/>
                  <a:gd name="connsiteX76" fmla="*/ 0 w 2394192"/>
                  <a:gd name="connsiteY76" fmla="*/ 963261 h 2847902"/>
                  <a:gd name="connsiteX77" fmla="*/ 41881 w 2394192"/>
                  <a:gd name="connsiteY77" fmla="*/ 893459 h 2847902"/>
                  <a:gd name="connsiteX78" fmla="*/ 6980 w 2394192"/>
                  <a:gd name="connsiteY78" fmla="*/ 816677 h 2847902"/>
                  <a:gd name="connsiteX79" fmla="*/ 48861 w 2394192"/>
                  <a:gd name="connsiteY79" fmla="*/ 711975 h 2847902"/>
                  <a:gd name="connsiteX80" fmla="*/ 20940 w 2394192"/>
                  <a:gd name="connsiteY80" fmla="*/ 607273 h 2847902"/>
                  <a:gd name="connsiteX81" fmla="*/ 153563 w 2394192"/>
                  <a:gd name="connsiteY81" fmla="*/ 349007 h 2847902"/>
                  <a:gd name="connsiteX82" fmla="*/ 279206 w 2394192"/>
                  <a:gd name="connsiteY82" fmla="*/ 321087 h 2847902"/>
                  <a:gd name="connsiteX83" fmla="*/ 328067 w 2394192"/>
                  <a:gd name="connsiteY83" fmla="*/ 258265 h 2847902"/>
                  <a:gd name="connsiteX84" fmla="*/ 314107 w 2394192"/>
                  <a:gd name="connsiteY84" fmla="*/ 195444 h 2847902"/>
                  <a:gd name="connsiteX85" fmla="*/ 390888 w 2394192"/>
                  <a:gd name="connsiteY85" fmla="*/ 118662 h 2847902"/>
                  <a:gd name="connsiteX86" fmla="*/ 439750 w 2394192"/>
                  <a:gd name="connsiteY86" fmla="*/ 62821 h 2847902"/>
                  <a:gd name="connsiteX87" fmla="*/ 572372 w 2394192"/>
                  <a:gd name="connsiteY87" fmla="*/ 62821 h 2847902"/>
                  <a:gd name="connsiteX88" fmla="*/ 663114 w 2394192"/>
                  <a:gd name="connsiteY88" fmla="*/ 0 h 2847902"/>
                  <a:gd name="connsiteX89" fmla="*/ 942321 w 2394192"/>
                  <a:gd name="connsiteY89" fmla="*/ 0 h 2847902"/>
                  <a:gd name="connsiteX90" fmla="*/ 991182 w 2394192"/>
                  <a:gd name="connsiteY90" fmla="*/ 55841 h 2847902"/>
                  <a:gd name="connsiteX91" fmla="*/ 928360 w 2394192"/>
                  <a:gd name="connsiteY91" fmla="*/ 139603 h 2847902"/>
                  <a:gd name="connsiteX92" fmla="*/ 1026082 w 2394192"/>
                  <a:gd name="connsiteY92" fmla="*/ 181484 h 2847902"/>
                  <a:gd name="connsiteX93" fmla="*/ 1088904 w 2394192"/>
                  <a:gd name="connsiteY93" fmla="*/ 153563 h 2847902"/>
                  <a:gd name="connsiteX94" fmla="*/ 1242467 w 2394192"/>
                  <a:gd name="connsiteY94" fmla="*/ 230345 h 28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94192" h="2847902">
                    <a:moveTo>
                      <a:pt x="1242467" y="230345"/>
                    </a:moveTo>
                    <a:lnTo>
                      <a:pt x="1319249" y="230345"/>
                    </a:lnTo>
                    <a:lnTo>
                      <a:pt x="1312269" y="160543"/>
                    </a:lnTo>
                    <a:lnTo>
                      <a:pt x="1396030" y="153563"/>
                    </a:lnTo>
                    <a:lnTo>
                      <a:pt x="1514693" y="216384"/>
                    </a:lnTo>
                    <a:lnTo>
                      <a:pt x="1605435" y="216384"/>
                    </a:lnTo>
                    <a:lnTo>
                      <a:pt x="1675237" y="195444"/>
                    </a:lnTo>
                    <a:lnTo>
                      <a:pt x="1779939" y="237325"/>
                    </a:lnTo>
                    <a:lnTo>
                      <a:pt x="1807859" y="300146"/>
                    </a:lnTo>
                    <a:lnTo>
                      <a:pt x="1786919" y="335047"/>
                    </a:lnTo>
                    <a:lnTo>
                      <a:pt x="1731078" y="376928"/>
                    </a:lnTo>
                    <a:lnTo>
                      <a:pt x="1758998" y="446729"/>
                    </a:lnTo>
                    <a:lnTo>
                      <a:pt x="1863701" y="579352"/>
                    </a:lnTo>
                    <a:lnTo>
                      <a:pt x="1870681" y="628213"/>
                    </a:lnTo>
                    <a:lnTo>
                      <a:pt x="1926522" y="663114"/>
                    </a:lnTo>
                    <a:lnTo>
                      <a:pt x="1919542" y="732916"/>
                    </a:lnTo>
                    <a:lnTo>
                      <a:pt x="1989343" y="781777"/>
                    </a:lnTo>
                    <a:lnTo>
                      <a:pt x="2038204" y="928360"/>
                    </a:lnTo>
                    <a:lnTo>
                      <a:pt x="2038204" y="928360"/>
                    </a:lnTo>
                    <a:lnTo>
                      <a:pt x="2156867" y="998161"/>
                    </a:lnTo>
                    <a:lnTo>
                      <a:pt x="2170827" y="1060983"/>
                    </a:lnTo>
                    <a:lnTo>
                      <a:pt x="2261569" y="1060983"/>
                    </a:lnTo>
                    <a:lnTo>
                      <a:pt x="2352311" y="998161"/>
                    </a:lnTo>
                    <a:lnTo>
                      <a:pt x="2394192" y="998161"/>
                    </a:lnTo>
                    <a:lnTo>
                      <a:pt x="2359292" y="1228507"/>
                    </a:lnTo>
                    <a:lnTo>
                      <a:pt x="2282510" y="1326229"/>
                    </a:lnTo>
                    <a:lnTo>
                      <a:pt x="2177808" y="1430931"/>
                    </a:lnTo>
                    <a:lnTo>
                      <a:pt x="2073105" y="1549594"/>
                    </a:lnTo>
                    <a:lnTo>
                      <a:pt x="2024244" y="1598455"/>
                    </a:lnTo>
                    <a:lnTo>
                      <a:pt x="2024244" y="1668256"/>
                    </a:lnTo>
                    <a:lnTo>
                      <a:pt x="1982363" y="1717117"/>
                    </a:lnTo>
                    <a:lnTo>
                      <a:pt x="2003304" y="1765978"/>
                    </a:lnTo>
                    <a:lnTo>
                      <a:pt x="1989343" y="1828800"/>
                    </a:lnTo>
                    <a:lnTo>
                      <a:pt x="2038204" y="1919542"/>
                    </a:lnTo>
                    <a:lnTo>
                      <a:pt x="2010284" y="2052165"/>
                    </a:lnTo>
                    <a:lnTo>
                      <a:pt x="1982363" y="2156867"/>
                    </a:lnTo>
                    <a:lnTo>
                      <a:pt x="1800879" y="2254589"/>
                    </a:lnTo>
                    <a:lnTo>
                      <a:pt x="1821820" y="2338351"/>
                    </a:lnTo>
                    <a:lnTo>
                      <a:pt x="1842760" y="2408152"/>
                    </a:lnTo>
                    <a:lnTo>
                      <a:pt x="1814840" y="2484934"/>
                    </a:lnTo>
                    <a:lnTo>
                      <a:pt x="1731078" y="2512855"/>
                    </a:lnTo>
                    <a:lnTo>
                      <a:pt x="1717117" y="2568696"/>
                    </a:lnTo>
                    <a:lnTo>
                      <a:pt x="1654296" y="2638497"/>
                    </a:lnTo>
                    <a:lnTo>
                      <a:pt x="1626375" y="2736219"/>
                    </a:lnTo>
                    <a:lnTo>
                      <a:pt x="1486772" y="2792061"/>
                    </a:lnTo>
                    <a:lnTo>
                      <a:pt x="1409991" y="2792061"/>
                    </a:lnTo>
                    <a:lnTo>
                      <a:pt x="1409991" y="2792061"/>
                    </a:lnTo>
                    <a:lnTo>
                      <a:pt x="1249447" y="2847902"/>
                    </a:lnTo>
                    <a:lnTo>
                      <a:pt x="1228507" y="2722259"/>
                    </a:lnTo>
                    <a:lnTo>
                      <a:pt x="1228507" y="2645477"/>
                    </a:lnTo>
                    <a:lnTo>
                      <a:pt x="1151725" y="2554736"/>
                    </a:lnTo>
                    <a:lnTo>
                      <a:pt x="1144745" y="2422113"/>
                    </a:lnTo>
                    <a:lnTo>
                      <a:pt x="1144745" y="2338351"/>
                    </a:lnTo>
                    <a:lnTo>
                      <a:pt x="1047023" y="2219688"/>
                    </a:lnTo>
                    <a:lnTo>
                      <a:pt x="1033063" y="2038204"/>
                    </a:lnTo>
                    <a:lnTo>
                      <a:pt x="1081924" y="1940482"/>
                    </a:lnTo>
                    <a:lnTo>
                      <a:pt x="1137765" y="1891621"/>
                    </a:lnTo>
                    <a:lnTo>
                      <a:pt x="1088904" y="1814839"/>
                    </a:lnTo>
                    <a:lnTo>
                      <a:pt x="1047023" y="1793899"/>
                    </a:lnTo>
                    <a:lnTo>
                      <a:pt x="1067963" y="1738058"/>
                    </a:lnTo>
                    <a:lnTo>
                      <a:pt x="1019102" y="1703157"/>
                    </a:lnTo>
                    <a:lnTo>
                      <a:pt x="1047023" y="1654296"/>
                    </a:lnTo>
                    <a:lnTo>
                      <a:pt x="942321" y="1521673"/>
                    </a:lnTo>
                    <a:lnTo>
                      <a:pt x="963261" y="1437911"/>
                    </a:lnTo>
                    <a:lnTo>
                      <a:pt x="942321" y="1361129"/>
                    </a:lnTo>
                    <a:lnTo>
                      <a:pt x="942321" y="1291328"/>
                    </a:lnTo>
                    <a:lnTo>
                      <a:pt x="893459" y="1263407"/>
                    </a:lnTo>
                    <a:lnTo>
                      <a:pt x="823658" y="1291328"/>
                    </a:lnTo>
                    <a:lnTo>
                      <a:pt x="760837" y="1193606"/>
                    </a:lnTo>
                    <a:lnTo>
                      <a:pt x="656134" y="1214546"/>
                    </a:lnTo>
                    <a:lnTo>
                      <a:pt x="572372" y="1263407"/>
                    </a:lnTo>
                    <a:lnTo>
                      <a:pt x="411829" y="1221526"/>
                    </a:lnTo>
                    <a:lnTo>
                      <a:pt x="362968" y="1298308"/>
                    </a:lnTo>
                    <a:lnTo>
                      <a:pt x="181484" y="1172665"/>
                    </a:lnTo>
                    <a:lnTo>
                      <a:pt x="195444" y="1081923"/>
                    </a:lnTo>
                    <a:lnTo>
                      <a:pt x="76782" y="1012122"/>
                    </a:lnTo>
                    <a:lnTo>
                      <a:pt x="0" y="963261"/>
                    </a:lnTo>
                    <a:lnTo>
                      <a:pt x="41881" y="893459"/>
                    </a:lnTo>
                    <a:lnTo>
                      <a:pt x="6980" y="816677"/>
                    </a:lnTo>
                    <a:lnTo>
                      <a:pt x="48861" y="711975"/>
                    </a:lnTo>
                    <a:lnTo>
                      <a:pt x="20940" y="607273"/>
                    </a:lnTo>
                    <a:lnTo>
                      <a:pt x="153563" y="349007"/>
                    </a:lnTo>
                    <a:lnTo>
                      <a:pt x="279206" y="321087"/>
                    </a:lnTo>
                    <a:lnTo>
                      <a:pt x="328067" y="258265"/>
                    </a:lnTo>
                    <a:lnTo>
                      <a:pt x="314107" y="195444"/>
                    </a:lnTo>
                    <a:lnTo>
                      <a:pt x="390888" y="118662"/>
                    </a:lnTo>
                    <a:lnTo>
                      <a:pt x="439750" y="62821"/>
                    </a:lnTo>
                    <a:lnTo>
                      <a:pt x="572372" y="62821"/>
                    </a:lnTo>
                    <a:lnTo>
                      <a:pt x="663114" y="0"/>
                    </a:lnTo>
                    <a:lnTo>
                      <a:pt x="942321" y="0"/>
                    </a:lnTo>
                    <a:lnTo>
                      <a:pt x="991182" y="55841"/>
                    </a:lnTo>
                    <a:lnTo>
                      <a:pt x="928360" y="139603"/>
                    </a:lnTo>
                    <a:lnTo>
                      <a:pt x="1026082" y="181484"/>
                    </a:lnTo>
                    <a:lnTo>
                      <a:pt x="1088904" y="153563"/>
                    </a:lnTo>
                    <a:lnTo>
                      <a:pt x="1242467" y="230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3" name="Freeform 15"/>
              <p:cNvSpPr/>
              <p:nvPr/>
            </p:nvSpPr>
            <p:spPr>
              <a:xfrm>
                <a:off x="6293224" y="5017674"/>
                <a:ext cx="238205" cy="545566"/>
              </a:xfrm>
              <a:custGeom>
                <a:avLst/>
                <a:gdLst>
                  <a:gd name="connsiteX0" fmla="*/ 222837 w 238205"/>
                  <a:gd name="connsiteY0" fmla="*/ 0 h 545566"/>
                  <a:gd name="connsiteX1" fmla="*/ 145996 w 238205"/>
                  <a:gd name="connsiteY1" fmla="*/ 161365 h 545566"/>
                  <a:gd name="connsiteX2" fmla="*/ 30736 w 238205"/>
                  <a:gd name="connsiteY2" fmla="*/ 192101 h 545566"/>
                  <a:gd name="connsiteX3" fmla="*/ 53788 w 238205"/>
                  <a:gd name="connsiteY3" fmla="*/ 268941 h 545566"/>
                  <a:gd name="connsiteX4" fmla="*/ 38420 w 238205"/>
                  <a:gd name="connsiteY4" fmla="*/ 376518 h 545566"/>
                  <a:gd name="connsiteX5" fmla="*/ 0 w 238205"/>
                  <a:gd name="connsiteY5" fmla="*/ 414938 h 545566"/>
                  <a:gd name="connsiteX6" fmla="*/ 46104 w 238205"/>
                  <a:gd name="connsiteY6" fmla="*/ 476410 h 545566"/>
                  <a:gd name="connsiteX7" fmla="*/ 69156 w 238205"/>
                  <a:gd name="connsiteY7" fmla="*/ 545566 h 545566"/>
                  <a:gd name="connsiteX8" fmla="*/ 122944 w 238205"/>
                  <a:gd name="connsiteY8" fmla="*/ 476410 h 545566"/>
                  <a:gd name="connsiteX9" fmla="*/ 130628 w 238205"/>
                  <a:gd name="connsiteY9" fmla="*/ 361150 h 545566"/>
                  <a:gd name="connsiteX10" fmla="*/ 176732 w 238205"/>
                  <a:gd name="connsiteY10" fmla="*/ 307361 h 545566"/>
                  <a:gd name="connsiteX11" fmla="*/ 207468 w 238205"/>
                  <a:gd name="connsiteY11" fmla="*/ 215153 h 545566"/>
                  <a:gd name="connsiteX12" fmla="*/ 238205 w 238205"/>
                  <a:gd name="connsiteY12" fmla="*/ 69156 h 545566"/>
                  <a:gd name="connsiteX13" fmla="*/ 222837 w 238205"/>
                  <a:gd name="connsiteY13" fmla="*/ 0 h 54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05" h="545566">
                    <a:moveTo>
                      <a:pt x="222837" y="0"/>
                    </a:moveTo>
                    <a:lnTo>
                      <a:pt x="145996" y="161365"/>
                    </a:lnTo>
                    <a:lnTo>
                      <a:pt x="30736" y="192101"/>
                    </a:lnTo>
                    <a:lnTo>
                      <a:pt x="53788" y="268941"/>
                    </a:lnTo>
                    <a:lnTo>
                      <a:pt x="38420" y="376518"/>
                    </a:lnTo>
                    <a:lnTo>
                      <a:pt x="0" y="414938"/>
                    </a:lnTo>
                    <a:lnTo>
                      <a:pt x="46104" y="476410"/>
                    </a:lnTo>
                    <a:lnTo>
                      <a:pt x="69156" y="545566"/>
                    </a:lnTo>
                    <a:lnTo>
                      <a:pt x="122944" y="476410"/>
                    </a:lnTo>
                    <a:lnTo>
                      <a:pt x="130628" y="361150"/>
                    </a:lnTo>
                    <a:lnTo>
                      <a:pt x="176732" y="307361"/>
                    </a:lnTo>
                    <a:lnTo>
                      <a:pt x="207468" y="215153"/>
                    </a:lnTo>
                    <a:lnTo>
                      <a:pt x="238205" y="69156"/>
                    </a:lnTo>
                    <a:lnTo>
                      <a:pt x="2228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grpSp>
          <p:nvGrpSpPr>
            <p:cNvPr id="9" name="Group 11"/>
            <p:cNvGrpSpPr/>
            <p:nvPr/>
          </p:nvGrpSpPr>
          <p:grpSpPr>
            <a:xfrm>
              <a:off x="3113820" y="2429331"/>
              <a:ext cx="1231910" cy="760507"/>
              <a:chOff x="4517612" y="1706427"/>
              <a:chExt cx="2274102" cy="1403893"/>
            </a:xfrm>
            <a:grpFill/>
          </p:grpSpPr>
          <p:sp>
            <p:nvSpPr>
              <p:cNvPr id="10" name="Freeform 12"/>
              <p:cNvSpPr/>
              <p:nvPr/>
            </p:nvSpPr>
            <p:spPr>
              <a:xfrm>
                <a:off x="4517612" y="1706427"/>
                <a:ext cx="2274102" cy="1403893"/>
              </a:xfrm>
              <a:custGeom>
                <a:avLst/>
                <a:gdLst>
                  <a:gd name="connsiteX0" fmla="*/ 2039554 w 2274102"/>
                  <a:gd name="connsiteY0" fmla="*/ 0 h 1403893"/>
                  <a:gd name="connsiteX1" fmla="*/ 2090543 w 2274102"/>
                  <a:gd name="connsiteY1" fmla="*/ 61186 h 1403893"/>
                  <a:gd name="connsiteX2" fmla="*/ 2127934 w 2274102"/>
                  <a:gd name="connsiteY2" fmla="*/ 132571 h 1403893"/>
                  <a:gd name="connsiteX3" fmla="*/ 2189121 w 2274102"/>
                  <a:gd name="connsiteY3" fmla="*/ 139369 h 1403893"/>
                  <a:gd name="connsiteX4" fmla="*/ 2229912 w 2274102"/>
                  <a:gd name="connsiteY4" fmla="*/ 197157 h 1403893"/>
                  <a:gd name="connsiteX5" fmla="*/ 2178923 w 2274102"/>
                  <a:gd name="connsiteY5" fmla="*/ 231149 h 1403893"/>
                  <a:gd name="connsiteX6" fmla="*/ 2148330 w 2274102"/>
                  <a:gd name="connsiteY6" fmla="*/ 275340 h 1403893"/>
                  <a:gd name="connsiteX7" fmla="*/ 2168726 w 2274102"/>
                  <a:gd name="connsiteY7" fmla="*/ 319530 h 1403893"/>
                  <a:gd name="connsiteX8" fmla="*/ 2229912 w 2274102"/>
                  <a:gd name="connsiteY8" fmla="*/ 326328 h 1403893"/>
                  <a:gd name="connsiteX9" fmla="*/ 2274102 w 2274102"/>
                  <a:gd name="connsiteY9" fmla="*/ 394314 h 1403893"/>
                  <a:gd name="connsiteX10" fmla="*/ 2185722 w 2274102"/>
                  <a:gd name="connsiteY10" fmla="*/ 455500 h 1403893"/>
                  <a:gd name="connsiteX11" fmla="*/ 2192520 w 2274102"/>
                  <a:gd name="connsiteY11" fmla="*/ 513287 h 1403893"/>
                  <a:gd name="connsiteX12" fmla="*/ 2127934 w 2274102"/>
                  <a:gd name="connsiteY12" fmla="*/ 520086 h 1403893"/>
                  <a:gd name="connsiteX13" fmla="*/ 2059949 w 2274102"/>
                  <a:gd name="connsiteY13" fmla="*/ 530284 h 1403893"/>
                  <a:gd name="connsiteX14" fmla="*/ 2029356 w 2274102"/>
                  <a:gd name="connsiteY14" fmla="*/ 584672 h 1403893"/>
                  <a:gd name="connsiteX15" fmla="*/ 2025957 w 2274102"/>
                  <a:gd name="connsiteY15" fmla="*/ 628862 h 1403893"/>
                  <a:gd name="connsiteX16" fmla="*/ 2036155 w 2274102"/>
                  <a:gd name="connsiteY16" fmla="*/ 700247 h 1403893"/>
                  <a:gd name="connsiteX17" fmla="*/ 1991964 w 2274102"/>
                  <a:gd name="connsiteY17" fmla="*/ 778430 h 1403893"/>
                  <a:gd name="connsiteX18" fmla="*/ 1968169 w 2274102"/>
                  <a:gd name="connsiteY18" fmla="*/ 785228 h 1403893"/>
                  <a:gd name="connsiteX19" fmla="*/ 1923979 w 2274102"/>
                  <a:gd name="connsiteY19" fmla="*/ 764832 h 1403893"/>
                  <a:gd name="connsiteX20" fmla="*/ 1896785 w 2274102"/>
                  <a:gd name="connsiteY20" fmla="*/ 795426 h 1403893"/>
                  <a:gd name="connsiteX21" fmla="*/ 1913781 w 2274102"/>
                  <a:gd name="connsiteY21" fmla="*/ 832818 h 1403893"/>
                  <a:gd name="connsiteX22" fmla="*/ 1838998 w 2274102"/>
                  <a:gd name="connsiteY22" fmla="*/ 863411 h 1403893"/>
                  <a:gd name="connsiteX23" fmla="*/ 1886587 w 2274102"/>
                  <a:gd name="connsiteY23" fmla="*/ 904202 h 1403893"/>
                  <a:gd name="connsiteX24" fmla="*/ 1900184 w 2274102"/>
                  <a:gd name="connsiteY24" fmla="*/ 989183 h 1403893"/>
                  <a:gd name="connsiteX25" fmla="*/ 1876389 w 2274102"/>
                  <a:gd name="connsiteY25" fmla="*/ 1046971 h 1403893"/>
                  <a:gd name="connsiteX26" fmla="*/ 1889987 w 2274102"/>
                  <a:gd name="connsiteY26" fmla="*/ 1121754 h 1403893"/>
                  <a:gd name="connsiteX27" fmla="*/ 1889987 w 2274102"/>
                  <a:gd name="connsiteY27" fmla="*/ 1193139 h 1403893"/>
                  <a:gd name="connsiteX28" fmla="*/ 1862792 w 2274102"/>
                  <a:gd name="connsiteY28" fmla="*/ 1186340 h 1403893"/>
                  <a:gd name="connsiteX29" fmla="*/ 1838998 w 2274102"/>
                  <a:gd name="connsiteY29" fmla="*/ 1244128 h 1403893"/>
                  <a:gd name="connsiteX30" fmla="*/ 1808404 w 2274102"/>
                  <a:gd name="connsiteY30" fmla="*/ 1298516 h 1403893"/>
                  <a:gd name="connsiteX31" fmla="*/ 1723423 w 2274102"/>
                  <a:gd name="connsiteY31" fmla="*/ 1284919 h 1403893"/>
                  <a:gd name="connsiteX32" fmla="*/ 1631643 w 2274102"/>
                  <a:gd name="connsiteY32" fmla="*/ 1298516 h 1403893"/>
                  <a:gd name="connsiteX33" fmla="*/ 1573856 w 2274102"/>
                  <a:gd name="connsiteY33" fmla="*/ 1230531 h 1403893"/>
                  <a:gd name="connsiteX34" fmla="*/ 1556859 w 2274102"/>
                  <a:gd name="connsiteY34" fmla="*/ 1244128 h 1403893"/>
                  <a:gd name="connsiteX35" fmla="*/ 1536464 w 2274102"/>
                  <a:gd name="connsiteY35" fmla="*/ 1301915 h 1403893"/>
                  <a:gd name="connsiteX36" fmla="*/ 1495673 w 2274102"/>
                  <a:gd name="connsiteY36" fmla="*/ 1359702 h 1403893"/>
                  <a:gd name="connsiteX37" fmla="*/ 1407292 w 2274102"/>
                  <a:gd name="connsiteY37" fmla="*/ 1373299 h 1403893"/>
                  <a:gd name="connsiteX38" fmla="*/ 1342706 w 2274102"/>
                  <a:gd name="connsiteY38" fmla="*/ 1393695 h 1403893"/>
                  <a:gd name="connsiteX39" fmla="*/ 1295117 w 2274102"/>
                  <a:gd name="connsiteY39" fmla="*/ 1366501 h 1403893"/>
                  <a:gd name="connsiteX40" fmla="*/ 1267923 w 2274102"/>
                  <a:gd name="connsiteY40" fmla="*/ 1403893 h 1403893"/>
                  <a:gd name="connsiteX41" fmla="*/ 1223732 w 2274102"/>
                  <a:gd name="connsiteY41" fmla="*/ 1373299 h 1403893"/>
                  <a:gd name="connsiteX42" fmla="*/ 1152348 w 2274102"/>
                  <a:gd name="connsiteY42" fmla="*/ 1366501 h 1403893"/>
                  <a:gd name="connsiteX43" fmla="*/ 1128553 w 2274102"/>
                  <a:gd name="connsiteY43" fmla="*/ 1318911 h 1403893"/>
                  <a:gd name="connsiteX44" fmla="*/ 1196538 w 2274102"/>
                  <a:gd name="connsiteY44" fmla="*/ 1329109 h 1403893"/>
                  <a:gd name="connsiteX45" fmla="*/ 1305314 w 2274102"/>
                  <a:gd name="connsiteY45" fmla="*/ 1329109 h 1403893"/>
                  <a:gd name="connsiteX46" fmla="*/ 1308714 w 2274102"/>
                  <a:gd name="connsiteY46" fmla="*/ 1264523 h 1403893"/>
                  <a:gd name="connsiteX47" fmla="*/ 1342706 w 2274102"/>
                  <a:gd name="connsiteY47" fmla="*/ 1257725 h 1403893"/>
                  <a:gd name="connsiteX48" fmla="*/ 1301915 w 2274102"/>
                  <a:gd name="connsiteY48" fmla="*/ 1230531 h 1403893"/>
                  <a:gd name="connsiteX49" fmla="*/ 1261124 w 2274102"/>
                  <a:gd name="connsiteY49" fmla="*/ 1230531 h 1403893"/>
                  <a:gd name="connsiteX50" fmla="*/ 1210135 w 2274102"/>
                  <a:gd name="connsiteY50" fmla="*/ 1271322 h 1403893"/>
                  <a:gd name="connsiteX51" fmla="*/ 1165945 w 2274102"/>
                  <a:gd name="connsiteY51" fmla="*/ 1244128 h 1403893"/>
                  <a:gd name="connsiteX52" fmla="*/ 1097960 w 2274102"/>
                  <a:gd name="connsiteY52" fmla="*/ 1233930 h 1403893"/>
                  <a:gd name="connsiteX53" fmla="*/ 1053769 w 2274102"/>
                  <a:gd name="connsiteY53" fmla="*/ 1199937 h 1403893"/>
                  <a:gd name="connsiteX54" fmla="*/ 1029975 w 2274102"/>
                  <a:gd name="connsiteY54" fmla="*/ 1230531 h 1403893"/>
                  <a:gd name="connsiteX55" fmla="*/ 1019777 w 2274102"/>
                  <a:gd name="connsiteY55" fmla="*/ 1278120 h 1403893"/>
                  <a:gd name="connsiteX56" fmla="*/ 1050370 w 2274102"/>
                  <a:gd name="connsiteY56" fmla="*/ 1278120 h 1403893"/>
                  <a:gd name="connsiteX57" fmla="*/ 1060568 w 2274102"/>
                  <a:gd name="connsiteY57" fmla="*/ 1322311 h 1403893"/>
                  <a:gd name="connsiteX58" fmla="*/ 1087762 w 2274102"/>
                  <a:gd name="connsiteY58" fmla="*/ 1322311 h 1403893"/>
                  <a:gd name="connsiteX59" fmla="*/ 1077564 w 2274102"/>
                  <a:gd name="connsiteY59" fmla="*/ 1369900 h 1403893"/>
                  <a:gd name="connsiteX60" fmla="*/ 1012978 w 2274102"/>
                  <a:gd name="connsiteY60" fmla="*/ 1393695 h 1403893"/>
                  <a:gd name="connsiteX61" fmla="*/ 982385 w 2274102"/>
                  <a:gd name="connsiteY61" fmla="*/ 1349505 h 1403893"/>
                  <a:gd name="connsiteX62" fmla="*/ 972187 w 2274102"/>
                  <a:gd name="connsiteY62" fmla="*/ 1281519 h 1403893"/>
                  <a:gd name="connsiteX63" fmla="*/ 944993 w 2274102"/>
                  <a:gd name="connsiteY63" fmla="*/ 1254325 h 1403893"/>
                  <a:gd name="connsiteX64" fmla="*/ 914400 w 2274102"/>
                  <a:gd name="connsiteY64" fmla="*/ 1244128 h 1403893"/>
                  <a:gd name="connsiteX65" fmla="*/ 927997 w 2274102"/>
                  <a:gd name="connsiteY65" fmla="*/ 1210135 h 1403893"/>
                  <a:gd name="connsiteX66" fmla="*/ 883807 w 2274102"/>
                  <a:gd name="connsiteY66" fmla="*/ 1155747 h 1403893"/>
                  <a:gd name="connsiteX67" fmla="*/ 792027 w 2274102"/>
                  <a:gd name="connsiteY67" fmla="*/ 1111557 h 1403893"/>
                  <a:gd name="connsiteX68" fmla="*/ 737639 w 2274102"/>
                  <a:gd name="connsiteY68" fmla="*/ 1091161 h 1403893"/>
                  <a:gd name="connsiteX69" fmla="*/ 730840 w 2274102"/>
                  <a:gd name="connsiteY69" fmla="*/ 1057169 h 1403893"/>
                  <a:gd name="connsiteX70" fmla="*/ 713844 w 2274102"/>
                  <a:gd name="connsiteY70" fmla="*/ 1108157 h 1403893"/>
                  <a:gd name="connsiteX71" fmla="*/ 758034 w 2274102"/>
                  <a:gd name="connsiteY71" fmla="*/ 1155747 h 1403893"/>
                  <a:gd name="connsiteX72" fmla="*/ 809023 w 2274102"/>
                  <a:gd name="connsiteY72" fmla="*/ 1169344 h 1403893"/>
                  <a:gd name="connsiteX73" fmla="*/ 822620 w 2274102"/>
                  <a:gd name="connsiteY73" fmla="*/ 1227131 h 1403893"/>
                  <a:gd name="connsiteX74" fmla="*/ 853213 w 2274102"/>
                  <a:gd name="connsiteY74" fmla="*/ 1233930 h 1403893"/>
                  <a:gd name="connsiteX75" fmla="*/ 839616 w 2274102"/>
                  <a:gd name="connsiteY75" fmla="*/ 1271322 h 1403893"/>
                  <a:gd name="connsiteX76" fmla="*/ 826019 w 2274102"/>
                  <a:gd name="connsiteY76" fmla="*/ 1325710 h 1403893"/>
                  <a:gd name="connsiteX77" fmla="*/ 758034 w 2274102"/>
                  <a:gd name="connsiteY77" fmla="*/ 1359702 h 1403893"/>
                  <a:gd name="connsiteX78" fmla="*/ 798825 w 2274102"/>
                  <a:gd name="connsiteY78" fmla="*/ 1312113 h 1403893"/>
                  <a:gd name="connsiteX79" fmla="*/ 805624 w 2274102"/>
                  <a:gd name="connsiteY79" fmla="*/ 1267922 h 1403893"/>
                  <a:gd name="connsiteX80" fmla="*/ 768232 w 2274102"/>
                  <a:gd name="connsiteY80" fmla="*/ 1227131 h 1403893"/>
                  <a:gd name="connsiteX81" fmla="*/ 778430 w 2274102"/>
                  <a:gd name="connsiteY81" fmla="*/ 1196538 h 1403893"/>
                  <a:gd name="connsiteX82" fmla="*/ 676452 w 2274102"/>
                  <a:gd name="connsiteY82" fmla="*/ 1165945 h 1403893"/>
                  <a:gd name="connsiteX83" fmla="*/ 686650 w 2274102"/>
                  <a:gd name="connsiteY83" fmla="*/ 1135351 h 1403893"/>
                  <a:gd name="connsiteX84" fmla="*/ 611866 w 2274102"/>
                  <a:gd name="connsiteY84" fmla="*/ 1118355 h 1403893"/>
                  <a:gd name="connsiteX85" fmla="*/ 611866 w 2274102"/>
                  <a:gd name="connsiteY85" fmla="*/ 1077564 h 1403893"/>
                  <a:gd name="connsiteX86" fmla="*/ 560877 w 2274102"/>
                  <a:gd name="connsiteY86" fmla="*/ 1063967 h 1403893"/>
                  <a:gd name="connsiteX87" fmla="*/ 533683 w 2274102"/>
                  <a:gd name="connsiteY87" fmla="*/ 1114956 h 1403893"/>
                  <a:gd name="connsiteX88" fmla="*/ 486094 w 2274102"/>
                  <a:gd name="connsiteY88" fmla="*/ 1152348 h 1403893"/>
                  <a:gd name="connsiteX89" fmla="*/ 404511 w 2274102"/>
                  <a:gd name="connsiteY89" fmla="*/ 1135351 h 1403893"/>
                  <a:gd name="connsiteX90" fmla="*/ 373918 w 2274102"/>
                  <a:gd name="connsiteY90" fmla="*/ 1193139 h 1403893"/>
                  <a:gd name="connsiteX91" fmla="*/ 336526 w 2274102"/>
                  <a:gd name="connsiteY91" fmla="*/ 1210135 h 1403893"/>
                  <a:gd name="connsiteX92" fmla="*/ 292336 w 2274102"/>
                  <a:gd name="connsiteY92" fmla="*/ 1230531 h 1403893"/>
                  <a:gd name="connsiteX93" fmla="*/ 285537 w 2274102"/>
                  <a:gd name="connsiteY93" fmla="*/ 1291717 h 1403893"/>
                  <a:gd name="connsiteX94" fmla="*/ 285537 w 2274102"/>
                  <a:gd name="connsiteY94" fmla="*/ 1342706 h 1403893"/>
                  <a:gd name="connsiteX95" fmla="*/ 203955 w 2274102"/>
                  <a:gd name="connsiteY95" fmla="*/ 1369900 h 1403893"/>
                  <a:gd name="connsiteX96" fmla="*/ 166563 w 2274102"/>
                  <a:gd name="connsiteY96" fmla="*/ 1403893 h 1403893"/>
                  <a:gd name="connsiteX97" fmla="*/ 78183 w 2274102"/>
                  <a:gd name="connsiteY97" fmla="*/ 1386896 h 1403893"/>
                  <a:gd name="connsiteX98" fmla="*/ 50989 w 2274102"/>
                  <a:gd name="connsiteY98" fmla="*/ 1329109 h 1403893"/>
                  <a:gd name="connsiteX99" fmla="*/ 0 w 2274102"/>
                  <a:gd name="connsiteY99" fmla="*/ 1318911 h 1403893"/>
                  <a:gd name="connsiteX100" fmla="*/ 3399 w 2274102"/>
                  <a:gd name="connsiteY100" fmla="*/ 1271322 h 1403893"/>
                  <a:gd name="connsiteX101" fmla="*/ 30593 w 2274102"/>
                  <a:gd name="connsiteY101" fmla="*/ 1213534 h 1403893"/>
                  <a:gd name="connsiteX102" fmla="*/ 13597 w 2274102"/>
                  <a:gd name="connsiteY102" fmla="*/ 1152348 h 1403893"/>
                  <a:gd name="connsiteX103" fmla="*/ 50989 w 2274102"/>
                  <a:gd name="connsiteY103" fmla="*/ 1104758 h 1403893"/>
                  <a:gd name="connsiteX104" fmla="*/ 118974 w 2274102"/>
                  <a:gd name="connsiteY104" fmla="*/ 1118355 h 1403893"/>
                  <a:gd name="connsiteX105" fmla="*/ 244746 w 2274102"/>
                  <a:gd name="connsiteY105" fmla="*/ 1114956 h 1403893"/>
                  <a:gd name="connsiteX106" fmla="*/ 261743 w 2274102"/>
                  <a:gd name="connsiteY106" fmla="*/ 1077564 h 1403893"/>
                  <a:gd name="connsiteX107" fmla="*/ 288937 w 2274102"/>
                  <a:gd name="connsiteY107" fmla="*/ 1023176 h 1403893"/>
                  <a:gd name="connsiteX108" fmla="*/ 248146 w 2274102"/>
                  <a:gd name="connsiteY108" fmla="*/ 1002780 h 1403893"/>
                  <a:gd name="connsiteX109" fmla="*/ 207355 w 2274102"/>
                  <a:gd name="connsiteY109" fmla="*/ 982385 h 1403893"/>
                  <a:gd name="connsiteX110" fmla="*/ 227750 w 2274102"/>
                  <a:gd name="connsiteY110" fmla="*/ 961989 h 1403893"/>
                  <a:gd name="connsiteX111" fmla="*/ 156366 w 2274102"/>
                  <a:gd name="connsiteY111" fmla="*/ 944993 h 1403893"/>
                  <a:gd name="connsiteX112" fmla="*/ 227750 w 2274102"/>
                  <a:gd name="connsiteY112" fmla="*/ 917799 h 1403893"/>
                  <a:gd name="connsiteX113" fmla="*/ 291373 w 2274102"/>
                  <a:gd name="connsiteY113" fmla="*/ 902529 h 1403893"/>
                  <a:gd name="connsiteX114" fmla="*/ 282138 w 2274102"/>
                  <a:gd name="connsiteY114" fmla="*/ 870209 h 1403893"/>
                  <a:gd name="connsiteX115" fmla="*/ 197157 w 2274102"/>
                  <a:gd name="connsiteY115" fmla="*/ 866810 h 1403893"/>
                  <a:gd name="connsiteX116" fmla="*/ 129172 w 2274102"/>
                  <a:gd name="connsiteY116" fmla="*/ 866810 h 1403893"/>
                  <a:gd name="connsiteX117" fmla="*/ 135970 w 2274102"/>
                  <a:gd name="connsiteY117" fmla="*/ 822620 h 1403893"/>
                  <a:gd name="connsiteX118" fmla="*/ 166563 w 2274102"/>
                  <a:gd name="connsiteY118" fmla="*/ 795426 h 1403893"/>
                  <a:gd name="connsiteX119" fmla="*/ 169963 w 2274102"/>
                  <a:gd name="connsiteY119" fmla="*/ 778430 h 1403893"/>
                  <a:gd name="connsiteX120" fmla="*/ 176761 w 2274102"/>
                  <a:gd name="connsiteY120" fmla="*/ 747836 h 1403893"/>
                  <a:gd name="connsiteX121" fmla="*/ 176761 w 2274102"/>
                  <a:gd name="connsiteY121" fmla="*/ 713844 h 1403893"/>
                  <a:gd name="connsiteX122" fmla="*/ 146168 w 2274102"/>
                  <a:gd name="connsiteY122" fmla="*/ 683250 h 1403893"/>
                  <a:gd name="connsiteX123" fmla="*/ 142769 w 2274102"/>
                  <a:gd name="connsiteY123" fmla="*/ 615265 h 1403893"/>
                  <a:gd name="connsiteX124" fmla="*/ 166563 w 2274102"/>
                  <a:gd name="connsiteY124" fmla="*/ 574474 h 1403893"/>
                  <a:gd name="connsiteX125" fmla="*/ 183560 w 2274102"/>
                  <a:gd name="connsiteY125" fmla="*/ 540482 h 1403893"/>
                  <a:gd name="connsiteX126" fmla="*/ 224351 w 2274102"/>
                  <a:gd name="connsiteY126" fmla="*/ 581273 h 1403893"/>
                  <a:gd name="connsiteX127" fmla="*/ 231149 w 2274102"/>
                  <a:gd name="connsiteY127" fmla="*/ 645859 h 1403893"/>
                  <a:gd name="connsiteX128" fmla="*/ 224351 w 2274102"/>
                  <a:gd name="connsiteY128" fmla="*/ 686650 h 1403893"/>
                  <a:gd name="connsiteX129" fmla="*/ 309332 w 2274102"/>
                  <a:gd name="connsiteY129" fmla="*/ 747836 h 1403893"/>
                  <a:gd name="connsiteX130" fmla="*/ 322929 w 2274102"/>
                  <a:gd name="connsiteY130" fmla="*/ 785228 h 1403893"/>
                  <a:gd name="connsiteX131" fmla="*/ 428344 w 2274102"/>
                  <a:gd name="connsiteY131" fmla="*/ 812258 h 1403893"/>
                  <a:gd name="connsiteX132" fmla="*/ 438504 w 2274102"/>
                  <a:gd name="connsiteY132" fmla="*/ 768232 h 1403893"/>
                  <a:gd name="connsiteX133" fmla="*/ 492892 w 2274102"/>
                  <a:gd name="connsiteY133" fmla="*/ 744437 h 1403893"/>
                  <a:gd name="connsiteX134" fmla="*/ 567676 w 2274102"/>
                  <a:gd name="connsiteY134" fmla="*/ 734239 h 1403893"/>
                  <a:gd name="connsiteX135" fmla="*/ 567676 w 2274102"/>
                  <a:gd name="connsiteY135" fmla="*/ 618664 h 1403893"/>
                  <a:gd name="connsiteX136" fmla="*/ 581273 w 2274102"/>
                  <a:gd name="connsiteY136" fmla="*/ 581273 h 1403893"/>
                  <a:gd name="connsiteX137" fmla="*/ 584672 w 2274102"/>
                  <a:gd name="connsiteY137" fmla="*/ 649258 h 1403893"/>
                  <a:gd name="connsiteX138" fmla="*/ 598269 w 2274102"/>
                  <a:gd name="connsiteY138" fmla="*/ 724041 h 1403893"/>
                  <a:gd name="connsiteX139" fmla="*/ 720642 w 2274102"/>
                  <a:gd name="connsiteY139" fmla="*/ 720642 h 1403893"/>
                  <a:gd name="connsiteX140" fmla="*/ 798825 w 2274102"/>
                  <a:gd name="connsiteY140" fmla="*/ 686650 h 1403893"/>
                  <a:gd name="connsiteX141" fmla="*/ 829418 w 2274102"/>
                  <a:gd name="connsiteY141" fmla="*/ 717243 h 1403893"/>
                  <a:gd name="connsiteX142" fmla="*/ 914400 w 2274102"/>
                  <a:gd name="connsiteY142" fmla="*/ 673053 h 1403893"/>
                  <a:gd name="connsiteX143" fmla="*/ 904202 w 2274102"/>
                  <a:gd name="connsiteY143" fmla="*/ 591470 h 1403893"/>
                  <a:gd name="connsiteX144" fmla="*/ 927997 w 2274102"/>
                  <a:gd name="connsiteY144" fmla="*/ 540482 h 1403893"/>
                  <a:gd name="connsiteX145" fmla="*/ 975587 w 2274102"/>
                  <a:gd name="connsiteY145" fmla="*/ 574474 h 1403893"/>
                  <a:gd name="connsiteX146" fmla="*/ 999381 w 2274102"/>
                  <a:gd name="connsiteY146" fmla="*/ 526885 h 1403893"/>
                  <a:gd name="connsiteX147" fmla="*/ 1026575 w 2274102"/>
                  <a:gd name="connsiteY147" fmla="*/ 492892 h 1403893"/>
                  <a:gd name="connsiteX148" fmla="*/ 1063967 w 2274102"/>
                  <a:gd name="connsiteY148" fmla="*/ 482694 h 1403893"/>
                  <a:gd name="connsiteX149" fmla="*/ 1121755 w 2274102"/>
                  <a:gd name="connsiteY149" fmla="*/ 462299 h 1403893"/>
                  <a:gd name="connsiteX150" fmla="*/ 1033374 w 2274102"/>
                  <a:gd name="connsiteY150" fmla="*/ 462299 h 1403893"/>
                  <a:gd name="connsiteX151" fmla="*/ 938195 w 2274102"/>
                  <a:gd name="connsiteY151" fmla="*/ 492892 h 1403893"/>
                  <a:gd name="connsiteX152" fmla="*/ 917799 w 2274102"/>
                  <a:gd name="connsiteY152" fmla="*/ 472496 h 1403893"/>
                  <a:gd name="connsiteX153" fmla="*/ 883807 w 2274102"/>
                  <a:gd name="connsiteY153" fmla="*/ 414709 h 1403893"/>
                  <a:gd name="connsiteX154" fmla="*/ 894004 w 2274102"/>
                  <a:gd name="connsiteY154" fmla="*/ 356922 h 1403893"/>
                  <a:gd name="connsiteX155" fmla="*/ 944993 w 2274102"/>
                  <a:gd name="connsiteY155" fmla="*/ 356922 h 1403893"/>
                  <a:gd name="connsiteX156" fmla="*/ 978986 w 2274102"/>
                  <a:gd name="connsiteY156" fmla="*/ 305933 h 1403893"/>
                  <a:gd name="connsiteX157" fmla="*/ 917799 w 2274102"/>
                  <a:gd name="connsiteY157" fmla="*/ 271940 h 1403893"/>
                  <a:gd name="connsiteX158" fmla="*/ 863411 w 2274102"/>
                  <a:gd name="connsiteY158" fmla="*/ 309332 h 1403893"/>
                  <a:gd name="connsiteX159" fmla="*/ 853213 w 2274102"/>
                  <a:gd name="connsiteY159" fmla="*/ 373918 h 1403893"/>
                  <a:gd name="connsiteX160" fmla="*/ 768232 w 2274102"/>
                  <a:gd name="connsiteY160" fmla="*/ 377317 h 1403893"/>
                  <a:gd name="connsiteX161" fmla="*/ 771631 w 2274102"/>
                  <a:gd name="connsiteY161" fmla="*/ 441903 h 1403893"/>
                  <a:gd name="connsiteX162" fmla="*/ 802224 w 2274102"/>
                  <a:gd name="connsiteY162" fmla="*/ 465698 h 1403893"/>
                  <a:gd name="connsiteX163" fmla="*/ 764833 w 2274102"/>
                  <a:gd name="connsiteY163" fmla="*/ 526885 h 1403893"/>
                  <a:gd name="connsiteX164" fmla="*/ 809023 w 2274102"/>
                  <a:gd name="connsiteY164" fmla="*/ 550679 h 1403893"/>
                  <a:gd name="connsiteX165" fmla="*/ 761433 w 2274102"/>
                  <a:gd name="connsiteY165" fmla="*/ 615265 h 1403893"/>
                  <a:gd name="connsiteX166" fmla="*/ 771631 w 2274102"/>
                  <a:gd name="connsiteY166" fmla="*/ 659456 h 1403893"/>
                  <a:gd name="connsiteX167" fmla="*/ 690049 w 2274102"/>
                  <a:gd name="connsiteY167" fmla="*/ 669653 h 1403893"/>
                  <a:gd name="connsiteX168" fmla="*/ 652657 w 2274102"/>
                  <a:gd name="connsiteY168" fmla="*/ 564276 h 1403893"/>
                  <a:gd name="connsiteX169" fmla="*/ 632262 w 2274102"/>
                  <a:gd name="connsiteY169" fmla="*/ 554079 h 1403893"/>
                  <a:gd name="connsiteX170" fmla="*/ 611866 w 2274102"/>
                  <a:gd name="connsiteY170" fmla="*/ 503090 h 1403893"/>
                  <a:gd name="connsiteX171" fmla="*/ 554079 w 2274102"/>
                  <a:gd name="connsiteY171" fmla="*/ 499690 h 1403893"/>
                  <a:gd name="connsiteX172" fmla="*/ 526885 w 2274102"/>
                  <a:gd name="connsiteY172" fmla="*/ 547280 h 1403893"/>
                  <a:gd name="connsiteX173" fmla="*/ 499691 w 2274102"/>
                  <a:gd name="connsiteY173" fmla="*/ 554079 h 1403893"/>
                  <a:gd name="connsiteX174" fmla="*/ 469097 w 2274102"/>
                  <a:gd name="connsiteY174" fmla="*/ 554079 h 1403893"/>
                  <a:gd name="connsiteX175" fmla="*/ 431705 w 2274102"/>
                  <a:gd name="connsiteY175" fmla="*/ 537082 h 1403893"/>
                  <a:gd name="connsiteX176" fmla="*/ 441903 w 2274102"/>
                  <a:gd name="connsiteY176" fmla="*/ 479295 h 1403893"/>
                  <a:gd name="connsiteX177" fmla="*/ 465698 w 2274102"/>
                  <a:gd name="connsiteY177" fmla="*/ 428306 h 1403893"/>
                  <a:gd name="connsiteX178" fmla="*/ 452101 w 2274102"/>
                  <a:gd name="connsiteY178" fmla="*/ 387515 h 1403893"/>
                  <a:gd name="connsiteX179" fmla="*/ 523485 w 2274102"/>
                  <a:gd name="connsiteY179" fmla="*/ 363720 h 1403893"/>
                  <a:gd name="connsiteX180" fmla="*/ 571075 w 2274102"/>
                  <a:gd name="connsiteY180" fmla="*/ 346724 h 1403893"/>
                  <a:gd name="connsiteX181" fmla="*/ 594870 w 2274102"/>
                  <a:gd name="connsiteY181" fmla="*/ 336526 h 1403893"/>
                  <a:gd name="connsiteX182" fmla="*/ 601668 w 2274102"/>
                  <a:gd name="connsiteY182" fmla="*/ 302534 h 1403893"/>
                  <a:gd name="connsiteX183" fmla="*/ 656056 w 2274102"/>
                  <a:gd name="connsiteY183" fmla="*/ 282138 h 1403893"/>
                  <a:gd name="connsiteX184" fmla="*/ 652657 w 2274102"/>
                  <a:gd name="connsiteY184" fmla="*/ 251545 h 1403893"/>
                  <a:gd name="connsiteX185" fmla="*/ 679851 w 2274102"/>
                  <a:gd name="connsiteY185" fmla="*/ 190358 h 1403893"/>
                  <a:gd name="connsiteX186" fmla="*/ 754635 w 2274102"/>
                  <a:gd name="connsiteY186" fmla="*/ 163164 h 1403893"/>
                  <a:gd name="connsiteX187" fmla="*/ 836217 w 2274102"/>
                  <a:gd name="connsiteY187" fmla="*/ 139369 h 1403893"/>
                  <a:gd name="connsiteX188" fmla="*/ 914400 w 2274102"/>
                  <a:gd name="connsiteY188" fmla="*/ 122373 h 1403893"/>
                  <a:gd name="connsiteX189" fmla="*/ 1009579 w 2274102"/>
                  <a:gd name="connsiteY189" fmla="*/ 139369 h 1403893"/>
                  <a:gd name="connsiteX190" fmla="*/ 1074165 w 2274102"/>
                  <a:gd name="connsiteY190" fmla="*/ 108776 h 1403893"/>
                  <a:gd name="connsiteX191" fmla="*/ 1128553 w 2274102"/>
                  <a:gd name="connsiteY191" fmla="*/ 132571 h 1403893"/>
                  <a:gd name="connsiteX192" fmla="*/ 1176143 w 2274102"/>
                  <a:gd name="connsiteY192" fmla="*/ 176761 h 1403893"/>
                  <a:gd name="connsiteX193" fmla="*/ 1281520 w 2274102"/>
                  <a:gd name="connsiteY193" fmla="*/ 169963 h 1403893"/>
                  <a:gd name="connsiteX194" fmla="*/ 1342706 w 2274102"/>
                  <a:gd name="connsiteY194" fmla="*/ 166563 h 1403893"/>
                  <a:gd name="connsiteX195" fmla="*/ 1366501 w 2274102"/>
                  <a:gd name="connsiteY195" fmla="*/ 173362 h 1403893"/>
                  <a:gd name="connsiteX196" fmla="*/ 1390296 w 2274102"/>
                  <a:gd name="connsiteY196" fmla="*/ 210754 h 1403893"/>
                  <a:gd name="connsiteX197" fmla="*/ 1352904 w 2274102"/>
                  <a:gd name="connsiteY197" fmla="*/ 234548 h 1403893"/>
                  <a:gd name="connsiteX198" fmla="*/ 1271322 w 2274102"/>
                  <a:gd name="connsiteY198" fmla="*/ 227750 h 1403893"/>
                  <a:gd name="connsiteX199" fmla="*/ 1223732 w 2274102"/>
                  <a:gd name="connsiteY199" fmla="*/ 254944 h 1403893"/>
                  <a:gd name="connsiteX200" fmla="*/ 1186340 w 2274102"/>
                  <a:gd name="connsiteY200" fmla="*/ 299134 h 1403893"/>
                  <a:gd name="connsiteX201" fmla="*/ 1257725 w 2274102"/>
                  <a:gd name="connsiteY201" fmla="*/ 316131 h 1403893"/>
                  <a:gd name="connsiteX202" fmla="*/ 1329109 w 2274102"/>
                  <a:gd name="connsiteY202" fmla="*/ 309332 h 1403893"/>
                  <a:gd name="connsiteX203" fmla="*/ 1356303 w 2274102"/>
                  <a:gd name="connsiteY203" fmla="*/ 254944 h 1403893"/>
                  <a:gd name="connsiteX204" fmla="*/ 1424288 w 2274102"/>
                  <a:gd name="connsiteY204" fmla="*/ 248145 h 1403893"/>
                  <a:gd name="connsiteX205" fmla="*/ 1454882 w 2274102"/>
                  <a:gd name="connsiteY205" fmla="*/ 197157 h 1403893"/>
                  <a:gd name="connsiteX206" fmla="*/ 1553460 w 2274102"/>
                  <a:gd name="connsiteY206" fmla="*/ 203955 h 1403893"/>
                  <a:gd name="connsiteX207" fmla="*/ 1658837 w 2274102"/>
                  <a:gd name="connsiteY207" fmla="*/ 183560 h 1403893"/>
                  <a:gd name="connsiteX208" fmla="*/ 1686031 w 2274102"/>
                  <a:gd name="connsiteY208" fmla="*/ 173362 h 1403893"/>
                  <a:gd name="connsiteX209" fmla="*/ 1764214 w 2274102"/>
                  <a:gd name="connsiteY209" fmla="*/ 186959 h 1403893"/>
                  <a:gd name="connsiteX210" fmla="*/ 1852595 w 2274102"/>
                  <a:gd name="connsiteY210" fmla="*/ 186959 h 1403893"/>
                  <a:gd name="connsiteX211" fmla="*/ 1838998 w 2274102"/>
                  <a:gd name="connsiteY211" fmla="*/ 135970 h 1403893"/>
                  <a:gd name="connsiteX212" fmla="*/ 1971569 w 2274102"/>
                  <a:gd name="connsiteY212" fmla="*/ 149567 h 1403893"/>
                  <a:gd name="connsiteX213" fmla="*/ 2036155 w 2274102"/>
                  <a:gd name="connsiteY213" fmla="*/ 139369 h 1403893"/>
                  <a:gd name="connsiteX214" fmla="*/ 1995363 w 2274102"/>
                  <a:gd name="connsiteY214" fmla="*/ 101977 h 1403893"/>
                  <a:gd name="connsiteX215" fmla="*/ 1995363 w 2274102"/>
                  <a:gd name="connsiteY215" fmla="*/ 61186 h 1403893"/>
                  <a:gd name="connsiteX216" fmla="*/ 2025957 w 2274102"/>
                  <a:gd name="connsiteY216" fmla="*/ 57787 h 140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274102" h="1403893">
                    <a:moveTo>
                      <a:pt x="2039554" y="0"/>
                    </a:moveTo>
                    <a:lnTo>
                      <a:pt x="2090543" y="61186"/>
                    </a:lnTo>
                    <a:lnTo>
                      <a:pt x="2127934" y="132571"/>
                    </a:lnTo>
                    <a:lnTo>
                      <a:pt x="2189121" y="139369"/>
                    </a:lnTo>
                    <a:lnTo>
                      <a:pt x="2229912" y="197157"/>
                    </a:lnTo>
                    <a:lnTo>
                      <a:pt x="2178923" y="231149"/>
                    </a:lnTo>
                    <a:lnTo>
                      <a:pt x="2148330" y="275340"/>
                    </a:lnTo>
                    <a:lnTo>
                      <a:pt x="2168726" y="319530"/>
                    </a:lnTo>
                    <a:lnTo>
                      <a:pt x="2229912" y="326328"/>
                    </a:lnTo>
                    <a:lnTo>
                      <a:pt x="2274102" y="394314"/>
                    </a:lnTo>
                    <a:lnTo>
                      <a:pt x="2185722" y="455500"/>
                    </a:lnTo>
                    <a:lnTo>
                      <a:pt x="2192520" y="513287"/>
                    </a:lnTo>
                    <a:lnTo>
                      <a:pt x="2127934" y="520086"/>
                    </a:lnTo>
                    <a:lnTo>
                      <a:pt x="2059949" y="530284"/>
                    </a:lnTo>
                    <a:lnTo>
                      <a:pt x="2029356" y="584672"/>
                    </a:lnTo>
                    <a:lnTo>
                      <a:pt x="2025957" y="628862"/>
                    </a:lnTo>
                    <a:lnTo>
                      <a:pt x="2036155" y="700247"/>
                    </a:lnTo>
                    <a:lnTo>
                      <a:pt x="1991964" y="778430"/>
                    </a:lnTo>
                    <a:lnTo>
                      <a:pt x="1968169" y="785228"/>
                    </a:lnTo>
                    <a:lnTo>
                      <a:pt x="1923979" y="764832"/>
                    </a:lnTo>
                    <a:lnTo>
                      <a:pt x="1896785" y="795426"/>
                    </a:lnTo>
                    <a:lnTo>
                      <a:pt x="1913781" y="832818"/>
                    </a:lnTo>
                    <a:lnTo>
                      <a:pt x="1838998" y="863411"/>
                    </a:lnTo>
                    <a:lnTo>
                      <a:pt x="1886587" y="904202"/>
                    </a:lnTo>
                    <a:lnTo>
                      <a:pt x="1900184" y="989183"/>
                    </a:lnTo>
                    <a:lnTo>
                      <a:pt x="1876389" y="1046971"/>
                    </a:lnTo>
                    <a:lnTo>
                      <a:pt x="1889987" y="1121754"/>
                    </a:lnTo>
                    <a:lnTo>
                      <a:pt x="1889987" y="1193139"/>
                    </a:lnTo>
                    <a:lnTo>
                      <a:pt x="1862792" y="1186340"/>
                    </a:lnTo>
                    <a:lnTo>
                      <a:pt x="1838998" y="1244128"/>
                    </a:lnTo>
                    <a:lnTo>
                      <a:pt x="1808404" y="1298516"/>
                    </a:lnTo>
                    <a:lnTo>
                      <a:pt x="1723423" y="1284919"/>
                    </a:lnTo>
                    <a:lnTo>
                      <a:pt x="1631643" y="1298516"/>
                    </a:lnTo>
                    <a:lnTo>
                      <a:pt x="1573856" y="1230531"/>
                    </a:lnTo>
                    <a:lnTo>
                      <a:pt x="1556859" y="1244128"/>
                    </a:lnTo>
                    <a:lnTo>
                      <a:pt x="1536464" y="1301915"/>
                    </a:lnTo>
                    <a:lnTo>
                      <a:pt x="1495673" y="1359702"/>
                    </a:lnTo>
                    <a:lnTo>
                      <a:pt x="1407292" y="1373299"/>
                    </a:lnTo>
                    <a:lnTo>
                      <a:pt x="1342706" y="1393695"/>
                    </a:lnTo>
                    <a:lnTo>
                      <a:pt x="1295117" y="1366501"/>
                    </a:lnTo>
                    <a:lnTo>
                      <a:pt x="1267923" y="1403893"/>
                    </a:lnTo>
                    <a:lnTo>
                      <a:pt x="1223732" y="1373299"/>
                    </a:lnTo>
                    <a:lnTo>
                      <a:pt x="1152348" y="1366501"/>
                    </a:lnTo>
                    <a:lnTo>
                      <a:pt x="1128553" y="1318911"/>
                    </a:lnTo>
                    <a:lnTo>
                      <a:pt x="1196538" y="1329109"/>
                    </a:lnTo>
                    <a:lnTo>
                      <a:pt x="1305314" y="1329109"/>
                    </a:lnTo>
                    <a:lnTo>
                      <a:pt x="1308714" y="1264523"/>
                    </a:lnTo>
                    <a:lnTo>
                      <a:pt x="1342706" y="1257725"/>
                    </a:lnTo>
                    <a:lnTo>
                      <a:pt x="1301915" y="1230531"/>
                    </a:lnTo>
                    <a:lnTo>
                      <a:pt x="1261124" y="1230531"/>
                    </a:lnTo>
                    <a:lnTo>
                      <a:pt x="1210135" y="1271322"/>
                    </a:lnTo>
                    <a:lnTo>
                      <a:pt x="1165945" y="1244128"/>
                    </a:lnTo>
                    <a:lnTo>
                      <a:pt x="1097960" y="1233930"/>
                    </a:lnTo>
                    <a:lnTo>
                      <a:pt x="1053769" y="1199937"/>
                    </a:lnTo>
                    <a:lnTo>
                      <a:pt x="1029975" y="1230531"/>
                    </a:lnTo>
                    <a:lnTo>
                      <a:pt x="1019777" y="1278120"/>
                    </a:lnTo>
                    <a:lnTo>
                      <a:pt x="1050370" y="1278120"/>
                    </a:lnTo>
                    <a:lnTo>
                      <a:pt x="1060568" y="1322311"/>
                    </a:lnTo>
                    <a:lnTo>
                      <a:pt x="1087762" y="1322311"/>
                    </a:lnTo>
                    <a:lnTo>
                      <a:pt x="1077564" y="1369900"/>
                    </a:lnTo>
                    <a:lnTo>
                      <a:pt x="1012978" y="1393695"/>
                    </a:lnTo>
                    <a:lnTo>
                      <a:pt x="982385" y="1349505"/>
                    </a:lnTo>
                    <a:lnTo>
                      <a:pt x="972187" y="1281519"/>
                    </a:lnTo>
                    <a:lnTo>
                      <a:pt x="944993" y="1254325"/>
                    </a:lnTo>
                    <a:lnTo>
                      <a:pt x="914400" y="1244128"/>
                    </a:lnTo>
                    <a:lnTo>
                      <a:pt x="927997" y="1210135"/>
                    </a:lnTo>
                    <a:lnTo>
                      <a:pt x="883807" y="1155747"/>
                    </a:lnTo>
                    <a:lnTo>
                      <a:pt x="792027" y="1111557"/>
                    </a:lnTo>
                    <a:lnTo>
                      <a:pt x="737639" y="1091161"/>
                    </a:lnTo>
                    <a:lnTo>
                      <a:pt x="730840" y="1057169"/>
                    </a:lnTo>
                    <a:lnTo>
                      <a:pt x="713844" y="1108157"/>
                    </a:lnTo>
                    <a:lnTo>
                      <a:pt x="758034" y="1155747"/>
                    </a:lnTo>
                    <a:lnTo>
                      <a:pt x="809023" y="1169344"/>
                    </a:lnTo>
                    <a:lnTo>
                      <a:pt x="822620" y="1227131"/>
                    </a:lnTo>
                    <a:lnTo>
                      <a:pt x="853213" y="1233930"/>
                    </a:lnTo>
                    <a:lnTo>
                      <a:pt x="839616" y="1271322"/>
                    </a:lnTo>
                    <a:lnTo>
                      <a:pt x="826019" y="1325710"/>
                    </a:lnTo>
                    <a:lnTo>
                      <a:pt x="758034" y="1359702"/>
                    </a:lnTo>
                    <a:lnTo>
                      <a:pt x="798825" y="1312113"/>
                    </a:lnTo>
                    <a:lnTo>
                      <a:pt x="805624" y="1267922"/>
                    </a:lnTo>
                    <a:lnTo>
                      <a:pt x="768232" y="1227131"/>
                    </a:lnTo>
                    <a:lnTo>
                      <a:pt x="778430" y="1196538"/>
                    </a:lnTo>
                    <a:lnTo>
                      <a:pt x="676452" y="1165945"/>
                    </a:lnTo>
                    <a:lnTo>
                      <a:pt x="686650" y="1135351"/>
                    </a:lnTo>
                    <a:lnTo>
                      <a:pt x="611866" y="1118355"/>
                    </a:lnTo>
                    <a:lnTo>
                      <a:pt x="611866" y="1077564"/>
                    </a:lnTo>
                    <a:lnTo>
                      <a:pt x="560877" y="1063967"/>
                    </a:lnTo>
                    <a:lnTo>
                      <a:pt x="533683" y="1114956"/>
                    </a:lnTo>
                    <a:lnTo>
                      <a:pt x="486094" y="1152348"/>
                    </a:lnTo>
                    <a:lnTo>
                      <a:pt x="404511" y="1135351"/>
                    </a:lnTo>
                    <a:lnTo>
                      <a:pt x="373918" y="1193139"/>
                    </a:lnTo>
                    <a:lnTo>
                      <a:pt x="336526" y="1210135"/>
                    </a:lnTo>
                    <a:lnTo>
                      <a:pt x="292336" y="1230531"/>
                    </a:lnTo>
                    <a:lnTo>
                      <a:pt x="285537" y="1291717"/>
                    </a:lnTo>
                    <a:lnTo>
                      <a:pt x="285537" y="1342706"/>
                    </a:lnTo>
                    <a:lnTo>
                      <a:pt x="203955" y="1369900"/>
                    </a:lnTo>
                    <a:lnTo>
                      <a:pt x="166563" y="1403893"/>
                    </a:lnTo>
                    <a:lnTo>
                      <a:pt x="78183" y="1386896"/>
                    </a:lnTo>
                    <a:lnTo>
                      <a:pt x="50989" y="1329109"/>
                    </a:lnTo>
                    <a:lnTo>
                      <a:pt x="0" y="1318911"/>
                    </a:lnTo>
                    <a:lnTo>
                      <a:pt x="3399" y="1271322"/>
                    </a:lnTo>
                    <a:lnTo>
                      <a:pt x="30593" y="1213534"/>
                    </a:lnTo>
                    <a:lnTo>
                      <a:pt x="13597" y="1152348"/>
                    </a:lnTo>
                    <a:lnTo>
                      <a:pt x="50989" y="1104758"/>
                    </a:lnTo>
                    <a:lnTo>
                      <a:pt x="118974" y="1118355"/>
                    </a:lnTo>
                    <a:lnTo>
                      <a:pt x="244746" y="1114956"/>
                    </a:lnTo>
                    <a:lnTo>
                      <a:pt x="261743" y="1077564"/>
                    </a:lnTo>
                    <a:lnTo>
                      <a:pt x="288937" y="1023176"/>
                    </a:lnTo>
                    <a:lnTo>
                      <a:pt x="248146" y="1002780"/>
                    </a:lnTo>
                    <a:lnTo>
                      <a:pt x="207355" y="982385"/>
                    </a:lnTo>
                    <a:lnTo>
                      <a:pt x="227750" y="961989"/>
                    </a:lnTo>
                    <a:lnTo>
                      <a:pt x="156366" y="944993"/>
                    </a:lnTo>
                    <a:lnTo>
                      <a:pt x="227750" y="917799"/>
                    </a:lnTo>
                    <a:lnTo>
                      <a:pt x="291373" y="902529"/>
                    </a:lnTo>
                    <a:lnTo>
                      <a:pt x="282138" y="870209"/>
                    </a:lnTo>
                    <a:lnTo>
                      <a:pt x="197157" y="866810"/>
                    </a:lnTo>
                    <a:lnTo>
                      <a:pt x="129172" y="866810"/>
                    </a:lnTo>
                    <a:lnTo>
                      <a:pt x="135970" y="822620"/>
                    </a:lnTo>
                    <a:lnTo>
                      <a:pt x="166563" y="795426"/>
                    </a:lnTo>
                    <a:lnTo>
                      <a:pt x="169963" y="778430"/>
                    </a:lnTo>
                    <a:lnTo>
                      <a:pt x="176761" y="747836"/>
                    </a:lnTo>
                    <a:lnTo>
                      <a:pt x="176761" y="713844"/>
                    </a:lnTo>
                    <a:lnTo>
                      <a:pt x="146168" y="683250"/>
                    </a:lnTo>
                    <a:lnTo>
                      <a:pt x="142769" y="615265"/>
                    </a:lnTo>
                    <a:lnTo>
                      <a:pt x="166563" y="574474"/>
                    </a:lnTo>
                    <a:lnTo>
                      <a:pt x="183560" y="540482"/>
                    </a:lnTo>
                    <a:lnTo>
                      <a:pt x="224351" y="581273"/>
                    </a:lnTo>
                    <a:lnTo>
                      <a:pt x="231149" y="645859"/>
                    </a:lnTo>
                    <a:lnTo>
                      <a:pt x="224351" y="686650"/>
                    </a:lnTo>
                    <a:lnTo>
                      <a:pt x="309332" y="747836"/>
                    </a:lnTo>
                    <a:lnTo>
                      <a:pt x="322929" y="785228"/>
                    </a:lnTo>
                    <a:lnTo>
                      <a:pt x="428344" y="812258"/>
                    </a:lnTo>
                    <a:lnTo>
                      <a:pt x="438504" y="768232"/>
                    </a:lnTo>
                    <a:lnTo>
                      <a:pt x="492892" y="744437"/>
                    </a:lnTo>
                    <a:lnTo>
                      <a:pt x="567676" y="734239"/>
                    </a:lnTo>
                    <a:lnTo>
                      <a:pt x="567676" y="618664"/>
                    </a:lnTo>
                    <a:lnTo>
                      <a:pt x="581273" y="581273"/>
                    </a:lnTo>
                    <a:lnTo>
                      <a:pt x="584672" y="649258"/>
                    </a:lnTo>
                    <a:lnTo>
                      <a:pt x="598269" y="724041"/>
                    </a:lnTo>
                    <a:lnTo>
                      <a:pt x="720642" y="720642"/>
                    </a:lnTo>
                    <a:lnTo>
                      <a:pt x="798825" y="686650"/>
                    </a:lnTo>
                    <a:lnTo>
                      <a:pt x="829418" y="717243"/>
                    </a:lnTo>
                    <a:lnTo>
                      <a:pt x="914400" y="673053"/>
                    </a:lnTo>
                    <a:lnTo>
                      <a:pt x="904202" y="591470"/>
                    </a:lnTo>
                    <a:lnTo>
                      <a:pt x="927997" y="540482"/>
                    </a:lnTo>
                    <a:lnTo>
                      <a:pt x="975587" y="574474"/>
                    </a:lnTo>
                    <a:lnTo>
                      <a:pt x="999381" y="526885"/>
                    </a:lnTo>
                    <a:lnTo>
                      <a:pt x="1026575" y="492892"/>
                    </a:lnTo>
                    <a:lnTo>
                      <a:pt x="1063967" y="482694"/>
                    </a:lnTo>
                    <a:lnTo>
                      <a:pt x="1121755" y="462299"/>
                    </a:lnTo>
                    <a:lnTo>
                      <a:pt x="1033374" y="462299"/>
                    </a:lnTo>
                    <a:lnTo>
                      <a:pt x="938195" y="492892"/>
                    </a:lnTo>
                    <a:lnTo>
                      <a:pt x="917799" y="472496"/>
                    </a:lnTo>
                    <a:lnTo>
                      <a:pt x="883807" y="414709"/>
                    </a:lnTo>
                    <a:lnTo>
                      <a:pt x="894004" y="356922"/>
                    </a:lnTo>
                    <a:lnTo>
                      <a:pt x="944993" y="356922"/>
                    </a:lnTo>
                    <a:lnTo>
                      <a:pt x="978986" y="305933"/>
                    </a:lnTo>
                    <a:lnTo>
                      <a:pt x="917799" y="271940"/>
                    </a:lnTo>
                    <a:lnTo>
                      <a:pt x="863411" y="309332"/>
                    </a:lnTo>
                    <a:lnTo>
                      <a:pt x="853213" y="373918"/>
                    </a:lnTo>
                    <a:lnTo>
                      <a:pt x="768232" y="377317"/>
                    </a:lnTo>
                    <a:lnTo>
                      <a:pt x="771631" y="441903"/>
                    </a:lnTo>
                    <a:lnTo>
                      <a:pt x="802224" y="465698"/>
                    </a:lnTo>
                    <a:lnTo>
                      <a:pt x="764833" y="526885"/>
                    </a:lnTo>
                    <a:lnTo>
                      <a:pt x="809023" y="550679"/>
                    </a:lnTo>
                    <a:lnTo>
                      <a:pt x="761433" y="615265"/>
                    </a:lnTo>
                    <a:lnTo>
                      <a:pt x="771631" y="659456"/>
                    </a:lnTo>
                    <a:lnTo>
                      <a:pt x="690049" y="669653"/>
                    </a:lnTo>
                    <a:lnTo>
                      <a:pt x="652657" y="564276"/>
                    </a:lnTo>
                    <a:lnTo>
                      <a:pt x="632262" y="554079"/>
                    </a:lnTo>
                    <a:lnTo>
                      <a:pt x="611866" y="503090"/>
                    </a:lnTo>
                    <a:lnTo>
                      <a:pt x="554079" y="499690"/>
                    </a:lnTo>
                    <a:lnTo>
                      <a:pt x="526885" y="547280"/>
                    </a:lnTo>
                    <a:lnTo>
                      <a:pt x="499691" y="554079"/>
                    </a:lnTo>
                    <a:lnTo>
                      <a:pt x="469097" y="554079"/>
                    </a:lnTo>
                    <a:lnTo>
                      <a:pt x="431705" y="537082"/>
                    </a:lnTo>
                    <a:lnTo>
                      <a:pt x="441903" y="479295"/>
                    </a:lnTo>
                    <a:lnTo>
                      <a:pt x="465698" y="428306"/>
                    </a:lnTo>
                    <a:lnTo>
                      <a:pt x="452101" y="387515"/>
                    </a:lnTo>
                    <a:lnTo>
                      <a:pt x="523485" y="363720"/>
                    </a:lnTo>
                    <a:cubicBezTo>
                      <a:pt x="569207" y="349652"/>
                      <a:pt x="556778" y="361021"/>
                      <a:pt x="571075" y="346724"/>
                    </a:cubicBezTo>
                    <a:lnTo>
                      <a:pt x="594870" y="336526"/>
                    </a:lnTo>
                    <a:lnTo>
                      <a:pt x="601668" y="302534"/>
                    </a:lnTo>
                    <a:lnTo>
                      <a:pt x="656056" y="282138"/>
                    </a:lnTo>
                    <a:lnTo>
                      <a:pt x="652657" y="251545"/>
                    </a:lnTo>
                    <a:lnTo>
                      <a:pt x="679851" y="190358"/>
                    </a:lnTo>
                    <a:lnTo>
                      <a:pt x="754635" y="163164"/>
                    </a:lnTo>
                    <a:lnTo>
                      <a:pt x="836217" y="139369"/>
                    </a:lnTo>
                    <a:lnTo>
                      <a:pt x="914400" y="122373"/>
                    </a:lnTo>
                    <a:lnTo>
                      <a:pt x="1009579" y="139369"/>
                    </a:lnTo>
                    <a:lnTo>
                      <a:pt x="1074165" y="108776"/>
                    </a:lnTo>
                    <a:lnTo>
                      <a:pt x="1128553" y="132571"/>
                    </a:lnTo>
                    <a:lnTo>
                      <a:pt x="1176143" y="176761"/>
                    </a:lnTo>
                    <a:lnTo>
                      <a:pt x="1281520" y="169963"/>
                    </a:lnTo>
                    <a:lnTo>
                      <a:pt x="1342706" y="166563"/>
                    </a:lnTo>
                    <a:lnTo>
                      <a:pt x="1366501" y="173362"/>
                    </a:lnTo>
                    <a:lnTo>
                      <a:pt x="1390296" y="210754"/>
                    </a:lnTo>
                    <a:lnTo>
                      <a:pt x="1352904" y="234548"/>
                    </a:lnTo>
                    <a:lnTo>
                      <a:pt x="1271322" y="227750"/>
                    </a:lnTo>
                    <a:lnTo>
                      <a:pt x="1223732" y="254944"/>
                    </a:lnTo>
                    <a:lnTo>
                      <a:pt x="1186340" y="299134"/>
                    </a:lnTo>
                    <a:lnTo>
                      <a:pt x="1257725" y="316131"/>
                    </a:lnTo>
                    <a:lnTo>
                      <a:pt x="1329109" y="309332"/>
                    </a:lnTo>
                    <a:lnTo>
                      <a:pt x="1356303" y="254944"/>
                    </a:lnTo>
                    <a:lnTo>
                      <a:pt x="1424288" y="248145"/>
                    </a:lnTo>
                    <a:lnTo>
                      <a:pt x="1454882" y="197157"/>
                    </a:lnTo>
                    <a:lnTo>
                      <a:pt x="1553460" y="203955"/>
                    </a:lnTo>
                    <a:lnTo>
                      <a:pt x="1658837" y="183560"/>
                    </a:lnTo>
                    <a:lnTo>
                      <a:pt x="1686031" y="173362"/>
                    </a:lnTo>
                    <a:lnTo>
                      <a:pt x="1764214" y="186959"/>
                    </a:lnTo>
                    <a:lnTo>
                      <a:pt x="1852595" y="186959"/>
                    </a:lnTo>
                    <a:lnTo>
                      <a:pt x="1838998" y="135970"/>
                    </a:lnTo>
                    <a:lnTo>
                      <a:pt x="1971569" y="149567"/>
                    </a:lnTo>
                    <a:lnTo>
                      <a:pt x="2036155" y="139369"/>
                    </a:lnTo>
                    <a:lnTo>
                      <a:pt x="1995363" y="101977"/>
                    </a:lnTo>
                    <a:lnTo>
                      <a:pt x="1995363" y="61186"/>
                    </a:lnTo>
                    <a:lnTo>
                      <a:pt x="2025957" y="577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sp>
            <p:nvSpPr>
              <p:cNvPr id="11" name="Freeform 13"/>
              <p:cNvSpPr/>
              <p:nvPr/>
            </p:nvSpPr>
            <p:spPr>
              <a:xfrm>
                <a:off x="4531209" y="2382879"/>
                <a:ext cx="78183" cy="149567"/>
              </a:xfrm>
              <a:custGeom>
                <a:avLst/>
                <a:gdLst>
                  <a:gd name="connsiteX0" fmla="*/ 67985 w 78183"/>
                  <a:gd name="connsiteY0" fmla="*/ 37392 h 149567"/>
                  <a:gd name="connsiteX1" fmla="*/ 78183 w 78183"/>
                  <a:gd name="connsiteY1" fmla="*/ 91780 h 149567"/>
                  <a:gd name="connsiteX2" fmla="*/ 64586 w 78183"/>
                  <a:gd name="connsiteY2" fmla="*/ 129172 h 149567"/>
                  <a:gd name="connsiteX3" fmla="*/ 6798 w 78183"/>
                  <a:gd name="connsiteY3" fmla="*/ 149567 h 149567"/>
                  <a:gd name="connsiteX4" fmla="*/ 0 w 78183"/>
                  <a:gd name="connsiteY4" fmla="*/ 81582 h 149567"/>
                  <a:gd name="connsiteX5" fmla="*/ 13597 w 78183"/>
                  <a:gd name="connsiteY5" fmla="*/ 0 h 149567"/>
                  <a:gd name="connsiteX6" fmla="*/ 67985 w 78183"/>
                  <a:gd name="connsiteY6" fmla="*/ 37392 h 14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 h="149567">
                    <a:moveTo>
                      <a:pt x="67985" y="37392"/>
                    </a:moveTo>
                    <a:lnTo>
                      <a:pt x="78183" y="91780"/>
                    </a:lnTo>
                    <a:lnTo>
                      <a:pt x="64586" y="129172"/>
                    </a:lnTo>
                    <a:lnTo>
                      <a:pt x="6798" y="149567"/>
                    </a:lnTo>
                    <a:lnTo>
                      <a:pt x="0" y="81582"/>
                    </a:lnTo>
                    <a:lnTo>
                      <a:pt x="13597" y="0"/>
                    </a:lnTo>
                    <a:lnTo>
                      <a:pt x="67985" y="373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a typeface="微软雅黑" panose="020B0503020204020204" pitchFamily="34" charset="-122"/>
                </a:endParaRPr>
              </a:p>
            </p:txBody>
          </p:sp>
        </p:grpSp>
      </p:grpSp>
      <p:grpSp>
        <p:nvGrpSpPr>
          <p:cNvPr id="43" name="Group 48"/>
          <p:cNvGrpSpPr/>
          <p:nvPr/>
        </p:nvGrpSpPr>
        <p:grpSpPr>
          <a:xfrm>
            <a:off x="1677567" y="1799437"/>
            <a:ext cx="1012394" cy="526303"/>
            <a:chOff x="1984788" y="2060425"/>
            <a:chExt cx="2825748" cy="1806425"/>
          </a:xfrm>
        </p:grpSpPr>
        <p:cxnSp>
          <p:nvCxnSpPr>
            <p:cNvPr id="44" name="Straight Connector 49"/>
            <p:cNvCxnSpPr/>
            <p:nvPr/>
          </p:nvCxnSpPr>
          <p:spPr>
            <a:xfrm rot="10800000">
              <a:off x="1984788" y="3866850"/>
              <a:ext cx="2825748" cy="0"/>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50"/>
            <p:cNvCxnSpPr/>
            <p:nvPr/>
          </p:nvCxnSpPr>
          <p:spPr>
            <a:xfrm rot="10800000">
              <a:off x="2002721" y="2060425"/>
              <a:ext cx="0" cy="1806425"/>
            </a:xfrm>
            <a:prstGeom prst="line">
              <a:avLst/>
            </a:prstGeom>
            <a:ln>
              <a:solidFill>
                <a:srgbClr val="262626"/>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54"/>
          <p:cNvGrpSpPr/>
          <p:nvPr/>
        </p:nvGrpSpPr>
        <p:grpSpPr>
          <a:xfrm flipV="1">
            <a:off x="2234244" y="3327782"/>
            <a:ext cx="1012394" cy="303827"/>
            <a:chOff x="1984788" y="2060425"/>
            <a:chExt cx="2825748" cy="1806425"/>
          </a:xfrm>
        </p:grpSpPr>
        <p:cxnSp>
          <p:nvCxnSpPr>
            <p:cNvPr id="47" name="Straight Connector 55"/>
            <p:cNvCxnSpPr/>
            <p:nvPr/>
          </p:nvCxnSpPr>
          <p:spPr>
            <a:xfrm rot="10800000">
              <a:off x="1984788" y="3866850"/>
              <a:ext cx="2825748" cy="0"/>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56"/>
            <p:cNvCxnSpPr/>
            <p:nvPr/>
          </p:nvCxnSpPr>
          <p:spPr>
            <a:xfrm rot="10800000">
              <a:off x="2002721" y="2060425"/>
              <a:ext cx="0" cy="1806425"/>
            </a:xfrm>
            <a:prstGeom prst="line">
              <a:avLst/>
            </a:prstGeom>
            <a:ln>
              <a:solidFill>
                <a:srgbClr val="262626"/>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oup 60"/>
          <p:cNvGrpSpPr/>
          <p:nvPr/>
        </p:nvGrpSpPr>
        <p:grpSpPr>
          <a:xfrm flipH="1">
            <a:off x="5908058" y="1753450"/>
            <a:ext cx="1516910" cy="610389"/>
            <a:chOff x="1984788" y="2060425"/>
            <a:chExt cx="2825748" cy="1806425"/>
          </a:xfrm>
        </p:grpSpPr>
        <p:cxnSp>
          <p:nvCxnSpPr>
            <p:cNvPr id="50" name="Straight Connector 61"/>
            <p:cNvCxnSpPr/>
            <p:nvPr/>
          </p:nvCxnSpPr>
          <p:spPr>
            <a:xfrm rot="10800000">
              <a:off x="1984788" y="3866850"/>
              <a:ext cx="2825748" cy="0"/>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62"/>
            <p:cNvCxnSpPr/>
            <p:nvPr/>
          </p:nvCxnSpPr>
          <p:spPr>
            <a:xfrm rot="10800000">
              <a:off x="2002721" y="2060425"/>
              <a:ext cx="0" cy="1806425"/>
            </a:xfrm>
            <a:prstGeom prst="line">
              <a:avLst/>
            </a:prstGeom>
            <a:ln>
              <a:solidFill>
                <a:srgbClr val="262626"/>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2" name="Group 66"/>
          <p:cNvGrpSpPr/>
          <p:nvPr/>
        </p:nvGrpSpPr>
        <p:grpSpPr>
          <a:xfrm flipH="1" flipV="1">
            <a:off x="4648588" y="3119922"/>
            <a:ext cx="690887" cy="1013947"/>
            <a:chOff x="1984788" y="2060425"/>
            <a:chExt cx="2825748" cy="1806425"/>
          </a:xfrm>
        </p:grpSpPr>
        <p:cxnSp>
          <p:nvCxnSpPr>
            <p:cNvPr id="53" name="Straight Connector 67"/>
            <p:cNvCxnSpPr/>
            <p:nvPr/>
          </p:nvCxnSpPr>
          <p:spPr>
            <a:xfrm rot="10800000">
              <a:off x="1984788" y="3866850"/>
              <a:ext cx="2825748" cy="0"/>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68"/>
            <p:cNvCxnSpPr/>
            <p:nvPr/>
          </p:nvCxnSpPr>
          <p:spPr>
            <a:xfrm rot="10800000">
              <a:off x="2002721" y="2060425"/>
              <a:ext cx="0" cy="1806425"/>
            </a:xfrm>
            <a:prstGeom prst="line">
              <a:avLst/>
            </a:prstGeom>
            <a:ln>
              <a:solidFill>
                <a:srgbClr val="262626"/>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5" name="Group 72"/>
          <p:cNvGrpSpPr/>
          <p:nvPr/>
        </p:nvGrpSpPr>
        <p:grpSpPr>
          <a:xfrm flipH="1">
            <a:off x="6475115" y="3060545"/>
            <a:ext cx="1167561" cy="526253"/>
            <a:chOff x="1984788" y="2060425"/>
            <a:chExt cx="2825748" cy="1806425"/>
          </a:xfrm>
        </p:grpSpPr>
        <p:cxnSp>
          <p:nvCxnSpPr>
            <p:cNvPr id="56" name="Straight Connector 73"/>
            <p:cNvCxnSpPr/>
            <p:nvPr/>
          </p:nvCxnSpPr>
          <p:spPr>
            <a:xfrm rot="10800000">
              <a:off x="1984788" y="3866850"/>
              <a:ext cx="2825748" cy="0"/>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57" name="Straight Connector 74"/>
            <p:cNvCxnSpPr/>
            <p:nvPr/>
          </p:nvCxnSpPr>
          <p:spPr>
            <a:xfrm rot="10800000">
              <a:off x="2002721" y="2060425"/>
              <a:ext cx="0" cy="1806425"/>
            </a:xfrm>
            <a:prstGeom prst="line">
              <a:avLst/>
            </a:prstGeom>
            <a:ln>
              <a:solidFill>
                <a:srgbClr val="262626"/>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8" name="Group 77"/>
          <p:cNvGrpSpPr/>
          <p:nvPr/>
        </p:nvGrpSpPr>
        <p:grpSpPr>
          <a:xfrm>
            <a:off x="1062162" y="1027861"/>
            <a:ext cx="1252404" cy="790338"/>
            <a:chOff x="293787" y="5756073"/>
            <a:chExt cx="1696378" cy="1075358"/>
          </a:xfrm>
        </p:grpSpPr>
        <p:sp>
          <p:nvSpPr>
            <p:cNvPr id="59" name="TextBox 58"/>
            <p:cNvSpPr txBox="1"/>
            <p:nvPr/>
          </p:nvSpPr>
          <p:spPr>
            <a:xfrm>
              <a:off x="391588" y="5756073"/>
              <a:ext cx="1500778" cy="376893"/>
            </a:xfrm>
            <a:prstGeom prst="rect">
              <a:avLst/>
            </a:prstGeom>
            <a:noFill/>
          </p:spPr>
          <p:txBody>
            <a:bodyPr wrap="none" rtlCol="0">
              <a:spAutoFit/>
            </a:bodyPr>
            <a:lstStyle/>
            <a:p>
              <a:pPr algn="ctr"/>
              <a:r>
                <a:rPr lang="zh-CN" altLang="en-US" sz="1200" b="1" dirty="0">
                  <a:solidFill>
                    <a:schemeClr val="tx1">
                      <a:lumMod val="75000"/>
                      <a:lumOff val="25000"/>
                    </a:schemeClr>
                  </a:solidFill>
                  <a:ea typeface="微软雅黑" panose="020B0503020204020204" pitchFamily="34" charset="-122"/>
                  <a:cs typeface="Lato Regular"/>
                </a:rPr>
                <a:t>单击编辑标题</a:t>
              </a:r>
              <a:endParaRPr lang="id-ID" sz="1200" b="1" dirty="0">
                <a:solidFill>
                  <a:schemeClr val="tx1">
                    <a:lumMod val="75000"/>
                    <a:lumOff val="25000"/>
                  </a:schemeClr>
                </a:solidFill>
                <a:ea typeface="微软雅黑" panose="020B0503020204020204" pitchFamily="34" charset="-122"/>
                <a:cs typeface="Lato Regular"/>
              </a:endParaRPr>
            </a:p>
          </p:txBody>
        </p:sp>
        <p:sp>
          <p:nvSpPr>
            <p:cNvPr id="60" name="TextBox 59"/>
            <p:cNvSpPr txBox="1"/>
            <p:nvPr/>
          </p:nvSpPr>
          <p:spPr>
            <a:xfrm>
              <a:off x="293787" y="6027392"/>
              <a:ext cx="1696378" cy="804039"/>
            </a:xfrm>
            <a:prstGeom prst="rect">
              <a:avLst/>
            </a:prstGeom>
            <a:noFill/>
          </p:spPr>
          <p:txBody>
            <a:bodyPr wrap="square" rtlCol="0">
              <a:spAutoFit/>
            </a:bodyPr>
            <a:lstStyle/>
            <a:p>
              <a:pPr algn="ctr">
                <a:lnSpc>
                  <a:spcPct val="120000"/>
                </a:lnSpc>
              </a:pPr>
              <a:r>
                <a:rPr lang="zh-CN" altLang="en-US" sz="900" dirty="0">
                  <a:solidFill>
                    <a:schemeClr val="tx1">
                      <a:lumMod val="75000"/>
                      <a:lumOff val="25000"/>
                    </a:schemeClr>
                  </a:solidFill>
                  <a:latin typeface="Lato Light"/>
                  <a:ea typeface="微软雅黑" panose="020B0503020204020204" pitchFamily="34" charset="-122"/>
                  <a:cs typeface="Lato Light"/>
                </a:rPr>
                <a:t>单击此处可编辑内容单击此处可编辑内容单击此处可编辑内容</a:t>
              </a:r>
              <a:endParaRPr lang="en-US" sz="900" b="1" dirty="0">
                <a:solidFill>
                  <a:schemeClr val="tx1">
                    <a:lumMod val="75000"/>
                    <a:lumOff val="25000"/>
                  </a:schemeClr>
                </a:solidFill>
                <a:latin typeface="Lato Light"/>
                <a:ea typeface="微软雅黑" panose="020B0503020204020204" pitchFamily="34" charset="-122"/>
                <a:cs typeface="Lato Light"/>
              </a:endParaRPr>
            </a:p>
          </p:txBody>
        </p:sp>
      </p:grpSp>
      <p:grpSp>
        <p:nvGrpSpPr>
          <p:cNvPr id="61" name="Group 78"/>
          <p:cNvGrpSpPr/>
          <p:nvPr/>
        </p:nvGrpSpPr>
        <p:grpSpPr>
          <a:xfrm>
            <a:off x="1612788" y="3715728"/>
            <a:ext cx="1252404" cy="790338"/>
            <a:chOff x="293787" y="5756073"/>
            <a:chExt cx="1696378" cy="1075358"/>
          </a:xfrm>
        </p:grpSpPr>
        <p:sp>
          <p:nvSpPr>
            <p:cNvPr id="62" name="TextBox 61"/>
            <p:cNvSpPr txBox="1"/>
            <p:nvPr/>
          </p:nvSpPr>
          <p:spPr>
            <a:xfrm>
              <a:off x="391588" y="5756073"/>
              <a:ext cx="1500778" cy="376893"/>
            </a:xfrm>
            <a:prstGeom prst="rect">
              <a:avLst/>
            </a:prstGeom>
            <a:noFill/>
          </p:spPr>
          <p:txBody>
            <a:bodyPr wrap="none" rtlCol="0">
              <a:spAutoFit/>
            </a:bodyPr>
            <a:lstStyle/>
            <a:p>
              <a:pPr algn="ctr"/>
              <a:r>
                <a:rPr lang="zh-CN" altLang="en-US" sz="1200" b="1" dirty="0">
                  <a:solidFill>
                    <a:schemeClr val="tx1">
                      <a:lumMod val="75000"/>
                      <a:lumOff val="25000"/>
                    </a:schemeClr>
                  </a:solidFill>
                  <a:ea typeface="微软雅黑" panose="020B0503020204020204" pitchFamily="34" charset="-122"/>
                  <a:cs typeface="Lato Regular"/>
                </a:rPr>
                <a:t>单击编辑标题</a:t>
              </a:r>
              <a:endParaRPr lang="id-ID" sz="1200" b="1" dirty="0">
                <a:solidFill>
                  <a:schemeClr val="tx1">
                    <a:lumMod val="75000"/>
                    <a:lumOff val="25000"/>
                  </a:schemeClr>
                </a:solidFill>
                <a:ea typeface="微软雅黑" panose="020B0503020204020204" pitchFamily="34" charset="-122"/>
                <a:cs typeface="Lato Regular"/>
              </a:endParaRPr>
            </a:p>
          </p:txBody>
        </p:sp>
        <p:sp>
          <p:nvSpPr>
            <p:cNvPr id="63" name="TextBox 62"/>
            <p:cNvSpPr txBox="1"/>
            <p:nvPr/>
          </p:nvSpPr>
          <p:spPr>
            <a:xfrm>
              <a:off x="293787" y="6027392"/>
              <a:ext cx="1696378" cy="804039"/>
            </a:xfrm>
            <a:prstGeom prst="rect">
              <a:avLst/>
            </a:prstGeom>
            <a:noFill/>
          </p:spPr>
          <p:txBody>
            <a:bodyPr wrap="square" rtlCol="0">
              <a:spAutoFit/>
            </a:bodyPr>
            <a:lstStyle/>
            <a:p>
              <a:pPr algn="ctr">
                <a:lnSpc>
                  <a:spcPct val="120000"/>
                </a:lnSpc>
              </a:pPr>
              <a:r>
                <a:rPr lang="zh-CN" altLang="en-US" sz="900" dirty="0">
                  <a:solidFill>
                    <a:schemeClr val="tx1">
                      <a:lumMod val="75000"/>
                      <a:lumOff val="25000"/>
                    </a:schemeClr>
                  </a:solidFill>
                  <a:latin typeface="Lato Light"/>
                  <a:ea typeface="微软雅黑" panose="020B0503020204020204" pitchFamily="34" charset="-122"/>
                  <a:cs typeface="Lato Light"/>
                </a:rPr>
                <a:t>单击此处可编辑内容单击此处可编辑内容单击此处可编辑内容</a:t>
              </a:r>
              <a:endParaRPr lang="en-US" sz="900" b="1" dirty="0">
                <a:solidFill>
                  <a:schemeClr val="tx1">
                    <a:lumMod val="75000"/>
                    <a:lumOff val="25000"/>
                  </a:schemeClr>
                </a:solidFill>
                <a:latin typeface="Lato Light"/>
                <a:ea typeface="微软雅黑" panose="020B0503020204020204" pitchFamily="34" charset="-122"/>
                <a:cs typeface="Lato Light"/>
              </a:endParaRPr>
            </a:p>
          </p:txBody>
        </p:sp>
      </p:grpSp>
      <p:grpSp>
        <p:nvGrpSpPr>
          <p:cNvPr id="64" name="Group 81"/>
          <p:cNvGrpSpPr/>
          <p:nvPr/>
        </p:nvGrpSpPr>
        <p:grpSpPr>
          <a:xfrm>
            <a:off x="4708887" y="4186627"/>
            <a:ext cx="1252404" cy="624138"/>
            <a:chOff x="293787" y="5756073"/>
            <a:chExt cx="1696378" cy="849222"/>
          </a:xfrm>
        </p:grpSpPr>
        <p:sp>
          <p:nvSpPr>
            <p:cNvPr id="65" name="TextBox 64"/>
            <p:cNvSpPr txBox="1"/>
            <p:nvPr/>
          </p:nvSpPr>
          <p:spPr>
            <a:xfrm>
              <a:off x="391588" y="5756073"/>
              <a:ext cx="1500778" cy="376893"/>
            </a:xfrm>
            <a:prstGeom prst="rect">
              <a:avLst/>
            </a:prstGeom>
            <a:noFill/>
          </p:spPr>
          <p:txBody>
            <a:bodyPr wrap="none" rtlCol="0">
              <a:spAutoFit/>
            </a:bodyPr>
            <a:lstStyle/>
            <a:p>
              <a:pPr algn="ctr"/>
              <a:r>
                <a:rPr lang="zh-CN" altLang="en-US" sz="1200" b="1" dirty="0">
                  <a:solidFill>
                    <a:schemeClr val="tx1">
                      <a:lumMod val="75000"/>
                      <a:lumOff val="25000"/>
                    </a:schemeClr>
                  </a:solidFill>
                  <a:ea typeface="微软雅黑" panose="020B0503020204020204" pitchFamily="34" charset="-122"/>
                  <a:cs typeface="Lato Regular"/>
                </a:rPr>
                <a:t>单击编辑标题</a:t>
              </a:r>
              <a:endParaRPr lang="id-ID" sz="1200" b="1" dirty="0">
                <a:solidFill>
                  <a:schemeClr val="tx1">
                    <a:lumMod val="75000"/>
                    <a:lumOff val="25000"/>
                  </a:schemeClr>
                </a:solidFill>
                <a:ea typeface="微软雅黑" panose="020B0503020204020204" pitchFamily="34" charset="-122"/>
                <a:cs typeface="Lato Regular"/>
              </a:endParaRPr>
            </a:p>
          </p:txBody>
        </p:sp>
        <p:sp>
          <p:nvSpPr>
            <p:cNvPr id="66" name="TextBox 65"/>
            <p:cNvSpPr txBox="1"/>
            <p:nvPr/>
          </p:nvSpPr>
          <p:spPr>
            <a:xfrm>
              <a:off x="293787" y="6027392"/>
              <a:ext cx="1696378" cy="577903"/>
            </a:xfrm>
            <a:prstGeom prst="rect">
              <a:avLst/>
            </a:prstGeom>
            <a:noFill/>
          </p:spPr>
          <p:txBody>
            <a:bodyPr wrap="square" rtlCol="0">
              <a:spAutoFit/>
            </a:bodyPr>
            <a:lstStyle/>
            <a:p>
              <a:pPr algn="ctr">
                <a:lnSpc>
                  <a:spcPct val="120000"/>
                </a:lnSpc>
              </a:pPr>
              <a:r>
                <a:rPr lang="zh-CN" altLang="en-US" sz="900" dirty="0">
                  <a:solidFill>
                    <a:schemeClr val="tx1">
                      <a:lumMod val="75000"/>
                      <a:lumOff val="25000"/>
                    </a:schemeClr>
                  </a:solidFill>
                  <a:latin typeface="Lato Light"/>
                  <a:ea typeface="微软雅黑" panose="020B0503020204020204" pitchFamily="34" charset="-122"/>
                  <a:cs typeface="Lato Light"/>
                </a:rPr>
                <a:t>单击此处可编辑内容单击此处可编辑内容</a:t>
              </a:r>
              <a:endParaRPr lang="en-US" sz="900" b="1" dirty="0">
                <a:solidFill>
                  <a:schemeClr val="tx1">
                    <a:lumMod val="75000"/>
                    <a:lumOff val="25000"/>
                  </a:schemeClr>
                </a:solidFill>
                <a:latin typeface="Lato Light"/>
                <a:ea typeface="微软雅黑" panose="020B0503020204020204" pitchFamily="34" charset="-122"/>
                <a:cs typeface="Lato Light"/>
              </a:endParaRPr>
            </a:p>
          </p:txBody>
        </p:sp>
      </p:grpSp>
      <p:grpSp>
        <p:nvGrpSpPr>
          <p:cNvPr id="67" name="Group 84"/>
          <p:cNvGrpSpPr/>
          <p:nvPr/>
        </p:nvGrpSpPr>
        <p:grpSpPr>
          <a:xfrm>
            <a:off x="6648843" y="1118732"/>
            <a:ext cx="1532997" cy="790338"/>
            <a:chOff x="-86275" y="5756073"/>
            <a:chExt cx="2076440" cy="1075358"/>
          </a:xfrm>
        </p:grpSpPr>
        <p:sp>
          <p:nvSpPr>
            <p:cNvPr id="68" name="TextBox 67"/>
            <p:cNvSpPr txBox="1"/>
            <p:nvPr/>
          </p:nvSpPr>
          <p:spPr>
            <a:xfrm>
              <a:off x="201557" y="5756073"/>
              <a:ext cx="1500777" cy="376893"/>
            </a:xfrm>
            <a:prstGeom prst="rect">
              <a:avLst/>
            </a:prstGeom>
            <a:noFill/>
          </p:spPr>
          <p:txBody>
            <a:bodyPr wrap="none" rtlCol="0">
              <a:spAutoFit/>
            </a:bodyPr>
            <a:lstStyle/>
            <a:p>
              <a:pPr algn="ctr"/>
              <a:r>
                <a:rPr lang="zh-CN" altLang="en-US" sz="1200" b="1" dirty="0">
                  <a:solidFill>
                    <a:schemeClr val="tx1">
                      <a:lumMod val="75000"/>
                      <a:lumOff val="25000"/>
                    </a:schemeClr>
                  </a:solidFill>
                  <a:ea typeface="微软雅黑" panose="020B0503020204020204" pitchFamily="34" charset="-122"/>
                  <a:cs typeface="Lato Regular"/>
                </a:rPr>
                <a:t>单击编辑标题</a:t>
              </a:r>
              <a:endParaRPr lang="id-ID" sz="1200" b="1" dirty="0">
                <a:solidFill>
                  <a:schemeClr val="tx1">
                    <a:lumMod val="75000"/>
                    <a:lumOff val="25000"/>
                  </a:schemeClr>
                </a:solidFill>
                <a:ea typeface="微软雅黑" panose="020B0503020204020204" pitchFamily="34" charset="-122"/>
                <a:cs typeface="Lato Regular"/>
              </a:endParaRPr>
            </a:p>
          </p:txBody>
        </p:sp>
        <p:sp>
          <p:nvSpPr>
            <p:cNvPr id="69" name="TextBox 68"/>
            <p:cNvSpPr txBox="1"/>
            <p:nvPr/>
          </p:nvSpPr>
          <p:spPr>
            <a:xfrm>
              <a:off x="-86275" y="6027392"/>
              <a:ext cx="2076440" cy="804039"/>
            </a:xfrm>
            <a:prstGeom prst="rect">
              <a:avLst/>
            </a:prstGeom>
            <a:noFill/>
          </p:spPr>
          <p:txBody>
            <a:bodyPr wrap="square" rtlCol="0">
              <a:spAutoFit/>
            </a:bodyPr>
            <a:lstStyle/>
            <a:p>
              <a:pPr algn="ctr">
                <a:lnSpc>
                  <a:spcPct val="120000"/>
                </a:lnSpc>
              </a:pPr>
              <a:r>
                <a:rPr lang="zh-CN" altLang="en-US" sz="900" dirty="0">
                  <a:solidFill>
                    <a:schemeClr val="tx1">
                      <a:lumMod val="75000"/>
                      <a:lumOff val="25000"/>
                    </a:schemeClr>
                  </a:solidFill>
                  <a:latin typeface="Lato Light"/>
                  <a:ea typeface="微软雅黑" panose="020B0503020204020204" pitchFamily="34" charset="-122"/>
                  <a:cs typeface="Lato Light"/>
                </a:rPr>
                <a:t>单击此处可编辑内容单击此处可编辑内容单击此处可</a:t>
              </a:r>
              <a:endParaRPr lang="en-US" sz="900" b="1" dirty="0">
                <a:solidFill>
                  <a:schemeClr val="tx1">
                    <a:lumMod val="75000"/>
                    <a:lumOff val="25000"/>
                  </a:schemeClr>
                </a:solidFill>
                <a:latin typeface="Lato Light"/>
                <a:ea typeface="微软雅黑" panose="020B0503020204020204" pitchFamily="34" charset="-122"/>
                <a:cs typeface="Lato Light"/>
              </a:endParaRPr>
            </a:p>
          </p:txBody>
        </p:sp>
      </p:grpSp>
      <p:grpSp>
        <p:nvGrpSpPr>
          <p:cNvPr id="70" name="Group 87"/>
          <p:cNvGrpSpPr/>
          <p:nvPr/>
        </p:nvGrpSpPr>
        <p:grpSpPr>
          <a:xfrm>
            <a:off x="6866162" y="2467938"/>
            <a:ext cx="1532997" cy="790338"/>
            <a:chOff x="-86275" y="5756073"/>
            <a:chExt cx="2076440" cy="1075358"/>
          </a:xfrm>
        </p:grpSpPr>
        <p:sp>
          <p:nvSpPr>
            <p:cNvPr id="71" name="TextBox 70"/>
            <p:cNvSpPr txBox="1"/>
            <p:nvPr/>
          </p:nvSpPr>
          <p:spPr>
            <a:xfrm>
              <a:off x="201557" y="5756073"/>
              <a:ext cx="1500777" cy="376893"/>
            </a:xfrm>
            <a:prstGeom prst="rect">
              <a:avLst/>
            </a:prstGeom>
            <a:noFill/>
          </p:spPr>
          <p:txBody>
            <a:bodyPr wrap="none" rtlCol="0">
              <a:spAutoFit/>
            </a:bodyPr>
            <a:lstStyle/>
            <a:p>
              <a:pPr algn="ctr"/>
              <a:r>
                <a:rPr lang="zh-CN" altLang="en-US" sz="1200" b="1" dirty="0">
                  <a:solidFill>
                    <a:schemeClr val="tx1">
                      <a:lumMod val="75000"/>
                      <a:lumOff val="25000"/>
                    </a:schemeClr>
                  </a:solidFill>
                  <a:ea typeface="微软雅黑" panose="020B0503020204020204" pitchFamily="34" charset="-122"/>
                  <a:cs typeface="Lato Regular"/>
                </a:rPr>
                <a:t>单击编辑标题</a:t>
              </a:r>
              <a:endParaRPr lang="id-ID" sz="1200" b="1" dirty="0">
                <a:solidFill>
                  <a:schemeClr val="tx1">
                    <a:lumMod val="75000"/>
                    <a:lumOff val="25000"/>
                  </a:schemeClr>
                </a:solidFill>
                <a:ea typeface="微软雅黑" panose="020B0503020204020204" pitchFamily="34" charset="-122"/>
                <a:cs typeface="Lato Regular"/>
              </a:endParaRPr>
            </a:p>
          </p:txBody>
        </p:sp>
        <p:sp>
          <p:nvSpPr>
            <p:cNvPr id="72" name="TextBox 71"/>
            <p:cNvSpPr txBox="1"/>
            <p:nvPr/>
          </p:nvSpPr>
          <p:spPr>
            <a:xfrm>
              <a:off x="-86275" y="6027392"/>
              <a:ext cx="2076440" cy="804039"/>
            </a:xfrm>
            <a:prstGeom prst="rect">
              <a:avLst/>
            </a:prstGeom>
            <a:noFill/>
          </p:spPr>
          <p:txBody>
            <a:bodyPr wrap="square" rtlCol="0">
              <a:spAutoFit/>
            </a:bodyPr>
            <a:lstStyle/>
            <a:p>
              <a:pPr algn="ctr">
                <a:lnSpc>
                  <a:spcPct val="120000"/>
                </a:lnSpc>
              </a:pPr>
              <a:r>
                <a:rPr lang="zh-CN" altLang="en-US" sz="900" dirty="0">
                  <a:solidFill>
                    <a:schemeClr val="tx1">
                      <a:lumMod val="75000"/>
                      <a:lumOff val="25000"/>
                    </a:schemeClr>
                  </a:solidFill>
                  <a:latin typeface="Lato Light"/>
                  <a:ea typeface="微软雅黑" panose="020B0503020204020204" pitchFamily="34" charset="-122"/>
                  <a:cs typeface="Lato Light"/>
                </a:rPr>
                <a:t>单击此处可编辑内容单击此处可编辑内容单击此处可</a:t>
              </a:r>
              <a:endParaRPr lang="en-US" sz="900" b="1" dirty="0">
                <a:solidFill>
                  <a:schemeClr val="tx1">
                    <a:lumMod val="75000"/>
                    <a:lumOff val="25000"/>
                  </a:schemeClr>
                </a:solidFill>
                <a:latin typeface="Lato Light"/>
                <a:ea typeface="微软雅黑" panose="020B0503020204020204" pitchFamily="34" charset="-122"/>
                <a:cs typeface="Lato Light"/>
              </a:endParaRPr>
            </a:p>
          </p:txBody>
        </p:sp>
      </p:grpSp>
      <p:sp>
        <p:nvSpPr>
          <p:cNvPr id="73" name="文本框 72"/>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011">
        <p14:gallery dir="l"/>
      </p:transition>
    </mc:Choice>
    <mc:Fallback>
      <p:transition spd="slow" advTm="40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25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250"/>
                                        <p:tgtEl>
                                          <p:spTgt spid="4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25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250"/>
                                        <p:tgtEl>
                                          <p:spTgt spid="6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5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250"/>
                                        <p:tgtEl>
                                          <p:spTgt spid="6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250"/>
                                        <p:tgtEl>
                                          <p:spTgt spid="5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250"/>
                                        <p:tgtEl>
                                          <p:spTgt spid="6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250"/>
                                        <p:tgtEl>
                                          <p:spTgt spid="5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2916430" y="2304138"/>
            <a:ext cx="504042" cy="50404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3</a:t>
            </a:r>
            <a:endParaRPr lang="zh-CN" altLang="en-US" sz="3600" dirty="0"/>
          </a:p>
        </p:txBody>
      </p:sp>
      <p:sp>
        <p:nvSpPr>
          <p:cNvPr id="7" name="文本框 6"/>
          <p:cNvSpPr txBox="1"/>
          <p:nvPr/>
        </p:nvSpPr>
        <p:spPr>
          <a:xfrm>
            <a:off x="3636490" y="2295411"/>
            <a:ext cx="2972800" cy="584775"/>
          </a:xfrm>
          <a:prstGeom prst="rect">
            <a:avLst/>
          </a:prstGeom>
          <a:noFill/>
        </p:spPr>
        <p:txBody>
          <a:bodyPr wrap="square" rtlCol="0">
            <a:spAutoFit/>
          </a:bodyPr>
          <a:lstStyle/>
          <a:p>
            <a:r>
              <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1335">
        <p14:switch dir="r"/>
      </p:transition>
    </mc:Choice>
    <mc:Fallback>
      <p:transition spd="slow" advTm="13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2700000">
            <a:off x="3943858" y="1821382"/>
            <a:ext cx="756047" cy="7594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3" name="TextBox 2"/>
          <p:cNvSpPr txBox="1"/>
          <p:nvPr/>
        </p:nvSpPr>
        <p:spPr>
          <a:xfrm>
            <a:off x="4206025" y="1974916"/>
            <a:ext cx="248466" cy="446276"/>
          </a:xfrm>
          <a:prstGeom prst="rect">
            <a:avLst/>
          </a:prstGeom>
          <a:noFill/>
        </p:spPr>
        <p:txBody>
          <a:bodyPr wrap="none" lIns="0" tIns="0" rIns="0" bIns="0" rtlCol="0">
            <a:spAutoFit/>
          </a:bodyPr>
          <a:lstStyle/>
          <a:p>
            <a:pPr algn="ctr"/>
            <a:r>
              <a:rPr lang="en-US" sz="2900" dirty="0">
                <a:solidFill>
                  <a:schemeClr val="bg1">
                    <a:lumMod val="95000"/>
                  </a:schemeClr>
                </a:solidFill>
                <a:latin typeface="Bebas Neue" panose="020B0606020202050201" pitchFamily="34" charset="0"/>
              </a:rPr>
              <a:t>S</a:t>
            </a:r>
            <a:endParaRPr lang="en-US" sz="2900" dirty="0">
              <a:solidFill>
                <a:schemeClr val="bg1">
                  <a:lumMod val="95000"/>
                </a:schemeClr>
              </a:solidFill>
              <a:latin typeface="Bebas Neue" panose="020B0606020202050201" pitchFamily="34" charset="0"/>
            </a:endParaRPr>
          </a:p>
        </p:txBody>
      </p:sp>
      <p:sp>
        <p:nvSpPr>
          <p:cNvPr id="4" name="Rectangle 13"/>
          <p:cNvSpPr/>
          <p:nvPr/>
        </p:nvSpPr>
        <p:spPr>
          <a:xfrm rot="2700000">
            <a:off x="4526942" y="2401839"/>
            <a:ext cx="756047" cy="7594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5" name="TextBox 4"/>
          <p:cNvSpPr txBox="1"/>
          <p:nvPr/>
        </p:nvSpPr>
        <p:spPr>
          <a:xfrm>
            <a:off x="4770313" y="2555372"/>
            <a:ext cx="269306" cy="446276"/>
          </a:xfrm>
          <a:prstGeom prst="rect">
            <a:avLst/>
          </a:prstGeom>
          <a:noFill/>
        </p:spPr>
        <p:txBody>
          <a:bodyPr wrap="none" lIns="0" tIns="0" rIns="0" bIns="0" rtlCol="0">
            <a:spAutoFit/>
          </a:bodyPr>
          <a:lstStyle/>
          <a:p>
            <a:pPr algn="ctr"/>
            <a:r>
              <a:rPr lang="en-US" sz="2900" dirty="0">
                <a:solidFill>
                  <a:schemeClr val="bg1">
                    <a:lumMod val="95000"/>
                  </a:schemeClr>
                </a:solidFill>
                <a:latin typeface="Bebas Neue" panose="020B0606020202050201" pitchFamily="34" charset="0"/>
              </a:rPr>
              <a:t>w</a:t>
            </a:r>
            <a:endParaRPr lang="en-US" sz="2900" dirty="0">
              <a:solidFill>
                <a:schemeClr val="bg1">
                  <a:lumMod val="95000"/>
                </a:schemeClr>
              </a:solidFill>
              <a:latin typeface="Bebas Neue" panose="020B0606020202050201" pitchFamily="34" charset="0"/>
            </a:endParaRPr>
          </a:p>
        </p:txBody>
      </p:sp>
      <p:sp>
        <p:nvSpPr>
          <p:cNvPr id="6" name="Rectangle 14"/>
          <p:cNvSpPr/>
          <p:nvPr/>
        </p:nvSpPr>
        <p:spPr>
          <a:xfrm rot="2700000">
            <a:off x="3519541" y="2560590"/>
            <a:ext cx="756047" cy="7594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7" name="TextBox 6"/>
          <p:cNvSpPr txBox="1"/>
          <p:nvPr/>
        </p:nvSpPr>
        <p:spPr>
          <a:xfrm>
            <a:off x="3794172" y="2725937"/>
            <a:ext cx="206788" cy="446276"/>
          </a:xfrm>
          <a:prstGeom prst="rect">
            <a:avLst/>
          </a:prstGeom>
          <a:noFill/>
        </p:spPr>
        <p:txBody>
          <a:bodyPr wrap="none" lIns="0" tIns="0" rIns="0" bIns="0" rtlCol="0">
            <a:spAutoFit/>
          </a:bodyPr>
          <a:lstStyle/>
          <a:p>
            <a:pPr algn="ctr"/>
            <a:r>
              <a:rPr lang="en-US" sz="2900" dirty="0">
                <a:solidFill>
                  <a:schemeClr val="bg1">
                    <a:lumMod val="95000"/>
                  </a:schemeClr>
                </a:solidFill>
                <a:latin typeface="Bebas Neue" panose="020B0606020202050201" pitchFamily="34" charset="0"/>
              </a:rPr>
              <a:t>o</a:t>
            </a:r>
            <a:endParaRPr lang="en-US" sz="2900" dirty="0">
              <a:solidFill>
                <a:schemeClr val="bg1">
                  <a:lumMod val="95000"/>
                </a:schemeClr>
              </a:solidFill>
              <a:latin typeface="Bebas Neue" panose="020B0606020202050201" pitchFamily="34" charset="0"/>
            </a:endParaRPr>
          </a:p>
        </p:txBody>
      </p:sp>
      <p:sp>
        <p:nvSpPr>
          <p:cNvPr id="8" name="Rectangle 15"/>
          <p:cNvSpPr/>
          <p:nvPr/>
        </p:nvSpPr>
        <p:spPr>
          <a:xfrm rot="2700000">
            <a:off x="4102625" y="3141046"/>
            <a:ext cx="756047" cy="7594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9" name="TextBox 8"/>
          <p:cNvSpPr txBox="1"/>
          <p:nvPr/>
        </p:nvSpPr>
        <p:spPr>
          <a:xfrm>
            <a:off x="4429780" y="3294580"/>
            <a:ext cx="102592" cy="446276"/>
          </a:xfrm>
          <a:prstGeom prst="rect">
            <a:avLst/>
          </a:prstGeom>
          <a:noFill/>
        </p:spPr>
        <p:txBody>
          <a:bodyPr wrap="none" lIns="0" tIns="0" rIns="0" bIns="0" rtlCol="0">
            <a:spAutoFit/>
          </a:bodyPr>
          <a:lstStyle/>
          <a:p>
            <a:pPr algn="ctr"/>
            <a:r>
              <a:rPr lang="en-US" sz="2900" dirty="0">
                <a:solidFill>
                  <a:schemeClr val="bg1">
                    <a:lumMod val="95000"/>
                  </a:schemeClr>
                </a:solidFill>
                <a:latin typeface="Bebas Neue" panose="020B0606020202050201" pitchFamily="34" charset="0"/>
              </a:rPr>
              <a:t>t</a:t>
            </a:r>
            <a:endParaRPr lang="en-US" sz="2900" dirty="0">
              <a:solidFill>
                <a:schemeClr val="bg1">
                  <a:lumMod val="95000"/>
                </a:schemeClr>
              </a:solidFill>
              <a:latin typeface="Bebas Neue" panose="020B0606020202050201" pitchFamily="34" charset="0"/>
            </a:endParaRPr>
          </a:p>
        </p:txBody>
      </p:sp>
      <p:cxnSp>
        <p:nvCxnSpPr>
          <p:cNvPr id="10" name="Elbow Connector 22"/>
          <p:cNvCxnSpPr>
            <a:stCxn id="2" idx="1"/>
          </p:cNvCxnSpPr>
          <p:nvPr/>
        </p:nvCxnSpPr>
        <p:spPr>
          <a:xfrm rot="16200000" flipV="1">
            <a:off x="3526408" y="1406853"/>
            <a:ext cx="267303" cy="786620"/>
          </a:xfrm>
          <a:prstGeom prst="bentConnector2">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7"/>
          <p:cNvSpPr/>
          <p:nvPr/>
        </p:nvSpPr>
        <p:spPr>
          <a:xfrm>
            <a:off x="1193824" y="1189759"/>
            <a:ext cx="1982563" cy="2555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12" name="TextBox 11"/>
          <p:cNvSpPr txBox="1"/>
          <p:nvPr/>
        </p:nvSpPr>
        <p:spPr>
          <a:xfrm>
            <a:off x="1730653" y="1238695"/>
            <a:ext cx="923330" cy="184666"/>
          </a:xfrm>
          <a:prstGeom prst="rect">
            <a:avLst/>
          </a:prstGeom>
          <a:noFill/>
        </p:spPr>
        <p:txBody>
          <a:bodyPr wrap="none" lIns="0" tIns="0" rIns="0" bIns="0" rtlCol="0">
            <a:spAutoFit/>
          </a:bodyPr>
          <a:lstStyle/>
          <a:p>
            <a:pPr lvl="0"/>
            <a:r>
              <a:rPr lang="zh-CN" altLang="en-US" sz="1200" b="1" dirty="0">
                <a:solidFill>
                  <a:prstClr val="white">
                    <a:lumMod val="95000"/>
                  </a:prstClr>
                </a:solidFill>
                <a:latin typeface="微软雅黑" panose="020B0503020204020204" pitchFamily="34" charset="-122"/>
                <a:ea typeface="微软雅黑" panose="020B0503020204020204" pitchFamily="34" charset="-122"/>
              </a:rPr>
              <a:t>单击添加标题</a:t>
            </a:r>
            <a:endParaRPr lang="en-US" altLang="zh-CN" dirty="0">
              <a:solidFill>
                <a:prstClr val="white">
                  <a:lumMod val="95000"/>
                </a:prstClr>
              </a:solidFill>
              <a:latin typeface="Bebas Neue" panose="020B0606020202050201" pitchFamily="34" charset="0"/>
              <a:ea typeface="微软雅黑" panose="020B0503020204020204" pitchFamily="34" charset="-122"/>
            </a:endParaRPr>
          </a:p>
        </p:txBody>
      </p:sp>
      <p:sp>
        <p:nvSpPr>
          <p:cNvPr id="13" name="Rectangle 26"/>
          <p:cNvSpPr/>
          <p:nvPr/>
        </p:nvSpPr>
        <p:spPr>
          <a:xfrm>
            <a:off x="1193823" y="1475994"/>
            <a:ext cx="1982564" cy="695250"/>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cxnSp>
        <p:nvCxnSpPr>
          <p:cNvPr id="14" name="Elbow Connector 28"/>
          <p:cNvCxnSpPr/>
          <p:nvPr/>
        </p:nvCxnSpPr>
        <p:spPr>
          <a:xfrm flipV="1">
            <a:off x="5043060" y="1923525"/>
            <a:ext cx="711671" cy="511756"/>
          </a:xfrm>
          <a:prstGeom prst="bentConnector3">
            <a:avLst>
              <a:gd name="adj1" fmla="val 566"/>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30"/>
          <p:cNvSpPr/>
          <p:nvPr/>
        </p:nvSpPr>
        <p:spPr>
          <a:xfrm>
            <a:off x="5861499" y="1433772"/>
            <a:ext cx="1982563" cy="2555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16" name="TextBox 15"/>
          <p:cNvSpPr txBox="1"/>
          <p:nvPr/>
        </p:nvSpPr>
        <p:spPr>
          <a:xfrm>
            <a:off x="6398329" y="1471074"/>
            <a:ext cx="923330" cy="184666"/>
          </a:xfrm>
          <a:prstGeom prst="rect">
            <a:avLst/>
          </a:prstGeom>
          <a:noFill/>
        </p:spPr>
        <p:txBody>
          <a:bodyPr wrap="none" lIns="0" tIns="0" rIns="0" bIns="0" rtlCol="0">
            <a:spAutoFit/>
          </a:bodyPr>
          <a:lstStyle/>
          <a:p>
            <a:pPr lvl="0"/>
            <a:r>
              <a:rPr lang="zh-CN" altLang="en-US" sz="1200" b="1" dirty="0">
                <a:solidFill>
                  <a:prstClr val="white">
                    <a:lumMod val="95000"/>
                  </a:prstClr>
                </a:solidFill>
                <a:latin typeface="微软雅黑" panose="020B0503020204020204" pitchFamily="34" charset="-122"/>
                <a:ea typeface="微软雅黑" panose="020B0503020204020204" pitchFamily="34" charset="-122"/>
              </a:rPr>
              <a:t>单击添加标题</a:t>
            </a:r>
            <a:endParaRPr lang="en-US" altLang="zh-CN" dirty="0">
              <a:solidFill>
                <a:prstClr val="white">
                  <a:lumMod val="95000"/>
                </a:prstClr>
              </a:solidFill>
              <a:latin typeface="Bebas Neue" panose="020B0606020202050201" pitchFamily="34" charset="0"/>
              <a:ea typeface="微软雅黑" panose="020B0503020204020204" pitchFamily="34" charset="-122"/>
            </a:endParaRPr>
          </a:p>
        </p:txBody>
      </p:sp>
      <p:sp>
        <p:nvSpPr>
          <p:cNvPr id="17" name="Rectangle 32"/>
          <p:cNvSpPr/>
          <p:nvPr/>
        </p:nvSpPr>
        <p:spPr>
          <a:xfrm>
            <a:off x="5861498" y="1720007"/>
            <a:ext cx="1982564" cy="695250"/>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cxnSp>
        <p:nvCxnSpPr>
          <p:cNvPr id="18" name="Elbow Connector 34"/>
          <p:cNvCxnSpPr/>
          <p:nvPr/>
        </p:nvCxnSpPr>
        <p:spPr>
          <a:xfrm rot="16200000" flipH="1">
            <a:off x="5028990" y="3493867"/>
            <a:ext cx="267305" cy="851599"/>
          </a:xfrm>
          <a:prstGeom prst="bentConnector2">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41"/>
          <p:cNvSpPr/>
          <p:nvPr/>
        </p:nvSpPr>
        <p:spPr>
          <a:xfrm>
            <a:off x="5693397" y="3570109"/>
            <a:ext cx="1982563" cy="2555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20" name="TextBox 19"/>
          <p:cNvSpPr txBox="1"/>
          <p:nvPr/>
        </p:nvSpPr>
        <p:spPr>
          <a:xfrm>
            <a:off x="6230227" y="3607411"/>
            <a:ext cx="923330" cy="184666"/>
          </a:xfrm>
          <a:prstGeom prst="rect">
            <a:avLst/>
          </a:prstGeom>
          <a:noFill/>
        </p:spPr>
        <p:txBody>
          <a:bodyPr wrap="none" lIns="0" tIns="0" rIns="0" bIns="0" rtlCol="0">
            <a:spAutoFit/>
          </a:bodyPr>
          <a:lstStyle/>
          <a:p>
            <a:pPr lvl="0"/>
            <a:r>
              <a:rPr lang="zh-CN" altLang="en-US" sz="1200" b="1" dirty="0">
                <a:solidFill>
                  <a:prstClr val="white">
                    <a:lumMod val="95000"/>
                  </a:prstClr>
                </a:solidFill>
                <a:latin typeface="微软雅黑" panose="020B0503020204020204" pitchFamily="34" charset="-122"/>
                <a:ea typeface="微软雅黑" panose="020B0503020204020204" pitchFamily="34" charset="-122"/>
              </a:rPr>
              <a:t>单击添加标题</a:t>
            </a:r>
            <a:endParaRPr lang="en-US" altLang="zh-CN" dirty="0">
              <a:solidFill>
                <a:prstClr val="white">
                  <a:lumMod val="95000"/>
                </a:prstClr>
              </a:solidFill>
              <a:latin typeface="Bebas Neue" panose="020B0606020202050201" pitchFamily="34" charset="0"/>
              <a:ea typeface="微软雅黑" panose="020B0503020204020204" pitchFamily="34" charset="-122"/>
            </a:endParaRPr>
          </a:p>
        </p:txBody>
      </p:sp>
      <p:sp>
        <p:nvSpPr>
          <p:cNvPr id="21" name="Rectangle 43"/>
          <p:cNvSpPr/>
          <p:nvPr/>
        </p:nvSpPr>
        <p:spPr>
          <a:xfrm>
            <a:off x="5693397" y="3856344"/>
            <a:ext cx="1982564" cy="695250"/>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cxnSp>
        <p:nvCxnSpPr>
          <p:cNvPr id="22" name="Elbow Connector 45"/>
          <p:cNvCxnSpPr/>
          <p:nvPr/>
        </p:nvCxnSpPr>
        <p:spPr>
          <a:xfrm rot="10800000" flipV="1">
            <a:off x="3003476" y="3259060"/>
            <a:ext cx="705149" cy="452403"/>
          </a:xfrm>
          <a:prstGeom prst="bentConnector3">
            <a:avLst>
              <a:gd name="adj1" fmla="val 109"/>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49"/>
          <p:cNvSpPr/>
          <p:nvPr/>
        </p:nvSpPr>
        <p:spPr>
          <a:xfrm>
            <a:off x="909289" y="3213025"/>
            <a:ext cx="1982563" cy="2555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24" name="TextBox 23"/>
          <p:cNvSpPr txBox="1"/>
          <p:nvPr/>
        </p:nvSpPr>
        <p:spPr>
          <a:xfrm>
            <a:off x="1461590" y="3250327"/>
            <a:ext cx="923330" cy="184666"/>
          </a:xfrm>
          <a:prstGeom prst="rect">
            <a:avLst/>
          </a:prstGeom>
          <a:noFill/>
        </p:spPr>
        <p:txBody>
          <a:bodyPr wrap="none" lIns="0" tIns="0" rIns="0" bIns="0" rtlCol="0">
            <a:spAutoFit/>
          </a:bodyPr>
          <a:lstStyle/>
          <a:p>
            <a:pPr lvl="0"/>
            <a:r>
              <a:rPr lang="zh-CN" altLang="en-US" sz="1200" b="1" dirty="0">
                <a:solidFill>
                  <a:prstClr val="white">
                    <a:lumMod val="95000"/>
                  </a:prstClr>
                </a:solidFill>
                <a:latin typeface="微软雅黑" panose="020B0503020204020204" pitchFamily="34" charset="-122"/>
                <a:ea typeface="微软雅黑" panose="020B0503020204020204" pitchFamily="34" charset="-122"/>
              </a:rPr>
              <a:t>单击添加标题</a:t>
            </a:r>
            <a:endParaRPr lang="en-US" altLang="zh-CN" dirty="0">
              <a:solidFill>
                <a:prstClr val="white">
                  <a:lumMod val="95000"/>
                </a:prstClr>
              </a:solidFill>
              <a:latin typeface="Bebas Neue" panose="020B0606020202050201" pitchFamily="34" charset="0"/>
              <a:ea typeface="微软雅黑" panose="020B0503020204020204" pitchFamily="34" charset="-122"/>
            </a:endParaRPr>
          </a:p>
        </p:txBody>
      </p:sp>
      <p:sp>
        <p:nvSpPr>
          <p:cNvPr id="25" name="Rectangle 51"/>
          <p:cNvSpPr/>
          <p:nvPr/>
        </p:nvSpPr>
        <p:spPr>
          <a:xfrm>
            <a:off x="909289" y="3499260"/>
            <a:ext cx="1982564" cy="695250"/>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26" name="Text Placeholder 1"/>
          <p:cNvSpPr txBox="1"/>
          <p:nvPr/>
        </p:nvSpPr>
        <p:spPr>
          <a:xfrm>
            <a:off x="1461590" y="1640949"/>
            <a:ext cx="1346734" cy="383467"/>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7" name="Text Placeholder 1"/>
          <p:cNvSpPr txBox="1"/>
          <p:nvPr/>
        </p:nvSpPr>
        <p:spPr>
          <a:xfrm>
            <a:off x="6179413" y="1872862"/>
            <a:ext cx="1346734" cy="383467"/>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8" name="Text Placeholder 1"/>
          <p:cNvSpPr txBox="1"/>
          <p:nvPr/>
        </p:nvSpPr>
        <p:spPr>
          <a:xfrm>
            <a:off x="6011311" y="4012236"/>
            <a:ext cx="1346734" cy="383467"/>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9" name="Text Placeholder 1"/>
          <p:cNvSpPr txBox="1"/>
          <p:nvPr/>
        </p:nvSpPr>
        <p:spPr>
          <a:xfrm>
            <a:off x="1242674" y="3655151"/>
            <a:ext cx="1346734" cy="383467"/>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0" name="文本框 29"/>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3900" advTm="5514">
        <p14:glitter pattern="hexagon"/>
      </p:transition>
    </mc:Choice>
    <mc:Fallback>
      <p:transition spd="slow" advTm="55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0" dur="1000" fill="hold"/>
                                        <p:tgtEl>
                                          <p:spTgt spid="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7"/>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0" dur="1000" fill="hold"/>
                                        <p:tgtEl>
                                          <p:spTgt spid="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8"/>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80" dur="1000" fill="hold"/>
                                        <p:tgtEl>
                                          <p:spTgt spid="9"/>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9"/>
                                        </p:tgtEl>
                                      </p:cBhvr>
                                    </p:animEffect>
                                  </p:childTnLst>
                                </p:cTn>
                              </p:par>
                              <p:par>
                                <p:cTn id="85" presetID="25"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0" dur="1000" fill="hold"/>
                                        <p:tgtEl>
                                          <p:spTgt spid="10"/>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0"/>
                                        </p:tgtEl>
                                      </p:cBhvr>
                                    </p:animEffect>
                                  </p:childTnLst>
                                </p:cTn>
                              </p:par>
                              <p:par>
                                <p:cTn id="95" presetID="25"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0" dur="1000" fill="hold"/>
                                        <p:tgtEl>
                                          <p:spTgt spid="1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4"/>
                                        </p:tgtEl>
                                      </p:cBhvr>
                                    </p:animEffect>
                                  </p:childTnLst>
                                </p:cTn>
                              </p:par>
                              <p:par>
                                <p:cTn id="105" presetID="25"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10" dur="1000" fill="hold"/>
                                        <p:tgtEl>
                                          <p:spTgt spid="18"/>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8"/>
                                        </p:tgtEl>
                                      </p:cBhvr>
                                    </p:animEffect>
                                  </p:childTnLst>
                                </p:cTn>
                              </p:par>
                              <p:par>
                                <p:cTn id="115" presetID="25" presetClass="entr" presetSubtype="0"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20" dur="1000" fill="hold"/>
                                        <p:tgtEl>
                                          <p:spTgt spid="22"/>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22"/>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1"/>
                                        </p:tgtEl>
                                        <p:attrNameLst>
                                          <p:attrName>style.visibility</p:attrName>
                                        </p:attrNameLst>
                                      </p:cBhvr>
                                      <p:to>
                                        <p:strVal val="visible"/>
                                      </p:to>
                                    </p:set>
                                    <p:anim calcmode="lin" valueType="num">
                                      <p:cBhvr additive="base">
                                        <p:cTn id="129" dur="500" fill="hold"/>
                                        <p:tgtEl>
                                          <p:spTgt spid="11"/>
                                        </p:tgtEl>
                                        <p:attrNameLst>
                                          <p:attrName>ppt_x</p:attrName>
                                        </p:attrNameLst>
                                      </p:cBhvr>
                                      <p:tavLst>
                                        <p:tav tm="0">
                                          <p:val>
                                            <p:strVal val="#ppt_x"/>
                                          </p:val>
                                        </p:tav>
                                        <p:tav tm="100000">
                                          <p:val>
                                            <p:strVal val="#ppt_x"/>
                                          </p:val>
                                        </p:tav>
                                      </p:tavLst>
                                    </p:anim>
                                    <p:anim calcmode="lin" valueType="num">
                                      <p:cBhvr additive="base">
                                        <p:cTn id="130" dur="500" fill="hold"/>
                                        <p:tgtEl>
                                          <p:spTgt spid="1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additive="base">
                                        <p:cTn id="133" dur="500" fill="hold"/>
                                        <p:tgtEl>
                                          <p:spTgt spid="12"/>
                                        </p:tgtEl>
                                        <p:attrNameLst>
                                          <p:attrName>ppt_x</p:attrName>
                                        </p:attrNameLst>
                                      </p:cBhvr>
                                      <p:tavLst>
                                        <p:tav tm="0">
                                          <p:val>
                                            <p:strVal val="#ppt_x"/>
                                          </p:val>
                                        </p:tav>
                                        <p:tav tm="100000">
                                          <p:val>
                                            <p:strVal val="#ppt_x"/>
                                          </p:val>
                                        </p:tav>
                                      </p:tavLst>
                                    </p:anim>
                                    <p:anim calcmode="lin" valueType="num">
                                      <p:cBhvr additive="base">
                                        <p:cTn id="134" dur="500" fill="hold"/>
                                        <p:tgtEl>
                                          <p:spTgt spid="1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additive="base">
                                        <p:cTn id="137" dur="500" fill="hold"/>
                                        <p:tgtEl>
                                          <p:spTgt spid="13"/>
                                        </p:tgtEl>
                                        <p:attrNameLst>
                                          <p:attrName>ppt_x</p:attrName>
                                        </p:attrNameLst>
                                      </p:cBhvr>
                                      <p:tavLst>
                                        <p:tav tm="0">
                                          <p:val>
                                            <p:strVal val="#ppt_x"/>
                                          </p:val>
                                        </p:tav>
                                        <p:tav tm="100000">
                                          <p:val>
                                            <p:strVal val="#ppt_x"/>
                                          </p:val>
                                        </p:tav>
                                      </p:tavLst>
                                    </p:anim>
                                    <p:anim calcmode="lin" valueType="num">
                                      <p:cBhvr additive="base">
                                        <p:cTn id="138" dur="500" fill="hold"/>
                                        <p:tgtEl>
                                          <p:spTgt spid="1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additive="base">
                                        <p:cTn id="141" dur="500" fill="hold"/>
                                        <p:tgtEl>
                                          <p:spTgt spid="26"/>
                                        </p:tgtEl>
                                        <p:attrNameLst>
                                          <p:attrName>ppt_x</p:attrName>
                                        </p:attrNameLst>
                                      </p:cBhvr>
                                      <p:tavLst>
                                        <p:tav tm="0">
                                          <p:val>
                                            <p:strVal val="#ppt_x"/>
                                          </p:val>
                                        </p:tav>
                                        <p:tav tm="100000">
                                          <p:val>
                                            <p:strVal val="#ppt_x"/>
                                          </p:val>
                                        </p:tav>
                                      </p:tavLst>
                                    </p:anim>
                                    <p:anim calcmode="lin" valueType="num">
                                      <p:cBhvr additive="base">
                                        <p:cTn id="1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500" fill="hold"/>
                                        <p:tgtEl>
                                          <p:spTgt spid="15"/>
                                        </p:tgtEl>
                                        <p:attrNameLst>
                                          <p:attrName>ppt_x</p:attrName>
                                        </p:attrNameLst>
                                      </p:cBhvr>
                                      <p:tavLst>
                                        <p:tav tm="0">
                                          <p:val>
                                            <p:strVal val="#ppt_x"/>
                                          </p:val>
                                        </p:tav>
                                        <p:tav tm="100000">
                                          <p:val>
                                            <p:strVal val="#ppt_x"/>
                                          </p:val>
                                        </p:tav>
                                      </p:tavLst>
                                    </p:anim>
                                    <p:anim calcmode="lin" valueType="num">
                                      <p:cBhvr additive="base">
                                        <p:cTn id="148" dur="500" fill="hold"/>
                                        <p:tgtEl>
                                          <p:spTgt spid="1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cBhvr additive="base">
                                        <p:cTn id="151" dur="500" fill="hold"/>
                                        <p:tgtEl>
                                          <p:spTgt spid="16"/>
                                        </p:tgtEl>
                                        <p:attrNameLst>
                                          <p:attrName>ppt_x</p:attrName>
                                        </p:attrNameLst>
                                      </p:cBhvr>
                                      <p:tavLst>
                                        <p:tav tm="0">
                                          <p:val>
                                            <p:strVal val="#ppt_x"/>
                                          </p:val>
                                        </p:tav>
                                        <p:tav tm="100000">
                                          <p:val>
                                            <p:strVal val="#ppt_x"/>
                                          </p:val>
                                        </p:tav>
                                      </p:tavLst>
                                    </p:anim>
                                    <p:anim calcmode="lin" valueType="num">
                                      <p:cBhvr additive="base">
                                        <p:cTn id="152" dur="500" fill="hold"/>
                                        <p:tgtEl>
                                          <p:spTgt spid="1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7"/>
                                        </p:tgtEl>
                                        <p:attrNameLst>
                                          <p:attrName>style.visibility</p:attrName>
                                        </p:attrNameLst>
                                      </p:cBhvr>
                                      <p:to>
                                        <p:strVal val="visible"/>
                                      </p:to>
                                    </p:set>
                                    <p:anim calcmode="lin" valueType="num">
                                      <p:cBhvr additive="base">
                                        <p:cTn id="159" dur="500" fill="hold"/>
                                        <p:tgtEl>
                                          <p:spTgt spid="27"/>
                                        </p:tgtEl>
                                        <p:attrNameLst>
                                          <p:attrName>ppt_x</p:attrName>
                                        </p:attrNameLst>
                                      </p:cBhvr>
                                      <p:tavLst>
                                        <p:tav tm="0">
                                          <p:val>
                                            <p:strVal val="#ppt_x"/>
                                          </p:val>
                                        </p:tav>
                                        <p:tav tm="100000">
                                          <p:val>
                                            <p:strVal val="#ppt_x"/>
                                          </p:val>
                                        </p:tav>
                                      </p:tavLst>
                                    </p:anim>
                                    <p:anim calcmode="lin" valueType="num">
                                      <p:cBhvr additive="base">
                                        <p:cTn id="1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additive="base">
                                        <p:cTn id="165" dur="500" fill="hold"/>
                                        <p:tgtEl>
                                          <p:spTgt spid="23"/>
                                        </p:tgtEl>
                                        <p:attrNameLst>
                                          <p:attrName>ppt_x</p:attrName>
                                        </p:attrNameLst>
                                      </p:cBhvr>
                                      <p:tavLst>
                                        <p:tav tm="0">
                                          <p:val>
                                            <p:strVal val="#ppt_x"/>
                                          </p:val>
                                        </p:tav>
                                        <p:tav tm="100000">
                                          <p:val>
                                            <p:strVal val="#ppt_x"/>
                                          </p:val>
                                        </p:tav>
                                      </p:tavLst>
                                    </p:anim>
                                    <p:anim calcmode="lin" valueType="num">
                                      <p:cBhvr additive="base">
                                        <p:cTn id="166" dur="500" fill="hold"/>
                                        <p:tgtEl>
                                          <p:spTgt spid="23"/>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24"/>
                                        </p:tgtEl>
                                        <p:attrNameLst>
                                          <p:attrName>style.visibility</p:attrName>
                                        </p:attrNameLst>
                                      </p:cBhvr>
                                      <p:to>
                                        <p:strVal val="visible"/>
                                      </p:to>
                                    </p:set>
                                    <p:anim calcmode="lin" valueType="num">
                                      <p:cBhvr additive="base">
                                        <p:cTn id="169" dur="500" fill="hold"/>
                                        <p:tgtEl>
                                          <p:spTgt spid="24"/>
                                        </p:tgtEl>
                                        <p:attrNameLst>
                                          <p:attrName>ppt_x</p:attrName>
                                        </p:attrNameLst>
                                      </p:cBhvr>
                                      <p:tavLst>
                                        <p:tav tm="0">
                                          <p:val>
                                            <p:strVal val="#ppt_x"/>
                                          </p:val>
                                        </p:tav>
                                        <p:tav tm="100000">
                                          <p:val>
                                            <p:strVal val="#ppt_x"/>
                                          </p:val>
                                        </p:tav>
                                      </p:tavLst>
                                    </p:anim>
                                    <p:anim calcmode="lin" valueType="num">
                                      <p:cBhvr additive="base">
                                        <p:cTn id="170" dur="500" fill="hold"/>
                                        <p:tgtEl>
                                          <p:spTgt spid="24"/>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additive="base">
                                        <p:cTn id="173" dur="500" fill="hold"/>
                                        <p:tgtEl>
                                          <p:spTgt spid="25"/>
                                        </p:tgtEl>
                                        <p:attrNameLst>
                                          <p:attrName>ppt_x</p:attrName>
                                        </p:attrNameLst>
                                      </p:cBhvr>
                                      <p:tavLst>
                                        <p:tav tm="0">
                                          <p:val>
                                            <p:strVal val="#ppt_x"/>
                                          </p:val>
                                        </p:tav>
                                        <p:tav tm="100000">
                                          <p:val>
                                            <p:strVal val="#ppt_x"/>
                                          </p:val>
                                        </p:tav>
                                      </p:tavLst>
                                    </p:anim>
                                    <p:anim calcmode="lin" valueType="num">
                                      <p:cBhvr additive="base">
                                        <p:cTn id="174" dur="500" fill="hold"/>
                                        <p:tgtEl>
                                          <p:spTgt spid="25"/>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29"/>
                                        </p:tgtEl>
                                        <p:attrNameLst>
                                          <p:attrName>style.visibility</p:attrName>
                                        </p:attrNameLst>
                                      </p:cBhvr>
                                      <p:to>
                                        <p:strVal val="visible"/>
                                      </p:to>
                                    </p:set>
                                    <p:anim calcmode="lin" valueType="num">
                                      <p:cBhvr additive="base">
                                        <p:cTn id="177" dur="500" fill="hold"/>
                                        <p:tgtEl>
                                          <p:spTgt spid="29"/>
                                        </p:tgtEl>
                                        <p:attrNameLst>
                                          <p:attrName>ppt_x</p:attrName>
                                        </p:attrNameLst>
                                      </p:cBhvr>
                                      <p:tavLst>
                                        <p:tav tm="0">
                                          <p:val>
                                            <p:strVal val="#ppt_x"/>
                                          </p:val>
                                        </p:tav>
                                        <p:tav tm="100000">
                                          <p:val>
                                            <p:strVal val="#ppt_x"/>
                                          </p:val>
                                        </p:tav>
                                      </p:tavLst>
                                    </p:anim>
                                    <p:anim calcmode="lin" valueType="num">
                                      <p:cBhvr additive="base">
                                        <p:cTn id="17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9"/>
                                        </p:tgtEl>
                                        <p:attrNameLst>
                                          <p:attrName>style.visibility</p:attrName>
                                        </p:attrNameLst>
                                      </p:cBhvr>
                                      <p:to>
                                        <p:strVal val="visible"/>
                                      </p:to>
                                    </p:set>
                                    <p:anim calcmode="lin" valueType="num">
                                      <p:cBhvr additive="base">
                                        <p:cTn id="183" dur="500" fill="hold"/>
                                        <p:tgtEl>
                                          <p:spTgt spid="19"/>
                                        </p:tgtEl>
                                        <p:attrNameLst>
                                          <p:attrName>ppt_x</p:attrName>
                                        </p:attrNameLst>
                                      </p:cBhvr>
                                      <p:tavLst>
                                        <p:tav tm="0">
                                          <p:val>
                                            <p:strVal val="#ppt_x"/>
                                          </p:val>
                                        </p:tav>
                                        <p:tav tm="100000">
                                          <p:val>
                                            <p:strVal val="#ppt_x"/>
                                          </p:val>
                                        </p:tav>
                                      </p:tavLst>
                                    </p:anim>
                                    <p:anim calcmode="lin" valueType="num">
                                      <p:cBhvr additive="base">
                                        <p:cTn id="184" dur="500" fill="hold"/>
                                        <p:tgtEl>
                                          <p:spTgt spid="1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
                                        </p:tgtEl>
                                        <p:attrNameLst>
                                          <p:attrName>style.visibility</p:attrName>
                                        </p:attrNameLst>
                                      </p:cBhvr>
                                      <p:to>
                                        <p:strVal val="visible"/>
                                      </p:to>
                                    </p:set>
                                    <p:anim calcmode="lin" valueType="num">
                                      <p:cBhvr additive="base">
                                        <p:cTn id="187" dur="500" fill="hold"/>
                                        <p:tgtEl>
                                          <p:spTgt spid="20"/>
                                        </p:tgtEl>
                                        <p:attrNameLst>
                                          <p:attrName>ppt_x</p:attrName>
                                        </p:attrNameLst>
                                      </p:cBhvr>
                                      <p:tavLst>
                                        <p:tav tm="0">
                                          <p:val>
                                            <p:strVal val="#ppt_x"/>
                                          </p:val>
                                        </p:tav>
                                        <p:tav tm="100000">
                                          <p:val>
                                            <p:strVal val="#ppt_x"/>
                                          </p:val>
                                        </p:tav>
                                      </p:tavLst>
                                    </p:anim>
                                    <p:anim calcmode="lin" valueType="num">
                                      <p:cBhvr additive="base">
                                        <p:cTn id="188" dur="500" fill="hold"/>
                                        <p:tgtEl>
                                          <p:spTgt spid="2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
                                        </p:tgtEl>
                                        <p:attrNameLst>
                                          <p:attrName>style.visibility</p:attrName>
                                        </p:attrNameLst>
                                      </p:cBhvr>
                                      <p:to>
                                        <p:strVal val="visible"/>
                                      </p:to>
                                    </p:set>
                                    <p:anim calcmode="lin" valueType="num">
                                      <p:cBhvr additive="base">
                                        <p:cTn id="191" dur="500" fill="hold"/>
                                        <p:tgtEl>
                                          <p:spTgt spid="21"/>
                                        </p:tgtEl>
                                        <p:attrNameLst>
                                          <p:attrName>ppt_x</p:attrName>
                                        </p:attrNameLst>
                                      </p:cBhvr>
                                      <p:tavLst>
                                        <p:tav tm="0">
                                          <p:val>
                                            <p:strVal val="#ppt_x"/>
                                          </p:val>
                                        </p:tav>
                                        <p:tav tm="100000">
                                          <p:val>
                                            <p:strVal val="#ppt_x"/>
                                          </p:val>
                                        </p:tav>
                                      </p:tavLst>
                                    </p:anim>
                                    <p:anim calcmode="lin" valueType="num">
                                      <p:cBhvr additive="base">
                                        <p:cTn id="192" dur="500" fill="hold"/>
                                        <p:tgtEl>
                                          <p:spTgt spid="2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8"/>
                                        </p:tgtEl>
                                        <p:attrNameLst>
                                          <p:attrName>style.visibility</p:attrName>
                                        </p:attrNameLst>
                                      </p:cBhvr>
                                      <p:to>
                                        <p:strVal val="visible"/>
                                      </p:to>
                                    </p:set>
                                    <p:anim calcmode="lin" valueType="num">
                                      <p:cBhvr additive="base">
                                        <p:cTn id="195" dur="500" fill="hold"/>
                                        <p:tgtEl>
                                          <p:spTgt spid="28"/>
                                        </p:tgtEl>
                                        <p:attrNameLst>
                                          <p:attrName>ppt_x</p:attrName>
                                        </p:attrNameLst>
                                      </p:cBhvr>
                                      <p:tavLst>
                                        <p:tav tm="0">
                                          <p:val>
                                            <p:strVal val="#ppt_x"/>
                                          </p:val>
                                        </p:tav>
                                        <p:tav tm="100000">
                                          <p:val>
                                            <p:strVal val="#ppt_x"/>
                                          </p:val>
                                        </p:tav>
                                      </p:tavLst>
                                    </p:anim>
                                    <p:anim calcmode="lin" valueType="num">
                                      <p:cBhvr additive="base">
                                        <p:cTn id="1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1" grpId="0" animBg="1"/>
      <p:bldP spid="12" grpId="0"/>
      <p:bldP spid="13" grpId="0" animBg="1"/>
      <p:bldP spid="15" grpId="0" animBg="1"/>
      <p:bldP spid="16" grpId="0"/>
      <p:bldP spid="17" grpId="0" animBg="1"/>
      <p:bldP spid="19" grpId="0" animBg="1"/>
      <p:bldP spid="20" grpId="0"/>
      <p:bldP spid="21" grpId="0" animBg="1"/>
      <p:bldP spid="23" grpId="0" animBg="1"/>
      <p:bldP spid="24" grpId="0"/>
      <p:bldP spid="25" grpId="0" animBg="1"/>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5237" y="1338950"/>
            <a:ext cx="2733143" cy="3191217"/>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379" tIns="33690" rIns="67379" bIns="33690"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AutoShape 12"/>
          <p:cNvSpPr>
            <a:spLocks noChangeArrowheads="1"/>
          </p:cNvSpPr>
          <p:nvPr/>
        </p:nvSpPr>
        <p:spPr bwMode="auto">
          <a:xfrm>
            <a:off x="1395237" y="1048686"/>
            <a:ext cx="2733143" cy="580530"/>
          </a:xfrm>
          <a:prstGeom prst="homePlate">
            <a:avLst>
              <a:gd name="adj" fmla="val 63872"/>
            </a:avLst>
          </a:prstGeom>
          <a:solidFill>
            <a:schemeClr val="tx1">
              <a:lumMod val="85000"/>
              <a:lumOff val="15000"/>
            </a:schemeClr>
          </a:solidFill>
          <a:ln w="9525">
            <a:noFill/>
            <a:miter lim="800000"/>
          </a:ln>
        </p:spPr>
        <p:txBody>
          <a:bodyPr wrap="none" lIns="67379" tIns="33690" rIns="67379" bIns="33690" anchor="ctr"/>
          <a:lstStyle/>
          <a:p>
            <a:pPr algn="ctr"/>
            <a:r>
              <a:rPr lang="zh-CN" altLang="en-US" dirty="0">
                <a:solidFill>
                  <a:prstClr val="white"/>
                </a:solidFill>
                <a:latin typeface="微软雅黑" panose="020B0503020204020204" pitchFamily="34" charset="-122"/>
                <a:ea typeface="微软雅黑" panose="020B0503020204020204" pitchFamily="34" charset="-122"/>
              </a:rPr>
              <a:t>添加文字</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501575" y="1831898"/>
            <a:ext cx="2626805" cy="2468695"/>
          </a:xfrm>
          <a:prstGeom prst="rect">
            <a:avLst/>
          </a:prstGeom>
          <a:noFill/>
        </p:spPr>
        <p:txBody>
          <a:bodyPr wrap="square" lIns="67379" tIns="33690" rIns="67379" bIns="33690"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638551" y="1338950"/>
            <a:ext cx="2733143" cy="3191217"/>
          </a:xfrm>
          <a:prstGeom prst="rect">
            <a:avLst/>
          </a:prstGeom>
          <a:solidFill>
            <a:srgbClr val="D9D9D9"/>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379" tIns="33690" rIns="67379" bIns="33690"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AutoShape 12"/>
          <p:cNvSpPr>
            <a:spLocks noChangeArrowheads="1"/>
          </p:cNvSpPr>
          <p:nvPr/>
        </p:nvSpPr>
        <p:spPr bwMode="auto">
          <a:xfrm flipH="1">
            <a:off x="4638551" y="1048686"/>
            <a:ext cx="2733143" cy="580530"/>
          </a:xfrm>
          <a:prstGeom prst="homePlate">
            <a:avLst>
              <a:gd name="adj" fmla="val 63872"/>
            </a:avLst>
          </a:prstGeom>
          <a:solidFill>
            <a:schemeClr val="tx1">
              <a:lumMod val="85000"/>
              <a:lumOff val="15000"/>
            </a:schemeClr>
          </a:solidFill>
          <a:ln w="9525">
            <a:noFill/>
            <a:miter lim="800000"/>
          </a:ln>
        </p:spPr>
        <p:txBody>
          <a:bodyPr wrap="none" lIns="67379" tIns="33690" rIns="67379" bIns="33690" anchor="ctr"/>
          <a:lstStyle/>
          <a:p>
            <a:pPr algn="ctr"/>
            <a:r>
              <a:rPr lang="zh-CN" altLang="en-US" dirty="0">
                <a:solidFill>
                  <a:prstClr val="white"/>
                </a:solidFill>
                <a:latin typeface="微软雅黑" panose="020B0503020204020204" pitchFamily="34" charset="-122"/>
                <a:ea typeface="微软雅黑" panose="020B0503020204020204" pitchFamily="34" charset="-122"/>
              </a:rPr>
              <a:t>添加文字</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744888" y="1831898"/>
            <a:ext cx="2626805" cy="2468695"/>
          </a:xfrm>
          <a:prstGeom prst="rect">
            <a:avLst/>
          </a:prstGeom>
          <a:noFill/>
        </p:spPr>
        <p:txBody>
          <a:bodyPr wrap="square" lIns="67379" tIns="33690" rIns="67379" bIns="33690"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3568">
        <p14:prism/>
      </p:transition>
    </mc:Choice>
    <mc:Fallback>
      <p:transition spd="slow" advTm="35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4"/>
                                        </p:tgtEl>
                                        <p:attrNameLst>
                                          <p:attrName>style.visibility</p:attrName>
                                        </p:attrNameLst>
                                      </p:cBhvr>
                                      <p:to>
                                        <p:strVal val="visible"/>
                                      </p:to>
                                    </p:set>
                                    <p:animEffect transition="in" filter="wipe(left)">
                                      <p:cBhvr>
                                        <p:cTn id="16" dur="100"/>
                                        <p:tgtEl>
                                          <p:spTgt spid="4"/>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4"/>
                                        </p:tgtEl>
                                      </p:cBhvr>
                                      <p:to x="80000" y="100000"/>
                                    </p:animScale>
                                    <p:anim by="(#ppt_w*0.10)" calcmode="lin" valueType="num">
                                      <p:cBhvr>
                                        <p:cTn id="19" dur="50" autoRev="1" fill="hold">
                                          <p:stCondLst>
                                            <p:cond delay="0"/>
                                          </p:stCondLst>
                                        </p:cTn>
                                        <p:tgtEl>
                                          <p:spTgt spid="4"/>
                                        </p:tgtEl>
                                        <p:attrNameLst>
                                          <p:attrName>ppt_x</p:attrName>
                                        </p:attrNameLst>
                                      </p:cBhvr>
                                    </p:anim>
                                    <p:anim by="(-#ppt_w*0.10)" calcmode="lin" valueType="num">
                                      <p:cBhvr>
                                        <p:cTn id="20" dur="50" autoRev="1" fill="hold">
                                          <p:stCondLst>
                                            <p:cond delay="0"/>
                                          </p:stCondLst>
                                        </p:cTn>
                                        <p:tgtEl>
                                          <p:spTgt spid="4"/>
                                        </p:tgtEl>
                                        <p:attrNameLst>
                                          <p:attrName>ppt_y</p:attrName>
                                        </p:attrNameLst>
                                      </p:cBhvr>
                                    </p:anim>
                                    <p:animRot by="-480000">
                                      <p:cBhvr>
                                        <p:cTn id="21" dur="50" autoRev="1" fill="hold">
                                          <p:stCondLst>
                                            <p:cond delay="0"/>
                                          </p:stCondLst>
                                        </p:cTn>
                                        <p:tgtEl>
                                          <p:spTgt spid="4"/>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7"/>
                                        </p:tgtEl>
                                        <p:attrNameLst>
                                          <p:attrName>style.visibility</p:attrName>
                                        </p:attrNameLst>
                                      </p:cBhvr>
                                      <p:to>
                                        <p:strVal val="visible"/>
                                      </p:to>
                                    </p:set>
                                    <p:animEffect transition="in" filter="wipe(left)">
                                      <p:cBhvr>
                                        <p:cTn id="34" dur="100"/>
                                        <p:tgtEl>
                                          <p:spTgt spid="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7"/>
                                        </p:tgtEl>
                                      </p:cBhvr>
                                      <p:to x="80000" y="100000"/>
                                    </p:animScale>
                                    <p:anim by="(#ppt_w*0.10)" calcmode="lin" valueType="num">
                                      <p:cBhvr>
                                        <p:cTn id="37" dur="50" autoRev="1" fill="hold">
                                          <p:stCondLst>
                                            <p:cond delay="0"/>
                                          </p:stCondLst>
                                        </p:cTn>
                                        <p:tgtEl>
                                          <p:spTgt spid="7"/>
                                        </p:tgtEl>
                                        <p:attrNameLst>
                                          <p:attrName>ppt_x</p:attrName>
                                        </p:attrNameLst>
                                      </p:cBhvr>
                                    </p:anim>
                                    <p:anim by="(-#ppt_w*0.10)" calcmode="lin" valueType="num">
                                      <p:cBhvr>
                                        <p:cTn id="38" dur="50" autoRev="1" fill="hold">
                                          <p:stCondLst>
                                            <p:cond delay="0"/>
                                          </p:stCondLst>
                                        </p:cTn>
                                        <p:tgtEl>
                                          <p:spTgt spid="7"/>
                                        </p:tgtEl>
                                        <p:attrNameLst>
                                          <p:attrName>ppt_y</p:attrName>
                                        </p:attrNameLst>
                                      </p:cBhvr>
                                    </p:anim>
                                    <p:animRot by="-480000">
                                      <p:cBhvr>
                                        <p:cTn id="39"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animBg="1"/>
      <p:bldP spid="6" grpId="0" animBg="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912391" y="1551373"/>
            <a:ext cx="5099650" cy="2463142"/>
          </a:xfrm>
          <a:custGeom>
            <a:avLst/>
            <a:gdLst>
              <a:gd name="T0" fmla="*/ 1251 w 2784"/>
              <a:gd name="T1" fmla="*/ 1349 h 1349"/>
              <a:gd name="T2" fmla="*/ 1067 w 2784"/>
              <a:gd name="T3" fmla="*/ 1319 h 1349"/>
              <a:gd name="T4" fmla="*/ 844 w 2784"/>
              <a:gd name="T5" fmla="*/ 1167 h 1349"/>
              <a:gd name="T6" fmla="*/ 720 w 2784"/>
              <a:gd name="T7" fmla="*/ 882 h 1349"/>
              <a:gd name="T8" fmla="*/ 516 w 2784"/>
              <a:gd name="T9" fmla="*/ 580 h 1349"/>
              <a:gd name="T10" fmla="*/ 261 w 2784"/>
              <a:gd name="T11" fmla="*/ 643 h 1349"/>
              <a:gd name="T12" fmla="*/ 168 w 2784"/>
              <a:gd name="T13" fmla="*/ 1182 h 1349"/>
              <a:gd name="T14" fmla="*/ 45 w 2784"/>
              <a:gd name="T15" fmla="*/ 1215 h 1349"/>
              <a:gd name="T16" fmla="*/ 26 w 2784"/>
              <a:gd name="T17" fmla="*/ 818 h 1349"/>
              <a:gd name="T18" fmla="*/ 174 w 2784"/>
              <a:gd name="T19" fmla="*/ 549 h 1349"/>
              <a:gd name="T20" fmla="*/ 557 w 2784"/>
              <a:gd name="T21" fmla="*/ 459 h 1349"/>
              <a:gd name="T22" fmla="*/ 846 w 2784"/>
              <a:gd name="T23" fmla="*/ 862 h 1349"/>
              <a:gd name="T24" fmla="*/ 1108 w 2784"/>
              <a:gd name="T25" fmla="*/ 1198 h 1349"/>
              <a:gd name="T26" fmla="*/ 1557 w 2784"/>
              <a:gd name="T27" fmla="*/ 1107 h 1349"/>
              <a:gd name="T28" fmla="*/ 1644 w 2784"/>
              <a:gd name="T29" fmla="*/ 778 h 1349"/>
              <a:gd name="T30" fmla="*/ 1668 w 2784"/>
              <a:gd name="T31" fmla="*/ 354 h 1349"/>
              <a:gd name="T32" fmla="*/ 1929 w 2784"/>
              <a:gd name="T33" fmla="*/ 87 h 1349"/>
              <a:gd name="T34" fmla="*/ 2368 w 2784"/>
              <a:gd name="T35" fmla="*/ 30 h 1349"/>
              <a:gd name="T36" fmla="*/ 2784 w 2784"/>
              <a:gd name="T37" fmla="*/ 289 h 1349"/>
              <a:gd name="T38" fmla="*/ 2684 w 2784"/>
              <a:gd name="T39" fmla="*/ 368 h 1349"/>
              <a:gd name="T40" fmla="*/ 1987 w 2784"/>
              <a:gd name="T41" fmla="*/ 201 h 1349"/>
              <a:gd name="T42" fmla="*/ 1767 w 2784"/>
              <a:gd name="T43" fmla="*/ 745 h 1349"/>
              <a:gd name="T44" fmla="*/ 1768 w 2784"/>
              <a:gd name="T45" fmla="*/ 1004 h 1349"/>
              <a:gd name="T46" fmla="*/ 1645 w 2784"/>
              <a:gd name="T47" fmla="*/ 1200 h 1349"/>
              <a:gd name="T48" fmla="*/ 1375 w 2784"/>
              <a:gd name="T49" fmla="*/ 1336 h 1349"/>
              <a:gd name="T50" fmla="*/ 1251 w 2784"/>
              <a:gd name="T51" fmla="*/ 134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4" h="1349">
                <a:moveTo>
                  <a:pt x="1251" y="1349"/>
                </a:moveTo>
                <a:cubicBezTo>
                  <a:pt x="1188" y="1349"/>
                  <a:pt x="1126" y="1339"/>
                  <a:pt x="1067" y="1319"/>
                </a:cubicBezTo>
                <a:cubicBezTo>
                  <a:pt x="978" y="1289"/>
                  <a:pt x="903" y="1238"/>
                  <a:pt x="844" y="1167"/>
                </a:cubicBezTo>
                <a:cubicBezTo>
                  <a:pt x="780" y="1091"/>
                  <a:pt x="738" y="995"/>
                  <a:pt x="720" y="882"/>
                </a:cubicBezTo>
                <a:cubicBezTo>
                  <a:pt x="695" y="726"/>
                  <a:pt x="620" y="616"/>
                  <a:pt x="516" y="580"/>
                </a:cubicBezTo>
                <a:cubicBezTo>
                  <a:pt x="430" y="550"/>
                  <a:pt x="335" y="574"/>
                  <a:pt x="261" y="643"/>
                </a:cubicBezTo>
                <a:cubicBezTo>
                  <a:pt x="140" y="755"/>
                  <a:pt x="107" y="952"/>
                  <a:pt x="168" y="1182"/>
                </a:cubicBezTo>
                <a:cubicBezTo>
                  <a:pt x="45" y="1215"/>
                  <a:pt x="45" y="1215"/>
                  <a:pt x="45" y="1215"/>
                </a:cubicBezTo>
                <a:cubicBezTo>
                  <a:pt x="6" y="1071"/>
                  <a:pt x="0" y="937"/>
                  <a:pt x="26" y="818"/>
                </a:cubicBezTo>
                <a:cubicBezTo>
                  <a:pt x="50" y="710"/>
                  <a:pt x="101" y="617"/>
                  <a:pt x="174" y="549"/>
                </a:cubicBezTo>
                <a:cubicBezTo>
                  <a:pt x="281" y="449"/>
                  <a:pt x="428" y="414"/>
                  <a:pt x="557" y="459"/>
                </a:cubicBezTo>
                <a:cubicBezTo>
                  <a:pt x="708" y="510"/>
                  <a:pt x="813" y="657"/>
                  <a:pt x="846" y="862"/>
                </a:cubicBezTo>
                <a:cubicBezTo>
                  <a:pt x="873" y="1030"/>
                  <a:pt x="967" y="1149"/>
                  <a:pt x="1108" y="1198"/>
                </a:cubicBezTo>
                <a:cubicBezTo>
                  <a:pt x="1260" y="1250"/>
                  <a:pt x="1445" y="1212"/>
                  <a:pt x="1557" y="1107"/>
                </a:cubicBezTo>
                <a:cubicBezTo>
                  <a:pt x="1621" y="1047"/>
                  <a:pt x="1688" y="942"/>
                  <a:pt x="1644" y="778"/>
                </a:cubicBezTo>
                <a:cubicBezTo>
                  <a:pt x="1603" y="625"/>
                  <a:pt x="1611" y="478"/>
                  <a:pt x="1668" y="354"/>
                </a:cubicBezTo>
                <a:cubicBezTo>
                  <a:pt x="1721" y="239"/>
                  <a:pt x="1811" y="147"/>
                  <a:pt x="1929" y="87"/>
                </a:cubicBezTo>
                <a:cubicBezTo>
                  <a:pt x="2061" y="20"/>
                  <a:pt x="2217" y="0"/>
                  <a:pt x="2368" y="30"/>
                </a:cubicBezTo>
                <a:cubicBezTo>
                  <a:pt x="2531" y="64"/>
                  <a:pt x="2675" y="153"/>
                  <a:pt x="2784" y="289"/>
                </a:cubicBezTo>
                <a:cubicBezTo>
                  <a:pt x="2684" y="368"/>
                  <a:pt x="2684" y="368"/>
                  <a:pt x="2684" y="368"/>
                </a:cubicBezTo>
                <a:cubicBezTo>
                  <a:pt x="2489" y="125"/>
                  <a:pt x="2186" y="100"/>
                  <a:pt x="1987" y="201"/>
                </a:cubicBezTo>
                <a:cubicBezTo>
                  <a:pt x="1785" y="303"/>
                  <a:pt x="1703" y="507"/>
                  <a:pt x="1767" y="745"/>
                </a:cubicBezTo>
                <a:cubicBezTo>
                  <a:pt x="1792" y="836"/>
                  <a:pt x="1792" y="923"/>
                  <a:pt x="1768" y="1004"/>
                </a:cubicBezTo>
                <a:cubicBezTo>
                  <a:pt x="1746" y="1078"/>
                  <a:pt x="1704" y="1144"/>
                  <a:pt x="1645" y="1200"/>
                </a:cubicBezTo>
                <a:cubicBezTo>
                  <a:pt x="1573" y="1268"/>
                  <a:pt x="1479" y="1315"/>
                  <a:pt x="1375" y="1336"/>
                </a:cubicBezTo>
                <a:cubicBezTo>
                  <a:pt x="1334" y="1345"/>
                  <a:pt x="1292" y="1349"/>
                  <a:pt x="1251" y="1349"/>
                </a:cubicBezTo>
                <a:close/>
              </a:path>
            </a:pathLst>
          </a:custGeom>
          <a:solidFill>
            <a:schemeClr val="tx1">
              <a:lumMod val="75000"/>
              <a:lumOff val="25000"/>
            </a:schemeClr>
          </a:solidFill>
          <a:ln>
            <a:solidFill>
              <a:schemeClr val="tx1">
                <a:lumMod val="65000"/>
                <a:lumOff val="35000"/>
              </a:schemeClr>
            </a:solid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3" name="Oval 6"/>
          <p:cNvSpPr>
            <a:spLocks noChangeArrowheads="1"/>
          </p:cNvSpPr>
          <p:nvPr/>
        </p:nvSpPr>
        <p:spPr bwMode="auto">
          <a:xfrm>
            <a:off x="1683090" y="3364413"/>
            <a:ext cx="795586" cy="792000"/>
          </a:xfrm>
          <a:prstGeom prst="ellipse">
            <a:avLst/>
          </a:prstGeom>
          <a:solidFill>
            <a:schemeClr val="tx1">
              <a:lumMod val="65000"/>
              <a:lumOff val="3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4" name="TextBox 3"/>
          <p:cNvSpPr txBox="1"/>
          <p:nvPr/>
        </p:nvSpPr>
        <p:spPr>
          <a:xfrm>
            <a:off x="2006323" y="3505814"/>
            <a:ext cx="195566" cy="230832"/>
          </a:xfrm>
          <a:prstGeom prst="rect">
            <a:avLst/>
          </a:prstGeom>
          <a:noFill/>
        </p:spPr>
        <p:txBody>
          <a:bodyPr wrap="none" lIns="0" tIns="0" rIns="0" bIns="0" rtlCol="0">
            <a:spAutoFit/>
          </a:bodyPr>
          <a:lstStyle/>
          <a:p>
            <a:r>
              <a:rPr lang="en-US" sz="1500" dirty="0">
                <a:solidFill>
                  <a:schemeClr val="bg1">
                    <a:lumMod val="95000"/>
                  </a:schemeClr>
                </a:solidFill>
                <a:latin typeface="Bebas Neue" panose="020B0606020202050201" pitchFamily="34" charset="0"/>
              </a:rPr>
              <a:t>01</a:t>
            </a:r>
            <a:endParaRPr lang="en-US" sz="1500" dirty="0">
              <a:solidFill>
                <a:schemeClr val="bg1">
                  <a:lumMod val="95000"/>
                </a:schemeClr>
              </a:solidFill>
              <a:latin typeface="Bebas Neue" panose="020B0606020202050201" pitchFamily="34" charset="0"/>
            </a:endParaRPr>
          </a:p>
        </p:txBody>
      </p:sp>
      <p:sp>
        <p:nvSpPr>
          <p:cNvPr id="5" name="Freeform 9"/>
          <p:cNvSpPr>
            <a:spLocks noEditPoints="1"/>
          </p:cNvSpPr>
          <p:nvPr/>
        </p:nvSpPr>
        <p:spPr bwMode="auto">
          <a:xfrm>
            <a:off x="1969239" y="3760413"/>
            <a:ext cx="223286" cy="232217"/>
          </a:xfrm>
          <a:custGeom>
            <a:avLst/>
            <a:gdLst>
              <a:gd name="T0" fmla="*/ 69 w 104"/>
              <a:gd name="T1" fmla="*/ 17 h 106"/>
              <a:gd name="T2" fmla="*/ 69 w 104"/>
              <a:gd name="T3" fmla="*/ 2 h 106"/>
              <a:gd name="T4" fmla="*/ 70 w 104"/>
              <a:gd name="T5" fmla="*/ 1 h 106"/>
              <a:gd name="T6" fmla="*/ 75 w 104"/>
              <a:gd name="T7" fmla="*/ 0 h 106"/>
              <a:gd name="T8" fmla="*/ 79 w 104"/>
              <a:gd name="T9" fmla="*/ 1 h 106"/>
              <a:gd name="T10" fmla="*/ 80 w 104"/>
              <a:gd name="T11" fmla="*/ 2 h 106"/>
              <a:gd name="T12" fmla="*/ 80 w 104"/>
              <a:gd name="T13" fmla="*/ 21 h 106"/>
              <a:gd name="T14" fmla="*/ 80 w 104"/>
              <a:gd name="T15" fmla="*/ 29 h 106"/>
              <a:gd name="T16" fmla="*/ 104 w 104"/>
              <a:gd name="T17" fmla="*/ 54 h 106"/>
              <a:gd name="T18" fmla="*/ 95 w 104"/>
              <a:gd name="T19" fmla="*/ 54 h 106"/>
              <a:gd name="T20" fmla="*/ 52 w 104"/>
              <a:gd name="T21" fmla="*/ 11 h 106"/>
              <a:gd name="T22" fmla="*/ 9 w 104"/>
              <a:gd name="T23" fmla="*/ 54 h 106"/>
              <a:gd name="T24" fmla="*/ 0 w 104"/>
              <a:gd name="T25" fmla="*/ 54 h 106"/>
              <a:gd name="T26" fmla="*/ 52 w 104"/>
              <a:gd name="T27" fmla="*/ 0 h 106"/>
              <a:gd name="T28" fmla="*/ 69 w 104"/>
              <a:gd name="T29" fmla="*/ 17 h 106"/>
              <a:gd name="T30" fmla="*/ 85 w 104"/>
              <a:gd name="T31" fmla="*/ 53 h 106"/>
              <a:gd name="T32" fmla="*/ 85 w 104"/>
              <a:gd name="T33" fmla="*/ 66 h 106"/>
              <a:gd name="T34" fmla="*/ 85 w 104"/>
              <a:gd name="T35" fmla="*/ 106 h 106"/>
              <a:gd name="T36" fmla="*/ 64 w 104"/>
              <a:gd name="T37" fmla="*/ 106 h 106"/>
              <a:gd name="T38" fmla="*/ 64 w 104"/>
              <a:gd name="T39" fmla="*/ 104 h 106"/>
              <a:gd name="T40" fmla="*/ 64 w 104"/>
              <a:gd name="T41" fmla="*/ 87 h 106"/>
              <a:gd name="T42" fmla="*/ 60 w 104"/>
              <a:gd name="T43" fmla="*/ 77 h 106"/>
              <a:gd name="T44" fmla="*/ 52 w 104"/>
              <a:gd name="T45" fmla="*/ 73 h 106"/>
              <a:gd name="T46" fmla="*/ 44 w 104"/>
              <a:gd name="T47" fmla="*/ 77 h 106"/>
              <a:gd name="T48" fmla="*/ 40 w 104"/>
              <a:gd name="T49" fmla="*/ 87 h 106"/>
              <a:gd name="T50" fmla="*/ 40 w 104"/>
              <a:gd name="T51" fmla="*/ 104 h 106"/>
              <a:gd name="T52" fmla="*/ 40 w 104"/>
              <a:gd name="T53" fmla="*/ 106 h 106"/>
              <a:gd name="T54" fmla="*/ 19 w 104"/>
              <a:gd name="T55" fmla="*/ 106 h 106"/>
              <a:gd name="T56" fmla="*/ 19 w 104"/>
              <a:gd name="T57" fmla="*/ 68 h 106"/>
              <a:gd name="T58" fmla="*/ 19 w 104"/>
              <a:gd name="T59" fmla="*/ 53 h 106"/>
              <a:gd name="T60" fmla="*/ 52 w 104"/>
              <a:gd name="T61" fmla="*/ 19 h 106"/>
              <a:gd name="T62" fmla="*/ 85 w 104"/>
              <a:gd name="T63"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106">
                <a:moveTo>
                  <a:pt x="69" y="17"/>
                </a:moveTo>
                <a:cubicBezTo>
                  <a:pt x="69" y="2"/>
                  <a:pt x="69" y="2"/>
                  <a:pt x="69" y="2"/>
                </a:cubicBezTo>
                <a:cubicBezTo>
                  <a:pt x="69" y="2"/>
                  <a:pt x="69" y="1"/>
                  <a:pt x="70" y="1"/>
                </a:cubicBezTo>
                <a:cubicBezTo>
                  <a:pt x="72" y="0"/>
                  <a:pt x="73" y="0"/>
                  <a:pt x="75" y="0"/>
                </a:cubicBezTo>
                <a:cubicBezTo>
                  <a:pt x="76" y="0"/>
                  <a:pt x="78" y="0"/>
                  <a:pt x="79" y="1"/>
                </a:cubicBezTo>
                <a:cubicBezTo>
                  <a:pt x="80" y="1"/>
                  <a:pt x="80" y="2"/>
                  <a:pt x="80" y="2"/>
                </a:cubicBezTo>
                <a:cubicBezTo>
                  <a:pt x="80" y="21"/>
                  <a:pt x="80" y="21"/>
                  <a:pt x="80" y="21"/>
                </a:cubicBezTo>
                <a:cubicBezTo>
                  <a:pt x="80" y="29"/>
                  <a:pt x="80" y="29"/>
                  <a:pt x="80" y="29"/>
                </a:cubicBezTo>
                <a:cubicBezTo>
                  <a:pt x="104" y="54"/>
                  <a:pt x="104" y="54"/>
                  <a:pt x="104" y="54"/>
                </a:cubicBezTo>
                <a:cubicBezTo>
                  <a:pt x="95" y="54"/>
                  <a:pt x="95" y="54"/>
                  <a:pt x="95" y="54"/>
                </a:cubicBezTo>
                <a:cubicBezTo>
                  <a:pt x="52" y="11"/>
                  <a:pt x="52" y="11"/>
                  <a:pt x="52" y="11"/>
                </a:cubicBezTo>
                <a:cubicBezTo>
                  <a:pt x="9" y="54"/>
                  <a:pt x="9" y="54"/>
                  <a:pt x="9" y="54"/>
                </a:cubicBezTo>
                <a:cubicBezTo>
                  <a:pt x="0" y="54"/>
                  <a:pt x="0" y="54"/>
                  <a:pt x="0" y="54"/>
                </a:cubicBezTo>
                <a:cubicBezTo>
                  <a:pt x="52" y="0"/>
                  <a:pt x="52" y="0"/>
                  <a:pt x="52" y="0"/>
                </a:cubicBezTo>
                <a:lnTo>
                  <a:pt x="69" y="17"/>
                </a:lnTo>
                <a:close/>
                <a:moveTo>
                  <a:pt x="85" y="53"/>
                </a:moveTo>
                <a:cubicBezTo>
                  <a:pt x="85" y="66"/>
                  <a:pt x="85" y="66"/>
                  <a:pt x="85" y="66"/>
                </a:cubicBezTo>
                <a:cubicBezTo>
                  <a:pt x="85" y="106"/>
                  <a:pt x="85" y="106"/>
                  <a:pt x="85" y="106"/>
                </a:cubicBezTo>
                <a:cubicBezTo>
                  <a:pt x="64" y="106"/>
                  <a:pt x="64" y="106"/>
                  <a:pt x="64" y="106"/>
                </a:cubicBezTo>
                <a:cubicBezTo>
                  <a:pt x="64" y="105"/>
                  <a:pt x="64" y="105"/>
                  <a:pt x="64" y="104"/>
                </a:cubicBezTo>
                <a:cubicBezTo>
                  <a:pt x="64" y="87"/>
                  <a:pt x="64" y="87"/>
                  <a:pt x="64" y="87"/>
                </a:cubicBezTo>
                <a:cubicBezTo>
                  <a:pt x="64" y="83"/>
                  <a:pt x="63" y="80"/>
                  <a:pt x="60" y="77"/>
                </a:cubicBezTo>
                <a:cubicBezTo>
                  <a:pt x="58" y="74"/>
                  <a:pt x="55" y="73"/>
                  <a:pt x="52" y="73"/>
                </a:cubicBezTo>
                <a:cubicBezTo>
                  <a:pt x="49" y="73"/>
                  <a:pt x="46" y="74"/>
                  <a:pt x="44" y="77"/>
                </a:cubicBezTo>
                <a:cubicBezTo>
                  <a:pt x="41" y="80"/>
                  <a:pt x="40" y="83"/>
                  <a:pt x="40" y="87"/>
                </a:cubicBezTo>
                <a:cubicBezTo>
                  <a:pt x="40" y="104"/>
                  <a:pt x="40" y="104"/>
                  <a:pt x="40" y="104"/>
                </a:cubicBezTo>
                <a:cubicBezTo>
                  <a:pt x="40" y="105"/>
                  <a:pt x="40" y="105"/>
                  <a:pt x="40" y="106"/>
                </a:cubicBezTo>
                <a:cubicBezTo>
                  <a:pt x="19" y="106"/>
                  <a:pt x="19" y="106"/>
                  <a:pt x="19" y="106"/>
                </a:cubicBezTo>
                <a:cubicBezTo>
                  <a:pt x="19" y="68"/>
                  <a:pt x="19" y="68"/>
                  <a:pt x="19" y="68"/>
                </a:cubicBezTo>
                <a:cubicBezTo>
                  <a:pt x="19" y="53"/>
                  <a:pt x="19" y="53"/>
                  <a:pt x="19" y="53"/>
                </a:cubicBezTo>
                <a:cubicBezTo>
                  <a:pt x="52" y="19"/>
                  <a:pt x="52" y="19"/>
                  <a:pt x="52" y="19"/>
                </a:cubicBezTo>
                <a:lnTo>
                  <a:pt x="85" y="53"/>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6" name="Oval 7"/>
          <p:cNvSpPr>
            <a:spLocks noChangeArrowheads="1"/>
          </p:cNvSpPr>
          <p:nvPr/>
        </p:nvSpPr>
        <p:spPr bwMode="auto">
          <a:xfrm>
            <a:off x="2924885" y="2681150"/>
            <a:ext cx="795586" cy="792771"/>
          </a:xfrm>
          <a:prstGeom prst="ellipse">
            <a:avLst/>
          </a:prstGeom>
          <a:solidFill>
            <a:schemeClr val="tx1">
              <a:lumMod val="65000"/>
              <a:lumOff val="3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7" name="Freeform 6"/>
          <p:cNvSpPr/>
          <p:nvPr/>
        </p:nvSpPr>
        <p:spPr bwMode="auto">
          <a:xfrm>
            <a:off x="3174959" y="3046861"/>
            <a:ext cx="295437" cy="281456"/>
          </a:xfrm>
          <a:custGeom>
            <a:avLst/>
            <a:gdLst>
              <a:gd name="T0" fmla="*/ 46 w 118"/>
              <a:gd name="T1" fmla="*/ 63 h 110"/>
              <a:gd name="T2" fmla="*/ 25 w 118"/>
              <a:gd name="T3" fmla="*/ 63 h 110"/>
              <a:gd name="T4" fmla="*/ 12 w 118"/>
              <a:gd name="T5" fmla="*/ 75 h 110"/>
              <a:gd name="T6" fmla="*/ 0 w 118"/>
              <a:gd name="T7" fmla="*/ 75 h 110"/>
              <a:gd name="T8" fmla="*/ 9 w 118"/>
              <a:gd name="T9" fmla="*/ 55 h 110"/>
              <a:gd name="T10" fmla="*/ 0 w 118"/>
              <a:gd name="T11" fmla="*/ 35 h 110"/>
              <a:gd name="T12" fmla="*/ 12 w 118"/>
              <a:gd name="T13" fmla="*/ 35 h 110"/>
              <a:gd name="T14" fmla="*/ 25 w 118"/>
              <a:gd name="T15" fmla="*/ 47 h 110"/>
              <a:gd name="T16" fmla="*/ 46 w 118"/>
              <a:gd name="T17" fmla="*/ 47 h 110"/>
              <a:gd name="T18" fmla="*/ 31 w 118"/>
              <a:gd name="T19" fmla="*/ 0 h 110"/>
              <a:gd name="T20" fmla="*/ 43 w 118"/>
              <a:gd name="T21" fmla="*/ 0 h 110"/>
              <a:gd name="T22" fmla="*/ 69 w 118"/>
              <a:gd name="T23" fmla="*/ 47 h 110"/>
              <a:gd name="T24" fmla="*/ 100 w 118"/>
              <a:gd name="T25" fmla="*/ 47 h 110"/>
              <a:gd name="T26" fmla="*/ 118 w 118"/>
              <a:gd name="T27" fmla="*/ 55 h 110"/>
              <a:gd name="T28" fmla="*/ 100 w 118"/>
              <a:gd name="T29" fmla="*/ 63 h 110"/>
              <a:gd name="T30" fmla="*/ 69 w 118"/>
              <a:gd name="T31" fmla="*/ 63 h 110"/>
              <a:gd name="T32" fmla="*/ 43 w 118"/>
              <a:gd name="T33" fmla="*/ 110 h 110"/>
              <a:gd name="T34" fmla="*/ 31 w 118"/>
              <a:gd name="T35" fmla="*/ 110 h 110"/>
              <a:gd name="T36" fmla="*/ 46 w 118"/>
              <a:gd name="T37" fmla="*/ 6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0">
                <a:moveTo>
                  <a:pt x="46" y="63"/>
                </a:moveTo>
                <a:cubicBezTo>
                  <a:pt x="25" y="63"/>
                  <a:pt x="25" y="63"/>
                  <a:pt x="25" y="63"/>
                </a:cubicBezTo>
                <a:cubicBezTo>
                  <a:pt x="12" y="75"/>
                  <a:pt x="12" y="75"/>
                  <a:pt x="12" y="75"/>
                </a:cubicBezTo>
                <a:cubicBezTo>
                  <a:pt x="0" y="75"/>
                  <a:pt x="0" y="75"/>
                  <a:pt x="0" y="75"/>
                </a:cubicBezTo>
                <a:cubicBezTo>
                  <a:pt x="9" y="55"/>
                  <a:pt x="9" y="55"/>
                  <a:pt x="9" y="55"/>
                </a:cubicBezTo>
                <a:cubicBezTo>
                  <a:pt x="0" y="35"/>
                  <a:pt x="0" y="35"/>
                  <a:pt x="0" y="35"/>
                </a:cubicBezTo>
                <a:cubicBezTo>
                  <a:pt x="12" y="35"/>
                  <a:pt x="12" y="35"/>
                  <a:pt x="12" y="35"/>
                </a:cubicBezTo>
                <a:cubicBezTo>
                  <a:pt x="25" y="47"/>
                  <a:pt x="25" y="47"/>
                  <a:pt x="25" y="47"/>
                </a:cubicBezTo>
                <a:cubicBezTo>
                  <a:pt x="46" y="47"/>
                  <a:pt x="46" y="47"/>
                  <a:pt x="46" y="47"/>
                </a:cubicBezTo>
                <a:cubicBezTo>
                  <a:pt x="31" y="0"/>
                  <a:pt x="31" y="0"/>
                  <a:pt x="31" y="0"/>
                </a:cubicBezTo>
                <a:cubicBezTo>
                  <a:pt x="43" y="0"/>
                  <a:pt x="43" y="0"/>
                  <a:pt x="43" y="0"/>
                </a:cubicBezTo>
                <a:cubicBezTo>
                  <a:pt x="69" y="47"/>
                  <a:pt x="69" y="47"/>
                  <a:pt x="69" y="47"/>
                </a:cubicBezTo>
                <a:cubicBezTo>
                  <a:pt x="100" y="47"/>
                  <a:pt x="100" y="47"/>
                  <a:pt x="100" y="47"/>
                </a:cubicBezTo>
                <a:cubicBezTo>
                  <a:pt x="100" y="47"/>
                  <a:pt x="118" y="47"/>
                  <a:pt x="118" y="55"/>
                </a:cubicBezTo>
                <a:cubicBezTo>
                  <a:pt x="118" y="63"/>
                  <a:pt x="100" y="63"/>
                  <a:pt x="100" y="63"/>
                </a:cubicBezTo>
                <a:cubicBezTo>
                  <a:pt x="69" y="63"/>
                  <a:pt x="69" y="63"/>
                  <a:pt x="69" y="63"/>
                </a:cubicBezTo>
                <a:cubicBezTo>
                  <a:pt x="43" y="110"/>
                  <a:pt x="43" y="110"/>
                  <a:pt x="43" y="110"/>
                </a:cubicBezTo>
                <a:cubicBezTo>
                  <a:pt x="31" y="110"/>
                  <a:pt x="31" y="110"/>
                  <a:pt x="31" y="110"/>
                </a:cubicBezTo>
                <a:lnTo>
                  <a:pt x="46" y="63"/>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8" name="TextBox 7"/>
          <p:cNvSpPr txBox="1"/>
          <p:nvPr/>
        </p:nvSpPr>
        <p:spPr>
          <a:xfrm>
            <a:off x="3248119" y="2799358"/>
            <a:ext cx="195566" cy="230832"/>
          </a:xfrm>
          <a:prstGeom prst="rect">
            <a:avLst/>
          </a:prstGeom>
          <a:noFill/>
        </p:spPr>
        <p:txBody>
          <a:bodyPr wrap="none" lIns="0" tIns="0" rIns="0" bIns="0" rtlCol="0">
            <a:spAutoFit/>
          </a:bodyPr>
          <a:lstStyle/>
          <a:p>
            <a:r>
              <a:rPr lang="en-US" sz="1500" dirty="0">
                <a:solidFill>
                  <a:schemeClr val="bg1">
                    <a:lumMod val="95000"/>
                  </a:schemeClr>
                </a:solidFill>
                <a:latin typeface="Bebas Neue" panose="020B0606020202050201" pitchFamily="34" charset="0"/>
              </a:rPr>
              <a:t>02</a:t>
            </a:r>
            <a:endParaRPr lang="en-US" sz="1500" dirty="0">
              <a:solidFill>
                <a:schemeClr val="bg1">
                  <a:lumMod val="95000"/>
                </a:schemeClr>
              </a:solidFill>
              <a:latin typeface="Bebas Neue" panose="020B0606020202050201" pitchFamily="34" charset="0"/>
            </a:endParaRPr>
          </a:p>
        </p:txBody>
      </p:sp>
      <p:sp>
        <p:nvSpPr>
          <p:cNvPr id="9" name="Oval 8"/>
          <p:cNvSpPr>
            <a:spLocks noChangeArrowheads="1"/>
          </p:cNvSpPr>
          <p:nvPr/>
        </p:nvSpPr>
        <p:spPr bwMode="auto">
          <a:xfrm>
            <a:off x="4418447" y="3269558"/>
            <a:ext cx="794811" cy="792000"/>
          </a:xfrm>
          <a:prstGeom prst="ellipse">
            <a:avLst/>
          </a:prstGeom>
          <a:solidFill>
            <a:schemeClr val="tx1">
              <a:lumMod val="65000"/>
              <a:lumOff val="3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0" name="Freeform 5"/>
          <p:cNvSpPr>
            <a:spLocks noEditPoints="1"/>
          </p:cNvSpPr>
          <p:nvPr/>
        </p:nvSpPr>
        <p:spPr bwMode="auto">
          <a:xfrm>
            <a:off x="4674623" y="3625766"/>
            <a:ext cx="282458" cy="283518"/>
          </a:xfrm>
          <a:custGeom>
            <a:avLst/>
            <a:gdLst>
              <a:gd name="T0" fmla="*/ 50 w 99"/>
              <a:gd name="T1" fmla="*/ 100 h 100"/>
              <a:gd name="T2" fmla="*/ 50 w 99"/>
              <a:gd name="T3" fmla="*/ 0 h 100"/>
              <a:gd name="T4" fmla="*/ 25 w 99"/>
              <a:gd name="T5" fmla="*/ 63 h 100"/>
              <a:gd name="T6" fmla="*/ 25 w 99"/>
              <a:gd name="T7" fmla="*/ 42 h 100"/>
              <a:gd name="T8" fmla="*/ 9 w 99"/>
              <a:gd name="T9" fmla="*/ 50 h 100"/>
              <a:gd name="T10" fmla="*/ 25 w 99"/>
              <a:gd name="T11" fmla="*/ 63 h 100"/>
              <a:gd name="T12" fmla="*/ 27 w 99"/>
              <a:gd name="T13" fmla="*/ 69 h 100"/>
              <a:gd name="T14" fmla="*/ 21 w 99"/>
              <a:gd name="T15" fmla="*/ 79 h 100"/>
              <a:gd name="T16" fmla="*/ 13 w 99"/>
              <a:gd name="T17" fmla="*/ 33 h 100"/>
              <a:gd name="T18" fmla="*/ 35 w 99"/>
              <a:gd name="T19" fmla="*/ 13 h 100"/>
              <a:gd name="T20" fmla="*/ 13 w 99"/>
              <a:gd name="T21" fmla="*/ 33 h 100"/>
              <a:gd name="T22" fmla="*/ 46 w 99"/>
              <a:gd name="T23" fmla="*/ 65 h 100"/>
              <a:gd name="T24" fmla="*/ 30 w 99"/>
              <a:gd name="T25" fmla="*/ 43 h 100"/>
              <a:gd name="T26" fmla="*/ 31 w 99"/>
              <a:gd name="T27" fmla="*/ 64 h 100"/>
              <a:gd name="T28" fmla="*/ 46 w 99"/>
              <a:gd name="T29" fmla="*/ 38 h 100"/>
              <a:gd name="T30" fmla="*/ 46 w 99"/>
              <a:gd name="T31" fmla="*/ 10 h 100"/>
              <a:gd name="T32" fmla="*/ 46 w 99"/>
              <a:gd name="T33" fmla="*/ 90 h 100"/>
              <a:gd name="T34" fmla="*/ 32 w 99"/>
              <a:gd name="T35" fmla="*/ 70 h 100"/>
              <a:gd name="T36" fmla="*/ 46 w 99"/>
              <a:gd name="T37" fmla="*/ 90 h 100"/>
              <a:gd name="T38" fmla="*/ 52 w 99"/>
              <a:gd name="T39" fmla="*/ 38 h 100"/>
              <a:gd name="T40" fmla="*/ 56 w 99"/>
              <a:gd name="T41" fmla="*/ 12 h 100"/>
              <a:gd name="T42" fmla="*/ 68 w 99"/>
              <a:gd name="T43" fmla="*/ 64 h 100"/>
              <a:gd name="T44" fmla="*/ 69 w 99"/>
              <a:gd name="T45" fmla="*/ 43 h 100"/>
              <a:gd name="T46" fmla="*/ 52 w 99"/>
              <a:gd name="T47" fmla="*/ 65 h 100"/>
              <a:gd name="T48" fmla="*/ 67 w 99"/>
              <a:gd name="T49" fmla="*/ 70 h 100"/>
              <a:gd name="T50" fmla="*/ 52 w 99"/>
              <a:gd name="T51" fmla="*/ 90 h 100"/>
              <a:gd name="T52" fmla="*/ 64 w 99"/>
              <a:gd name="T53" fmla="*/ 12 h 100"/>
              <a:gd name="T54" fmla="*/ 86 w 99"/>
              <a:gd name="T55" fmla="*/ 33 h 100"/>
              <a:gd name="T56" fmla="*/ 87 w 99"/>
              <a:gd name="T57" fmla="*/ 64 h 100"/>
              <a:gd name="T58" fmla="*/ 65 w 99"/>
              <a:gd name="T59" fmla="*/ 87 h 100"/>
              <a:gd name="T60" fmla="*/ 87 w 99"/>
              <a:gd name="T61" fmla="*/ 64 h 100"/>
              <a:gd name="T62" fmla="*/ 73 w 99"/>
              <a:gd name="T63" fmla="*/ 63 h 100"/>
              <a:gd name="T64" fmla="*/ 88 w 99"/>
              <a:gd name="T65" fmla="*/ 38 h 100"/>
              <a:gd name="T66" fmla="*/ 74 w 99"/>
              <a:gd name="T67"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99" y="50"/>
                </a:moveTo>
                <a:cubicBezTo>
                  <a:pt x="99" y="78"/>
                  <a:pt x="77" y="100"/>
                  <a:pt x="50" y="100"/>
                </a:cubicBezTo>
                <a:cubicBezTo>
                  <a:pt x="22" y="100"/>
                  <a:pt x="0" y="78"/>
                  <a:pt x="0" y="50"/>
                </a:cubicBezTo>
                <a:cubicBezTo>
                  <a:pt x="0" y="22"/>
                  <a:pt x="22" y="0"/>
                  <a:pt x="50" y="0"/>
                </a:cubicBezTo>
                <a:cubicBezTo>
                  <a:pt x="77" y="0"/>
                  <a:pt x="99" y="22"/>
                  <a:pt x="99" y="50"/>
                </a:cubicBezTo>
                <a:close/>
                <a:moveTo>
                  <a:pt x="25" y="63"/>
                </a:moveTo>
                <a:cubicBezTo>
                  <a:pt x="25" y="59"/>
                  <a:pt x="25" y="55"/>
                  <a:pt x="25" y="50"/>
                </a:cubicBezTo>
                <a:cubicBezTo>
                  <a:pt x="25" y="47"/>
                  <a:pt x="25" y="45"/>
                  <a:pt x="25" y="42"/>
                </a:cubicBezTo>
                <a:cubicBezTo>
                  <a:pt x="18" y="41"/>
                  <a:pt x="14" y="40"/>
                  <a:pt x="11" y="38"/>
                </a:cubicBezTo>
                <a:cubicBezTo>
                  <a:pt x="9" y="42"/>
                  <a:pt x="9" y="46"/>
                  <a:pt x="9" y="50"/>
                </a:cubicBezTo>
                <a:cubicBezTo>
                  <a:pt x="9" y="52"/>
                  <a:pt x="9" y="54"/>
                  <a:pt x="9" y="56"/>
                </a:cubicBezTo>
                <a:cubicBezTo>
                  <a:pt x="11" y="58"/>
                  <a:pt x="16" y="61"/>
                  <a:pt x="25" y="63"/>
                </a:cubicBezTo>
                <a:close/>
                <a:moveTo>
                  <a:pt x="34" y="87"/>
                </a:moveTo>
                <a:cubicBezTo>
                  <a:pt x="30" y="82"/>
                  <a:pt x="28" y="76"/>
                  <a:pt x="27" y="69"/>
                </a:cubicBezTo>
                <a:cubicBezTo>
                  <a:pt x="20" y="67"/>
                  <a:pt x="15" y="66"/>
                  <a:pt x="11" y="64"/>
                </a:cubicBezTo>
                <a:cubicBezTo>
                  <a:pt x="13" y="69"/>
                  <a:pt x="16" y="74"/>
                  <a:pt x="21" y="79"/>
                </a:cubicBezTo>
                <a:cubicBezTo>
                  <a:pt x="25" y="83"/>
                  <a:pt x="29" y="85"/>
                  <a:pt x="34" y="87"/>
                </a:cubicBezTo>
                <a:close/>
                <a:moveTo>
                  <a:pt x="13" y="33"/>
                </a:moveTo>
                <a:cubicBezTo>
                  <a:pt x="14" y="34"/>
                  <a:pt x="17" y="34"/>
                  <a:pt x="26" y="37"/>
                </a:cubicBezTo>
                <a:cubicBezTo>
                  <a:pt x="27" y="27"/>
                  <a:pt x="30" y="19"/>
                  <a:pt x="35" y="13"/>
                </a:cubicBezTo>
                <a:cubicBezTo>
                  <a:pt x="30" y="15"/>
                  <a:pt x="25" y="17"/>
                  <a:pt x="21" y="22"/>
                </a:cubicBezTo>
                <a:cubicBezTo>
                  <a:pt x="17" y="25"/>
                  <a:pt x="15" y="29"/>
                  <a:pt x="13" y="33"/>
                </a:cubicBezTo>
                <a:close/>
                <a:moveTo>
                  <a:pt x="31" y="64"/>
                </a:moveTo>
                <a:cubicBezTo>
                  <a:pt x="36" y="65"/>
                  <a:pt x="41" y="65"/>
                  <a:pt x="46" y="65"/>
                </a:cubicBezTo>
                <a:cubicBezTo>
                  <a:pt x="46" y="44"/>
                  <a:pt x="46" y="44"/>
                  <a:pt x="46" y="44"/>
                </a:cubicBezTo>
                <a:cubicBezTo>
                  <a:pt x="41" y="43"/>
                  <a:pt x="35" y="43"/>
                  <a:pt x="30" y="43"/>
                </a:cubicBezTo>
                <a:cubicBezTo>
                  <a:pt x="30" y="45"/>
                  <a:pt x="30" y="48"/>
                  <a:pt x="30" y="50"/>
                </a:cubicBezTo>
                <a:cubicBezTo>
                  <a:pt x="30" y="55"/>
                  <a:pt x="30" y="60"/>
                  <a:pt x="31" y="64"/>
                </a:cubicBezTo>
                <a:close/>
                <a:moveTo>
                  <a:pt x="31" y="37"/>
                </a:moveTo>
                <a:cubicBezTo>
                  <a:pt x="36" y="38"/>
                  <a:pt x="41" y="38"/>
                  <a:pt x="46" y="38"/>
                </a:cubicBezTo>
                <a:cubicBezTo>
                  <a:pt x="46" y="10"/>
                  <a:pt x="46" y="10"/>
                  <a:pt x="46" y="10"/>
                </a:cubicBezTo>
                <a:cubicBezTo>
                  <a:pt x="46" y="10"/>
                  <a:pt x="46" y="10"/>
                  <a:pt x="46" y="10"/>
                </a:cubicBezTo>
                <a:cubicBezTo>
                  <a:pt x="39" y="13"/>
                  <a:pt x="33" y="23"/>
                  <a:pt x="31" y="37"/>
                </a:cubicBezTo>
                <a:close/>
                <a:moveTo>
                  <a:pt x="46" y="90"/>
                </a:moveTo>
                <a:cubicBezTo>
                  <a:pt x="46" y="71"/>
                  <a:pt x="46" y="71"/>
                  <a:pt x="46" y="71"/>
                </a:cubicBezTo>
                <a:cubicBezTo>
                  <a:pt x="42" y="71"/>
                  <a:pt x="37" y="70"/>
                  <a:pt x="32" y="70"/>
                </a:cubicBezTo>
                <a:cubicBezTo>
                  <a:pt x="33" y="74"/>
                  <a:pt x="35" y="77"/>
                  <a:pt x="36" y="80"/>
                </a:cubicBezTo>
                <a:cubicBezTo>
                  <a:pt x="39" y="86"/>
                  <a:pt x="42" y="90"/>
                  <a:pt x="46" y="90"/>
                </a:cubicBezTo>
                <a:close/>
                <a:moveTo>
                  <a:pt x="52" y="10"/>
                </a:moveTo>
                <a:cubicBezTo>
                  <a:pt x="52" y="38"/>
                  <a:pt x="52" y="38"/>
                  <a:pt x="52" y="38"/>
                </a:cubicBezTo>
                <a:cubicBezTo>
                  <a:pt x="58" y="38"/>
                  <a:pt x="63" y="38"/>
                  <a:pt x="68" y="37"/>
                </a:cubicBezTo>
                <a:cubicBezTo>
                  <a:pt x="66" y="26"/>
                  <a:pt x="62" y="17"/>
                  <a:pt x="56" y="12"/>
                </a:cubicBezTo>
                <a:cubicBezTo>
                  <a:pt x="55" y="11"/>
                  <a:pt x="53" y="10"/>
                  <a:pt x="52" y="10"/>
                </a:cubicBezTo>
                <a:close/>
                <a:moveTo>
                  <a:pt x="68" y="64"/>
                </a:moveTo>
                <a:cubicBezTo>
                  <a:pt x="69" y="60"/>
                  <a:pt x="69" y="55"/>
                  <a:pt x="69" y="50"/>
                </a:cubicBezTo>
                <a:cubicBezTo>
                  <a:pt x="69" y="48"/>
                  <a:pt x="69" y="45"/>
                  <a:pt x="69" y="43"/>
                </a:cubicBezTo>
                <a:cubicBezTo>
                  <a:pt x="63" y="43"/>
                  <a:pt x="58" y="43"/>
                  <a:pt x="52" y="44"/>
                </a:cubicBezTo>
                <a:cubicBezTo>
                  <a:pt x="52" y="65"/>
                  <a:pt x="52" y="65"/>
                  <a:pt x="52" y="65"/>
                </a:cubicBezTo>
                <a:cubicBezTo>
                  <a:pt x="58" y="65"/>
                  <a:pt x="63" y="65"/>
                  <a:pt x="68" y="64"/>
                </a:cubicBezTo>
                <a:close/>
                <a:moveTo>
                  <a:pt x="67" y="70"/>
                </a:moveTo>
                <a:cubicBezTo>
                  <a:pt x="62" y="70"/>
                  <a:pt x="57" y="71"/>
                  <a:pt x="52" y="71"/>
                </a:cubicBezTo>
                <a:cubicBezTo>
                  <a:pt x="52" y="90"/>
                  <a:pt x="52" y="90"/>
                  <a:pt x="52" y="90"/>
                </a:cubicBezTo>
                <a:cubicBezTo>
                  <a:pt x="60" y="90"/>
                  <a:pt x="65" y="77"/>
                  <a:pt x="67" y="70"/>
                </a:cubicBezTo>
                <a:close/>
                <a:moveTo>
                  <a:pt x="64" y="12"/>
                </a:moveTo>
                <a:cubicBezTo>
                  <a:pt x="69" y="18"/>
                  <a:pt x="72" y="27"/>
                  <a:pt x="73" y="37"/>
                </a:cubicBezTo>
                <a:cubicBezTo>
                  <a:pt x="81" y="35"/>
                  <a:pt x="85" y="34"/>
                  <a:pt x="86" y="33"/>
                </a:cubicBezTo>
                <a:cubicBezTo>
                  <a:pt x="82" y="23"/>
                  <a:pt x="74" y="16"/>
                  <a:pt x="64" y="12"/>
                </a:cubicBezTo>
                <a:close/>
                <a:moveTo>
                  <a:pt x="87" y="64"/>
                </a:moveTo>
                <a:cubicBezTo>
                  <a:pt x="83" y="66"/>
                  <a:pt x="78" y="68"/>
                  <a:pt x="72" y="69"/>
                </a:cubicBezTo>
                <a:cubicBezTo>
                  <a:pt x="71" y="76"/>
                  <a:pt x="69" y="82"/>
                  <a:pt x="65" y="87"/>
                </a:cubicBezTo>
                <a:cubicBezTo>
                  <a:pt x="70" y="85"/>
                  <a:pt x="74" y="83"/>
                  <a:pt x="78" y="79"/>
                </a:cubicBezTo>
                <a:cubicBezTo>
                  <a:pt x="82" y="75"/>
                  <a:pt x="85" y="70"/>
                  <a:pt x="87" y="64"/>
                </a:cubicBezTo>
                <a:close/>
                <a:moveTo>
                  <a:pt x="74" y="50"/>
                </a:moveTo>
                <a:cubicBezTo>
                  <a:pt x="74" y="55"/>
                  <a:pt x="74" y="59"/>
                  <a:pt x="73" y="63"/>
                </a:cubicBezTo>
                <a:cubicBezTo>
                  <a:pt x="89" y="60"/>
                  <a:pt x="90" y="57"/>
                  <a:pt x="90" y="50"/>
                </a:cubicBezTo>
                <a:cubicBezTo>
                  <a:pt x="90" y="46"/>
                  <a:pt x="89" y="42"/>
                  <a:pt x="88" y="38"/>
                </a:cubicBezTo>
                <a:cubicBezTo>
                  <a:pt x="85" y="40"/>
                  <a:pt x="80" y="41"/>
                  <a:pt x="74" y="42"/>
                </a:cubicBezTo>
                <a:cubicBezTo>
                  <a:pt x="74" y="45"/>
                  <a:pt x="74" y="47"/>
                  <a:pt x="74" y="50"/>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1" name="TextBox 10"/>
          <p:cNvSpPr txBox="1"/>
          <p:nvPr/>
        </p:nvSpPr>
        <p:spPr>
          <a:xfrm>
            <a:off x="4741294" y="3383375"/>
            <a:ext cx="195566" cy="230832"/>
          </a:xfrm>
          <a:prstGeom prst="rect">
            <a:avLst/>
          </a:prstGeom>
          <a:noFill/>
        </p:spPr>
        <p:txBody>
          <a:bodyPr wrap="none" lIns="0" tIns="0" rIns="0" bIns="0" rtlCol="0">
            <a:spAutoFit/>
          </a:bodyPr>
          <a:lstStyle/>
          <a:p>
            <a:r>
              <a:rPr lang="en-US" sz="1500" dirty="0">
                <a:solidFill>
                  <a:schemeClr val="bg1">
                    <a:lumMod val="95000"/>
                  </a:schemeClr>
                </a:solidFill>
                <a:latin typeface="Bebas Neue" panose="020B0606020202050201" pitchFamily="34" charset="0"/>
              </a:rPr>
              <a:t>03</a:t>
            </a:r>
            <a:endParaRPr lang="en-US" sz="1500" dirty="0">
              <a:solidFill>
                <a:schemeClr val="bg1">
                  <a:lumMod val="95000"/>
                </a:schemeClr>
              </a:solidFill>
              <a:latin typeface="Bebas Neue" panose="020B0606020202050201" pitchFamily="34" charset="0"/>
            </a:endParaRPr>
          </a:p>
        </p:txBody>
      </p:sp>
      <p:sp>
        <p:nvSpPr>
          <p:cNvPr id="12" name="Oval 9"/>
          <p:cNvSpPr>
            <a:spLocks noChangeArrowheads="1"/>
          </p:cNvSpPr>
          <p:nvPr/>
        </p:nvSpPr>
        <p:spPr bwMode="auto">
          <a:xfrm>
            <a:off x="4815853" y="1639288"/>
            <a:ext cx="794811" cy="792000"/>
          </a:xfrm>
          <a:prstGeom prst="ellipse">
            <a:avLst/>
          </a:prstGeom>
          <a:solidFill>
            <a:schemeClr val="tx1">
              <a:lumMod val="65000"/>
              <a:lumOff val="3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3" name="Freeform 8"/>
          <p:cNvSpPr>
            <a:spLocks noEditPoints="1"/>
          </p:cNvSpPr>
          <p:nvPr/>
        </p:nvSpPr>
        <p:spPr bwMode="auto">
          <a:xfrm>
            <a:off x="5120343" y="2000163"/>
            <a:ext cx="185830" cy="303220"/>
          </a:xfrm>
          <a:custGeom>
            <a:avLst/>
            <a:gdLst>
              <a:gd name="T0" fmla="*/ 56 w 56"/>
              <a:gd name="T1" fmla="*/ 28 h 90"/>
              <a:gd name="T2" fmla="*/ 28 w 56"/>
              <a:gd name="T3" fmla="*/ 90 h 90"/>
              <a:gd name="T4" fmla="*/ 0 w 56"/>
              <a:gd name="T5" fmla="*/ 28 h 90"/>
              <a:gd name="T6" fmla="*/ 28 w 56"/>
              <a:gd name="T7" fmla="*/ 0 h 90"/>
              <a:gd name="T8" fmla="*/ 56 w 56"/>
              <a:gd name="T9" fmla="*/ 28 h 90"/>
              <a:gd name="T10" fmla="*/ 43 w 56"/>
              <a:gd name="T11" fmla="*/ 29 h 90"/>
              <a:gd name="T12" fmla="*/ 28 w 56"/>
              <a:gd name="T13" fmla="*/ 13 h 90"/>
              <a:gd name="T14" fmla="*/ 13 w 56"/>
              <a:gd name="T15" fmla="*/ 29 h 90"/>
              <a:gd name="T16" fmla="*/ 28 w 56"/>
              <a:gd name="T17" fmla="*/ 44 h 90"/>
              <a:gd name="T18" fmla="*/ 43 w 56"/>
              <a:gd name="T19"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90">
                <a:moveTo>
                  <a:pt x="56" y="28"/>
                </a:moveTo>
                <a:cubicBezTo>
                  <a:pt x="56" y="55"/>
                  <a:pt x="28" y="90"/>
                  <a:pt x="28" y="90"/>
                </a:cubicBezTo>
                <a:cubicBezTo>
                  <a:pt x="28" y="90"/>
                  <a:pt x="0" y="55"/>
                  <a:pt x="0" y="28"/>
                </a:cubicBezTo>
                <a:cubicBezTo>
                  <a:pt x="0" y="13"/>
                  <a:pt x="13" y="0"/>
                  <a:pt x="28" y="0"/>
                </a:cubicBezTo>
                <a:cubicBezTo>
                  <a:pt x="44" y="0"/>
                  <a:pt x="56" y="13"/>
                  <a:pt x="56" y="28"/>
                </a:cubicBezTo>
                <a:close/>
                <a:moveTo>
                  <a:pt x="43" y="29"/>
                </a:moveTo>
                <a:cubicBezTo>
                  <a:pt x="43" y="20"/>
                  <a:pt x="36" y="13"/>
                  <a:pt x="28" y="13"/>
                </a:cubicBezTo>
                <a:cubicBezTo>
                  <a:pt x="20" y="13"/>
                  <a:pt x="13" y="20"/>
                  <a:pt x="13" y="29"/>
                </a:cubicBezTo>
                <a:cubicBezTo>
                  <a:pt x="13" y="37"/>
                  <a:pt x="20" y="44"/>
                  <a:pt x="28" y="44"/>
                </a:cubicBezTo>
                <a:cubicBezTo>
                  <a:pt x="36" y="44"/>
                  <a:pt x="43" y="37"/>
                  <a:pt x="43" y="29"/>
                </a:cubicBez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4" name="TextBox 13"/>
          <p:cNvSpPr txBox="1"/>
          <p:nvPr/>
        </p:nvSpPr>
        <p:spPr>
          <a:xfrm>
            <a:off x="5138699" y="1747832"/>
            <a:ext cx="195566" cy="230832"/>
          </a:xfrm>
          <a:prstGeom prst="rect">
            <a:avLst/>
          </a:prstGeom>
          <a:noFill/>
        </p:spPr>
        <p:txBody>
          <a:bodyPr wrap="none" lIns="0" tIns="0" rIns="0" bIns="0" rtlCol="0">
            <a:spAutoFit/>
          </a:bodyPr>
          <a:lstStyle/>
          <a:p>
            <a:r>
              <a:rPr lang="en-US" sz="1500" dirty="0">
                <a:solidFill>
                  <a:schemeClr val="bg1">
                    <a:lumMod val="95000"/>
                  </a:schemeClr>
                </a:solidFill>
                <a:latin typeface="Bebas Neue" panose="020B0606020202050201" pitchFamily="34" charset="0"/>
              </a:rPr>
              <a:t>04</a:t>
            </a:r>
            <a:endParaRPr lang="en-US" sz="1500" dirty="0">
              <a:solidFill>
                <a:schemeClr val="bg1">
                  <a:lumMod val="95000"/>
                </a:schemeClr>
              </a:solidFill>
              <a:latin typeface="Bebas Neue" panose="020B0606020202050201" pitchFamily="34" charset="0"/>
            </a:endParaRPr>
          </a:p>
        </p:txBody>
      </p:sp>
      <p:sp>
        <p:nvSpPr>
          <p:cNvPr id="15" name="Oval 10"/>
          <p:cNvSpPr>
            <a:spLocks noChangeArrowheads="1"/>
          </p:cNvSpPr>
          <p:nvPr/>
        </p:nvSpPr>
        <p:spPr bwMode="auto">
          <a:xfrm>
            <a:off x="6522450" y="1730287"/>
            <a:ext cx="795586" cy="792771"/>
          </a:xfrm>
          <a:prstGeom prst="ellipse">
            <a:avLst/>
          </a:prstGeom>
          <a:solidFill>
            <a:schemeClr val="tx1">
              <a:lumMod val="65000"/>
              <a:lumOff val="3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6" name="Freeform 7"/>
          <p:cNvSpPr>
            <a:spLocks noEditPoints="1"/>
          </p:cNvSpPr>
          <p:nvPr/>
        </p:nvSpPr>
        <p:spPr bwMode="auto">
          <a:xfrm>
            <a:off x="6788133" y="2131583"/>
            <a:ext cx="264219" cy="272203"/>
          </a:xfrm>
          <a:custGeom>
            <a:avLst/>
            <a:gdLst>
              <a:gd name="T0" fmla="*/ 109 w 109"/>
              <a:gd name="T1" fmla="*/ 54 h 110"/>
              <a:gd name="T2" fmla="*/ 56 w 109"/>
              <a:gd name="T3" fmla="*/ 109 h 110"/>
              <a:gd name="T4" fmla="*/ 1 w 109"/>
              <a:gd name="T5" fmla="*/ 56 h 110"/>
              <a:gd name="T6" fmla="*/ 54 w 109"/>
              <a:gd name="T7" fmla="*/ 1 h 110"/>
              <a:gd name="T8" fmla="*/ 109 w 109"/>
              <a:gd name="T9" fmla="*/ 54 h 110"/>
              <a:gd name="T10" fmla="*/ 22 w 109"/>
              <a:gd name="T11" fmla="*/ 55 h 110"/>
              <a:gd name="T12" fmla="*/ 25 w 109"/>
              <a:gd name="T13" fmla="*/ 41 h 110"/>
              <a:gd name="T14" fmla="*/ 13 w 109"/>
              <a:gd name="T15" fmla="*/ 33 h 110"/>
              <a:gd name="T16" fmla="*/ 8 w 109"/>
              <a:gd name="T17" fmla="*/ 56 h 110"/>
              <a:gd name="T18" fmla="*/ 13 w 109"/>
              <a:gd name="T19" fmla="*/ 77 h 110"/>
              <a:gd name="T20" fmla="*/ 25 w 109"/>
              <a:gd name="T21" fmla="*/ 69 h 110"/>
              <a:gd name="T22" fmla="*/ 22 w 109"/>
              <a:gd name="T23" fmla="*/ 55 h 110"/>
              <a:gd name="T24" fmla="*/ 81 w 109"/>
              <a:gd name="T25" fmla="*/ 55 h 110"/>
              <a:gd name="T26" fmla="*/ 55 w 109"/>
              <a:gd name="T27" fmla="*/ 29 h 110"/>
              <a:gd name="T28" fmla="*/ 29 w 109"/>
              <a:gd name="T29" fmla="*/ 55 h 110"/>
              <a:gd name="T30" fmla="*/ 55 w 109"/>
              <a:gd name="T31" fmla="*/ 81 h 110"/>
              <a:gd name="T32" fmla="*/ 81 w 109"/>
              <a:gd name="T33" fmla="*/ 55 h 110"/>
              <a:gd name="T34" fmla="*/ 33 w 109"/>
              <a:gd name="T35" fmla="*/ 13 h 110"/>
              <a:gd name="T36" fmla="*/ 40 w 109"/>
              <a:gd name="T37" fmla="*/ 25 h 110"/>
              <a:gd name="T38" fmla="*/ 55 w 109"/>
              <a:gd name="T39" fmla="*/ 22 h 110"/>
              <a:gd name="T40" fmla="*/ 69 w 109"/>
              <a:gd name="T41" fmla="*/ 25 h 110"/>
              <a:gd name="T42" fmla="*/ 77 w 109"/>
              <a:gd name="T43" fmla="*/ 13 h 110"/>
              <a:gd name="T44" fmla="*/ 54 w 109"/>
              <a:gd name="T45" fmla="*/ 8 h 110"/>
              <a:gd name="T46" fmla="*/ 33 w 109"/>
              <a:gd name="T47" fmla="*/ 13 h 110"/>
              <a:gd name="T48" fmla="*/ 77 w 109"/>
              <a:gd name="T49" fmla="*/ 97 h 110"/>
              <a:gd name="T50" fmla="*/ 69 w 109"/>
              <a:gd name="T51" fmla="*/ 85 h 110"/>
              <a:gd name="T52" fmla="*/ 55 w 109"/>
              <a:gd name="T53" fmla="*/ 88 h 110"/>
              <a:gd name="T54" fmla="*/ 40 w 109"/>
              <a:gd name="T55" fmla="*/ 85 h 110"/>
              <a:gd name="T56" fmla="*/ 33 w 109"/>
              <a:gd name="T57" fmla="*/ 97 h 110"/>
              <a:gd name="T58" fmla="*/ 55 w 109"/>
              <a:gd name="T59" fmla="*/ 102 h 110"/>
              <a:gd name="T60" fmla="*/ 77 w 109"/>
              <a:gd name="T61" fmla="*/ 97 h 110"/>
              <a:gd name="T62" fmla="*/ 97 w 109"/>
              <a:gd name="T63" fmla="*/ 77 h 110"/>
              <a:gd name="T64" fmla="*/ 102 w 109"/>
              <a:gd name="T65" fmla="*/ 54 h 110"/>
              <a:gd name="T66" fmla="*/ 97 w 109"/>
              <a:gd name="T67" fmla="*/ 33 h 110"/>
              <a:gd name="T68" fmla="*/ 84 w 109"/>
              <a:gd name="T69" fmla="*/ 41 h 110"/>
              <a:gd name="T70" fmla="*/ 88 w 109"/>
              <a:gd name="T71" fmla="*/ 55 h 110"/>
              <a:gd name="T72" fmla="*/ 84 w 109"/>
              <a:gd name="T73" fmla="*/ 69 h 110"/>
              <a:gd name="T74" fmla="*/ 97 w 109"/>
              <a:gd name="T75" fmla="*/ 7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10">
                <a:moveTo>
                  <a:pt x="109" y="54"/>
                </a:moveTo>
                <a:cubicBezTo>
                  <a:pt x="109" y="84"/>
                  <a:pt x="85" y="109"/>
                  <a:pt x="56" y="109"/>
                </a:cubicBezTo>
                <a:cubicBezTo>
                  <a:pt x="26" y="110"/>
                  <a:pt x="1" y="86"/>
                  <a:pt x="1" y="56"/>
                </a:cubicBezTo>
                <a:cubicBezTo>
                  <a:pt x="0" y="26"/>
                  <a:pt x="24" y="1"/>
                  <a:pt x="54" y="1"/>
                </a:cubicBezTo>
                <a:cubicBezTo>
                  <a:pt x="84" y="0"/>
                  <a:pt x="109" y="24"/>
                  <a:pt x="109" y="54"/>
                </a:cubicBezTo>
                <a:close/>
                <a:moveTo>
                  <a:pt x="22" y="55"/>
                </a:moveTo>
                <a:cubicBezTo>
                  <a:pt x="22" y="50"/>
                  <a:pt x="23" y="45"/>
                  <a:pt x="25" y="41"/>
                </a:cubicBezTo>
                <a:cubicBezTo>
                  <a:pt x="13" y="33"/>
                  <a:pt x="13" y="33"/>
                  <a:pt x="13" y="33"/>
                </a:cubicBezTo>
                <a:cubicBezTo>
                  <a:pt x="10" y="40"/>
                  <a:pt x="8" y="47"/>
                  <a:pt x="8" y="56"/>
                </a:cubicBezTo>
                <a:cubicBezTo>
                  <a:pt x="8" y="63"/>
                  <a:pt x="10" y="71"/>
                  <a:pt x="13" y="77"/>
                </a:cubicBezTo>
                <a:cubicBezTo>
                  <a:pt x="25" y="69"/>
                  <a:pt x="25" y="69"/>
                  <a:pt x="25" y="69"/>
                </a:cubicBezTo>
                <a:cubicBezTo>
                  <a:pt x="23" y="65"/>
                  <a:pt x="22" y="60"/>
                  <a:pt x="22" y="55"/>
                </a:cubicBezTo>
                <a:close/>
                <a:moveTo>
                  <a:pt x="81" y="55"/>
                </a:moveTo>
                <a:cubicBezTo>
                  <a:pt x="81" y="41"/>
                  <a:pt x="69" y="29"/>
                  <a:pt x="55" y="29"/>
                </a:cubicBezTo>
                <a:cubicBezTo>
                  <a:pt x="41" y="29"/>
                  <a:pt x="29" y="41"/>
                  <a:pt x="29" y="55"/>
                </a:cubicBezTo>
                <a:cubicBezTo>
                  <a:pt x="29" y="69"/>
                  <a:pt x="41" y="81"/>
                  <a:pt x="55" y="81"/>
                </a:cubicBezTo>
                <a:cubicBezTo>
                  <a:pt x="69" y="81"/>
                  <a:pt x="81" y="69"/>
                  <a:pt x="81" y="55"/>
                </a:cubicBezTo>
                <a:close/>
                <a:moveTo>
                  <a:pt x="33" y="13"/>
                </a:moveTo>
                <a:cubicBezTo>
                  <a:pt x="40" y="25"/>
                  <a:pt x="40" y="25"/>
                  <a:pt x="40" y="25"/>
                </a:cubicBezTo>
                <a:cubicBezTo>
                  <a:pt x="45" y="23"/>
                  <a:pt x="50" y="22"/>
                  <a:pt x="55" y="22"/>
                </a:cubicBezTo>
                <a:cubicBezTo>
                  <a:pt x="60" y="22"/>
                  <a:pt x="65" y="23"/>
                  <a:pt x="69" y="25"/>
                </a:cubicBezTo>
                <a:cubicBezTo>
                  <a:pt x="77" y="13"/>
                  <a:pt x="77" y="13"/>
                  <a:pt x="77" y="13"/>
                </a:cubicBezTo>
                <a:cubicBezTo>
                  <a:pt x="70" y="10"/>
                  <a:pt x="62" y="8"/>
                  <a:pt x="54" y="8"/>
                </a:cubicBezTo>
                <a:cubicBezTo>
                  <a:pt x="47" y="8"/>
                  <a:pt x="39" y="10"/>
                  <a:pt x="33" y="13"/>
                </a:cubicBezTo>
                <a:close/>
                <a:moveTo>
                  <a:pt x="77" y="97"/>
                </a:moveTo>
                <a:cubicBezTo>
                  <a:pt x="69" y="85"/>
                  <a:pt x="69" y="85"/>
                  <a:pt x="69" y="85"/>
                </a:cubicBezTo>
                <a:cubicBezTo>
                  <a:pt x="65" y="87"/>
                  <a:pt x="60" y="88"/>
                  <a:pt x="55" y="88"/>
                </a:cubicBezTo>
                <a:cubicBezTo>
                  <a:pt x="50" y="88"/>
                  <a:pt x="45" y="87"/>
                  <a:pt x="40" y="85"/>
                </a:cubicBezTo>
                <a:cubicBezTo>
                  <a:pt x="33" y="97"/>
                  <a:pt x="33" y="97"/>
                  <a:pt x="33" y="97"/>
                </a:cubicBezTo>
                <a:cubicBezTo>
                  <a:pt x="40" y="100"/>
                  <a:pt x="47" y="102"/>
                  <a:pt x="55" y="102"/>
                </a:cubicBezTo>
                <a:cubicBezTo>
                  <a:pt x="63" y="102"/>
                  <a:pt x="70" y="100"/>
                  <a:pt x="77" y="97"/>
                </a:cubicBezTo>
                <a:close/>
                <a:moveTo>
                  <a:pt x="97" y="77"/>
                </a:moveTo>
                <a:cubicBezTo>
                  <a:pt x="100" y="70"/>
                  <a:pt x="102" y="63"/>
                  <a:pt x="102" y="54"/>
                </a:cubicBezTo>
                <a:cubicBezTo>
                  <a:pt x="102" y="47"/>
                  <a:pt x="100" y="40"/>
                  <a:pt x="97" y="33"/>
                </a:cubicBezTo>
                <a:cubicBezTo>
                  <a:pt x="84" y="41"/>
                  <a:pt x="84" y="41"/>
                  <a:pt x="84" y="41"/>
                </a:cubicBezTo>
                <a:cubicBezTo>
                  <a:pt x="86" y="45"/>
                  <a:pt x="88" y="50"/>
                  <a:pt x="88" y="55"/>
                </a:cubicBezTo>
                <a:cubicBezTo>
                  <a:pt x="88" y="60"/>
                  <a:pt x="86" y="65"/>
                  <a:pt x="84" y="69"/>
                </a:cubicBezTo>
                <a:lnTo>
                  <a:pt x="97" y="77"/>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7" name="TextBox 16"/>
          <p:cNvSpPr txBox="1"/>
          <p:nvPr/>
        </p:nvSpPr>
        <p:spPr>
          <a:xfrm>
            <a:off x="6845684" y="1860933"/>
            <a:ext cx="195566" cy="230832"/>
          </a:xfrm>
          <a:prstGeom prst="rect">
            <a:avLst/>
          </a:prstGeom>
          <a:noFill/>
        </p:spPr>
        <p:txBody>
          <a:bodyPr wrap="none" lIns="0" tIns="0" rIns="0" bIns="0" rtlCol="0">
            <a:spAutoFit/>
          </a:bodyPr>
          <a:lstStyle/>
          <a:p>
            <a:r>
              <a:rPr lang="en-US" sz="1500" dirty="0">
                <a:solidFill>
                  <a:schemeClr val="bg1">
                    <a:lumMod val="95000"/>
                  </a:schemeClr>
                </a:solidFill>
                <a:latin typeface="Bebas Neue" panose="020B0606020202050201" pitchFamily="34" charset="0"/>
              </a:rPr>
              <a:t>05</a:t>
            </a:r>
            <a:endParaRPr lang="en-US" sz="1500" dirty="0">
              <a:solidFill>
                <a:schemeClr val="bg1">
                  <a:lumMod val="95000"/>
                </a:schemeClr>
              </a:solidFill>
              <a:latin typeface="Bebas Neue" panose="020B0606020202050201" pitchFamily="34" charset="0"/>
            </a:endParaRPr>
          </a:p>
        </p:txBody>
      </p:sp>
      <p:sp>
        <p:nvSpPr>
          <p:cNvPr id="18" name="Text Placeholder 2"/>
          <p:cNvSpPr txBox="1"/>
          <p:nvPr/>
        </p:nvSpPr>
        <p:spPr>
          <a:xfrm>
            <a:off x="412535" y="3091391"/>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19" name="TextBox 37"/>
          <p:cNvSpPr txBox="1"/>
          <p:nvPr/>
        </p:nvSpPr>
        <p:spPr>
          <a:xfrm>
            <a:off x="641262" y="3370803"/>
            <a:ext cx="1028551"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0" name="Text Placeholder 2"/>
          <p:cNvSpPr txBox="1"/>
          <p:nvPr/>
        </p:nvSpPr>
        <p:spPr>
          <a:xfrm>
            <a:off x="3174959" y="1951733"/>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1" name="TextBox 37"/>
          <p:cNvSpPr txBox="1"/>
          <p:nvPr/>
        </p:nvSpPr>
        <p:spPr>
          <a:xfrm>
            <a:off x="3403686" y="2231145"/>
            <a:ext cx="1028551"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2" name="Text Placeholder 2"/>
          <p:cNvSpPr txBox="1"/>
          <p:nvPr/>
        </p:nvSpPr>
        <p:spPr>
          <a:xfrm>
            <a:off x="5049914" y="3751442"/>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3" name="TextBox 37"/>
          <p:cNvSpPr txBox="1"/>
          <p:nvPr/>
        </p:nvSpPr>
        <p:spPr>
          <a:xfrm>
            <a:off x="5278641" y="4030853"/>
            <a:ext cx="1028551"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4" name="TextBox 37"/>
          <p:cNvSpPr txBox="1"/>
          <p:nvPr/>
        </p:nvSpPr>
        <p:spPr>
          <a:xfrm>
            <a:off x="7370947" y="2087179"/>
            <a:ext cx="1028551"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5" name="文本框 24"/>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26" name="Text Placeholder 2"/>
          <p:cNvSpPr txBox="1"/>
          <p:nvPr/>
        </p:nvSpPr>
        <p:spPr>
          <a:xfrm>
            <a:off x="7052269" y="1807588"/>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7" name="Text Placeholder 2"/>
          <p:cNvSpPr txBox="1"/>
          <p:nvPr/>
        </p:nvSpPr>
        <p:spPr>
          <a:xfrm>
            <a:off x="5272999" y="2131438"/>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8" name="TextBox 37"/>
          <p:cNvSpPr txBox="1"/>
          <p:nvPr/>
        </p:nvSpPr>
        <p:spPr>
          <a:xfrm>
            <a:off x="5507876" y="2383663"/>
            <a:ext cx="1028551" cy="415498"/>
          </a:xfrm>
          <a:prstGeom prst="rect">
            <a:avLst/>
          </a:prstGeom>
          <a:noFill/>
        </p:spPr>
        <p:txBody>
          <a:bodyPr wrap="square" lIns="0" tIns="0" rIns="0" bIns="0" rtlCol="0">
            <a:spAutoFit/>
          </a:bodyPr>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400" advTm="8563">
        <p14:honeycomb/>
      </p:transition>
    </mc:Choice>
    <mc:Fallback>
      <p:transition spd="slow" advTm="85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9" grpId="0" animBg="1"/>
      <p:bldP spid="12" grpId="0" animBg="1"/>
      <p:bldP spid="15" grpId="0" animBg="1"/>
      <p:bldP spid="18" grpId="0"/>
      <p:bldP spid="19" grpId="0"/>
      <p:bldP spid="20" grpId="0"/>
      <p:bldP spid="21" grpId="0"/>
      <p:bldP spid="22" grpId="0"/>
      <p:bldP spid="23" grpId="0"/>
      <p:bldP spid="24"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1"/>
          <p:cNvSpPr>
            <a:spLocks noEditPoints="1"/>
          </p:cNvSpPr>
          <p:nvPr/>
        </p:nvSpPr>
        <p:spPr bwMode="auto">
          <a:xfrm>
            <a:off x="2128417" y="2375249"/>
            <a:ext cx="724002" cy="47759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tx1">
              <a:lumMod val="75000"/>
              <a:lumOff val="25000"/>
            </a:schemeClr>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3" name="Freeform 42"/>
          <p:cNvSpPr>
            <a:spLocks noEditPoints="1"/>
          </p:cNvSpPr>
          <p:nvPr/>
        </p:nvSpPr>
        <p:spPr bwMode="auto">
          <a:xfrm>
            <a:off x="6221625" y="2337913"/>
            <a:ext cx="603920" cy="51748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75000"/>
              <a:lumOff val="25000"/>
            </a:schemeClr>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4" name="Freeform 157"/>
          <p:cNvSpPr>
            <a:spLocks noEditPoints="1"/>
          </p:cNvSpPr>
          <p:nvPr/>
        </p:nvSpPr>
        <p:spPr bwMode="auto">
          <a:xfrm>
            <a:off x="3284342" y="2337403"/>
            <a:ext cx="422775" cy="515444"/>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tx1">
              <a:lumMod val="75000"/>
              <a:lumOff val="25000"/>
            </a:schemeClr>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5" name="Freeform 86"/>
          <p:cNvSpPr>
            <a:spLocks noEditPoints="1"/>
          </p:cNvSpPr>
          <p:nvPr/>
        </p:nvSpPr>
        <p:spPr bwMode="auto">
          <a:xfrm>
            <a:off x="5370296" y="2337912"/>
            <a:ext cx="321112" cy="53784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6" name="Freeform 5"/>
          <p:cNvSpPr>
            <a:spLocks noEditPoints="1"/>
          </p:cNvSpPr>
          <p:nvPr/>
        </p:nvSpPr>
        <p:spPr bwMode="auto">
          <a:xfrm>
            <a:off x="4160321" y="2228546"/>
            <a:ext cx="680483" cy="67741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tx1">
              <a:lumMod val="75000"/>
              <a:lumOff val="25000"/>
            </a:schemeClr>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7" name="Oval 17"/>
          <p:cNvSpPr/>
          <p:nvPr/>
        </p:nvSpPr>
        <p:spPr>
          <a:xfrm>
            <a:off x="2361897" y="1925420"/>
            <a:ext cx="226827" cy="225805"/>
          </a:xfrm>
          <a:prstGeom prst="ellipse">
            <a:avLst/>
          </a:pr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8" name="Oval 18"/>
          <p:cNvSpPr/>
          <p:nvPr/>
        </p:nvSpPr>
        <p:spPr>
          <a:xfrm>
            <a:off x="3382077" y="1925420"/>
            <a:ext cx="226827" cy="225805"/>
          </a:xfrm>
          <a:prstGeom prst="ellipse">
            <a:avLst/>
          </a:pr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9" name="Oval 19"/>
          <p:cNvSpPr/>
          <p:nvPr/>
        </p:nvSpPr>
        <p:spPr>
          <a:xfrm>
            <a:off x="4387150" y="1925420"/>
            <a:ext cx="226827" cy="225805"/>
          </a:xfrm>
          <a:prstGeom prst="ellipse">
            <a:avLst/>
          </a:pr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10" name="Oval 20"/>
          <p:cNvSpPr/>
          <p:nvPr/>
        </p:nvSpPr>
        <p:spPr>
          <a:xfrm>
            <a:off x="5392222" y="1925420"/>
            <a:ext cx="226827" cy="225805"/>
          </a:xfrm>
          <a:prstGeom prst="ellipse">
            <a:avLst/>
          </a:pr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11" name="Oval 21"/>
          <p:cNvSpPr/>
          <p:nvPr/>
        </p:nvSpPr>
        <p:spPr>
          <a:xfrm>
            <a:off x="6412403" y="1925420"/>
            <a:ext cx="226827" cy="225805"/>
          </a:xfrm>
          <a:prstGeom prst="ellipse">
            <a:avLst/>
          </a:pr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12" name="矩形 11"/>
          <p:cNvSpPr>
            <a:spLocks noChangeArrowheads="1"/>
          </p:cNvSpPr>
          <p:nvPr/>
        </p:nvSpPr>
        <p:spPr bwMode="auto">
          <a:xfrm>
            <a:off x="642529" y="2337403"/>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3" name="文本框 40"/>
          <p:cNvSpPr txBox="1"/>
          <p:nvPr/>
        </p:nvSpPr>
        <p:spPr>
          <a:xfrm>
            <a:off x="385908" y="2534933"/>
            <a:ext cx="1586865" cy="690245"/>
          </a:xfrm>
          <a:prstGeom prst="rect">
            <a:avLst/>
          </a:prstGeom>
          <a:noFill/>
          <a:ln w="9525">
            <a:noFill/>
          </a:ln>
        </p:spPr>
        <p:txBody>
          <a:bodyPr wrap="square" lIns="67391" tIns="33696" rIns="67391" bIns="33696">
            <a:spAutoFit/>
          </a:bodyPr>
          <a:lstStyle/>
          <a:p>
            <a:pPr algn="ctr">
              <a:lnSpc>
                <a:spcPct val="150000"/>
              </a:lnSpc>
            </a:pPr>
            <a:r>
              <a:rPr 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a:t>
            </a:r>
            <a:endParaRPr 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矩形 13"/>
          <p:cNvSpPr>
            <a:spLocks noChangeArrowheads="1"/>
          </p:cNvSpPr>
          <p:nvPr/>
        </p:nvSpPr>
        <p:spPr bwMode="auto">
          <a:xfrm>
            <a:off x="2573800" y="3062737"/>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5" name="文本框 40"/>
          <p:cNvSpPr txBox="1"/>
          <p:nvPr/>
        </p:nvSpPr>
        <p:spPr>
          <a:xfrm>
            <a:off x="2317180" y="3260267"/>
            <a:ext cx="1586865" cy="690245"/>
          </a:xfrm>
          <a:prstGeom prst="rect">
            <a:avLst/>
          </a:prstGeom>
          <a:noFill/>
          <a:ln w="9525">
            <a:noFill/>
          </a:ln>
        </p:spPr>
        <p:txBody>
          <a:bodyPr wrap="square" lIns="67391" tIns="33696" rIns="67391" bIns="33696">
            <a:spAutoFit/>
          </a:bodyPr>
          <a:lstStyle/>
          <a:p>
            <a:pPr algn="ct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15"/>
          <p:cNvSpPr>
            <a:spLocks noChangeArrowheads="1"/>
          </p:cNvSpPr>
          <p:nvPr/>
        </p:nvSpPr>
        <p:spPr bwMode="auto">
          <a:xfrm>
            <a:off x="6979020" y="2286111"/>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7" name="文本框 40"/>
          <p:cNvSpPr txBox="1"/>
          <p:nvPr/>
        </p:nvSpPr>
        <p:spPr>
          <a:xfrm>
            <a:off x="6979020" y="2483640"/>
            <a:ext cx="1586865"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矩形 17"/>
          <p:cNvSpPr>
            <a:spLocks noChangeArrowheads="1"/>
          </p:cNvSpPr>
          <p:nvPr/>
        </p:nvSpPr>
        <p:spPr bwMode="auto">
          <a:xfrm>
            <a:off x="5308984" y="3062737"/>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9" name="文本框 40"/>
          <p:cNvSpPr txBox="1"/>
          <p:nvPr/>
        </p:nvSpPr>
        <p:spPr>
          <a:xfrm>
            <a:off x="5308984" y="3260267"/>
            <a:ext cx="1586865"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2705">
        <p14:doors dir="vert"/>
      </p:transition>
    </mc:Choice>
    <mc:Fallback>
      <p:transition spd="slow" advTm="27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852508" y="1080036"/>
            <a:ext cx="1364476" cy="707886"/>
          </a:xfrm>
          <a:prstGeom prst="rect">
            <a:avLst/>
          </a:prstGeom>
          <a:noFill/>
        </p:spPr>
        <p:txBody>
          <a:bodyPr wrap="none" rtlCol="0">
            <a:spAutoFit/>
          </a:bodyPr>
          <a:lstStyle/>
          <a:p>
            <a:r>
              <a:rPr lang="zh-CN" altLang="en-US" sz="4000" spc="600" dirty="0">
                <a:solidFill>
                  <a:schemeClr val="tx1">
                    <a:lumMod val="85000"/>
                    <a:lumOff val="15000"/>
                  </a:schemeClr>
                </a:solidFill>
                <a:latin typeface="方正兰亭准黑_GBK" panose="02000000000000000000" pitchFamily="2" charset="-122"/>
                <a:ea typeface="方正兰亭准黑_GBK" panose="02000000000000000000" pitchFamily="2" charset="-122"/>
              </a:rPr>
              <a:t>目录</a:t>
            </a:r>
            <a:endParaRPr lang="zh-CN" altLang="en-US" sz="4000" spc="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6" name="椭圆 5"/>
          <p:cNvSpPr/>
          <p:nvPr/>
        </p:nvSpPr>
        <p:spPr>
          <a:xfrm>
            <a:off x="2556400" y="2448150"/>
            <a:ext cx="375046" cy="3750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300" dirty="0"/>
              <a:t>1</a:t>
            </a:r>
            <a:endParaRPr lang="zh-CN" altLang="en-US" sz="2400" spc="300" dirty="0"/>
          </a:p>
        </p:txBody>
      </p:sp>
      <p:sp>
        <p:nvSpPr>
          <p:cNvPr id="7" name="文本框 6"/>
          <p:cNvSpPr txBox="1"/>
          <p:nvPr/>
        </p:nvSpPr>
        <p:spPr>
          <a:xfrm>
            <a:off x="2978217" y="2469626"/>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8" name="椭圆 7"/>
          <p:cNvSpPr/>
          <p:nvPr/>
        </p:nvSpPr>
        <p:spPr>
          <a:xfrm>
            <a:off x="5066391" y="2448150"/>
            <a:ext cx="375046" cy="3750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300" dirty="0"/>
              <a:t>2</a:t>
            </a:r>
            <a:endParaRPr lang="zh-CN" altLang="en-US" sz="2400" spc="300" dirty="0"/>
          </a:p>
        </p:txBody>
      </p:sp>
      <p:sp>
        <p:nvSpPr>
          <p:cNvPr id="9" name="文本框 8"/>
          <p:cNvSpPr txBox="1"/>
          <p:nvPr/>
        </p:nvSpPr>
        <p:spPr>
          <a:xfrm>
            <a:off x="5498427" y="2469626"/>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0" name="椭圆 9"/>
          <p:cNvSpPr/>
          <p:nvPr/>
        </p:nvSpPr>
        <p:spPr>
          <a:xfrm>
            <a:off x="2546181" y="3225200"/>
            <a:ext cx="375046" cy="3750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300" dirty="0"/>
              <a:t>3</a:t>
            </a:r>
            <a:endParaRPr lang="zh-CN" altLang="en-US" sz="2400" spc="300" dirty="0"/>
          </a:p>
        </p:txBody>
      </p:sp>
      <p:sp>
        <p:nvSpPr>
          <p:cNvPr id="11" name="文本框 10"/>
          <p:cNvSpPr txBox="1"/>
          <p:nvPr/>
        </p:nvSpPr>
        <p:spPr>
          <a:xfrm>
            <a:off x="2978217" y="3246676"/>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2" name="椭圆 11"/>
          <p:cNvSpPr/>
          <p:nvPr/>
        </p:nvSpPr>
        <p:spPr>
          <a:xfrm>
            <a:off x="5066391" y="3225200"/>
            <a:ext cx="375046" cy="3750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300" dirty="0"/>
              <a:t>4</a:t>
            </a:r>
            <a:endParaRPr lang="zh-CN" altLang="en-US" sz="2400" spc="300" dirty="0"/>
          </a:p>
        </p:txBody>
      </p:sp>
      <p:sp>
        <p:nvSpPr>
          <p:cNvPr id="13" name="文本框 12"/>
          <p:cNvSpPr txBox="1"/>
          <p:nvPr/>
        </p:nvSpPr>
        <p:spPr>
          <a:xfrm>
            <a:off x="5498427" y="3246676"/>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2000" spc="3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10013">
        <p14:flip dir="r"/>
      </p:transition>
    </mc:Choice>
    <mc:Fallback>
      <p:transition spd="slow" advTm="100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1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31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41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51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61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71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8100"/>
                            </p:stCondLst>
                            <p:childTnLst>
                              <p:par>
                                <p:cTn id="54" presetID="42"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P spid="9" grpId="0"/>
      <p:bldP spid="10" grpId="0" animBg="1"/>
      <p:bldP spid="11" grpId="0"/>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703750" y="1732405"/>
            <a:ext cx="2176700" cy="1442123"/>
          </a:xfrm>
          <a:custGeom>
            <a:avLst/>
            <a:gdLst>
              <a:gd name="connsiteX0" fmla="*/ 0 w 2948335"/>
              <a:gd name="connsiteY0" fmla="*/ 0 h 1962195"/>
              <a:gd name="connsiteX1" fmla="*/ 2948335 w 2948335"/>
              <a:gd name="connsiteY1" fmla="*/ 0 h 1962195"/>
              <a:gd name="connsiteX2" fmla="*/ 2948335 w 2948335"/>
              <a:gd name="connsiteY2" fmla="*/ 1962195 h 1962195"/>
              <a:gd name="connsiteX3" fmla="*/ 0 w 2948335"/>
              <a:gd name="connsiteY3" fmla="*/ 1962195 h 1962195"/>
            </a:gdLst>
            <a:ahLst/>
            <a:cxnLst>
              <a:cxn ang="0">
                <a:pos x="connsiteX0" y="connsiteY0"/>
              </a:cxn>
              <a:cxn ang="0">
                <a:pos x="connsiteX1" y="connsiteY1"/>
              </a:cxn>
              <a:cxn ang="0">
                <a:pos x="connsiteX2" y="connsiteY2"/>
              </a:cxn>
              <a:cxn ang="0">
                <a:pos x="connsiteX3" y="connsiteY3"/>
              </a:cxn>
            </a:cxnLst>
            <a:rect l="l" t="t" r="r" b="b"/>
            <a:pathLst>
              <a:path w="2948335" h="1962195">
                <a:moveTo>
                  <a:pt x="0" y="0"/>
                </a:moveTo>
                <a:lnTo>
                  <a:pt x="2948335" y="0"/>
                </a:lnTo>
                <a:lnTo>
                  <a:pt x="2948335" y="1962195"/>
                </a:lnTo>
                <a:lnTo>
                  <a:pt x="0" y="1962195"/>
                </a:lnTo>
                <a:close/>
              </a:path>
            </a:pathLst>
          </a:cu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12213" y="1732405"/>
            <a:ext cx="2176700" cy="1441153"/>
          </a:xfrm>
          <a:custGeom>
            <a:avLst/>
            <a:gdLst>
              <a:gd name="connsiteX0" fmla="*/ 0 w 2948335"/>
              <a:gd name="connsiteY0" fmla="*/ 0 h 1960876"/>
              <a:gd name="connsiteX1" fmla="*/ 2948335 w 2948335"/>
              <a:gd name="connsiteY1" fmla="*/ 0 h 1960876"/>
              <a:gd name="connsiteX2" fmla="*/ 2948335 w 2948335"/>
              <a:gd name="connsiteY2" fmla="*/ 1960876 h 1960876"/>
              <a:gd name="connsiteX3" fmla="*/ 0 w 2948335"/>
              <a:gd name="connsiteY3" fmla="*/ 1960876 h 1960876"/>
            </a:gdLst>
            <a:ahLst/>
            <a:cxnLst>
              <a:cxn ang="0">
                <a:pos x="connsiteX0" y="connsiteY0"/>
              </a:cxn>
              <a:cxn ang="0">
                <a:pos x="connsiteX1" y="connsiteY1"/>
              </a:cxn>
              <a:cxn ang="0">
                <a:pos x="connsiteX2" y="connsiteY2"/>
              </a:cxn>
              <a:cxn ang="0">
                <a:pos x="connsiteX3" y="connsiteY3"/>
              </a:cxn>
            </a:cxnLst>
            <a:rect l="l" t="t" r="r" b="b"/>
            <a:pathLst>
              <a:path w="2948335" h="1960876">
                <a:moveTo>
                  <a:pt x="0" y="0"/>
                </a:moveTo>
                <a:lnTo>
                  <a:pt x="2948335" y="0"/>
                </a:lnTo>
                <a:lnTo>
                  <a:pt x="2948335" y="1960876"/>
                </a:lnTo>
                <a:lnTo>
                  <a:pt x="0" y="1960876"/>
                </a:lnTo>
                <a:close/>
              </a:path>
            </a:pathLst>
          </a:cu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20676" y="1736580"/>
            <a:ext cx="2176700" cy="1436979"/>
          </a:xfrm>
          <a:custGeom>
            <a:avLst/>
            <a:gdLst>
              <a:gd name="connsiteX0" fmla="*/ 0 w 2948334"/>
              <a:gd name="connsiteY0" fmla="*/ 0 h 1955197"/>
              <a:gd name="connsiteX1" fmla="*/ 2948334 w 2948334"/>
              <a:gd name="connsiteY1" fmla="*/ 0 h 1955197"/>
              <a:gd name="connsiteX2" fmla="*/ 2948334 w 2948334"/>
              <a:gd name="connsiteY2" fmla="*/ 1955197 h 1955197"/>
              <a:gd name="connsiteX3" fmla="*/ 0 w 2948334"/>
              <a:gd name="connsiteY3" fmla="*/ 1955197 h 1955197"/>
            </a:gdLst>
            <a:ahLst/>
            <a:cxnLst>
              <a:cxn ang="0">
                <a:pos x="connsiteX0" y="connsiteY0"/>
              </a:cxn>
              <a:cxn ang="0">
                <a:pos x="connsiteX1" y="connsiteY1"/>
              </a:cxn>
              <a:cxn ang="0">
                <a:pos x="connsiteX2" y="connsiteY2"/>
              </a:cxn>
              <a:cxn ang="0">
                <a:pos x="connsiteX3" y="connsiteY3"/>
              </a:cxn>
            </a:cxnLst>
            <a:rect l="l" t="t" r="r" b="b"/>
            <a:pathLst>
              <a:path w="2948334" h="1955197">
                <a:moveTo>
                  <a:pt x="0" y="0"/>
                </a:moveTo>
                <a:lnTo>
                  <a:pt x="2948334" y="0"/>
                </a:lnTo>
                <a:lnTo>
                  <a:pt x="2948334" y="1955197"/>
                </a:lnTo>
                <a:lnTo>
                  <a:pt x="0" y="1955197"/>
                </a:lnTo>
                <a:close/>
              </a:path>
            </a:pathLst>
          </a:custGeom>
        </p:spPr>
      </p:pic>
      <p:sp>
        <p:nvSpPr>
          <p:cNvPr id="5" name="TextBox 51"/>
          <p:cNvSpPr txBox="1"/>
          <p:nvPr/>
        </p:nvSpPr>
        <p:spPr>
          <a:xfrm>
            <a:off x="1051080" y="1047112"/>
            <a:ext cx="6898964" cy="525098"/>
          </a:xfrm>
          <a:prstGeom prst="rect">
            <a:avLst/>
          </a:prstGeom>
          <a:noFill/>
        </p:spPr>
        <p:txBody>
          <a:bodyPr wrap="square" lIns="67391" tIns="33696" rIns="67391" bIns="33696" rtlCol="0">
            <a:spAutoFit/>
          </a:bodyPr>
          <a:lstStyle/>
          <a:p>
            <a:pPr algn="just">
              <a:lnSpc>
                <a:spcPct val="110000"/>
              </a:lnSpc>
              <a:spcBef>
                <a:spcPct val="0"/>
              </a:spcBef>
              <a:buNone/>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点击此出编辑文本内容，以表达您的项目详细资料，建议您在展示时采用微软雅黑字体。您也可以根据您的实际需求对文档之中的字体、图标、图片进行进一步修改美化，</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ext Placeholder 2"/>
          <p:cNvSpPr txBox="1"/>
          <p:nvPr/>
        </p:nvSpPr>
        <p:spPr>
          <a:xfrm>
            <a:off x="1394917" y="3435493"/>
            <a:ext cx="1376356" cy="17814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7" name="TextBox 37"/>
          <p:cNvSpPr txBox="1"/>
          <p:nvPr/>
        </p:nvSpPr>
        <p:spPr>
          <a:xfrm>
            <a:off x="1466679" y="3659507"/>
            <a:ext cx="1241075"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8" name="Text Placeholder 2"/>
          <p:cNvSpPr txBox="1"/>
          <p:nvPr/>
        </p:nvSpPr>
        <p:spPr>
          <a:xfrm>
            <a:off x="3808263" y="3435493"/>
            <a:ext cx="1376356" cy="17814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9" name="TextBox 37"/>
          <p:cNvSpPr txBox="1"/>
          <p:nvPr/>
        </p:nvSpPr>
        <p:spPr>
          <a:xfrm>
            <a:off x="3880025" y="3659507"/>
            <a:ext cx="1241075"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0" name="Text Placeholder 2"/>
          <p:cNvSpPr txBox="1"/>
          <p:nvPr/>
        </p:nvSpPr>
        <p:spPr>
          <a:xfrm>
            <a:off x="6072786" y="3435493"/>
            <a:ext cx="1376356" cy="17814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11" name="TextBox 37"/>
          <p:cNvSpPr txBox="1"/>
          <p:nvPr/>
        </p:nvSpPr>
        <p:spPr>
          <a:xfrm>
            <a:off x="6144548" y="3659507"/>
            <a:ext cx="1241075" cy="415498"/>
          </a:xfrm>
          <a:prstGeom prst="rect">
            <a:avLst/>
          </a:prstGeom>
          <a:noFill/>
        </p:spPr>
        <p:txBody>
          <a:bodyPr wrap="square" lIns="0" tIns="0" rIns="0" bIns="0" rtlCol="0">
            <a:spAutoFit/>
          </a:bodyPr>
          <a:lstStyle/>
          <a:p>
            <a:pPr algn="ct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2" name="文本框 11"/>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advTm="2599">
        <p:blinds dir="vert"/>
      </p:transition>
    </mc:Choice>
    <mc:Fallback>
      <p:transition spd="slow" advTm="259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2916430" y="2304138"/>
            <a:ext cx="504042" cy="50404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4</a:t>
            </a:r>
            <a:endParaRPr lang="zh-CN" altLang="en-US" sz="3600" dirty="0"/>
          </a:p>
        </p:txBody>
      </p:sp>
      <p:sp>
        <p:nvSpPr>
          <p:cNvPr id="7" name="文本框 6"/>
          <p:cNvSpPr txBox="1"/>
          <p:nvPr/>
        </p:nvSpPr>
        <p:spPr>
          <a:xfrm>
            <a:off x="3636490" y="2295411"/>
            <a:ext cx="2972800" cy="584775"/>
          </a:xfrm>
          <a:prstGeom prst="rect">
            <a:avLst/>
          </a:prstGeom>
          <a:noFill/>
        </p:spPr>
        <p:txBody>
          <a:bodyPr wrap="square" rtlCol="0">
            <a:spAutoFit/>
          </a:bodyPr>
          <a:lstStyle/>
          <a:p>
            <a:r>
              <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82">
        <p:checker/>
      </p:transition>
    </mc:Choice>
    <mc:Fallback>
      <p:transition spd="slow" advTm="82">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Elbow Connector 35"/>
          <p:cNvCxnSpPr/>
          <p:nvPr/>
        </p:nvCxnSpPr>
        <p:spPr>
          <a:xfrm flipV="1">
            <a:off x="5445684" y="1564786"/>
            <a:ext cx="497862" cy="368848"/>
          </a:xfrm>
          <a:prstGeom prst="bentConnector3">
            <a:avLst>
              <a:gd name="adj1" fmla="val 50000"/>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Elbow Connector 92"/>
          <p:cNvCxnSpPr/>
          <p:nvPr/>
        </p:nvCxnSpPr>
        <p:spPr>
          <a:xfrm flipH="1" flipV="1">
            <a:off x="3049268" y="1564786"/>
            <a:ext cx="497862" cy="368848"/>
          </a:xfrm>
          <a:prstGeom prst="bentConnector3">
            <a:avLst>
              <a:gd name="adj1" fmla="val 50000"/>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Elbow Connector 150"/>
          <p:cNvCxnSpPr/>
          <p:nvPr/>
        </p:nvCxnSpPr>
        <p:spPr>
          <a:xfrm flipH="1">
            <a:off x="3049268" y="3203141"/>
            <a:ext cx="497862" cy="368848"/>
          </a:xfrm>
          <a:prstGeom prst="bentConnector3">
            <a:avLst>
              <a:gd name="adj1" fmla="val 50000"/>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Elbow Connector 207"/>
          <p:cNvCxnSpPr/>
          <p:nvPr/>
        </p:nvCxnSpPr>
        <p:spPr>
          <a:xfrm>
            <a:off x="5457827" y="3203141"/>
            <a:ext cx="497862" cy="368848"/>
          </a:xfrm>
          <a:prstGeom prst="bentConnector3">
            <a:avLst>
              <a:gd name="adj1" fmla="val 50000"/>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bwMode="auto">
          <a:xfrm>
            <a:off x="4510210" y="1434907"/>
            <a:ext cx="1282650" cy="130406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chemeClr val="tx1">
              <a:lumMod val="85000"/>
              <a:lumOff val="15000"/>
            </a:schemeClr>
          </a:solidFill>
          <a:ln>
            <a:noFill/>
          </a:ln>
        </p:spPr>
        <p:txBody>
          <a:bodyPr vert="horz" wrap="square" lIns="67391" tIns="33696" rIns="67391" bIns="33696" numCol="1" anchor="t" anchorCtr="0" compatLnSpc="1"/>
          <a:lstStyle/>
          <a:p>
            <a:endParaRPr lang="en-US" sz="1600" dirty="0">
              <a:latin typeface="微软雅黑" panose="020B0503020204020204" pitchFamily="34" charset="-122"/>
            </a:endParaRPr>
          </a:p>
        </p:txBody>
      </p:sp>
      <p:sp>
        <p:nvSpPr>
          <p:cNvPr id="7" name="Freeform 6"/>
          <p:cNvSpPr/>
          <p:nvPr/>
        </p:nvSpPr>
        <p:spPr bwMode="auto">
          <a:xfrm>
            <a:off x="3361291" y="1296054"/>
            <a:ext cx="1312847" cy="128402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chemeClr val="tx1">
              <a:lumMod val="50000"/>
              <a:lumOff val="50000"/>
            </a:schemeClr>
          </a:solidFill>
          <a:ln>
            <a:noFill/>
          </a:ln>
        </p:spPr>
        <p:txBody>
          <a:bodyPr vert="horz" wrap="square" lIns="89855" tIns="44928" rIns="89855" bIns="44928" numCol="1" anchor="t" anchorCtr="0" compatLnSpc="1"/>
          <a:lstStyle/>
          <a:p>
            <a:endParaRPr lang="en-US" sz="1600" dirty="0">
              <a:latin typeface="微软雅黑" panose="020B0503020204020204" pitchFamily="34" charset="-122"/>
            </a:endParaRPr>
          </a:p>
        </p:txBody>
      </p:sp>
      <p:sp>
        <p:nvSpPr>
          <p:cNvPr id="8" name="Freeform 7"/>
          <p:cNvSpPr/>
          <p:nvPr/>
        </p:nvSpPr>
        <p:spPr bwMode="auto">
          <a:xfrm>
            <a:off x="3224685" y="2419756"/>
            <a:ext cx="1285525" cy="1301204"/>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tx1">
              <a:lumMod val="85000"/>
              <a:lumOff val="15000"/>
            </a:schemeClr>
          </a:solidFill>
          <a:ln>
            <a:noFill/>
          </a:ln>
        </p:spPr>
        <p:txBody>
          <a:bodyPr vert="horz" wrap="square" lIns="67391" tIns="33696" rIns="67391" bIns="33696" numCol="1" anchor="t" anchorCtr="0" compatLnSpc="1"/>
          <a:lstStyle/>
          <a:p>
            <a:endParaRPr lang="en-US" sz="1600" dirty="0">
              <a:latin typeface="微软雅黑" panose="020B0503020204020204" pitchFamily="34" charset="-122"/>
            </a:endParaRPr>
          </a:p>
        </p:txBody>
      </p:sp>
      <p:sp>
        <p:nvSpPr>
          <p:cNvPr id="9" name="Freeform 8"/>
          <p:cNvSpPr/>
          <p:nvPr/>
        </p:nvSpPr>
        <p:spPr bwMode="auto">
          <a:xfrm>
            <a:off x="4346285" y="2640203"/>
            <a:ext cx="1309971" cy="1202432"/>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chemeClr val="tx1">
              <a:lumMod val="50000"/>
              <a:lumOff val="50000"/>
            </a:schemeClr>
          </a:solidFill>
          <a:ln>
            <a:noFill/>
          </a:ln>
        </p:spPr>
        <p:txBody>
          <a:bodyPr vert="horz" wrap="square" lIns="89855" tIns="44928" rIns="89855" bIns="44928" numCol="1" anchor="t" anchorCtr="0" compatLnSpc="1"/>
          <a:lstStyle/>
          <a:p>
            <a:endParaRPr lang="en-US" sz="1600" dirty="0">
              <a:latin typeface="微软雅黑" panose="020B0503020204020204" pitchFamily="34" charset="-122"/>
            </a:endParaRPr>
          </a:p>
        </p:txBody>
      </p:sp>
      <p:sp>
        <p:nvSpPr>
          <p:cNvPr id="10" name="Text Box 6"/>
          <p:cNvSpPr txBox="1">
            <a:spLocks noChangeArrowheads="1"/>
          </p:cNvSpPr>
          <p:nvPr/>
        </p:nvSpPr>
        <p:spPr bwMode="auto">
          <a:xfrm>
            <a:off x="3617353" y="1645357"/>
            <a:ext cx="330061" cy="5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dirty="0">
                <a:solidFill>
                  <a:schemeClr val="bg1"/>
                </a:solidFill>
                <a:latin typeface="Fira Sans Medium Italic" panose="00000600000000000000" pitchFamily="50" charset="0"/>
                <a:ea typeface="Fira Sans Medium Italic" panose="00000600000000000000" pitchFamily="50" charset="0"/>
              </a:rPr>
              <a:t>S</a:t>
            </a:r>
            <a:endParaRPr lang="en-US" altLang="zh-CN" sz="3200" dirty="0">
              <a:solidFill>
                <a:schemeClr val="bg1"/>
              </a:solidFill>
              <a:latin typeface="Fira Sans Medium Italic" panose="00000600000000000000" pitchFamily="50" charset="0"/>
              <a:ea typeface="Fira Sans Medium Italic" panose="00000600000000000000" pitchFamily="50" charset="0"/>
            </a:endParaRPr>
          </a:p>
        </p:txBody>
      </p:sp>
      <p:sp>
        <p:nvSpPr>
          <p:cNvPr id="11" name="Text Box 6"/>
          <p:cNvSpPr txBox="1">
            <a:spLocks noChangeArrowheads="1"/>
          </p:cNvSpPr>
          <p:nvPr/>
        </p:nvSpPr>
        <p:spPr bwMode="auto">
          <a:xfrm>
            <a:off x="4942374" y="1645357"/>
            <a:ext cx="507995" cy="5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dirty="0">
                <a:solidFill>
                  <a:schemeClr val="bg1"/>
                </a:solidFill>
                <a:latin typeface="Fira Sans Medium Italic" panose="00000600000000000000" pitchFamily="50" charset="0"/>
                <a:ea typeface="Fira Sans Medium Italic" panose="00000600000000000000" pitchFamily="50" charset="0"/>
              </a:rPr>
              <a:t>W</a:t>
            </a:r>
            <a:endParaRPr lang="en-US" altLang="zh-CN" sz="3200" dirty="0">
              <a:solidFill>
                <a:schemeClr val="bg1"/>
              </a:solidFill>
              <a:latin typeface="Fira Sans Medium Italic" panose="00000600000000000000" pitchFamily="50" charset="0"/>
              <a:ea typeface="Fira Sans Medium Italic" panose="00000600000000000000" pitchFamily="50" charset="0"/>
            </a:endParaRPr>
          </a:p>
        </p:txBody>
      </p:sp>
      <p:sp>
        <p:nvSpPr>
          <p:cNvPr id="12" name="Text Box 6"/>
          <p:cNvSpPr txBox="1">
            <a:spLocks noChangeArrowheads="1"/>
          </p:cNvSpPr>
          <p:nvPr/>
        </p:nvSpPr>
        <p:spPr bwMode="auto">
          <a:xfrm>
            <a:off x="5004582" y="2949424"/>
            <a:ext cx="413418" cy="5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dirty="0">
                <a:solidFill>
                  <a:schemeClr val="bg1"/>
                </a:solidFill>
                <a:latin typeface="Fira Sans Medium Italic" panose="00000600000000000000" pitchFamily="50" charset="0"/>
                <a:ea typeface="Fira Sans Medium Italic" panose="00000600000000000000" pitchFamily="50" charset="0"/>
              </a:rPr>
              <a:t>O</a:t>
            </a:r>
            <a:endParaRPr lang="en-US" altLang="zh-CN" sz="3200" dirty="0">
              <a:solidFill>
                <a:schemeClr val="bg1"/>
              </a:solidFill>
              <a:latin typeface="Fira Sans Medium Italic" panose="00000600000000000000" pitchFamily="50" charset="0"/>
              <a:ea typeface="Fira Sans Medium Italic" panose="00000600000000000000" pitchFamily="50" charset="0"/>
            </a:endParaRPr>
          </a:p>
        </p:txBody>
      </p:sp>
      <p:sp>
        <p:nvSpPr>
          <p:cNvPr id="13" name="Text Box 6"/>
          <p:cNvSpPr txBox="1">
            <a:spLocks noChangeArrowheads="1"/>
          </p:cNvSpPr>
          <p:nvPr/>
        </p:nvSpPr>
        <p:spPr bwMode="auto">
          <a:xfrm>
            <a:off x="3615645" y="2949424"/>
            <a:ext cx="339680" cy="5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dirty="0">
                <a:solidFill>
                  <a:schemeClr val="bg1"/>
                </a:solidFill>
                <a:latin typeface="Fira Sans Medium Italic" panose="00000600000000000000" pitchFamily="50" charset="0"/>
                <a:ea typeface="Fira Sans Medium Italic" panose="00000600000000000000" pitchFamily="50" charset="0"/>
              </a:rPr>
              <a:t>T</a:t>
            </a:r>
            <a:endParaRPr lang="en-US" altLang="zh-CN" sz="3200" dirty="0">
              <a:solidFill>
                <a:schemeClr val="bg1"/>
              </a:solidFill>
              <a:latin typeface="Fira Sans Medium Italic" panose="00000600000000000000" pitchFamily="50" charset="0"/>
              <a:ea typeface="Fira Sans Medium Italic" panose="00000600000000000000" pitchFamily="50" charset="0"/>
            </a:endParaRPr>
          </a:p>
        </p:txBody>
      </p:sp>
      <p:sp>
        <p:nvSpPr>
          <p:cNvPr id="14" name="Oval 94"/>
          <p:cNvSpPr/>
          <p:nvPr/>
        </p:nvSpPr>
        <p:spPr>
          <a:xfrm flipH="1">
            <a:off x="2664877" y="1390280"/>
            <a:ext cx="350592" cy="34901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200" dirty="0">
              <a:solidFill>
                <a:schemeClr val="bg1"/>
              </a:solidFill>
              <a:latin typeface="微软雅黑" panose="020B0503020204020204" pitchFamily="34" charset="-122"/>
            </a:endParaRPr>
          </a:p>
        </p:txBody>
      </p:sp>
      <p:sp>
        <p:nvSpPr>
          <p:cNvPr id="15" name="Freeform 2"/>
          <p:cNvSpPr>
            <a:spLocks noChangeArrowheads="1"/>
          </p:cNvSpPr>
          <p:nvPr/>
        </p:nvSpPr>
        <p:spPr bwMode="auto">
          <a:xfrm>
            <a:off x="2738380" y="1459149"/>
            <a:ext cx="209853" cy="208908"/>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67391" tIns="33696" rIns="67391" bIns="33696" anchor="ctr"/>
          <a:lstStyle/>
          <a:p>
            <a:endParaRPr lang="en-US" dirty="0">
              <a:latin typeface="微软雅黑" panose="020B0503020204020204" pitchFamily="34" charset="-122"/>
            </a:endParaRPr>
          </a:p>
        </p:txBody>
      </p:sp>
      <p:sp>
        <p:nvSpPr>
          <p:cNvPr id="16" name="Oval 37"/>
          <p:cNvSpPr/>
          <p:nvPr/>
        </p:nvSpPr>
        <p:spPr>
          <a:xfrm>
            <a:off x="5973513" y="1390280"/>
            <a:ext cx="350592" cy="349012"/>
          </a:xfrm>
          <a:prstGeom prst="ellipse">
            <a:avLst/>
          </a:prstGeom>
          <a:solidFill>
            <a:schemeClr val="tx1">
              <a:lumMod val="85000"/>
              <a:lumOff val="15000"/>
            </a:schemeClr>
          </a:solidFill>
          <a:ln>
            <a:noFill/>
          </a:ln>
        </p:spPr>
        <p:txBody>
          <a:bodyPr vert="horz" wrap="square" lIns="67391" tIns="33696" rIns="67391" bIns="33696" numCol="1" anchor="t" anchorCtr="0" compatLnSpc="1"/>
          <a:lstStyle/>
          <a:p>
            <a:endParaRPr lang="en-US" sz="1600" dirty="0">
              <a:solidFill>
                <a:schemeClr val="tx1"/>
              </a:solidFill>
              <a:latin typeface="微软雅黑" panose="020B0503020204020204" pitchFamily="34" charset="-122"/>
            </a:endParaRPr>
          </a:p>
        </p:txBody>
      </p:sp>
      <p:sp>
        <p:nvSpPr>
          <p:cNvPr id="17" name="Freeform 3"/>
          <p:cNvSpPr>
            <a:spLocks noChangeArrowheads="1"/>
          </p:cNvSpPr>
          <p:nvPr/>
        </p:nvSpPr>
        <p:spPr bwMode="auto">
          <a:xfrm>
            <a:off x="6041065" y="1485488"/>
            <a:ext cx="209217" cy="159869"/>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lIns="67391" tIns="33696" rIns="67391" bIns="33696" anchor="ctr"/>
          <a:lstStyle/>
          <a:p>
            <a:endParaRPr lang="en-US" sz="1600" dirty="0">
              <a:latin typeface="微软雅黑" panose="020B0503020204020204" pitchFamily="34" charset="-122"/>
            </a:endParaRPr>
          </a:p>
        </p:txBody>
      </p:sp>
      <p:sp>
        <p:nvSpPr>
          <p:cNvPr id="18" name="Oval 209"/>
          <p:cNvSpPr/>
          <p:nvPr/>
        </p:nvSpPr>
        <p:spPr>
          <a:xfrm flipV="1">
            <a:off x="5985656" y="3397482"/>
            <a:ext cx="350592" cy="34901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100" dirty="0">
              <a:solidFill>
                <a:schemeClr val="bg1"/>
              </a:solidFill>
              <a:latin typeface="微软雅黑" panose="020B0503020204020204" pitchFamily="34" charset="-122"/>
            </a:endParaRPr>
          </a:p>
        </p:txBody>
      </p:sp>
      <p:sp>
        <p:nvSpPr>
          <p:cNvPr id="19" name="Freeform 71"/>
          <p:cNvSpPr>
            <a:spLocks noEditPoints="1"/>
          </p:cNvSpPr>
          <p:nvPr/>
        </p:nvSpPr>
        <p:spPr bwMode="auto">
          <a:xfrm>
            <a:off x="6100640" y="3478575"/>
            <a:ext cx="117825" cy="178000"/>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67391" tIns="33696" rIns="67391" bIns="33696" numCol="1" anchor="t" anchorCtr="0" compatLnSpc="1"/>
          <a:lstStyle/>
          <a:p>
            <a:endParaRPr lang="en-US" sz="1600" dirty="0">
              <a:latin typeface="微软雅黑" panose="020B0503020204020204" pitchFamily="34" charset="-122"/>
            </a:endParaRPr>
          </a:p>
        </p:txBody>
      </p:sp>
      <p:sp>
        <p:nvSpPr>
          <p:cNvPr id="20" name="Oval 152"/>
          <p:cNvSpPr/>
          <p:nvPr/>
        </p:nvSpPr>
        <p:spPr>
          <a:xfrm flipH="1" flipV="1">
            <a:off x="2664877" y="3397482"/>
            <a:ext cx="350592" cy="349012"/>
          </a:xfrm>
          <a:prstGeom prst="ellipse">
            <a:avLst/>
          </a:prstGeom>
          <a:solidFill>
            <a:schemeClr val="tx1">
              <a:lumMod val="85000"/>
              <a:lumOff val="15000"/>
            </a:schemeClr>
          </a:solidFill>
          <a:ln>
            <a:noFill/>
          </a:ln>
        </p:spPr>
        <p:txBody>
          <a:bodyPr vert="horz" wrap="square" lIns="67391" tIns="33696" rIns="67391" bIns="33696" numCol="1" anchor="t" anchorCtr="0" compatLnSpc="1"/>
          <a:lstStyle/>
          <a:p>
            <a:endParaRPr lang="en-US" dirty="0">
              <a:solidFill>
                <a:schemeClr val="tx1"/>
              </a:solidFill>
              <a:latin typeface="微软雅黑" panose="020B0503020204020204" pitchFamily="34" charset="-122"/>
            </a:endParaRPr>
          </a:p>
        </p:txBody>
      </p:sp>
      <p:sp>
        <p:nvSpPr>
          <p:cNvPr id="21" name="Shape 227"/>
          <p:cNvSpPr/>
          <p:nvPr/>
        </p:nvSpPr>
        <p:spPr>
          <a:xfrm>
            <a:off x="2742233" y="3469065"/>
            <a:ext cx="190834" cy="202643"/>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28080" tIns="28080" rIns="28080" bIns="28080" numCol="1" anchor="ctr">
            <a:noAutofit/>
          </a:bodyPr>
          <a:lstStyle/>
          <a:p>
            <a:pPr defTabSz="336550">
              <a:defRPr sz="1200">
                <a:solidFill>
                  <a:srgbClr val="000000"/>
                </a:solidFill>
                <a:latin typeface="Helvetica"/>
                <a:ea typeface="Helvetica"/>
                <a:cs typeface="Helvetica"/>
                <a:sym typeface="Helvetica"/>
              </a:defRPr>
            </a:pPr>
          </a:p>
        </p:txBody>
      </p:sp>
      <p:sp>
        <p:nvSpPr>
          <p:cNvPr id="22" name="Text Placeholder 2"/>
          <p:cNvSpPr txBox="1"/>
          <p:nvPr/>
        </p:nvSpPr>
        <p:spPr>
          <a:xfrm>
            <a:off x="6336248" y="1344414"/>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3" name="TextBox 37"/>
          <p:cNvSpPr txBox="1"/>
          <p:nvPr/>
        </p:nvSpPr>
        <p:spPr>
          <a:xfrm>
            <a:off x="6391964" y="1593764"/>
            <a:ext cx="1844066"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4" name="Text Placeholder 2"/>
          <p:cNvSpPr txBox="1"/>
          <p:nvPr/>
        </p:nvSpPr>
        <p:spPr>
          <a:xfrm>
            <a:off x="1159691" y="1344414"/>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5" name="TextBox 24"/>
          <p:cNvSpPr txBox="1"/>
          <p:nvPr/>
        </p:nvSpPr>
        <p:spPr>
          <a:xfrm>
            <a:off x="735092" y="1593764"/>
            <a:ext cx="1851846" cy="276999"/>
          </a:xfrm>
          <a:prstGeom prst="rect">
            <a:avLst/>
          </a:prstGeom>
          <a:noFill/>
        </p:spPr>
        <p:txBody>
          <a:bodyPr wrap="square" lIns="0" tIns="0" rIns="0" bIns="0" rtlCol="0">
            <a:spAutoFit/>
          </a:bodyPr>
          <a:lstStyle/>
          <a:p>
            <a:pPr algn="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6" name="Text Placeholder 2"/>
          <p:cNvSpPr txBox="1"/>
          <p:nvPr/>
        </p:nvSpPr>
        <p:spPr>
          <a:xfrm>
            <a:off x="6336248" y="3348333"/>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7" name="TextBox 37"/>
          <p:cNvSpPr txBox="1"/>
          <p:nvPr/>
        </p:nvSpPr>
        <p:spPr>
          <a:xfrm>
            <a:off x="6391964" y="3597683"/>
            <a:ext cx="1844066"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8" name="Text Placeholder 2"/>
          <p:cNvSpPr txBox="1"/>
          <p:nvPr/>
        </p:nvSpPr>
        <p:spPr>
          <a:xfrm>
            <a:off x="1159691" y="3348333"/>
            <a:ext cx="1486500" cy="19239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9" name="TextBox 43"/>
          <p:cNvSpPr txBox="1"/>
          <p:nvPr/>
        </p:nvSpPr>
        <p:spPr>
          <a:xfrm>
            <a:off x="735092" y="3597683"/>
            <a:ext cx="1851846" cy="276999"/>
          </a:xfrm>
          <a:prstGeom prst="rect">
            <a:avLst/>
          </a:prstGeom>
          <a:noFill/>
        </p:spPr>
        <p:txBody>
          <a:bodyPr wrap="square" lIns="0" tIns="0" rIns="0" bIns="0" rtlCol="0">
            <a:spAutoFit/>
          </a:bodyPr>
          <a:lstStyle/>
          <a:p>
            <a:pPr algn="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0" name="文本框 29"/>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725">
        <p15:prstTrans prst="airplane"/>
      </p:transition>
    </mc:Choice>
    <mc:Fallback>
      <p:transition spd="slow" advTm="47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9"/>
          <p:cNvCxnSpPr/>
          <p:nvPr/>
        </p:nvCxnSpPr>
        <p:spPr>
          <a:xfrm>
            <a:off x="1274379" y="2786463"/>
            <a:ext cx="112514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Oval 3"/>
          <p:cNvSpPr>
            <a:spLocks noChangeAspect="1"/>
          </p:cNvSpPr>
          <p:nvPr/>
        </p:nvSpPr>
        <p:spPr>
          <a:xfrm>
            <a:off x="1296132" y="1512072"/>
            <a:ext cx="1081635" cy="1076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4" name="Freeform 101"/>
          <p:cNvSpPr>
            <a:spLocks noEditPoints="1"/>
          </p:cNvSpPr>
          <p:nvPr/>
        </p:nvSpPr>
        <p:spPr bwMode="auto">
          <a:xfrm>
            <a:off x="1518628" y="1840467"/>
            <a:ext cx="636643" cy="41997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cxnSp>
        <p:nvCxnSpPr>
          <p:cNvPr id="5" name="Straight Connector 16"/>
          <p:cNvCxnSpPr/>
          <p:nvPr/>
        </p:nvCxnSpPr>
        <p:spPr>
          <a:xfrm>
            <a:off x="6545037" y="2786463"/>
            <a:ext cx="112514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2"/>
          <p:cNvCxnSpPr/>
          <p:nvPr/>
        </p:nvCxnSpPr>
        <p:spPr>
          <a:xfrm>
            <a:off x="2992371" y="2786463"/>
            <a:ext cx="112514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28"/>
          <p:cNvCxnSpPr/>
          <p:nvPr/>
        </p:nvCxnSpPr>
        <p:spPr>
          <a:xfrm>
            <a:off x="4768704" y="2786463"/>
            <a:ext cx="112514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Oval 20"/>
          <p:cNvSpPr>
            <a:spLocks noChangeAspect="1"/>
          </p:cNvSpPr>
          <p:nvPr/>
        </p:nvSpPr>
        <p:spPr>
          <a:xfrm>
            <a:off x="3014124" y="1512072"/>
            <a:ext cx="1081635" cy="1076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9" name="Freeform 157"/>
          <p:cNvSpPr>
            <a:spLocks noEditPoints="1"/>
          </p:cNvSpPr>
          <p:nvPr/>
        </p:nvSpPr>
        <p:spPr bwMode="auto">
          <a:xfrm>
            <a:off x="3356529" y="1808548"/>
            <a:ext cx="396825" cy="483809"/>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10" name="Oval 26"/>
          <p:cNvSpPr>
            <a:spLocks noChangeAspect="1"/>
          </p:cNvSpPr>
          <p:nvPr/>
        </p:nvSpPr>
        <p:spPr>
          <a:xfrm>
            <a:off x="4790457" y="1512072"/>
            <a:ext cx="1081635" cy="1076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11" name="Freeform 217"/>
          <p:cNvSpPr>
            <a:spLocks noChangeAspect="1" noEditPoints="1"/>
          </p:cNvSpPr>
          <p:nvPr/>
        </p:nvSpPr>
        <p:spPr bwMode="auto">
          <a:xfrm>
            <a:off x="5064092" y="1850967"/>
            <a:ext cx="534373" cy="398972"/>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12" name="Oval 14"/>
          <p:cNvSpPr>
            <a:spLocks noChangeAspect="1"/>
          </p:cNvSpPr>
          <p:nvPr/>
        </p:nvSpPr>
        <p:spPr>
          <a:xfrm>
            <a:off x="6566790" y="1512072"/>
            <a:ext cx="1081635" cy="1076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800" dirty="0">
              <a:latin typeface="微软雅黑" panose="020B0503020204020204" pitchFamily="34" charset="-122"/>
            </a:endParaRPr>
          </a:p>
        </p:txBody>
      </p:sp>
      <p:sp>
        <p:nvSpPr>
          <p:cNvPr id="13" name="Freeform 52"/>
          <p:cNvSpPr>
            <a:spLocks noEditPoints="1"/>
          </p:cNvSpPr>
          <p:nvPr/>
        </p:nvSpPr>
        <p:spPr bwMode="auto">
          <a:xfrm>
            <a:off x="6890891" y="1818341"/>
            <a:ext cx="433443" cy="464223"/>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14" name="TextBox 87"/>
          <p:cNvSpPr txBox="1"/>
          <p:nvPr/>
        </p:nvSpPr>
        <p:spPr>
          <a:xfrm>
            <a:off x="1346203" y="2998331"/>
            <a:ext cx="923330" cy="184666"/>
          </a:xfrm>
          <a:prstGeom prst="rect">
            <a:avLst/>
          </a:prstGeom>
          <a:noFill/>
        </p:spPr>
        <p:txBody>
          <a:bodyPr wrap="none" lIns="0" tIns="0" rIns="0" bIns="0" rtlCol="0" anchor="t">
            <a:spAutoFit/>
          </a:bodyPr>
          <a:lstStyle/>
          <a:p>
            <a:pPr lvl="0" algn="ctr"/>
            <a:r>
              <a:rPr lang="zh-CN" altLang="en-US" sz="1200" dirty="0">
                <a:solidFill>
                  <a:srgbClr val="262626"/>
                </a:solidFill>
                <a:latin typeface="微软雅黑" panose="020B0503020204020204" pitchFamily="34" charset="-122"/>
                <a:ea typeface="微软雅黑" panose="020B0503020204020204" pitchFamily="34" charset="-122"/>
              </a:rPr>
              <a:t>单击添加标题</a:t>
            </a:r>
            <a:endParaRPr lang="en-US" altLang="zh-CN" sz="1200" dirty="0">
              <a:solidFill>
                <a:srgbClr val="262626"/>
              </a:solidFill>
              <a:latin typeface="Bebas Neue" panose="020B0606020202050201" pitchFamily="34" charset="0"/>
              <a:ea typeface="微软雅黑" panose="020B0503020204020204" pitchFamily="34" charset="-122"/>
            </a:endParaRPr>
          </a:p>
        </p:txBody>
      </p:sp>
      <p:sp>
        <p:nvSpPr>
          <p:cNvPr id="15" name="TextBox 88"/>
          <p:cNvSpPr txBox="1"/>
          <p:nvPr/>
        </p:nvSpPr>
        <p:spPr>
          <a:xfrm>
            <a:off x="1231395" y="3216428"/>
            <a:ext cx="1146372" cy="415498"/>
          </a:xfrm>
          <a:prstGeom prst="rect">
            <a:avLst/>
          </a:prstGeom>
          <a:noFill/>
        </p:spPr>
        <p:txBody>
          <a:bodyPr wrap="square" lIns="0" tIns="0" rIns="0" bIns="0" rtlCol="0" anchor="t">
            <a:spAutoFit/>
          </a:bodyPr>
          <a:lstStyle/>
          <a:p>
            <a:pPr algn="ctr" defTabSz="897890">
              <a:spcBef>
                <a:spcPct val="20000"/>
              </a:spcBef>
              <a:defRPr/>
            </a:pPr>
            <a:r>
              <a:rPr lang="zh-CN" altLang="en-US" sz="900" dirty="0">
                <a:solidFill>
                  <a:srgbClr val="262626"/>
                </a:solidFill>
                <a:latin typeface="微软雅黑" panose="020B0503020204020204" pitchFamily="34" charset="-122"/>
                <a:ea typeface="微软雅黑" panose="020B0503020204020204" pitchFamily="34" charset="-122"/>
              </a:rPr>
              <a:t>单击此处编辑内容，建议您在展示时采用微软雅黑字体</a:t>
            </a:r>
            <a:endParaRPr lang="en-US" sz="900" dirty="0">
              <a:solidFill>
                <a:srgbClr val="262626"/>
              </a:solidFill>
              <a:latin typeface="微软雅黑" panose="020B0503020204020204" pitchFamily="34" charset="-122"/>
              <a:ea typeface="微软雅黑" panose="020B0503020204020204" pitchFamily="34" charset="-122"/>
            </a:endParaRPr>
          </a:p>
        </p:txBody>
      </p:sp>
      <p:sp>
        <p:nvSpPr>
          <p:cNvPr id="16" name="TextBox 87"/>
          <p:cNvSpPr txBox="1"/>
          <p:nvPr/>
        </p:nvSpPr>
        <p:spPr>
          <a:xfrm>
            <a:off x="3074198" y="2998331"/>
            <a:ext cx="923330" cy="184666"/>
          </a:xfrm>
          <a:prstGeom prst="rect">
            <a:avLst/>
          </a:prstGeom>
          <a:noFill/>
        </p:spPr>
        <p:txBody>
          <a:bodyPr wrap="none" lIns="0" tIns="0" rIns="0" bIns="0" rtlCol="0" anchor="t">
            <a:spAutoFit/>
          </a:bodyPr>
          <a:lstStyle/>
          <a:p>
            <a:pPr lvl="0" algn="ctr"/>
            <a:r>
              <a:rPr lang="zh-CN" altLang="en-US" sz="1200" dirty="0">
                <a:solidFill>
                  <a:srgbClr val="262626"/>
                </a:solidFill>
                <a:latin typeface="微软雅黑" panose="020B0503020204020204" pitchFamily="34" charset="-122"/>
                <a:ea typeface="微软雅黑" panose="020B0503020204020204" pitchFamily="34" charset="-122"/>
              </a:rPr>
              <a:t>单击添加标题</a:t>
            </a:r>
            <a:endParaRPr lang="en-US" altLang="zh-CN" sz="1200" dirty="0">
              <a:solidFill>
                <a:srgbClr val="262626"/>
              </a:solidFill>
              <a:latin typeface="Bebas Neue" panose="020B0606020202050201" pitchFamily="34" charset="0"/>
              <a:ea typeface="微软雅黑" panose="020B0503020204020204" pitchFamily="34" charset="-122"/>
            </a:endParaRPr>
          </a:p>
        </p:txBody>
      </p:sp>
      <p:sp>
        <p:nvSpPr>
          <p:cNvPr id="17" name="TextBox 88"/>
          <p:cNvSpPr txBox="1"/>
          <p:nvPr/>
        </p:nvSpPr>
        <p:spPr>
          <a:xfrm>
            <a:off x="2959389" y="3216428"/>
            <a:ext cx="1146372" cy="415498"/>
          </a:xfrm>
          <a:prstGeom prst="rect">
            <a:avLst/>
          </a:prstGeom>
          <a:noFill/>
        </p:spPr>
        <p:txBody>
          <a:bodyPr wrap="square" lIns="0" tIns="0" rIns="0" bIns="0" rtlCol="0" anchor="t">
            <a:spAutoFit/>
          </a:bodyPr>
          <a:lstStyle/>
          <a:p>
            <a:pPr algn="ctr" defTabSz="897890">
              <a:spcBef>
                <a:spcPct val="20000"/>
              </a:spcBef>
              <a:defRPr/>
            </a:pPr>
            <a:r>
              <a:rPr lang="zh-CN" altLang="en-US" sz="900" dirty="0">
                <a:solidFill>
                  <a:srgbClr val="262626"/>
                </a:solidFill>
                <a:latin typeface="微软雅黑" panose="020B0503020204020204" pitchFamily="34" charset="-122"/>
                <a:ea typeface="微软雅黑" panose="020B0503020204020204" pitchFamily="34" charset="-122"/>
              </a:rPr>
              <a:t>单击此处编辑内容，建议您在展示时采用微软雅黑字体</a:t>
            </a:r>
            <a:endParaRPr lang="en-US" sz="900" dirty="0">
              <a:solidFill>
                <a:srgbClr val="262626"/>
              </a:solidFill>
              <a:latin typeface="微软雅黑" panose="020B0503020204020204" pitchFamily="34" charset="-122"/>
              <a:ea typeface="微软雅黑" panose="020B0503020204020204" pitchFamily="34" charset="-122"/>
            </a:endParaRPr>
          </a:p>
        </p:txBody>
      </p:sp>
      <p:sp>
        <p:nvSpPr>
          <p:cNvPr id="18" name="TextBox 87"/>
          <p:cNvSpPr txBox="1"/>
          <p:nvPr/>
        </p:nvSpPr>
        <p:spPr>
          <a:xfrm>
            <a:off x="4883513" y="2998331"/>
            <a:ext cx="923330" cy="184666"/>
          </a:xfrm>
          <a:prstGeom prst="rect">
            <a:avLst/>
          </a:prstGeom>
          <a:noFill/>
        </p:spPr>
        <p:txBody>
          <a:bodyPr wrap="none" lIns="0" tIns="0" rIns="0" bIns="0" rtlCol="0" anchor="t">
            <a:spAutoFit/>
          </a:bodyPr>
          <a:lstStyle/>
          <a:p>
            <a:pPr lvl="0" algn="ctr"/>
            <a:r>
              <a:rPr lang="zh-CN" altLang="en-US" sz="1200" dirty="0">
                <a:solidFill>
                  <a:srgbClr val="262626"/>
                </a:solidFill>
                <a:latin typeface="微软雅黑" panose="020B0503020204020204" pitchFamily="34" charset="-122"/>
                <a:ea typeface="微软雅黑" panose="020B0503020204020204" pitchFamily="34" charset="-122"/>
              </a:rPr>
              <a:t>单击添加标题</a:t>
            </a:r>
            <a:endParaRPr lang="en-US" altLang="zh-CN" sz="1200" dirty="0">
              <a:solidFill>
                <a:srgbClr val="262626"/>
              </a:solidFill>
              <a:latin typeface="Bebas Neue" panose="020B0606020202050201" pitchFamily="34" charset="0"/>
              <a:ea typeface="微软雅黑" panose="020B0503020204020204" pitchFamily="34" charset="-122"/>
            </a:endParaRPr>
          </a:p>
        </p:txBody>
      </p:sp>
      <p:sp>
        <p:nvSpPr>
          <p:cNvPr id="19" name="TextBox 88"/>
          <p:cNvSpPr txBox="1"/>
          <p:nvPr/>
        </p:nvSpPr>
        <p:spPr>
          <a:xfrm>
            <a:off x="4768704" y="3216428"/>
            <a:ext cx="1146372" cy="415498"/>
          </a:xfrm>
          <a:prstGeom prst="rect">
            <a:avLst/>
          </a:prstGeom>
          <a:noFill/>
        </p:spPr>
        <p:txBody>
          <a:bodyPr wrap="square" lIns="0" tIns="0" rIns="0" bIns="0" rtlCol="0" anchor="t">
            <a:spAutoFit/>
          </a:bodyPr>
          <a:lstStyle/>
          <a:p>
            <a:pPr algn="ctr" defTabSz="897890">
              <a:spcBef>
                <a:spcPct val="20000"/>
              </a:spcBef>
              <a:defRPr/>
            </a:pPr>
            <a:r>
              <a:rPr lang="zh-CN" altLang="en-US" sz="900" dirty="0">
                <a:solidFill>
                  <a:srgbClr val="262626"/>
                </a:solidFill>
                <a:latin typeface="微软雅黑" panose="020B0503020204020204" pitchFamily="34" charset="-122"/>
                <a:ea typeface="微软雅黑" panose="020B0503020204020204" pitchFamily="34" charset="-122"/>
              </a:rPr>
              <a:t>单击此处编辑内容，建议您在展示时采用微软雅黑字体</a:t>
            </a:r>
            <a:endParaRPr lang="en-US" sz="900" dirty="0">
              <a:solidFill>
                <a:srgbClr val="262626"/>
              </a:solidFill>
              <a:latin typeface="微软雅黑" panose="020B0503020204020204" pitchFamily="34" charset="-122"/>
              <a:ea typeface="微软雅黑" panose="020B0503020204020204" pitchFamily="34" charset="-122"/>
            </a:endParaRPr>
          </a:p>
        </p:txBody>
      </p:sp>
      <p:sp>
        <p:nvSpPr>
          <p:cNvPr id="20" name="TextBox 87"/>
          <p:cNvSpPr txBox="1"/>
          <p:nvPr/>
        </p:nvSpPr>
        <p:spPr>
          <a:xfrm>
            <a:off x="6681599" y="2998331"/>
            <a:ext cx="923330" cy="184666"/>
          </a:xfrm>
          <a:prstGeom prst="rect">
            <a:avLst/>
          </a:prstGeom>
          <a:noFill/>
        </p:spPr>
        <p:txBody>
          <a:bodyPr wrap="none" lIns="0" tIns="0" rIns="0" bIns="0" rtlCol="0" anchor="t">
            <a:spAutoFit/>
          </a:bodyPr>
          <a:lstStyle/>
          <a:p>
            <a:pPr lvl="0" algn="ctr"/>
            <a:r>
              <a:rPr lang="zh-CN" altLang="en-US" sz="1200" dirty="0">
                <a:solidFill>
                  <a:srgbClr val="262626"/>
                </a:solidFill>
                <a:latin typeface="微软雅黑" panose="020B0503020204020204" pitchFamily="34" charset="-122"/>
                <a:ea typeface="微软雅黑" panose="020B0503020204020204" pitchFamily="34" charset="-122"/>
              </a:rPr>
              <a:t>单击添加标题</a:t>
            </a:r>
            <a:endParaRPr lang="en-US" altLang="zh-CN" sz="1200" dirty="0">
              <a:solidFill>
                <a:srgbClr val="262626"/>
              </a:solidFill>
              <a:latin typeface="Bebas Neue" panose="020B0606020202050201" pitchFamily="34" charset="0"/>
              <a:ea typeface="微软雅黑" panose="020B0503020204020204" pitchFamily="34" charset="-122"/>
            </a:endParaRPr>
          </a:p>
        </p:txBody>
      </p:sp>
      <p:sp>
        <p:nvSpPr>
          <p:cNvPr id="21" name="TextBox 88"/>
          <p:cNvSpPr txBox="1"/>
          <p:nvPr/>
        </p:nvSpPr>
        <p:spPr>
          <a:xfrm>
            <a:off x="6566790" y="3216428"/>
            <a:ext cx="1146372" cy="415498"/>
          </a:xfrm>
          <a:prstGeom prst="rect">
            <a:avLst/>
          </a:prstGeom>
          <a:noFill/>
        </p:spPr>
        <p:txBody>
          <a:bodyPr wrap="square" lIns="0" tIns="0" rIns="0" bIns="0" rtlCol="0" anchor="t">
            <a:spAutoFit/>
          </a:bodyPr>
          <a:lstStyle/>
          <a:p>
            <a:pPr algn="ctr" defTabSz="897890">
              <a:spcBef>
                <a:spcPct val="20000"/>
              </a:spcBef>
              <a:defRPr/>
            </a:pPr>
            <a:r>
              <a:rPr lang="zh-CN" altLang="en-US" sz="900" dirty="0">
                <a:solidFill>
                  <a:srgbClr val="262626"/>
                </a:solidFill>
                <a:latin typeface="微软雅黑" panose="020B0503020204020204" pitchFamily="34" charset="-122"/>
                <a:ea typeface="微软雅黑" panose="020B0503020204020204" pitchFamily="34" charset="-122"/>
              </a:rPr>
              <a:t>单击此处编辑内容，建议您在展示时采用微软雅黑字体</a:t>
            </a:r>
            <a:endParaRPr lang="en-US" sz="900" dirty="0">
              <a:solidFill>
                <a:srgbClr val="26262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1361">
        <p15:prstTrans prst="origami"/>
      </p:transition>
    </mc:Choice>
    <mc:Fallback>
      <p:transition spd="slow" advTm="13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803968" y="518311"/>
            <a:ext cx="3897541" cy="4012176"/>
            <a:chOff x="6506962" y="705229"/>
            <a:chExt cx="5279209" cy="5459086"/>
          </a:xfrm>
        </p:grpSpPr>
        <p:sp>
          <p:nvSpPr>
            <p:cNvPr id="3" name="Freeform 5"/>
            <p:cNvSpPr/>
            <p:nvPr/>
          </p:nvSpPr>
          <p:spPr bwMode="auto">
            <a:xfrm>
              <a:off x="6506962" y="705229"/>
              <a:ext cx="5279209" cy="5459086"/>
            </a:xfrm>
            <a:custGeom>
              <a:avLst/>
              <a:gdLst>
                <a:gd name="connsiteX0" fmla="*/ 3859967 w 5879683"/>
                <a:gd name="connsiteY0" fmla="*/ 0 h 6080019"/>
                <a:gd name="connsiteX1" fmla="*/ 4112189 w 5879683"/>
                <a:gd name="connsiteY1" fmla="*/ 1506708 h 6080019"/>
                <a:gd name="connsiteX2" fmla="*/ 2712241 w 5879683"/>
                <a:gd name="connsiteY2" fmla="*/ 2332968 h 6080019"/>
                <a:gd name="connsiteX3" fmla="*/ 606535 w 5879683"/>
                <a:gd name="connsiteY3" fmla="*/ 4372000 h 6080019"/>
                <a:gd name="connsiteX4" fmla="*/ 1316921 w 5879683"/>
                <a:gd name="connsiteY4" fmla="*/ 5047820 h 6080019"/>
                <a:gd name="connsiteX5" fmla="*/ 4723998 w 5879683"/>
                <a:gd name="connsiteY5" fmla="*/ 5435664 h 6080019"/>
                <a:gd name="connsiteX6" fmla="*/ 4808310 w 5879683"/>
                <a:gd name="connsiteY6" fmla="*/ 5429676 h 6080019"/>
                <a:gd name="connsiteX7" fmla="*/ 4961760 w 5879683"/>
                <a:gd name="connsiteY7" fmla="*/ 5207111 h 6080019"/>
                <a:gd name="connsiteX8" fmla="*/ 5879683 w 5879683"/>
                <a:gd name="connsiteY8" fmla="*/ 5581914 h 6080019"/>
                <a:gd name="connsiteX9" fmla="*/ 4359923 w 5879683"/>
                <a:gd name="connsiteY9" fmla="*/ 6080019 h 6080019"/>
                <a:gd name="connsiteX10" fmla="*/ 4478454 w 5879683"/>
                <a:gd name="connsiteY10" fmla="*/ 5908101 h 6080019"/>
                <a:gd name="connsiteX11" fmla="*/ 4184148 w 5879683"/>
                <a:gd name="connsiteY11" fmla="*/ 5922625 h 6080019"/>
                <a:gd name="connsiteX12" fmla="*/ 1205851 w 5879683"/>
                <a:gd name="connsiteY12" fmla="*/ 5552371 h 6080019"/>
                <a:gd name="connsiteX13" fmla="*/ 625046 w 5879683"/>
                <a:gd name="connsiteY13" fmla="*/ 5223719 h 6080019"/>
                <a:gd name="connsiteX14" fmla="*/ 264068 w 5879683"/>
                <a:gd name="connsiteY14" fmla="*/ 3453163 h 6080019"/>
                <a:gd name="connsiteX15" fmla="*/ 3019998 w 5879683"/>
                <a:gd name="connsiteY15" fmla="*/ 2011259 h 6080019"/>
                <a:gd name="connsiteX16" fmla="*/ 3816002 w 5879683"/>
                <a:gd name="connsiteY16" fmla="*/ 1564570 h 6080019"/>
                <a:gd name="connsiteX17" fmla="*/ 3859967 w 5879683"/>
                <a:gd name="connsiteY17" fmla="*/ 0 h 60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9683" h="6080019">
                  <a:moveTo>
                    <a:pt x="3859967" y="0"/>
                  </a:moveTo>
                  <a:cubicBezTo>
                    <a:pt x="4362097" y="358740"/>
                    <a:pt x="4642087" y="941982"/>
                    <a:pt x="4112189" y="1506708"/>
                  </a:cubicBezTo>
                  <a:cubicBezTo>
                    <a:pt x="3762781" y="1877021"/>
                    <a:pt x="3175034" y="2136239"/>
                    <a:pt x="2712241" y="2332968"/>
                  </a:cubicBezTo>
                  <a:cubicBezTo>
                    <a:pt x="1997227" y="2633847"/>
                    <a:pt x="171510" y="3247176"/>
                    <a:pt x="606535" y="4372000"/>
                  </a:cubicBezTo>
                  <a:cubicBezTo>
                    <a:pt x="729175" y="4686765"/>
                    <a:pt x="1029990" y="4897381"/>
                    <a:pt x="1316921" y="5047820"/>
                  </a:cubicBezTo>
                  <a:cubicBezTo>
                    <a:pt x="2186827" y="5499139"/>
                    <a:pt x="3628218" y="5507004"/>
                    <a:pt x="4723998" y="5435664"/>
                  </a:cubicBezTo>
                  <a:lnTo>
                    <a:pt x="4808310" y="5429676"/>
                  </a:lnTo>
                  <a:lnTo>
                    <a:pt x="4961760" y="5207111"/>
                  </a:lnTo>
                  <a:lnTo>
                    <a:pt x="5879683" y="5581914"/>
                  </a:lnTo>
                  <a:lnTo>
                    <a:pt x="4359923" y="6080019"/>
                  </a:lnTo>
                  <a:lnTo>
                    <a:pt x="4478454" y="5908101"/>
                  </a:lnTo>
                  <a:lnTo>
                    <a:pt x="4184148" y="5922625"/>
                  </a:lnTo>
                  <a:cubicBezTo>
                    <a:pt x="3187544" y="5964741"/>
                    <a:pt x="2102801" y="5947275"/>
                    <a:pt x="1205851" y="5552371"/>
                  </a:cubicBezTo>
                  <a:cubicBezTo>
                    <a:pt x="1002222" y="5462107"/>
                    <a:pt x="807849" y="5353328"/>
                    <a:pt x="625046" y="5223719"/>
                  </a:cubicBezTo>
                  <a:cubicBezTo>
                    <a:pt x="276" y="4774715"/>
                    <a:pt x="-221864" y="4103524"/>
                    <a:pt x="264068" y="3453163"/>
                  </a:cubicBezTo>
                  <a:cubicBezTo>
                    <a:pt x="743058" y="2809745"/>
                    <a:pt x="2263332" y="2351484"/>
                    <a:pt x="3019998" y="2011259"/>
                  </a:cubicBezTo>
                  <a:cubicBezTo>
                    <a:pt x="3293046" y="1888593"/>
                    <a:pt x="3577663" y="1745097"/>
                    <a:pt x="3816002" y="1564570"/>
                  </a:cubicBezTo>
                  <a:cubicBezTo>
                    <a:pt x="4491679" y="1057705"/>
                    <a:pt x="4359783" y="460576"/>
                    <a:pt x="385996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US" dirty="0">
                <a:latin typeface="微软雅黑" panose="020B0503020204020204" pitchFamily="34" charset="-122"/>
                <a:ea typeface="微软雅黑" panose="020B0503020204020204" pitchFamily="34" charset="-122"/>
              </a:endParaRPr>
            </a:p>
          </p:txBody>
        </p:sp>
        <p:sp>
          <p:nvSpPr>
            <p:cNvPr id="4" name="Freeform 6"/>
            <p:cNvSpPr/>
            <p:nvPr/>
          </p:nvSpPr>
          <p:spPr bwMode="auto">
            <a:xfrm>
              <a:off x="6726851" y="793973"/>
              <a:ext cx="4081232" cy="5055161"/>
            </a:xfrm>
            <a:custGeom>
              <a:avLst/>
              <a:gdLst>
                <a:gd name="connsiteX0" fmla="*/ 2256537 w 4545444"/>
                <a:gd name="connsiteY0" fmla="*/ 5459202 h 5630150"/>
                <a:gd name="connsiteX1" fmla="*/ 2494614 w 4545444"/>
                <a:gd name="connsiteY1" fmla="*/ 5490324 h 5630150"/>
                <a:gd name="connsiteX2" fmla="*/ 4501279 w 4545444"/>
                <a:gd name="connsiteY2" fmla="*/ 5522041 h 5630150"/>
                <a:gd name="connsiteX3" fmla="*/ 4545249 w 4545444"/>
                <a:gd name="connsiteY3" fmla="*/ 5561385 h 5630150"/>
                <a:gd name="connsiteX4" fmla="*/ 4505907 w 4545444"/>
                <a:gd name="connsiteY4" fmla="*/ 5607672 h 5630150"/>
                <a:gd name="connsiteX5" fmla="*/ 2419318 w 4545444"/>
                <a:gd name="connsiteY5" fmla="*/ 5557726 h 5630150"/>
                <a:gd name="connsiteX6" fmla="*/ 2235390 w 4545444"/>
                <a:gd name="connsiteY6" fmla="*/ 5531069 h 5630150"/>
                <a:gd name="connsiteX7" fmla="*/ 618660 w 4545444"/>
                <a:gd name="connsiteY7" fmla="*/ 4907146 h 5630150"/>
                <a:gd name="connsiteX8" fmla="*/ 632400 w 4545444"/>
                <a:gd name="connsiteY8" fmla="*/ 4917588 h 5630150"/>
                <a:gd name="connsiteX9" fmla="*/ 1856847 w 4545444"/>
                <a:gd name="connsiteY9" fmla="*/ 5391925 h 5630150"/>
                <a:gd name="connsiteX10" fmla="*/ 2034852 w 4545444"/>
                <a:gd name="connsiteY10" fmla="*/ 5423658 h 5630150"/>
                <a:gd name="connsiteX11" fmla="*/ 2014093 w 4545444"/>
                <a:gd name="connsiteY11" fmla="*/ 5495358 h 5630150"/>
                <a:gd name="connsiteX12" fmla="*/ 1758065 w 4545444"/>
                <a:gd name="connsiteY12" fmla="*/ 5445168 h 5630150"/>
                <a:gd name="connsiteX13" fmla="*/ 623058 w 4545444"/>
                <a:gd name="connsiteY13" fmla="*/ 4995217 h 5630150"/>
                <a:gd name="connsiteX14" fmla="*/ 574601 w 4545444"/>
                <a:gd name="connsiteY14" fmla="*/ 4959683 h 5630150"/>
                <a:gd name="connsiteX15" fmla="*/ 56894 w 4545444"/>
                <a:gd name="connsiteY15" fmla="*/ 3655972 h 5630150"/>
                <a:gd name="connsiteX16" fmla="*/ 114769 w 4545444"/>
                <a:gd name="connsiteY16" fmla="*/ 3681320 h 5630150"/>
                <a:gd name="connsiteX17" fmla="*/ 80108 w 4545444"/>
                <a:gd name="connsiteY17" fmla="*/ 3791413 h 5630150"/>
                <a:gd name="connsiteX18" fmla="*/ 203845 w 4545444"/>
                <a:gd name="connsiteY18" fmla="*/ 4459754 h 5630150"/>
                <a:gd name="connsiteX19" fmla="*/ 432817 w 4545444"/>
                <a:gd name="connsiteY19" fmla="*/ 4753361 h 5630150"/>
                <a:gd name="connsiteX20" fmla="*/ 437043 w 4545444"/>
                <a:gd name="connsiteY20" fmla="*/ 4757128 h 5630150"/>
                <a:gd name="connsiteX21" fmla="*/ 393339 w 4545444"/>
                <a:gd name="connsiteY21" fmla="*/ 4809243 h 5630150"/>
                <a:gd name="connsiteX22" fmla="*/ 316280 w 4545444"/>
                <a:gd name="connsiteY22" fmla="*/ 4730599 h 5630150"/>
                <a:gd name="connsiteX23" fmla="*/ 102021 w 4545444"/>
                <a:gd name="connsiteY23" fmla="*/ 4404210 h 5630150"/>
                <a:gd name="connsiteX24" fmla="*/ 42457 w 4545444"/>
                <a:gd name="connsiteY24" fmla="*/ 3693267 h 5630150"/>
                <a:gd name="connsiteX25" fmla="*/ 929004 w 4545444"/>
                <a:gd name="connsiteY25" fmla="*/ 2786814 h 5630150"/>
                <a:gd name="connsiteX26" fmla="*/ 956746 w 4545444"/>
                <a:gd name="connsiteY26" fmla="*/ 2834023 h 5630150"/>
                <a:gd name="connsiteX27" fmla="*/ 807170 w 4545444"/>
                <a:gd name="connsiteY27" fmla="*/ 2926453 h 5630150"/>
                <a:gd name="connsiteX28" fmla="*/ 289168 w 4545444"/>
                <a:gd name="connsiteY28" fmla="*/ 3374474 h 5630150"/>
                <a:gd name="connsiteX29" fmla="*/ 202845 w 4545444"/>
                <a:gd name="connsiteY29" fmla="*/ 3497409 h 5630150"/>
                <a:gd name="connsiteX30" fmla="*/ 145829 w 4545444"/>
                <a:gd name="connsiteY30" fmla="*/ 3472437 h 5630150"/>
                <a:gd name="connsiteX31" fmla="*/ 199129 w 4545444"/>
                <a:gd name="connsiteY31" fmla="*/ 3391464 h 5630150"/>
                <a:gd name="connsiteX32" fmla="*/ 889422 w 4545444"/>
                <a:gd name="connsiteY32" fmla="*/ 2808754 h 5630150"/>
                <a:gd name="connsiteX33" fmla="*/ 1866690 w 4545444"/>
                <a:gd name="connsiteY33" fmla="*/ 2342652 h 5630150"/>
                <a:gd name="connsiteX34" fmla="*/ 1887488 w 4545444"/>
                <a:gd name="connsiteY34" fmla="*/ 2393291 h 5630150"/>
                <a:gd name="connsiteX35" fmla="*/ 1840098 w 4545444"/>
                <a:gd name="connsiteY35" fmla="*/ 2412028 h 5630150"/>
                <a:gd name="connsiteX36" fmla="*/ 1553013 w 4545444"/>
                <a:gd name="connsiteY36" fmla="*/ 2531900 h 5630150"/>
                <a:gd name="connsiteX37" fmla="*/ 1263822 w 4545444"/>
                <a:gd name="connsiteY37" fmla="*/ 2668275 h 5630150"/>
                <a:gd name="connsiteX38" fmla="*/ 1050436 w 4545444"/>
                <a:gd name="connsiteY38" fmla="*/ 2783374 h 5630150"/>
                <a:gd name="connsiteX39" fmla="*/ 1022313 w 4545444"/>
                <a:gd name="connsiteY39" fmla="*/ 2735091 h 5630150"/>
                <a:gd name="connsiteX40" fmla="*/ 1139549 w 4545444"/>
                <a:gd name="connsiteY40" fmla="*/ 2670106 h 5630150"/>
                <a:gd name="connsiteX41" fmla="*/ 1666136 w 4545444"/>
                <a:gd name="connsiteY41" fmla="*/ 2425016 h 5630150"/>
                <a:gd name="connsiteX42" fmla="*/ 2691412 w 4545444"/>
                <a:gd name="connsiteY42" fmla="*/ 2019045 h 5630150"/>
                <a:gd name="connsiteX43" fmla="*/ 2709493 w 4545444"/>
                <a:gd name="connsiteY43" fmla="*/ 2058447 h 5630150"/>
                <a:gd name="connsiteX44" fmla="*/ 2515802 w 4545444"/>
                <a:gd name="connsiteY44" fmla="*/ 2143103 h 5630150"/>
                <a:gd name="connsiteX45" fmla="*/ 1999688 w 4545444"/>
                <a:gd name="connsiteY45" fmla="*/ 2348928 h 5630150"/>
                <a:gd name="connsiteX46" fmla="*/ 1967235 w 4545444"/>
                <a:gd name="connsiteY46" fmla="*/ 2361760 h 5630150"/>
                <a:gd name="connsiteX47" fmla="*/ 1946919 w 4545444"/>
                <a:gd name="connsiteY47" fmla="*/ 2310047 h 5630150"/>
                <a:gd name="connsiteX48" fmla="*/ 2182498 w 4545444"/>
                <a:gd name="connsiteY48" fmla="*/ 2217829 h 5630150"/>
                <a:gd name="connsiteX49" fmla="*/ 2634236 w 4545444"/>
                <a:gd name="connsiteY49" fmla="*/ 2042495 h 5630150"/>
                <a:gd name="connsiteX50" fmla="*/ 3419929 w 4545444"/>
                <a:gd name="connsiteY50" fmla="*/ 1652893 h 5630150"/>
                <a:gd name="connsiteX51" fmla="*/ 3435936 w 4545444"/>
                <a:gd name="connsiteY51" fmla="*/ 1679865 h 5630150"/>
                <a:gd name="connsiteX52" fmla="*/ 3366230 w 4545444"/>
                <a:gd name="connsiteY52" fmla="*/ 1725659 h 5630150"/>
                <a:gd name="connsiteX53" fmla="*/ 2868625 w 4545444"/>
                <a:gd name="connsiteY53" fmla="*/ 1988895 h 5630150"/>
                <a:gd name="connsiteX54" fmla="*/ 2779467 w 4545444"/>
                <a:gd name="connsiteY54" fmla="*/ 2027864 h 5630150"/>
                <a:gd name="connsiteX55" fmla="*/ 2761652 w 4545444"/>
                <a:gd name="connsiteY55" fmla="*/ 1989574 h 5630150"/>
                <a:gd name="connsiteX56" fmla="*/ 2818870 w 4545444"/>
                <a:gd name="connsiteY56" fmla="*/ 1964884 h 5630150"/>
                <a:gd name="connsiteX57" fmla="*/ 3218283 w 4545444"/>
                <a:gd name="connsiteY57" fmla="*/ 1771311 h 5630150"/>
                <a:gd name="connsiteX58" fmla="*/ 3856693 w 4545444"/>
                <a:gd name="connsiteY58" fmla="*/ 1280930 h 5630150"/>
                <a:gd name="connsiteX59" fmla="*/ 3878857 w 4545444"/>
                <a:gd name="connsiteY59" fmla="*/ 1298486 h 5630150"/>
                <a:gd name="connsiteX60" fmla="*/ 3876698 w 4545444"/>
                <a:gd name="connsiteY60" fmla="*/ 1301552 h 5630150"/>
                <a:gd name="connsiteX61" fmla="*/ 3514716 w 4545444"/>
                <a:gd name="connsiteY61" fmla="*/ 1628110 h 5630150"/>
                <a:gd name="connsiteX62" fmla="*/ 3492103 w 4545444"/>
                <a:gd name="connsiteY62" fmla="*/ 1642966 h 5630150"/>
                <a:gd name="connsiteX63" fmla="*/ 3475028 w 4545444"/>
                <a:gd name="connsiteY63" fmla="*/ 1614196 h 5630150"/>
                <a:gd name="connsiteX64" fmla="*/ 3617263 w 4545444"/>
                <a:gd name="connsiteY64" fmla="*/ 1513296 h 5630150"/>
                <a:gd name="connsiteX65" fmla="*/ 3790149 w 4545444"/>
                <a:gd name="connsiteY65" fmla="*/ 1356801 h 5630150"/>
                <a:gd name="connsiteX66" fmla="*/ 4049529 w 4545444"/>
                <a:gd name="connsiteY66" fmla="*/ 911879 h 5630150"/>
                <a:gd name="connsiteX67" fmla="*/ 4075412 w 4545444"/>
                <a:gd name="connsiteY67" fmla="*/ 916031 h 5630150"/>
                <a:gd name="connsiteX68" fmla="*/ 4071869 w 4545444"/>
                <a:gd name="connsiteY68" fmla="*/ 931641 h 5630150"/>
                <a:gd name="connsiteX69" fmla="*/ 3962076 w 4545444"/>
                <a:gd name="connsiteY69" fmla="*/ 1180319 h 5630150"/>
                <a:gd name="connsiteX70" fmla="*/ 3914053 w 4545444"/>
                <a:gd name="connsiteY70" fmla="*/ 1248509 h 5630150"/>
                <a:gd name="connsiteX71" fmla="*/ 3893587 w 4545444"/>
                <a:gd name="connsiteY71" fmla="*/ 1232095 h 5630150"/>
                <a:gd name="connsiteX72" fmla="*/ 3931196 w 4545444"/>
                <a:gd name="connsiteY72" fmla="*/ 1180211 h 5630150"/>
                <a:gd name="connsiteX73" fmla="*/ 4029829 w 4545444"/>
                <a:gd name="connsiteY73" fmla="*/ 982194 h 5630150"/>
                <a:gd name="connsiteX74" fmla="*/ 4087808 w 4545444"/>
                <a:gd name="connsiteY74" fmla="*/ 593511 h 5630150"/>
                <a:gd name="connsiteX75" fmla="*/ 4093474 w 4545444"/>
                <a:gd name="connsiteY75" fmla="*/ 622281 h 5630150"/>
                <a:gd name="connsiteX76" fmla="*/ 4089935 w 4545444"/>
                <a:gd name="connsiteY76" fmla="*/ 852043 h 5630150"/>
                <a:gd name="connsiteX77" fmla="*/ 4087219 w 4545444"/>
                <a:gd name="connsiteY77" fmla="*/ 864013 h 5630150"/>
                <a:gd name="connsiteX78" fmla="*/ 4061852 w 4545444"/>
                <a:gd name="connsiteY78" fmla="*/ 860755 h 5630150"/>
                <a:gd name="connsiteX79" fmla="*/ 4075471 w 4545444"/>
                <a:gd name="connsiteY79" fmla="*/ 761421 h 5630150"/>
                <a:gd name="connsiteX80" fmla="*/ 4074987 w 4545444"/>
                <a:gd name="connsiteY80" fmla="*/ 646404 h 5630150"/>
                <a:gd name="connsiteX81" fmla="*/ 4067029 w 4545444"/>
                <a:gd name="connsiteY81" fmla="*/ 597339 h 5630150"/>
                <a:gd name="connsiteX82" fmla="*/ 4011395 w 4545444"/>
                <a:gd name="connsiteY82" fmla="*/ 373947 h 5630150"/>
                <a:gd name="connsiteX83" fmla="*/ 4028427 w 4545444"/>
                <a:gd name="connsiteY83" fmla="*/ 404785 h 5630150"/>
                <a:gd name="connsiteX84" fmla="*/ 4078941 w 4545444"/>
                <a:gd name="connsiteY84" fmla="*/ 548501 h 5630150"/>
                <a:gd name="connsiteX85" fmla="*/ 4080499 w 4545444"/>
                <a:gd name="connsiteY85" fmla="*/ 556408 h 5630150"/>
                <a:gd name="connsiteX86" fmla="*/ 4060972 w 4545444"/>
                <a:gd name="connsiteY86" fmla="*/ 560005 h 5630150"/>
                <a:gd name="connsiteX87" fmla="*/ 4057716 w 4545444"/>
                <a:gd name="connsiteY87" fmla="*/ 539931 h 5630150"/>
                <a:gd name="connsiteX88" fmla="*/ 4025964 w 4545444"/>
                <a:gd name="connsiteY88" fmla="*/ 440563 h 5630150"/>
                <a:gd name="connsiteX89" fmla="*/ 3997595 w 4545444"/>
                <a:gd name="connsiteY89" fmla="*/ 380051 h 5630150"/>
                <a:gd name="connsiteX90" fmla="*/ 3901155 w 4545444"/>
                <a:gd name="connsiteY90" fmla="*/ 197856 h 5630150"/>
                <a:gd name="connsiteX91" fmla="*/ 3951662 w 4545444"/>
                <a:gd name="connsiteY91" fmla="*/ 265789 h 5630150"/>
                <a:gd name="connsiteX92" fmla="*/ 3997798 w 4545444"/>
                <a:gd name="connsiteY92" fmla="*/ 349324 h 5630150"/>
                <a:gd name="connsiteX93" fmla="*/ 3985699 w 4545444"/>
                <a:gd name="connsiteY93" fmla="*/ 354676 h 5630150"/>
                <a:gd name="connsiteX94" fmla="*/ 3982036 w 4545444"/>
                <a:gd name="connsiteY94" fmla="*/ 346863 h 5630150"/>
                <a:gd name="connsiteX95" fmla="*/ 3928236 w 4545444"/>
                <a:gd name="connsiteY95" fmla="*/ 257395 h 5630150"/>
                <a:gd name="connsiteX96" fmla="*/ 3891077 w 4545444"/>
                <a:gd name="connsiteY96" fmla="*/ 204911 h 5630150"/>
                <a:gd name="connsiteX97" fmla="*/ 3831079 w 4545444"/>
                <a:gd name="connsiteY97" fmla="*/ 108914 h 5630150"/>
                <a:gd name="connsiteX98" fmla="*/ 3851464 w 4545444"/>
                <a:gd name="connsiteY98" fmla="*/ 131023 h 5630150"/>
                <a:gd name="connsiteX99" fmla="*/ 3891271 w 4545444"/>
                <a:gd name="connsiteY99" fmla="*/ 184563 h 5630150"/>
                <a:gd name="connsiteX100" fmla="*/ 3881402 w 4545444"/>
                <a:gd name="connsiteY100" fmla="*/ 191248 h 5630150"/>
                <a:gd name="connsiteX101" fmla="*/ 3866868 w 4545444"/>
                <a:gd name="connsiteY101" fmla="*/ 170720 h 5630150"/>
                <a:gd name="connsiteX102" fmla="*/ 3823189 w 4545444"/>
                <a:gd name="connsiteY102" fmla="*/ 115974 h 5630150"/>
                <a:gd name="connsiteX103" fmla="*/ 3730658 w 4545444"/>
                <a:gd name="connsiteY103" fmla="*/ 0 h 5630150"/>
                <a:gd name="connsiteX104" fmla="*/ 3822781 w 4545444"/>
                <a:gd name="connsiteY104" fmla="*/ 99914 h 5630150"/>
                <a:gd name="connsiteX105" fmla="*/ 3814969 w 4545444"/>
                <a:gd name="connsiteY105" fmla="*/ 105670 h 563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545444" h="5630150">
                  <a:moveTo>
                    <a:pt x="2256537" y="5459202"/>
                  </a:moveTo>
                  <a:lnTo>
                    <a:pt x="2494614" y="5490324"/>
                  </a:lnTo>
                  <a:cubicBezTo>
                    <a:pt x="3248051" y="5573048"/>
                    <a:pt x="4008214" y="5552417"/>
                    <a:pt x="4501279" y="5522041"/>
                  </a:cubicBezTo>
                  <a:cubicBezTo>
                    <a:pt x="4524421" y="5522041"/>
                    <a:pt x="4542935" y="5538242"/>
                    <a:pt x="4545249" y="5561385"/>
                  </a:cubicBezTo>
                  <a:cubicBezTo>
                    <a:pt x="4547563" y="5584529"/>
                    <a:pt x="4529049" y="5605358"/>
                    <a:pt x="4505907" y="5607672"/>
                  </a:cubicBezTo>
                  <a:cubicBezTo>
                    <a:pt x="3998668" y="5636023"/>
                    <a:pt x="3202626" y="5653742"/>
                    <a:pt x="2419318" y="5557726"/>
                  </a:cubicBezTo>
                  <a:lnTo>
                    <a:pt x="2235390" y="5531069"/>
                  </a:lnTo>
                  <a:close/>
                  <a:moveTo>
                    <a:pt x="618660" y="4907146"/>
                  </a:moveTo>
                  <a:lnTo>
                    <a:pt x="632400" y="4917588"/>
                  </a:lnTo>
                  <a:cubicBezTo>
                    <a:pt x="956939" y="5146045"/>
                    <a:pt x="1389337" y="5295867"/>
                    <a:pt x="1856847" y="5391925"/>
                  </a:cubicBezTo>
                  <a:lnTo>
                    <a:pt x="2034852" y="5423658"/>
                  </a:lnTo>
                  <a:lnTo>
                    <a:pt x="2014093" y="5495358"/>
                  </a:lnTo>
                  <a:lnTo>
                    <a:pt x="1758065" y="5445168"/>
                  </a:lnTo>
                  <a:cubicBezTo>
                    <a:pt x="1328685" y="5348354"/>
                    <a:pt x="931595" y="5204783"/>
                    <a:pt x="623058" y="4995217"/>
                  </a:cubicBezTo>
                  <a:lnTo>
                    <a:pt x="574601" y="4959683"/>
                  </a:lnTo>
                  <a:close/>
                  <a:moveTo>
                    <a:pt x="56894" y="3655972"/>
                  </a:moveTo>
                  <a:lnTo>
                    <a:pt x="114769" y="3681320"/>
                  </a:lnTo>
                  <a:lnTo>
                    <a:pt x="80108" y="3791413"/>
                  </a:lnTo>
                  <a:cubicBezTo>
                    <a:pt x="36211" y="3992545"/>
                    <a:pt x="66151" y="4215012"/>
                    <a:pt x="203845" y="4459754"/>
                  </a:cubicBezTo>
                  <a:cubicBezTo>
                    <a:pt x="264592" y="4567588"/>
                    <a:pt x="341815" y="4665151"/>
                    <a:pt x="432817" y="4753361"/>
                  </a:cubicBezTo>
                  <a:lnTo>
                    <a:pt x="437043" y="4757128"/>
                  </a:lnTo>
                  <a:lnTo>
                    <a:pt x="393339" y="4809243"/>
                  </a:lnTo>
                  <a:lnTo>
                    <a:pt x="316280" y="4730599"/>
                  </a:lnTo>
                  <a:cubicBezTo>
                    <a:pt x="228451" y="4632436"/>
                    <a:pt x="156043" y="4523978"/>
                    <a:pt x="102021" y="4404210"/>
                  </a:cubicBezTo>
                  <a:cubicBezTo>
                    <a:pt x="-16002" y="4141676"/>
                    <a:pt x="-25657" y="3905829"/>
                    <a:pt x="42457" y="3693267"/>
                  </a:cubicBezTo>
                  <a:close/>
                  <a:moveTo>
                    <a:pt x="929004" y="2786814"/>
                  </a:moveTo>
                  <a:lnTo>
                    <a:pt x="956746" y="2834023"/>
                  </a:lnTo>
                  <a:lnTo>
                    <a:pt x="807170" y="2926453"/>
                  </a:lnTo>
                  <a:cubicBezTo>
                    <a:pt x="608715" y="3055790"/>
                    <a:pt x="424743" y="3204817"/>
                    <a:pt x="289168" y="3374474"/>
                  </a:cubicBezTo>
                  <a:lnTo>
                    <a:pt x="202845" y="3497409"/>
                  </a:lnTo>
                  <a:lnTo>
                    <a:pt x="145829" y="3472437"/>
                  </a:lnTo>
                  <a:lnTo>
                    <a:pt x="199129" y="3391464"/>
                  </a:lnTo>
                  <a:cubicBezTo>
                    <a:pt x="360399" y="3169649"/>
                    <a:pt x="606694" y="2977213"/>
                    <a:pt x="889422" y="2808754"/>
                  </a:cubicBezTo>
                  <a:close/>
                  <a:moveTo>
                    <a:pt x="1866690" y="2342652"/>
                  </a:moveTo>
                  <a:lnTo>
                    <a:pt x="1887488" y="2393291"/>
                  </a:lnTo>
                  <a:lnTo>
                    <a:pt x="1840098" y="2412028"/>
                  </a:lnTo>
                  <a:cubicBezTo>
                    <a:pt x="1736774" y="2453321"/>
                    <a:pt x="1640084" y="2493135"/>
                    <a:pt x="1553013" y="2531900"/>
                  </a:cubicBezTo>
                  <a:cubicBezTo>
                    <a:pt x="1462182" y="2572691"/>
                    <a:pt x="1364371" y="2618110"/>
                    <a:pt x="1263822" y="2668275"/>
                  </a:cubicBezTo>
                  <a:lnTo>
                    <a:pt x="1050436" y="2783374"/>
                  </a:lnTo>
                  <a:lnTo>
                    <a:pt x="1022313" y="2735091"/>
                  </a:lnTo>
                  <a:lnTo>
                    <a:pt x="1139549" y="2670106"/>
                  </a:lnTo>
                  <a:cubicBezTo>
                    <a:pt x="1310738" y="2581420"/>
                    <a:pt x="1489289" y="2500060"/>
                    <a:pt x="1666136" y="2425016"/>
                  </a:cubicBezTo>
                  <a:close/>
                  <a:moveTo>
                    <a:pt x="2691412" y="2019045"/>
                  </a:moveTo>
                  <a:lnTo>
                    <a:pt x="2709493" y="2058447"/>
                  </a:lnTo>
                  <a:lnTo>
                    <a:pt x="2515802" y="2143103"/>
                  </a:lnTo>
                  <a:cubicBezTo>
                    <a:pt x="2338903" y="2216486"/>
                    <a:pt x="2163509" y="2284612"/>
                    <a:pt x="1999688" y="2348928"/>
                  </a:cubicBezTo>
                  <a:lnTo>
                    <a:pt x="1967235" y="2361760"/>
                  </a:lnTo>
                  <a:lnTo>
                    <a:pt x="1946919" y="2310047"/>
                  </a:lnTo>
                  <a:lnTo>
                    <a:pt x="2182498" y="2217829"/>
                  </a:lnTo>
                  <a:cubicBezTo>
                    <a:pt x="2346871" y="2154412"/>
                    <a:pt x="2500473" y="2096303"/>
                    <a:pt x="2634236" y="2042495"/>
                  </a:cubicBezTo>
                  <a:close/>
                  <a:moveTo>
                    <a:pt x="3419929" y="1652893"/>
                  </a:moveTo>
                  <a:lnTo>
                    <a:pt x="3435936" y="1679865"/>
                  </a:lnTo>
                  <a:lnTo>
                    <a:pt x="3366230" y="1725659"/>
                  </a:lnTo>
                  <a:cubicBezTo>
                    <a:pt x="3212281" y="1820595"/>
                    <a:pt x="3043056" y="1907857"/>
                    <a:pt x="2868625" y="1988895"/>
                  </a:cubicBezTo>
                  <a:lnTo>
                    <a:pt x="2779467" y="2027864"/>
                  </a:lnTo>
                  <a:lnTo>
                    <a:pt x="2761652" y="1989574"/>
                  </a:lnTo>
                  <a:lnTo>
                    <a:pt x="2818870" y="1964884"/>
                  </a:lnTo>
                  <a:cubicBezTo>
                    <a:pt x="2942679" y="1909918"/>
                    <a:pt x="3080517" y="1845984"/>
                    <a:pt x="3218283" y="1771311"/>
                  </a:cubicBezTo>
                  <a:close/>
                  <a:moveTo>
                    <a:pt x="3856693" y="1280930"/>
                  </a:moveTo>
                  <a:lnTo>
                    <a:pt x="3878857" y="1298486"/>
                  </a:lnTo>
                  <a:lnTo>
                    <a:pt x="3876698" y="1301552"/>
                  </a:lnTo>
                  <a:cubicBezTo>
                    <a:pt x="3781380" y="1419528"/>
                    <a:pt x="3657364" y="1527897"/>
                    <a:pt x="3514716" y="1628110"/>
                  </a:cubicBezTo>
                  <a:lnTo>
                    <a:pt x="3492103" y="1642966"/>
                  </a:lnTo>
                  <a:lnTo>
                    <a:pt x="3475028" y="1614196"/>
                  </a:lnTo>
                  <a:lnTo>
                    <a:pt x="3617263" y="1513296"/>
                  </a:lnTo>
                  <a:cubicBezTo>
                    <a:pt x="3679023" y="1464333"/>
                    <a:pt x="3737239" y="1412242"/>
                    <a:pt x="3790149" y="1356801"/>
                  </a:cubicBezTo>
                  <a:close/>
                  <a:moveTo>
                    <a:pt x="4049529" y="911879"/>
                  </a:moveTo>
                  <a:lnTo>
                    <a:pt x="4075412" y="916031"/>
                  </a:lnTo>
                  <a:lnTo>
                    <a:pt x="4071869" y="931641"/>
                  </a:lnTo>
                  <a:cubicBezTo>
                    <a:pt x="4049346" y="1012031"/>
                    <a:pt x="4013278" y="1094833"/>
                    <a:pt x="3962076" y="1180319"/>
                  </a:cubicBezTo>
                  <a:lnTo>
                    <a:pt x="3914053" y="1248509"/>
                  </a:lnTo>
                  <a:lnTo>
                    <a:pt x="3893587" y="1232095"/>
                  </a:lnTo>
                  <a:lnTo>
                    <a:pt x="3931196" y="1180211"/>
                  </a:lnTo>
                  <a:cubicBezTo>
                    <a:pt x="3971731" y="1117849"/>
                    <a:pt x="4005196" y="1051917"/>
                    <a:pt x="4029829" y="982194"/>
                  </a:cubicBezTo>
                  <a:close/>
                  <a:moveTo>
                    <a:pt x="4087808" y="593511"/>
                  </a:moveTo>
                  <a:lnTo>
                    <a:pt x="4093474" y="622281"/>
                  </a:lnTo>
                  <a:cubicBezTo>
                    <a:pt x="4104254" y="696733"/>
                    <a:pt x="4103603" y="773228"/>
                    <a:pt x="4089935" y="852043"/>
                  </a:cubicBezTo>
                  <a:lnTo>
                    <a:pt x="4087219" y="864013"/>
                  </a:lnTo>
                  <a:lnTo>
                    <a:pt x="4061852" y="860755"/>
                  </a:lnTo>
                  <a:lnTo>
                    <a:pt x="4075471" y="761421"/>
                  </a:lnTo>
                  <a:cubicBezTo>
                    <a:pt x="4078364" y="721499"/>
                    <a:pt x="4078075" y="683239"/>
                    <a:pt x="4074987" y="646404"/>
                  </a:cubicBezTo>
                  <a:lnTo>
                    <a:pt x="4067029" y="597339"/>
                  </a:lnTo>
                  <a:close/>
                  <a:moveTo>
                    <a:pt x="4011395" y="373947"/>
                  </a:moveTo>
                  <a:lnTo>
                    <a:pt x="4028427" y="404785"/>
                  </a:lnTo>
                  <a:cubicBezTo>
                    <a:pt x="4049797" y="451877"/>
                    <a:pt x="4066792" y="499755"/>
                    <a:pt x="4078941" y="548501"/>
                  </a:cubicBezTo>
                  <a:lnTo>
                    <a:pt x="4080499" y="556408"/>
                  </a:lnTo>
                  <a:lnTo>
                    <a:pt x="4060972" y="560005"/>
                  </a:lnTo>
                  <a:lnTo>
                    <a:pt x="4057716" y="539931"/>
                  </a:lnTo>
                  <a:cubicBezTo>
                    <a:pt x="4049418" y="505704"/>
                    <a:pt x="4038706" y="472661"/>
                    <a:pt x="4025964" y="440563"/>
                  </a:cubicBezTo>
                  <a:lnTo>
                    <a:pt x="3997595" y="380051"/>
                  </a:lnTo>
                  <a:close/>
                  <a:moveTo>
                    <a:pt x="3901155" y="197856"/>
                  </a:moveTo>
                  <a:lnTo>
                    <a:pt x="3951662" y="265789"/>
                  </a:lnTo>
                  <a:lnTo>
                    <a:pt x="3997798" y="349324"/>
                  </a:lnTo>
                  <a:lnTo>
                    <a:pt x="3985699" y="354676"/>
                  </a:lnTo>
                  <a:lnTo>
                    <a:pt x="3982036" y="346863"/>
                  </a:lnTo>
                  <a:cubicBezTo>
                    <a:pt x="3965620" y="316415"/>
                    <a:pt x="3947559" y="286672"/>
                    <a:pt x="3928236" y="257395"/>
                  </a:cubicBezTo>
                  <a:lnTo>
                    <a:pt x="3891077" y="204911"/>
                  </a:lnTo>
                  <a:close/>
                  <a:moveTo>
                    <a:pt x="3831079" y="108914"/>
                  </a:moveTo>
                  <a:lnTo>
                    <a:pt x="3851464" y="131023"/>
                  </a:lnTo>
                  <a:lnTo>
                    <a:pt x="3891271" y="184563"/>
                  </a:lnTo>
                  <a:lnTo>
                    <a:pt x="3881402" y="191248"/>
                  </a:lnTo>
                  <a:lnTo>
                    <a:pt x="3866868" y="170720"/>
                  </a:lnTo>
                  <a:lnTo>
                    <a:pt x="3823189" y="115974"/>
                  </a:lnTo>
                  <a:close/>
                  <a:moveTo>
                    <a:pt x="3730658" y="0"/>
                  </a:moveTo>
                  <a:lnTo>
                    <a:pt x="3822781" y="99914"/>
                  </a:lnTo>
                  <a:lnTo>
                    <a:pt x="3814969" y="1056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US" dirty="0">
                <a:latin typeface="微软雅黑" panose="020B0503020204020204" pitchFamily="34" charset="-122"/>
                <a:ea typeface="微软雅黑" panose="020B0503020204020204" pitchFamily="34" charset="-122"/>
              </a:endParaRPr>
            </a:p>
          </p:txBody>
        </p:sp>
        <p:sp>
          <p:nvSpPr>
            <p:cNvPr id="5" name="Freeform 21"/>
            <p:cNvSpPr/>
            <p:nvPr/>
          </p:nvSpPr>
          <p:spPr bwMode="auto">
            <a:xfrm>
              <a:off x="10527058" y="5580009"/>
              <a:ext cx="471838" cy="430541"/>
            </a:xfrm>
            <a:custGeom>
              <a:avLst/>
              <a:gdLst>
                <a:gd name="T0" fmla="*/ 0 w 537"/>
                <a:gd name="T1" fmla="*/ 490 h 490"/>
                <a:gd name="T2" fmla="*/ 339 w 537"/>
                <a:gd name="T3" fmla="*/ 0 h 490"/>
                <a:gd name="T4" fmla="*/ 537 w 537"/>
                <a:gd name="T5" fmla="*/ 130 h 490"/>
                <a:gd name="T6" fmla="*/ 433 w 537"/>
                <a:gd name="T7" fmla="*/ 426 h 490"/>
                <a:gd name="T8" fmla="*/ 0 w 537"/>
                <a:gd name="T9" fmla="*/ 490 h 490"/>
              </a:gdLst>
              <a:ahLst/>
              <a:cxnLst>
                <a:cxn ang="0">
                  <a:pos x="T0" y="T1"/>
                </a:cxn>
                <a:cxn ang="0">
                  <a:pos x="T2" y="T3"/>
                </a:cxn>
                <a:cxn ang="0">
                  <a:pos x="T4" y="T5"/>
                </a:cxn>
                <a:cxn ang="0">
                  <a:pos x="T6" y="T7"/>
                </a:cxn>
                <a:cxn ang="0">
                  <a:pos x="T8" y="T9"/>
                </a:cxn>
              </a:cxnLst>
              <a:rect l="0" t="0" r="r" b="b"/>
              <a:pathLst>
                <a:path w="537" h="490">
                  <a:moveTo>
                    <a:pt x="0" y="490"/>
                  </a:moveTo>
                  <a:lnTo>
                    <a:pt x="339" y="0"/>
                  </a:lnTo>
                  <a:lnTo>
                    <a:pt x="537" y="130"/>
                  </a:lnTo>
                  <a:lnTo>
                    <a:pt x="433" y="426"/>
                  </a:lnTo>
                  <a:lnTo>
                    <a:pt x="0" y="490"/>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6" name="Group 8"/>
          <p:cNvGrpSpPr/>
          <p:nvPr/>
        </p:nvGrpSpPr>
        <p:grpSpPr>
          <a:xfrm>
            <a:off x="6882570" y="788243"/>
            <a:ext cx="159579" cy="137550"/>
            <a:chOff x="9322422" y="1072507"/>
            <a:chExt cx="216149" cy="187154"/>
          </a:xfrm>
        </p:grpSpPr>
        <p:sp>
          <p:nvSpPr>
            <p:cNvPr id="7"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Freeform 25"/>
          <p:cNvSpPr/>
          <p:nvPr/>
        </p:nvSpPr>
        <p:spPr bwMode="auto">
          <a:xfrm>
            <a:off x="6274743" y="1005222"/>
            <a:ext cx="503387" cy="175650"/>
          </a:xfrm>
          <a:custGeom>
            <a:avLst/>
            <a:gdLst>
              <a:gd name="T0" fmla="*/ 250 w 328"/>
              <a:gd name="T1" fmla="*/ 65 h 115"/>
              <a:gd name="T2" fmla="*/ 274 w 328"/>
              <a:gd name="T3" fmla="*/ 115 h 115"/>
              <a:gd name="T4" fmla="*/ 165 w 328"/>
              <a:gd name="T5" fmla="*/ 65 h 115"/>
              <a:gd name="T6" fmla="*/ 24 w 328"/>
              <a:gd name="T7" fmla="*/ 33 h 115"/>
              <a:gd name="T8" fmla="*/ 122 w 328"/>
              <a:gd name="T9" fmla="*/ 0 h 115"/>
              <a:gd name="T10" fmla="*/ 308 w 328"/>
              <a:gd name="T11" fmla="*/ 33 h 115"/>
              <a:gd name="T12" fmla="*/ 250 w 328"/>
              <a:gd name="T13" fmla="*/ 65 h 115"/>
            </a:gdLst>
            <a:ahLst/>
            <a:cxnLst>
              <a:cxn ang="0">
                <a:pos x="T0" y="T1"/>
              </a:cxn>
              <a:cxn ang="0">
                <a:pos x="T2" y="T3"/>
              </a:cxn>
              <a:cxn ang="0">
                <a:pos x="T4" y="T5"/>
              </a:cxn>
              <a:cxn ang="0">
                <a:pos x="T6" y="T7"/>
              </a:cxn>
              <a:cxn ang="0">
                <a:pos x="T8" y="T9"/>
              </a:cxn>
              <a:cxn ang="0">
                <a:pos x="T10" y="T11"/>
              </a:cxn>
              <a:cxn ang="0">
                <a:pos x="T12" y="T13"/>
              </a:cxn>
            </a:cxnLst>
            <a:rect l="0" t="0" r="r" b="b"/>
            <a:pathLst>
              <a:path w="328" h="115">
                <a:moveTo>
                  <a:pt x="250" y="65"/>
                </a:moveTo>
                <a:cubicBezTo>
                  <a:pt x="274" y="115"/>
                  <a:pt x="274" y="115"/>
                  <a:pt x="274" y="115"/>
                </a:cubicBezTo>
                <a:cubicBezTo>
                  <a:pt x="165" y="65"/>
                  <a:pt x="165" y="65"/>
                  <a:pt x="165" y="65"/>
                </a:cubicBezTo>
                <a:cubicBezTo>
                  <a:pt x="102" y="61"/>
                  <a:pt x="44" y="48"/>
                  <a:pt x="24" y="33"/>
                </a:cubicBezTo>
                <a:cubicBezTo>
                  <a:pt x="0" y="15"/>
                  <a:pt x="44" y="0"/>
                  <a:pt x="122" y="0"/>
                </a:cubicBezTo>
                <a:cubicBezTo>
                  <a:pt x="201" y="0"/>
                  <a:pt x="284" y="15"/>
                  <a:pt x="308" y="33"/>
                </a:cubicBezTo>
                <a:cubicBezTo>
                  <a:pt x="328" y="48"/>
                  <a:pt x="302" y="61"/>
                  <a:pt x="250" y="65"/>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1" name="Group 13"/>
          <p:cNvGrpSpPr/>
          <p:nvPr/>
        </p:nvGrpSpPr>
        <p:grpSpPr>
          <a:xfrm>
            <a:off x="6126191" y="1182164"/>
            <a:ext cx="148551" cy="123988"/>
            <a:chOff x="8297910" y="1608487"/>
            <a:chExt cx="201212" cy="168702"/>
          </a:xfrm>
        </p:grpSpPr>
        <p:sp>
          <p:nvSpPr>
            <p:cNvPr id="12" name="Freeform 29"/>
            <p:cNvSpPr/>
            <p:nvPr/>
          </p:nvSpPr>
          <p:spPr bwMode="auto">
            <a:xfrm>
              <a:off x="8297910" y="1725348"/>
              <a:ext cx="201212" cy="51841"/>
            </a:xfrm>
            <a:custGeom>
              <a:avLst/>
              <a:gdLst>
                <a:gd name="T0" fmla="*/ 149 w 229"/>
                <a:gd name="T1" fmla="*/ 31 h 59"/>
                <a:gd name="T2" fmla="*/ 78 w 229"/>
                <a:gd name="T3" fmla="*/ 31 h 59"/>
                <a:gd name="T4" fmla="*/ 78 w 229"/>
                <a:gd name="T5" fmla="*/ 0 h 59"/>
                <a:gd name="T6" fmla="*/ 0 w 229"/>
                <a:gd name="T7" fmla="*/ 0 h 59"/>
                <a:gd name="T8" fmla="*/ 0 w 229"/>
                <a:gd name="T9" fmla="*/ 59 h 59"/>
                <a:gd name="T10" fmla="*/ 229 w 229"/>
                <a:gd name="T11" fmla="*/ 59 h 59"/>
                <a:gd name="T12" fmla="*/ 229 w 229"/>
                <a:gd name="T13" fmla="*/ 0 h 59"/>
                <a:gd name="T14" fmla="*/ 149 w 229"/>
                <a:gd name="T15" fmla="*/ 0 h 59"/>
                <a:gd name="T16" fmla="*/ 149 w 229"/>
                <a:gd name="T1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59">
                  <a:moveTo>
                    <a:pt x="149" y="31"/>
                  </a:moveTo>
                  <a:lnTo>
                    <a:pt x="78" y="31"/>
                  </a:lnTo>
                  <a:lnTo>
                    <a:pt x="78" y="0"/>
                  </a:lnTo>
                  <a:lnTo>
                    <a:pt x="0" y="0"/>
                  </a:lnTo>
                  <a:lnTo>
                    <a:pt x="0" y="59"/>
                  </a:lnTo>
                  <a:lnTo>
                    <a:pt x="229" y="59"/>
                  </a:lnTo>
                  <a:lnTo>
                    <a:pt x="229" y="0"/>
                  </a:lnTo>
                  <a:lnTo>
                    <a:pt x="149" y="0"/>
                  </a:lnTo>
                  <a:lnTo>
                    <a:pt x="149" y="31"/>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30"/>
            <p:cNvSpPr>
              <a:spLocks noChangeArrowheads="1"/>
            </p:cNvSpPr>
            <p:nvPr/>
          </p:nvSpPr>
          <p:spPr bwMode="auto">
            <a:xfrm>
              <a:off x="8378746" y="1725348"/>
              <a:ext cx="37782" cy="16694"/>
            </a:xfrm>
            <a:prstGeom prst="rect">
              <a:avLst/>
            </a:prstGeom>
            <a:solidFill>
              <a:srgbClr val="6C79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Freeform 31"/>
            <p:cNvSpPr>
              <a:spLocks noEditPoints="1"/>
            </p:cNvSpPr>
            <p:nvPr/>
          </p:nvSpPr>
          <p:spPr bwMode="auto">
            <a:xfrm>
              <a:off x="8297910" y="1608487"/>
              <a:ext cx="201212" cy="106317"/>
            </a:xfrm>
            <a:custGeom>
              <a:avLst/>
              <a:gdLst>
                <a:gd name="T0" fmla="*/ 170 w 229"/>
                <a:gd name="T1" fmla="*/ 0 h 121"/>
                <a:gd name="T2" fmla="*/ 114 w 229"/>
                <a:gd name="T3" fmla="*/ 0 h 121"/>
                <a:gd name="T4" fmla="*/ 114 w 229"/>
                <a:gd name="T5" fmla="*/ 19 h 121"/>
                <a:gd name="T6" fmla="*/ 151 w 229"/>
                <a:gd name="T7" fmla="*/ 19 h 121"/>
                <a:gd name="T8" fmla="*/ 151 w 229"/>
                <a:gd name="T9" fmla="*/ 43 h 121"/>
                <a:gd name="T10" fmla="*/ 114 w 229"/>
                <a:gd name="T11" fmla="*/ 43 h 121"/>
                <a:gd name="T12" fmla="*/ 114 w 229"/>
                <a:gd name="T13" fmla="*/ 121 h 121"/>
                <a:gd name="T14" fmla="*/ 149 w 229"/>
                <a:gd name="T15" fmla="*/ 121 h 121"/>
                <a:gd name="T16" fmla="*/ 229 w 229"/>
                <a:gd name="T17" fmla="*/ 121 h 121"/>
                <a:gd name="T18" fmla="*/ 229 w 229"/>
                <a:gd name="T19" fmla="*/ 43 h 121"/>
                <a:gd name="T20" fmla="*/ 170 w 229"/>
                <a:gd name="T21" fmla="*/ 43 h 121"/>
                <a:gd name="T22" fmla="*/ 170 w 229"/>
                <a:gd name="T23" fmla="*/ 0 h 121"/>
                <a:gd name="T24" fmla="*/ 114 w 229"/>
                <a:gd name="T25" fmla="*/ 0 h 121"/>
                <a:gd name="T26" fmla="*/ 57 w 229"/>
                <a:gd name="T27" fmla="*/ 0 h 121"/>
                <a:gd name="T28" fmla="*/ 57 w 229"/>
                <a:gd name="T29" fmla="*/ 43 h 121"/>
                <a:gd name="T30" fmla="*/ 0 w 229"/>
                <a:gd name="T31" fmla="*/ 43 h 121"/>
                <a:gd name="T32" fmla="*/ 0 w 229"/>
                <a:gd name="T33" fmla="*/ 121 h 121"/>
                <a:gd name="T34" fmla="*/ 78 w 229"/>
                <a:gd name="T35" fmla="*/ 121 h 121"/>
                <a:gd name="T36" fmla="*/ 114 w 229"/>
                <a:gd name="T37" fmla="*/ 121 h 121"/>
                <a:gd name="T38" fmla="*/ 114 w 229"/>
                <a:gd name="T39" fmla="*/ 43 h 121"/>
                <a:gd name="T40" fmla="*/ 78 w 229"/>
                <a:gd name="T41" fmla="*/ 43 h 121"/>
                <a:gd name="T42" fmla="*/ 78 w 229"/>
                <a:gd name="T43" fmla="*/ 43 h 121"/>
                <a:gd name="T44" fmla="*/ 78 w 229"/>
                <a:gd name="T45" fmla="*/ 19 h 121"/>
                <a:gd name="T46" fmla="*/ 114 w 229"/>
                <a:gd name="T47" fmla="*/ 19 h 121"/>
                <a:gd name="T48" fmla="*/ 114 w 229"/>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21">
                  <a:moveTo>
                    <a:pt x="170" y="0"/>
                  </a:moveTo>
                  <a:lnTo>
                    <a:pt x="114" y="0"/>
                  </a:lnTo>
                  <a:lnTo>
                    <a:pt x="114" y="19"/>
                  </a:lnTo>
                  <a:lnTo>
                    <a:pt x="151" y="19"/>
                  </a:lnTo>
                  <a:lnTo>
                    <a:pt x="151" y="43"/>
                  </a:lnTo>
                  <a:lnTo>
                    <a:pt x="114" y="43"/>
                  </a:lnTo>
                  <a:lnTo>
                    <a:pt x="114" y="121"/>
                  </a:lnTo>
                  <a:lnTo>
                    <a:pt x="149" y="121"/>
                  </a:lnTo>
                  <a:lnTo>
                    <a:pt x="229" y="121"/>
                  </a:lnTo>
                  <a:lnTo>
                    <a:pt x="229" y="43"/>
                  </a:lnTo>
                  <a:lnTo>
                    <a:pt x="170" y="43"/>
                  </a:lnTo>
                  <a:lnTo>
                    <a:pt x="170" y="0"/>
                  </a:lnTo>
                  <a:close/>
                  <a:moveTo>
                    <a:pt x="114" y="0"/>
                  </a:moveTo>
                  <a:lnTo>
                    <a:pt x="57" y="0"/>
                  </a:lnTo>
                  <a:lnTo>
                    <a:pt x="57" y="43"/>
                  </a:lnTo>
                  <a:lnTo>
                    <a:pt x="0" y="43"/>
                  </a:lnTo>
                  <a:lnTo>
                    <a:pt x="0" y="121"/>
                  </a:lnTo>
                  <a:lnTo>
                    <a:pt x="78" y="121"/>
                  </a:lnTo>
                  <a:lnTo>
                    <a:pt x="114" y="121"/>
                  </a:lnTo>
                  <a:lnTo>
                    <a:pt x="114" y="43"/>
                  </a:lnTo>
                  <a:lnTo>
                    <a:pt x="78" y="43"/>
                  </a:lnTo>
                  <a:lnTo>
                    <a:pt x="78" y="43"/>
                  </a:lnTo>
                  <a:lnTo>
                    <a:pt x="78" y="19"/>
                  </a:lnTo>
                  <a:lnTo>
                    <a:pt x="114" y="19"/>
                  </a:lnTo>
                  <a:lnTo>
                    <a:pt x="114" y="0"/>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5" name="Freeform 32"/>
          <p:cNvSpPr/>
          <p:nvPr/>
        </p:nvSpPr>
        <p:spPr bwMode="auto">
          <a:xfrm>
            <a:off x="5434683" y="1339731"/>
            <a:ext cx="675939" cy="276390"/>
          </a:xfrm>
          <a:custGeom>
            <a:avLst/>
            <a:gdLst>
              <a:gd name="T0" fmla="*/ 333 w 441"/>
              <a:gd name="T1" fmla="*/ 102 h 181"/>
              <a:gd name="T2" fmla="*/ 356 w 441"/>
              <a:gd name="T3" fmla="*/ 181 h 181"/>
              <a:gd name="T4" fmla="*/ 217 w 441"/>
              <a:gd name="T5" fmla="*/ 102 h 181"/>
              <a:gd name="T6" fmla="*/ 30 w 441"/>
              <a:gd name="T7" fmla="*/ 52 h 181"/>
              <a:gd name="T8" fmla="*/ 170 w 441"/>
              <a:gd name="T9" fmla="*/ 0 h 181"/>
              <a:gd name="T10" fmla="*/ 417 w 441"/>
              <a:gd name="T11" fmla="*/ 52 h 181"/>
              <a:gd name="T12" fmla="*/ 333 w 441"/>
              <a:gd name="T13" fmla="*/ 102 h 181"/>
            </a:gdLst>
            <a:ahLst/>
            <a:cxnLst>
              <a:cxn ang="0">
                <a:pos x="T0" y="T1"/>
              </a:cxn>
              <a:cxn ang="0">
                <a:pos x="T2" y="T3"/>
              </a:cxn>
              <a:cxn ang="0">
                <a:pos x="T4" y="T5"/>
              </a:cxn>
              <a:cxn ang="0">
                <a:pos x="T6" y="T7"/>
              </a:cxn>
              <a:cxn ang="0">
                <a:pos x="T8" y="T9"/>
              </a:cxn>
              <a:cxn ang="0">
                <a:pos x="T10" y="T11"/>
              </a:cxn>
              <a:cxn ang="0">
                <a:pos x="T12" y="T13"/>
              </a:cxn>
            </a:cxnLst>
            <a:rect l="0" t="0" r="r" b="b"/>
            <a:pathLst>
              <a:path w="441" h="181">
                <a:moveTo>
                  <a:pt x="333" y="102"/>
                </a:moveTo>
                <a:cubicBezTo>
                  <a:pt x="356" y="181"/>
                  <a:pt x="356" y="181"/>
                  <a:pt x="356" y="181"/>
                </a:cubicBezTo>
                <a:cubicBezTo>
                  <a:pt x="217" y="102"/>
                  <a:pt x="217" y="102"/>
                  <a:pt x="217" y="102"/>
                </a:cubicBezTo>
                <a:cubicBezTo>
                  <a:pt x="132" y="95"/>
                  <a:pt x="54" y="76"/>
                  <a:pt x="30" y="52"/>
                </a:cubicBezTo>
                <a:cubicBezTo>
                  <a:pt x="0" y="23"/>
                  <a:pt x="63" y="0"/>
                  <a:pt x="170" y="0"/>
                </a:cubicBezTo>
                <a:cubicBezTo>
                  <a:pt x="277" y="0"/>
                  <a:pt x="387" y="23"/>
                  <a:pt x="417" y="52"/>
                </a:cubicBezTo>
                <a:cubicBezTo>
                  <a:pt x="441" y="76"/>
                  <a:pt x="405" y="95"/>
                  <a:pt x="333" y="102"/>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Freeform 36"/>
          <p:cNvSpPr/>
          <p:nvPr/>
        </p:nvSpPr>
        <p:spPr bwMode="auto">
          <a:xfrm>
            <a:off x="4500563" y="1855703"/>
            <a:ext cx="810868" cy="311908"/>
          </a:xfrm>
          <a:custGeom>
            <a:avLst/>
            <a:gdLst>
              <a:gd name="T0" fmla="*/ 393 w 529"/>
              <a:gd name="T1" fmla="*/ 116 h 204"/>
              <a:gd name="T2" fmla="*/ 408 w 529"/>
              <a:gd name="T3" fmla="*/ 204 h 204"/>
              <a:gd name="T4" fmla="*/ 251 w 529"/>
              <a:gd name="T5" fmla="*/ 116 h 204"/>
              <a:gd name="T6" fmla="*/ 31 w 529"/>
              <a:gd name="T7" fmla="*/ 59 h 204"/>
              <a:gd name="T8" fmla="*/ 210 w 529"/>
              <a:gd name="T9" fmla="*/ 0 h 204"/>
              <a:gd name="T10" fmla="*/ 503 w 529"/>
              <a:gd name="T11" fmla="*/ 59 h 204"/>
              <a:gd name="T12" fmla="*/ 393 w 529"/>
              <a:gd name="T13" fmla="*/ 116 h 204"/>
            </a:gdLst>
            <a:ahLst/>
            <a:cxnLst>
              <a:cxn ang="0">
                <a:pos x="T0" y="T1"/>
              </a:cxn>
              <a:cxn ang="0">
                <a:pos x="T2" y="T3"/>
              </a:cxn>
              <a:cxn ang="0">
                <a:pos x="T4" y="T5"/>
              </a:cxn>
              <a:cxn ang="0">
                <a:pos x="T6" y="T7"/>
              </a:cxn>
              <a:cxn ang="0">
                <a:pos x="T8" y="T9"/>
              </a:cxn>
              <a:cxn ang="0">
                <a:pos x="T10" y="T11"/>
              </a:cxn>
              <a:cxn ang="0">
                <a:pos x="T12" y="T13"/>
              </a:cxn>
            </a:cxnLst>
            <a:rect l="0" t="0" r="r" b="b"/>
            <a:pathLst>
              <a:path w="529" h="204">
                <a:moveTo>
                  <a:pt x="393" y="116"/>
                </a:moveTo>
                <a:cubicBezTo>
                  <a:pt x="408" y="204"/>
                  <a:pt x="408" y="204"/>
                  <a:pt x="408" y="204"/>
                </a:cubicBezTo>
                <a:cubicBezTo>
                  <a:pt x="251" y="116"/>
                  <a:pt x="251" y="116"/>
                  <a:pt x="251" y="116"/>
                </a:cubicBezTo>
                <a:cubicBezTo>
                  <a:pt x="148" y="108"/>
                  <a:pt x="57" y="86"/>
                  <a:pt x="31" y="59"/>
                </a:cubicBezTo>
                <a:cubicBezTo>
                  <a:pt x="0" y="27"/>
                  <a:pt x="80" y="0"/>
                  <a:pt x="210" y="0"/>
                </a:cubicBezTo>
                <a:cubicBezTo>
                  <a:pt x="340" y="0"/>
                  <a:pt x="472" y="27"/>
                  <a:pt x="503" y="59"/>
                </a:cubicBezTo>
                <a:cubicBezTo>
                  <a:pt x="529" y="86"/>
                  <a:pt x="481" y="108"/>
                  <a:pt x="393" y="116"/>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Freeform 40"/>
          <p:cNvSpPr>
            <a:spLocks noEditPoints="1"/>
          </p:cNvSpPr>
          <p:nvPr/>
        </p:nvSpPr>
        <p:spPr bwMode="auto">
          <a:xfrm>
            <a:off x="5271861" y="1619351"/>
            <a:ext cx="134928" cy="135611"/>
          </a:xfrm>
          <a:custGeom>
            <a:avLst/>
            <a:gdLst>
              <a:gd name="T0" fmla="*/ 66 w 88"/>
              <a:gd name="T1" fmla="*/ 83 h 89"/>
              <a:gd name="T2" fmla="*/ 82 w 88"/>
              <a:gd name="T3" fmla="*/ 67 h 89"/>
              <a:gd name="T4" fmla="*/ 87 w 88"/>
              <a:gd name="T5" fmla="*/ 53 h 89"/>
              <a:gd name="T6" fmla="*/ 87 w 88"/>
              <a:gd name="T7" fmla="*/ 36 h 89"/>
              <a:gd name="T8" fmla="*/ 82 w 88"/>
              <a:gd name="T9" fmla="*/ 22 h 89"/>
              <a:gd name="T10" fmla="*/ 66 w 88"/>
              <a:gd name="T11" fmla="*/ 6 h 89"/>
              <a:gd name="T12" fmla="*/ 60 w 88"/>
              <a:gd name="T13" fmla="*/ 3 h 89"/>
              <a:gd name="T14" fmla="*/ 47 w 88"/>
              <a:gd name="T15" fmla="*/ 0 h 89"/>
              <a:gd name="T16" fmla="*/ 49 w 88"/>
              <a:gd name="T17" fmla="*/ 5 h 89"/>
              <a:gd name="T18" fmla="*/ 54 w 88"/>
              <a:gd name="T19" fmla="*/ 5 h 89"/>
              <a:gd name="T20" fmla="*/ 59 w 88"/>
              <a:gd name="T21" fmla="*/ 6 h 89"/>
              <a:gd name="T22" fmla="*/ 58 w 88"/>
              <a:gd name="T23" fmla="*/ 7 h 89"/>
              <a:gd name="T24" fmla="*/ 51 w 88"/>
              <a:gd name="T25" fmla="*/ 10 h 89"/>
              <a:gd name="T26" fmla="*/ 52 w 88"/>
              <a:gd name="T27" fmla="*/ 14 h 89"/>
              <a:gd name="T28" fmla="*/ 56 w 88"/>
              <a:gd name="T29" fmla="*/ 17 h 89"/>
              <a:gd name="T30" fmla="*/ 62 w 88"/>
              <a:gd name="T31" fmla="*/ 9 h 89"/>
              <a:gd name="T32" fmla="*/ 67 w 88"/>
              <a:gd name="T33" fmla="*/ 10 h 89"/>
              <a:gd name="T34" fmla="*/ 71 w 88"/>
              <a:gd name="T35" fmla="*/ 12 h 89"/>
              <a:gd name="T36" fmla="*/ 73 w 88"/>
              <a:gd name="T37" fmla="*/ 18 h 89"/>
              <a:gd name="T38" fmla="*/ 71 w 88"/>
              <a:gd name="T39" fmla="*/ 21 h 89"/>
              <a:gd name="T40" fmla="*/ 69 w 88"/>
              <a:gd name="T41" fmla="*/ 19 h 89"/>
              <a:gd name="T42" fmla="*/ 63 w 88"/>
              <a:gd name="T43" fmla="*/ 20 h 89"/>
              <a:gd name="T44" fmla="*/ 67 w 88"/>
              <a:gd name="T45" fmla="*/ 22 h 89"/>
              <a:gd name="T46" fmla="*/ 58 w 88"/>
              <a:gd name="T47" fmla="*/ 26 h 89"/>
              <a:gd name="T48" fmla="*/ 53 w 88"/>
              <a:gd name="T49" fmla="*/ 29 h 89"/>
              <a:gd name="T50" fmla="*/ 48 w 88"/>
              <a:gd name="T51" fmla="*/ 34 h 89"/>
              <a:gd name="T52" fmla="*/ 51 w 88"/>
              <a:gd name="T53" fmla="*/ 53 h 89"/>
              <a:gd name="T54" fmla="*/ 56 w 88"/>
              <a:gd name="T55" fmla="*/ 54 h 89"/>
              <a:gd name="T56" fmla="*/ 61 w 88"/>
              <a:gd name="T57" fmla="*/ 56 h 89"/>
              <a:gd name="T58" fmla="*/ 69 w 88"/>
              <a:gd name="T59" fmla="*/ 60 h 89"/>
              <a:gd name="T60" fmla="*/ 73 w 88"/>
              <a:gd name="T61" fmla="*/ 64 h 89"/>
              <a:gd name="T62" fmla="*/ 80 w 88"/>
              <a:gd name="T63" fmla="*/ 67 h 89"/>
              <a:gd name="T64" fmla="*/ 50 w 88"/>
              <a:gd name="T65" fmla="*/ 78 h 89"/>
              <a:gd name="T66" fmla="*/ 0 w 88"/>
              <a:gd name="T67" fmla="*/ 38 h 89"/>
              <a:gd name="T68" fmla="*/ 1 w 88"/>
              <a:gd name="T69" fmla="*/ 56 h 89"/>
              <a:gd name="T70" fmla="*/ 9 w 88"/>
              <a:gd name="T71" fmla="*/ 72 h 89"/>
              <a:gd name="T72" fmla="*/ 28 w 88"/>
              <a:gd name="T73" fmla="*/ 86 h 89"/>
              <a:gd name="T74" fmla="*/ 45 w 88"/>
              <a:gd name="T75" fmla="*/ 71 h 89"/>
              <a:gd name="T76" fmla="*/ 43 w 88"/>
              <a:gd name="T77" fmla="*/ 63 h 89"/>
              <a:gd name="T78" fmla="*/ 45 w 88"/>
              <a:gd name="T79" fmla="*/ 57 h 89"/>
              <a:gd name="T80" fmla="*/ 40 w 88"/>
              <a:gd name="T81" fmla="*/ 55 h 89"/>
              <a:gd name="T82" fmla="*/ 34 w 88"/>
              <a:gd name="T83" fmla="*/ 51 h 89"/>
              <a:gd name="T84" fmla="*/ 25 w 88"/>
              <a:gd name="T85" fmla="*/ 47 h 89"/>
              <a:gd name="T86" fmla="*/ 21 w 88"/>
              <a:gd name="T87" fmla="*/ 40 h 89"/>
              <a:gd name="T88" fmla="*/ 19 w 88"/>
              <a:gd name="T89" fmla="*/ 39 h 89"/>
              <a:gd name="T90" fmla="*/ 19 w 88"/>
              <a:gd name="T91" fmla="*/ 40 h 89"/>
              <a:gd name="T92" fmla="*/ 16 w 88"/>
              <a:gd name="T93" fmla="*/ 33 h 89"/>
              <a:gd name="T94" fmla="*/ 16 w 88"/>
              <a:gd name="T95" fmla="*/ 26 h 89"/>
              <a:gd name="T96" fmla="*/ 19 w 88"/>
              <a:gd name="T97" fmla="*/ 18 h 89"/>
              <a:gd name="T98" fmla="*/ 18 w 88"/>
              <a:gd name="T99" fmla="*/ 13 h 89"/>
              <a:gd name="T100" fmla="*/ 39 w 88"/>
              <a:gd name="T101" fmla="*/ 3 h 89"/>
              <a:gd name="T102" fmla="*/ 47 w 88"/>
              <a:gd name="T103" fmla="*/ 0 h 89"/>
              <a:gd name="T104" fmla="*/ 27 w 88"/>
              <a:gd name="T105" fmla="*/ 3 h 89"/>
              <a:gd name="T106" fmla="*/ 13 w 88"/>
              <a:gd name="T107" fmla="*/ 13 h 89"/>
              <a:gd name="T108" fmla="*/ 3 w 88"/>
              <a:gd name="T109" fmla="*/ 28 h 89"/>
              <a:gd name="T110" fmla="*/ 47 w 88"/>
              <a:gd name="T111" fmla="*/ 56 h 89"/>
              <a:gd name="T112" fmla="*/ 40 w 88"/>
              <a:gd name="T113" fmla="*/ 49 h 89"/>
              <a:gd name="T114" fmla="*/ 39 w 88"/>
              <a:gd name="T115" fmla="*/ 45 h 89"/>
              <a:gd name="T116" fmla="*/ 31 w 88"/>
              <a:gd name="T117" fmla="*/ 46 h 89"/>
              <a:gd name="T118" fmla="*/ 35 w 88"/>
              <a:gd name="T119" fmla="*/ 37 h 89"/>
              <a:gd name="T120" fmla="*/ 43 w 88"/>
              <a:gd name="T121" fmla="*/ 37 h 89"/>
              <a:gd name="T122" fmla="*/ 46 w 88"/>
              <a:gd name="T12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89">
                <a:moveTo>
                  <a:pt x="47" y="89"/>
                </a:moveTo>
                <a:cubicBezTo>
                  <a:pt x="49" y="89"/>
                  <a:pt x="52" y="88"/>
                  <a:pt x="54" y="88"/>
                </a:cubicBezTo>
                <a:cubicBezTo>
                  <a:pt x="55" y="87"/>
                  <a:pt x="57" y="87"/>
                  <a:pt x="58" y="86"/>
                </a:cubicBezTo>
                <a:cubicBezTo>
                  <a:pt x="59" y="86"/>
                  <a:pt x="59" y="86"/>
                  <a:pt x="60" y="86"/>
                </a:cubicBezTo>
                <a:cubicBezTo>
                  <a:pt x="61" y="85"/>
                  <a:pt x="63" y="85"/>
                  <a:pt x="64" y="84"/>
                </a:cubicBezTo>
                <a:cubicBezTo>
                  <a:pt x="65" y="84"/>
                  <a:pt x="65" y="83"/>
                  <a:pt x="66" y="83"/>
                </a:cubicBezTo>
                <a:cubicBezTo>
                  <a:pt x="69" y="81"/>
                  <a:pt x="71" y="79"/>
                  <a:pt x="74" y="77"/>
                </a:cubicBezTo>
                <a:cubicBezTo>
                  <a:pt x="74" y="77"/>
                  <a:pt x="75" y="76"/>
                  <a:pt x="75" y="76"/>
                </a:cubicBezTo>
                <a:cubicBezTo>
                  <a:pt x="76" y="75"/>
                  <a:pt x="76" y="75"/>
                  <a:pt x="77" y="74"/>
                </a:cubicBezTo>
                <a:cubicBezTo>
                  <a:pt x="77" y="73"/>
                  <a:pt x="78" y="73"/>
                  <a:pt x="79" y="72"/>
                </a:cubicBezTo>
                <a:cubicBezTo>
                  <a:pt x="80" y="71"/>
                  <a:pt x="81" y="69"/>
                  <a:pt x="82" y="68"/>
                </a:cubicBezTo>
                <a:cubicBezTo>
                  <a:pt x="82" y="67"/>
                  <a:pt x="82" y="67"/>
                  <a:pt x="82" y="67"/>
                </a:cubicBezTo>
                <a:cubicBezTo>
                  <a:pt x="83" y="66"/>
                  <a:pt x="83" y="65"/>
                  <a:pt x="83" y="65"/>
                </a:cubicBezTo>
                <a:cubicBezTo>
                  <a:pt x="84" y="64"/>
                  <a:pt x="84" y="64"/>
                  <a:pt x="84" y="64"/>
                </a:cubicBezTo>
                <a:cubicBezTo>
                  <a:pt x="84" y="63"/>
                  <a:pt x="84" y="62"/>
                  <a:pt x="85" y="62"/>
                </a:cubicBezTo>
                <a:cubicBezTo>
                  <a:pt x="85" y="61"/>
                  <a:pt x="85" y="60"/>
                  <a:pt x="86" y="60"/>
                </a:cubicBezTo>
                <a:cubicBezTo>
                  <a:pt x="86" y="58"/>
                  <a:pt x="86" y="57"/>
                  <a:pt x="87" y="56"/>
                </a:cubicBezTo>
                <a:cubicBezTo>
                  <a:pt x="87" y="55"/>
                  <a:pt x="87" y="54"/>
                  <a:pt x="87" y="53"/>
                </a:cubicBezTo>
                <a:cubicBezTo>
                  <a:pt x="87" y="53"/>
                  <a:pt x="88" y="52"/>
                  <a:pt x="88" y="51"/>
                </a:cubicBezTo>
                <a:cubicBezTo>
                  <a:pt x="88" y="50"/>
                  <a:pt x="88" y="50"/>
                  <a:pt x="88" y="49"/>
                </a:cubicBezTo>
                <a:cubicBezTo>
                  <a:pt x="88" y="47"/>
                  <a:pt x="88" y="46"/>
                  <a:pt x="88" y="44"/>
                </a:cubicBezTo>
                <a:cubicBezTo>
                  <a:pt x="88" y="43"/>
                  <a:pt x="88" y="41"/>
                  <a:pt x="88" y="40"/>
                </a:cubicBezTo>
                <a:cubicBezTo>
                  <a:pt x="88" y="39"/>
                  <a:pt x="88" y="38"/>
                  <a:pt x="88" y="38"/>
                </a:cubicBezTo>
                <a:cubicBezTo>
                  <a:pt x="88" y="37"/>
                  <a:pt x="87" y="36"/>
                  <a:pt x="87" y="36"/>
                </a:cubicBezTo>
                <a:cubicBezTo>
                  <a:pt x="87" y="35"/>
                  <a:pt x="87" y="34"/>
                  <a:pt x="87" y="33"/>
                </a:cubicBezTo>
                <a:cubicBezTo>
                  <a:pt x="86" y="32"/>
                  <a:pt x="86" y="31"/>
                  <a:pt x="86" y="29"/>
                </a:cubicBezTo>
                <a:cubicBezTo>
                  <a:pt x="85" y="29"/>
                  <a:pt x="85" y="29"/>
                  <a:pt x="85" y="28"/>
                </a:cubicBezTo>
                <a:cubicBezTo>
                  <a:pt x="85" y="27"/>
                  <a:pt x="84" y="26"/>
                  <a:pt x="84" y="25"/>
                </a:cubicBezTo>
                <a:cubicBezTo>
                  <a:pt x="84" y="25"/>
                  <a:pt x="84" y="25"/>
                  <a:pt x="83" y="24"/>
                </a:cubicBezTo>
                <a:cubicBezTo>
                  <a:pt x="83" y="24"/>
                  <a:pt x="83" y="23"/>
                  <a:pt x="82" y="22"/>
                </a:cubicBezTo>
                <a:cubicBezTo>
                  <a:pt x="81" y="21"/>
                  <a:pt x="80" y="19"/>
                  <a:pt x="79" y="17"/>
                </a:cubicBezTo>
                <a:cubicBezTo>
                  <a:pt x="78" y="16"/>
                  <a:pt x="77" y="15"/>
                  <a:pt x="77" y="15"/>
                </a:cubicBezTo>
                <a:cubicBezTo>
                  <a:pt x="76" y="14"/>
                  <a:pt x="76" y="14"/>
                  <a:pt x="75" y="13"/>
                </a:cubicBezTo>
                <a:cubicBezTo>
                  <a:pt x="75" y="13"/>
                  <a:pt x="74" y="12"/>
                  <a:pt x="74" y="12"/>
                </a:cubicBezTo>
                <a:cubicBezTo>
                  <a:pt x="73" y="11"/>
                  <a:pt x="72" y="10"/>
                  <a:pt x="71" y="9"/>
                </a:cubicBezTo>
                <a:cubicBezTo>
                  <a:pt x="69" y="8"/>
                  <a:pt x="68" y="7"/>
                  <a:pt x="66" y="6"/>
                </a:cubicBezTo>
                <a:cubicBezTo>
                  <a:pt x="65" y="6"/>
                  <a:pt x="65" y="5"/>
                  <a:pt x="64" y="5"/>
                </a:cubicBezTo>
                <a:cubicBezTo>
                  <a:pt x="64" y="5"/>
                  <a:pt x="64" y="5"/>
                  <a:pt x="63" y="5"/>
                </a:cubicBezTo>
                <a:cubicBezTo>
                  <a:pt x="63" y="4"/>
                  <a:pt x="63" y="4"/>
                  <a:pt x="62" y="4"/>
                </a:cubicBezTo>
                <a:cubicBezTo>
                  <a:pt x="62" y="4"/>
                  <a:pt x="62" y="4"/>
                  <a:pt x="62" y="4"/>
                </a:cubicBezTo>
                <a:cubicBezTo>
                  <a:pt x="61" y="4"/>
                  <a:pt x="61" y="3"/>
                  <a:pt x="60" y="3"/>
                </a:cubicBezTo>
                <a:cubicBezTo>
                  <a:pt x="60" y="3"/>
                  <a:pt x="60" y="3"/>
                  <a:pt x="60" y="3"/>
                </a:cubicBezTo>
                <a:cubicBezTo>
                  <a:pt x="60" y="3"/>
                  <a:pt x="59" y="3"/>
                  <a:pt x="58" y="3"/>
                </a:cubicBezTo>
                <a:cubicBezTo>
                  <a:pt x="58" y="3"/>
                  <a:pt x="58" y="2"/>
                  <a:pt x="58" y="2"/>
                </a:cubicBezTo>
                <a:cubicBezTo>
                  <a:pt x="57" y="2"/>
                  <a:pt x="55" y="2"/>
                  <a:pt x="54" y="1"/>
                </a:cubicBezTo>
                <a:cubicBezTo>
                  <a:pt x="54" y="1"/>
                  <a:pt x="53" y="1"/>
                  <a:pt x="53" y="1"/>
                </a:cubicBezTo>
                <a:cubicBezTo>
                  <a:pt x="53" y="1"/>
                  <a:pt x="52" y="1"/>
                  <a:pt x="52" y="1"/>
                </a:cubicBezTo>
                <a:cubicBezTo>
                  <a:pt x="50" y="1"/>
                  <a:pt x="49" y="0"/>
                  <a:pt x="47" y="0"/>
                </a:cubicBezTo>
                <a:cubicBezTo>
                  <a:pt x="47" y="3"/>
                  <a:pt x="47" y="3"/>
                  <a:pt x="47" y="3"/>
                </a:cubicBezTo>
                <a:cubicBezTo>
                  <a:pt x="49" y="3"/>
                  <a:pt x="51" y="3"/>
                  <a:pt x="52" y="3"/>
                </a:cubicBezTo>
                <a:cubicBezTo>
                  <a:pt x="52" y="4"/>
                  <a:pt x="52" y="3"/>
                  <a:pt x="51" y="4"/>
                </a:cubicBezTo>
                <a:cubicBezTo>
                  <a:pt x="51" y="4"/>
                  <a:pt x="51" y="4"/>
                  <a:pt x="51" y="4"/>
                </a:cubicBezTo>
                <a:cubicBezTo>
                  <a:pt x="50" y="4"/>
                  <a:pt x="49" y="4"/>
                  <a:pt x="48" y="4"/>
                </a:cubicBezTo>
                <a:cubicBezTo>
                  <a:pt x="48" y="4"/>
                  <a:pt x="49" y="4"/>
                  <a:pt x="49" y="5"/>
                </a:cubicBezTo>
                <a:cubicBezTo>
                  <a:pt x="50" y="5"/>
                  <a:pt x="50" y="5"/>
                  <a:pt x="51" y="5"/>
                </a:cubicBezTo>
                <a:cubicBezTo>
                  <a:pt x="52" y="5"/>
                  <a:pt x="52" y="5"/>
                  <a:pt x="53" y="5"/>
                </a:cubicBezTo>
                <a:cubicBezTo>
                  <a:pt x="53" y="4"/>
                  <a:pt x="53" y="4"/>
                  <a:pt x="53" y="4"/>
                </a:cubicBezTo>
                <a:cubicBezTo>
                  <a:pt x="53" y="4"/>
                  <a:pt x="53" y="4"/>
                  <a:pt x="54" y="4"/>
                </a:cubicBezTo>
                <a:cubicBezTo>
                  <a:pt x="54" y="4"/>
                  <a:pt x="54" y="4"/>
                  <a:pt x="55" y="4"/>
                </a:cubicBezTo>
                <a:cubicBezTo>
                  <a:pt x="55" y="4"/>
                  <a:pt x="54" y="4"/>
                  <a:pt x="54" y="5"/>
                </a:cubicBezTo>
                <a:cubicBezTo>
                  <a:pt x="55" y="5"/>
                  <a:pt x="55" y="5"/>
                  <a:pt x="56" y="4"/>
                </a:cubicBezTo>
                <a:cubicBezTo>
                  <a:pt x="56" y="4"/>
                  <a:pt x="56" y="4"/>
                  <a:pt x="56" y="4"/>
                </a:cubicBezTo>
                <a:cubicBezTo>
                  <a:pt x="57" y="4"/>
                  <a:pt x="57" y="5"/>
                  <a:pt x="58" y="5"/>
                </a:cubicBezTo>
                <a:cubicBezTo>
                  <a:pt x="59" y="5"/>
                  <a:pt x="60" y="6"/>
                  <a:pt x="61" y="6"/>
                </a:cubicBezTo>
                <a:cubicBezTo>
                  <a:pt x="61" y="6"/>
                  <a:pt x="60" y="6"/>
                  <a:pt x="60" y="6"/>
                </a:cubicBezTo>
                <a:cubicBezTo>
                  <a:pt x="60" y="6"/>
                  <a:pt x="60" y="6"/>
                  <a:pt x="59" y="6"/>
                </a:cubicBezTo>
                <a:cubicBezTo>
                  <a:pt x="59" y="6"/>
                  <a:pt x="60" y="7"/>
                  <a:pt x="60" y="7"/>
                </a:cubicBezTo>
                <a:cubicBezTo>
                  <a:pt x="61" y="7"/>
                  <a:pt x="61" y="7"/>
                  <a:pt x="61" y="8"/>
                </a:cubicBezTo>
                <a:cubicBezTo>
                  <a:pt x="61" y="9"/>
                  <a:pt x="60" y="8"/>
                  <a:pt x="60" y="8"/>
                </a:cubicBezTo>
                <a:cubicBezTo>
                  <a:pt x="59" y="8"/>
                  <a:pt x="58" y="9"/>
                  <a:pt x="57" y="8"/>
                </a:cubicBezTo>
                <a:cubicBezTo>
                  <a:pt x="57" y="7"/>
                  <a:pt x="58" y="7"/>
                  <a:pt x="58" y="7"/>
                </a:cubicBezTo>
                <a:cubicBezTo>
                  <a:pt x="58" y="7"/>
                  <a:pt x="58" y="7"/>
                  <a:pt x="58" y="7"/>
                </a:cubicBezTo>
                <a:cubicBezTo>
                  <a:pt x="58" y="7"/>
                  <a:pt x="57" y="7"/>
                  <a:pt x="57" y="7"/>
                </a:cubicBezTo>
                <a:cubicBezTo>
                  <a:pt x="57" y="7"/>
                  <a:pt x="57" y="8"/>
                  <a:pt x="56" y="8"/>
                </a:cubicBezTo>
                <a:cubicBezTo>
                  <a:pt x="56" y="8"/>
                  <a:pt x="56" y="8"/>
                  <a:pt x="55" y="8"/>
                </a:cubicBezTo>
                <a:cubicBezTo>
                  <a:pt x="55" y="8"/>
                  <a:pt x="54" y="8"/>
                  <a:pt x="54" y="9"/>
                </a:cubicBezTo>
                <a:cubicBezTo>
                  <a:pt x="53" y="9"/>
                  <a:pt x="53" y="9"/>
                  <a:pt x="53" y="9"/>
                </a:cubicBezTo>
                <a:cubicBezTo>
                  <a:pt x="52" y="9"/>
                  <a:pt x="52" y="9"/>
                  <a:pt x="51" y="10"/>
                </a:cubicBezTo>
                <a:cubicBezTo>
                  <a:pt x="50" y="10"/>
                  <a:pt x="50" y="10"/>
                  <a:pt x="49" y="11"/>
                </a:cubicBezTo>
                <a:cubicBezTo>
                  <a:pt x="49" y="11"/>
                  <a:pt x="49" y="11"/>
                  <a:pt x="49" y="12"/>
                </a:cubicBezTo>
                <a:cubicBezTo>
                  <a:pt x="49" y="12"/>
                  <a:pt x="49" y="12"/>
                  <a:pt x="49" y="12"/>
                </a:cubicBezTo>
                <a:cubicBezTo>
                  <a:pt x="49" y="13"/>
                  <a:pt x="49" y="13"/>
                  <a:pt x="49" y="13"/>
                </a:cubicBezTo>
                <a:cubicBezTo>
                  <a:pt x="49" y="13"/>
                  <a:pt x="50" y="13"/>
                  <a:pt x="50" y="13"/>
                </a:cubicBezTo>
                <a:cubicBezTo>
                  <a:pt x="51" y="13"/>
                  <a:pt x="51" y="14"/>
                  <a:pt x="52" y="14"/>
                </a:cubicBezTo>
                <a:cubicBezTo>
                  <a:pt x="52" y="14"/>
                  <a:pt x="53" y="15"/>
                  <a:pt x="53" y="15"/>
                </a:cubicBezTo>
                <a:cubicBezTo>
                  <a:pt x="54" y="15"/>
                  <a:pt x="55" y="15"/>
                  <a:pt x="55" y="15"/>
                </a:cubicBezTo>
                <a:cubicBezTo>
                  <a:pt x="55" y="16"/>
                  <a:pt x="54" y="16"/>
                  <a:pt x="54" y="16"/>
                </a:cubicBezTo>
                <a:cubicBezTo>
                  <a:pt x="55" y="17"/>
                  <a:pt x="54" y="17"/>
                  <a:pt x="54" y="17"/>
                </a:cubicBezTo>
                <a:cubicBezTo>
                  <a:pt x="54" y="18"/>
                  <a:pt x="54" y="18"/>
                  <a:pt x="55" y="18"/>
                </a:cubicBezTo>
                <a:cubicBezTo>
                  <a:pt x="55" y="18"/>
                  <a:pt x="56" y="18"/>
                  <a:pt x="56" y="17"/>
                </a:cubicBezTo>
                <a:cubicBezTo>
                  <a:pt x="56" y="17"/>
                  <a:pt x="56" y="16"/>
                  <a:pt x="57" y="15"/>
                </a:cubicBezTo>
                <a:cubicBezTo>
                  <a:pt x="59" y="15"/>
                  <a:pt x="61" y="14"/>
                  <a:pt x="61" y="12"/>
                </a:cubicBezTo>
                <a:cubicBezTo>
                  <a:pt x="61" y="12"/>
                  <a:pt x="61" y="12"/>
                  <a:pt x="61" y="11"/>
                </a:cubicBezTo>
                <a:cubicBezTo>
                  <a:pt x="61" y="11"/>
                  <a:pt x="61" y="11"/>
                  <a:pt x="61" y="10"/>
                </a:cubicBezTo>
                <a:cubicBezTo>
                  <a:pt x="61" y="10"/>
                  <a:pt x="62" y="10"/>
                  <a:pt x="62" y="10"/>
                </a:cubicBezTo>
                <a:cubicBezTo>
                  <a:pt x="62" y="9"/>
                  <a:pt x="62" y="9"/>
                  <a:pt x="62" y="9"/>
                </a:cubicBezTo>
                <a:cubicBezTo>
                  <a:pt x="62" y="9"/>
                  <a:pt x="62" y="9"/>
                  <a:pt x="62" y="9"/>
                </a:cubicBezTo>
                <a:cubicBezTo>
                  <a:pt x="63" y="9"/>
                  <a:pt x="63" y="9"/>
                  <a:pt x="63" y="9"/>
                </a:cubicBezTo>
                <a:cubicBezTo>
                  <a:pt x="63" y="9"/>
                  <a:pt x="64" y="9"/>
                  <a:pt x="64" y="9"/>
                </a:cubicBezTo>
                <a:cubicBezTo>
                  <a:pt x="65" y="9"/>
                  <a:pt x="65" y="9"/>
                  <a:pt x="65" y="9"/>
                </a:cubicBezTo>
                <a:cubicBezTo>
                  <a:pt x="66" y="9"/>
                  <a:pt x="66" y="10"/>
                  <a:pt x="66" y="10"/>
                </a:cubicBezTo>
                <a:cubicBezTo>
                  <a:pt x="66" y="10"/>
                  <a:pt x="67" y="10"/>
                  <a:pt x="67" y="10"/>
                </a:cubicBezTo>
                <a:cubicBezTo>
                  <a:pt x="67" y="11"/>
                  <a:pt x="66" y="11"/>
                  <a:pt x="66" y="11"/>
                </a:cubicBezTo>
                <a:cubicBezTo>
                  <a:pt x="66" y="11"/>
                  <a:pt x="66" y="11"/>
                  <a:pt x="66" y="11"/>
                </a:cubicBezTo>
                <a:cubicBezTo>
                  <a:pt x="66" y="12"/>
                  <a:pt x="67" y="12"/>
                  <a:pt x="67" y="12"/>
                </a:cubicBezTo>
                <a:cubicBezTo>
                  <a:pt x="68" y="12"/>
                  <a:pt x="68" y="12"/>
                  <a:pt x="68" y="12"/>
                </a:cubicBezTo>
                <a:cubicBezTo>
                  <a:pt x="69" y="12"/>
                  <a:pt x="69" y="11"/>
                  <a:pt x="69" y="11"/>
                </a:cubicBezTo>
                <a:cubicBezTo>
                  <a:pt x="70" y="11"/>
                  <a:pt x="70" y="12"/>
                  <a:pt x="71" y="12"/>
                </a:cubicBezTo>
                <a:cubicBezTo>
                  <a:pt x="71" y="12"/>
                  <a:pt x="71" y="13"/>
                  <a:pt x="71" y="13"/>
                </a:cubicBezTo>
                <a:cubicBezTo>
                  <a:pt x="71" y="13"/>
                  <a:pt x="71" y="14"/>
                  <a:pt x="71" y="14"/>
                </a:cubicBezTo>
                <a:cubicBezTo>
                  <a:pt x="71" y="15"/>
                  <a:pt x="72" y="15"/>
                  <a:pt x="72" y="15"/>
                </a:cubicBezTo>
                <a:cubicBezTo>
                  <a:pt x="73" y="15"/>
                  <a:pt x="73" y="16"/>
                  <a:pt x="73" y="16"/>
                </a:cubicBezTo>
                <a:cubicBezTo>
                  <a:pt x="73" y="16"/>
                  <a:pt x="73" y="16"/>
                  <a:pt x="73" y="17"/>
                </a:cubicBezTo>
                <a:cubicBezTo>
                  <a:pt x="73" y="17"/>
                  <a:pt x="73" y="17"/>
                  <a:pt x="73" y="18"/>
                </a:cubicBezTo>
                <a:cubicBezTo>
                  <a:pt x="72" y="19"/>
                  <a:pt x="72" y="19"/>
                  <a:pt x="72" y="19"/>
                </a:cubicBezTo>
                <a:cubicBezTo>
                  <a:pt x="72" y="20"/>
                  <a:pt x="73" y="19"/>
                  <a:pt x="73" y="20"/>
                </a:cubicBezTo>
                <a:cubicBezTo>
                  <a:pt x="74" y="20"/>
                  <a:pt x="73" y="20"/>
                  <a:pt x="73" y="21"/>
                </a:cubicBezTo>
                <a:cubicBezTo>
                  <a:pt x="74" y="21"/>
                  <a:pt x="74" y="22"/>
                  <a:pt x="73" y="22"/>
                </a:cubicBezTo>
                <a:cubicBezTo>
                  <a:pt x="73" y="22"/>
                  <a:pt x="73" y="22"/>
                  <a:pt x="72" y="22"/>
                </a:cubicBezTo>
                <a:cubicBezTo>
                  <a:pt x="72" y="22"/>
                  <a:pt x="72" y="22"/>
                  <a:pt x="71" y="21"/>
                </a:cubicBezTo>
                <a:cubicBezTo>
                  <a:pt x="71" y="21"/>
                  <a:pt x="71" y="21"/>
                  <a:pt x="71" y="21"/>
                </a:cubicBezTo>
                <a:cubicBezTo>
                  <a:pt x="70" y="21"/>
                  <a:pt x="69" y="21"/>
                  <a:pt x="69" y="21"/>
                </a:cubicBezTo>
                <a:cubicBezTo>
                  <a:pt x="70" y="20"/>
                  <a:pt x="70" y="20"/>
                  <a:pt x="71" y="19"/>
                </a:cubicBezTo>
                <a:cubicBezTo>
                  <a:pt x="71" y="19"/>
                  <a:pt x="72" y="19"/>
                  <a:pt x="72" y="18"/>
                </a:cubicBezTo>
                <a:cubicBezTo>
                  <a:pt x="71" y="18"/>
                  <a:pt x="71" y="18"/>
                  <a:pt x="70" y="18"/>
                </a:cubicBezTo>
                <a:cubicBezTo>
                  <a:pt x="70" y="19"/>
                  <a:pt x="69" y="19"/>
                  <a:pt x="69" y="19"/>
                </a:cubicBezTo>
                <a:cubicBezTo>
                  <a:pt x="68" y="19"/>
                  <a:pt x="67" y="19"/>
                  <a:pt x="67" y="19"/>
                </a:cubicBezTo>
                <a:cubicBezTo>
                  <a:pt x="66" y="20"/>
                  <a:pt x="67" y="19"/>
                  <a:pt x="67" y="20"/>
                </a:cubicBezTo>
                <a:cubicBezTo>
                  <a:pt x="67" y="20"/>
                  <a:pt x="67" y="20"/>
                  <a:pt x="66" y="20"/>
                </a:cubicBezTo>
                <a:cubicBezTo>
                  <a:pt x="66" y="20"/>
                  <a:pt x="66" y="19"/>
                  <a:pt x="66" y="19"/>
                </a:cubicBezTo>
                <a:cubicBezTo>
                  <a:pt x="66" y="19"/>
                  <a:pt x="65" y="19"/>
                  <a:pt x="64" y="19"/>
                </a:cubicBezTo>
                <a:cubicBezTo>
                  <a:pt x="64" y="19"/>
                  <a:pt x="64" y="19"/>
                  <a:pt x="63" y="20"/>
                </a:cubicBezTo>
                <a:cubicBezTo>
                  <a:pt x="64" y="20"/>
                  <a:pt x="65" y="20"/>
                  <a:pt x="65" y="20"/>
                </a:cubicBezTo>
                <a:cubicBezTo>
                  <a:pt x="65" y="21"/>
                  <a:pt x="64" y="21"/>
                  <a:pt x="64" y="22"/>
                </a:cubicBezTo>
                <a:cubicBezTo>
                  <a:pt x="64" y="22"/>
                  <a:pt x="65" y="23"/>
                  <a:pt x="65" y="23"/>
                </a:cubicBezTo>
                <a:cubicBezTo>
                  <a:pt x="65" y="23"/>
                  <a:pt x="65" y="23"/>
                  <a:pt x="66" y="23"/>
                </a:cubicBezTo>
                <a:cubicBezTo>
                  <a:pt x="66" y="23"/>
                  <a:pt x="66" y="23"/>
                  <a:pt x="66" y="23"/>
                </a:cubicBezTo>
                <a:cubicBezTo>
                  <a:pt x="67" y="23"/>
                  <a:pt x="67" y="22"/>
                  <a:pt x="67" y="22"/>
                </a:cubicBezTo>
                <a:cubicBezTo>
                  <a:pt x="68" y="23"/>
                  <a:pt x="67" y="23"/>
                  <a:pt x="66" y="23"/>
                </a:cubicBezTo>
                <a:cubicBezTo>
                  <a:pt x="65" y="24"/>
                  <a:pt x="64" y="24"/>
                  <a:pt x="64" y="24"/>
                </a:cubicBezTo>
                <a:cubicBezTo>
                  <a:pt x="64" y="24"/>
                  <a:pt x="62" y="25"/>
                  <a:pt x="62" y="25"/>
                </a:cubicBezTo>
                <a:cubicBezTo>
                  <a:pt x="62" y="24"/>
                  <a:pt x="63" y="24"/>
                  <a:pt x="63" y="24"/>
                </a:cubicBezTo>
                <a:cubicBezTo>
                  <a:pt x="62" y="23"/>
                  <a:pt x="61" y="24"/>
                  <a:pt x="61" y="24"/>
                </a:cubicBezTo>
                <a:cubicBezTo>
                  <a:pt x="60" y="24"/>
                  <a:pt x="58" y="25"/>
                  <a:pt x="58" y="26"/>
                </a:cubicBezTo>
                <a:cubicBezTo>
                  <a:pt x="58" y="26"/>
                  <a:pt x="58" y="26"/>
                  <a:pt x="58" y="27"/>
                </a:cubicBezTo>
                <a:cubicBezTo>
                  <a:pt x="58" y="27"/>
                  <a:pt x="57" y="27"/>
                  <a:pt x="57" y="27"/>
                </a:cubicBezTo>
                <a:cubicBezTo>
                  <a:pt x="56" y="27"/>
                  <a:pt x="56" y="27"/>
                  <a:pt x="56" y="27"/>
                </a:cubicBezTo>
                <a:cubicBezTo>
                  <a:pt x="56" y="27"/>
                  <a:pt x="55" y="27"/>
                  <a:pt x="55" y="27"/>
                </a:cubicBezTo>
                <a:cubicBezTo>
                  <a:pt x="55" y="28"/>
                  <a:pt x="55" y="28"/>
                  <a:pt x="54" y="28"/>
                </a:cubicBezTo>
                <a:cubicBezTo>
                  <a:pt x="54" y="29"/>
                  <a:pt x="54" y="29"/>
                  <a:pt x="53" y="29"/>
                </a:cubicBezTo>
                <a:cubicBezTo>
                  <a:pt x="53" y="29"/>
                  <a:pt x="53" y="30"/>
                  <a:pt x="53" y="30"/>
                </a:cubicBezTo>
                <a:cubicBezTo>
                  <a:pt x="52" y="30"/>
                  <a:pt x="52" y="30"/>
                  <a:pt x="52" y="30"/>
                </a:cubicBezTo>
                <a:cubicBezTo>
                  <a:pt x="52" y="30"/>
                  <a:pt x="52" y="31"/>
                  <a:pt x="52" y="32"/>
                </a:cubicBezTo>
                <a:cubicBezTo>
                  <a:pt x="51" y="32"/>
                  <a:pt x="51" y="33"/>
                  <a:pt x="50" y="33"/>
                </a:cubicBezTo>
                <a:cubicBezTo>
                  <a:pt x="50" y="33"/>
                  <a:pt x="49" y="33"/>
                  <a:pt x="49" y="33"/>
                </a:cubicBezTo>
                <a:cubicBezTo>
                  <a:pt x="48" y="34"/>
                  <a:pt x="48" y="34"/>
                  <a:pt x="48" y="34"/>
                </a:cubicBezTo>
                <a:cubicBezTo>
                  <a:pt x="47" y="34"/>
                  <a:pt x="47" y="35"/>
                  <a:pt x="47" y="35"/>
                </a:cubicBezTo>
                <a:cubicBezTo>
                  <a:pt x="47" y="55"/>
                  <a:pt x="47" y="55"/>
                  <a:pt x="47" y="55"/>
                </a:cubicBezTo>
                <a:cubicBezTo>
                  <a:pt x="47" y="55"/>
                  <a:pt x="47" y="55"/>
                  <a:pt x="48" y="55"/>
                </a:cubicBezTo>
                <a:cubicBezTo>
                  <a:pt x="48" y="54"/>
                  <a:pt x="48" y="54"/>
                  <a:pt x="48" y="54"/>
                </a:cubicBezTo>
                <a:cubicBezTo>
                  <a:pt x="49" y="53"/>
                  <a:pt x="49" y="53"/>
                  <a:pt x="50" y="53"/>
                </a:cubicBezTo>
                <a:cubicBezTo>
                  <a:pt x="50" y="53"/>
                  <a:pt x="50" y="53"/>
                  <a:pt x="51" y="53"/>
                </a:cubicBezTo>
                <a:cubicBezTo>
                  <a:pt x="51" y="53"/>
                  <a:pt x="51" y="52"/>
                  <a:pt x="51" y="52"/>
                </a:cubicBezTo>
                <a:cubicBezTo>
                  <a:pt x="52" y="53"/>
                  <a:pt x="51" y="53"/>
                  <a:pt x="51" y="53"/>
                </a:cubicBezTo>
                <a:cubicBezTo>
                  <a:pt x="52" y="54"/>
                  <a:pt x="52" y="53"/>
                  <a:pt x="53" y="53"/>
                </a:cubicBezTo>
                <a:cubicBezTo>
                  <a:pt x="53" y="53"/>
                  <a:pt x="53" y="53"/>
                  <a:pt x="54" y="53"/>
                </a:cubicBezTo>
                <a:cubicBezTo>
                  <a:pt x="54" y="53"/>
                  <a:pt x="54" y="54"/>
                  <a:pt x="55" y="54"/>
                </a:cubicBezTo>
                <a:cubicBezTo>
                  <a:pt x="55" y="54"/>
                  <a:pt x="55" y="54"/>
                  <a:pt x="56" y="54"/>
                </a:cubicBezTo>
                <a:cubicBezTo>
                  <a:pt x="56" y="54"/>
                  <a:pt x="56" y="54"/>
                  <a:pt x="57" y="54"/>
                </a:cubicBezTo>
                <a:cubicBezTo>
                  <a:pt x="57" y="54"/>
                  <a:pt x="58" y="54"/>
                  <a:pt x="58" y="54"/>
                </a:cubicBezTo>
                <a:cubicBezTo>
                  <a:pt x="59" y="54"/>
                  <a:pt x="59" y="54"/>
                  <a:pt x="59" y="54"/>
                </a:cubicBezTo>
                <a:cubicBezTo>
                  <a:pt x="60" y="54"/>
                  <a:pt x="60" y="54"/>
                  <a:pt x="60" y="54"/>
                </a:cubicBezTo>
                <a:cubicBezTo>
                  <a:pt x="60" y="55"/>
                  <a:pt x="60" y="55"/>
                  <a:pt x="60" y="55"/>
                </a:cubicBezTo>
                <a:cubicBezTo>
                  <a:pt x="61" y="55"/>
                  <a:pt x="61" y="55"/>
                  <a:pt x="61" y="56"/>
                </a:cubicBezTo>
                <a:cubicBezTo>
                  <a:pt x="61" y="56"/>
                  <a:pt x="61" y="56"/>
                  <a:pt x="62" y="56"/>
                </a:cubicBezTo>
                <a:cubicBezTo>
                  <a:pt x="62" y="56"/>
                  <a:pt x="62" y="57"/>
                  <a:pt x="63" y="57"/>
                </a:cubicBezTo>
                <a:cubicBezTo>
                  <a:pt x="63" y="58"/>
                  <a:pt x="64" y="58"/>
                  <a:pt x="64" y="58"/>
                </a:cubicBezTo>
                <a:cubicBezTo>
                  <a:pt x="65" y="58"/>
                  <a:pt x="65" y="58"/>
                  <a:pt x="66" y="58"/>
                </a:cubicBezTo>
                <a:cubicBezTo>
                  <a:pt x="67" y="58"/>
                  <a:pt x="67" y="59"/>
                  <a:pt x="68" y="59"/>
                </a:cubicBezTo>
                <a:cubicBezTo>
                  <a:pt x="68" y="59"/>
                  <a:pt x="69" y="60"/>
                  <a:pt x="69" y="60"/>
                </a:cubicBezTo>
                <a:cubicBezTo>
                  <a:pt x="69" y="60"/>
                  <a:pt x="69" y="61"/>
                  <a:pt x="69" y="61"/>
                </a:cubicBezTo>
                <a:cubicBezTo>
                  <a:pt x="69" y="61"/>
                  <a:pt x="70" y="62"/>
                  <a:pt x="70" y="63"/>
                </a:cubicBezTo>
                <a:cubicBezTo>
                  <a:pt x="70" y="63"/>
                  <a:pt x="70" y="63"/>
                  <a:pt x="71" y="63"/>
                </a:cubicBezTo>
                <a:cubicBezTo>
                  <a:pt x="71" y="63"/>
                  <a:pt x="71" y="64"/>
                  <a:pt x="71" y="64"/>
                </a:cubicBezTo>
                <a:cubicBezTo>
                  <a:pt x="72" y="64"/>
                  <a:pt x="72" y="64"/>
                  <a:pt x="72" y="64"/>
                </a:cubicBezTo>
                <a:cubicBezTo>
                  <a:pt x="72" y="64"/>
                  <a:pt x="73" y="64"/>
                  <a:pt x="73" y="64"/>
                </a:cubicBezTo>
                <a:cubicBezTo>
                  <a:pt x="74" y="64"/>
                  <a:pt x="74" y="64"/>
                  <a:pt x="74" y="65"/>
                </a:cubicBezTo>
                <a:cubicBezTo>
                  <a:pt x="74" y="65"/>
                  <a:pt x="74" y="65"/>
                  <a:pt x="75" y="65"/>
                </a:cubicBezTo>
                <a:cubicBezTo>
                  <a:pt x="75" y="66"/>
                  <a:pt x="75" y="65"/>
                  <a:pt x="76" y="65"/>
                </a:cubicBezTo>
                <a:cubicBezTo>
                  <a:pt x="76" y="65"/>
                  <a:pt x="77" y="66"/>
                  <a:pt x="77" y="66"/>
                </a:cubicBezTo>
                <a:cubicBezTo>
                  <a:pt x="78" y="66"/>
                  <a:pt x="78" y="66"/>
                  <a:pt x="78" y="66"/>
                </a:cubicBezTo>
                <a:cubicBezTo>
                  <a:pt x="79" y="66"/>
                  <a:pt x="79" y="66"/>
                  <a:pt x="80" y="67"/>
                </a:cubicBezTo>
                <a:cubicBezTo>
                  <a:pt x="74" y="76"/>
                  <a:pt x="65" y="83"/>
                  <a:pt x="54" y="85"/>
                </a:cubicBezTo>
                <a:cubicBezTo>
                  <a:pt x="54" y="85"/>
                  <a:pt x="54" y="84"/>
                  <a:pt x="54" y="84"/>
                </a:cubicBezTo>
                <a:cubicBezTo>
                  <a:pt x="54" y="83"/>
                  <a:pt x="54" y="82"/>
                  <a:pt x="54" y="82"/>
                </a:cubicBezTo>
                <a:cubicBezTo>
                  <a:pt x="53" y="81"/>
                  <a:pt x="53" y="80"/>
                  <a:pt x="53" y="80"/>
                </a:cubicBezTo>
                <a:cubicBezTo>
                  <a:pt x="53" y="79"/>
                  <a:pt x="52" y="78"/>
                  <a:pt x="51" y="78"/>
                </a:cubicBezTo>
                <a:cubicBezTo>
                  <a:pt x="51" y="78"/>
                  <a:pt x="51" y="78"/>
                  <a:pt x="50" y="78"/>
                </a:cubicBezTo>
                <a:cubicBezTo>
                  <a:pt x="49" y="77"/>
                  <a:pt x="48" y="77"/>
                  <a:pt x="48" y="76"/>
                </a:cubicBezTo>
                <a:cubicBezTo>
                  <a:pt x="47" y="76"/>
                  <a:pt x="47" y="75"/>
                  <a:pt x="47" y="75"/>
                </a:cubicBezTo>
                <a:cubicBezTo>
                  <a:pt x="47" y="75"/>
                  <a:pt x="47" y="75"/>
                  <a:pt x="47" y="74"/>
                </a:cubicBezTo>
                <a:lnTo>
                  <a:pt x="47" y="89"/>
                </a:lnTo>
                <a:close/>
                <a:moveTo>
                  <a:pt x="0" y="36"/>
                </a:moveTo>
                <a:cubicBezTo>
                  <a:pt x="0" y="36"/>
                  <a:pt x="0" y="37"/>
                  <a:pt x="0" y="38"/>
                </a:cubicBezTo>
                <a:cubicBezTo>
                  <a:pt x="0" y="38"/>
                  <a:pt x="0" y="39"/>
                  <a:pt x="0" y="40"/>
                </a:cubicBezTo>
                <a:cubicBezTo>
                  <a:pt x="0" y="41"/>
                  <a:pt x="0" y="43"/>
                  <a:pt x="0" y="44"/>
                </a:cubicBezTo>
                <a:cubicBezTo>
                  <a:pt x="0" y="46"/>
                  <a:pt x="0" y="47"/>
                  <a:pt x="0" y="49"/>
                </a:cubicBezTo>
                <a:cubicBezTo>
                  <a:pt x="0" y="50"/>
                  <a:pt x="0" y="50"/>
                  <a:pt x="0" y="51"/>
                </a:cubicBezTo>
                <a:cubicBezTo>
                  <a:pt x="0" y="52"/>
                  <a:pt x="0" y="53"/>
                  <a:pt x="0" y="53"/>
                </a:cubicBezTo>
                <a:cubicBezTo>
                  <a:pt x="1" y="54"/>
                  <a:pt x="1" y="55"/>
                  <a:pt x="1" y="56"/>
                </a:cubicBezTo>
                <a:cubicBezTo>
                  <a:pt x="1" y="57"/>
                  <a:pt x="2" y="58"/>
                  <a:pt x="2" y="60"/>
                </a:cubicBezTo>
                <a:cubicBezTo>
                  <a:pt x="2" y="60"/>
                  <a:pt x="3" y="61"/>
                  <a:pt x="3" y="62"/>
                </a:cubicBezTo>
                <a:cubicBezTo>
                  <a:pt x="3" y="62"/>
                  <a:pt x="4" y="63"/>
                  <a:pt x="4" y="64"/>
                </a:cubicBezTo>
                <a:cubicBezTo>
                  <a:pt x="4" y="64"/>
                  <a:pt x="4" y="64"/>
                  <a:pt x="4" y="65"/>
                </a:cubicBezTo>
                <a:cubicBezTo>
                  <a:pt x="5" y="65"/>
                  <a:pt x="5" y="66"/>
                  <a:pt x="5" y="67"/>
                </a:cubicBezTo>
                <a:cubicBezTo>
                  <a:pt x="6" y="68"/>
                  <a:pt x="8" y="70"/>
                  <a:pt x="9" y="72"/>
                </a:cubicBezTo>
                <a:cubicBezTo>
                  <a:pt x="10" y="73"/>
                  <a:pt x="10" y="73"/>
                  <a:pt x="11" y="74"/>
                </a:cubicBezTo>
                <a:cubicBezTo>
                  <a:pt x="12" y="75"/>
                  <a:pt x="12" y="75"/>
                  <a:pt x="13" y="76"/>
                </a:cubicBezTo>
                <a:cubicBezTo>
                  <a:pt x="13" y="76"/>
                  <a:pt x="14" y="77"/>
                  <a:pt x="14" y="77"/>
                </a:cubicBezTo>
                <a:cubicBezTo>
                  <a:pt x="16" y="79"/>
                  <a:pt x="19" y="81"/>
                  <a:pt x="22" y="83"/>
                </a:cubicBezTo>
                <a:cubicBezTo>
                  <a:pt x="22" y="83"/>
                  <a:pt x="23" y="84"/>
                  <a:pt x="24" y="84"/>
                </a:cubicBezTo>
                <a:cubicBezTo>
                  <a:pt x="25" y="85"/>
                  <a:pt x="26" y="85"/>
                  <a:pt x="28" y="86"/>
                </a:cubicBezTo>
                <a:cubicBezTo>
                  <a:pt x="28" y="86"/>
                  <a:pt x="29" y="86"/>
                  <a:pt x="30" y="86"/>
                </a:cubicBezTo>
                <a:cubicBezTo>
                  <a:pt x="34" y="88"/>
                  <a:pt x="39" y="89"/>
                  <a:pt x="44" y="89"/>
                </a:cubicBezTo>
                <a:cubicBezTo>
                  <a:pt x="45" y="89"/>
                  <a:pt x="46" y="89"/>
                  <a:pt x="47" y="89"/>
                </a:cubicBezTo>
                <a:cubicBezTo>
                  <a:pt x="47" y="74"/>
                  <a:pt x="47" y="74"/>
                  <a:pt x="47" y="74"/>
                </a:cubicBezTo>
                <a:cubicBezTo>
                  <a:pt x="47" y="74"/>
                  <a:pt x="47" y="74"/>
                  <a:pt x="46" y="74"/>
                </a:cubicBezTo>
                <a:cubicBezTo>
                  <a:pt x="46" y="73"/>
                  <a:pt x="45" y="72"/>
                  <a:pt x="45" y="71"/>
                </a:cubicBezTo>
                <a:cubicBezTo>
                  <a:pt x="44" y="70"/>
                  <a:pt x="44" y="70"/>
                  <a:pt x="44" y="69"/>
                </a:cubicBezTo>
                <a:cubicBezTo>
                  <a:pt x="44" y="69"/>
                  <a:pt x="43" y="69"/>
                  <a:pt x="43" y="69"/>
                </a:cubicBezTo>
                <a:cubicBezTo>
                  <a:pt x="43" y="68"/>
                  <a:pt x="43" y="68"/>
                  <a:pt x="43" y="67"/>
                </a:cubicBezTo>
                <a:cubicBezTo>
                  <a:pt x="43" y="67"/>
                  <a:pt x="44" y="66"/>
                  <a:pt x="44" y="66"/>
                </a:cubicBezTo>
                <a:cubicBezTo>
                  <a:pt x="44" y="66"/>
                  <a:pt x="43" y="65"/>
                  <a:pt x="43" y="65"/>
                </a:cubicBezTo>
                <a:cubicBezTo>
                  <a:pt x="43" y="64"/>
                  <a:pt x="43" y="64"/>
                  <a:pt x="43" y="63"/>
                </a:cubicBezTo>
                <a:cubicBezTo>
                  <a:pt x="43" y="63"/>
                  <a:pt x="44" y="63"/>
                  <a:pt x="44" y="63"/>
                </a:cubicBezTo>
                <a:cubicBezTo>
                  <a:pt x="44" y="62"/>
                  <a:pt x="44" y="62"/>
                  <a:pt x="44" y="62"/>
                </a:cubicBezTo>
                <a:cubicBezTo>
                  <a:pt x="45" y="62"/>
                  <a:pt x="45" y="62"/>
                  <a:pt x="45" y="61"/>
                </a:cubicBezTo>
                <a:cubicBezTo>
                  <a:pt x="45" y="61"/>
                  <a:pt x="46" y="61"/>
                  <a:pt x="46" y="60"/>
                </a:cubicBezTo>
                <a:cubicBezTo>
                  <a:pt x="46" y="60"/>
                  <a:pt x="46" y="58"/>
                  <a:pt x="46" y="58"/>
                </a:cubicBezTo>
                <a:cubicBezTo>
                  <a:pt x="46" y="57"/>
                  <a:pt x="46" y="57"/>
                  <a:pt x="45" y="57"/>
                </a:cubicBezTo>
                <a:cubicBezTo>
                  <a:pt x="45" y="56"/>
                  <a:pt x="45" y="55"/>
                  <a:pt x="45" y="55"/>
                </a:cubicBezTo>
                <a:cubicBezTo>
                  <a:pt x="44" y="55"/>
                  <a:pt x="44" y="56"/>
                  <a:pt x="44" y="56"/>
                </a:cubicBezTo>
                <a:cubicBezTo>
                  <a:pt x="44" y="56"/>
                  <a:pt x="44" y="57"/>
                  <a:pt x="43" y="57"/>
                </a:cubicBezTo>
                <a:cubicBezTo>
                  <a:pt x="43" y="57"/>
                  <a:pt x="43" y="56"/>
                  <a:pt x="42" y="56"/>
                </a:cubicBezTo>
                <a:cubicBezTo>
                  <a:pt x="42" y="56"/>
                  <a:pt x="41" y="56"/>
                  <a:pt x="41" y="56"/>
                </a:cubicBezTo>
                <a:cubicBezTo>
                  <a:pt x="41" y="56"/>
                  <a:pt x="41" y="55"/>
                  <a:pt x="40" y="55"/>
                </a:cubicBezTo>
                <a:cubicBezTo>
                  <a:pt x="40" y="55"/>
                  <a:pt x="39" y="55"/>
                  <a:pt x="39" y="54"/>
                </a:cubicBezTo>
                <a:cubicBezTo>
                  <a:pt x="39" y="54"/>
                  <a:pt x="39" y="54"/>
                  <a:pt x="39" y="53"/>
                </a:cubicBezTo>
                <a:cubicBezTo>
                  <a:pt x="38" y="53"/>
                  <a:pt x="38" y="52"/>
                  <a:pt x="37" y="52"/>
                </a:cubicBezTo>
                <a:cubicBezTo>
                  <a:pt x="37" y="51"/>
                  <a:pt x="36" y="52"/>
                  <a:pt x="36" y="51"/>
                </a:cubicBezTo>
                <a:cubicBezTo>
                  <a:pt x="36" y="51"/>
                  <a:pt x="35" y="51"/>
                  <a:pt x="35" y="51"/>
                </a:cubicBezTo>
                <a:cubicBezTo>
                  <a:pt x="35" y="51"/>
                  <a:pt x="35" y="51"/>
                  <a:pt x="34" y="51"/>
                </a:cubicBezTo>
                <a:cubicBezTo>
                  <a:pt x="33" y="50"/>
                  <a:pt x="33" y="49"/>
                  <a:pt x="32" y="49"/>
                </a:cubicBezTo>
                <a:cubicBezTo>
                  <a:pt x="31" y="49"/>
                  <a:pt x="31" y="49"/>
                  <a:pt x="30" y="49"/>
                </a:cubicBezTo>
                <a:cubicBezTo>
                  <a:pt x="30" y="49"/>
                  <a:pt x="29" y="49"/>
                  <a:pt x="29" y="49"/>
                </a:cubicBezTo>
                <a:cubicBezTo>
                  <a:pt x="28" y="49"/>
                  <a:pt x="27" y="48"/>
                  <a:pt x="27" y="48"/>
                </a:cubicBezTo>
                <a:cubicBezTo>
                  <a:pt x="26" y="48"/>
                  <a:pt x="26" y="48"/>
                  <a:pt x="26" y="47"/>
                </a:cubicBezTo>
                <a:cubicBezTo>
                  <a:pt x="26" y="47"/>
                  <a:pt x="25" y="47"/>
                  <a:pt x="25" y="47"/>
                </a:cubicBezTo>
                <a:cubicBezTo>
                  <a:pt x="25" y="47"/>
                  <a:pt x="24" y="47"/>
                  <a:pt x="24" y="46"/>
                </a:cubicBezTo>
                <a:cubicBezTo>
                  <a:pt x="24" y="46"/>
                  <a:pt x="23" y="46"/>
                  <a:pt x="23" y="46"/>
                </a:cubicBezTo>
                <a:cubicBezTo>
                  <a:pt x="23" y="45"/>
                  <a:pt x="24" y="45"/>
                  <a:pt x="24" y="44"/>
                </a:cubicBezTo>
                <a:cubicBezTo>
                  <a:pt x="24" y="43"/>
                  <a:pt x="23" y="43"/>
                  <a:pt x="22" y="42"/>
                </a:cubicBezTo>
                <a:cubicBezTo>
                  <a:pt x="22" y="41"/>
                  <a:pt x="22" y="41"/>
                  <a:pt x="21" y="40"/>
                </a:cubicBezTo>
                <a:cubicBezTo>
                  <a:pt x="21" y="40"/>
                  <a:pt x="21" y="40"/>
                  <a:pt x="21" y="40"/>
                </a:cubicBezTo>
                <a:cubicBezTo>
                  <a:pt x="21" y="40"/>
                  <a:pt x="21" y="39"/>
                  <a:pt x="20" y="39"/>
                </a:cubicBezTo>
                <a:cubicBezTo>
                  <a:pt x="20" y="38"/>
                  <a:pt x="19" y="38"/>
                  <a:pt x="19" y="37"/>
                </a:cubicBezTo>
                <a:cubicBezTo>
                  <a:pt x="19" y="37"/>
                  <a:pt x="20" y="36"/>
                  <a:pt x="19" y="36"/>
                </a:cubicBezTo>
                <a:cubicBezTo>
                  <a:pt x="19" y="35"/>
                  <a:pt x="18" y="35"/>
                  <a:pt x="18" y="37"/>
                </a:cubicBezTo>
                <a:cubicBezTo>
                  <a:pt x="18" y="37"/>
                  <a:pt x="18" y="37"/>
                  <a:pt x="19" y="38"/>
                </a:cubicBezTo>
                <a:cubicBezTo>
                  <a:pt x="19" y="38"/>
                  <a:pt x="19" y="38"/>
                  <a:pt x="19" y="39"/>
                </a:cubicBezTo>
                <a:cubicBezTo>
                  <a:pt x="19" y="39"/>
                  <a:pt x="19" y="39"/>
                  <a:pt x="19" y="40"/>
                </a:cubicBezTo>
                <a:cubicBezTo>
                  <a:pt x="20" y="40"/>
                  <a:pt x="20" y="41"/>
                  <a:pt x="20" y="42"/>
                </a:cubicBezTo>
                <a:cubicBezTo>
                  <a:pt x="20" y="42"/>
                  <a:pt x="21" y="42"/>
                  <a:pt x="20" y="43"/>
                </a:cubicBezTo>
                <a:cubicBezTo>
                  <a:pt x="20" y="43"/>
                  <a:pt x="20" y="42"/>
                  <a:pt x="19" y="42"/>
                </a:cubicBezTo>
                <a:cubicBezTo>
                  <a:pt x="19" y="42"/>
                  <a:pt x="19" y="42"/>
                  <a:pt x="19" y="41"/>
                </a:cubicBezTo>
                <a:cubicBezTo>
                  <a:pt x="18" y="41"/>
                  <a:pt x="19" y="41"/>
                  <a:pt x="19" y="40"/>
                </a:cubicBezTo>
                <a:cubicBezTo>
                  <a:pt x="18" y="40"/>
                  <a:pt x="17" y="40"/>
                  <a:pt x="17" y="39"/>
                </a:cubicBezTo>
                <a:cubicBezTo>
                  <a:pt x="17" y="39"/>
                  <a:pt x="18" y="38"/>
                  <a:pt x="18" y="38"/>
                </a:cubicBezTo>
                <a:cubicBezTo>
                  <a:pt x="18" y="38"/>
                  <a:pt x="17" y="37"/>
                  <a:pt x="17" y="37"/>
                </a:cubicBezTo>
                <a:cubicBezTo>
                  <a:pt x="17" y="36"/>
                  <a:pt x="17" y="36"/>
                  <a:pt x="17" y="35"/>
                </a:cubicBezTo>
                <a:cubicBezTo>
                  <a:pt x="17" y="35"/>
                  <a:pt x="17" y="34"/>
                  <a:pt x="17" y="34"/>
                </a:cubicBezTo>
                <a:cubicBezTo>
                  <a:pt x="17" y="34"/>
                  <a:pt x="16" y="33"/>
                  <a:pt x="16" y="33"/>
                </a:cubicBezTo>
                <a:cubicBezTo>
                  <a:pt x="15" y="33"/>
                  <a:pt x="15" y="33"/>
                  <a:pt x="15" y="33"/>
                </a:cubicBezTo>
                <a:cubicBezTo>
                  <a:pt x="15" y="32"/>
                  <a:pt x="14" y="32"/>
                  <a:pt x="14" y="31"/>
                </a:cubicBezTo>
                <a:cubicBezTo>
                  <a:pt x="14" y="31"/>
                  <a:pt x="14" y="30"/>
                  <a:pt x="14" y="30"/>
                </a:cubicBezTo>
                <a:cubicBezTo>
                  <a:pt x="14" y="29"/>
                  <a:pt x="14" y="28"/>
                  <a:pt x="14" y="28"/>
                </a:cubicBezTo>
                <a:cubicBezTo>
                  <a:pt x="15" y="27"/>
                  <a:pt x="15" y="27"/>
                  <a:pt x="15" y="27"/>
                </a:cubicBezTo>
                <a:cubicBezTo>
                  <a:pt x="15" y="26"/>
                  <a:pt x="16" y="26"/>
                  <a:pt x="16" y="26"/>
                </a:cubicBezTo>
                <a:cubicBezTo>
                  <a:pt x="16" y="25"/>
                  <a:pt x="17" y="24"/>
                  <a:pt x="17" y="24"/>
                </a:cubicBezTo>
                <a:cubicBezTo>
                  <a:pt x="18" y="23"/>
                  <a:pt x="18" y="22"/>
                  <a:pt x="19" y="22"/>
                </a:cubicBezTo>
                <a:cubicBezTo>
                  <a:pt x="19" y="21"/>
                  <a:pt x="19" y="21"/>
                  <a:pt x="19" y="20"/>
                </a:cubicBezTo>
                <a:cubicBezTo>
                  <a:pt x="19" y="20"/>
                  <a:pt x="18" y="20"/>
                  <a:pt x="18" y="19"/>
                </a:cubicBezTo>
                <a:cubicBezTo>
                  <a:pt x="18" y="19"/>
                  <a:pt x="19" y="19"/>
                  <a:pt x="19" y="18"/>
                </a:cubicBezTo>
                <a:cubicBezTo>
                  <a:pt x="19" y="18"/>
                  <a:pt x="19" y="18"/>
                  <a:pt x="19" y="18"/>
                </a:cubicBezTo>
                <a:cubicBezTo>
                  <a:pt x="19" y="17"/>
                  <a:pt x="19" y="17"/>
                  <a:pt x="19" y="16"/>
                </a:cubicBezTo>
                <a:cubicBezTo>
                  <a:pt x="19" y="16"/>
                  <a:pt x="20" y="16"/>
                  <a:pt x="19" y="15"/>
                </a:cubicBezTo>
                <a:cubicBezTo>
                  <a:pt x="19" y="15"/>
                  <a:pt x="18" y="15"/>
                  <a:pt x="18" y="15"/>
                </a:cubicBezTo>
                <a:cubicBezTo>
                  <a:pt x="18" y="15"/>
                  <a:pt x="18" y="14"/>
                  <a:pt x="18" y="14"/>
                </a:cubicBezTo>
                <a:cubicBezTo>
                  <a:pt x="18" y="14"/>
                  <a:pt x="18" y="14"/>
                  <a:pt x="18" y="13"/>
                </a:cubicBezTo>
                <a:cubicBezTo>
                  <a:pt x="18" y="13"/>
                  <a:pt x="18" y="13"/>
                  <a:pt x="18" y="13"/>
                </a:cubicBezTo>
                <a:cubicBezTo>
                  <a:pt x="18" y="12"/>
                  <a:pt x="18" y="12"/>
                  <a:pt x="18" y="12"/>
                </a:cubicBezTo>
                <a:cubicBezTo>
                  <a:pt x="23" y="7"/>
                  <a:pt x="29" y="4"/>
                  <a:pt x="36" y="3"/>
                </a:cubicBezTo>
                <a:cubicBezTo>
                  <a:pt x="36" y="3"/>
                  <a:pt x="36" y="3"/>
                  <a:pt x="36" y="3"/>
                </a:cubicBezTo>
                <a:cubicBezTo>
                  <a:pt x="36" y="3"/>
                  <a:pt x="37" y="3"/>
                  <a:pt x="37" y="4"/>
                </a:cubicBezTo>
                <a:cubicBezTo>
                  <a:pt x="37" y="3"/>
                  <a:pt x="38" y="4"/>
                  <a:pt x="38" y="4"/>
                </a:cubicBezTo>
                <a:cubicBezTo>
                  <a:pt x="38" y="4"/>
                  <a:pt x="39" y="3"/>
                  <a:pt x="39" y="3"/>
                </a:cubicBezTo>
                <a:cubicBezTo>
                  <a:pt x="40" y="4"/>
                  <a:pt x="41" y="4"/>
                  <a:pt x="42" y="4"/>
                </a:cubicBezTo>
                <a:cubicBezTo>
                  <a:pt x="42" y="4"/>
                  <a:pt x="42" y="4"/>
                  <a:pt x="42" y="3"/>
                </a:cubicBezTo>
                <a:cubicBezTo>
                  <a:pt x="43" y="3"/>
                  <a:pt x="43" y="3"/>
                  <a:pt x="43" y="2"/>
                </a:cubicBezTo>
                <a:cubicBezTo>
                  <a:pt x="43" y="2"/>
                  <a:pt x="44" y="2"/>
                  <a:pt x="44" y="2"/>
                </a:cubicBezTo>
                <a:cubicBezTo>
                  <a:pt x="45" y="2"/>
                  <a:pt x="46" y="3"/>
                  <a:pt x="47" y="3"/>
                </a:cubicBezTo>
                <a:cubicBezTo>
                  <a:pt x="47" y="0"/>
                  <a:pt x="47" y="0"/>
                  <a:pt x="47" y="0"/>
                </a:cubicBezTo>
                <a:cubicBezTo>
                  <a:pt x="46" y="0"/>
                  <a:pt x="45" y="0"/>
                  <a:pt x="45" y="0"/>
                </a:cubicBezTo>
                <a:cubicBezTo>
                  <a:pt x="44" y="0"/>
                  <a:pt x="44" y="0"/>
                  <a:pt x="44" y="0"/>
                </a:cubicBezTo>
                <a:cubicBezTo>
                  <a:pt x="43" y="0"/>
                  <a:pt x="43" y="0"/>
                  <a:pt x="43" y="0"/>
                </a:cubicBezTo>
                <a:cubicBezTo>
                  <a:pt x="38" y="0"/>
                  <a:pt x="34" y="1"/>
                  <a:pt x="30" y="2"/>
                </a:cubicBezTo>
                <a:cubicBezTo>
                  <a:pt x="29" y="3"/>
                  <a:pt x="28" y="3"/>
                  <a:pt x="28" y="3"/>
                </a:cubicBezTo>
                <a:cubicBezTo>
                  <a:pt x="27" y="3"/>
                  <a:pt x="27" y="3"/>
                  <a:pt x="27" y="3"/>
                </a:cubicBezTo>
                <a:cubicBezTo>
                  <a:pt x="27" y="4"/>
                  <a:pt x="26" y="4"/>
                  <a:pt x="26" y="4"/>
                </a:cubicBezTo>
                <a:cubicBezTo>
                  <a:pt x="25" y="4"/>
                  <a:pt x="24" y="5"/>
                  <a:pt x="24" y="5"/>
                </a:cubicBezTo>
                <a:cubicBezTo>
                  <a:pt x="23" y="5"/>
                  <a:pt x="22" y="6"/>
                  <a:pt x="22" y="6"/>
                </a:cubicBezTo>
                <a:cubicBezTo>
                  <a:pt x="19" y="7"/>
                  <a:pt x="17" y="9"/>
                  <a:pt x="15" y="11"/>
                </a:cubicBezTo>
                <a:cubicBezTo>
                  <a:pt x="15" y="11"/>
                  <a:pt x="14" y="11"/>
                  <a:pt x="14" y="12"/>
                </a:cubicBezTo>
                <a:cubicBezTo>
                  <a:pt x="14" y="12"/>
                  <a:pt x="13" y="13"/>
                  <a:pt x="13" y="13"/>
                </a:cubicBezTo>
                <a:cubicBezTo>
                  <a:pt x="12" y="14"/>
                  <a:pt x="12" y="14"/>
                  <a:pt x="11" y="15"/>
                </a:cubicBezTo>
                <a:cubicBezTo>
                  <a:pt x="10" y="15"/>
                  <a:pt x="10" y="16"/>
                  <a:pt x="9" y="17"/>
                </a:cubicBezTo>
                <a:cubicBezTo>
                  <a:pt x="8" y="19"/>
                  <a:pt x="6" y="21"/>
                  <a:pt x="5" y="22"/>
                </a:cubicBezTo>
                <a:cubicBezTo>
                  <a:pt x="5" y="23"/>
                  <a:pt x="5" y="24"/>
                  <a:pt x="4" y="24"/>
                </a:cubicBezTo>
                <a:cubicBezTo>
                  <a:pt x="4" y="25"/>
                  <a:pt x="4" y="25"/>
                  <a:pt x="4" y="25"/>
                </a:cubicBezTo>
                <a:cubicBezTo>
                  <a:pt x="3" y="26"/>
                  <a:pt x="3" y="27"/>
                  <a:pt x="3" y="28"/>
                </a:cubicBezTo>
                <a:cubicBezTo>
                  <a:pt x="2" y="29"/>
                  <a:pt x="2" y="29"/>
                  <a:pt x="2" y="29"/>
                </a:cubicBezTo>
                <a:cubicBezTo>
                  <a:pt x="2" y="31"/>
                  <a:pt x="1" y="32"/>
                  <a:pt x="1" y="33"/>
                </a:cubicBezTo>
                <a:cubicBezTo>
                  <a:pt x="1" y="34"/>
                  <a:pt x="1" y="35"/>
                  <a:pt x="0" y="36"/>
                </a:cubicBezTo>
                <a:close/>
                <a:moveTo>
                  <a:pt x="47" y="35"/>
                </a:moveTo>
                <a:cubicBezTo>
                  <a:pt x="47" y="55"/>
                  <a:pt x="47" y="55"/>
                  <a:pt x="47" y="55"/>
                </a:cubicBezTo>
                <a:cubicBezTo>
                  <a:pt x="47" y="56"/>
                  <a:pt x="47" y="56"/>
                  <a:pt x="47" y="56"/>
                </a:cubicBezTo>
                <a:cubicBezTo>
                  <a:pt x="46" y="56"/>
                  <a:pt x="46" y="55"/>
                  <a:pt x="45" y="55"/>
                </a:cubicBezTo>
                <a:cubicBezTo>
                  <a:pt x="44" y="55"/>
                  <a:pt x="44" y="55"/>
                  <a:pt x="43" y="55"/>
                </a:cubicBezTo>
                <a:cubicBezTo>
                  <a:pt x="42" y="55"/>
                  <a:pt x="41" y="54"/>
                  <a:pt x="41" y="53"/>
                </a:cubicBezTo>
                <a:cubicBezTo>
                  <a:pt x="41" y="53"/>
                  <a:pt x="41" y="52"/>
                  <a:pt x="41" y="51"/>
                </a:cubicBezTo>
                <a:cubicBezTo>
                  <a:pt x="41" y="51"/>
                  <a:pt x="42" y="51"/>
                  <a:pt x="42" y="50"/>
                </a:cubicBezTo>
                <a:cubicBezTo>
                  <a:pt x="42" y="50"/>
                  <a:pt x="41" y="49"/>
                  <a:pt x="40" y="49"/>
                </a:cubicBezTo>
                <a:cubicBezTo>
                  <a:pt x="40" y="49"/>
                  <a:pt x="38" y="50"/>
                  <a:pt x="37" y="49"/>
                </a:cubicBezTo>
                <a:cubicBezTo>
                  <a:pt x="37" y="49"/>
                  <a:pt x="38" y="49"/>
                  <a:pt x="38" y="48"/>
                </a:cubicBezTo>
                <a:cubicBezTo>
                  <a:pt x="38" y="48"/>
                  <a:pt x="38" y="48"/>
                  <a:pt x="38" y="48"/>
                </a:cubicBezTo>
                <a:cubicBezTo>
                  <a:pt x="38" y="47"/>
                  <a:pt x="38" y="47"/>
                  <a:pt x="38" y="47"/>
                </a:cubicBezTo>
                <a:cubicBezTo>
                  <a:pt x="38" y="47"/>
                  <a:pt x="38" y="46"/>
                  <a:pt x="39" y="46"/>
                </a:cubicBezTo>
                <a:cubicBezTo>
                  <a:pt x="39" y="46"/>
                  <a:pt x="39" y="45"/>
                  <a:pt x="39" y="45"/>
                </a:cubicBezTo>
                <a:cubicBezTo>
                  <a:pt x="39" y="45"/>
                  <a:pt x="39" y="44"/>
                  <a:pt x="39" y="44"/>
                </a:cubicBezTo>
                <a:cubicBezTo>
                  <a:pt x="38" y="44"/>
                  <a:pt x="37" y="44"/>
                  <a:pt x="37" y="44"/>
                </a:cubicBezTo>
                <a:cubicBezTo>
                  <a:pt x="36" y="45"/>
                  <a:pt x="36" y="46"/>
                  <a:pt x="35" y="47"/>
                </a:cubicBezTo>
                <a:cubicBezTo>
                  <a:pt x="35" y="47"/>
                  <a:pt x="34" y="47"/>
                  <a:pt x="34" y="47"/>
                </a:cubicBezTo>
                <a:cubicBezTo>
                  <a:pt x="33" y="47"/>
                  <a:pt x="33" y="47"/>
                  <a:pt x="33" y="47"/>
                </a:cubicBezTo>
                <a:cubicBezTo>
                  <a:pt x="32" y="47"/>
                  <a:pt x="31" y="47"/>
                  <a:pt x="31" y="46"/>
                </a:cubicBezTo>
                <a:cubicBezTo>
                  <a:pt x="31" y="46"/>
                  <a:pt x="30" y="45"/>
                  <a:pt x="30" y="45"/>
                </a:cubicBezTo>
                <a:cubicBezTo>
                  <a:pt x="30" y="43"/>
                  <a:pt x="30" y="42"/>
                  <a:pt x="31" y="41"/>
                </a:cubicBezTo>
                <a:cubicBezTo>
                  <a:pt x="31" y="41"/>
                  <a:pt x="31" y="41"/>
                  <a:pt x="31" y="41"/>
                </a:cubicBezTo>
                <a:cubicBezTo>
                  <a:pt x="31" y="40"/>
                  <a:pt x="31" y="40"/>
                  <a:pt x="32" y="39"/>
                </a:cubicBezTo>
                <a:cubicBezTo>
                  <a:pt x="32" y="39"/>
                  <a:pt x="33" y="38"/>
                  <a:pt x="33" y="38"/>
                </a:cubicBezTo>
                <a:cubicBezTo>
                  <a:pt x="34" y="38"/>
                  <a:pt x="34" y="37"/>
                  <a:pt x="35" y="37"/>
                </a:cubicBezTo>
                <a:cubicBezTo>
                  <a:pt x="36" y="37"/>
                  <a:pt x="36" y="37"/>
                  <a:pt x="37" y="37"/>
                </a:cubicBezTo>
                <a:cubicBezTo>
                  <a:pt x="37" y="37"/>
                  <a:pt x="37" y="37"/>
                  <a:pt x="38" y="37"/>
                </a:cubicBezTo>
                <a:cubicBezTo>
                  <a:pt x="38" y="38"/>
                  <a:pt x="39" y="37"/>
                  <a:pt x="39" y="36"/>
                </a:cubicBezTo>
                <a:cubicBezTo>
                  <a:pt x="40" y="37"/>
                  <a:pt x="41" y="36"/>
                  <a:pt x="41" y="36"/>
                </a:cubicBezTo>
                <a:cubicBezTo>
                  <a:pt x="42" y="36"/>
                  <a:pt x="42" y="37"/>
                  <a:pt x="42" y="37"/>
                </a:cubicBezTo>
                <a:cubicBezTo>
                  <a:pt x="43" y="37"/>
                  <a:pt x="43" y="37"/>
                  <a:pt x="43" y="37"/>
                </a:cubicBezTo>
                <a:cubicBezTo>
                  <a:pt x="44" y="37"/>
                  <a:pt x="44" y="37"/>
                  <a:pt x="44" y="38"/>
                </a:cubicBezTo>
                <a:cubicBezTo>
                  <a:pt x="44" y="38"/>
                  <a:pt x="44" y="39"/>
                  <a:pt x="44" y="39"/>
                </a:cubicBezTo>
                <a:cubicBezTo>
                  <a:pt x="44" y="40"/>
                  <a:pt x="45" y="40"/>
                  <a:pt x="46" y="40"/>
                </a:cubicBezTo>
                <a:cubicBezTo>
                  <a:pt x="46" y="40"/>
                  <a:pt x="46" y="39"/>
                  <a:pt x="46" y="38"/>
                </a:cubicBezTo>
                <a:cubicBezTo>
                  <a:pt x="46" y="38"/>
                  <a:pt x="46" y="38"/>
                  <a:pt x="46" y="38"/>
                </a:cubicBezTo>
                <a:cubicBezTo>
                  <a:pt x="46" y="37"/>
                  <a:pt x="46" y="37"/>
                  <a:pt x="46" y="37"/>
                </a:cubicBezTo>
                <a:cubicBezTo>
                  <a:pt x="46" y="36"/>
                  <a:pt x="46" y="35"/>
                  <a:pt x="47" y="35"/>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Freeform 41"/>
          <p:cNvSpPr/>
          <p:nvPr/>
        </p:nvSpPr>
        <p:spPr bwMode="auto">
          <a:xfrm>
            <a:off x="6704827" y="3447528"/>
            <a:ext cx="1124188" cy="466893"/>
          </a:xfrm>
          <a:custGeom>
            <a:avLst/>
            <a:gdLst>
              <a:gd name="T0" fmla="*/ 537 w 733"/>
              <a:gd name="T1" fmla="*/ 173 h 306"/>
              <a:gd name="T2" fmla="*/ 543 w 733"/>
              <a:gd name="T3" fmla="*/ 306 h 306"/>
              <a:gd name="T4" fmla="*/ 338 w 733"/>
              <a:gd name="T5" fmla="*/ 173 h 306"/>
              <a:gd name="T6" fmla="*/ 39 w 733"/>
              <a:gd name="T7" fmla="*/ 89 h 306"/>
              <a:gd name="T8" fmla="*/ 300 w 733"/>
              <a:gd name="T9" fmla="*/ 0 h 306"/>
              <a:gd name="T10" fmla="*/ 702 w 733"/>
              <a:gd name="T11" fmla="*/ 89 h 306"/>
              <a:gd name="T12" fmla="*/ 537 w 733"/>
              <a:gd name="T13" fmla="*/ 173 h 306"/>
            </a:gdLst>
            <a:ahLst/>
            <a:cxnLst>
              <a:cxn ang="0">
                <a:pos x="T0" y="T1"/>
              </a:cxn>
              <a:cxn ang="0">
                <a:pos x="T2" y="T3"/>
              </a:cxn>
              <a:cxn ang="0">
                <a:pos x="T4" y="T5"/>
              </a:cxn>
              <a:cxn ang="0">
                <a:pos x="T6" y="T7"/>
              </a:cxn>
              <a:cxn ang="0">
                <a:pos x="T8" y="T9"/>
              </a:cxn>
              <a:cxn ang="0">
                <a:pos x="T10" y="T11"/>
              </a:cxn>
              <a:cxn ang="0">
                <a:pos x="T12" y="T13"/>
              </a:cxn>
            </a:cxnLst>
            <a:rect l="0" t="0" r="r" b="b"/>
            <a:pathLst>
              <a:path w="733" h="306">
                <a:moveTo>
                  <a:pt x="537" y="173"/>
                </a:moveTo>
                <a:cubicBezTo>
                  <a:pt x="543" y="306"/>
                  <a:pt x="543" y="306"/>
                  <a:pt x="543" y="306"/>
                </a:cubicBezTo>
                <a:cubicBezTo>
                  <a:pt x="338" y="173"/>
                  <a:pt x="338" y="173"/>
                  <a:pt x="338" y="173"/>
                </a:cubicBezTo>
                <a:cubicBezTo>
                  <a:pt x="195" y="162"/>
                  <a:pt x="70" y="128"/>
                  <a:pt x="39" y="89"/>
                </a:cubicBezTo>
                <a:cubicBezTo>
                  <a:pt x="0" y="40"/>
                  <a:pt x="117" y="0"/>
                  <a:pt x="300" y="0"/>
                </a:cubicBezTo>
                <a:cubicBezTo>
                  <a:pt x="483" y="0"/>
                  <a:pt x="663" y="40"/>
                  <a:pt x="702" y="89"/>
                </a:cubicBezTo>
                <a:cubicBezTo>
                  <a:pt x="733" y="128"/>
                  <a:pt x="662" y="162"/>
                  <a:pt x="537" y="173"/>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 name="Group 21"/>
          <p:cNvGrpSpPr/>
          <p:nvPr/>
        </p:nvGrpSpPr>
        <p:grpSpPr>
          <a:xfrm>
            <a:off x="7749225" y="3248631"/>
            <a:ext cx="174499" cy="138841"/>
            <a:chOff x="10496305" y="4420184"/>
            <a:chExt cx="236358" cy="188911"/>
          </a:xfrm>
        </p:grpSpPr>
        <p:sp>
          <p:nvSpPr>
            <p:cNvPr id="20" name="Freeform 45"/>
            <p:cNvSpPr/>
            <p:nvPr/>
          </p:nvSpPr>
          <p:spPr bwMode="auto">
            <a:xfrm>
              <a:off x="10496305" y="4420184"/>
              <a:ext cx="201212" cy="188911"/>
            </a:xfrm>
            <a:custGeom>
              <a:avLst/>
              <a:gdLst>
                <a:gd name="T0" fmla="*/ 58 w 97"/>
                <a:gd name="T1" fmla="*/ 45 h 91"/>
                <a:gd name="T2" fmla="*/ 74 w 97"/>
                <a:gd name="T3" fmla="*/ 32 h 91"/>
                <a:gd name="T4" fmla="*/ 78 w 97"/>
                <a:gd name="T5" fmla="*/ 32 h 91"/>
                <a:gd name="T6" fmla="*/ 89 w 97"/>
                <a:gd name="T7" fmla="*/ 40 h 91"/>
                <a:gd name="T8" fmla="*/ 96 w 97"/>
                <a:gd name="T9" fmla="*/ 37 h 91"/>
                <a:gd name="T10" fmla="*/ 96 w 97"/>
                <a:gd name="T11" fmla="*/ 22 h 91"/>
                <a:gd name="T12" fmla="*/ 65 w 97"/>
                <a:gd name="T13" fmla="*/ 3 h 91"/>
                <a:gd name="T14" fmla="*/ 47 w 97"/>
                <a:gd name="T15" fmla="*/ 20 h 91"/>
                <a:gd name="T16" fmla="*/ 22 w 97"/>
                <a:gd name="T17" fmla="*/ 13 h 91"/>
                <a:gd name="T18" fmla="*/ 3 w 97"/>
                <a:gd name="T19" fmla="*/ 43 h 91"/>
                <a:gd name="T20" fmla="*/ 62 w 97"/>
                <a:gd name="T21" fmla="*/ 91 h 91"/>
                <a:gd name="T22" fmla="*/ 72 w 97"/>
                <a:gd name="T23" fmla="*/ 82 h 91"/>
                <a:gd name="T24" fmla="*/ 58 w 97"/>
                <a:gd name="T2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1">
                  <a:moveTo>
                    <a:pt x="58" y="45"/>
                  </a:moveTo>
                  <a:cubicBezTo>
                    <a:pt x="60" y="37"/>
                    <a:pt x="66" y="32"/>
                    <a:pt x="74" y="32"/>
                  </a:cubicBezTo>
                  <a:cubicBezTo>
                    <a:pt x="76" y="32"/>
                    <a:pt x="77" y="32"/>
                    <a:pt x="78" y="32"/>
                  </a:cubicBezTo>
                  <a:cubicBezTo>
                    <a:pt x="83" y="33"/>
                    <a:pt x="87" y="36"/>
                    <a:pt x="89" y="40"/>
                  </a:cubicBezTo>
                  <a:cubicBezTo>
                    <a:pt x="91" y="39"/>
                    <a:pt x="94" y="38"/>
                    <a:pt x="96" y="37"/>
                  </a:cubicBezTo>
                  <a:cubicBezTo>
                    <a:pt x="97" y="28"/>
                    <a:pt x="96" y="22"/>
                    <a:pt x="96" y="22"/>
                  </a:cubicBezTo>
                  <a:cubicBezTo>
                    <a:pt x="93" y="9"/>
                    <a:pt x="79" y="0"/>
                    <a:pt x="65" y="3"/>
                  </a:cubicBezTo>
                  <a:cubicBezTo>
                    <a:pt x="56" y="5"/>
                    <a:pt x="49" y="12"/>
                    <a:pt x="47" y="20"/>
                  </a:cubicBezTo>
                  <a:cubicBezTo>
                    <a:pt x="41" y="14"/>
                    <a:pt x="31" y="10"/>
                    <a:pt x="22" y="13"/>
                  </a:cubicBezTo>
                  <a:cubicBezTo>
                    <a:pt x="8" y="16"/>
                    <a:pt x="0" y="29"/>
                    <a:pt x="3" y="43"/>
                  </a:cubicBezTo>
                  <a:cubicBezTo>
                    <a:pt x="3" y="43"/>
                    <a:pt x="8" y="77"/>
                    <a:pt x="62" y="91"/>
                  </a:cubicBezTo>
                  <a:cubicBezTo>
                    <a:pt x="66" y="88"/>
                    <a:pt x="69" y="85"/>
                    <a:pt x="72" y="82"/>
                  </a:cubicBezTo>
                  <a:cubicBezTo>
                    <a:pt x="54" y="63"/>
                    <a:pt x="57" y="47"/>
                    <a:pt x="58" y="45"/>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46"/>
            <p:cNvSpPr/>
            <p:nvPr/>
          </p:nvSpPr>
          <p:spPr bwMode="auto">
            <a:xfrm>
              <a:off x="10612287" y="4493113"/>
              <a:ext cx="120376" cy="101924"/>
            </a:xfrm>
            <a:custGeom>
              <a:avLst/>
              <a:gdLst>
                <a:gd name="T0" fmla="*/ 46 w 58"/>
                <a:gd name="T1" fmla="*/ 6 h 49"/>
                <a:gd name="T2" fmla="*/ 42 w 58"/>
                <a:gd name="T3" fmla="*/ 5 h 49"/>
                <a:gd name="T4" fmla="*/ 40 w 58"/>
                <a:gd name="T5" fmla="*/ 5 h 49"/>
                <a:gd name="T6" fmla="*/ 32 w 58"/>
                <a:gd name="T7" fmla="*/ 10 h 49"/>
                <a:gd name="T8" fmla="*/ 22 w 58"/>
                <a:gd name="T9" fmla="*/ 0 h 49"/>
                <a:gd name="T10" fmla="*/ 18 w 58"/>
                <a:gd name="T11" fmla="*/ 0 h 49"/>
                <a:gd name="T12" fmla="*/ 5 w 58"/>
                <a:gd name="T13" fmla="*/ 11 h 49"/>
                <a:gd name="T14" fmla="*/ 18 w 58"/>
                <a:gd name="T15" fmla="*/ 45 h 49"/>
                <a:gd name="T16" fmla="*/ 23 w 58"/>
                <a:gd name="T17" fmla="*/ 49 h 49"/>
                <a:gd name="T18" fmla="*/ 56 w 58"/>
                <a:gd name="T19" fmla="*/ 23 h 49"/>
                <a:gd name="T20" fmla="*/ 46 w 58"/>
                <a:gd name="T2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6" y="6"/>
                  </a:moveTo>
                  <a:cubicBezTo>
                    <a:pt x="45" y="5"/>
                    <a:pt x="43" y="5"/>
                    <a:pt x="42" y="5"/>
                  </a:cubicBezTo>
                  <a:cubicBezTo>
                    <a:pt x="42" y="5"/>
                    <a:pt x="41" y="5"/>
                    <a:pt x="40" y="5"/>
                  </a:cubicBezTo>
                  <a:cubicBezTo>
                    <a:pt x="37" y="6"/>
                    <a:pt x="34" y="8"/>
                    <a:pt x="32" y="10"/>
                  </a:cubicBezTo>
                  <a:cubicBezTo>
                    <a:pt x="31" y="5"/>
                    <a:pt x="27" y="1"/>
                    <a:pt x="22" y="0"/>
                  </a:cubicBezTo>
                  <a:cubicBezTo>
                    <a:pt x="21" y="0"/>
                    <a:pt x="20" y="0"/>
                    <a:pt x="18" y="0"/>
                  </a:cubicBezTo>
                  <a:cubicBezTo>
                    <a:pt x="12" y="0"/>
                    <a:pt x="6" y="4"/>
                    <a:pt x="5" y="11"/>
                  </a:cubicBezTo>
                  <a:cubicBezTo>
                    <a:pt x="5" y="11"/>
                    <a:pt x="0" y="27"/>
                    <a:pt x="18" y="45"/>
                  </a:cubicBezTo>
                  <a:cubicBezTo>
                    <a:pt x="20" y="46"/>
                    <a:pt x="21" y="48"/>
                    <a:pt x="23" y="49"/>
                  </a:cubicBezTo>
                  <a:cubicBezTo>
                    <a:pt x="53" y="41"/>
                    <a:pt x="56" y="23"/>
                    <a:pt x="56" y="23"/>
                  </a:cubicBezTo>
                  <a:cubicBezTo>
                    <a:pt x="58" y="15"/>
                    <a:pt x="53" y="7"/>
                    <a:pt x="46" y="6"/>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2" name="Freeform 47"/>
          <p:cNvSpPr>
            <a:spLocks noEditPoints="1"/>
          </p:cNvSpPr>
          <p:nvPr/>
        </p:nvSpPr>
        <p:spPr bwMode="auto">
          <a:xfrm>
            <a:off x="6574439" y="3313209"/>
            <a:ext cx="162174" cy="126572"/>
          </a:xfrm>
          <a:custGeom>
            <a:avLst/>
            <a:gdLst>
              <a:gd name="T0" fmla="*/ 95 w 106"/>
              <a:gd name="T1" fmla="*/ 19 h 83"/>
              <a:gd name="T2" fmla="*/ 86 w 106"/>
              <a:gd name="T3" fmla="*/ 19 h 83"/>
              <a:gd name="T4" fmla="*/ 86 w 106"/>
              <a:gd name="T5" fmla="*/ 24 h 83"/>
              <a:gd name="T6" fmla="*/ 96 w 106"/>
              <a:gd name="T7" fmla="*/ 47 h 83"/>
              <a:gd name="T8" fmla="*/ 96 w 106"/>
              <a:gd name="T9" fmla="*/ 58 h 83"/>
              <a:gd name="T10" fmla="*/ 86 w 106"/>
              <a:gd name="T11" fmla="*/ 83 h 83"/>
              <a:gd name="T12" fmla="*/ 106 w 106"/>
              <a:gd name="T13" fmla="*/ 79 h 83"/>
              <a:gd name="T14" fmla="*/ 106 w 106"/>
              <a:gd name="T15" fmla="*/ 30 h 83"/>
              <a:gd name="T16" fmla="*/ 85 w 106"/>
              <a:gd name="T17" fmla="*/ 0 h 83"/>
              <a:gd name="T18" fmla="*/ 53 w 106"/>
              <a:gd name="T19" fmla="*/ 7 h 83"/>
              <a:gd name="T20" fmla="*/ 86 w 106"/>
              <a:gd name="T21" fmla="*/ 19 h 83"/>
              <a:gd name="T22" fmla="*/ 53 w 106"/>
              <a:gd name="T23" fmla="*/ 67 h 83"/>
              <a:gd name="T24" fmla="*/ 81 w 106"/>
              <a:gd name="T25" fmla="*/ 79 h 83"/>
              <a:gd name="T26" fmla="*/ 86 w 106"/>
              <a:gd name="T27" fmla="*/ 83 h 83"/>
              <a:gd name="T28" fmla="*/ 75 w 106"/>
              <a:gd name="T29" fmla="*/ 58 h 83"/>
              <a:gd name="T30" fmla="*/ 86 w 106"/>
              <a:gd name="T31" fmla="*/ 47 h 83"/>
              <a:gd name="T32" fmla="*/ 53 w 106"/>
              <a:gd name="T33" fmla="*/ 24 h 83"/>
              <a:gd name="T34" fmla="*/ 53 w 106"/>
              <a:gd name="T35" fmla="*/ 0 h 83"/>
              <a:gd name="T36" fmla="*/ 20 w 106"/>
              <a:gd name="T37" fmla="*/ 1 h 83"/>
              <a:gd name="T38" fmla="*/ 27 w 106"/>
              <a:gd name="T39" fmla="*/ 7 h 83"/>
              <a:gd name="T40" fmla="*/ 53 w 106"/>
              <a:gd name="T41" fmla="*/ 7 h 83"/>
              <a:gd name="T42" fmla="*/ 20 w 106"/>
              <a:gd name="T43" fmla="*/ 83 h 83"/>
              <a:gd name="T44" fmla="*/ 25 w 106"/>
              <a:gd name="T45" fmla="*/ 79 h 83"/>
              <a:gd name="T46" fmla="*/ 53 w 106"/>
              <a:gd name="T47" fmla="*/ 67 h 83"/>
              <a:gd name="T48" fmla="*/ 20 w 106"/>
              <a:gd name="T49" fmla="*/ 24 h 83"/>
              <a:gd name="T50" fmla="*/ 31 w 106"/>
              <a:gd name="T51" fmla="*/ 47 h 83"/>
              <a:gd name="T52" fmla="*/ 31 w 106"/>
              <a:gd name="T53" fmla="*/ 58 h 83"/>
              <a:gd name="T54" fmla="*/ 20 w 106"/>
              <a:gd name="T55" fmla="*/ 83 h 83"/>
              <a:gd name="T56" fmla="*/ 11 w 106"/>
              <a:gd name="T57" fmla="*/ 19 h 83"/>
              <a:gd name="T58" fmla="*/ 0 w 106"/>
              <a:gd name="T59" fmla="*/ 64 h 83"/>
              <a:gd name="T60" fmla="*/ 0 w 106"/>
              <a:gd name="T61" fmla="*/ 79 h 83"/>
              <a:gd name="T62" fmla="*/ 20 w 106"/>
              <a:gd name="T63" fmla="*/ 83 h 83"/>
              <a:gd name="T64" fmla="*/ 10 w 106"/>
              <a:gd name="T65" fmla="*/ 58 h 83"/>
              <a:gd name="T66" fmla="*/ 20 w 106"/>
              <a:gd name="T67" fmla="*/ 47 h 83"/>
              <a:gd name="T68" fmla="*/ 18 w 106"/>
              <a:gd name="T69" fmla="*/ 24 h 83"/>
              <a:gd name="T70" fmla="*/ 20 w 106"/>
              <a:gd name="T7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83">
                <a:moveTo>
                  <a:pt x="106" y="30"/>
                </a:moveTo>
                <a:cubicBezTo>
                  <a:pt x="95" y="19"/>
                  <a:pt x="95" y="19"/>
                  <a:pt x="95" y="19"/>
                </a:cubicBezTo>
                <a:cubicBezTo>
                  <a:pt x="86" y="1"/>
                  <a:pt x="86" y="1"/>
                  <a:pt x="86" y="1"/>
                </a:cubicBezTo>
                <a:cubicBezTo>
                  <a:pt x="86" y="19"/>
                  <a:pt x="86" y="19"/>
                  <a:pt x="86" y="19"/>
                </a:cubicBezTo>
                <a:cubicBezTo>
                  <a:pt x="88" y="24"/>
                  <a:pt x="88" y="24"/>
                  <a:pt x="88" y="24"/>
                </a:cubicBezTo>
                <a:cubicBezTo>
                  <a:pt x="86" y="24"/>
                  <a:pt x="86" y="24"/>
                  <a:pt x="86" y="24"/>
                </a:cubicBezTo>
                <a:cubicBezTo>
                  <a:pt x="86" y="47"/>
                  <a:pt x="86" y="47"/>
                  <a:pt x="86" y="47"/>
                </a:cubicBezTo>
                <a:cubicBezTo>
                  <a:pt x="96" y="47"/>
                  <a:pt x="96" y="47"/>
                  <a:pt x="96" y="47"/>
                </a:cubicBezTo>
                <a:cubicBezTo>
                  <a:pt x="96" y="58"/>
                  <a:pt x="96" y="58"/>
                  <a:pt x="96" y="58"/>
                </a:cubicBezTo>
                <a:cubicBezTo>
                  <a:pt x="96" y="58"/>
                  <a:pt x="96" y="58"/>
                  <a:pt x="96" y="58"/>
                </a:cubicBezTo>
                <a:cubicBezTo>
                  <a:pt x="86" y="58"/>
                  <a:pt x="86" y="58"/>
                  <a:pt x="86" y="58"/>
                </a:cubicBezTo>
                <a:cubicBezTo>
                  <a:pt x="86" y="83"/>
                  <a:pt x="86" y="83"/>
                  <a:pt x="86" y="83"/>
                </a:cubicBezTo>
                <a:cubicBezTo>
                  <a:pt x="101" y="83"/>
                  <a:pt x="101" y="83"/>
                  <a:pt x="101" y="83"/>
                </a:cubicBezTo>
                <a:cubicBezTo>
                  <a:pt x="103" y="83"/>
                  <a:pt x="106" y="81"/>
                  <a:pt x="106" y="79"/>
                </a:cubicBezTo>
                <a:cubicBezTo>
                  <a:pt x="106" y="67"/>
                  <a:pt x="106" y="67"/>
                  <a:pt x="106" y="67"/>
                </a:cubicBezTo>
                <a:lnTo>
                  <a:pt x="106" y="30"/>
                </a:lnTo>
                <a:close/>
                <a:moveTo>
                  <a:pt x="86" y="1"/>
                </a:moveTo>
                <a:cubicBezTo>
                  <a:pt x="85" y="0"/>
                  <a:pt x="85" y="0"/>
                  <a:pt x="85" y="0"/>
                </a:cubicBezTo>
                <a:cubicBezTo>
                  <a:pt x="53" y="0"/>
                  <a:pt x="53" y="0"/>
                  <a:pt x="53" y="0"/>
                </a:cubicBezTo>
                <a:cubicBezTo>
                  <a:pt x="53" y="7"/>
                  <a:pt x="53" y="7"/>
                  <a:pt x="53" y="7"/>
                </a:cubicBezTo>
                <a:cubicBezTo>
                  <a:pt x="79" y="7"/>
                  <a:pt x="79" y="7"/>
                  <a:pt x="79" y="7"/>
                </a:cubicBezTo>
                <a:cubicBezTo>
                  <a:pt x="86" y="19"/>
                  <a:pt x="86" y="19"/>
                  <a:pt x="86" y="19"/>
                </a:cubicBezTo>
                <a:cubicBezTo>
                  <a:pt x="86" y="1"/>
                  <a:pt x="86" y="1"/>
                  <a:pt x="86" y="1"/>
                </a:cubicBezTo>
                <a:close/>
                <a:moveTo>
                  <a:pt x="53" y="67"/>
                </a:moveTo>
                <a:cubicBezTo>
                  <a:pt x="81" y="67"/>
                  <a:pt x="81" y="67"/>
                  <a:pt x="81" y="67"/>
                </a:cubicBezTo>
                <a:cubicBezTo>
                  <a:pt x="81" y="79"/>
                  <a:pt x="81" y="79"/>
                  <a:pt x="81" y="79"/>
                </a:cubicBezTo>
                <a:cubicBezTo>
                  <a:pt x="81" y="81"/>
                  <a:pt x="83" y="83"/>
                  <a:pt x="85" y="83"/>
                </a:cubicBezTo>
                <a:cubicBezTo>
                  <a:pt x="86" y="83"/>
                  <a:pt x="86" y="83"/>
                  <a:pt x="86" y="83"/>
                </a:cubicBezTo>
                <a:cubicBezTo>
                  <a:pt x="86" y="58"/>
                  <a:pt x="86" y="58"/>
                  <a:pt x="86" y="58"/>
                </a:cubicBezTo>
                <a:cubicBezTo>
                  <a:pt x="75" y="58"/>
                  <a:pt x="75" y="58"/>
                  <a:pt x="75" y="58"/>
                </a:cubicBezTo>
                <a:cubicBezTo>
                  <a:pt x="75" y="47"/>
                  <a:pt x="75" y="47"/>
                  <a:pt x="75" y="47"/>
                </a:cubicBezTo>
                <a:cubicBezTo>
                  <a:pt x="86" y="47"/>
                  <a:pt x="86" y="47"/>
                  <a:pt x="86" y="47"/>
                </a:cubicBezTo>
                <a:cubicBezTo>
                  <a:pt x="86" y="24"/>
                  <a:pt x="86" y="24"/>
                  <a:pt x="86" y="24"/>
                </a:cubicBezTo>
                <a:cubicBezTo>
                  <a:pt x="53" y="24"/>
                  <a:pt x="53" y="24"/>
                  <a:pt x="53" y="24"/>
                </a:cubicBezTo>
                <a:lnTo>
                  <a:pt x="53" y="67"/>
                </a:lnTo>
                <a:close/>
                <a:moveTo>
                  <a:pt x="53" y="0"/>
                </a:moveTo>
                <a:cubicBezTo>
                  <a:pt x="21" y="0"/>
                  <a:pt x="21" y="0"/>
                  <a:pt x="21" y="0"/>
                </a:cubicBezTo>
                <a:cubicBezTo>
                  <a:pt x="20" y="1"/>
                  <a:pt x="20" y="1"/>
                  <a:pt x="20" y="1"/>
                </a:cubicBezTo>
                <a:cubicBezTo>
                  <a:pt x="20" y="19"/>
                  <a:pt x="20" y="19"/>
                  <a:pt x="20" y="19"/>
                </a:cubicBezTo>
                <a:cubicBezTo>
                  <a:pt x="27" y="7"/>
                  <a:pt x="27" y="7"/>
                  <a:pt x="27" y="7"/>
                </a:cubicBezTo>
                <a:cubicBezTo>
                  <a:pt x="27" y="7"/>
                  <a:pt x="27" y="7"/>
                  <a:pt x="27" y="7"/>
                </a:cubicBezTo>
                <a:cubicBezTo>
                  <a:pt x="53" y="7"/>
                  <a:pt x="53" y="7"/>
                  <a:pt x="53" y="7"/>
                </a:cubicBezTo>
                <a:cubicBezTo>
                  <a:pt x="53" y="0"/>
                  <a:pt x="53" y="0"/>
                  <a:pt x="53" y="0"/>
                </a:cubicBezTo>
                <a:close/>
                <a:moveTo>
                  <a:pt x="20" y="83"/>
                </a:moveTo>
                <a:cubicBezTo>
                  <a:pt x="20" y="83"/>
                  <a:pt x="20" y="83"/>
                  <a:pt x="20" y="83"/>
                </a:cubicBezTo>
                <a:cubicBezTo>
                  <a:pt x="23" y="83"/>
                  <a:pt x="25" y="81"/>
                  <a:pt x="25" y="79"/>
                </a:cubicBezTo>
                <a:cubicBezTo>
                  <a:pt x="25" y="67"/>
                  <a:pt x="25" y="67"/>
                  <a:pt x="25" y="67"/>
                </a:cubicBezTo>
                <a:cubicBezTo>
                  <a:pt x="53" y="67"/>
                  <a:pt x="53" y="67"/>
                  <a:pt x="53" y="67"/>
                </a:cubicBezTo>
                <a:cubicBezTo>
                  <a:pt x="53" y="24"/>
                  <a:pt x="53" y="24"/>
                  <a:pt x="53" y="24"/>
                </a:cubicBezTo>
                <a:cubicBezTo>
                  <a:pt x="20" y="24"/>
                  <a:pt x="20" y="24"/>
                  <a:pt x="20" y="24"/>
                </a:cubicBezTo>
                <a:cubicBezTo>
                  <a:pt x="20" y="47"/>
                  <a:pt x="20" y="47"/>
                  <a:pt x="20" y="47"/>
                </a:cubicBezTo>
                <a:cubicBezTo>
                  <a:pt x="31" y="47"/>
                  <a:pt x="31" y="47"/>
                  <a:pt x="31" y="47"/>
                </a:cubicBezTo>
                <a:cubicBezTo>
                  <a:pt x="31" y="58"/>
                  <a:pt x="31" y="58"/>
                  <a:pt x="31" y="58"/>
                </a:cubicBezTo>
                <a:cubicBezTo>
                  <a:pt x="31" y="58"/>
                  <a:pt x="31" y="58"/>
                  <a:pt x="31" y="58"/>
                </a:cubicBezTo>
                <a:cubicBezTo>
                  <a:pt x="20" y="58"/>
                  <a:pt x="20" y="58"/>
                  <a:pt x="20" y="58"/>
                </a:cubicBezTo>
                <a:lnTo>
                  <a:pt x="20" y="83"/>
                </a:lnTo>
                <a:close/>
                <a:moveTo>
                  <a:pt x="20" y="1"/>
                </a:moveTo>
                <a:cubicBezTo>
                  <a:pt x="11" y="19"/>
                  <a:pt x="11" y="19"/>
                  <a:pt x="11" y="19"/>
                </a:cubicBezTo>
                <a:cubicBezTo>
                  <a:pt x="0" y="30"/>
                  <a:pt x="0" y="30"/>
                  <a:pt x="0" y="30"/>
                </a:cubicBezTo>
                <a:cubicBezTo>
                  <a:pt x="0" y="64"/>
                  <a:pt x="0" y="64"/>
                  <a:pt x="0" y="64"/>
                </a:cubicBezTo>
                <a:cubicBezTo>
                  <a:pt x="0" y="67"/>
                  <a:pt x="0" y="67"/>
                  <a:pt x="0" y="67"/>
                </a:cubicBezTo>
                <a:cubicBezTo>
                  <a:pt x="0" y="79"/>
                  <a:pt x="0" y="79"/>
                  <a:pt x="0" y="79"/>
                </a:cubicBezTo>
                <a:cubicBezTo>
                  <a:pt x="0" y="81"/>
                  <a:pt x="2" y="83"/>
                  <a:pt x="5" y="83"/>
                </a:cubicBezTo>
                <a:cubicBezTo>
                  <a:pt x="20" y="83"/>
                  <a:pt x="20" y="83"/>
                  <a:pt x="20" y="83"/>
                </a:cubicBezTo>
                <a:cubicBezTo>
                  <a:pt x="20" y="58"/>
                  <a:pt x="20" y="58"/>
                  <a:pt x="20" y="58"/>
                </a:cubicBezTo>
                <a:cubicBezTo>
                  <a:pt x="10" y="58"/>
                  <a:pt x="10" y="58"/>
                  <a:pt x="10" y="58"/>
                </a:cubicBezTo>
                <a:cubicBezTo>
                  <a:pt x="10" y="47"/>
                  <a:pt x="10" y="47"/>
                  <a:pt x="10" y="47"/>
                </a:cubicBezTo>
                <a:cubicBezTo>
                  <a:pt x="20" y="47"/>
                  <a:pt x="20" y="47"/>
                  <a:pt x="20" y="47"/>
                </a:cubicBezTo>
                <a:cubicBezTo>
                  <a:pt x="20" y="24"/>
                  <a:pt x="20" y="24"/>
                  <a:pt x="20" y="24"/>
                </a:cubicBezTo>
                <a:cubicBezTo>
                  <a:pt x="18" y="24"/>
                  <a:pt x="18" y="24"/>
                  <a:pt x="18" y="24"/>
                </a:cubicBezTo>
                <a:cubicBezTo>
                  <a:pt x="20" y="19"/>
                  <a:pt x="20" y="19"/>
                  <a:pt x="20" y="19"/>
                </a:cubicBezTo>
                <a:lnTo>
                  <a:pt x="20" y="1"/>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Freeform 48"/>
          <p:cNvSpPr/>
          <p:nvPr/>
        </p:nvSpPr>
        <p:spPr bwMode="auto">
          <a:xfrm>
            <a:off x="5635130" y="3514689"/>
            <a:ext cx="945148" cy="359049"/>
          </a:xfrm>
          <a:custGeom>
            <a:avLst/>
            <a:gdLst>
              <a:gd name="T0" fmla="*/ 493 w 616"/>
              <a:gd name="T1" fmla="*/ 235 h 235"/>
              <a:gd name="T2" fmla="*/ 300 w 616"/>
              <a:gd name="T3" fmla="*/ 133 h 235"/>
              <a:gd name="T4" fmla="*/ 40 w 616"/>
              <a:gd name="T5" fmla="*/ 68 h 235"/>
              <a:gd name="T6" fmla="*/ 238 w 616"/>
              <a:gd name="T7" fmla="*/ 0 h 235"/>
              <a:gd name="T8" fmla="*/ 583 w 616"/>
              <a:gd name="T9" fmla="*/ 68 h 235"/>
              <a:gd name="T10" fmla="*/ 463 w 616"/>
              <a:gd name="T11" fmla="*/ 133 h 235"/>
              <a:gd name="T12" fmla="*/ 493 w 616"/>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616" h="235">
                <a:moveTo>
                  <a:pt x="493" y="235"/>
                </a:moveTo>
                <a:cubicBezTo>
                  <a:pt x="300" y="133"/>
                  <a:pt x="300" y="133"/>
                  <a:pt x="300" y="133"/>
                </a:cubicBezTo>
                <a:cubicBezTo>
                  <a:pt x="181" y="124"/>
                  <a:pt x="73" y="99"/>
                  <a:pt x="40" y="68"/>
                </a:cubicBezTo>
                <a:cubicBezTo>
                  <a:pt x="0" y="31"/>
                  <a:pt x="88" y="0"/>
                  <a:pt x="238" y="0"/>
                </a:cubicBezTo>
                <a:cubicBezTo>
                  <a:pt x="388" y="0"/>
                  <a:pt x="542" y="31"/>
                  <a:pt x="583" y="68"/>
                </a:cubicBezTo>
                <a:cubicBezTo>
                  <a:pt x="616" y="99"/>
                  <a:pt x="564" y="124"/>
                  <a:pt x="463" y="133"/>
                </a:cubicBezTo>
                <a:lnTo>
                  <a:pt x="493" y="235"/>
                </a:ln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Group 26"/>
          <p:cNvGrpSpPr/>
          <p:nvPr/>
        </p:nvGrpSpPr>
        <p:grpSpPr>
          <a:xfrm>
            <a:off x="6469202" y="431131"/>
            <a:ext cx="453970" cy="749740"/>
            <a:chOff x="8762520" y="586610"/>
            <a:chExt cx="614902" cy="1020118"/>
          </a:xfrm>
        </p:grpSpPr>
        <p:sp>
          <p:nvSpPr>
            <p:cNvPr id="25" name="Oval 27"/>
            <p:cNvSpPr>
              <a:spLocks noChangeArrowheads="1"/>
            </p:cNvSpPr>
            <p:nvPr/>
          </p:nvSpPr>
          <p:spPr bwMode="auto">
            <a:xfrm>
              <a:off x="8774142" y="586610"/>
              <a:ext cx="589578" cy="589578"/>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Freeform 26"/>
            <p:cNvSpPr/>
            <p:nvPr/>
          </p:nvSpPr>
          <p:spPr bwMode="auto">
            <a:xfrm>
              <a:off x="8969203" y="1008364"/>
              <a:ext cx="199454" cy="598364"/>
            </a:xfrm>
            <a:custGeom>
              <a:avLst/>
              <a:gdLst>
                <a:gd name="T0" fmla="*/ 113 w 227"/>
                <a:gd name="T1" fmla="*/ 681 h 681"/>
                <a:gd name="T2" fmla="*/ 0 w 227"/>
                <a:gd name="T3" fmla="*/ 113 h 681"/>
                <a:gd name="T4" fmla="*/ 94 w 227"/>
                <a:gd name="T5" fmla="*/ 0 h 681"/>
                <a:gd name="T6" fmla="*/ 227 w 227"/>
                <a:gd name="T7" fmla="*/ 113 h 681"/>
                <a:gd name="T8" fmla="*/ 113 w 227"/>
                <a:gd name="T9" fmla="*/ 681 h 681"/>
              </a:gdLst>
              <a:ahLst/>
              <a:cxnLst>
                <a:cxn ang="0">
                  <a:pos x="T0" y="T1"/>
                </a:cxn>
                <a:cxn ang="0">
                  <a:pos x="T2" y="T3"/>
                </a:cxn>
                <a:cxn ang="0">
                  <a:pos x="T4" y="T5"/>
                </a:cxn>
                <a:cxn ang="0">
                  <a:pos x="T6" y="T7"/>
                </a:cxn>
                <a:cxn ang="0">
                  <a:pos x="T8" y="T9"/>
                </a:cxn>
              </a:cxnLst>
              <a:rect l="0" t="0" r="r" b="b"/>
              <a:pathLst>
                <a:path w="227" h="681">
                  <a:moveTo>
                    <a:pt x="113" y="681"/>
                  </a:moveTo>
                  <a:lnTo>
                    <a:pt x="0" y="113"/>
                  </a:lnTo>
                  <a:lnTo>
                    <a:pt x="94" y="0"/>
                  </a:lnTo>
                  <a:lnTo>
                    <a:pt x="227" y="113"/>
                  </a:lnTo>
                  <a:lnTo>
                    <a:pt x="113" y="681"/>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Oval 28"/>
            <p:cNvSpPr>
              <a:spLocks noChangeArrowheads="1"/>
            </p:cNvSpPr>
            <p:nvPr/>
          </p:nvSpPr>
          <p:spPr bwMode="auto">
            <a:xfrm>
              <a:off x="8836526" y="650752"/>
              <a:ext cx="464808" cy="46305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762520" y="693183"/>
              <a:ext cx="614902" cy="502524"/>
            </a:xfrm>
            <a:prstGeom prst="rect">
              <a:avLst/>
            </a:prstGeom>
            <a:noFill/>
          </p:spPr>
          <p:txBody>
            <a:bodyPr wrap="none" rtlCol="0">
              <a:spAutoFit/>
            </a:bodyPr>
            <a:lstStyle/>
            <a:p>
              <a:pPr algn="ctr"/>
              <a:r>
                <a:rPr lang="en-US"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9" name="Group 31"/>
          <p:cNvGrpSpPr/>
          <p:nvPr/>
        </p:nvGrpSpPr>
        <p:grpSpPr>
          <a:xfrm>
            <a:off x="5684430" y="592575"/>
            <a:ext cx="593556" cy="1023547"/>
            <a:chOff x="7699546" y="806274"/>
            <a:chExt cx="803970" cy="1392669"/>
          </a:xfrm>
        </p:grpSpPr>
        <p:sp>
          <p:nvSpPr>
            <p:cNvPr id="30" name="Freeform 33"/>
            <p:cNvSpPr/>
            <p:nvPr/>
          </p:nvSpPr>
          <p:spPr bwMode="auto">
            <a:xfrm>
              <a:off x="7965778" y="1380036"/>
              <a:ext cx="271504" cy="818907"/>
            </a:xfrm>
            <a:custGeom>
              <a:avLst/>
              <a:gdLst>
                <a:gd name="T0" fmla="*/ 153 w 309"/>
                <a:gd name="T1" fmla="*/ 932 h 932"/>
                <a:gd name="T2" fmla="*/ 0 w 309"/>
                <a:gd name="T3" fmla="*/ 156 h 932"/>
                <a:gd name="T4" fmla="*/ 127 w 309"/>
                <a:gd name="T5" fmla="*/ 0 h 932"/>
                <a:gd name="T6" fmla="*/ 309 w 309"/>
                <a:gd name="T7" fmla="*/ 156 h 932"/>
                <a:gd name="T8" fmla="*/ 153 w 309"/>
                <a:gd name="T9" fmla="*/ 932 h 932"/>
              </a:gdLst>
              <a:ahLst/>
              <a:cxnLst>
                <a:cxn ang="0">
                  <a:pos x="T0" y="T1"/>
                </a:cxn>
                <a:cxn ang="0">
                  <a:pos x="T2" y="T3"/>
                </a:cxn>
                <a:cxn ang="0">
                  <a:pos x="T4" y="T5"/>
                </a:cxn>
                <a:cxn ang="0">
                  <a:pos x="T6" y="T7"/>
                </a:cxn>
                <a:cxn ang="0">
                  <a:pos x="T8" y="T9"/>
                </a:cxn>
              </a:cxnLst>
              <a:rect l="0" t="0" r="r" b="b"/>
              <a:pathLst>
                <a:path w="309" h="932">
                  <a:moveTo>
                    <a:pt x="153" y="932"/>
                  </a:moveTo>
                  <a:lnTo>
                    <a:pt x="0" y="156"/>
                  </a:lnTo>
                  <a:lnTo>
                    <a:pt x="127" y="0"/>
                  </a:lnTo>
                  <a:lnTo>
                    <a:pt x="309" y="156"/>
                  </a:lnTo>
                  <a:lnTo>
                    <a:pt x="153" y="93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Oval 34"/>
            <p:cNvSpPr>
              <a:spLocks noChangeArrowheads="1"/>
            </p:cNvSpPr>
            <p:nvPr/>
          </p:nvSpPr>
          <p:spPr bwMode="auto">
            <a:xfrm>
              <a:off x="7699546" y="806274"/>
              <a:ext cx="803970" cy="804848"/>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Oval 35"/>
            <p:cNvSpPr>
              <a:spLocks noChangeArrowheads="1"/>
            </p:cNvSpPr>
            <p:nvPr/>
          </p:nvSpPr>
          <p:spPr bwMode="auto">
            <a:xfrm>
              <a:off x="7784775" y="891503"/>
              <a:ext cx="633511" cy="63439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794080" y="977864"/>
              <a:ext cx="614901" cy="502524"/>
            </a:xfrm>
            <a:prstGeom prst="rect">
              <a:avLst/>
            </a:prstGeom>
            <a:noFill/>
          </p:spPr>
          <p:txBody>
            <a:bodyPr wrap="none" rtlCol="0">
              <a:spAutoFit/>
            </a:bodyPr>
            <a:lstStyle/>
            <a:p>
              <a:pPr algn="ctr"/>
              <a:r>
                <a:rPr lang="en-US" sz="1800"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Group 36"/>
          <p:cNvGrpSpPr/>
          <p:nvPr/>
        </p:nvGrpSpPr>
        <p:grpSpPr>
          <a:xfrm>
            <a:off x="4763933" y="919980"/>
            <a:ext cx="723943" cy="1247630"/>
            <a:chOff x="6452734" y="1251752"/>
            <a:chExt cx="980579" cy="1697563"/>
          </a:xfrm>
        </p:grpSpPr>
        <p:sp>
          <p:nvSpPr>
            <p:cNvPr id="35" name="Freeform 37"/>
            <p:cNvSpPr/>
            <p:nvPr/>
          </p:nvSpPr>
          <p:spPr bwMode="auto">
            <a:xfrm>
              <a:off x="6779594" y="1952041"/>
              <a:ext cx="329496" cy="997274"/>
            </a:xfrm>
            <a:custGeom>
              <a:avLst/>
              <a:gdLst>
                <a:gd name="T0" fmla="*/ 186 w 375"/>
                <a:gd name="T1" fmla="*/ 1135 h 1135"/>
                <a:gd name="T2" fmla="*/ 0 w 375"/>
                <a:gd name="T3" fmla="*/ 189 h 1135"/>
                <a:gd name="T4" fmla="*/ 156 w 375"/>
                <a:gd name="T5" fmla="*/ 0 h 1135"/>
                <a:gd name="T6" fmla="*/ 375 w 375"/>
                <a:gd name="T7" fmla="*/ 189 h 1135"/>
                <a:gd name="T8" fmla="*/ 186 w 375"/>
                <a:gd name="T9" fmla="*/ 1135 h 1135"/>
              </a:gdLst>
              <a:ahLst/>
              <a:cxnLst>
                <a:cxn ang="0">
                  <a:pos x="T0" y="T1"/>
                </a:cxn>
                <a:cxn ang="0">
                  <a:pos x="T2" y="T3"/>
                </a:cxn>
                <a:cxn ang="0">
                  <a:pos x="T4" y="T5"/>
                </a:cxn>
                <a:cxn ang="0">
                  <a:pos x="T6" y="T7"/>
                </a:cxn>
                <a:cxn ang="0">
                  <a:pos x="T8" y="T9"/>
                </a:cxn>
              </a:cxnLst>
              <a:rect l="0" t="0" r="r" b="b"/>
              <a:pathLst>
                <a:path w="375" h="1135">
                  <a:moveTo>
                    <a:pt x="186" y="1135"/>
                  </a:moveTo>
                  <a:lnTo>
                    <a:pt x="0" y="189"/>
                  </a:lnTo>
                  <a:lnTo>
                    <a:pt x="156" y="0"/>
                  </a:lnTo>
                  <a:lnTo>
                    <a:pt x="375" y="189"/>
                  </a:lnTo>
                  <a:lnTo>
                    <a:pt x="186" y="1135"/>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Oval 38"/>
            <p:cNvSpPr>
              <a:spLocks noChangeArrowheads="1"/>
            </p:cNvSpPr>
            <p:nvPr/>
          </p:nvSpPr>
          <p:spPr bwMode="auto">
            <a:xfrm>
              <a:off x="6452734" y="1251752"/>
              <a:ext cx="980579" cy="98233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Oval 39"/>
            <p:cNvSpPr>
              <a:spLocks noChangeArrowheads="1"/>
            </p:cNvSpPr>
            <p:nvPr/>
          </p:nvSpPr>
          <p:spPr bwMode="auto">
            <a:xfrm>
              <a:off x="6556415" y="1357191"/>
              <a:ext cx="773217" cy="77146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569033" y="1449654"/>
              <a:ext cx="740836" cy="628155"/>
            </a:xfrm>
            <a:prstGeom prst="rect">
              <a:avLst/>
            </a:prstGeom>
            <a:noFill/>
          </p:spPr>
          <p:txBody>
            <a:bodyPr wrap="none" rtlCol="0">
              <a:spAutoFit/>
            </a:bodyPr>
            <a:lstStyle/>
            <a:p>
              <a:pPr algn="ctr"/>
              <a:r>
                <a:rPr lang="en-US" sz="2400"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9" name="Group 41"/>
          <p:cNvGrpSpPr/>
          <p:nvPr/>
        </p:nvGrpSpPr>
        <p:grpSpPr>
          <a:xfrm>
            <a:off x="5974397" y="2439480"/>
            <a:ext cx="832924" cy="1434258"/>
            <a:chOff x="8092305" y="3319229"/>
            <a:chExt cx="1128194" cy="1951494"/>
          </a:xfrm>
        </p:grpSpPr>
        <p:sp>
          <p:nvSpPr>
            <p:cNvPr id="40" name="Freeform 49"/>
            <p:cNvSpPr/>
            <p:nvPr/>
          </p:nvSpPr>
          <p:spPr bwMode="auto">
            <a:xfrm>
              <a:off x="8466612" y="4123199"/>
              <a:ext cx="379579" cy="1147524"/>
            </a:xfrm>
            <a:custGeom>
              <a:avLst/>
              <a:gdLst>
                <a:gd name="T0" fmla="*/ 217 w 432"/>
                <a:gd name="T1" fmla="*/ 1306 h 1306"/>
                <a:gd name="T2" fmla="*/ 0 w 432"/>
                <a:gd name="T3" fmla="*/ 218 h 1306"/>
                <a:gd name="T4" fmla="*/ 179 w 432"/>
                <a:gd name="T5" fmla="*/ 0 h 1306"/>
                <a:gd name="T6" fmla="*/ 432 w 432"/>
                <a:gd name="T7" fmla="*/ 218 h 1306"/>
                <a:gd name="T8" fmla="*/ 217 w 432"/>
                <a:gd name="T9" fmla="*/ 1306 h 1306"/>
              </a:gdLst>
              <a:ahLst/>
              <a:cxnLst>
                <a:cxn ang="0">
                  <a:pos x="T0" y="T1"/>
                </a:cxn>
                <a:cxn ang="0">
                  <a:pos x="T2" y="T3"/>
                </a:cxn>
                <a:cxn ang="0">
                  <a:pos x="T4" y="T5"/>
                </a:cxn>
                <a:cxn ang="0">
                  <a:pos x="T6" y="T7"/>
                </a:cxn>
                <a:cxn ang="0">
                  <a:pos x="T8" y="T9"/>
                </a:cxn>
              </a:cxnLst>
              <a:rect l="0" t="0" r="r" b="b"/>
              <a:pathLst>
                <a:path w="432" h="1306">
                  <a:moveTo>
                    <a:pt x="217" y="1306"/>
                  </a:moveTo>
                  <a:lnTo>
                    <a:pt x="0" y="218"/>
                  </a:lnTo>
                  <a:lnTo>
                    <a:pt x="179" y="0"/>
                  </a:lnTo>
                  <a:lnTo>
                    <a:pt x="432" y="218"/>
                  </a:lnTo>
                  <a:lnTo>
                    <a:pt x="217" y="1306"/>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Oval 50"/>
            <p:cNvSpPr>
              <a:spLocks noChangeArrowheads="1"/>
            </p:cNvSpPr>
            <p:nvPr/>
          </p:nvSpPr>
          <p:spPr bwMode="auto">
            <a:xfrm>
              <a:off x="8092305" y="3319229"/>
              <a:ext cx="1128194" cy="1128194"/>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Oval 51"/>
            <p:cNvSpPr>
              <a:spLocks noChangeArrowheads="1"/>
            </p:cNvSpPr>
            <p:nvPr/>
          </p:nvSpPr>
          <p:spPr bwMode="auto">
            <a:xfrm>
              <a:off x="8212680" y="3439605"/>
              <a:ext cx="887442" cy="887442"/>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255587" y="3562808"/>
              <a:ext cx="801631" cy="690970"/>
            </a:xfrm>
            <a:prstGeom prst="rect">
              <a:avLst/>
            </a:prstGeom>
            <a:noFill/>
          </p:spPr>
          <p:txBody>
            <a:bodyPr wrap="none" rtlCol="0">
              <a:spAutoFit/>
            </a:bodyPr>
            <a:lstStyle/>
            <a:p>
              <a:pPr algn="ctr"/>
              <a:r>
                <a:rPr lang="en-US" sz="2700"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en-US" sz="2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4" name="Group 46"/>
          <p:cNvGrpSpPr/>
          <p:nvPr/>
        </p:nvGrpSpPr>
        <p:grpSpPr>
          <a:xfrm>
            <a:off x="7029824" y="2163089"/>
            <a:ext cx="1017153" cy="1751332"/>
            <a:chOff x="9521877" y="2943164"/>
            <a:chExt cx="1377731" cy="2382914"/>
          </a:xfrm>
        </p:grpSpPr>
        <p:sp>
          <p:nvSpPr>
            <p:cNvPr id="45" name="Freeform 42"/>
            <p:cNvSpPr/>
            <p:nvPr/>
          </p:nvSpPr>
          <p:spPr bwMode="auto">
            <a:xfrm>
              <a:off x="9977020" y="3925501"/>
              <a:ext cx="464808" cy="1400577"/>
            </a:xfrm>
            <a:custGeom>
              <a:avLst/>
              <a:gdLst>
                <a:gd name="T0" fmla="*/ 265 w 529"/>
                <a:gd name="T1" fmla="*/ 1594 h 1594"/>
                <a:gd name="T2" fmla="*/ 0 w 529"/>
                <a:gd name="T3" fmla="*/ 265 h 1594"/>
                <a:gd name="T4" fmla="*/ 220 w 529"/>
                <a:gd name="T5" fmla="*/ 0 h 1594"/>
                <a:gd name="T6" fmla="*/ 529 w 529"/>
                <a:gd name="T7" fmla="*/ 265 h 1594"/>
                <a:gd name="T8" fmla="*/ 265 w 529"/>
                <a:gd name="T9" fmla="*/ 1594 h 1594"/>
              </a:gdLst>
              <a:ahLst/>
              <a:cxnLst>
                <a:cxn ang="0">
                  <a:pos x="T0" y="T1"/>
                </a:cxn>
                <a:cxn ang="0">
                  <a:pos x="T2" y="T3"/>
                </a:cxn>
                <a:cxn ang="0">
                  <a:pos x="T4" y="T5"/>
                </a:cxn>
                <a:cxn ang="0">
                  <a:pos x="T6" y="T7"/>
                </a:cxn>
                <a:cxn ang="0">
                  <a:pos x="T8" y="T9"/>
                </a:cxn>
              </a:cxnLst>
              <a:rect l="0" t="0" r="r" b="b"/>
              <a:pathLst>
                <a:path w="529" h="1594">
                  <a:moveTo>
                    <a:pt x="265" y="1594"/>
                  </a:moveTo>
                  <a:lnTo>
                    <a:pt x="0" y="265"/>
                  </a:lnTo>
                  <a:lnTo>
                    <a:pt x="220" y="0"/>
                  </a:lnTo>
                  <a:lnTo>
                    <a:pt x="529" y="265"/>
                  </a:lnTo>
                  <a:lnTo>
                    <a:pt x="265" y="1594"/>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Oval 43"/>
            <p:cNvSpPr>
              <a:spLocks noChangeArrowheads="1"/>
            </p:cNvSpPr>
            <p:nvPr/>
          </p:nvSpPr>
          <p:spPr bwMode="auto">
            <a:xfrm>
              <a:off x="9521877" y="2943164"/>
              <a:ext cx="1377731" cy="1377732"/>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Oval 44"/>
            <p:cNvSpPr>
              <a:spLocks noChangeArrowheads="1"/>
            </p:cNvSpPr>
            <p:nvPr/>
          </p:nvSpPr>
          <p:spPr bwMode="auto">
            <a:xfrm>
              <a:off x="9666855" y="3088142"/>
              <a:ext cx="1085139" cy="108514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9763240" y="3247443"/>
              <a:ext cx="901510" cy="795662"/>
            </a:xfrm>
            <a:prstGeom prst="rect">
              <a:avLst/>
            </a:prstGeom>
            <a:noFill/>
          </p:spPr>
          <p:txBody>
            <a:bodyPr wrap="none" rtlCol="0">
              <a:spAutoFit/>
            </a:bodyPr>
            <a:lstStyle/>
            <a:p>
              <a:pPr algn="ctr"/>
              <a:r>
                <a:rPr lang="en-US" sz="3200" dirty="0">
                  <a:solidFill>
                    <a:schemeClr val="tx1">
                      <a:lumMod val="85000"/>
                      <a:lumOff val="15000"/>
                    </a:schemeClr>
                  </a:solidFill>
                  <a:latin typeface="微软雅黑" panose="020B0503020204020204" pitchFamily="34" charset="-122"/>
                  <a:ea typeface="微软雅黑" panose="020B0503020204020204" pitchFamily="34" charset="-122"/>
                </a:rPr>
                <a:t>05</a:t>
              </a: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9" name="Group 51"/>
          <p:cNvGrpSpPr/>
          <p:nvPr/>
        </p:nvGrpSpPr>
        <p:grpSpPr>
          <a:xfrm>
            <a:off x="1337502" y="1401878"/>
            <a:ext cx="2585667" cy="654825"/>
            <a:chOff x="1811642" y="1907437"/>
            <a:chExt cx="3502279" cy="890975"/>
          </a:xfrm>
        </p:grpSpPr>
        <p:sp>
          <p:nvSpPr>
            <p:cNvPr id="50" name="TextBox 49"/>
            <p:cNvSpPr txBox="1"/>
            <p:nvPr/>
          </p:nvSpPr>
          <p:spPr>
            <a:xfrm>
              <a:off x="1811642" y="1907437"/>
              <a:ext cx="1563744" cy="376893"/>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单击编辑标题 </a:t>
              </a:r>
              <a:endParaRPr lang="en-US" sz="1200" dirty="0">
                <a:latin typeface="微软雅黑" panose="020B0503020204020204" pitchFamily="34" charset="-122"/>
                <a:ea typeface="微软雅黑" panose="020B0503020204020204" pitchFamily="34" charset="-122"/>
              </a:endParaRPr>
            </a:p>
          </p:txBody>
        </p:sp>
        <p:sp>
          <p:nvSpPr>
            <p:cNvPr id="51" name="TextBox 50"/>
            <p:cNvSpPr txBox="1"/>
            <p:nvPr/>
          </p:nvSpPr>
          <p:spPr>
            <a:xfrm>
              <a:off x="1811643" y="2170256"/>
              <a:ext cx="3502278" cy="628156"/>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52" name="Group 54"/>
          <p:cNvGrpSpPr/>
          <p:nvPr/>
        </p:nvGrpSpPr>
        <p:grpSpPr>
          <a:xfrm>
            <a:off x="1337501" y="2031749"/>
            <a:ext cx="2585666" cy="654825"/>
            <a:chOff x="1811642" y="2764458"/>
            <a:chExt cx="3502278" cy="890975"/>
          </a:xfrm>
        </p:grpSpPr>
        <p:sp>
          <p:nvSpPr>
            <p:cNvPr id="53" name="TextBox 52"/>
            <p:cNvSpPr txBox="1"/>
            <p:nvPr/>
          </p:nvSpPr>
          <p:spPr>
            <a:xfrm>
              <a:off x="1811642" y="2764458"/>
              <a:ext cx="1500778" cy="628156"/>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a:p>
              <a:endParaRPr lang="en-US" sz="1200" dirty="0">
                <a:latin typeface="微软雅黑" panose="020B0503020204020204" pitchFamily="34" charset="-122"/>
                <a:ea typeface="微软雅黑" panose="020B0503020204020204" pitchFamily="34" charset="-122"/>
              </a:endParaRPr>
            </a:p>
          </p:txBody>
        </p:sp>
        <p:sp>
          <p:nvSpPr>
            <p:cNvPr id="54" name="TextBox 53"/>
            <p:cNvSpPr txBox="1"/>
            <p:nvPr/>
          </p:nvSpPr>
          <p:spPr>
            <a:xfrm>
              <a:off x="1811642" y="3027277"/>
              <a:ext cx="3502278" cy="628156"/>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55" name="Group 57"/>
          <p:cNvGrpSpPr/>
          <p:nvPr/>
        </p:nvGrpSpPr>
        <p:grpSpPr>
          <a:xfrm>
            <a:off x="1337501" y="2661620"/>
            <a:ext cx="2585666" cy="654825"/>
            <a:chOff x="1811642" y="3621479"/>
            <a:chExt cx="3502278" cy="890975"/>
          </a:xfrm>
        </p:grpSpPr>
        <p:sp>
          <p:nvSpPr>
            <p:cNvPr id="56" name="TextBox 55"/>
            <p:cNvSpPr txBox="1"/>
            <p:nvPr/>
          </p:nvSpPr>
          <p:spPr>
            <a:xfrm>
              <a:off x="1811642" y="3621479"/>
              <a:ext cx="1500778" cy="376893"/>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57" name="TextBox 56"/>
            <p:cNvSpPr txBox="1"/>
            <p:nvPr/>
          </p:nvSpPr>
          <p:spPr>
            <a:xfrm>
              <a:off x="1811642" y="3884298"/>
              <a:ext cx="3502278" cy="628156"/>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58" name="Group 60"/>
          <p:cNvGrpSpPr/>
          <p:nvPr/>
        </p:nvGrpSpPr>
        <p:grpSpPr>
          <a:xfrm>
            <a:off x="1337501" y="3291491"/>
            <a:ext cx="2585666" cy="654825"/>
            <a:chOff x="1811642" y="4478500"/>
            <a:chExt cx="3502278" cy="890975"/>
          </a:xfrm>
        </p:grpSpPr>
        <p:sp>
          <p:nvSpPr>
            <p:cNvPr id="59" name="TextBox 58"/>
            <p:cNvSpPr txBox="1"/>
            <p:nvPr/>
          </p:nvSpPr>
          <p:spPr>
            <a:xfrm>
              <a:off x="1811642" y="4478500"/>
              <a:ext cx="1500778" cy="376893"/>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60" name="TextBox 59"/>
            <p:cNvSpPr txBox="1"/>
            <p:nvPr/>
          </p:nvSpPr>
          <p:spPr>
            <a:xfrm>
              <a:off x="1811642" y="4741319"/>
              <a:ext cx="3502278" cy="628156"/>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61" name="Group 63"/>
          <p:cNvGrpSpPr/>
          <p:nvPr/>
        </p:nvGrpSpPr>
        <p:grpSpPr>
          <a:xfrm>
            <a:off x="1337501" y="3921361"/>
            <a:ext cx="2585666" cy="654825"/>
            <a:chOff x="1811642" y="5335521"/>
            <a:chExt cx="3502278" cy="890975"/>
          </a:xfrm>
        </p:grpSpPr>
        <p:sp>
          <p:nvSpPr>
            <p:cNvPr id="62" name="TextBox 61"/>
            <p:cNvSpPr txBox="1"/>
            <p:nvPr/>
          </p:nvSpPr>
          <p:spPr>
            <a:xfrm>
              <a:off x="1811642" y="5335521"/>
              <a:ext cx="1500778" cy="376893"/>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63" name="TextBox 62"/>
            <p:cNvSpPr txBox="1"/>
            <p:nvPr/>
          </p:nvSpPr>
          <p:spPr>
            <a:xfrm>
              <a:off x="1811642" y="5598340"/>
              <a:ext cx="3502278" cy="628156"/>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64" name="Group 66"/>
          <p:cNvGrpSpPr/>
          <p:nvPr/>
        </p:nvGrpSpPr>
        <p:grpSpPr>
          <a:xfrm>
            <a:off x="828256" y="1440066"/>
            <a:ext cx="459689" cy="457617"/>
            <a:chOff x="1100743" y="1959819"/>
            <a:chExt cx="622647" cy="622647"/>
          </a:xfrm>
        </p:grpSpPr>
        <p:sp>
          <p:nvSpPr>
            <p:cNvPr id="65" name="Oval 67"/>
            <p:cNvSpPr/>
            <p:nvPr/>
          </p:nvSpPr>
          <p:spPr>
            <a:xfrm>
              <a:off x="1100743" y="1959819"/>
              <a:ext cx="622647" cy="62264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微软雅黑" panose="020B0503020204020204" pitchFamily="34" charset="-122"/>
                <a:ea typeface="微软雅黑" panose="020B0503020204020204" pitchFamily="34" charset="-122"/>
              </a:endParaRPr>
            </a:p>
          </p:txBody>
        </p:sp>
        <p:grpSp>
          <p:nvGrpSpPr>
            <p:cNvPr id="66" name="Group 68"/>
            <p:cNvGrpSpPr/>
            <p:nvPr/>
          </p:nvGrpSpPr>
          <p:grpSpPr>
            <a:xfrm>
              <a:off x="1236606" y="2119219"/>
              <a:ext cx="350920" cy="303846"/>
              <a:chOff x="9322422" y="1072507"/>
              <a:chExt cx="216149" cy="187154"/>
            </a:xfrm>
            <a:solidFill>
              <a:schemeClr val="bg1"/>
            </a:solidFill>
          </p:grpSpPr>
          <p:sp>
            <p:nvSpPr>
              <p:cNvPr id="67"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8"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9"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grpSp>
        <p:nvGrpSpPr>
          <p:cNvPr id="70" name="Group 72"/>
          <p:cNvGrpSpPr/>
          <p:nvPr/>
        </p:nvGrpSpPr>
        <p:grpSpPr>
          <a:xfrm>
            <a:off x="812658" y="2070247"/>
            <a:ext cx="459689" cy="457617"/>
            <a:chOff x="1100743" y="2816840"/>
            <a:chExt cx="622647" cy="622647"/>
          </a:xfrm>
        </p:grpSpPr>
        <p:sp>
          <p:nvSpPr>
            <p:cNvPr id="71" name="Oval 73"/>
            <p:cNvSpPr/>
            <p:nvPr/>
          </p:nvSpPr>
          <p:spPr>
            <a:xfrm>
              <a:off x="1100743" y="2816840"/>
              <a:ext cx="622647" cy="62264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微软雅黑" panose="020B0503020204020204" pitchFamily="34" charset="-122"/>
                <a:ea typeface="微软雅黑" panose="020B0503020204020204" pitchFamily="34" charset="-122"/>
              </a:endParaRPr>
            </a:p>
          </p:txBody>
        </p:sp>
        <p:grpSp>
          <p:nvGrpSpPr>
            <p:cNvPr id="72" name="Group 74"/>
            <p:cNvGrpSpPr/>
            <p:nvPr/>
          </p:nvGrpSpPr>
          <p:grpSpPr>
            <a:xfrm>
              <a:off x="1248731" y="2973201"/>
              <a:ext cx="326670" cy="273890"/>
              <a:chOff x="8297910" y="1608487"/>
              <a:chExt cx="201212" cy="168702"/>
            </a:xfrm>
            <a:solidFill>
              <a:schemeClr val="bg1"/>
            </a:solidFill>
          </p:grpSpPr>
          <p:sp>
            <p:nvSpPr>
              <p:cNvPr id="73" name="Freeform 29"/>
              <p:cNvSpPr/>
              <p:nvPr/>
            </p:nvSpPr>
            <p:spPr bwMode="auto">
              <a:xfrm>
                <a:off x="8297910" y="1725348"/>
                <a:ext cx="201212" cy="51841"/>
              </a:xfrm>
              <a:custGeom>
                <a:avLst/>
                <a:gdLst>
                  <a:gd name="T0" fmla="*/ 149 w 229"/>
                  <a:gd name="T1" fmla="*/ 31 h 59"/>
                  <a:gd name="T2" fmla="*/ 78 w 229"/>
                  <a:gd name="T3" fmla="*/ 31 h 59"/>
                  <a:gd name="T4" fmla="*/ 78 w 229"/>
                  <a:gd name="T5" fmla="*/ 0 h 59"/>
                  <a:gd name="T6" fmla="*/ 0 w 229"/>
                  <a:gd name="T7" fmla="*/ 0 h 59"/>
                  <a:gd name="T8" fmla="*/ 0 w 229"/>
                  <a:gd name="T9" fmla="*/ 59 h 59"/>
                  <a:gd name="T10" fmla="*/ 229 w 229"/>
                  <a:gd name="T11" fmla="*/ 59 h 59"/>
                  <a:gd name="T12" fmla="*/ 229 w 229"/>
                  <a:gd name="T13" fmla="*/ 0 h 59"/>
                  <a:gd name="T14" fmla="*/ 149 w 229"/>
                  <a:gd name="T15" fmla="*/ 0 h 59"/>
                  <a:gd name="T16" fmla="*/ 149 w 229"/>
                  <a:gd name="T1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59">
                    <a:moveTo>
                      <a:pt x="149" y="31"/>
                    </a:moveTo>
                    <a:lnTo>
                      <a:pt x="78" y="31"/>
                    </a:lnTo>
                    <a:lnTo>
                      <a:pt x="78" y="0"/>
                    </a:lnTo>
                    <a:lnTo>
                      <a:pt x="0" y="0"/>
                    </a:lnTo>
                    <a:lnTo>
                      <a:pt x="0" y="59"/>
                    </a:lnTo>
                    <a:lnTo>
                      <a:pt x="229" y="59"/>
                    </a:lnTo>
                    <a:lnTo>
                      <a:pt x="229" y="0"/>
                    </a:lnTo>
                    <a:lnTo>
                      <a:pt x="149" y="0"/>
                    </a:lnTo>
                    <a:lnTo>
                      <a:pt x="14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8378746" y="1725348"/>
                <a:ext cx="37782" cy="16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5" name="Freeform 31"/>
              <p:cNvSpPr>
                <a:spLocks noEditPoints="1"/>
              </p:cNvSpPr>
              <p:nvPr/>
            </p:nvSpPr>
            <p:spPr bwMode="auto">
              <a:xfrm>
                <a:off x="8297910" y="1608487"/>
                <a:ext cx="201212" cy="106317"/>
              </a:xfrm>
              <a:custGeom>
                <a:avLst/>
                <a:gdLst>
                  <a:gd name="T0" fmla="*/ 170 w 229"/>
                  <a:gd name="T1" fmla="*/ 0 h 121"/>
                  <a:gd name="T2" fmla="*/ 114 w 229"/>
                  <a:gd name="T3" fmla="*/ 0 h 121"/>
                  <a:gd name="T4" fmla="*/ 114 w 229"/>
                  <a:gd name="T5" fmla="*/ 19 h 121"/>
                  <a:gd name="T6" fmla="*/ 151 w 229"/>
                  <a:gd name="T7" fmla="*/ 19 h 121"/>
                  <a:gd name="T8" fmla="*/ 151 w 229"/>
                  <a:gd name="T9" fmla="*/ 43 h 121"/>
                  <a:gd name="T10" fmla="*/ 114 w 229"/>
                  <a:gd name="T11" fmla="*/ 43 h 121"/>
                  <a:gd name="T12" fmla="*/ 114 w 229"/>
                  <a:gd name="T13" fmla="*/ 121 h 121"/>
                  <a:gd name="T14" fmla="*/ 149 w 229"/>
                  <a:gd name="T15" fmla="*/ 121 h 121"/>
                  <a:gd name="T16" fmla="*/ 229 w 229"/>
                  <a:gd name="T17" fmla="*/ 121 h 121"/>
                  <a:gd name="T18" fmla="*/ 229 w 229"/>
                  <a:gd name="T19" fmla="*/ 43 h 121"/>
                  <a:gd name="T20" fmla="*/ 170 w 229"/>
                  <a:gd name="T21" fmla="*/ 43 h 121"/>
                  <a:gd name="T22" fmla="*/ 170 w 229"/>
                  <a:gd name="T23" fmla="*/ 0 h 121"/>
                  <a:gd name="T24" fmla="*/ 114 w 229"/>
                  <a:gd name="T25" fmla="*/ 0 h 121"/>
                  <a:gd name="T26" fmla="*/ 57 w 229"/>
                  <a:gd name="T27" fmla="*/ 0 h 121"/>
                  <a:gd name="T28" fmla="*/ 57 w 229"/>
                  <a:gd name="T29" fmla="*/ 43 h 121"/>
                  <a:gd name="T30" fmla="*/ 0 w 229"/>
                  <a:gd name="T31" fmla="*/ 43 h 121"/>
                  <a:gd name="T32" fmla="*/ 0 w 229"/>
                  <a:gd name="T33" fmla="*/ 121 h 121"/>
                  <a:gd name="T34" fmla="*/ 78 w 229"/>
                  <a:gd name="T35" fmla="*/ 121 h 121"/>
                  <a:gd name="T36" fmla="*/ 114 w 229"/>
                  <a:gd name="T37" fmla="*/ 121 h 121"/>
                  <a:gd name="T38" fmla="*/ 114 w 229"/>
                  <a:gd name="T39" fmla="*/ 43 h 121"/>
                  <a:gd name="T40" fmla="*/ 78 w 229"/>
                  <a:gd name="T41" fmla="*/ 43 h 121"/>
                  <a:gd name="T42" fmla="*/ 78 w 229"/>
                  <a:gd name="T43" fmla="*/ 43 h 121"/>
                  <a:gd name="T44" fmla="*/ 78 w 229"/>
                  <a:gd name="T45" fmla="*/ 19 h 121"/>
                  <a:gd name="T46" fmla="*/ 114 w 229"/>
                  <a:gd name="T47" fmla="*/ 19 h 121"/>
                  <a:gd name="T48" fmla="*/ 114 w 229"/>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21">
                    <a:moveTo>
                      <a:pt x="170" y="0"/>
                    </a:moveTo>
                    <a:lnTo>
                      <a:pt x="114" y="0"/>
                    </a:lnTo>
                    <a:lnTo>
                      <a:pt x="114" y="19"/>
                    </a:lnTo>
                    <a:lnTo>
                      <a:pt x="151" y="19"/>
                    </a:lnTo>
                    <a:lnTo>
                      <a:pt x="151" y="43"/>
                    </a:lnTo>
                    <a:lnTo>
                      <a:pt x="114" y="43"/>
                    </a:lnTo>
                    <a:lnTo>
                      <a:pt x="114" y="121"/>
                    </a:lnTo>
                    <a:lnTo>
                      <a:pt x="149" y="121"/>
                    </a:lnTo>
                    <a:lnTo>
                      <a:pt x="229" y="121"/>
                    </a:lnTo>
                    <a:lnTo>
                      <a:pt x="229" y="43"/>
                    </a:lnTo>
                    <a:lnTo>
                      <a:pt x="170" y="43"/>
                    </a:lnTo>
                    <a:lnTo>
                      <a:pt x="170" y="0"/>
                    </a:lnTo>
                    <a:close/>
                    <a:moveTo>
                      <a:pt x="114" y="0"/>
                    </a:moveTo>
                    <a:lnTo>
                      <a:pt x="57" y="0"/>
                    </a:lnTo>
                    <a:lnTo>
                      <a:pt x="57" y="43"/>
                    </a:lnTo>
                    <a:lnTo>
                      <a:pt x="0" y="43"/>
                    </a:lnTo>
                    <a:lnTo>
                      <a:pt x="0" y="121"/>
                    </a:lnTo>
                    <a:lnTo>
                      <a:pt x="78" y="121"/>
                    </a:lnTo>
                    <a:lnTo>
                      <a:pt x="114" y="121"/>
                    </a:lnTo>
                    <a:lnTo>
                      <a:pt x="114" y="43"/>
                    </a:lnTo>
                    <a:lnTo>
                      <a:pt x="78" y="43"/>
                    </a:lnTo>
                    <a:lnTo>
                      <a:pt x="78" y="43"/>
                    </a:lnTo>
                    <a:lnTo>
                      <a:pt x="78" y="19"/>
                    </a:lnTo>
                    <a:lnTo>
                      <a:pt x="114" y="19"/>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grpSp>
        <p:nvGrpSpPr>
          <p:cNvPr id="76" name="Group 78"/>
          <p:cNvGrpSpPr/>
          <p:nvPr/>
        </p:nvGrpSpPr>
        <p:grpSpPr>
          <a:xfrm>
            <a:off x="812658" y="2700118"/>
            <a:ext cx="459689" cy="457617"/>
            <a:chOff x="1100743" y="3673861"/>
            <a:chExt cx="622647" cy="622647"/>
          </a:xfrm>
        </p:grpSpPr>
        <p:sp>
          <p:nvSpPr>
            <p:cNvPr id="77" name="Oval 79"/>
            <p:cNvSpPr/>
            <p:nvPr/>
          </p:nvSpPr>
          <p:spPr>
            <a:xfrm>
              <a:off x="1100743" y="3673861"/>
              <a:ext cx="622647" cy="62264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微软雅黑" panose="020B0503020204020204" pitchFamily="34" charset="-122"/>
                <a:ea typeface="微软雅黑" panose="020B0503020204020204" pitchFamily="34" charset="-122"/>
              </a:endParaRPr>
            </a:p>
          </p:txBody>
        </p:sp>
        <p:sp>
          <p:nvSpPr>
            <p:cNvPr id="78" name="Freeform 40"/>
            <p:cNvSpPr>
              <a:spLocks noEditPoints="1"/>
            </p:cNvSpPr>
            <p:nvPr/>
          </p:nvSpPr>
          <p:spPr bwMode="auto">
            <a:xfrm>
              <a:off x="1263710" y="3835401"/>
              <a:ext cx="296713" cy="299566"/>
            </a:xfrm>
            <a:custGeom>
              <a:avLst/>
              <a:gdLst>
                <a:gd name="T0" fmla="*/ 66 w 88"/>
                <a:gd name="T1" fmla="*/ 83 h 89"/>
                <a:gd name="T2" fmla="*/ 82 w 88"/>
                <a:gd name="T3" fmla="*/ 67 h 89"/>
                <a:gd name="T4" fmla="*/ 87 w 88"/>
                <a:gd name="T5" fmla="*/ 53 h 89"/>
                <a:gd name="T6" fmla="*/ 87 w 88"/>
                <a:gd name="T7" fmla="*/ 36 h 89"/>
                <a:gd name="T8" fmla="*/ 82 w 88"/>
                <a:gd name="T9" fmla="*/ 22 h 89"/>
                <a:gd name="T10" fmla="*/ 66 w 88"/>
                <a:gd name="T11" fmla="*/ 6 h 89"/>
                <a:gd name="T12" fmla="*/ 60 w 88"/>
                <a:gd name="T13" fmla="*/ 3 h 89"/>
                <a:gd name="T14" fmla="*/ 47 w 88"/>
                <a:gd name="T15" fmla="*/ 0 h 89"/>
                <a:gd name="T16" fmla="*/ 49 w 88"/>
                <a:gd name="T17" fmla="*/ 5 h 89"/>
                <a:gd name="T18" fmla="*/ 54 w 88"/>
                <a:gd name="T19" fmla="*/ 5 h 89"/>
                <a:gd name="T20" fmla="*/ 59 w 88"/>
                <a:gd name="T21" fmla="*/ 6 h 89"/>
                <a:gd name="T22" fmla="*/ 58 w 88"/>
                <a:gd name="T23" fmla="*/ 7 h 89"/>
                <a:gd name="T24" fmla="*/ 51 w 88"/>
                <a:gd name="T25" fmla="*/ 10 h 89"/>
                <a:gd name="T26" fmla="*/ 52 w 88"/>
                <a:gd name="T27" fmla="*/ 14 h 89"/>
                <a:gd name="T28" fmla="*/ 56 w 88"/>
                <a:gd name="T29" fmla="*/ 17 h 89"/>
                <a:gd name="T30" fmla="*/ 62 w 88"/>
                <a:gd name="T31" fmla="*/ 9 h 89"/>
                <a:gd name="T32" fmla="*/ 67 w 88"/>
                <a:gd name="T33" fmla="*/ 10 h 89"/>
                <a:gd name="T34" fmla="*/ 71 w 88"/>
                <a:gd name="T35" fmla="*/ 12 h 89"/>
                <a:gd name="T36" fmla="*/ 73 w 88"/>
                <a:gd name="T37" fmla="*/ 18 h 89"/>
                <a:gd name="T38" fmla="*/ 71 w 88"/>
                <a:gd name="T39" fmla="*/ 21 h 89"/>
                <a:gd name="T40" fmla="*/ 69 w 88"/>
                <a:gd name="T41" fmla="*/ 19 h 89"/>
                <a:gd name="T42" fmla="*/ 63 w 88"/>
                <a:gd name="T43" fmla="*/ 20 h 89"/>
                <a:gd name="T44" fmla="*/ 67 w 88"/>
                <a:gd name="T45" fmla="*/ 22 h 89"/>
                <a:gd name="T46" fmla="*/ 58 w 88"/>
                <a:gd name="T47" fmla="*/ 26 h 89"/>
                <a:gd name="T48" fmla="*/ 53 w 88"/>
                <a:gd name="T49" fmla="*/ 29 h 89"/>
                <a:gd name="T50" fmla="*/ 48 w 88"/>
                <a:gd name="T51" fmla="*/ 34 h 89"/>
                <a:gd name="T52" fmla="*/ 51 w 88"/>
                <a:gd name="T53" fmla="*/ 53 h 89"/>
                <a:gd name="T54" fmla="*/ 56 w 88"/>
                <a:gd name="T55" fmla="*/ 54 h 89"/>
                <a:gd name="T56" fmla="*/ 61 w 88"/>
                <a:gd name="T57" fmla="*/ 56 h 89"/>
                <a:gd name="T58" fmla="*/ 69 w 88"/>
                <a:gd name="T59" fmla="*/ 60 h 89"/>
                <a:gd name="T60" fmla="*/ 73 w 88"/>
                <a:gd name="T61" fmla="*/ 64 h 89"/>
                <a:gd name="T62" fmla="*/ 80 w 88"/>
                <a:gd name="T63" fmla="*/ 67 h 89"/>
                <a:gd name="T64" fmla="*/ 50 w 88"/>
                <a:gd name="T65" fmla="*/ 78 h 89"/>
                <a:gd name="T66" fmla="*/ 0 w 88"/>
                <a:gd name="T67" fmla="*/ 38 h 89"/>
                <a:gd name="T68" fmla="*/ 1 w 88"/>
                <a:gd name="T69" fmla="*/ 56 h 89"/>
                <a:gd name="T70" fmla="*/ 9 w 88"/>
                <a:gd name="T71" fmla="*/ 72 h 89"/>
                <a:gd name="T72" fmla="*/ 28 w 88"/>
                <a:gd name="T73" fmla="*/ 86 h 89"/>
                <a:gd name="T74" fmla="*/ 45 w 88"/>
                <a:gd name="T75" fmla="*/ 71 h 89"/>
                <a:gd name="T76" fmla="*/ 43 w 88"/>
                <a:gd name="T77" fmla="*/ 63 h 89"/>
                <a:gd name="T78" fmla="*/ 45 w 88"/>
                <a:gd name="T79" fmla="*/ 57 h 89"/>
                <a:gd name="T80" fmla="*/ 40 w 88"/>
                <a:gd name="T81" fmla="*/ 55 h 89"/>
                <a:gd name="T82" fmla="*/ 34 w 88"/>
                <a:gd name="T83" fmla="*/ 51 h 89"/>
                <a:gd name="T84" fmla="*/ 25 w 88"/>
                <a:gd name="T85" fmla="*/ 47 h 89"/>
                <a:gd name="T86" fmla="*/ 21 w 88"/>
                <a:gd name="T87" fmla="*/ 40 h 89"/>
                <a:gd name="T88" fmla="*/ 19 w 88"/>
                <a:gd name="T89" fmla="*/ 39 h 89"/>
                <a:gd name="T90" fmla="*/ 19 w 88"/>
                <a:gd name="T91" fmla="*/ 40 h 89"/>
                <a:gd name="T92" fmla="*/ 16 w 88"/>
                <a:gd name="T93" fmla="*/ 33 h 89"/>
                <a:gd name="T94" fmla="*/ 16 w 88"/>
                <a:gd name="T95" fmla="*/ 26 h 89"/>
                <a:gd name="T96" fmla="*/ 19 w 88"/>
                <a:gd name="T97" fmla="*/ 18 h 89"/>
                <a:gd name="T98" fmla="*/ 18 w 88"/>
                <a:gd name="T99" fmla="*/ 13 h 89"/>
                <a:gd name="T100" fmla="*/ 39 w 88"/>
                <a:gd name="T101" fmla="*/ 3 h 89"/>
                <a:gd name="T102" fmla="*/ 47 w 88"/>
                <a:gd name="T103" fmla="*/ 0 h 89"/>
                <a:gd name="T104" fmla="*/ 27 w 88"/>
                <a:gd name="T105" fmla="*/ 3 h 89"/>
                <a:gd name="T106" fmla="*/ 13 w 88"/>
                <a:gd name="T107" fmla="*/ 13 h 89"/>
                <a:gd name="T108" fmla="*/ 3 w 88"/>
                <a:gd name="T109" fmla="*/ 28 h 89"/>
                <a:gd name="T110" fmla="*/ 47 w 88"/>
                <a:gd name="T111" fmla="*/ 56 h 89"/>
                <a:gd name="T112" fmla="*/ 40 w 88"/>
                <a:gd name="T113" fmla="*/ 49 h 89"/>
                <a:gd name="T114" fmla="*/ 39 w 88"/>
                <a:gd name="T115" fmla="*/ 45 h 89"/>
                <a:gd name="T116" fmla="*/ 31 w 88"/>
                <a:gd name="T117" fmla="*/ 46 h 89"/>
                <a:gd name="T118" fmla="*/ 35 w 88"/>
                <a:gd name="T119" fmla="*/ 37 h 89"/>
                <a:gd name="T120" fmla="*/ 43 w 88"/>
                <a:gd name="T121" fmla="*/ 37 h 89"/>
                <a:gd name="T122" fmla="*/ 46 w 88"/>
                <a:gd name="T12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89">
                  <a:moveTo>
                    <a:pt x="47" y="89"/>
                  </a:moveTo>
                  <a:cubicBezTo>
                    <a:pt x="49" y="89"/>
                    <a:pt x="52" y="88"/>
                    <a:pt x="54" y="88"/>
                  </a:cubicBezTo>
                  <a:cubicBezTo>
                    <a:pt x="55" y="87"/>
                    <a:pt x="57" y="87"/>
                    <a:pt x="58" y="86"/>
                  </a:cubicBezTo>
                  <a:cubicBezTo>
                    <a:pt x="59" y="86"/>
                    <a:pt x="59" y="86"/>
                    <a:pt x="60" y="86"/>
                  </a:cubicBezTo>
                  <a:cubicBezTo>
                    <a:pt x="61" y="85"/>
                    <a:pt x="63" y="85"/>
                    <a:pt x="64" y="84"/>
                  </a:cubicBezTo>
                  <a:cubicBezTo>
                    <a:pt x="65" y="84"/>
                    <a:pt x="65" y="83"/>
                    <a:pt x="66" y="83"/>
                  </a:cubicBezTo>
                  <a:cubicBezTo>
                    <a:pt x="69" y="81"/>
                    <a:pt x="71" y="79"/>
                    <a:pt x="74" y="77"/>
                  </a:cubicBezTo>
                  <a:cubicBezTo>
                    <a:pt x="74" y="77"/>
                    <a:pt x="75" y="76"/>
                    <a:pt x="75" y="76"/>
                  </a:cubicBezTo>
                  <a:cubicBezTo>
                    <a:pt x="76" y="75"/>
                    <a:pt x="76" y="75"/>
                    <a:pt x="77" y="74"/>
                  </a:cubicBezTo>
                  <a:cubicBezTo>
                    <a:pt x="77" y="73"/>
                    <a:pt x="78" y="73"/>
                    <a:pt x="79" y="72"/>
                  </a:cubicBezTo>
                  <a:cubicBezTo>
                    <a:pt x="80" y="71"/>
                    <a:pt x="81" y="69"/>
                    <a:pt x="82" y="68"/>
                  </a:cubicBezTo>
                  <a:cubicBezTo>
                    <a:pt x="82" y="67"/>
                    <a:pt x="82" y="67"/>
                    <a:pt x="82" y="67"/>
                  </a:cubicBezTo>
                  <a:cubicBezTo>
                    <a:pt x="83" y="66"/>
                    <a:pt x="83" y="65"/>
                    <a:pt x="83" y="65"/>
                  </a:cubicBezTo>
                  <a:cubicBezTo>
                    <a:pt x="84" y="64"/>
                    <a:pt x="84" y="64"/>
                    <a:pt x="84" y="64"/>
                  </a:cubicBezTo>
                  <a:cubicBezTo>
                    <a:pt x="84" y="63"/>
                    <a:pt x="84" y="62"/>
                    <a:pt x="85" y="62"/>
                  </a:cubicBezTo>
                  <a:cubicBezTo>
                    <a:pt x="85" y="61"/>
                    <a:pt x="85" y="60"/>
                    <a:pt x="86" y="60"/>
                  </a:cubicBezTo>
                  <a:cubicBezTo>
                    <a:pt x="86" y="58"/>
                    <a:pt x="86" y="57"/>
                    <a:pt x="87" y="56"/>
                  </a:cubicBezTo>
                  <a:cubicBezTo>
                    <a:pt x="87" y="55"/>
                    <a:pt x="87" y="54"/>
                    <a:pt x="87" y="53"/>
                  </a:cubicBezTo>
                  <a:cubicBezTo>
                    <a:pt x="87" y="53"/>
                    <a:pt x="88" y="52"/>
                    <a:pt x="88" y="51"/>
                  </a:cubicBezTo>
                  <a:cubicBezTo>
                    <a:pt x="88" y="50"/>
                    <a:pt x="88" y="50"/>
                    <a:pt x="88" y="49"/>
                  </a:cubicBezTo>
                  <a:cubicBezTo>
                    <a:pt x="88" y="47"/>
                    <a:pt x="88" y="46"/>
                    <a:pt x="88" y="44"/>
                  </a:cubicBezTo>
                  <a:cubicBezTo>
                    <a:pt x="88" y="43"/>
                    <a:pt x="88" y="41"/>
                    <a:pt x="88" y="40"/>
                  </a:cubicBezTo>
                  <a:cubicBezTo>
                    <a:pt x="88" y="39"/>
                    <a:pt x="88" y="38"/>
                    <a:pt x="88" y="38"/>
                  </a:cubicBezTo>
                  <a:cubicBezTo>
                    <a:pt x="88" y="37"/>
                    <a:pt x="87" y="36"/>
                    <a:pt x="87" y="36"/>
                  </a:cubicBezTo>
                  <a:cubicBezTo>
                    <a:pt x="87" y="35"/>
                    <a:pt x="87" y="34"/>
                    <a:pt x="87" y="33"/>
                  </a:cubicBezTo>
                  <a:cubicBezTo>
                    <a:pt x="86" y="32"/>
                    <a:pt x="86" y="31"/>
                    <a:pt x="86" y="29"/>
                  </a:cubicBezTo>
                  <a:cubicBezTo>
                    <a:pt x="85" y="29"/>
                    <a:pt x="85" y="29"/>
                    <a:pt x="85" y="28"/>
                  </a:cubicBezTo>
                  <a:cubicBezTo>
                    <a:pt x="85" y="27"/>
                    <a:pt x="84" y="26"/>
                    <a:pt x="84" y="25"/>
                  </a:cubicBezTo>
                  <a:cubicBezTo>
                    <a:pt x="84" y="25"/>
                    <a:pt x="84" y="25"/>
                    <a:pt x="83" y="24"/>
                  </a:cubicBezTo>
                  <a:cubicBezTo>
                    <a:pt x="83" y="24"/>
                    <a:pt x="83" y="23"/>
                    <a:pt x="82" y="22"/>
                  </a:cubicBezTo>
                  <a:cubicBezTo>
                    <a:pt x="81" y="21"/>
                    <a:pt x="80" y="19"/>
                    <a:pt x="79" y="17"/>
                  </a:cubicBezTo>
                  <a:cubicBezTo>
                    <a:pt x="78" y="16"/>
                    <a:pt x="77" y="15"/>
                    <a:pt x="77" y="15"/>
                  </a:cubicBezTo>
                  <a:cubicBezTo>
                    <a:pt x="76" y="14"/>
                    <a:pt x="76" y="14"/>
                    <a:pt x="75" y="13"/>
                  </a:cubicBezTo>
                  <a:cubicBezTo>
                    <a:pt x="75" y="13"/>
                    <a:pt x="74" y="12"/>
                    <a:pt x="74" y="12"/>
                  </a:cubicBezTo>
                  <a:cubicBezTo>
                    <a:pt x="73" y="11"/>
                    <a:pt x="72" y="10"/>
                    <a:pt x="71" y="9"/>
                  </a:cubicBezTo>
                  <a:cubicBezTo>
                    <a:pt x="69" y="8"/>
                    <a:pt x="68" y="7"/>
                    <a:pt x="66" y="6"/>
                  </a:cubicBezTo>
                  <a:cubicBezTo>
                    <a:pt x="65" y="6"/>
                    <a:pt x="65" y="5"/>
                    <a:pt x="64" y="5"/>
                  </a:cubicBezTo>
                  <a:cubicBezTo>
                    <a:pt x="64" y="5"/>
                    <a:pt x="64" y="5"/>
                    <a:pt x="63" y="5"/>
                  </a:cubicBezTo>
                  <a:cubicBezTo>
                    <a:pt x="63" y="4"/>
                    <a:pt x="63" y="4"/>
                    <a:pt x="62" y="4"/>
                  </a:cubicBezTo>
                  <a:cubicBezTo>
                    <a:pt x="62" y="4"/>
                    <a:pt x="62" y="4"/>
                    <a:pt x="62" y="4"/>
                  </a:cubicBezTo>
                  <a:cubicBezTo>
                    <a:pt x="61" y="4"/>
                    <a:pt x="61" y="3"/>
                    <a:pt x="60" y="3"/>
                  </a:cubicBezTo>
                  <a:cubicBezTo>
                    <a:pt x="60" y="3"/>
                    <a:pt x="60" y="3"/>
                    <a:pt x="60" y="3"/>
                  </a:cubicBezTo>
                  <a:cubicBezTo>
                    <a:pt x="60" y="3"/>
                    <a:pt x="59" y="3"/>
                    <a:pt x="58" y="3"/>
                  </a:cubicBezTo>
                  <a:cubicBezTo>
                    <a:pt x="58" y="3"/>
                    <a:pt x="58" y="2"/>
                    <a:pt x="58" y="2"/>
                  </a:cubicBezTo>
                  <a:cubicBezTo>
                    <a:pt x="57" y="2"/>
                    <a:pt x="55" y="2"/>
                    <a:pt x="54" y="1"/>
                  </a:cubicBezTo>
                  <a:cubicBezTo>
                    <a:pt x="54" y="1"/>
                    <a:pt x="53" y="1"/>
                    <a:pt x="53" y="1"/>
                  </a:cubicBezTo>
                  <a:cubicBezTo>
                    <a:pt x="53" y="1"/>
                    <a:pt x="52" y="1"/>
                    <a:pt x="52" y="1"/>
                  </a:cubicBezTo>
                  <a:cubicBezTo>
                    <a:pt x="50" y="1"/>
                    <a:pt x="49" y="0"/>
                    <a:pt x="47" y="0"/>
                  </a:cubicBezTo>
                  <a:cubicBezTo>
                    <a:pt x="47" y="3"/>
                    <a:pt x="47" y="3"/>
                    <a:pt x="47" y="3"/>
                  </a:cubicBezTo>
                  <a:cubicBezTo>
                    <a:pt x="49" y="3"/>
                    <a:pt x="51" y="3"/>
                    <a:pt x="52" y="3"/>
                  </a:cubicBezTo>
                  <a:cubicBezTo>
                    <a:pt x="52" y="4"/>
                    <a:pt x="52" y="3"/>
                    <a:pt x="51" y="4"/>
                  </a:cubicBezTo>
                  <a:cubicBezTo>
                    <a:pt x="51" y="4"/>
                    <a:pt x="51" y="4"/>
                    <a:pt x="51" y="4"/>
                  </a:cubicBezTo>
                  <a:cubicBezTo>
                    <a:pt x="50" y="4"/>
                    <a:pt x="49" y="4"/>
                    <a:pt x="48" y="4"/>
                  </a:cubicBezTo>
                  <a:cubicBezTo>
                    <a:pt x="48" y="4"/>
                    <a:pt x="49" y="4"/>
                    <a:pt x="49" y="5"/>
                  </a:cubicBezTo>
                  <a:cubicBezTo>
                    <a:pt x="50" y="5"/>
                    <a:pt x="50" y="5"/>
                    <a:pt x="51" y="5"/>
                  </a:cubicBezTo>
                  <a:cubicBezTo>
                    <a:pt x="52" y="5"/>
                    <a:pt x="52" y="5"/>
                    <a:pt x="53" y="5"/>
                  </a:cubicBezTo>
                  <a:cubicBezTo>
                    <a:pt x="53" y="4"/>
                    <a:pt x="53" y="4"/>
                    <a:pt x="53" y="4"/>
                  </a:cubicBezTo>
                  <a:cubicBezTo>
                    <a:pt x="53" y="4"/>
                    <a:pt x="53" y="4"/>
                    <a:pt x="54" y="4"/>
                  </a:cubicBezTo>
                  <a:cubicBezTo>
                    <a:pt x="54" y="4"/>
                    <a:pt x="54" y="4"/>
                    <a:pt x="55" y="4"/>
                  </a:cubicBezTo>
                  <a:cubicBezTo>
                    <a:pt x="55" y="4"/>
                    <a:pt x="54" y="4"/>
                    <a:pt x="54" y="5"/>
                  </a:cubicBezTo>
                  <a:cubicBezTo>
                    <a:pt x="55" y="5"/>
                    <a:pt x="55" y="5"/>
                    <a:pt x="56" y="4"/>
                  </a:cubicBezTo>
                  <a:cubicBezTo>
                    <a:pt x="56" y="4"/>
                    <a:pt x="56" y="4"/>
                    <a:pt x="56" y="4"/>
                  </a:cubicBezTo>
                  <a:cubicBezTo>
                    <a:pt x="57" y="4"/>
                    <a:pt x="57" y="5"/>
                    <a:pt x="58" y="5"/>
                  </a:cubicBezTo>
                  <a:cubicBezTo>
                    <a:pt x="59" y="5"/>
                    <a:pt x="60" y="6"/>
                    <a:pt x="61" y="6"/>
                  </a:cubicBezTo>
                  <a:cubicBezTo>
                    <a:pt x="61" y="6"/>
                    <a:pt x="60" y="6"/>
                    <a:pt x="60" y="6"/>
                  </a:cubicBezTo>
                  <a:cubicBezTo>
                    <a:pt x="60" y="6"/>
                    <a:pt x="60" y="6"/>
                    <a:pt x="59" y="6"/>
                  </a:cubicBezTo>
                  <a:cubicBezTo>
                    <a:pt x="59" y="6"/>
                    <a:pt x="60" y="7"/>
                    <a:pt x="60" y="7"/>
                  </a:cubicBezTo>
                  <a:cubicBezTo>
                    <a:pt x="61" y="7"/>
                    <a:pt x="61" y="7"/>
                    <a:pt x="61" y="8"/>
                  </a:cubicBezTo>
                  <a:cubicBezTo>
                    <a:pt x="61" y="9"/>
                    <a:pt x="60" y="8"/>
                    <a:pt x="60" y="8"/>
                  </a:cubicBezTo>
                  <a:cubicBezTo>
                    <a:pt x="59" y="8"/>
                    <a:pt x="58" y="9"/>
                    <a:pt x="57" y="8"/>
                  </a:cubicBezTo>
                  <a:cubicBezTo>
                    <a:pt x="57" y="7"/>
                    <a:pt x="58" y="7"/>
                    <a:pt x="58" y="7"/>
                  </a:cubicBezTo>
                  <a:cubicBezTo>
                    <a:pt x="58" y="7"/>
                    <a:pt x="58" y="7"/>
                    <a:pt x="58" y="7"/>
                  </a:cubicBezTo>
                  <a:cubicBezTo>
                    <a:pt x="58" y="7"/>
                    <a:pt x="57" y="7"/>
                    <a:pt x="57" y="7"/>
                  </a:cubicBezTo>
                  <a:cubicBezTo>
                    <a:pt x="57" y="7"/>
                    <a:pt x="57" y="8"/>
                    <a:pt x="56" y="8"/>
                  </a:cubicBezTo>
                  <a:cubicBezTo>
                    <a:pt x="56" y="8"/>
                    <a:pt x="56" y="8"/>
                    <a:pt x="55" y="8"/>
                  </a:cubicBezTo>
                  <a:cubicBezTo>
                    <a:pt x="55" y="8"/>
                    <a:pt x="54" y="8"/>
                    <a:pt x="54" y="9"/>
                  </a:cubicBezTo>
                  <a:cubicBezTo>
                    <a:pt x="53" y="9"/>
                    <a:pt x="53" y="9"/>
                    <a:pt x="53" y="9"/>
                  </a:cubicBezTo>
                  <a:cubicBezTo>
                    <a:pt x="52" y="9"/>
                    <a:pt x="52" y="9"/>
                    <a:pt x="51" y="10"/>
                  </a:cubicBezTo>
                  <a:cubicBezTo>
                    <a:pt x="50" y="10"/>
                    <a:pt x="50" y="10"/>
                    <a:pt x="49" y="11"/>
                  </a:cubicBezTo>
                  <a:cubicBezTo>
                    <a:pt x="49" y="11"/>
                    <a:pt x="49" y="11"/>
                    <a:pt x="49" y="12"/>
                  </a:cubicBezTo>
                  <a:cubicBezTo>
                    <a:pt x="49" y="12"/>
                    <a:pt x="49" y="12"/>
                    <a:pt x="49" y="12"/>
                  </a:cubicBezTo>
                  <a:cubicBezTo>
                    <a:pt x="49" y="13"/>
                    <a:pt x="49" y="13"/>
                    <a:pt x="49" y="13"/>
                  </a:cubicBezTo>
                  <a:cubicBezTo>
                    <a:pt x="49" y="13"/>
                    <a:pt x="50" y="13"/>
                    <a:pt x="50" y="13"/>
                  </a:cubicBezTo>
                  <a:cubicBezTo>
                    <a:pt x="51" y="13"/>
                    <a:pt x="51" y="14"/>
                    <a:pt x="52" y="14"/>
                  </a:cubicBezTo>
                  <a:cubicBezTo>
                    <a:pt x="52" y="14"/>
                    <a:pt x="53" y="15"/>
                    <a:pt x="53" y="15"/>
                  </a:cubicBezTo>
                  <a:cubicBezTo>
                    <a:pt x="54" y="15"/>
                    <a:pt x="55" y="15"/>
                    <a:pt x="55" y="15"/>
                  </a:cubicBezTo>
                  <a:cubicBezTo>
                    <a:pt x="55" y="16"/>
                    <a:pt x="54" y="16"/>
                    <a:pt x="54" y="16"/>
                  </a:cubicBezTo>
                  <a:cubicBezTo>
                    <a:pt x="55" y="17"/>
                    <a:pt x="54" y="17"/>
                    <a:pt x="54" y="17"/>
                  </a:cubicBezTo>
                  <a:cubicBezTo>
                    <a:pt x="54" y="18"/>
                    <a:pt x="54" y="18"/>
                    <a:pt x="55" y="18"/>
                  </a:cubicBezTo>
                  <a:cubicBezTo>
                    <a:pt x="55" y="18"/>
                    <a:pt x="56" y="18"/>
                    <a:pt x="56" y="17"/>
                  </a:cubicBezTo>
                  <a:cubicBezTo>
                    <a:pt x="56" y="17"/>
                    <a:pt x="56" y="16"/>
                    <a:pt x="57" y="15"/>
                  </a:cubicBezTo>
                  <a:cubicBezTo>
                    <a:pt x="59" y="15"/>
                    <a:pt x="61" y="14"/>
                    <a:pt x="61" y="12"/>
                  </a:cubicBezTo>
                  <a:cubicBezTo>
                    <a:pt x="61" y="12"/>
                    <a:pt x="61" y="12"/>
                    <a:pt x="61" y="11"/>
                  </a:cubicBezTo>
                  <a:cubicBezTo>
                    <a:pt x="61" y="11"/>
                    <a:pt x="61" y="11"/>
                    <a:pt x="61" y="10"/>
                  </a:cubicBezTo>
                  <a:cubicBezTo>
                    <a:pt x="61" y="10"/>
                    <a:pt x="62" y="10"/>
                    <a:pt x="62" y="10"/>
                  </a:cubicBezTo>
                  <a:cubicBezTo>
                    <a:pt x="62" y="9"/>
                    <a:pt x="62" y="9"/>
                    <a:pt x="62" y="9"/>
                  </a:cubicBezTo>
                  <a:cubicBezTo>
                    <a:pt x="62" y="9"/>
                    <a:pt x="62" y="9"/>
                    <a:pt x="62" y="9"/>
                  </a:cubicBezTo>
                  <a:cubicBezTo>
                    <a:pt x="63" y="9"/>
                    <a:pt x="63" y="9"/>
                    <a:pt x="63" y="9"/>
                  </a:cubicBezTo>
                  <a:cubicBezTo>
                    <a:pt x="63" y="9"/>
                    <a:pt x="64" y="9"/>
                    <a:pt x="64" y="9"/>
                  </a:cubicBezTo>
                  <a:cubicBezTo>
                    <a:pt x="65" y="9"/>
                    <a:pt x="65" y="9"/>
                    <a:pt x="65" y="9"/>
                  </a:cubicBezTo>
                  <a:cubicBezTo>
                    <a:pt x="66" y="9"/>
                    <a:pt x="66" y="10"/>
                    <a:pt x="66" y="10"/>
                  </a:cubicBezTo>
                  <a:cubicBezTo>
                    <a:pt x="66" y="10"/>
                    <a:pt x="67" y="10"/>
                    <a:pt x="67" y="10"/>
                  </a:cubicBezTo>
                  <a:cubicBezTo>
                    <a:pt x="67" y="11"/>
                    <a:pt x="66" y="11"/>
                    <a:pt x="66" y="11"/>
                  </a:cubicBezTo>
                  <a:cubicBezTo>
                    <a:pt x="66" y="11"/>
                    <a:pt x="66" y="11"/>
                    <a:pt x="66" y="11"/>
                  </a:cubicBezTo>
                  <a:cubicBezTo>
                    <a:pt x="66" y="12"/>
                    <a:pt x="67" y="12"/>
                    <a:pt x="67" y="12"/>
                  </a:cubicBezTo>
                  <a:cubicBezTo>
                    <a:pt x="68" y="12"/>
                    <a:pt x="68" y="12"/>
                    <a:pt x="68" y="12"/>
                  </a:cubicBezTo>
                  <a:cubicBezTo>
                    <a:pt x="69" y="12"/>
                    <a:pt x="69" y="11"/>
                    <a:pt x="69" y="11"/>
                  </a:cubicBezTo>
                  <a:cubicBezTo>
                    <a:pt x="70" y="11"/>
                    <a:pt x="70" y="12"/>
                    <a:pt x="71" y="12"/>
                  </a:cubicBezTo>
                  <a:cubicBezTo>
                    <a:pt x="71" y="12"/>
                    <a:pt x="71" y="13"/>
                    <a:pt x="71" y="13"/>
                  </a:cubicBezTo>
                  <a:cubicBezTo>
                    <a:pt x="71" y="13"/>
                    <a:pt x="71" y="14"/>
                    <a:pt x="71" y="14"/>
                  </a:cubicBezTo>
                  <a:cubicBezTo>
                    <a:pt x="71" y="15"/>
                    <a:pt x="72" y="15"/>
                    <a:pt x="72" y="15"/>
                  </a:cubicBezTo>
                  <a:cubicBezTo>
                    <a:pt x="73" y="15"/>
                    <a:pt x="73" y="16"/>
                    <a:pt x="73" y="16"/>
                  </a:cubicBezTo>
                  <a:cubicBezTo>
                    <a:pt x="73" y="16"/>
                    <a:pt x="73" y="16"/>
                    <a:pt x="73" y="17"/>
                  </a:cubicBezTo>
                  <a:cubicBezTo>
                    <a:pt x="73" y="17"/>
                    <a:pt x="73" y="17"/>
                    <a:pt x="73" y="18"/>
                  </a:cubicBezTo>
                  <a:cubicBezTo>
                    <a:pt x="72" y="19"/>
                    <a:pt x="72" y="19"/>
                    <a:pt x="72" y="19"/>
                  </a:cubicBezTo>
                  <a:cubicBezTo>
                    <a:pt x="72" y="20"/>
                    <a:pt x="73" y="19"/>
                    <a:pt x="73" y="20"/>
                  </a:cubicBezTo>
                  <a:cubicBezTo>
                    <a:pt x="74" y="20"/>
                    <a:pt x="73" y="20"/>
                    <a:pt x="73" y="21"/>
                  </a:cubicBezTo>
                  <a:cubicBezTo>
                    <a:pt x="74" y="21"/>
                    <a:pt x="74" y="22"/>
                    <a:pt x="73" y="22"/>
                  </a:cubicBezTo>
                  <a:cubicBezTo>
                    <a:pt x="73" y="22"/>
                    <a:pt x="73" y="22"/>
                    <a:pt x="72" y="22"/>
                  </a:cubicBezTo>
                  <a:cubicBezTo>
                    <a:pt x="72" y="22"/>
                    <a:pt x="72" y="22"/>
                    <a:pt x="71" y="21"/>
                  </a:cubicBezTo>
                  <a:cubicBezTo>
                    <a:pt x="71" y="21"/>
                    <a:pt x="71" y="21"/>
                    <a:pt x="71" y="21"/>
                  </a:cubicBezTo>
                  <a:cubicBezTo>
                    <a:pt x="70" y="21"/>
                    <a:pt x="69" y="21"/>
                    <a:pt x="69" y="21"/>
                  </a:cubicBezTo>
                  <a:cubicBezTo>
                    <a:pt x="70" y="20"/>
                    <a:pt x="70" y="20"/>
                    <a:pt x="71" y="19"/>
                  </a:cubicBezTo>
                  <a:cubicBezTo>
                    <a:pt x="71" y="19"/>
                    <a:pt x="72" y="19"/>
                    <a:pt x="72" y="18"/>
                  </a:cubicBezTo>
                  <a:cubicBezTo>
                    <a:pt x="71" y="18"/>
                    <a:pt x="71" y="18"/>
                    <a:pt x="70" y="18"/>
                  </a:cubicBezTo>
                  <a:cubicBezTo>
                    <a:pt x="70" y="19"/>
                    <a:pt x="69" y="19"/>
                    <a:pt x="69" y="19"/>
                  </a:cubicBezTo>
                  <a:cubicBezTo>
                    <a:pt x="68" y="19"/>
                    <a:pt x="67" y="19"/>
                    <a:pt x="67" y="19"/>
                  </a:cubicBezTo>
                  <a:cubicBezTo>
                    <a:pt x="66" y="20"/>
                    <a:pt x="67" y="19"/>
                    <a:pt x="67" y="20"/>
                  </a:cubicBezTo>
                  <a:cubicBezTo>
                    <a:pt x="67" y="20"/>
                    <a:pt x="67" y="20"/>
                    <a:pt x="66" y="20"/>
                  </a:cubicBezTo>
                  <a:cubicBezTo>
                    <a:pt x="66" y="20"/>
                    <a:pt x="66" y="19"/>
                    <a:pt x="66" y="19"/>
                  </a:cubicBezTo>
                  <a:cubicBezTo>
                    <a:pt x="66" y="19"/>
                    <a:pt x="65" y="19"/>
                    <a:pt x="64" y="19"/>
                  </a:cubicBezTo>
                  <a:cubicBezTo>
                    <a:pt x="64" y="19"/>
                    <a:pt x="64" y="19"/>
                    <a:pt x="63" y="20"/>
                  </a:cubicBezTo>
                  <a:cubicBezTo>
                    <a:pt x="64" y="20"/>
                    <a:pt x="65" y="20"/>
                    <a:pt x="65" y="20"/>
                  </a:cubicBezTo>
                  <a:cubicBezTo>
                    <a:pt x="65" y="21"/>
                    <a:pt x="64" y="21"/>
                    <a:pt x="64" y="22"/>
                  </a:cubicBezTo>
                  <a:cubicBezTo>
                    <a:pt x="64" y="22"/>
                    <a:pt x="65" y="23"/>
                    <a:pt x="65" y="23"/>
                  </a:cubicBezTo>
                  <a:cubicBezTo>
                    <a:pt x="65" y="23"/>
                    <a:pt x="65" y="23"/>
                    <a:pt x="66" y="23"/>
                  </a:cubicBezTo>
                  <a:cubicBezTo>
                    <a:pt x="66" y="23"/>
                    <a:pt x="66" y="23"/>
                    <a:pt x="66" y="23"/>
                  </a:cubicBezTo>
                  <a:cubicBezTo>
                    <a:pt x="67" y="23"/>
                    <a:pt x="67" y="22"/>
                    <a:pt x="67" y="22"/>
                  </a:cubicBezTo>
                  <a:cubicBezTo>
                    <a:pt x="68" y="23"/>
                    <a:pt x="67" y="23"/>
                    <a:pt x="66" y="23"/>
                  </a:cubicBezTo>
                  <a:cubicBezTo>
                    <a:pt x="65" y="24"/>
                    <a:pt x="64" y="24"/>
                    <a:pt x="64" y="24"/>
                  </a:cubicBezTo>
                  <a:cubicBezTo>
                    <a:pt x="64" y="24"/>
                    <a:pt x="62" y="25"/>
                    <a:pt x="62" y="25"/>
                  </a:cubicBezTo>
                  <a:cubicBezTo>
                    <a:pt x="62" y="24"/>
                    <a:pt x="63" y="24"/>
                    <a:pt x="63" y="24"/>
                  </a:cubicBezTo>
                  <a:cubicBezTo>
                    <a:pt x="62" y="23"/>
                    <a:pt x="61" y="24"/>
                    <a:pt x="61" y="24"/>
                  </a:cubicBezTo>
                  <a:cubicBezTo>
                    <a:pt x="60" y="24"/>
                    <a:pt x="58" y="25"/>
                    <a:pt x="58" y="26"/>
                  </a:cubicBezTo>
                  <a:cubicBezTo>
                    <a:pt x="58" y="26"/>
                    <a:pt x="58" y="26"/>
                    <a:pt x="58" y="27"/>
                  </a:cubicBezTo>
                  <a:cubicBezTo>
                    <a:pt x="58" y="27"/>
                    <a:pt x="57" y="27"/>
                    <a:pt x="57" y="27"/>
                  </a:cubicBezTo>
                  <a:cubicBezTo>
                    <a:pt x="56" y="27"/>
                    <a:pt x="56" y="27"/>
                    <a:pt x="56" y="27"/>
                  </a:cubicBezTo>
                  <a:cubicBezTo>
                    <a:pt x="56" y="27"/>
                    <a:pt x="55" y="27"/>
                    <a:pt x="55" y="27"/>
                  </a:cubicBezTo>
                  <a:cubicBezTo>
                    <a:pt x="55" y="28"/>
                    <a:pt x="55" y="28"/>
                    <a:pt x="54" y="28"/>
                  </a:cubicBezTo>
                  <a:cubicBezTo>
                    <a:pt x="54" y="29"/>
                    <a:pt x="54" y="29"/>
                    <a:pt x="53" y="29"/>
                  </a:cubicBezTo>
                  <a:cubicBezTo>
                    <a:pt x="53" y="29"/>
                    <a:pt x="53" y="30"/>
                    <a:pt x="53" y="30"/>
                  </a:cubicBezTo>
                  <a:cubicBezTo>
                    <a:pt x="52" y="30"/>
                    <a:pt x="52" y="30"/>
                    <a:pt x="52" y="30"/>
                  </a:cubicBezTo>
                  <a:cubicBezTo>
                    <a:pt x="52" y="30"/>
                    <a:pt x="52" y="31"/>
                    <a:pt x="52" y="32"/>
                  </a:cubicBezTo>
                  <a:cubicBezTo>
                    <a:pt x="51" y="32"/>
                    <a:pt x="51" y="33"/>
                    <a:pt x="50" y="33"/>
                  </a:cubicBezTo>
                  <a:cubicBezTo>
                    <a:pt x="50" y="33"/>
                    <a:pt x="49" y="33"/>
                    <a:pt x="49" y="33"/>
                  </a:cubicBezTo>
                  <a:cubicBezTo>
                    <a:pt x="48" y="34"/>
                    <a:pt x="48" y="34"/>
                    <a:pt x="48" y="34"/>
                  </a:cubicBezTo>
                  <a:cubicBezTo>
                    <a:pt x="47" y="34"/>
                    <a:pt x="47" y="35"/>
                    <a:pt x="47" y="35"/>
                  </a:cubicBezTo>
                  <a:cubicBezTo>
                    <a:pt x="47" y="55"/>
                    <a:pt x="47" y="55"/>
                    <a:pt x="47" y="55"/>
                  </a:cubicBezTo>
                  <a:cubicBezTo>
                    <a:pt x="47" y="55"/>
                    <a:pt x="47" y="55"/>
                    <a:pt x="48" y="55"/>
                  </a:cubicBezTo>
                  <a:cubicBezTo>
                    <a:pt x="48" y="54"/>
                    <a:pt x="48" y="54"/>
                    <a:pt x="48" y="54"/>
                  </a:cubicBezTo>
                  <a:cubicBezTo>
                    <a:pt x="49" y="53"/>
                    <a:pt x="49" y="53"/>
                    <a:pt x="50" y="53"/>
                  </a:cubicBezTo>
                  <a:cubicBezTo>
                    <a:pt x="50" y="53"/>
                    <a:pt x="50" y="53"/>
                    <a:pt x="51" y="53"/>
                  </a:cubicBezTo>
                  <a:cubicBezTo>
                    <a:pt x="51" y="53"/>
                    <a:pt x="51" y="52"/>
                    <a:pt x="51" y="52"/>
                  </a:cubicBezTo>
                  <a:cubicBezTo>
                    <a:pt x="52" y="53"/>
                    <a:pt x="51" y="53"/>
                    <a:pt x="51" y="53"/>
                  </a:cubicBezTo>
                  <a:cubicBezTo>
                    <a:pt x="52" y="54"/>
                    <a:pt x="52" y="53"/>
                    <a:pt x="53" y="53"/>
                  </a:cubicBezTo>
                  <a:cubicBezTo>
                    <a:pt x="53" y="53"/>
                    <a:pt x="53" y="53"/>
                    <a:pt x="54" y="53"/>
                  </a:cubicBezTo>
                  <a:cubicBezTo>
                    <a:pt x="54" y="53"/>
                    <a:pt x="54" y="54"/>
                    <a:pt x="55" y="54"/>
                  </a:cubicBezTo>
                  <a:cubicBezTo>
                    <a:pt x="55" y="54"/>
                    <a:pt x="55" y="54"/>
                    <a:pt x="56" y="54"/>
                  </a:cubicBezTo>
                  <a:cubicBezTo>
                    <a:pt x="56" y="54"/>
                    <a:pt x="56" y="54"/>
                    <a:pt x="57" y="54"/>
                  </a:cubicBezTo>
                  <a:cubicBezTo>
                    <a:pt x="57" y="54"/>
                    <a:pt x="58" y="54"/>
                    <a:pt x="58" y="54"/>
                  </a:cubicBezTo>
                  <a:cubicBezTo>
                    <a:pt x="59" y="54"/>
                    <a:pt x="59" y="54"/>
                    <a:pt x="59" y="54"/>
                  </a:cubicBezTo>
                  <a:cubicBezTo>
                    <a:pt x="60" y="54"/>
                    <a:pt x="60" y="54"/>
                    <a:pt x="60" y="54"/>
                  </a:cubicBezTo>
                  <a:cubicBezTo>
                    <a:pt x="60" y="55"/>
                    <a:pt x="60" y="55"/>
                    <a:pt x="60" y="55"/>
                  </a:cubicBezTo>
                  <a:cubicBezTo>
                    <a:pt x="61" y="55"/>
                    <a:pt x="61" y="55"/>
                    <a:pt x="61" y="56"/>
                  </a:cubicBezTo>
                  <a:cubicBezTo>
                    <a:pt x="61" y="56"/>
                    <a:pt x="61" y="56"/>
                    <a:pt x="62" y="56"/>
                  </a:cubicBezTo>
                  <a:cubicBezTo>
                    <a:pt x="62" y="56"/>
                    <a:pt x="62" y="57"/>
                    <a:pt x="63" y="57"/>
                  </a:cubicBezTo>
                  <a:cubicBezTo>
                    <a:pt x="63" y="58"/>
                    <a:pt x="64" y="58"/>
                    <a:pt x="64" y="58"/>
                  </a:cubicBezTo>
                  <a:cubicBezTo>
                    <a:pt x="65" y="58"/>
                    <a:pt x="65" y="58"/>
                    <a:pt x="66" y="58"/>
                  </a:cubicBezTo>
                  <a:cubicBezTo>
                    <a:pt x="67" y="58"/>
                    <a:pt x="67" y="59"/>
                    <a:pt x="68" y="59"/>
                  </a:cubicBezTo>
                  <a:cubicBezTo>
                    <a:pt x="68" y="59"/>
                    <a:pt x="69" y="60"/>
                    <a:pt x="69" y="60"/>
                  </a:cubicBezTo>
                  <a:cubicBezTo>
                    <a:pt x="69" y="60"/>
                    <a:pt x="69" y="61"/>
                    <a:pt x="69" y="61"/>
                  </a:cubicBezTo>
                  <a:cubicBezTo>
                    <a:pt x="69" y="61"/>
                    <a:pt x="70" y="62"/>
                    <a:pt x="70" y="63"/>
                  </a:cubicBezTo>
                  <a:cubicBezTo>
                    <a:pt x="70" y="63"/>
                    <a:pt x="70" y="63"/>
                    <a:pt x="71" y="63"/>
                  </a:cubicBezTo>
                  <a:cubicBezTo>
                    <a:pt x="71" y="63"/>
                    <a:pt x="71" y="64"/>
                    <a:pt x="71" y="64"/>
                  </a:cubicBezTo>
                  <a:cubicBezTo>
                    <a:pt x="72" y="64"/>
                    <a:pt x="72" y="64"/>
                    <a:pt x="72" y="64"/>
                  </a:cubicBezTo>
                  <a:cubicBezTo>
                    <a:pt x="72" y="64"/>
                    <a:pt x="73" y="64"/>
                    <a:pt x="73" y="64"/>
                  </a:cubicBezTo>
                  <a:cubicBezTo>
                    <a:pt x="74" y="64"/>
                    <a:pt x="74" y="64"/>
                    <a:pt x="74" y="65"/>
                  </a:cubicBezTo>
                  <a:cubicBezTo>
                    <a:pt x="74" y="65"/>
                    <a:pt x="74" y="65"/>
                    <a:pt x="75" y="65"/>
                  </a:cubicBezTo>
                  <a:cubicBezTo>
                    <a:pt x="75" y="66"/>
                    <a:pt x="75" y="65"/>
                    <a:pt x="76" y="65"/>
                  </a:cubicBezTo>
                  <a:cubicBezTo>
                    <a:pt x="76" y="65"/>
                    <a:pt x="77" y="66"/>
                    <a:pt x="77" y="66"/>
                  </a:cubicBezTo>
                  <a:cubicBezTo>
                    <a:pt x="78" y="66"/>
                    <a:pt x="78" y="66"/>
                    <a:pt x="78" y="66"/>
                  </a:cubicBezTo>
                  <a:cubicBezTo>
                    <a:pt x="79" y="66"/>
                    <a:pt x="79" y="66"/>
                    <a:pt x="80" y="67"/>
                  </a:cubicBezTo>
                  <a:cubicBezTo>
                    <a:pt x="74" y="76"/>
                    <a:pt x="65" y="83"/>
                    <a:pt x="54" y="85"/>
                  </a:cubicBezTo>
                  <a:cubicBezTo>
                    <a:pt x="54" y="85"/>
                    <a:pt x="54" y="84"/>
                    <a:pt x="54" y="84"/>
                  </a:cubicBezTo>
                  <a:cubicBezTo>
                    <a:pt x="54" y="83"/>
                    <a:pt x="54" y="82"/>
                    <a:pt x="54" y="82"/>
                  </a:cubicBezTo>
                  <a:cubicBezTo>
                    <a:pt x="53" y="81"/>
                    <a:pt x="53" y="80"/>
                    <a:pt x="53" y="80"/>
                  </a:cubicBezTo>
                  <a:cubicBezTo>
                    <a:pt x="53" y="79"/>
                    <a:pt x="52" y="78"/>
                    <a:pt x="51" y="78"/>
                  </a:cubicBezTo>
                  <a:cubicBezTo>
                    <a:pt x="51" y="78"/>
                    <a:pt x="51" y="78"/>
                    <a:pt x="50" y="78"/>
                  </a:cubicBezTo>
                  <a:cubicBezTo>
                    <a:pt x="49" y="77"/>
                    <a:pt x="48" y="77"/>
                    <a:pt x="48" y="76"/>
                  </a:cubicBezTo>
                  <a:cubicBezTo>
                    <a:pt x="47" y="76"/>
                    <a:pt x="47" y="75"/>
                    <a:pt x="47" y="75"/>
                  </a:cubicBezTo>
                  <a:cubicBezTo>
                    <a:pt x="47" y="75"/>
                    <a:pt x="47" y="75"/>
                    <a:pt x="47" y="74"/>
                  </a:cubicBezTo>
                  <a:lnTo>
                    <a:pt x="47" y="89"/>
                  </a:lnTo>
                  <a:close/>
                  <a:moveTo>
                    <a:pt x="0" y="36"/>
                  </a:moveTo>
                  <a:cubicBezTo>
                    <a:pt x="0" y="36"/>
                    <a:pt x="0" y="37"/>
                    <a:pt x="0" y="38"/>
                  </a:cubicBezTo>
                  <a:cubicBezTo>
                    <a:pt x="0" y="38"/>
                    <a:pt x="0" y="39"/>
                    <a:pt x="0" y="40"/>
                  </a:cubicBezTo>
                  <a:cubicBezTo>
                    <a:pt x="0" y="41"/>
                    <a:pt x="0" y="43"/>
                    <a:pt x="0" y="44"/>
                  </a:cubicBezTo>
                  <a:cubicBezTo>
                    <a:pt x="0" y="46"/>
                    <a:pt x="0" y="47"/>
                    <a:pt x="0" y="49"/>
                  </a:cubicBezTo>
                  <a:cubicBezTo>
                    <a:pt x="0" y="50"/>
                    <a:pt x="0" y="50"/>
                    <a:pt x="0" y="51"/>
                  </a:cubicBezTo>
                  <a:cubicBezTo>
                    <a:pt x="0" y="52"/>
                    <a:pt x="0" y="53"/>
                    <a:pt x="0" y="53"/>
                  </a:cubicBezTo>
                  <a:cubicBezTo>
                    <a:pt x="1" y="54"/>
                    <a:pt x="1" y="55"/>
                    <a:pt x="1" y="56"/>
                  </a:cubicBezTo>
                  <a:cubicBezTo>
                    <a:pt x="1" y="57"/>
                    <a:pt x="2" y="58"/>
                    <a:pt x="2" y="60"/>
                  </a:cubicBezTo>
                  <a:cubicBezTo>
                    <a:pt x="2" y="60"/>
                    <a:pt x="3" y="61"/>
                    <a:pt x="3" y="62"/>
                  </a:cubicBezTo>
                  <a:cubicBezTo>
                    <a:pt x="3" y="62"/>
                    <a:pt x="4" y="63"/>
                    <a:pt x="4" y="64"/>
                  </a:cubicBezTo>
                  <a:cubicBezTo>
                    <a:pt x="4" y="64"/>
                    <a:pt x="4" y="64"/>
                    <a:pt x="4" y="65"/>
                  </a:cubicBezTo>
                  <a:cubicBezTo>
                    <a:pt x="5" y="65"/>
                    <a:pt x="5" y="66"/>
                    <a:pt x="5" y="67"/>
                  </a:cubicBezTo>
                  <a:cubicBezTo>
                    <a:pt x="6" y="68"/>
                    <a:pt x="8" y="70"/>
                    <a:pt x="9" y="72"/>
                  </a:cubicBezTo>
                  <a:cubicBezTo>
                    <a:pt x="10" y="73"/>
                    <a:pt x="10" y="73"/>
                    <a:pt x="11" y="74"/>
                  </a:cubicBezTo>
                  <a:cubicBezTo>
                    <a:pt x="12" y="75"/>
                    <a:pt x="12" y="75"/>
                    <a:pt x="13" y="76"/>
                  </a:cubicBezTo>
                  <a:cubicBezTo>
                    <a:pt x="13" y="76"/>
                    <a:pt x="14" y="77"/>
                    <a:pt x="14" y="77"/>
                  </a:cubicBezTo>
                  <a:cubicBezTo>
                    <a:pt x="16" y="79"/>
                    <a:pt x="19" y="81"/>
                    <a:pt x="22" y="83"/>
                  </a:cubicBezTo>
                  <a:cubicBezTo>
                    <a:pt x="22" y="83"/>
                    <a:pt x="23" y="84"/>
                    <a:pt x="24" y="84"/>
                  </a:cubicBezTo>
                  <a:cubicBezTo>
                    <a:pt x="25" y="85"/>
                    <a:pt x="26" y="85"/>
                    <a:pt x="28" y="86"/>
                  </a:cubicBezTo>
                  <a:cubicBezTo>
                    <a:pt x="28" y="86"/>
                    <a:pt x="29" y="86"/>
                    <a:pt x="30" y="86"/>
                  </a:cubicBezTo>
                  <a:cubicBezTo>
                    <a:pt x="34" y="88"/>
                    <a:pt x="39" y="89"/>
                    <a:pt x="44" y="89"/>
                  </a:cubicBezTo>
                  <a:cubicBezTo>
                    <a:pt x="45" y="89"/>
                    <a:pt x="46" y="89"/>
                    <a:pt x="47" y="89"/>
                  </a:cubicBezTo>
                  <a:cubicBezTo>
                    <a:pt x="47" y="74"/>
                    <a:pt x="47" y="74"/>
                    <a:pt x="47" y="74"/>
                  </a:cubicBezTo>
                  <a:cubicBezTo>
                    <a:pt x="47" y="74"/>
                    <a:pt x="47" y="74"/>
                    <a:pt x="46" y="74"/>
                  </a:cubicBezTo>
                  <a:cubicBezTo>
                    <a:pt x="46" y="73"/>
                    <a:pt x="45" y="72"/>
                    <a:pt x="45" y="71"/>
                  </a:cubicBezTo>
                  <a:cubicBezTo>
                    <a:pt x="44" y="70"/>
                    <a:pt x="44" y="70"/>
                    <a:pt x="44" y="69"/>
                  </a:cubicBezTo>
                  <a:cubicBezTo>
                    <a:pt x="44" y="69"/>
                    <a:pt x="43" y="69"/>
                    <a:pt x="43" y="69"/>
                  </a:cubicBezTo>
                  <a:cubicBezTo>
                    <a:pt x="43" y="68"/>
                    <a:pt x="43" y="68"/>
                    <a:pt x="43" y="67"/>
                  </a:cubicBezTo>
                  <a:cubicBezTo>
                    <a:pt x="43" y="67"/>
                    <a:pt x="44" y="66"/>
                    <a:pt x="44" y="66"/>
                  </a:cubicBezTo>
                  <a:cubicBezTo>
                    <a:pt x="44" y="66"/>
                    <a:pt x="43" y="65"/>
                    <a:pt x="43" y="65"/>
                  </a:cubicBezTo>
                  <a:cubicBezTo>
                    <a:pt x="43" y="64"/>
                    <a:pt x="43" y="64"/>
                    <a:pt x="43" y="63"/>
                  </a:cubicBezTo>
                  <a:cubicBezTo>
                    <a:pt x="43" y="63"/>
                    <a:pt x="44" y="63"/>
                    <a:pt x="44" y="63"/>
                  </a:cubicBezTo>
                  <a:cubicBezTo>
                    <a:pt x="44" y="62"/>
                    <a:pt x="44" y="62"/>
                    <a:pt x="44" y="62"/>
                  </a:cubicBezTo>
                  <a:cubicBezTo>
                    <a:pt x="45" y="62"/>
                    <a:pt x="45" y="62"/>
                    <a:pt x="45" y="61"/>
                  </a:cubicBezTo>
                  <a:cubicBezTo>
                    <a:pt x="45" y="61"/>
                    <a:pt x="46" y="61"/>
                    <a:pt x="46" y="60"/>
                  </a:cubicBezTo>
                  <a:cubicBezTo>
                    <a:pt x="46" y="60"/>
                    <a:pt x="46" y="58"/>
                    <a:pt x="46" y="58"/>
                  </a:cubicBezTo>
                  <a:cubicBezTo>
                    <a:pt x="46" y="57"/>
                    <a:pt x="46" y="57"/>
                    <a:pt x="45" y="57"/>
                  </a:cubicBezTo>
                  <a:cubicBezTo>
                    <a:pt x="45" y="56"/>
                    <a:pt x="45" y="55"/>
                    <a:pt x="45" y="55"/>
                  </a:cubicBezTo>
                  <a:cubicBezTo>
                    <a:pt x="44" y="55"/>
                    <a:pt x="44" y="56"/>
                    <a:pt x="44" y="56"/>
                  </a:cubicBezTo>
                  <a:cubicBezTo>
                    <a:pt x="44" y="56"/>
                    <a:pt x="44" y="57"/>
                    <a:pt x="43" y="57"/>
                  </a:cubicBezTo>
                  <a:cubicBezTo>
                    <a:pt x="43" y="57"/>
                    <a:pt x="43" y="56"/>
                    <a:pt x="42" y="56"/>
                  </a:cubicBezTo>
                  <a:cubicBezTo>
                    <a:pt x="42" y="56"/>
                    <a:pt x="41" y="56"/>
                    <a:pt x="41" y="56"/>
                  </a:cubicBezTo>
                  <a:cubicBezTo>
                    <a:pt x="41" y="56"/>
                    <a:pt x="41" y="55"/>
                    <a:pt x="40" y="55"/>
                  </a:cubicBezTo>
                  <a:cubicBezTo>
                    <a:pt x="40" y="55"/>
                    <a:pt x="39" y="55"/>
                    <a:pt x="39" y="54"/>
                  </a:cubicBezTo>
                  <a:cubicBezTo>
                    <a:pt x="39" y="54"/>
                    <a:pt x="39" y="54"/>
                    <a:pt x="39" y="53"/>
                  </a:cubicBezTo>
                  <a:cubicBezTo>
                    <a:pt x="38" y="53"/>
                    <a:pt x="38" y="52"/>
                    <a:pt x="37" y="52"/>
                  </a:cubicBezTo>
                  <a:cubicBezTo>
                    <a:pt x="37" y="51"/>
                    <a:pt x="36" y="52"/>
                    <a:pt x="36" y="51"/>
                  </a:cubicBezTo>
                  <a:cubicBezTo>
                    <a:pt x="36" y="51"/>
                    <a:pt x="35" y="51"/>
                    <a:pt x="35" y="51"/>
                  </a:cubicBezTo>
                  <a:cubicBezTo>
                    <a:pt x="35" y="51"/>
                    <a:pt x="35" y="51"/>
                    <a:pt x="34" y="51"/>
                  </a:cubicBezTo>
                  <a:cubicBezTo>
                    <a:pt x="33" y="50"/>
                    <a:pt x="33" y="49"/>
                    <a:pt x="32" y="49"/>
                  </a:cubicBezTo>
                  <a:cubicBezTo>
                    <a:pt x="31" y="49"/>
                    <a:pt x="31" y="49"/>
                    <a:pt x="30" y="49"/>
                  </a:cubicBezTo>
                  <a:cubicBezTo>
                    <a:pt x="30" y="49"/>
                    <a:pt x="29" y="49"/>
                    <a:pt x="29" y="49"/>
                  </a:cubicBezTo>
                  <a:cubicBezTo>
                    <a:pt x="28" y="49"/>
                    <a:pt x="27" y="48"/>
                    <a:pt x="27" y="48"/>
                  </a:cubicBezTo>
                  <a:cubicBezTo>
                    <a:pt x="26" y="48"/>
                    <a:pt x="26" y="48"/>
                    <a:pt x="26" y="47"/>
                  </a:cubicBezTo>
                  <a:cubicBezTo>
                    <a:pt x="26" y="47"/>
                    <a:pt x="25" y="47"/>
                    <a:pt x="25" y="47"/>
                  </a:cubicBezTo>
                  <a:cubicBezTo>
                    <a:pt x="25" y="47"/>
                    <a:pt x="24" y="47"/>
                    <a:pt x="24" y="46"/>
                  </a:cubicBezTo>
                  <a:cubicBezTo>
                    <a:pt x="24" y="46"/>
                    <a:pt x="23" y="46"/>
                    <a:pt x="23" y="46"/>
                  </a:cubicBezTo>
                  <a:cubicBezTo>
                    <a:pt x="23" y="45"/>
                    <a:pt x="24" y="45"/>
                    <a:pt x="24" y="44"/>
                  </a:cubicBezTo>
                  <a:cubicBezTo>
                    <a:pt x="24" y="43"/>
                    <a:pt x="23" y="43"/>
                    <a:pt x="22" y="42"/>
                  </a:cubicBezTo>
                  <a:cubicBezTo>
                    <a:pt x="22" y="41"/>
                    <a:pt x="22" y="41"/>
                    <a:pt x="21" y="40"/>
                  </a:cubicBezTo>
                  <a:cubicBezTo>
                    <a:pt x="21" y="40"/>
                    <a:pt x="21" y="40"/>
                    <a:pt x="21" y="40"/>
                  </a:cubicBezTo>
                  <a:cubicBezTo>
                    <a:pt x="21" y="40"/>
                    <a:pt x="21" y="39"/>
                    <a:pt x="20" y="39"/>
                  </a:cubicBezTo>
                  <a:cubicBezTo>
                    <a:pt x="20" y="38"/>
                    <a:pt x="19" y="38"/>
                    <a:pt x="19" y="37"/>
                  </a:cubicBezTo>
                  <a:cubicBezTo>
                    <a:pt x="19" y="37"/>
                    <a:pt x="20" y="36"/>
                    <a:pt x="19" y="36"/>
                  </a:cubicBezTo>
                  <a:cubicBezTo>
                    <a:pt x="19" y="35"/>
                    <a:pt x="18" y="35"/>
                    <a:pt x="18" y="37"/>
                  </a:cubicBezTo>
                  <a:cubicBezTo>
                    <a:pt x="18" y="37"/>
                    <a:pt x="18" y="37"/>
                    <a:pt x="19" y="38"/>
                  </a:cubicBezTo>
                  <a:cubicBezTo>
                    <a:pt x="19" y="38"/>
                    <a:pt x="19" y="38"/>
                    <a:pt x="19" y="39"/>
                  </a:cubicBezTo>
                  <a:cubicBezTo>
                    <a:pt x="19" y="39"/>
                    <a:pt x="19" y="39"/>
                    <a:pt x="19" y="40"/>
                  </a:cubicBezTo>
                  <a:cubicBezTo>
                    <a:pt x="20" y="40"/>
                    <a:pt x="20" y="41"/>
                    <a:pt x="20" y="42"/>
                  </a:cubicBezTo>
                  <a:cubicBezTo>
                    <a:pt x="20" y="42"/>
                    <a:pt x="21" y="42"/>
                    <a:pt x="20" y="43"/>
                  </a:cubicBezTo>
                  <a:cubicBezTo>
                    <a:pt x="20" y="43"/>
                    <a:pt x="20" y="42"/>
                    <a:pt x="19" y="42"/>
                  </a:cubicBezTo>
                  <a:cubicBezTo>
                    <a:pt x="19" y="42"/>
                    <a:pt x="19" y="42"/>
                    <a:pt x="19" y="41"/>
                  </a:cubicBezTo>
                  <a:cubicBezTo>
                    <a:pt x="18" y="41"/>
                    <a:pt x="19" y="41"/>
                    <a:pt x="19" y="40"/>
                  </a:cubicBezTo>
                  <a:cubicBezTo>
                    <a:pt x="18" y="40"/>
                    <a:pt x="17" y="40"/>
                    <a:pt x="17" y="39"/>
                  </a:cubicBezTo>
                  <a:cubicBezTo>
                    <a:pt x="17" y="39"/>
                    <a:pt x="18" y="38"/>
                    <a:pt x="18" y="38"/>
                  </a:cubicBezTo>
                  <a:cubicBezTo>
                    <a:pt x="18" y="38"/>
                    <a:pt x="17" y="37"/>
                    <a:pt x="17" y="37"/>
                  </a:cubicBezTo>
                  <a:cubicBezTo>
                    <a:pt x="17" y="36"/>
                    <a:pt x="17" y="36"/>
                    <a:pt x="17" y="35"/>
                  </a:cubicBezTo>
                  <a:cubicBezTo>
                    <a:pt x="17" y="35"/>
                    <a:pt x="17" y="34"/>
                    <a:pt x="17" y="34"/>
                  </a:cubicBezTo>
                  <a:cubicBezTo>
                    <a:pt x="17" y="34"/>
                    <a:pt x="16" y="33"/>
                    <a:pt x="16" y="33"/>
                  </a:cubicBezTo>
                  <a:cubicBezTo>
                    <a:pt x="15" y="33"/>
                    <a:pt x="15" y="33"/>
                    <a:pt x="15" y="33"/>
                  </a:cubicBezTo>
                  <a:cubicBezTo>
                    <a:pt x="15" y="32"/>
                    <a:pt x="14" y="32"/>
                    <a:pt x="14" y="31"/>
                  </a:cubicBezTo>
                  <a:cubicBezTo>
                    <a:pt x="14" y="31"/>
                    <a:pt x="14" y="30"/>
                    <a:pt x="14" y="30"/>
                  </a:cubicBezTo>
                  <a:cubicBezTo>
                    <a:pt x="14" y="29"/>
                    <a:pt x="14" y="28"/>
                    <a:pt x="14" y="28"/>
                  </a:cubicBezTo>
                  <a:cubicBezTo>
                    <a:pt x="15" y="27"/>
                    <a:pt x="15" y="27"/>
                    <a:pt x="15" y="27"/>
                  </a:cubicBezTo>
                  <a:cubicBezTo>
                    <a:pt x="15" y="26"/>
                    <a:pt x="16" y="26"/>
                    <a:pt x="16" y="26"/>
                  </a:cubicBezTo>
                  <a:cubicBezTo>
                    <a:pt x="16" y="25"/>
                    <a:pt x="17" y="24"/>
                    <a:pt x="17" y="24"/>
                  </a:cubicBezTo>
                  <a:cubicBezTo>
                    <a:pt x="18" y="23"/>
                    <a:pt x="18" y="22"/>
                    <a:pt x="19" y="22"/>
                  </a:cubicBezTo>
                  <a:cubicBezTo>
                    <a:pt x="19" y="21"/>
                    <a:pt x="19" y="21"/>
                    <a:pt x="19" y="20"/>
                  </a:cubicBezTo>
                  <a:cubicBezTo>
                    <a:pt x="19" y="20"/>
                    <a:pt x="18" y="20"/>
                    <a:pt x="18" y="19"/>
                  </a:cubicBezTo>
                  <a:cubicBezTo>
                    <a:pt x="18" y="19"/>
                    <a:pt x="19" y="19"/>
                    <a:pt x="19" y="18"/>
                  </a:cubicBezTo>
                  <a:cubicBezTo>
                    <a:pt x="19" y="18"/>
                    <a:pt x="19" y="18"/>
                    <a:pt x="19" y="18"/>
                  </a:cubicBezTo>
                  <a:cubicBezTo>
                    <a:pt x="19" y="17"/>
                    <a:pt x="19" y="17"/>
                    <a:pt x="19" y="16"/>
                  </a:cubicBezTo>
                  <a:cubicBezTo>
                    <a:pt x="19" y="16"/>
                    <a:pt x="20" y="16"/>
                    <a:pt x="19" y="15"/>
                  </a:cubicBezTo>
                  <a:cubicBezTo>
                    <a:pt x="19" y="15"/>
                    <a:pt x="18" y="15"/>
                    <a:pt x="18" y="15"/>
                  </a:cubicBezTo>
                  <a:cubicBezTo>
                    <a:pt x="18" y="15"/>
                    <a:pt x="18" y="14"/>
                    <a:pt x="18" y="14"/>
                  </a:cubicBezTo>
                  <a:cubicBezTo>
                    <a:pt x="18" y="14"/>
                    <a:pt x="18" y="14"/>
                    <a:pt x="18" y="13"/>
                  </a:cubicBezTo>
                  <a:cubicBezTo>
                    <a:pt x="18" y="13"/>
                    <a:pt x="18" y="13"/>
                    <a:pt x="18" y="13"/>
                  </a:cubicBezTo>
                  <a:cubicBezTo>
                    <a:pt x="18" y="12"/>
                    <a:pt x="18" y="12"/>
                    <a:pt x="18" y="12"/>
                  </a:cubicBezTo>
                  <a:cubicBezTo>
                    <a:pt x="23" y="7"/>
                    <a:pt x="29" y="4"/>
                    <a:pt x="36" y="3"/>
                  </a:cubicBezTo>
                  <a:cubicBezTo>
                    <a:pt x="36" y="3"/>
                    <a:pt x="36" y="3"/>
                    <a:pt x="36" y="3"/>
                  </a:cubicBezTo>
                  <a:cubicBezTo>
                    <a:pt x="36" y="3"/>
                    <a:pt x="37" y="3"/>
                    <a:pt x="37" y="4"/>
                  </a:cubicBezTo>
                  <a:cubicBezTo>
                    <a:pt x="37" y="3"/>
                    <a:pt x="38" y="4"/>
                    <a:pt x="38" y="4"/>
                  </a:cubicBezTo>
                  <a:cubicBezTo>
                    <a:pt x="38" y="4"/>
                    <a:pt x="39" y="3"/>
                    <a:pt x="39" y="3"/>
                  </a:cubicBezTo>
                  <a:cubicBezTo>
                    <a:pt x="40" y="4"/>
                    <a:pt x="41" y="4"/>
                    <a:pt x="42" y="4"/>
                  </a:cubicBezTo>
                  <a:cubicBezTo>
                    <a:pt x="42" y="4"/>
                    <a:pt x="42" y="4"/>
                    <a:pt x="42" y="3"/>
                  </a:cubicBezTo>
                  <a:cubicBezTo>
                    <a:pt x="43" y="3"/>
                    <a:pt x="43" y="3"/>
                    <a:pt x="43" y="2"/>
                  </a:cubicBezTo>
                  <a:cubicBezTo>
                    <a:pt x="43" y="2"/>
                    <a:pt x="44" y="2"/>
                    <a:pt x="44" y="2"/>
                  </a:cubicBezTo>
                  <a:cubicBezTo>
                    <a:pt x="45" y="2"/>
                    <a:pt x="46" y="3"/>
                    <a:pt x="47" y="3"/>
                  </a:cubicBezTo>
                  <a:cubicBezTo>
                    <a:pt x="47" y="0"/>
                    <a:pt x="47" y="0"/>
                    <a:pt x="47" y="0"/>
                  </a:cubicBezTo>
                  <a:cubicBezTo>
                    <a:pt x="46" y="0"/>
                    <a:pt x="45" y="0"/>
                    <a:pt x="45" y="0"/>
                  </a:cubicBezTo>
                  <a:cubicBezTo>
                    <a:pt x="44" y="0"/>
                    <a:pt x="44" y="0"/>
                    <a:pt x="44" y="0"/>
                  </a:cubicBezTo>
                  <a:cubicBezTo>
                    <a:pt x="43" y="0"/>
                    <a:pt x="43" y="0"/>
                    <a:pt x="43" y="0"/>
                  </a:cubicBezTo>
                  <a:cubicBezTo>
                    <a:pt x="38" y="0"/>
                    <a:pt x="34" y="1"/>
                    <a:pt x="30" y="2"/>
                  </a:cubicBezTo>
                  <a:cubicBezTo>
                    <a:pt x="29" y="3"/>
                    <a:pt x="28" y="3"/>
                    <a:pt x="28" y="3"/>
                  </a:cubicBezTo>
                  <a:cubicBezTo>
                    <a:pt x="27" y="3"/>
                    <a:pt x="27" y="3"/>
                    <a:pt x="27" y="3"/>
                  </a:cubicBezTo>
                  <a:cubicBezTo>
                    <a:pt x="27" y="4"/>
                    <a:pt x="26" y="4"/>
                    <a:pt x="26" y="4"/>
                  </a:cubicBezTo>
                  <a:cubicBezTo>
                    <a:pt x="25" y="4"/>
                    <a:pt x="24" y="5"/>
                    <a:pt x="24" y="5"/>
                  </a:cubicBezTo>
                  <a:cubicBezTo>
                    <a:pt x="23" y="5"/>
                    <a:pt x="22" y="6"/>
                    <a:pt x="22" y="6"/>
                  </a:cubicBezTo>
                  <a:cubicBezTo>
                    <a:pt x="19" y="7"/>
                    <a:pt x="17" y="9"/>
                    <a:pt x="15" y="11"/>
                  </a:cubicBezTo>
                  <a:cubicBezTo>
                    <a:pt x="15" y="11"/>
                    <a:pt x="14" y="11"/>
                    <a:pt x="14" y="12"/>
                  </a:cubicBezTo>
                  <a:cubicBezTo>
                    <a:pt x="14" y="12"/>
                    <a:pt x="13" y="13"/>
                    <a:pt x="13" y="13"/>
                  </a:cubicBezTo>
                  <a:cubicBezTo>
                    <a:pt x="12" y="14"/>
                    <a:pt x="12" y="14"/>
                    <a:pt x="11" y="15"/>
                  </a:cubicBezTo>
                  <a:cubicBezTo>
                    <a:pt x="10" y="15"/>
                    <a:pt x="10" y="16"/>
                    <a:pt x="9" y="17"/>
                  </a:cubicBezTo>
                  <a:cubicBezTo>
                    <a:pt x="8" y="19"/>
                    <a:pt x="6" y="21"/>
                    <a:pt x="5" y="22"/>
                  </a:cubicBezTo>
                  <a:cubicBezTo>
                    <a:pt x="5" y="23"/>
                    <a:pt x="5" y="24"/>
                    <a:pt x="4" y="24"/>
                  </a:cubicBezTo>
                  <a:cubicBezTo>
                    <a:pt x="4" y="25"/>
                    <a:pt x="4" y="25"/>
                    <a:pt x="4" y="25"/>
                  </a:cubicBezTo>
                  <a:cubicBezTo>
                    <a:pt x="3" y="26"/>
                    <a:pt x="3" y="27"/>
                    <a:pt x="3" y="28"/>
                  </a:cubicBezTo>
                  <a:cubicBezTo>
                    <a:pt x="2" y="29"/>
                    <a:pt x="2" y="29"/>
                    <a:pt x="2" y="29"/>
                  </a:cubicBezTo>
                  <a:cubicBezTo>
                    <a:pt x="2" y="31"/>
                    <a:pt x="1" y="32"/>
                    <a:pt x="1" y="33"/>
                  </a:cubicBezTo>
                  <a:cubicBezTo>
                    <a:pt x="1" y="34"/>
                    <a:pt x="1" y="35"/>
                    <a:pt x="0" y="36"/>
                  </a:cubicBezTo>
                  <a:close/>
                  <a:moveTo>
                    <a:pt x="47" y="35"/>
                  </a:moveTo>
                  <a:cubicBezTo>
                    <a:pt x="47" y="55"/>
                    <a:pt x="47" y="55"/>
                    <a:pt x="47" y="55"/>
                  </a:cubicBezTo>
                  <a:cubicBezTo>
                    <a:pt x="47" y="56"/>
                    <a:pt x="47" y="56"/>
                    <a:pt x="47" y="56"/>
                  </a:cubicBezTo>
                  <a:cubicBezTo>
                    <a:pt x="46" y="56"/>
                    <a:pt x="46" y="55"/>
                    <a:pt x="45" y="55"/>
                  </a:cubicBezTo>
                  <a:cubicBezTo>
                    <a:pt x="44" y="55"/>
                    <a:pt x="44" y="55"/>
                    <a:pt x="43" y="55"/>
                  </a:cubicBezTo>
                  <a:cubicBezTo>
                    <a:pt x="42" y="55"/>
                    <a:pt x="41" y="54"/>
                    <a:pt x="41" y="53"/>
                  </a:cubicBezTo>
                  <a:cubicBezTo>
                    <a:pt x="41" y="53"/>
                    <a:pt x="41" y="52"/>
                    <a:pt x="41" y="51"/>
                  </a:cubicBezTo>
                  <a:cubicBezTo>
                    <a:pt x="41" y="51"/>
                    <a:pt x="42" y="51"/>
                    <a:pt x="42" y="50"/>
                  </a:cubicBezTo>
                  <a:cubicBezTo>
                    <a:pt x="42" y="50"/>
                    <a:pt x="41" y="49"/>
                    <a:pt x="40" y="49"/>
                  </a:cubicBezTo>
                  <a:cubicBezTo>
                    <a:pt x="40" y="49"/>
                    <a:pt x="38" y="50"/>
                    <a:pt x="37" y="49"/>
                  </a:cubicBezTo>
                  <a:cubicBezTo>
                    <a:pt x="37" y="49"/>
                    <a:pt x="38" y="49"/>
                    <a:pt x="38" y="48"/>
                  </a:cubicBezTo>
                  <a:cubicBezTo>
                    <a:pt x="38" y="48"/>
                    <a:pt x="38" y="48"/>
                    <a:pt x="38" y="48"/>
                  </a:cubicBezTo>
                  <a:cubicBezTo>
                    <a:pt x="38" y="47"/>
                    <a:pt x="38" y="47"/>
                    <a:pt x="38" y="47"/>
                  </a:cubicBezTo>
                  <a:cubicBezTo>
                    <a:pt x="38" y="47"/>
                    <a:pt x="38" y="46"/>
                    <a:pt x="39" y="46"/>
                  </a:cubicBezTo>
                  <a:cubicBezTo>
                    <a:pt x="39" y="46"/>
                    <a:pt x="39" y="45"/>
                    <a:pt x="39" y="45"/>
                  </a:cubicBezTo>
                  <a:cubicBezTo>
                    <a:pt x="39" y="45"/>
                    <a:pt x="39" y="44"/>
                    <a:pt x="39" y="44"/>
                  </a:cubicBezTo>
                  <a:cubicBezTo>
                    <a:pt x="38" y="44"/>
                    <a:pt x="37" y="44"/>
                    <a:pt x="37" y="44"/>
                  </a:cubicBezTo>
                  <a:cubicBezTo>
                    <a:pt x="36" y="45"/>
                    <a:pt x="36" y="46"/>
                    <a:pt x="35" y="47"/>
                  </a:cubicBezTo>
                  <a:cubicBezTo>
                    <a:pt x="35" y="47"/>
                    <a:pt x="34" y="47"/>
                    <a:pt x="34" y="47"/>
                  </a:cubicBezTo>
                  <a:cubicBezTo>
                    <a:pt x="33" y="47"/>
                    <a:pt x="33" y="47"/>
                    <a:pt x="33" y="47"/>
                  </a:cubicBezTo>
                  <a:cubicBezTo>
                    <a:pt x="32" y="47"/>
                    <a:pt x="31" y="47"/>
                    <a:pt x="31" y="46"/>
                  </a:cubicBezTo>
                  <a:cubicBezTo>
                    <a:pt x="31" y="46"/>
                    <a:pt x="30" y="45"/>
                    <a:pt x="30" y="45"/>
                  </a:cubicBezTo>
                  <a:cubicBezTo>
                    <a:pt x="30" y="43"/>
                    <a:pt x="30" y="42"/>
                    <a:pt x="31" y="41"/>
                  </a:cubicBezTo>
                  <a:cubicBezTo>
                    <a:pt x="31" y="41"/>
                    <a:pt x="31" y="41"/>
                    <a:pt x="31" y="41"/>
                  </a:cubicBezTo>
                  <a:cubicBezTo>
                    <a:pt x="31" y="40"/>
                    <a:pt x="31" y="40"/>
                    <a:pt x="32" y="39"/>
                  </a:cubicBezTo>
                  <a:cubicBezTo>
                    <a:pt x="32" y="39"/>
                    <a:pt x="33" y="38"/>
                    <a:pt x="33" y="38"/>
                  </a:cubicBezTo>
                  <a:cubicBezTo>
                    <a:pt x="34" y="38"/>
                    <a:pt x="34" y="37"/>
                    <a:pt x="35" y="37"/>
                  </a:cubicBezTo>
                  <a:cubicBezTo>
                    <a:pt x="36" y="37"/>
                    <a:pt x="36" y="37"/>
                    <a:pt x="37" y="37"/>
                  </a:cubicBezTo>
                  <a:cubicBezTo>
                    <a:pt x="37" y="37"/>
                    <a:pt x="37" y="37"/>
                    <a:pt x="38" y="37"/>
                  </a:cubicBezTo>
                  <a:cubicBezTo>
                    <a:pt x="38" y="38"/>
                    <a:pt x="39" y="37"/>
                    <a:pt x="39" y="36"/>
                  </a:cubicBezTo>
                  <a:cubicBezTo>
                    <a:pt x="40" y="37"/>
                    <a:pt x="41" y="36"/>
                    <a:pt x="41" y="36"/>
                  </a:cubicBezTo>
                  <a:cubicBezTo>
                    <a:pt x="42" y="36"/>
                    <a:pt x="42" y="37"/>
                    <a:pt x="42" y="37"/>
                  </a:cubicBezTo>
                  <a:cubicBezTo>
                    <a:pt x="43" y="37"/>
                    <a:pt x="43" y="37"/>
                    <a:pt x="43" y="37"/>
                  </a:cubicBezTo>
                  <a:cubicBezTo>
                    <a:pt x="44" y="37"/>
                    <a:pt x="44" y="37"/>
                    <a:pt x="44" y="38"/>
                  </a:cubicBezTo>
                  <a:cubicBezTo>
                    <a:pt x="44" y="38"/>
                    <a:pt x="44" y="39"/>
                    <a:pt x="44" y="39"/>
                  </a:cubicBezTo>
                  <a:cubicBezTo>
                    <a:pt x="44" y="40"/>
                    <a:pt x="45" y="40"/>
                    <a:pt x="46" y="40"/>
                  </a:cubicBezTo>
                  <a:cubicBezTo>
                    <a:pt x="46" y="40"/>
                    <a:pt x="46" y="39"/>
                    <a:pt x="46" y="38"/>
                  </a:cubicBezTo>
                  <a:cubicBezTo>
                    <a:pt x="46" y="38"/>
                    <a:pt x="46" y="38"/>
                    <a:pt x="46" y="38"/>
                  </a:cubicBezTo>
                  <a:cubicBezTo>
                    <a:pt x="46" y="37"/>
                    <a:pt x="46" y="37"/>
                    <a:pt x="46" y="37"/>
                  </a:cubicBezTo>
                  <a:cubicBezTo>
                    <a:pt x="46" y="36"/>
                    <a:pt x="46" y="35"/>
                    <a:pt x="47" y="35"/>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79" name="Group 81"/>
          <p:cNvGrpSpPr/>
          <p:nvPr/>
        </p:nvGrpSpPr>
        <p:grpSpPr>
          <a:xfrm>
            <a:off x="812658" y="3329989"/>
            <a:ext cx="459689" cy="457617"/>
            <a:chOff x="1100743" y="4530882"/>
            <a:chExt cx="622647" cy="622647"/>
          </a:xfrm>
        </p:grpSpPr>
        <p:sp>
          <p:nvSpPr>
            <p:cNvPr id="80" name="Oval 82"/>
            <p:cNvSpPr/>
            <p:nvPr/>
          </p:nvSpPr>
          <p:spPr>
            <a:xfrm>
              <a:off x="1100743" y="4530882"/>
              <a:ext cx="622647" cy="62264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微软雅黑" panose="020B0503020204020204" pitchFamily="34" charset="-122"/>
                <a:ea typeface="微软雅黑" panose="020B0503020204020204" pitchFamily="34" charset="-122"/>
              </a:endParaRPr>
            </a:p>
          </p:txBody>
        </p:sp>
        <p:sp>
          <p:nvSpPr>
            <p:cNvPr id="81" name="Freeform 47"/>
            <p:cNvSpPr>
              <a:spLocks noEditPoints="1"/>
            </p:cNvSpPr>
            <p:nvPr/>
          </p:nvSpPr>
          <p:spPr bwMode="auto">
            <a:xfrm>
              <a:off x="1233753" y="4702407"/>
              <a:ext cx="356627" cy="279596"/>
            </a:xfrm>
            <a:custGeom>
              <a:avLst/>
              <a:gdLst>
                <a:gd name="T0" fmla="*/ 95 w 106"/>
                <a:gd name="T1" fmla="*/ 19 h 83"/>
                <a:gd name="T2" fmla="*/ 86 w 106"/>
                <a:gd name="T3" fmla="*/ 19 h 83"/>
                <a:gd name="T4" fmla="*/ 86 w 106"/>
                <a:gd name="T5" fmla="*/ 24 h 83"/>
                <a:gd name="T6" fmla="*/ 96 w 106"/>
                <a:gd name="T7" fmla="*/ 47 h 83"/>
                <a:gd name="T8" fmla="*/ 96 w 106"/>
                <a:gd name="T9" fmla="*/ 58 h 83"/>
                <a:gd name="T10" fmla="*/ 86 w 106"/>
                <a:gd name="T11" fmla="*/ 83 h 83"/>
                <a:gd name="T12" fmla="*/ 106 w 106"/>
                <a:gd name="T13" fmla="*/ 79 h 83"/>
                <a:gd name="T14" fmla="*/ 106 w 106"/>
                <a:gd name="T15" fmla="*/ 30 h 83"/>
                <a:gd name="T16" fmla="*/ 85 w 106"/>
                <a:gd name="T17" fmla="*/ 0 h 83"/>
                <a:gd name="T18" fmla="*/ 53 w 106"/>
                <a:gd name="T19" fmla="*/ 7 h 83"/>
                <a:gd name="T20" fmla="*/ 86 w 106"/>
                <a:gd name="T21" fmla="*/ 19 h 83"/>
                <a:gd name="T22" fmla="*/ 53 w 106"/>
                <a:gd name="T23" fmla="*/ 67 h 83"/>
                <a:gd name="T24" fmla="*/ 81 w 106"/>
                <a:gd name="T25" fmla="*/ 79 h 83"/>
                <a:gd name="T26" fmla="*/ 86 w 106"/>
                <a:gd name="T27" fmla="*/ 83 h 83"/>
                <a:gd name="T28" fmla="*/ 75 w 106"/>
                <a:gd name="T29" fmla="*/ 58 h 83"/>
                <a:gd name="T30" fmla="*/ 86 w 106"/>
                <a:gd name="T31" fmla="*/ 47 h 83"/>
                <a:gd name="T32" fmla="*/ 53 w 106"/>
                <a:gd name="T33" fmla="*/ 24 h 83"/>
                <a:gd name="T34" fmla="*/ 53 w 106"/>
                <a:gd name="T35" fmla="*/ 0 h 83"/>
                <a:gd name="T36" fmla="*/ 20 w 106"/>
                <a:gd name="T37" fmla="*/ 1 h 83"/>
                <a:gd name="T38" fmla="*/ 27 w 106"/>
                <a:gd name="T39" fmla="*/ 7 h 83"/>
                <a:gd name="T40" fmla="*/ 53 w 106"/>
                <a:gd name="T41" fmla="*/ 7 h 83"/>
                <a:gd name="T42" fmla="*/ 20 w 106"/>
                <a:gd name="T43" fmla="*/ 83 h 83"/>
                <a:gd name="T44" fmla="*/ 25 w 106"/>
                <a:gd name="T45" fmla="*/ 79 h 83"/>
                <a:gd name="T46" fmla="*/ 53 w 106"/>
                <a:gd name="T47" fmla="*/ 67 h 83"/>
                <a:gd name="T48" fmla="*/ 20 w 106"/>
                <a:gd name="T49" fmla="*/ 24 h 83"/>
                <a:gd name="T50" fmla="*/ 31 w 106"/>
                <a:gd name="T51" fmla="*/ 47 h 83"/>
                <a:gd name="T52" fmla="*/ 31 w 106"/>
                <a:gd name="T53" fmla="*/ 58 h 83"/>
                <a:gd name="T54" fmla="*/ 20 w 106"/>
                <a:gd name="T55" fmla="*/ 83 h 83"/>
                <a:gd name="T56" fmla="*/ 11 w 106"/>
                <a:gd name="T57" fmla="*/ 19 h 83"/>
                <a:gd name="T58" fmla="*/ 0 w 106"/>
                <a:gd name="T59" fmla="*/ 64 h 83"/>
                <a:gd name="T60" fmla="*/ 0 w 106"/>
                <a:gd name="T61" fmla="*/ 79 h 83"/>
                <a:gd name="T62" fmla="*/ 20 w 106"/>
                <a:gd name="T63" fmla="*/ 83 h 83"/>
                <a:gd name="T64" fmla="*/ 10 w 106"/>
                <a:gd name="T65" fmla="*/ 58 h 83"/>
                <a:gd name="T66" fmla="*/ 20 w 106"/>
                <a:gd name="T67" fmla="*/ 47 h 83"/>
                <a:gd name="T68" fmla="*/ 18 w 106"/>
                <a:gd name="T69" fmla="*/ 24 h 83"/>
                <a:gd name="T70" fmla="*/ 20 w 106"/>
                <a:gd name="T7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83">
                  <a:moveTo>
                    <a:pt x="106" y="30"/>
                  </a:moveTo>
                  <a:cubicBezTo>
                    <a:pt x="95" y="19"/>
                    <a:pt x="95" y="19"/>
                    <a:pt x="95" y="19"/>
                  </a:cubicBezTo>
                  <a:cubicBezTo>
                    <a:pt x="86" y="1"/>
                    <a:pt x="86" y="1"/>
                    <a:pt x="86" y="1"/>
                  </a:cubicBezTo>
                  <a:cubicBezTo>
                    <a:pt x="86" y="19"/>
                    <a:pt x="86" y="19"/>
                    <a:pt x="86" y="19"/>
                  </a:cubicBezTo>
                  <a:cubicBezTo>
                    <a:pt x="88" y="24"/>
                    <a:pt x="88" y="24"/>
                    <a:pt x="88" y="24"/>
                  </a:cubicBezTo>
                  <a:cubicBezTo>
                    <a:pt x="86" y="24"/>
                    <a:pt x="86" y="24"/>
                    <a:pt x="86" y="24"/>
                  </a:cubicBezTo>
                  <a:cubicBezTo>
                    <a:pt x="86" y="47"/>
                    <a:pt x="86" y="47"/>
                    <a:pt x="86" y="47"/>
                  </a:cubicBezTo>
                  <a:cubicBezTo>
                    <a:pt x="96" y="47"/>
                    <a:pt x="96" y="47"/>
                    <a:pt x="96" y="47"/>
                  </a:cubicBezTo>
                  <a:cubicBezTo>
                    <a:pt x="96" y="58"/>
                    <a:pt x="96" y="58"/>
                    <a:pt x="96" y="58"/>
                  </a:cubicBezTo>
                  <a:cubicBezTo>
                    <a:pt x="96" y="58"/>
                    <a:pt x="96" y="58"/>
                    <a:pt x="96" y="58"/>
                  </a:cubicBezTo>
                  <a:cubicBezTo>
                    <a:pt x="86" y="58"/>
                    <a:pt x="86" y="58"/>
                    <a:pt x="86" y="58"/>
                  </a:cubicBezTo>
                  <a:cubicBezTo>
                    <a:pt x="86" y="83"/>
                    <a:pt x="86" y="83"/>
                    <a:pt x="86" y="83"/>
                  </a:cubicBezTo>
                  <a:cubicBezTo>
                    <a:pt x="101" y="83"/>
                    <a:pt x="101" y="83"/>
                    <a:pt x="101" y="83"/>
                  </a:cubicBezTo>
                  <a:cubicBezTo>
                    <a:pt x="103" y="83"/>
                    <a:pt x="106" y="81"/>
                    <a:pt x="106" y="79"/>
                  </a:cubicBezTo>
                  <a:cubicBezTo>
                    <a:pt x="106" y="67"/>
                    <a:pt x="106" y="67"/>
                    <a:pt x="106" y="67"/>
                  </a:cubicBezTo>
                  <a:lnTo>
                    <a:pt x="106" y="30"/>
                  </a:lnTo>
                  <a:close/>
                  <a:moveTo>
                    <a:pt x="86" y="1"/>
                  </a:moveTo>
                  <a:cubicBezTo>
                    <a:pt x="85" y="0"/>
                    <a:pt x="85" y="0"/>
                    <a:pt x="85" y="0"/>
                  </a:cubicBezTo>
                  <a:cubicBezTo>
                    <a:pt x="53" y="0"/>
                    <a:pt x="53" y="0"/>
                    <a:pt x="53" y="0"/>
                  </a:cubicBezTo>
                  <a:cubicBezTo>
                    <a:pt x="53" y="7"/>
                    <a:pt x="53" y="7"/>
                    <a:pt x="53" y="7"/>
                  </a:cubicBezTo>
                  <a:cubicBezTo>
                    <a:pt x="79" y="7"/>
                    <a:pt x="79" y="7"/>
                    <a:pt x="79" y="7"/>
                  </a:cubicBezTo>
                  <a:cubicBezTo>
                    <a:pt x="86" y="19"/>
                    <a:pt x="86" y="19"/>
                    <a:pt x="86" y="19"/>
                  </a:cubicBezTo>
                  <a:cubicBezTo>
                    <a:pt x="86" y="1"/>
                    <a:pt x="86" y="1"/>
                    <a:pt x="86" y="1"/>
                  </a:cubicBezTo>
                  <a:close/>
                  <a:moveTo>
                    <a:pt x="53" y="67"/>
                  </a:moveTo>
                  <a:cubicBezTo>
                    <a:pt x="81" y="67"/>
                    <a:pt x="81" y="67"/>
                    <a:pt x="81" y="67"/>
                  </a:cubicBezTo>
                  <a:cubicBezTo>
                    <a:pt x="81" y="79"/>
                    <a:pt x="81" y="79"/>
                    <a:pt x="81" y="79"/>
                  </a:cubicBezTo>
                  <a:cubicBezTo>
                    <a:pt x="81" y="81"/>
                    <a:pt x="83" y="83"/>
                    <a:pt x="85" y="83"/>
                  </a:cubicBezTo>
                  <a:cubicBezTo>
                    <a:pt x="86" y="83"/>
                    <a:pt x="86" y="83"/>
                    <a:pt x="86" y="83"/>
                  </a:cubicBezTo>
                  <a:cubicBezTo>
                    <a:pt x="86" y="58"/>
                    <a:pt x="86" y="58"/>
                    <a:pt x="86" y="58"/>
                  </a:cubicBezTo>
                  <a:cubicBezTo>
                    <a:pt x="75" y="58"/>
                    <a:pt x="75" y="58"/>
                    <a:pt x="75" y="58"/>
                  </a:cubicBezTo>
                  <a:cubicBezTo>
                    <a:pt x="75" y="47"/>
                    <a:pt x="75" y="47"/>
                    <a:pt x="75" y="47"/>
                  </a:cubicBezTo>
                  <a:cubicBezTo>
                    <a:pt x="86" y="47"/>
                    <a:pt x="86" y="47"/>
                    <a:pt x="86" y="47"/>
                  </a:cubicBezTo>
                  <a:cubicBezTo>
                    <a:pt x="86" y="24"/>
                    <a:pt x="86" y="24"/>
                    <a:pt x="86" y="24"/>
                  </a:cubicBezTo>
                  <a:cubicBezTo>
                    <a:pt x="53" y="24"/>
                    <a:pt x="53" y="24"/>
                    <a:pt x="53" y="24"/>
                  </a:cubicBezTo>
                  <a:lnTo>
                    <a:pt x="53" y="67"/>
                  </a:lnTo>
                  <a:close/>
                  <a:moveTo>
                    <a:pt x="53" y="0"/>
                  </a:moveTo>
                  <a:cubicBezTo>
                    <a:pt x="21" y="0"/>
                    <a:pt x="21" y="0"/>
                    <a:pt x="21" y="0"/>
                  </a:cubicBezTo>
                  <a:cubicBezTo>
                    <a:pt x="20" y="1"/>
                    <a:pt x="20" y="1"/>
                    <a:pt x="20" y="1"/>
                  </a:cubicBezTo>
                  <a:cubicBezTo>
                    <a:pt x="20" y="19"/>
                    <a:pt x="20" y="19"/>
                    <a:pt x="20" y="19"/>
                  </a:cubicBezTo>
                  <a:cubicBezTo>
                    <a:pt x="27" y="7"/>
                    <a:pt x="27" y="7"/>
                    <a:pt x="27" y="7"/>
                  </a:cubicBezTo>
                  <a:cubicBezTo>
                    <a:pt x="27" y="7"/>
                    <a:pt x="27" y="7"/>
                    <a:pt x="27" y="7"/>
                  </a:cubicBezTo>
                  <a:cubicBezTo>
                    <a:pt x="53" y="7"/>
                    <a:pt x="53" y="7"/>
                    <a:pt x="53" y="7"/>
                  </a:cubicBezTo>
                  <a:cubicBezTo>
                    <a:pt x="53" y="0"/>
                    <a:pt x="53" y="0"/>
                    <a:pt x="53" y="0"/>
                  </a:cubicBezTo>
                  <a:close/>
                  <a:moveTo>
                    <a:pt x="20" y="83"/>
                  </a:moveTo>
                  <a:cubicBezTo>
                    <a:pt x="20" y="83"/>
                    <a:pt x="20" y="83"/>
                    <a:pt x="20" y="83"/>
                  </a:cubicBezTo>
                  <a:cubicBezTo>
                    <a:pt x="23" y="83"/>
                    <a:pt x="25" y="81"/>
                    <a:pt x="25" y="79"/>
                  </a:cubicBezTo>
                  <a:cubicBezTo>
                    <a:pt x="25" y="67"/>
                    <a:pt x="25" y="67"/>
                    <a:pt x="25" y="67"/>
                  </a:cubicBezTo>
                  <a:cubicBezTo>
                    <a:pt x="53" y="67"/>
                    <a:pt x="53" y="67"/>
                    <a:pt x="53" y="67"/>
                  </a:cubicBezTo>
                  <a:cubicBezTo>
                    <a:pt x="53" y="24"/>
                    <a:pt x="53" y="24"/>
                    <a:pt x="53" y="24"/>
                  </a:cubicBezTo>
                  <a:cubicBezTo>
                    <a:pt x="20" y="24"/>
                    <a:pt x="20" y="24"/>
                    <a:pt x="20" y="24"/>
                  </a:cubicBezTo>
                  <a:cubicBezTo>
                    <a:pt x="20" y="47"/>
                    <a:pt x="20" y="47"/>
                    <a:pt x="20" y="47"/>
                  </a:cubicBezTo>
                  <a:cubicBezTo>
                    <a:pt x="31" y="47"/>
                    <a:pt x="31" y="47"/>
                    <a:pt x="31" y="47"/>
                  </a:cubicBezTo>
                  <a:cubicBezTo>
                    <a:pt x="31" y="58"/>
                    <a:pt x="31" y="58"/>
                    <a:pt x="31" y="58"/>
                  </a:cubicBezTo>
                  <a:cubicBezTo>
                    <a:pt x="31" y="58"/>
                    <a:pt x="31" y="58"/>
                    <a:pt x="31" y="58"/>
                  </a:cubicBezTo>
                  <a:cubicBezTo>
                    <a:pt x="20" y="58"/>
                    <a:pt x="20" y="58"/>
                    <a:pt x="20" y="58"/>
                  </a:cubicBezTo>
                  <a:lnTo>
                    <a:pt x="20" y="83"/>
                  </a:lnTo>
                  <a:close/>
                  <a:moveTo>
                    <a:pt x="20" y="1"/>
                  </a:moveTo>
                  <a:cubicBezTo>
                    <a:pt x="11" y="19"/>
                    <a:pt x="11" y="19"/>
                    <a:pt x="11" y="19"/>
                  </a:cubicBezTo>
                  <a:cubicBezTo>
                    <a:pt x="0" y="30"/>
                    <a:pt x="0" y="30"/>
                    <a:pt x="0" y="30"/>
                  </a:cubicBezTo>
                  <a:cubicBezTo>
                    <a:pt x="0" y="64"/>
                    <a:pt x="0" y="64"/>
                    <a:pt x="0" y="64"/>
                  </a:cubicBezTo>
                  <a:cubicBezTo>
                    <a:pt x="0" y="67"/>
                    <a:pt x="0" y="67"/>
                    <a:pt x="0" y="67"/>
                  </a:cubicBezTo>
                  <a:cubicBezTo>
                    <a:pt x="0" y="79"/>
                    <a:pt x="0" y="79"/>
                    <a:pt x="0" y="79"/>
                  </a:cubicBezTo>
                  <a:cubicBezTo>
                    <a:pt x="0" y="81"/>
                    <a:pt x="2" y="83"/>
                    <a:pt x="5" y="83"/>
                  </a:cubicBezTo>
                  <a:cubicBezTo>
                    <a:pt x="20" y="83"/>
                    <a:pt x="20" y="83"/>
                    <a:pt x="20" y="83"/>
                  </a:cubicBezTo>
                  <a:cubicBezTo>
                    <a:pt x="20" y="58"/>
                    <a:pt x="20" y="58"/>
                    <a:pt x="20" y="58"/>
                  </a:cubicBezTo>
                  <a:cubicBezTo>
                    <a:pt x="10" y="58"/>
                    <a:pt x="10" y="58"/>
                    <a:pt x="10" y="58"/>
                  </a:cubicBezTo>
                  <a:cubicBezTo>
                    <a:pt x="10" y="47"/>
                    <a:pt x="10" y="47"/>
                    <a:pt x="10" y="47"/>
                  </a:cubicBezTo>
                  <a:cubicBezTo>
                    <a:pt x="20" y="47"/>
                    <a:pt x="20" y="47"/>
                    <a:pt x="20" y="47"/>
                  </a:cubicBezTo>
                  <a:cubicBezTo>
                    <a:pt x="20" y="24"/>
                    <a:pt x="20" y="24"/>
                    <a:pt x="20" y="24"/>
                  </a:cubicBezTo>
                  <a:cubicBezTo>
                    <a:pt x="18" y="24"/>
                    <a:pt x="18" y="24"/>
                    <a:pt x="18" y="24"/>
                  </a:cubicBezTo>
                  <a:cubicBezTo>
                    <a:pt x="20" y="19"/>
                    <a:pt x="20" y="19"/>
                    <a:pt x="20" y="19"/>
                  </a:cubicBezTo>
                  <a:lnTo>
                    <a:pt x="20" y="1"/>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82" name="Group 84"/>
          <p:cNvGrpSpPr/>
          <p:nvPr/>
        </p:nvGrpSpPr>
        <p:grpSpPr>
          <a:xfrm>
            <a:off x="812658" y="3959860"/>
            <a:ext cx="459689" cy="457617"/>
            <a:chOff x="1100743" y="5387903"/>
            <a:chExt cx="622647" cy="622647"/>
          </a:xfrm>
        </p:grpSpPr>
        <p:sp>
          <p:nvSpPr>
            <p:cNvPr id="83" name="Oval 85"/>
            <p:cNvSpPr/>
            <p:nvPr/>
          </p:nvSpPr>
          <p:spPr>
            <a:xfrm>
              <a:off x="1100743" y="5387903"/>
              <a:ext cx="622647" cy="62264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微软雅黑" panose="020B0503020204020204" pitchFamily="34" charset="-122"/>
                <a:ea typeface="微软雅黑" panose="020B0503020204020204" pitchFamily="34" charset="-122"/>
              </a:endParaRPr>
            </a:p>
          </p:txBody>
        </p:sp>
        <p:grpSp>
          <p:nvGrpSpPr>
            <p:cNvPr id="84" name="Group 86"/>
            <p:cNvGrpSpPr/>
            <p:nvPr/>
          </p:nvGrpSpPr>
          <p:grpSpPr>
            <a:xfrm>
              <a:off x="1220201" y="5545877"/>
              <a:ext cx="383730" cy="306699"/>
              <a:chOff x="10496305" y="4420184"/>
              <a:chExt cx="236358" cy="188911"/>
            </a:xfrm>
            <a:solidFill>
              <a:schemeClr val="bg1"/>
            </a:solidFill>
          </p:grpSpPr>
          <p:sp>
            <p:nvSpPr>
              <p:cNvPr id="85" name="Freeform 45"/>
              <p:cNvSpPr/>
              <p:nvPr/>
            </p:nvSpPr>
            <p:spPr bwMode="auto">
              <a:xfrm>
                <a:off x="10496305" y="4420184"/>
                <a:ext cx="201212" cy="188911"/>
              </a:xfrm>
              <a:custGeom>
                <a:avLst/>
                <a:gdLst>
                  <a:gd name="T0" fmla="*/ 58 w 97"/>
                  <a:gd name="T1" fmla="*/ 45 h 91"/>
                  <a:gd name="T2" fmla="*/ 74 w 97"/>
                  <a:gd name="T3" fmla="*/ 32 h 91"/>
                  <a:gd name="T4" fmla="*/ 78 w 97"/>
                  <a:gd name="T5" fmla="*/ 32 h 91"/>
                  <a:gd name="T6" fmla="*/ 89 w 97"/>
                  <a:gd name="T7" fmla="*/ 40 h 91"/>
                  <a:gd name="T8" fmla="*/ 96 w 97"/>
                  <a:gd name="T9" fmla="*/ 37 h 91"/>
                  <a:gd name="T10" fmla="*/ 96 w 97"/>
                  <a:gd name="T11" fmla="*/ 22 h 91"/>
                  <a:gd name="T12" fmla="*/ 65 w 97"/>
                  <a:gd name="T13" fmla="*/ 3 h 91"/>
                  <a:gd name="T14" fmla="*/ 47 w 97"/>
                  <a:gd name="T15" fmla="*/ 20 h 91"/>
                  <a:gd name="T16" fmla="*/ 22 w 97"/>
                  <a:gd name="T17" fmla="*/ 13 h 91"/>
                  <a:gd name="T18" fmla="*/ 3 w 97"/>
                  <a:gd name="T19" fmla="*/ 43 h 91"/>
                  <a:gd name="T20" fmla="*/ 62 w 97"/>
                  <a:gd name="T21" fmla="*/ 91 h 91"/>
                  <a:gd name="T22" fmla="*/ 72 w 97"/>
                  <a:gd name="T23" fmla="*/ 82 h 91"/>
                  <a:gd name="T24" fmla="*/ 58 w 97"/>
                  <a:gd name="T2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1">
                    <a:moveTo>
                      <a:pt x="58" y="45"/>
                    </a:moveTo>
                    <a:cubicBezTo>
                      <a:pt x="60" y="37"/>
                      <a:pt x="66" y="32"/>
                      <a:pt x="74" y="32"/>
                    </a:cubicBezTo>
                    <a:cubicBezTo>
                      <a:pt x="76" y="32"/>
                      <a:pt x="77" y="32"/>
                      <a:pt x="78" y="32"/>
                    </a:cubicBezTo>
                    <a:cubicBezTo>
                      <a:pt x="83" y="33"/>
                      <a:pt x="87" y="36"/>
                      <a:pt x="89" y="40"/>
                    </a:cubicBezTo>
                    <a:cubicBezTo>
                      <a:pt x="91" y="39"/>
                      <a:pt x="94" y="38"/>
                      <a:pt x="96" y="37"/>
                    </a:cubicBezTo>
                    <a:cubicBezTo>
                      <a:pt x="97" y="28"/>
                      <a:pt x="96" y="22"/>
                      <a:pt x="96" y="22"/>
                    </a:cubicBezTo>
                    <a:cubicBezTo>
                      <a:pt x="93" y="9"/>
                      <a:pt x="79" y="0"/>
                      <a:pt x="65" y="3"/>
                    </a:cubicBezTo>
                    <a:cubicBezTo>
                      <a:pt x="56" y="5"/>
                      <a:pt x="49" y="12"/>
                      <a:pt x="47" y="20"/>
                    </a:cubicBezTo>
                    <a:cubicBezTo>
                      <a:pt x="41" y="14"/>
                      <a:pt x="31" y="10"/>
                      <a:pt x="22" y="13"/>
                    </a:cubicBezTo>
                    <a:cubicBezTo>
                      <a:pt x="8" y="16"/>
                      <a:pt x="0" y="29"/>
                      <a:pt x="3" y="43"/>
                    </a:cubicBezTo>
                    <a:cubicBezTo>
                      <a:pt x="3" y="43"/>
                      <a:pt x="8" y="77"/>
                      <a:pt x="62" y="91"/>
                    </a:cubicBezTo>
                    <a:cubicBezTo>
                      <a:pt x="66" y="88"/>
                      <a:pt x="69" y="85"/>
                      <a:pt x="72" y="82"/>
                    </a:cubicBezTo>
                    <a:cubicBezTo>
                      <a:pt x="54" y="63"/>
                      <a:pt x="57" y="47"/>
                      <a:pt x="5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6" name="Freeform 46"/>
              <p:cNvSpPr/>
              <p:nvPr/>
            </p:nvSpPr>
            <p:spPr bwMode="auto">
              <a:xfrm>
                <a:off x="10612287" y="4493113"/>
                <a:ext cx="120376" cy="101924"/>
              </a:xfrm>
              <a:custGeom>
                <a:avLst/>
                <a:gdLst>
                  <a:gd name="T0" fmla="*/ 46 w 58"/>
                  <a:gd name="T1" fmla="*/ 6 h 49"/>
                  <a:gd name="T2" fmla="*/ 42 w 58"/>
                  <a:gd name="T3" fmla="*/ 5 h 49"/>
                  <a:gd name="T4" fmla="*/ 40 w 58"/>
                  <a:gd name="T5" fmla="*/ 5 h 49"/>
                  <a:gd name="T6" fmla="*/ 32 w 58"/>
                  <a:gd name="T7" fmla="*/ 10 h 49"/>
                  <a:gd name="T8" fmla="*/ 22 w 58"/>
                  <a:gd name="T9" fmla="*/ 0 h 49"/>
                  <a:gd name="T10" fmla="*/ 18 w 58"/>
                  <a:gd name="T11" fmla="*/ 0 h 49"/>
                  <a:gd name="T12" fmla="*/ 5 w 58"/>
                  <a:gd name="T13" fmla="*/ 11 h 49"/>
                  <a:gd name="T14" fmla="*/ 18 w 58"/>
                  <a:gd name="T15" fmla="*/ 45 h 49"/>
                  <a:gd name="T16" fmla="*/ 23 w 58"/>
                  <a:gd name="T17" fmla="*/ 49 h 49"/>
                  <a:gd name="T18" fmla="*/ 56 w 58"/>
                  <a:gd name="T19" fmla="*/ 23 h 49"/>
                  <a:gd name="T20" fmla="*/ 46 w 58"/>
                  <a:gd name="T2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6" y="6"/>
                    </a:moveTo>
                    <a:cubicBezTo>
                      <a:pt x="45" y="5"/>
                      <a:pt x="43" y="5"/>
                      <a:pt x="42" y="5"/>
                    </a:cubicBezTo>
                    <a:cubicBezTo>
                      <a:pt x="42" y="5"/>
                      <a:pt x="41" y="5"/>
                      <a:pt x="40" y="5"/>
                    </a:cubicBezTo>
                    <a:cubicBezTo>
                      <a:pt x="37" y="6"/>
                      <a:pt x="34" y="8"/>
                      <a:pt x="32" y="10"/>
                    </a:cubicBezTo>
                    <a:cubicBezTo>
                      <a:pt x="31" y="5"/>
                      <a:pt x="27" y="1"/>
                      <a:pt x="22" y="0"/>
                    </a:cubicBezTo>
                    <a:cubicBezTo>
                      <a:pt x="21" y="0"/>
                      <a:pt x="20" y="0"/>
                      <a:pt x="18" y="0"/>
                    </a:cubicBezTo>
                    <a:cubicBezTo>
                      <a:pt x="12" y="0"/>
                      <a:pt x="6" y="4"/>
                      <a:pt x="5" y="11"/>
                    </a:cubicBezTo>
                    <a:cubicBezTo>
                      <a:pt x="5" y="11"/>
                      <a:pt x="0" y="27"/>
                      <a:pt x="18" y="45"/>
                    </a:cubicBezTo>
                    <a:cubicBezTo>
                      <a:pt x="20" y="46"/>
                      <a:pt x="21" y="48"/>
                      <a:pt x="23" y="49"/>
                    </a:cubicBezTo>
                    <a:cubicBezTo>
                      <a:pt x="53" y="41"/>
                      <a:pt x="56" y="23"/>
                      <a:pt x="56" y="23"/>
                    </a:cubicBezTo>
                    <a:cubicBezTo>
                      <a:pt x="58" y="15"/>
                      <a:pt x="53" y="7"/>
                      <a:pt x="4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sp>
        <p:nvSpPr>
          <p:cNvPr id="87" name="文本框 86"/>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5867">
        <p15:prstTrans prst="airplane"/>
      </p:transition>
    </mc:Choice>
    <mc:Fallback>
      <p:transition spd="slow" advTm="586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000"/>
                                </p:stCondLst>
                                <p:childTnLst>
                                  <p:par>
                                    <p:cTn id="32" presetID="2" presetClass="entr" presetSubtype="1"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1500"/>
                                </p:stCondLst>
                                <p:childTnLst>
                                  <p:par>
                                    <p:cTn id="43" presetID="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2000"/>
                                </p:stCondLst>
                                <p:childTnLst>
                                  <p:par>
                                    <p:cTn id="54" presetID="2" presetClass="entr" presetSubtype="1"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0-#ppt_h/2"/>
                                              </p:val>
                                            </p:tav>
                                            <p:tav tm="100000">
                                              <p:val>
                                                <p:strVal val="#ppt_y"/>
                                              </p:val>
                                            </p:tav>
                                          </p:tavLst>
                                        </p:anim>
                                      </p:childTnLst>
                                    </p:cTn>
                                  </p:par>
                                  <p:par>
                                    <p:cTn id="58" presetID="10" presetClass="entr" presetSubtype="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25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50000">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14:bounceEnd="50000">
                                          <p:cBhvr additive="base">
                                            <p:cTn id="68" dur="1000" fill="hold"/>
                                            <p:tgtEl>
                                              <p:spTgt spid="82"/>
                                            </p:tgtEl>
                                            <p:attrNameLst>
                                              <p:attrName>ppt_x</p:attrName>
                                            </p:attrNameLst>
                                          </p:cBhvr>
                                          <p:tavLst>
                                            <p:tav tm="0">
                                              <p:val>
                                                <p:strVal val="#ppt_x"/>
                                              </p:val>
                                            </p:tav>
                                            <p:tav tm="100000">
                                              <p:val>
                                                <p:strVal val="#ppt_x"/>
                                              </p:val>
                                            </p:tav>
                                          </p:tavLst>
                                        </p:anim>
                                        <p:anim calcmode="lin" valueType="num" p14:bounceEnd="50000">
                                          <p:cBhvr additive="base">
                                            <p:cTn id="69" dur="10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14:presetBounceEnd="50000">
                                      <p:stCondLst>
                                        <p:cond delay="250"/>
                                      </p:stCondLst>
                                      <p:childTnLst>
                                        <p:set>
                                          <p:cBhvr>
                                            <p:cTn id="71" dur="1" fill="hold">
                                              <p:stCondLst>
                                                <p:cond delay="0"/>
                                              </p:stCondLst>
                                            </p:cTn>
                                            <p:tgtEl>
                                              <p:spTgt spid="79"/>
                                            </p:tgtEl>
                                            <p:attrNameLst>
                                              <p:attrName>style.visibility</p:attrName>
                                            </p:attrNameLst>
                                          </p:cBhvr>
                                          <p:to>
                                            <p:strVal val="visible"/>
                                          </p:to>
                                        </p:set>
                                        <p:anim calcmode="lin" valueType="num" p14:bounceEnd="50000">
                                          <p:cBhvr additive="base">
                                            <p:cTn id="72" dur="1000" fill="hold"/>
                                            <p:tgtEl>
                                              <p:spTgt spid="79"/>
                                            </p:tgtEl>
                                            <p:attrNameLst>
                                              <p:attrName>ppt_x</p:attrName>
                                            </p:attrNameLst>
                                          </p:cBhvr>
                                          <p:tavLst>
                                            <p:tav tm="0">
                                              <p:val>
                                                <p:strVal val="#ppt_x"/>
                                              </p:val>
                                            </p:tav>
                                            <p:tav tm="100000">
                                              <p:val>
                                                <p:strVal val="#ppt_x"/>
                                              </p:val>
                                            </p:tav>
                                          </p:tavLst>
                                        </p:anim>
                                        <p:anim calcmode="lin" valueType="num" p14:bounceEnd="50000">
                                          <p:cBhvr additive="base">
                                            <p:cTn id="73" dur="1000" fill="hold"/>
                                            <p:tgtEl>
                                              <p:spTgt spid="79"/>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14:presetBounceEnd="50000">
                                      <p:stCondLst>
                                        <p:cond delay="500"/>
                                      </p:stCondLst>
                                      <p:childTnLst>
                                        <p:set>
                                          <p:cBhvr>
                                            <p:cTn id="75" dur="1" fill="hold">
                                              <p:stCondLst>
                                                <p:cond delay="0"/>
                                              </p:stCondLst>
                                            </p:cTn>
                                            <p:tgtEl>
                                              <p:spTgt spid="76"/>
                                            </p:tgtEl>
                                            <p:attrNameLst>
                                              <p:attrName>style.visibility</p:attrName>
                                            </p:attrNameLst>
                                          </p:cBhvr>
                                          <p:to>
                                            <p:strVal val="visible"/>
                                          </p:to>
                                        </p:set>
                                        <p:anim calcmode="lin" valueType="num" p14:bounceEnd="50000">
                                          <p:cBhvr additive="base">
                                            <p:cTn id="76" dur="1000" fill="hold"/>
                                            <p:tgtEl>
                                              <p:spTgt spid="76"/>
                                            </p:tgtEl>
                                            <p:attrNameLst>
                                              <p:attrName>ppt_x</p:attrName>
                                            </p:attrNameLst>
                                          </p:cBhvr>
                                          <p:tavLst>
                                            <p:tav tm="0">
                                              <p:val>
                                                <p:strVal val="#ppt_x"/>
                                              </p:val>
                                            </p:tav>
                                            <p:tav tm="100000">
                                              <p:val>
                                                <p:strVal val="#ppt_x"/>
                                              </p:val>
                                            </p:tav>
                                          </p:tavLst>
                                        </p:anim>
                                        <p:anim calcmode="lin" valueType="num" p14:bounceEnd="50000">
                                          <p:cBhvr additive="base">
                                            <p:cTn id="77" dur="1000" fill="hold"/>
                                            <p:tgtEl>
                                              <p:spTgt spid="7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14:presetBounceEnd="50000">
                                      <p:stCondLst>
                                        <p:cond delay="750"/>
                                      </p:stCondLst>
                                      <p:childTnLst>
                                        <p:set>
                                          <p:cBhvr>
                                            <p:cTn id="79" dur="1" fill="hold">
                                              <p:stCondLst>
                                                <p:cond delay="0"/>
                                              </p:stCondLst>
                                            </p:cTn>
                                            <p:tgtEl>
                                              <p:spTgt spid="70"/>
                                            </p:tgtEl>
                                            <p:attrNameLst>
                                              <p:attrName>style.visibility</p:attrName>
                                            </p:attrNameLst>
                                          </p:cBhvr>
                                          <p:to>
                                            <p:strVal val="visible"/>
                                          </p:to>
                                        </p:set>
                                        <p:anim calcmode="lin" valueType="num" p14:bounceEnd="50000">
                                          <p:cBhvr additive="base">
                                            <p:cTn id="80" dur="1000" fill="hold"/>
                                            <p:tgtEl>
                                              <p:spTgt spid="70"/>
                                            </p:tgtEl>
                                            <p:attrNameLst>
                                              <p:attrName>ppt_x</p:attrName>
                                            </p:attrNameLst>
                                          </p:cBhvr>
                                          <p:tavLst>
                                            <p:tav tm="0">
                                              <p:val>
                                                <p:strVal val="#ppt_x"/>
                                              </p:val>
                                            </p:tav>
                                            <p:tav tm="100000">
                                              <p:val>
                                                <p:strVal val="#ppt_x"/>
                                              </p:val>
                                            </p:tav>
                                          </p:tavLst>
                                        </p:anim>
                                        <p:anim calcmode="lin" valueType="num" p14:bounceEnd="50000">
                                          <p:cBhvr additive="base">
                                            <p:cTn id="81" dur="1000" fill="hold"/>
                                            <p:tgtEl>
                                              <p:spTgt spid="70"/>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14:presetBounceEnd="50000">
                                      <p:stCondLst>
                                        <p:cond delay="1000"/>
                                      </p:stCondLst>
                                      <p:childTnLst>
                                        <p:set>
                                          <p:cBhvr>
                                            <p:cTn id="83" dur="1" fill="hold">
                                              <p:stCondLst>
                                                <p:cond delay="0"/>
                                              </p:stCondLst>
                                            </p:cTn>
                                            <p:tgtEl>
                                              <p:spTgt spid="64"/>
                                            </p:tgtEl>
                                            <p:attrNameLst>
                                              <p:attrName>style.visibility</p:attrName>
                                            </p:attrNameLst>
                                          </p:cBhvr>
                                          <p:to>
                                            <p:strVal val="visible"/>
                                          </p:to>
                                        </p:set>
                                        <p:anim calcmode="lin" valueType="num" p14:bounceEnd="50000">
                                          <p:cBhvr additive="base">
                                            <p:cTn id="84" dur="1000" fill="hold"/>
                                            <p:tgtEl>
                                              <p:spTgt spid="64"/>
                                            </p:tgtEl>
                                            <p:attrNameLst>
                                              <p:attrName>ppt_x</p:attrName>
                                            </p:attrNameLst>
                                          </p:cBhvr>
                                          <p:tavLst>
                                            <p:tav tm="0">
                                              <p:val>
                                                <p:strVal val="#ppt_x"/>
                                              </p:val>
                                            </p:tav>
                                            <p:tav tm="100000">
                                              <p:val>
                                                <p:strVal val="#ppt_x"/>
                                              </p:val>
                                            </p:tav>
                                          </p:tavLst>
                                        </p:anim>
                                        <p:anim calcmode="lin" valueType="num" p14:bounceEnd="50000">
                                          <p:cBhvr additive="base">
                                            <p:cTn id="85"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0" presetClass="entr" presetSubtype="0"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par>
                                    <p:cTn id="100" presetID="10" presetClass="entr" presetSubtype="0" fill="hold"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22" grpId="0" animBg="1"/>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000"/>
                                </p:stCondLst>
                                <p:childTnLst>
                                  <p:par>
                                    <p:cTn id="32" presetID="2" presetClass="entr" presetSubtype="1"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1500"/>
                                </p:stCondLst>
                                <p:childTnLst>
                                  <p:par>
                                    <p:cTn id="43" presetID="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2000"/>
                                </p:stCondLst>
                                <p:childTnLst>
                                  <p:par>
                                    <p:cTn id="54" presetID="2" presetClass="entr" presetSubtype="1"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0-#ppt_h/2"/>
                                              </p:val>
                                            </p:tav>
                                            <p:tav tm="100000">
                                              <p:val>
                                                <p:strVal val="#ppt_y"/>
                                              </p:val>
                                            </p:tav>
                                          </p:tavLst>
                                        </p:anim>
                                      </p:childTnLst>
                                    </p:cTn>
                                  </p:par>
                                  <p:par>
                                    <p:cTn id="58" presetID="10" presetClass="entr" presetSubtype="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25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1000" fill="hold"/>
                                            <p:tgtEl>
                                              <p:spTgt spid="82"/>
                                            </p:tgtEl>
                                            <p:attrNameLst>
                                              <p:attrName>ppt_x</p:attrName>
                                            </p:attrNameLst>
                                          </p:cBhvr>
                                          <p:tavLst>
                                            <p:tav tm="0">
                                              <p:val>
                                                <p:strVal val="#ppt_x"/>
                                              </p:val>
                                            </p:tav>
                                            <p:tav tm="100000">
                                              <p:val>
                                                <p:strVal val="#ppt_x"/>
                                              </p:val>
                                            </p:tav>
                                          </p:tavLst>
                                        </p:anim>
                                        <p:anim calcmode="lin" valueType="num">
                                          <p:cBhvr additive="base">
                                            <p:cTn id="69" dur="10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25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1000" fill="hold"/>
                                            <p:tgtEl>
                                              <p:spTgt spid="79"/>
                                            </p:tgtEl>
                                            <p:attrNameLst>
                                              <p:attrName>ppt_x</p:attrName>
                                            </p:attrNameLst>
                                          </p:cBhvr>
                                          <p:tavLst>
                                            <p:tav tm="0">
                                              <p:val>
                                                <p:strVal val="#ppt_x"/>
                                              </p:val>
                                            </p:tav>
                                            <p:tav tm="100000">
                                              <p:val>
                                                <p:strVal val="#ppt_x"/>
                                              </p:val>
                                            </p:tav>
                                          </p:tavLst>
                                        </p:anim>
                                        <p:anim calcmode="lin" valueType="num">
                                          <p:cBhvr additive="base">
                                            <p:cTn id="73" dur="1000" fill="hold"/>
                                            <p:tgtEl>
                                              <p:spTgt spid="79"/>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50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1000" fill="hold"/>
                                            <p:tgtEl>
                                              <p:spTgt spid="76"/>
                                            </p:tgtEl>
                                            <p:attrNameLst>
                                              <p:attrName>ppt_x</p:attrName>
                                            </p:attrNameLst>
                                          </p:cBhvr>
                                          <p:tavLst>
                                            <p:tav tm="0">
                                              <p:val>
                                                <p:strVal val="#ppt_x"/>
                                              </p:val>
                                            </p:tav>
                                            <p:tav tm="100000">
                                              <p:val>
                                                <p:strVal val="#ppt_x"/>
                                              </p:val>
                                            </p:tav>
                                          </p:tavLst>
                                        </p:anim>
                                        <p:anim calcmode="lin" valueType="num">
                                          <p:cBhvr additive="base">
                                            <p:cTn id="77" dur="1000" fill="hold"/>
                                            <p:tgtEl>
                                              <p:spTgt spid="7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750"/>
                                      </p:stCondLst>
                                      <p:childTnLst>
                                        <p:set>
                                          <p:cBhvr>
                                            <p:cTn id="79" dur="1" fill="hold">
                                              <p:stCondLst>
                                                <p:cond delay="0"/>
                                              </p:stCondLst>
                                            </p:cTn>
                                            <p:tgtEl>
                                              <p:spTgt spid="70"/>
                                            </p:tgtEl>
                                            <p:attrNameLst>
                                              <p:attrName>style.visibility</p:attrName>
                                            </p:attrNameLst>
                                          </p:cBhvr>
                                          <p:to>
                                            <p:strVal val="visible"/>
                                          </p:to>
                                        </p:set>
                                        <p:anim calcmode="lin" valueType="num">
                                          <p:cBhvr additive="base">
                                            <p:cTn id="80" dur="1000" fill="hold"/>
                                            <p:tgtEl>
                                              <p:spTgt spid="70"/>
                                            </p:tgtEl>
                                            <p:attrNameLst>
                                              <p:attrName>ppt_x</p:attrName>
                                            </p:attrNameLst>
                                          </p:cBhvr>
                                          <p:tavLst>
                                            <p:tav tm="0">
                                              <p:val>
                                                <p:strVal val="#ppt_x"/>
                                              </p:val>
                                            </p:tav>
                                            <p:tav tm="100000">
                                              <p:val>
                                                <p:strVal val="#ppt_x"/>
                                              </p:val>
                                            </p:tav>
                                          </p:tavLst>
                                        </p:anim>
                                        <p:anim calcmode="lin" valueType="num">
                                          <p:cBhvr additive="base">
                                            <p:cTn id="81" dur="1000" fill="hold"/>
                                            <p:tgtEl>
                                              <p:spTgt spid="70"/>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100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1000" fill="hold"/>
                                            <p:tgtEl>
                                              <p:spTgt spid="64"/>
                                            </p:tgtEl>
                                            <p:attrNameLst>
                                              <p:attrName>ppt_x</p:attrName>
                                            </p:attrNameLst>
                                          </p:cBhvr>
                                          <p:tavLst>
                                            <p:tav tm="0">
                                              <p:val>
                                                <p:strVal val="#ppt_x"/>
                                              </p:val>
                                            </p:tav>
                                            <p:tav tm="100000">
                                              <p:val>
                                                <p:strVal val="#ppt_x"/>
                                              </p:val>
                                            </p:tav>
                                          </p:tavLst>
                                        </p:anim>
                                        <p:anim calcmode="lin" valueType="num">
                                          <p:cBhvr additive="base">
                                            <p:cTn id="85"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0" presetClass="entr" presetSubtype="0"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par>
                                    <p:cTn id="100" presetID="10" presetClass="entr" presetSubtype="0" fill="hold"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22" grpId="0" animBg="1"/>
          <p:bldP spid="2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716822" y="1008030"/>
            <a:ext cx="1224102" cy="122410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文本框 2"/>
          <p:cNvSpPr txBox="1"/>
          <p:nvPr/>
        </p:nvSpPr>
        <p:spPr>
          <a:xfrm>
            <a:off x="3788828" y="1296054"/>
            <a:ext cx="1121410" cy="645160"/>
          </a:xfrm>
          <a:prstGeom prst="rect">
            <a:avLst/>
          </a:prstGeom>
          <a:noFill/>
        </p:spPr>
        <p:txBody>
          <a:bodyPr wrap="none" rtlCol="0">
            <a:spAutoFit/>
          </a:bodyPr>
          <a:lstStyle/>
          <a:p>
            <a:r>
              <a:rPr lang="en-US" altLang="zh-CN" sz="3600" dirty="0">
                <a:solidFill>
                  <a:schemeClr val="bg1"/>
                </a:solidFill>
              </a:rPr>
              <a:t>20XX</a:t>
            </a:r>
            <a:endParaRPr lang="zh-CN" altLang="en-US" sz="3600" dirty="0">
              <a:solidFill>
                <a:schemeClr val="bg1"/>
              </a:solidFill>
            </a:endParaRPr>
          </a:p>
        </p:txBody>
      </p:sp>
      <p:sp>
        <p:nvSpPr>
          <p:cNvPr id="4" name="文本框 3"/>
          <p:cNvSpPr txBox="1"/>
          <p:nvPr/>
        </p:nvSpPr>
        <p:spPr>
          <a:xfrm>
            <a:off x="1332298" y="2304138"/>
            <a:ext cx="6340197" cy="830997"/>
          </a:xfrm>
          <a:prstGeom prst="rect">
            <a:avLst/>
          </a:prstGeom>
          <a:noFill/>
        </p:spPr>
        <p:txBody>
          <a:bodyPr wrap="none" rtlCol="0">
            <a:spAutoFit/>
          </a:bodyPr>
          <a:lstStyle/>
          <a:p>
            <a:r>
              <a:rPr lang="zh-CN" altLang="en-US" sz="4800" dirty="0">
                <a:solidFill>
                  <a:schemeClr val="tx1">
                    <a:lumMod val="85000"/>
                    <a:lumOff val="15000"/>
                  </a:schemeClr>
                </a:solidFill>
                <a:latin typeface="方正兰亭准黑_GBK" panose="02000000000000000000" pitchFamily="2" charset="-122"/>
                <a:ea typeface="方正兰亭准黑_GBK" panose="02000000000000000000" pitchFamily="2" charset="-122"/>
              </a:rPr>
              <a:t>感谢您的观看批评指导</a:t>
            </a:r>
            <a:endParaRPr lang="zh-CN" altLang="en-US" sz="48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5" name="流程图: 终止 4"/>
          <p:cNvSpPr/>
          <p:nvPr/>
        </p:nvSpPr>
        <p:spPr>
          <a:xfrm flipH="1">
            <a:off x="3629505" y="3312222"/>
            <a:ext cx="1440120" cy="356430"/>
          </a:xfrm>
          <a:prstGeom prst="flowChartTerminator">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方正兰亭准黑_GBK" panose="02000000000000000000" pitchFamily="2" charset="-122"/>
              <a:ea typeface="方正兰亭准黑_GBK" panose="02000000000000000000" pitchFamily="2" charset="-122"/>
            </a:endParaRPr>
          </a:p>
          <a:p>
            <a:pPr algn="ctr"/>
            <a:r>
              <a:rPr lang="zh-CN" altLang="en-US" sz="1200" dirty="0">
                <a:latin typeface="方正兰亭准黑_GBK" panose="02000000000000000000" pitchFamily="2" charset="-122"/>
                <a:ea typeface="方正兰亭准黑_GBK" panose="02000000000000000000" pitchFamily="2" charset="-122"/>
              </a:rPr>
              <a:t>汇报人：王</a:t>
            </a:r>
            <a:r>
              <a:rPr lang="en-US" altLang="zh-CN" sz="1200" dirty="0" smtClean="0">
                <a:solidFill>
                  <a:schemeClr val="bg1"/>
                </a:solidFill>
                <a:sym typeface="+mn-ea"/>
              </a:rPr>
              <a:t>XXX</a:t>
            </a:r>
            <a:endParaRPr lang="zh-CN" altLang="en-US" sz="1200" dirty="0">
              <a:solidFill>
                <a:schemeClr val="bg1"/>
              </a:solidFill>
            </a:endParaRPr>
          </a:p>
          <a:p>
            <a:pPr algn="ctr"/>
            <a:r>
              <a:rPr lang="zh-CN" altLang="en-US" sz="1200" dirty="0">
                <a:latin typeface="方正兰亭准黑_GBK" panose="02000000000000000000" pitchFamily="2" charset="-122"/>
                <a:ea typeface="方正兰亭准黑_GBK" panose="02000000000000000000" pitchFamily="2" charset="-122"/>
              </a:rPr>
              <a:t>某某</a:t>
            </a:r>
            <a:endParaRPr lang="zh-CN" altLang="en-US" sz="1200" dirty="0">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9">
        <p14:prism/>
      </p:transition>
    </mc:Choice>
    <mc:Fallback>
      <p:transition spd="slow" advTm="10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17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275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2916430" y="2304138"/>
            <a:ext cx="504042" cy="50404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1</a:t>
            </a:r>
            <a:endParaRPr lang="zh-CN" altLang="en-US" sz="3600" dirty="0"/>
          </a:p>
        </p:txBody>
      </p:sp>
      <p:sp>
        <p:nvSpPr>
          <p:cNvPr id="7" name="文本框 6"/>
          <p:cNvSpPr txBox="1"/>
          <p:nvPr/>
        </p:nvSpPr>
        <p:spPr>
          <a:xfrm>
            <a:off x="3636490" y="2295411"/>
            <a:ext cx="2972800" cy="584775"/>
          </a:xfrm>
          <a:prstGeom prst="rect">
            <a:avLst/>
          </a:prstGeom>
          <a:noFill/>
        </p:spPr>
        <p:txBody>
          <a:bodyPr wrap="square" rtlCol="0">
            <a:spAutoFit/>
          </a:bodyPr>
          <a:lstStyle/>
          <a:p>
            <a:r>
              <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368">
        <p14:gallery dir="l"/>
      </p:transition>
    </mc:Choice>
    <mc:Fallback>
      <p:transition spd="slow" advTm="13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9177" y="1477922"/>
            <a:ext cx="1697927" cy="1690275"/>
            <a:chOff x="6270208" y="2010905"/>
            <a:chExt cx="2299838" cy="2299838"/>
          </a:xfrm>
        </p:grpSpPr>
        <p:sp>
          <p:nvSpPr>
            <p:cNvPr id="3" name="椭圆 2"/>
            <p:cNvSpPr/>
            <p:nvPr/>
          </p:nvSpPr>
          <p:spPr>
            <a:xfrm>
              <a:off x="6460766" y="2201463"/>
              <a:ext cx="1918722" cy="19187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6270208" y="2010905"/>
              <a:ext cx="2299838" cy="2299838"/>
            </a:xfrm>
            <a:prstGeom prst="ellipse">
              <a:avLst/>
            </a:prstGeom>
            <a:noFill/>
            <a:ln w="19050">
              <a:solidFill>
                <a:srgbClr val="2626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81"/>
            <p:cNvSpPr>
              <a:spLocks noEditPoints="1"/>
            </p:cNvSpPr>
            <p:nvPr/>
          </p:nvSpPr>
          <p:spPr bwMode="auto">
            <a:xfrm>
              <a:off x="7084414" y="2879907"/>
              <a:ext cx="671426" cy="561834"/>
            </a:xfrm>
            <a:custGeom>
              <a:avLst/>
              <a:gdLst>
                <a:gd name="T0" fmla="*/ 150 w 184"/>
                <a:gd name="T1" fmla="*/ 0 h 154"/>
                <a:gd name="T2" fmla="*/ 184 w 184"/>
                <a:gd name="T3" fmla="*/ 33 h 154"/>
                <a:gd name="T4" fmla="*/ 174 w 184"/>
                <a:gd name="T5" fmla="*/ 145 h 154"/>
                <a:gd name="T6" fmla="*/ 150 w 184"/>
                <a:gd name="T7" fmla="*/ 154 h 154"/>
                <a:gd name="T8" fmla="*/ 10 w 184"/>
                <a:gd name="T9" fmla="*/ 145 h 154"/>
                <a:gd name="T10" fmla="*/ 10 w 184"/>
                <a:gd name="T11" fmla="*/ 144 h 154"/>
                <a:gd name="T12" fmla="*/ 0 w 184"/>
                <a:gd name="T13" fmla="*/ 33 h 154"/>
                <a:gd name="T14" fmla="*/ 10 w 184"/>
                <a:gd name="T15" fmla="*/ 9 h 154"/>
                <a:gd name="T16" fmla="*/ 34 w 184"/>
                <a:gd name="T17" fmla="*/ 0 h 154"/>
                <a:gd name="T18" fmla="*/ 133 w 184"/>
                <a:gd name="T19" fmla="*/ 37 h 154"/>
                <a:gd name="T20" fmla="*/ 141 w 184"/>
                <a:gd name="T21" fmla="*/ 37 h 154"/>
                <a:gd name="T22" fmla="*/ 150 w 184"/>
                <a:gd name="T23" fmla="*/ 38 h 154"/>
                <a:gd name="T24" fmla="*/ 154 w 184"/>
                <a:gd name="T25" fmla="*/ 42 h 154"/>
                <a:gd name="T26" fmla="*/ 154 w 184"/>
                <a:gd name="T27" fmla="*/ 67 h 154"/>
                <a:gd name="T28" fmla="*/ 141 w 184"/>
                <a:gd name="T29" fmla="*/ 71 h 154"/>
                <a:gd name="T30" fmla="*/ 137 w 184"/>
                <a:gd name="T31" fmla="*/ 122 h 154"/>
                <a:gd name="T32" fmla="*/ 133 w 184"/>
                <a:gd name="T33" fmla="*/ 71 h 154"/>
                <a:gd name="T34" fmla="*/ 125 w 184"/>
                <a:gd name="T35" fmla="*/ 71 h 154"/>
                <a:gd name="T36" fmla="*/ 120 w 184"/>
                <a:gd name="T37" fmla="*/ 42 h 154"/>
                <a:gd name="T38" fmla="*/ 125 w 184"/>
                <a:gd name="T39" fmla="*/ 38 h 154"/>
                <a:gd name="T40" fmla="*/ 133 w 184"/>
                <a:gd name="T41" fmla="*/ 37 h 154"/>
                <a:gd name="T42" fmla="*/ 129 w 184"/>
                <a:gd name="T43" fmla="*/ 46 h 154"/>
                <a:gd name="T44" fmla="*/ 146 w 184"/>
                <a:gd name="T45" fmla="*/ 63 h 154"/>
                <a:gd name="T46" fmla="*/ 129 w 184"/>
                <a:gd name="T47" fmla="*/ 46 h 154"/>
                <a:gd name="T48" fmla="*/ 88 w 184"/>
                <a:gd name="T49" fmla="*/ 37 h 154"/>
                <a:gd name="T50" fmla="*/ 96 w 184"/>
                <a:gd name="T51" fmla="*/ 37 h 154"/>
                <a:gd name="T52" fmla="*/ 105 w 184"/>
                <a:gd name="T53" fmla="*/ 83 h 154"/>
                <a:gd name="T54" fmla="*/ 109 w 184"/>
                <a:gd name="T55" fmla="*/ 87 h 154"/>
                <a:gd name="T56" fmla="*/ 109 w 184"/>
                <a:gd name="T57" fmla="*/ 112 h 154"/>
                <a:gd name="T58" fmla="*/ 96 w 184"/>
                <a:gd name="T59" fmla="*/ 116 h 154"/>
                <a:gd name="T60" fmla="*/ 92 w 184"/>
                <a:gd name="T61" fmla="*/ 122 h 154"/>
                <a:gd name="T62" fmla="*/ 88 w 184"/>
                <a:gd name="T63" fmla="*/ 116 h 154"/>
                <a:gd name="T64" fmla="*/ 79 w 184"/>
                <a:gd name="T65" fmla="*/ 116 h 154"/>
                <a:gd name="T66" fmla="*/ 75 w 184"/>
                <a:gd name="T67" fmla="*/ 87 h 154"/>
                <a:gd name="T68" fmla="*/ 79 w 184"/>
                <a:gd name="T69" fmla="*/ 83 h 154"/>
                <a:gd name="T70" fmla="*/ 88 w 184"/>
                <a:gd name="T71" fmla="*/ 37 h 154"/>
                <a:gd name="T72" fmla="*/ 84 w 184"/>
                <a:gd name="T73" fmla="*/ 91 h 154"/>
                <a:gd name="T74" fmla="*/ 100 w 184"/>
                <a:gd name="T75" fmla="*/ 108 h 154"/>
                <a:gd name="T76" fmla="*/ 84 w 184"/>
                <a:gd name="T77" fmla="*/ 91 h 154"/>
                <a:gd name="T78" fmla="*/ 43 w 184"/>
                <a:gd name="T79" fmla="*/ 37 h 154"/>
                <a:gd name="T80" fmla="*/ 51 w 184"/>
                <a:gd name="T81" fmla="*/ 37 h 154"/>
                <a:gd name="T82" fmla="*/ 59 w 184"/>
                <a:gd name="T83" fmla="*/ 60 h 154"/>
                <a:gd name="T84" fmla="*/ 64 w 184"/>
                <a:gd name="T85" fmla="*/ 64 h 154"/>
                <a:gd name="T86" fmla="*/ 64 w 184"/>
                <a:gd name="T87" fmla="*/ 90 h 154"/>
                <a:gd name="T88" fmla="*/ 51 w 184"/>
                <a:gd name="T89" fmla="*/ 94 h 154"/>
                <a:gd name="T90" fmla="*/ 47 w 184"/>
                <a:gd name="T91" fmla="*/ 122 h 154"/>
                <a:gd name="T92" fmla="*/ 43 w 184"/>
                <a:gd name="T93" fmla="*/ 94 h 154"/>
                <a:gd name="T94" fmla="*/ 34 w 184"/>
                <a:gd name="T95" fmla="*/ 94 h 154"/>
                <a:gd name="T96" fmla="*/ 30 w 184"/>
                <a:gd name="T97" fmla="*/ 65 h 154"/>
                <a:gd name="T98" fmla="*/ 34 w 184"/>
                <a:gd name="T99" fmla="*/ 60 h 154"/>
                <a:gd name="T100" fmla="*/ 43 w 184"/>
                <a:gd name="T101" fmla="*/ 37 h 154"/>
                <a:gd name="T102" fmla="*/ 39 w 184"/>
                <a:gd name="T103" fmla="*/ 69 h 154"/>
                <a:gd name="T104" fmla="*/ 55 w 184"/>
                <a:gd name="T105" fmla="*/ 85 h 154"/>
                <a:gd name="T106" fmla="*/ 39 w 184"/>
                <a:gd name="T107" fmla="*/ 69 h 154"/>
                <a:gd name="T108" fmla="*/ 150 w 184"/>
                <a:gd name="T109" fmla="*/ 14 h 154"/>
                <a:gd name="T110" fmla="*/ 20 w 184"/>
                <a:gd name="T111" fmla="*/ 19 h 154"/>
                <a:gd name="T112" fmla="*/ 14 w 184"/>
                <a:gd name="T113" fmla="*/ 33 h 154"/>
                <a:gd name="T114" fmla="*/ 20 w 184"/>
                <a:gd name="T115" fmla="*/ 135 h 154"/>
                <a:gd name="T116" fmla="*/ 34 w 184"/>
                <a:gd name="T117" fmla="*/ 140 h 154"/>
                <a:gd name="T118" fmla="*/ 164 w 184"/>
                <a:gd name="T119" fmla="*/ 135 h 154"/>
                <a:gd name="T120" fmla="*/ 170 w 184"/>
                <a:gd name="T121" fmla="*/ 121 h 154"/>
                <a:gd name="T122" fmla="*/ 164 w 184"/>
                <a:gd name="T12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154">
                  <a:moveTo>
                    <a:pt x="34" y="0"/>
                  </a:moveTo>
                  <a:cubicBezTo>
                    <a:pt x="150" y="0"/>
                    <a:pt x="150" y="0"/>
                    <a:pt x="150" y="0"/>
                  </a:cubicBezTo>
                  <a:cubicBezTo>
                    <a:pt x="160" y="0"/>
                    <a:pt x="168" y="3"/>
                    <a:pt x="174" y="9"/>
                  </a:cubicBezTo>
                  <a:cubicBezTo>
                    <a:pt x="180" y="15"/>
                    <a:pt x="184" y="24"/>
                    <a:pt x="184" y="33"/>
                  </a:cubicBezTo>
                  <a:cubicBezTo>
                    <a:pt x="184" y="121"/>
                    <a:pt x="184" y="121"/>
                    <a:pt x="184" y="121"/>
                  </a:cubicBezTo>
                  <a:cubicBezTo>
                    <a:pt x="184" y="130"/>
                    <a:pt x="180" y="138"/>
                    <a:pt x="174" y="145"/>
                  </a:cubicBezTo>
                  <a:cubicBezTo>
                    <a:pt x="174" y="145"/>
                    <a:pt x="174" y="145"/>
                    <a:pt x="174" y="145"/>
                  </a:cubicBezTo>
                  <a:cubicBezTo>
                    <a:pt x="167" y="151"/>
                    <a:pt x="159" y="154"/>
                    <a:pt x="150" y="154"/>
                  </a:cubicBezTo>
                  <a:cubicBezTo>
                    <a:pt x="34" y="154"/>
                    <a:pt x="34" y="154"/>
                    <a:pt x="34" y="154"/>
                  </a:cubicBezTo>
                  <a:cubicBezTo>
                    <a:pt x="25" y="154"/>
                    <a:pt x="16" y="151"/>
                    <a:pt x="10" y="145"/>
                  </a:cubicBezTo>
                  <a:cubicBezTo>
                    <a:pt x="10" y="145"/>
                    <a:pt x="10" y="145"/>
                    <a:pt x="10" y="145"/>
                  </a:cubicBezTo>
                  <a:cubicBezTo>
                    <a:pt x="10" y="144"/>
                    <a:pt x="10" y="144"/>
                    <a:pt x="10" y="144"/>
                  </a:cubicBezTo>
                  <a:cubicBezTo>
                    <a:pt x="4" y="138"/>
                    <a:pt x="0" y="130"/>
                    <a:pt x="0" y="121"/>
                  </a:cubicBezTo>
                  <a:cubicBezTo>
                    <a:pt x="0" y="33"/>
                    <a:pt x="0" y="33"/>
                    <a:pt x="0" y="33"/>
                  </a:cubicBezTo>
                  <a:cubicBezTo>
                    <a:pt x="0" y="24"/>
                    <a:pt x="4" y="15"/>
                    <a:pt x="10" y="9"/>
                  </a:cubicBezTo>
                  <a:cubicBezTo>
                    <a:pt x="10" y="9"/>
                    <a:pt x="10" y="9"/>
                    <a:pt x="10" y="9"/>
                  </a:cubicBezTo>
                  <a:cubicBezTo>
                    <a:pt x="10" y="9"/>
                    <a:pt x="10" y="9"/>
                    <a:pt x="10" y="9"/>
                  </a:cubicBezTo>
                  <a:cubicBezTo>
                    <a:pt x="16" y="3"/>
                    <a:pt x="25" y="0"/>
                    <a:pt x="34" y="0"/>
                  </a:cubicBezTo>
                  <a:close/>
                  <a:moveTo>
                    <a:pt x="133" y="37"/>
                  </a:moveTo>
                  <a:cubicBezTo>
                    <a:pt x="133" y="37"/>
                    <a:pt x="133" y="37"/>
                    <a:pt x="133" y="37"/>
                  </a:cubicBezTo>
                  <a:cubicBezTo>
                    <a:pt x="133" y="34"/>
                    <a:pt x="135" y="32"/>
                    <a:pt x="137" y="32"/>
                  </a:cubicBezTo>
                  <a:cubicBezTo>
                    <a:pt x="140" y="32"/>
                    <a:pt x="141" y="34"/>
                    <a:pt x="141" y="37"/>
                  </a:cubicBezTo>
                  <a:cubicBezTo>
                    <a:pt x="141" y="38"/>
                    <a:pt x="141" y="38"/>
                    <a:pt x="141" y="38"/>
                  </a:cubicBezTo>
                  <a:cubicBezTo>
                    <a:pt x="150" y="38"/>
                    <a:pt x="150" y="38"/>
                    <a:pt x="150" y="38"/>
                  </a:cubicBezTo>
                  <a:cubicBezTo>
                    <a:pt x="150" y="38"/>
                    <a:pt x="150" y="38"/>
                    <a:pt x="150" y="38"/>
                  </a:cubicBezTo>
                  <a:cubicBezTo>
                    <a:pt x="152" y="38"/>
                    <a:pt x="154" y="39"/>
                    <a:pt x="154" y="42"/>
                  </a:cubicBezTo>
                  <a:cubicBezTo>
                    <a:pt x="154" y="67"/>
                    <a:pt x="154" y="67"/>
                    <a:pt x="154" y="67"/>
                  </a:cubicBezTo>
                  <a:cubicBezTo>
                    <a:pt x="154" y="67"/>
                    <a:pt x="154" y="67"/>
                    <a:pt x="154" y="67"/>
                  </a:cubicBezTo>
                  <a:cubicBezTo>
                    <a:pt x="154" y="69"/>
                    <a:pt x="152" y="71"/>
                    <a:pt x="150" y="71"/>
                  </a:cubicBezTo>
                  <a:cubicBezTo>
                    <a:pt x="141" y="71"/>
                    <a:pt x="141" y="71"/>
                    <a:pt x="141" y="71"/>
                  </a:cubicBezTo>
                  <a:cubicBezTo>
                    <a:pt x="141" y="117"/>
                    <a:pt x="141" y="117"/>
                    <a:pt x="141" y="117"/>
                  </a:cubicBezTo>
                  <a:cubicBezTo>
                    <a:pt x="141" y="120"/>
                    <a:pt x="140" y="122"/>
                    <a:pt x="137" y="122"/>
                  </a:cubicBezTo>
                  <a:cubicBezTo>
                    <a:pt x="135" y="122"/>
                    <a:pt x="133" y="120"/>
                    <a:pt x="133" y="117"/>
                  </a:cubicBezTo>
                  <a:cubicBezTo>
                    <a:pt x="133" y="71"/>
                    <a:pt x="133" y="71"/>
                    <a:pt x="133" y="71"/>
                  </a:cubicBezTo>
                  <a:cubicBezTo>
                    <a:pt x="125" y="71"/>
                    <a:pt x="125" y="71"/>
                    <a:pt x="125" y="71"/>
                  </a:cubicBezTo>
                  <a:cubicBezTo>
                    <a:pt x="125" y="71"/>
                    <a:pt x="125" y="71"/>
                    <a:pt x="125" y="71"/>
                  </a:cubicBezTo>
                  <a:cubicBezTo>
                    <a:pt x="122" y="71"/>
                    <a:pt x="120" y="69"/>
                    <a:pt x="120" y="67"/>
                  </a:cubicBezTo>
                  <a:cubicBezTo>
                    <a:pt x="120" y="42"/>
                    <a:pt x="120" y="42"/>
                    <a:pt x="120" y="42"/>
                  </a:cubicBezTo>
                  <a:cubicBezTo>
                    <a:pt x="120" y="42"/>
                    <a:pt x="120" y="42"/>
                    <a:pt x="120" y="42"/>
                  </a:cubicBezTo>
                  <a:cubicBezTo>
                    <a:pt x="120" y="39"/>
                    <a:pt x="122" y="38"/>
                    <a:pt x="125" y="38"/>
                  </a:cubicBezTo>
                  <a:cubicBezTo>
                    <a:pt x="133" y="38"/>
                    <a:pt x="133" y="38"/>
                    <a:pt x="133" y="38"/>
                  </a:cubicBezTo>
                  <a:cubicBezTo>
                    <a:pt x="133" y="37"/>
                    <a:pt x="133" y="37"/>
                    <a:pt x="133" y="37"/>
                  </a:cubicBezTo>
                  <a:close/>
                  <a:moveTo>
                    <a:pt x="129" y="46"/>
                  </a:moveTo>
                  <a:cubicBezTo>
                    <a:pt x="129" y="46"/>
                    <a:pt x="129" y="46"/>
                    <a:pt x="129" y="46"/>
                  </a:cubicBezTo>
                  <a:cubicBezTo>
                    <a:pt x="129" y="63"/>
                    <a:pt x="129" y="63"/>
                    <a:pt x="129" y="63"/>
                  </a:cubicBezTo>
                  <a:cubicBezTo>
                    <a:pt x="134" y="63"/>
                    <a:pt x="140" y="63"/>
                    <a:pt x="146" y="63"/>
                  </a:cubicBezTo>
                  <a:cubicBezTo>
                    <a:pt x="146" y="46"/>
                    <a:pt x="146" y="46"/>
                    <a:pt x="146" y="46"/>
                  </a:cubicBezTo>
                  <a:cubicBezTo>
                    <a:pt x="140" y="46"/>
                    <a:pt x="134" y="46"/>
                    <a:pt x="129" y="46"/>
                  </a:cubicBezTo>
                  <a:close/>
                  <a:moveTo>
                    <a:pt x="88" y="37"/>
                  </a:moveTo>
                  <a:cubicBezTo>
                    <a:pt x="88" y="37"/>
                    <a:pt x="88" y="37"/>
                    <a:pt x="88" y="37"/>
                  </a:cubicBezTo>
                  <a:cubicBezTo>
                    <a:pt x="88" y="34"/>
                    <a:pt x="90" y="32"/>
                    <a:pt x="92" y="32"/>
                  </a:cubicBezTo>
                  <a:cubicBezTo>
                    <a:pt x="94" y="32"/>
                    <a:pt x="96" y="34"/>
                    <a:pt x="96" y="37"/>
                  </a:cubicBezTo>
                  <a:cubicBezTo>
                    <a:pt x="96" y="83"/>
                    <a:pt x="96" y="83"/>
                    <a:pt x="96" y="83"/>
                  </a:cubicBezTo>
                  <a:cubicBezTo>
                    <a:pt x="105" y="83"/>
                    <a:pt x="105" y="83"/>
                    <a:pt x="105" y="83"/>
                  </a:cubicBezTo>
                  <a:cubicBezTo>
                    <a:pt x="105" y="83"/>
                    <a:pt x="105" y="83"/>
                    <a:pt x="105" y="83"/>
                  </a:cubicBezTo>
                  <a:cubicBezTo>
                    <a:pt x="107" y="83"/>
                    <a:pt x="109" y="85"/>
                    <a:pt x="109" y="87"/>
                  </a:cubicBezTo>
                  <a:cubicBezTo>
                    <a:pt x="109" y="112"/>
                    <a:pt x="109" y="112"/>
                    <a:pt x="109" y="112"/>
                  </a:cubicBezTo>
                  <a:cubicBezTo>
                    <a:pt x="109" y="112"/>
                    <a:pt x="109" y="112"/>
                    <a:pt x="109" y="112"/>
                  </a:cubicBezTo>
                  <a:cubicBezTo>
                    <a:pt x="109" y="114"/>
                    <a:pt x="107" y="116"/>
                    <a:pt x="105" y="116"/>
                  </a:cubicBezTo>
                  <a:cubicBezTo>
                    <a:pt x="96" y="116"/>
                    <a:pt x="96" y="116"/>
                    <a:pt x="96" y="116"/>
                  </a:cubicBezTo>
                  <a:cubicBezTo>
                    <a:pt x="96" y="117"/>
                    <a:pt x="96" y="117"/>
                    <a:pt x="96" y="117"/>
                  </a:cubicBezTo>
                  <a:cubicBezTo>
                    <a:pt x="96" y="120"/>
                    <a:pt x="94" y="122"/>
                    <a:pt x="92" y="122"/>
                  </a:cubicBezTo>
                  <a:cubicBezTo>
                    <a:pt x="90" y="122"/>
                    <a:pt x="88" y="120"/>
                    <a:pt x="88" y="117"/>
                  </a:cubicBezTo>
                  <a:cubicBezTo>
                    <a:pt x="88" y="116"/>
                    <a:pt x="88" y="116"/>
                    <a:pt x="88" y="116"/>
                  </a:cubicBezTo>
                  <a:cubicBezTo>
                    <a:pt x="80" y="116"/>
                    <a:pt x="80" y="116"/>
                    <a:pt x="80" y="116"/>
                  </a:cubicBezTo>
                  <a:cubicBezTo>
                    <a:pt x="79" y="116"/>
                    <a:pt x="79" y="116"/>
                    <a:pt x="79" y="116"/>
                  </a:cubicBezTo>
                  <a:cubicBezTo>
                    <a:pt x="77" y="116"/>
                    <a:pt x="75" y="114"/>
                    <a:pt x="75" y="112"/>
                  </a:cubicBezTo>
                  <a:cubicBezTo>
                    <a:pt x="75" y="87"/>
                    <a:pt x="75" y="87"/>
                    <a:pt x="75" y="87"/>
                  </a:cubicBezTo>
                  <a:cubicBezTo>
                    <a:pt x="75" y="87"/>
                    <a:pt x="75" y="87"/>
                    <a:pt x="75" y="87"/>
                  </a:cubicBezTo>
                  <a:cubicBezTo>
                    <a:pt x="75" y="85"/>
                    <a:pt x="77" y="83"/>
                    <a:pt x="79" y="83"/>
                  </a:cubicBezTo>
                  <a:cubicBezTo>
                    <a:pt x="88" y="83"/>
                    <a:pt x="88" y="83"/>
                    <a:pt x="88" y="83"/>
                  </a:cubicBezTo>
                  <a:cubicBezTo>
                    <a:pt x="88" y="37"/>
                    <a:pt x="88" y="37"/>
                    <a:pt x="88" y="37"/>
                  </a:cubicBezTo>
                  <a:close/>
                  <a:moveTo>
                    <a:pt x="84" y="91"/>
                  </a:moveTo>
                  <a:cubicBezTo>
                    <a:pt x="84" y="91"/>
                    <a:pt x="84" y="91"/>
                    <a:pt x="84" y="91"/>
                  </a:cubicBezTo>
                  <a:cubicBezTo>
                    <a:pt x="84" y="108"/>
                    <a:pt x="84" y="108"/>
                    <a:pt x="84" y="108"/>
                  </a:cubicBezTo>
                  <a:cubicBezTo>
                    <a:pt x="89" y="108"/>
                    <a:pt x="95" y="108"/>
                    <a:pt x="100" y="108"/>
                  </a:cubicBezTo>
                  <a:cubicBezTo>
                    <a:pt x="100" y="91"/>
                    <a:pt x="100" y="91"/>
                    <a:pt x="100" y="91"/>
                  </a:cubicBezTo>
                  <a:cubicBezTo>
                    <a:pt x="95" y="91"/>
                    <a:pt x="89" y="91"/>
                    <a:pt x="84" y="91"/>
                  </a:cubicBezTo>
                  <a:close/>
                  <a:moveTo>
                    <a:pt x="43" y="37"/>
                  </a:moveTo>
                  <a:cubicBezTo>
                    <a:pt x="43" y="37"/>
                    <a:pt x="43" y="37"/>
                    <a:pt x="43" y="37"/>
                  </a:cubicBezTo>
                  <a:cubicBezTo>
                    <a:pt x="43" y="34"/>
                    <a:pt x="45" y="32"/>
                    <a:pt x="47" y="32"/>
                  </a:cubicBezTo>
                  <a:cubicBezTo>
                    <a:pt x="49" y="32"/>
                    <a:pt x="51" y="34"/>
                    <a:pt x="51" y="37"/>
                  </a:cubicBezTo>
                  <a:cubicBezTo>
                    <a:pt x="51" y="60"/>
                    <a:pt x="51" y="60"/>
                    <a:pt x="51" y="60"/>
                  </a:cubicBezTo>
                  <a:cubicBezTo>
                    <a:pt x="59" y="60"/>
                    <a:pt x="59" y="60"/>
                    <a:pt x="59" y="60"/>
                  </a:cubicBezTo>
                  <a:cubicBezTo>
                    <a:pt x="59" y="60"/>
                    <a:pt x="59" y="60"/>
                    <a:pt x="59" y="60"/>
                  </a:cubicBezTo>
                  <a:cubicBezTo>
                    <a:pt x="62" y="60"/>
                    <a:pt x="64" y="62"/>
                    <a:pt x="64" y="64"/>
                  </a:cubicBezTo>
                  <a:cubicBezTo>
                    <a:pt x="64" y="89"/>
                    <a:pt x="64" y="89"/>
                    <a:pt x="64" y="89"/>
                  </a:cubicBezTo>
                  <a:cubicBezTo>
                    <a:pt x="64" y="90"/>
                    <a:pt x="64" y="90"/>
                    <a:pt x="64" y="90"/>
                  </a:cubicBezTo>
                  <a:cubicBezTo>
                    <a:pt x="64" y="92"/>
                    <a:pt x="62" y="94"/>
                    <a:pt x="59" y="94"/>
                  </a:cubicBezTo>
                  <a:cubicBezTo>
                    <a:pt x="51" y="94"/>
                    <a:pt x="51" y="94"/>
                    <a:pt x="51" y="94"/>
                  </a:cubicBezTo>
                  <a:cubicBezTo>
                    <a:pt x="51" y="117"/>
                    <a:pt x="51" y="117"/>
                    <a:pt x="51" y="117"/>
                  </a:cubicBezTo>
                  <a:cubicBezTo>
                    <a:pt x="51" y="120"/>
                    <a:pt x="49" y="122"/>
                    <a:pt x="47" y="122"/>
                  </a:cubicBezTo>
                  <a:cubicBezTo>
                    <a:pt x="45" y="122"/>
                    <a:pt x="43" y="120"/>
                    <a:pt x="43" y="117"/>
                  </a:cubicBezTo>
                  <a:cubicBezTo>
                    <a:pt x="43" y="94"/>
                    <a:pt x="43" y="94"/>
                    <a:pt x="43" y="94"/>
                  </a:cubicBezTo>
                  <a:cubicBezTo>
                    <a:pt x="34" y="94"/>
                    <a:pt x="34" y="94"/>
                    <a:pt x="34" y="94"/>
                  </a:cubicBezTo>
                  <a:cubicBezTo>
                    <a:pt x="34" y="94"/>
                    <a:pt x="34" y="94"/>
                    <a:pt x="34" y="94"/>
                  </a:cubicBezTo>
                  <a:cubicBezTo>
                    <a:pt x="32" y="94"/>
                    <a:pt x="30" y="92"/>
                    <a:pt x="30" y="90"/>
                  </a:cubicBezTo>
                  <a:cubicBezTo>
                    <a:pt x="30" y="65"/>
                    <a:pt x="30" y="65"/>
                    <a:pt x="30" y="65"/>
                  </a:cubicBezTo>
                  <a:cubicBezTo>
                    <a:pt x="30" y="64"/>
                    <a:pt x="30" y="64"/>
                    <a:pt x="30" y="64"/>
                  </a:cubicBezTo>
                  <a:cubicBezTo>
                    <a:pt x="30" y="62"/>
                    <a:pt x="32" y="60"/>
                    <a:pt x="34" y="60"/>
                  </a:cubicBezTo>
                  <a:cubicBezTo>
                    <a:pt x="43" y="60"/>
                    <a:pt x="43" y="60"/>
                    <a:pt x="43" y="60"/>
                  </a:cubicBezTo>
                  <a:cubicBezTo>
                    <a:pt x="43" y="37"/>
                    <a:pt x="43" y="37"/>
                    <a:pt x="43" y="37"/>
                  </a:cubicBezTo>
                  <a:close/>
                  <a:moveTo>
                    <a:pt x="39" y="69"/>
                  </a:moveTo>
                  <a:cubicBezTo>
                    <a:pt x="39" y="69"/>
                    <a:pt x="39" y="69"/>
                    <a:pt x="39" y="69"/>
                  </a:cubicBezTo>
                  <a:cubicBezTo>
                    <a:pt x="39" y="85"/>
                    <a:pt x="39" y="85"/>
                    <a:pt x="39" y="85"/>
                  </a:cubicBezTo>
                  <a:cubicBezTo>
                    <a:pt x="44" y="85"/>
                    <a:pt x="50" y="85"/>
                    <a:pt x="55" y="85"/>
                  </a:cubicBezTo>
                  <a:cubicBezTo>
                    <a:pt x="55" y="69"/>
                    <a:pt x="55" y="69"/>
                    <a:pt x="55" y="69"/>
                  </a:cubicBezTo>
                  <a:cubicBezTo>
                    <a:pt x="50" y="69"/>
                    <a:pt x="44" y="69"/>
                    <a:pt x="39" y="69"/>
                  </a:cubicBezTo>
                  <a:close/>
                  <a:moveTo>
                    <a:pt x="150" y="14"/>
                  </a:moveTo>
                  <a:cubicBezTo>
                    <a:pt x="150" y="14"/>
                    <a:pt x="150" y="14"/>
                    <a:pt x="150" y="14"/>
                  </a:cubicBezTo>
                  <a:cubicBezTo>
                    <a:pt x="34" y="14"/>
                    <a:pt x="34" y="14"/>
                    <a:pt x="34" y="14"/>
                  </a:cubicBezTo>
                  <a:cubicBezTo>
                    <a:pt x="28" y="14"/>
                    <a:pt x="24" y="16"/>
                    <a:pt x="20" y="19"/>
                  </a:cubicBezTo>
                  <a:cubicBezTo>
                    <a:pt x="20" y="19"/>
                    <a:pt x="20" y="19"/>
                    <a:pt x="20" y="19"/>
                  </a:cubicBezTo>
                  <a:cubicBezTo>
                    <a:pt x="17" y="23"/>
                    <a:pt x="14" y="28"/>
                    <a:pt x="14" y="33"/>
                  </a:cubicBezTo>
                  <a:cubicBezTo>
                    <a:pt x="14" y="121"/>
                    <a:pt x="14" y="121"/>
                    <a:pt x="14" y="121"/>
                  </a:cubicBezTo>
                  <a:cubicBezTo>
                    <a:pt x="14" y="126"/>
                    <a:pt x="17" y="131"/>
                    <a:pt x="20" y="135"/>
                  </a:cubicBezTo>
                  <a:cubicBezTo>
                    <a:pt x="20" y="135"/>
                    <a:pt x="20" y="135"/>
                    <a:pt x="20" y="135"/>
                  </a:cubicBezTo>
                  <a:cubicBezTo>
                    <a:pt x="24" y="138"/>
                    <a:pt x="28" y="140"/>
                    <a:pt x="34" y="140"/>
                  </a:cubicBezTo>
                  <a:cubicBezTo>
                    <a:pt x="150" y="140"/>
                    <a:pt x="150" y="140"/>
                    <a:pt x="150" y="140"/>
                  </a:cubicBezTo>
                  <a:cubicBezTo>
                    <a:pt x="155" y="140"/>
                    <a:pt x="160" y="138"/>
                    <a:pt x="164" y="135"/>
                  </a:cubicBezTo>
                  <a:cubicBezTo>
                    <a:pt x="164" y="135"/>
                    <a:pt x="164" y="135"/>
                    <a:pt x="164" y="135"/>
                  </a:cubicBezTo>
                  <a:cubicBezTo>
                    <a:pt x="167" y="131"/>
                    <a:pt x="170" y="126"/>
                    <a:pt x="170" y="121"/>
                  </a:cubicBezTo>
                  <a:cubicBezTo>
                    <a:pt x="170" y="33"/>
                    <a:pt x="170" y="33"/>
                    <a:pt x="170" y="33"/>
                  </a:cubicBezTo>
                  <a:cubicBezTo>
                    <a:pt x="170" y="28"/>
                    <a:pt x="167" y="23"/>
                    <a:pt x="164" y="19"/>
                  </a:cubicBezTo>
                  <a:cubicBezTo>
                    <a:pt x="160" y="16"/>
                    <a:pt x="156" y="14"/>
                    <a:pt x="150"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6584333" y="1477922"/>
            <a:ext cx="1697927" cy="1690275"/>
            <a:chOff x="8918462" y="2010905"/>
            <a:chExt cx="2299838" cy="2299838"/>
          </a:xfrm>
        </p:grpSpPr>
        <p:sp>
          <p:nvSpPr>
            <p:cNvPr id="7" name="椭圆 6"/>
            <p:cNvSpPr/>
            <p:nvPr/>
          </p:nvSpPr>
          <p:spPr>
            <a:xfrm>
              <a:off x="9109020" y="2201463"/>
              <a:ext cx="1918722" cy="19187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8918462" y="2010905"/>
              <a:ext cx="2299838" cy="2299838"/>
            </a:xfrm>
            <a:prstGeom prst="ellipse">
              <a:avLst/>
            </a:prstGeom>
            <a:noFill/>
            <a:ln w="19050">
              <a:solidFill>
                <a:srgbClr val="2626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93"/>
            <p:cNvSpPr>
              <a:spLocks noEditPoints="1"/>
            </p:cNvSpPr>
            <p:nvPr/>
          </p:nvSpPr>
          <p:spPr bwMode="auto">
            <a:xfrm>
              <a:off x="9733441" y="2826656"/>
              <a:ext cx="669881" cy="668336"/>
            </a:xfrm>
            <a:custGeom>
              <a:avLst/>
              <a:gdLst>
                <a:gd name="T0" fmla="*/ 182 w 184"/>
                <a:gd name="T1" fmla="*/ 75 h 183"/>
                <a:gd name="T2" fmla="*/ 184 w 184"/>
                <a:gd name="T3" fmla="*/ 146 h 183"/>
                <a:gd name="T4" fmla="*/ 125 w 184"/>
                <a:gd name="T5" fmla="*/ 181 h 183"/>
                <a:gd name="T6" fmla="*/ 27 w 184"/>
                <a:gd name="T7" fmla="*/ 157 h 183"/>
                <a:gd name="T8" fmla="*/ 0 w 184"/>
                <a:gd name="T9" fmla="*/ 92 h 183"/>
                <a:gd name="T10" fmla="*/ 27 w 184"/>
                <a:gd name="T11" fmla="*/ 26 h 183"/>
                <a:gd name="T12" fmla="*/ 91 w 184"/>
                <a:gd name="T13" fmla="*/ 85 h 183"/>
                <a:gd name="T14" fmla="*/ 98 w 184"/>
                <a:gd name="T15" fmla="*/ 92 h 183"/>
                <a:gd name="T16" fmla="*/ 84 w 184"/>
                <a:gd name="T17" fmla="*/ 92 h 183"/>
                <a:gd name="T18" fmla="*/ 150 w 184"/>
                <a:gd name="T19" fmla="*/ 75 h 183"/>
                <a:gd name="T20" fmla="*/ 150 w 184"/>
                <a:gd name="T21" fmla="*/ 111 h 183"/>
                <a:gd name="T22" fmla="*/ 141 w 184"/>
                <a:gd name="T23" fmla="*/ 111 h 183"/>
                <a:gd name="T24" fmla="*/ 132 w 184"/>
                <a:gd name="T25" fmla="*/ 66 h 183"/>
                <a:gd name="T26" fmla="*/ 132 w 184"/>
                <a:gd name="T27" fmla="*/ 73 h 183"/>
                <a:gd name="T28" fmla="*/ 128 w 184"/>
                <a:gd name="T29" fmla="*/ 116 h 183"/>
                <a:gd name="T30" fmla="*/ 124 w 184"/>
                <a:gd name="T31" fmla="*/ 73 h 183"/>
                <a:gd name="T32" fmla="*/ 115 w 184"/>
                <a:gd name="T33" fmla="*/ 73 h 183"/>
                <a:gd name="T34" fmla="*/ 104 w 184"/>
                <a:gd name="T35" fmla="*/ 139 h 183"/>
                <a:gd name="T36" fmla="*/ 85 w 184"/>
                <a:gd name="T37" fmla="*/ 132 h 183"/>
                <a:gd name="T38" fmla="*/ 77 w 184"/>
                <a:gd name="T39" fmla="*/ 137 h 183"/>
                <a:gd name="T40" fmla="*/ 85 w 184"/>
                <a:gd name="T41" fmla="*/ 144 h 183"/>
                <a:gd name="T42" fmla="*/ 119 w 184"/>
                <a:gd name="T43" fmla="*/ 170 h 183"/>
                <a:gd name="T44" fmla="*/ 163 w 184"/>
                <a:gd name="T45" fmla="*/ 172 h 183"/>
                <a:gd name="T46" fmla="*/ 176 w 184"/>
                <a:gd name="T47" fmla="*/ 83 h 183"/>
                <a:gd name="T48" fmla="*/ 167 w 184"/>
                <a:gd name="T49" fmla="*/ 111 h 183"/>
                <a:gd name="T50" fmla="*/ 159 w 184"/>
                <a:gd name="T51" fmla="*/ 111 h 183"/>
                <a:gd name="T52" fmla="*/ 159 w 184"/>
                <a:gd name="T53" fmla="*/ 75 h 183"/>
                <a:gd name="T54" fmla="*/ 150 w 184"/>
                <a:gd name="T55" fmla="*/ 75 h 183"/>
                <a:gd name="T56" fmla="*/ 150 w 184"/>
                <a:gd name="T57" fmla="*/ 75 h 183"/>
                <a:gd name="T58" fmla="*/ 165 w 184"/>
                <a:gd name="T59" fmla="*/ 68 h 183"/>
                <a:gd name="T60" fmla="*/ 37 w 184"/>
                <a:gd name="T61" fmla="*/ 36 h 183"/>
                <a:gd name="T62" fmla="*/ 14 w 184"/>
                <a:gd name="T63" fmla="*/ 92 h 183"/>
                <a:gd name="T64" fmla="*/ 36 w 184"/>
                <a:gd name="T65" fmla="*/ 147 h 183"/>
                <a:gd name="T66" fmla="*/ 106 w 184"/>
                <a:gd name="T67" fmla="*/ 168 h 183"/>
                <a:gd name="T68" fmla="*/ 81 w 184"/>
                <a:gd name="T69" fmla="*/ 152 h 183"/>
                <a:gd name="T70" fmla="*/ 70 w 184"/>
                <a:gd name="T71" fmla="*/ 129 h 183"/>
                <a:gd name="T72" fmla="*/ 48 w 184"/>
                <a:gd name="T73" fmla="*/ 92 h 183"/>
                <a:gd name="T74" fmla="*/ 108 w 184"/>
                <a:gd name="T75" fmla="*/ 52 h 183"/>
                <a:gd name="T76" fmla="*/ 125 w 184"/>
                <a:gd name="T77" fmla="*/ 61 h 183"/>
                <a:gd name="T78" fmla="*/ 128 w 184"/>
                <a:gd name="T79" fmla="*/ 56 h 183"/>
                <a:gd name="T80" fmla="*/ 146 w 184"/>
                <a:gd name="T81" fmla="*/ 57 h 183"/>
                <a:gd name="T82" fmla="*/ 150 w 184"/>
                <a:gd name="T83" fmla="*/ 63 h 183"/>
                <a:gd name="T84" fmla="*/ 165 w 184"/>
                <a:gd name="T85" fmla="*/ 68 h 183"/>
                <a:gd name="T86" fmla="*/ 79 w 184"/>
                <a:gd name="T87" fmla="*/ 124 h 183"/>
                <a:gd name="T88" fmla="*/ 106 w 184"/>
                <a:gd name="T89" fmla="*/ 131 h 183"/>
                <a:gd name="T90" fmla="*/ 111 w 184"/>
                <a:gd name="T91" fmla="*/ 63 h 183"/>
                <a:gd name="T92" fmla="*/ 91 w 184"/>
                <a:gd name="T93" fmla="*/ 57 h 183"/>
                <a:gd name="T94" fmla="*/ 63 w 184"/>
                <a:gd name="T95"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183">
                  <a:moveTo>
                    <a:pt x="91" y="0"/>
                  </a:moveTo>
                  <a:cubicBezTo>
                    <a:pt x="135" y="0"/>
                    <a:pt x="173" y="32"/>
                    <a:pt x="182" y="75"/>
                  </a:cubicBezTo>
                  <a:cubicBezTo>
                    <a:pt x="183" y="77"/>
                    <a:pt x="184" y="80"/>
                    <a:pt x="184" y="83"/>
                  </a:cubicBezTo>
                  <a:cubicBezTo>
                    <a:pt x="184" y="104"/>
                    <a:pt x="184" y="125"/>
                    <a:pt x="184" y="146"/>
                  </a:cubicBezTo>
                  <a:cubicBezTo>
                    <a:pt x="184" y="157"/>
                    <a:pt x="179" y="180"/>
                    <a:pt x="163" y="180"/>
                  </a:cubicBezTo>
                  <a:cubicBezTo>
                    <a:pt x="125" y="181"/>
                    <a:pt x="125" y="181"/>
                    <a:pt x="125" y="181"/>
                  </a:cubicBezTo>
                  <a:cubicBezTo>
                    <a:pt x="113" y="181"/>
                    <a:pt x="103" y="183"/>
                    <a:pt x="91" y="183"/>
                  </a:cubicBezTo>
                  <a:cubicBezTo>
                    <a:pt x="66" y="183"/>
                    <a:pt x="43" y="173"/>
                    <a:pt x="27" y="157"/>
                  </a:cubicBezTo>
                  <a:cubicBezTo>
                    <a:pt x="26" y="156"/>
                    <a:pt x="26" y="156"/>
                    <a:pt x="26" y="156"/>
                  </a:cubicBezTo>
                  <a:cubicBezTo>
                    <a:pt x="10" y="140"/>
                    <a:pt x="0" y="117"/>
                    <a:pt x="0" y="92"/>
                  </a:cubicBezTo>
                  <a:cubicBezTo>
                    <a:pt x="0" y="66"/>
                    <a:pt x="10" y="43"/>
                    <a:pt x="27" y="27"/>
                  </a:cubicBezTo>
                  <a:cubicBezTo>
                    <a:pt x="27" y="26"/>
                    <a:pt x="27" y="26"/>
                    <a:pt x="27" y="26"/>
                  </a:cubicBezTo>
                  <a:cubicBezTo>
                    <a:pt x="43" y="10"/>
                    <a:pt x="66" y="0"/>
                    <a:pt x="91" y="0"/>
                  </a:cubicBezTo>
                  <a:close/>
                  <a:moveTo>
                    <a:pt x="91" y="85"/>
                  </a:moveTo>
                  <a:cubicBezTo>
                    <a:pt x="91" y="85"/>
                    <a:pt x="91" y="85"/>
                    <a:pt x="91" y="85"/>
                  </a:cubicBezTo>
                  <a:cubicBezTo>
                    <a:pt x="95" y="85"/>
                    <a:pt x="98" y="88"/>
                    <a:pt x="98" y="92"/>
                  </a:cubicBezTo>
                  <a:cubicBezTo>
                    <a:pt x="98" y="96"/>
                    <a:pt x="95" y="99"/>
                    <a:pt x="91" y="99"/>
                  </a:cubicBezTo>
                  <a:cubicBezTo>
                    <a:pt x="87" y="99"/>
                    <a:pt x="84" y="96"/>
                    <a:pt x="84" y="92"/>
                  </a:cubicBezTo>
                  <a:cubicBezTo>
                    <a:pt x="84" y="88"/>
                    <a:pt x="87" y="85"/>
                    <a:pt x="91" y="85"/>
                  </a:cubicBezTo>
                  <a:close/>
                  <a:moveTo>
                    <a:pt x="150" y="75"/>
                  </a:moveTo>
                  <a:cubicBezTo>
                    <a:pt x="150" y="75"/>
                    <a:pt x="150" y="75"/>
                    <a:pt x="150" y="75"/>
                  </a:cubicBezTo>
                  <a:cubicBezTo>
                    <a:pt x="150" y="111"/>
                    <a:pt x="150" y="111"/>
                    <a:pt x="150" y="111"/>
                  </a:cubicBezTo>
                  <a:cubicBezTo>
                    <a:pt x="150" y="114"/>
                    <a:pt x="148" y="116"/>
                    <a:pt x="146" y="116"/>
                  </a:cubicBezTo>
                  <a:cubicBezTo>
                    <a:pt x="143" y="116"/>
                    <a:pt x="141" y="114"/>
                    <a:pt x="141" y="111"/>
                  </a:cubicBezTo>
                  <a:cubicBezTo>
                    <a:pt x="141" y="96"/>
                    <a:pt x="141" y="81"/>
                    <a:pt x="141" y="66"/>
                  </a:cubicBezTo>
                  <a:cubicBezTo>
                    <a:pt x="141" y="60"/>
                    <a:pt x="132" y="60"/>
                    <a:pt x="132" y="66"/>
                  </a:cubicBezTo>
                  <a:cubicBezTo>
                    <a:pt x="132" y="73"/>
                    <a:pt x="132" y="73"/>
                    <a:pt x="132" y="73"/>
                  </a:cubicBezTo>
                  <a:cubicBezTo>
                    <a:pt x="132" y="73"/>
                    <a:pt x="132" y="73"/>
                    <a:pt x="132" y="73"/>
                  </a:cubicBezTo>
                  <a:cubicBezTo>
                    <a:pt x="132" y="73"/>
                    <a:pt x="132" y="108"/>
                    <a:pt x="132" y="111"/>
                  </a:cubicBezTo>
                  <a:cubicBezTo>
                    <a:pt x="132" y="114"/>
                    <a:pt x="131" y="116"/>
                    <a:pt x="128" y="116"/>
                  </a:cubicBezTo>
                  <a:cubicBezTo>
                    <a:pt x="126" y="116"/>
                    <a:pt x="124" y="114"/>
                    <a:pt x="124" y="111"/>
                  </a:cubicBezTo>
                  <a:cubicBezTo>
                    <a:pt x="124" y="108"/>
                    <a:pt x="124" y="73"/>
                    <a:pt x="124" y="73"/>
                  </a:cubicBezTo>
                  <a:cubicBezTo>
                    <a:pt x="124" y="73"/>
                    <a:pt x="124" y="73"/>
                    <a:pt x="124" y="73"/>
                  </a:cubicBezTo>
                  <a:cubicBezTo>
                    <a:pt x="124" y="67"/>
                    <a:pt x="115" y="67"/>
                    <a:pt x="115" y="73"/>
                  </a:cubicBezTo>
                  <a:cubicBezTo>
                    <a:pt x="115" y="93"/>
                    <a:pt x="115" y="112"/>
                    <a:pt x="115" y="132"/>
                  </a:cubicBezTo>
                  <a:cubicBezTo>
                    <a:pt x="115" y="138"/>
                    <a:pt x="109" y="142"/>
                    <a:pt x="104" y="139"/>
                  </a:cubicBezTo>
                  <a:cubicBezTo>
                    <a:pt x="99" y="137"/>
                    <a:pt x="94" y="135"/>
                    <a:pt x="89" y="133"/>
                  </a:cubicBezTo>
                  <a:cubicBezTo>
                    <a:pt x="87" y="132"/>
                    <a:pt x="86" y="132"/>
                    <a:pt x="85" y="132"/>
                  </a:cubicBezTo>
                  <a:cubicBezTo>
                    <a:pt x="83" y="132"/>
                    <a:pt x="80" y="132"/>
                    <a:pt x="78" y="133"/>
                  </a:cubicBezTo>
                  <a:cubicBezTo>
                    <a:pt x="77" y="134"/>
                    <a:pt x="77" y="135"/>
                    <a:pt x="77" y="137"/>
                  </a:cubicBezTo>
                  <a:cubicBezTo>
                    <a:pt x="77" y="138"/>
                    <a:pt x="77" y="140"/>
                    <a:pt x="78" y="140"/>
                  </a:cubicBezTo>
                  <a:cubicBezTo>
                    <a:pt x="80" y="142"/>
                    <a:pt x="82" y="143"/>
                    <a:pt x="85" y="144"/>
                  </a:cubicBezTo>
                  <a:cubicBezTo>
                    <a:pt x="92" y="147"/>
                    <a:pt x="98" y="151"/>
                    <a:pt x="104" y="155"/>
                  </a:cubicBezTo>
                  <a:cubicBezTo>
                    <a:pt x="109" y="160"/>
                    <a:pt x="115" y="165"/>
                    <a:pt x="119" y="170"/>
                  </a:cubicBezTo>
                  <a:cubicBezTo>
                    <a:pt x="121" y="171"/>
                    <a:pt x="123" y="172"/>
                    <a:pt x="125" y="172"/>
                  </a:cubicBezTo>
                  <a:cubicBezTo>
                    <a:pt x="163" y="172"/>
                    <a:pt x="163" y="172"/>
                    <a:pt x="163" y="172"/>
                  </a:cubicBezTo>
                  <a:cubicBezTo>
                    <a:pt x="173" y="172"/>
                    <a:pt x="176" y="152"/>
                    <a:pt x="176" y="146"/>
                  </a:cubicBezTo>
                  <a:cubicBezTo>
                    <a:pt x="176" y="125"/>
                    <a:pt x="176" y="104"/>
                    <a:pt x="176" y="83"/>
                  </a:cubicBezTo>
                  <a:cubicBezTo>
                    <a:pt x="176" y="77"/>
                    <a:pt x="168" y="77"/>
                    <a:pt x="167" y="82"/>
                  </a:cubicBezTo>
                  <a:cubicBezTo>
                    <a:pt x="167" y="111"/>
                    <a:pt x="167" y="111"/>
                    <a:pt x="167" y="111"/>
                  </a:cubicBezTo>
                  <a:cubicBezTo>
                    <a:pt x="167" y="114"/>
                    <a:pt x="165" y="116"/>
                    <a:pt x="163" y="116"/>
                  </a:cubicBezTo>
                  <a:cubicBezTo>
                    <a:pt x="161" y="116"/>
                    <a:pt x="159" y="114"/>
                    <a:pt x="159" y="111"/>
                  </a:cubicBezTo>
                  <a:cubicBezTo>
                    <a:pt x="159" y="99"/>
                    <a:pt x="159" y="87"/>
                    <a:pt x="159" y="75"/>
                  </a:cubicBezTo>
                  <a:cubicBezTo>
                    <a:pt x="159" y="75"/>
                    <a:pt x="159" y="75"/>
                    <a:pt x="159" y="75"/>
                  </a:cubicBezTo>
                  <a:cubicBezTo>
                    <a:pt x="159" y="75"/>
                    <a:pt x="159" y="75"/>
                    <a:pt x="159" y="75"/>
                  </a:cubicBezTo>
                  <a:cubicBezTo>
                    <a:pt x="159" y="69"/>
                    <a:pt x="150" y="69"/>
                    <a:pt x="150" y="75"/>
                  </a:cubicBezTo>
                  <a:cubicBezTo>
                    <a:pt x="150" y="75"/>
                    <a:pt x="150" y="75"/>
                    <a:pt x="150" y="75"/>
                  </a:cubicBezTo>
                  <a:cubicBezTo>
                    <a:pt x="150" y="75"/>
                    <a:pt x="150" y="75"/>
                    <a:pt x="150" y="75"/>
                  </a:cubicBezTo>
                  <a:close/>
                  <a:moveTo>
                    <a:pt x="165" y="68"/>
                  </a:moveTo>
                  <a:cubicBezTo>
                    <a:pt x="165" y="68"/>
                    <a:pt x="165" y="68"/>
                    <a:pt x="165" y="68"/>
                  </a:cubicBezTo>
                  <a:cubicBezTo>
                    <a:pt x="155" y="36"/>
                    <a:pt x="126" y="14"/>
                    <a:pt x="91" y="14"/>
                  </a:cubicBezTo>
                  <a:cubicBezTo>
                    <a:pt x="70" y="14"/>
                    <a:pt x="51" y="23"/>
                    <a:pt x="37" y="36"/>
                  </a:cubicBezTo>
                  <a:cubicBezTo>
                    <a:pt x="36" y="37"/>
                    <a:pt x="36" y="37"/>
                    <a:pt x="36" y="37"/>
                  </a:cubicBezTo>
                  <a:cubicBezTo>
                    <a:pt x="22" y="51"/>
                    <a:pt x="14" y="70"/>
                    <a:pt x="14" y="92"/>
                  </a:cubicBezTo>
                  <a:cubicBezTo>
                    <a:pt x="14" y="113"/>
                    <a:pt x="22" y="132"/>
                    <a:pt x="36" y="146"/>
                  </a:cubicBezTo>
                  <a:cubicBezTo>
                    <a:pt x="36" y="147"/>
                    <a:pt x="36" y="147"/>
                    <a:pt x="36" y="147"/>
                  </a:cubicBezTo>
                  <a:cubicBezTo>
                    <a:pt x="51" y="161"/>
                    <a:pt x="70" y="169"/>
                    <a:pt x="91" y="169"/>
                  </a:cubicBezTo>
                  <a:cubicBezTo>
                    <a:pt x="96" y="169"/>
                    <a:pt x="101" y="169"/>
                    <a:pt x="106" y="168"/>
                  </a:cubicBezTo>
                  <a:cubicBezTo>
                    <a:pt x="103" y="166"/>
                    <a:pt x="101" y="164"/>
                    <a:pt x="99" y="162"/>
                  </a:cubicBezTo>
                  <a:cubicBezTo>
                    <a:pt x="93" y="158"/>
                    <a:pt x="88" y="154"/>
                    <a:pt x="81" y="152"/>
                  </a:cubicBezTo>
                  <a:cubicBezTo>
                    <a:pt x="78" y="150"/>
                    <a:pt x="75" y="149"/>
                    <a:pt x="73" y="147"/>
                  </a:cubicBezTo>
                  <a:cubicBezTo>
                    <a:pt x="68" y="142"/>
                    <a:pt x="67" y="135"/>
                    <a:pt x="70" y="129"/>
                  </a:cubicBezTo>
                  <a:cubicBezTo>
                    <a:pt x="65" y="126"/>
                    <a:pt x="60" y="122"/>
                    <a:pt x="56" y="116"/>
                  </a:cubicBezTo>
                  <a:cubicBezTo>
                    <a:pt x="51" y="109"/>
                    <a:pt x="48" y="101"/>
                    <a:pt x="48" y="92"/>
                  </a:cubicBezTo>
                  <a:cubicBezTo>
                    <a:pt x="48" y="68"/>
                    <a:pt x="68" y="49"/>
                    <a:pt x="91" y="49"/>
                  </a:cubicBezTo>
                  <a:cubicBezTo>
                    <a:pt x="97" y="49"/>
                    <a:pt x="103" y="50"/>
                    <a:pt x="108" y="52"/>
                  </a:cubicBezTo>
                  <a:cubicBezTo>
                    <a:pt x="112" y="54"/>
                    <a:pt x="117" y="57"/>
                    <a:pt x="120" y="60"/>
                  </a:cubicBezTo>
                  <a:cubicBezTo>
                    <a:pt x="122" y="60"/>
                    <a:pt x="123" y="60"/>
                    <a:pt x="125" y="61"/>
                  </a:cubicBezTo>
                  <a:cubicBezTo>
                    <a:pt x="125" y="59"/>
                    <a:pt x="126" y="58"/>
                    <a:pt x="128" y="57"/>
                  </a:cubicBezTo>
                  <a:cubicBezTo>
                    <a:pt x="128" y="56"/>
                    <a:pt x="128" y="56"/>
                    <a:pt x="128" y="56"/>
                  </a:cubicBezTo>
                  <a:cubicBezTo>
                    <a:pt x="130" y="54"/>
                    <a:pt x="133" y="53"/>
                    <a:pt x="137" y="53"/>
                  </a:cubicBezTo>
                  <a:cubicBezTo>
                    <a:pt x="141" y="53"/>
                    <a:pt x="144" y="54"/>
                    <a:pt x="146" y="57"/>
                  </a:cubicBezTo>
                  <a:cubicBezTo>
                    <a:pt x="146" y="57"/>
                    <a:pt x="146" y="57"/>
                    <a:pt x="146" y="57"/>
                  </a:cubicBezTo>
                  <a:cubicBezTo>
                    <a:pt x="148" y="59"/>
                    <a:pt x="149" y="61"/>
                    <a:pt x="150" y="63"/>
                  </a:cubicBezTo>
                  <a:cubicBezTo>
                    <a:pt x="151" y="63"/>
                    <a:pt x="153" y="62"/>
                    <a:pt x="154" y="62"/>
                  </a:cubicBezTo>
                  <a:cubicBezTo>
                    <a:pt x="159" y="62"/>
                    <a:pt x="163" y="65"/>
                    <a:pt x="165" y="68"/>
                  </a:cubicBezTo>
                  <a:close/>
                  <a:moveTo>
                    <a:pt x="79" y="124"/>
                  </a:moveTo>
                  <a:cubicBezTo>
                    <a:pt x="79" y="124"/>
                    <a:pt x="79" y="124"/>
                    <a:pt x="79" y="124"/>
                  </a:cubicBezTo>
                  <a:cubicBezTo>
                    <a:pt x="83" y="123"/>
                    <a:pt x="87" y="123"/>
                    <a:pt x="91" y="125"/>
                  </a:cubicBezTo>
                  <a:cubicBezTo>
                    <a:pt x="96" y="127"/>
                    <a:pt x="102" y="129"/>
                    <a:pt x="106" y="131"/>
                  </a:cubicBezTo>
                  <a:cubicBezTo>
                    <a:pt x="106" y="112"/>
                    <a:pt x="106" y="92"/>
                    <a:pt x="106" y="73"/>
                  </a:cubicBezTo>
                  <a:cubicBezTo>
                    <a:pt x="106" y="69"/>
                    <a:pt x="108" y="66"/>
                    <a:pt x="111" y="63"/>
                  </a:cubicBezTo>
                  <a:cubicBezTo>
                    <a:pt x="109" y="62"/>
                    <a:pt x="107" y="61"/>
                    <a:pt x="104" y="60"/>
                  </a:cubicBezTo>
                  <a:cubicBezTo>
                    <a:pt x="100" y="58"/>
                    <a:pt x="96" y="57"/>
                    <a:pt x="91" y="57"/>
                  </a:cubicBezTo>
                  <a:cubicBezTo>
                    <a:pt x="72" y="57"/>
                    <a:pt x="57" y="73"/>
                    <a:pt x="57" y="92"/>
                  </a:cubicBezTo>
                  <a:cubicBezTo>
                    <a:pt x="57" y="99"/>
                    <a:pt x="59" y="106"/>
                    <a:pt x="63" y="112"/>
                  </a:cubicBezTo>
                  <a:cubicBezTo>
                    <a:pt x="67" y="117"/>
                    <a:pt x="73" y="121"/>
                    <a:pt x="79" y="1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718865" y="1477922"/>
            <a:ext cx="1697927" cy="1690275"/>
            <a:chOff x="973700" y="2010905"/>
            <a:chExt cx="2299838" cy="2299838"/>
          </a:xfrm>
        </p:grpSpPr>
        <p:sp>
          <p:nvSpPr>
            <p:cNvPr id="11" name="椭圆 10"/>
            <p:cNvSpPr/>
            <p:nvPr/>
          </p:nvSpPr>
          <p:spPr>
            <a:xfrm>
              <a:off x="1164258" y="2201463"/>
              <a:ext cx="1918722" cy="19187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973700" y="2010905"/>
              <a:ext cx="2299838" cy="2299838"/>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07"/>
            <p:cNvSpPr>
              <a:spLocks noEditPoints="1"/>
            </p:cNvSpPr>
            <p:nvPr/>
          </p:nvSpPr>
          <p:spPr bwMode="auto">
            <a:xfrm>
              <a:off x="1789449" y="2825113"/>
              <a:ext cx="668340" cy="671423"/>
            </a:xfrm>
            <a:custGeom>
              <a:avLst/>
              <a:gdLst>
                <a:gd name="T0" fmla="*/ 48 w 183"/>
                <a:gd name="T1" fmla="*/ 19 h 184"/>
                <a:gd name="T2" fmla="*/ 134 w 183"/>
                <a:gd name="T3" fmla="*/ 28 h 184"/>
                <a:gd name="T4" fmla="*/ 152 w 183"/>
                <a:gd name="T5" fmla="*/ 184 h 184"/>
                <a:gd name="T6" fmla="*/ 62 w 183"/>
                <a:gd name="T7" fmla="*/ 28 h 184"/>
                <a:gd name="T8" fmla="*/ 115 w 183"/>
                <a:gd name="T9" fmla="*/ 14 h 184"/>
                <a:gd name="T10" fmla="*/ 150 w 183"/>
                <a:gd name="T11" fmla="*/ 51 h 184"/>
                <a:gd name="T12" fmla="*/ 143 w 183"/>
                <a:gd name="T13" fmla="*/ 58 h 184"/>
                <a:gd name="T14" fmla="*/ 108 w 183"/>
                <a:gd name="T15" fmla="*/ 58 h 184"/>
                <a:gd name="T16" fmla="*/ 78 w 183"/>
                <a:gd name="T17" fmla="*/ 51 h 184"/>
                <a:gd name="T18" fmla="*/ 71 w 183"/>
                <a:gd name="T19" fmla="*/ 58 h 184"/>
                <a:gd name="T20" fmla="*/ 63 w 183"/>
                <a:gd name="T21" fmla="*/ 58 h 184"/>
                <a:gd name="T22" fmla="*/ 33 w 183"/>
                <a:gd name="T23" fmla="*/ 51 h 184"/>
                <a:gd name="T24" fmla="*/ 26 w 183"/>
                <a:gd name="T25" fmla="*/ 58 h 184"/>
                <a:gd name="T26" fmla="*/ 14 w 183"/>
                <a:gd name="T27" fmla="*/ 127 h 184"/>
                <a:gd name="T28" fmla="*/ 14 w 183"/>
                <a:gd name="T29" fmla="*/ 111 h 184"/>
                <a:gd name="T30" fmla="*/ 14 w 183"/>
                <a:gd name="T31" fmla="*/ 91 h 184"/>
                <a:gd name="T32" fmla="*/ 14 w 183"/>
                <a:gd name="T33" fmla="*/ 87 h 184"/>
                <a:gd name="T34" fmla="*/ 55 w 183"/>
                <a:gd name="T35" fmla="*/ 95 h 184"/>
                <a:gd name="T36" fmla="*/ 84 w 183"/>
                <a:gd name="T37" fmla="*/ 87 h 184"/>
                <a:gd name="T38" fmla="*/ 120 w 183"/>
                <a:gd name="T39" fmla="*/ 87 h 184"/>
                <a:gd name="T40" fmla="*/ 120 w 183"/>
                <a:gd name="T41" fmla="*/ 87 h 184"/>
                <a:gd name="T42" fmla="*/ 169 w 183"/>
                <a:gd name="T43" fmla="*/ 91 h 184"/>
                <a:gd name="T44" fmla="*/ 169 w 183"/>
                <a:gd name="T45" fmla="*/ 111 h 184"/>
                <a:gd name="T46" fmla="*/ 152 w 183"/>
                <a:gd name="T47" fmla="*/ 119 h 184"/>
                <a:gd name="T48" fmla="*/ 169 w 183"/>
                <a:gd name="T49" fmla="*/ 111 h 184"/>
                <a:gd name="T50" fmla="*/ 165 w 183"/>
                <a:gd name="T51" fmla="*/ 144 h 184"/>
                <a:gd name="T52" fmla="*/ 169 w 183"/>
                <a:gd name="T53" fmla="*/ 148 h 184"/>
                <a:gd name="T54" fmla="*/ 139 w 183"/>
                <a:gd name="T55" fmla="*/ 170 h 184"/>
                <a:gd name="T56" fmla="*/ 117 w 183"/>
                <a:gd name="T57" fmla="*/ 170 h 184"/>
                <a:gd name="T58" fmla="*/ 81 w 183"/>
                <a:gd name="T59" fmla="*/ 170 h 184"/>
                <a:gd name="T60" fmla="*/ 81 w 183"/>
                <a:gd name="T61" fmla="*/ 170 h 184"/>
                <a:gd name="T62" fmla="*/ 29 w 183"/>
                <a:gd name="T63" fmla="*/ 169 h 184"/>
                <a:gd name="T64" fmla="*/ 20 w 183"/>
                <a:gd name="T65" fmla="*/ 166 h 184"/>
                <a:gd name="T66" fmla="*/ 14 w 183"/>
                <a:gd name="T67" fmla="*/ 148 h 184"/>
                <a:gd name="T68" fmla="*/ 24 w 183"/>
                <a:gd name="T69" fmla="*/ 138 h 184"/>
                <a:gd name="T70" fmla="*/ 24 w 183"/>
                <a:gd name="T71" fmla="*/ 138 h 184"/>
                <a:gd name="T72" fmla="*/ 67 w 183"/>
                <a:gd name="T73" fmla="*/ 156 h 184"/>
                <a:gd name="T74" fmla="*/ 24 w 183"/>
                <a:gd name="T75" fmla="*/ 101 h 184"/>
                <a:gd name="T76" fmla="*/ 24 w 183"/>
                <a:gd name="T77" fmla="*/ 101 h 184"/>
                <a:gd name="T78" fmla="*/ 67 w 183"/>
                <a:gd name="T79" fmla="*/ 119 h 184"/>
                <a:gd name="T80" fmla="*/ 61 w 183"/>
                <a:gd name="T81" fmla="*/ 138 h 184"/>
                <a:gd name="T82" fmla="*/ 61 w 183"/>
                <a:gd name="T83" fmla="*/ 138 h 184"/>
                <a:gd name="T84" fmla="*/ 104 w 183"/>
                <a:gd name="T85" fmla="*/ 156 h 184"/>
                <a:gd name="T86" fmla="*/ 61 w 183"/>
                <a:gd name="T87" fmla="*/ 101 h 184"/>
                <a:gd name="T88" fmla="*/ 61 w 183"/>
                <a:gd name="T89" fmla="*/ 101 h 184"/>
                <a:gd name="T90" fmla="*/ 104 w 183"/>
                <a:gd name="T91" fmla="*/ 119 h 184"/>
                <a:gd name="T92" fmla="*/ 97 w 183"/>
                <a:gd name="T93" fmla="*/ 138 h 184"/>
                <a:gd name="T94" fmla="*/ 97 w 183"/>
                <a:gd name="T95" fmla="*/ 138 h 184"/>
                <a:gd name="T96" fmla="*/ 140 w 183"/>
                <a:gd name="T97" fmla="*/ 156 h 184"/>
                <a:gd name="T98" fmla="*/ 97 w 183"/>
                <a:gd name="T99" fmla="*/ 101 h 184"/>
                <a:gd name="T100" fmla="*/ 97 w 183"/>
                <a:gd name="T101" fmla="*/ 101 h 184"/>
                <a:gd name="T102" fmla="*/ 140 w 183"/>
                <a:gd name="T103" fmla="*/ 119 h 184"/>
                <a:gd name="T104" fmla="*/ 134 w 183"/>
                <a:gd name="T105" fmla="*/ 138 h 184"/>
                <a:gd name="T106" fmla="*/ 134 w 183"/>
                <a:gd name="T107" fmla="*/ 138 h 184"/>
                <a:gd name="T108" fmla="*/ 159 w 183"/>
                <a:gd name="T109" fmla="*/ 101 h 184"/>
                <a:gd name="T110" fmla="*/ 14 w 183"/>
                <a:gd name="T111" fmla="*/ 73 h 184"/>
                <a:gd name="T112" fmla="*/ 31 w 183"/>
                <a:gd name="T113" fmla="*/ 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184">
                  <a:moveTo>
                    <a:pt x="0" y="60"/>
                  </a:moveTo>
                  <a:cubicBezTo>
                    <a:pt x="0" y="43"/>
                    <a:pt x="14" y="28"/>
                    <a:pt x="31" y="28"/>
                  </a:cubicBezTo>
                  <a:cubicBezTo>
                    <a:pt x="48" y="28"/>
                    <a:pt x="48" y="28"/>
                    <a:pt x="48" y="28"/>
                  </a:cubicBezTo>
                  <a:cubicBezTo>
                    <a:pt x="48" y="19"/>
                    <a:pt x="48" y="19"/>
                    <a:pt x="48" y="19"/>
                  </a:cubicBezTo>
                  <a:cubicBezTo>
                    <a:pt x="48" y="8"/>
                    <a:pt x="57" y="0"/>
                    <a:pt x="67" y="0"/>
                  </a:cubicBezTo>
                  <a:cubicBezTo>
                    <a:pt x="115" y="0"/>
                    <a:pt x="115" y="0"/>
                    <a:pt x="115" y="0"/>
                  </a:cubicBezTo>
                  <a:cubicBezTo>
                    <a:pt x="126" y="0"/>
                    <a:pt x="134" y="8"/>
                    <a:pt x="134" y="19"/>
                  </a:cubicBezTo>
                  <a:cubicBezTo>
                    <a:pt x="134" y="28"/>
                    <a:pt x="134" y="28"/>
                    <a:pt x="134" y="28"/>
                  </a:cubicBezTo>
                  <a:cubicBezTo>
                    <a:pt x="152" y="28"/>
                    <a:pt x="152" y="28"/>
                    <a:pt x="152" y="28"/>
                  </a:cubicBezTo>
                  <a:cubicBezTo>
                    <a:pt x="169" y="28"/>
                    <a:pt x="183" y="43"/>
                    <a:pt x="183" y="60"/>
                  </a:cubicBezTo>
                  <a:cubicBezTo>
                    <a:pt x="183" y="91"/>
                    <a:pt x="183" y="122"/>
                    <a:pt x="183" y="152"/>
                  </a:cubicBezTo>
                  <a:cubicBezTo>
                    <a:pt x="183" y="169"/>
                    <a:pt x="169" y="184"/>
                    <a:pt x="152" y="184"/>
                  </a:cubicBezTo>
                  <a:cubicBezTo>
                    <a:pt x="31" y="184"/>
                    <a:pt x="31" y="184"/>
                    <a:pt x="31" y="184"/>
                  </a:cubicBezTo>
                  <a:cubicBezTo>
                    <a:pt x="14" y="184"/>
                    <a:pt x="0" y="169"/>
                    <a:pt x="0" y="152"/>
                  </a:cubicBezTo>
                  <a:cubicBezTo>
                    <a:pt x="0" y="122"/>
                    <a:pt x="0" y="91"/>
                    <a:pt x="0" y="60"/>
                  </a:cubicBezTo>
                  <a:close/>
                  <a:moveTo>
                    <a:pt x="62" y="28"/>
                  </a:moveTo>
                  <a:cubicBezTo>
                    <a:pt x="62" y="28"/>
                    <a:pt x="62" y="28"/>
                    <a:pt x="62" y="28"/>
                  </a:cubicBezTo>
                  <a:cubicBezTo>
                    <a:pt x="120" y="28"/>
                    <a:pt x="120" y="28"/>
                    <a:pt x="120" y="28"/>
                  </a:cubicBezTo>
                  <a:cubicBezTo>
                    <a:pt x="120" y="19"/>
                    <a:pt x="120" y="19"/>
                    <a:pt x="120" y="19"/>
                  </a:cubicBezTo>
                  <a:cubicBezTo>
                    <a:pt x="120" y="16"/>
                    <a:pt x="118" y="14"/>
                    <a:pt x="115" y="14"/>
                  </a:cubicBezTo>
                  <a:cubicBezTo>
                    <a:pt x="67" y="14"/>
                    <a:pt x="67" y="14"/>
                    <a:pt x="67" y="14"/>
                  </a:cubicBezTo>
                  <a:cubicBezTo>
                    <a:pt x="65" y="14"/>
                    <a:pt x="62" y="16"/>
                    <a:pt x="62" y="19"/>
                  </a:cubicBezTo>
                  <a:cubicBezTo>
                    <a:pt x="62" y="28"/>
                    <a:pt x="62" y="28"/>
                    <a:pt x="62" y="28"/>
                  </a:cubicBezTo>
                  <a:close/>
                  <a:moveTo>
                    <a:pt x="150" y="51"/>
                  </a:moveTo>
                  <a:cubicBezTo>
                    <a:pt x="150" y="51"/>
                    <a:pt x="150" y="51"/>
                    <a:pt x="150" y="51"/>
                  </a:cubicBezTo>
                  <a:cubicBezTo>
                    <a:pt x="154" y="51"/>
                    <a:pt x="157" y="54"/>
                    <a:pt x="157" y="58"/>
                  </a:cubicBezTo>
                  <a:cubicBezTo>
                    <a:pt x="157" y="62"/>
                    <a:pt x="154" y="65"/>
                    <a:pt x="150" y="65"/>
                  </a:cubicBezTo>
                  <a:cubicBezTo>
                    <a:pt x="146" y="65"/>
                    <a:pt x="143" y="62"/>
                    <a:pt x="143" y="58"/>
                  </a:cubicBezTo>
                  <a:cubicBezTo>
                    <a:pt x="143" y="54"/>
                    <a:pt x="146" y="51"/>
                    <a:pt x="150" y="51"/>
                  </a:cubicBezTo>
                  <a:close/>
                  <a:moveTo>
                    <a:pt x="101" y="51"/>
                  </a:moveTo>
                  <a:cubicBezTo>
                    <a:pt x="101" y="51"/>
                    <a:pt x="101" y="51"/>
                    <a:pt x="101" y="51"/>
                  </a:cubicBezTo>
                  <a:cubicBezTo>
                    <a:pt x="105" y="51"/>
                    <a:pt x="108" y="54"/>
                    <a:pt x="108" y="58"/>
                  </a:cubicBezTo>
                  <a:cubicBezTo>
                    <a:pt x="108" y="62"/>
                    <a:pt x="105" y="65"/>
                    <a:pt x="101" y="65"/>
                  </a:cubicBezTo>
                  <a:cubicBezTo>
                    <a:pt x="97" y="65"/>
                    <a:pt x="94" y="62"/>
                    <a:pt x="94" y="58"/>
                  </a:cubicBezTo>
                  <a:cubicBezTo>
                    <a:pt x="94" y="54"/>
                    <a:pt x="97" y="51"/>
                    <a:pt x="101" y="51"/>
                  </a:cubicBezTo>
                  <a:close/>
                  <a:moveTo>
                    <a:pt x="78" y="51"/>
                  </a:moveTo>
                  <a:cubicBezTo>
                    <a:pt x="78" y="51"/>
                    <a:pt x="78" y="51"/>
                    <a:pt x="78" y="51"/>
                  </a:cubicBezTo>
                  <a:cubicBezTo>
                    <a:pt x="82" y="51"/>
                    <a:pt x="85" y="54"/>
                    <a:pt x="85" y="58"/>
                  </a:cubicBezTo>
                  <a:cubicBezTo>
                    <a:pt x="85" y="62"/>
                    <a:pt x="82" y="65"/>
                    <a:pt x="78" y="65"/>
                  </a:cubicBezTo>
                  <a:cubicBezTo>
                    <a:pt x="74" y="65"/>
                    <a:pt x="71" y="62"/>
                    <a:pt x="71" y="58"/>
                  </a:cubicBezTo>
                  <a:cubicBezTo>
                    <a:pt x="71" y="54"/>
                    <a:pt x="74" y="51"/>
                    <a:pt x="78" y="51"/>
                  </a:cubicBezTo>
                  <a:close/>
                  <a:moveTo>
                    <a:pt x="56" y="51"/>
                  </a:moveTo>
                  <a:cubicBezTo>
                    <a:pt x="56" y="51"/>
                    <a:pt x="56" y="51"/>
                    <a:pt x="56" y="51"/>
                  </a:cubicBezTo>
                  <a:cubicBezTo>
                    <a:pt x="60" y="51"/>
                    <a:pt x="63" y="54"/>
                    <a:pt x="63" y="58"/>
                  </a:cubicBezTo>
                  <a:cubicBezTo>
                    <a:pt x="63" y="62"/>
                    <a:pt x="60" y="65"/>
                    <a:pt x="56" y="65"/>
                  </a:cubicBezTo>
                  <a:cubicBezTo>
                    <a:pt x="52" y="65"/>
                    <a:pt x="49" y="62"/>
                    <a:pt x="49" y="58"/>
                  </a:cubicBezTo>
                  <a:cubicBezTo>
                    <a:pt x="49" y="54"/>
                    <a:pt x="52" y="51"/>
                    <a:pt x="56" y="51"/>
                  </a:cubicBezTo>
                  <a:close/>
                  <a:moveTo>
                    <a:pt x="33" y="51"/>
                  </a:moveTo>
                  <a:cubicBezTo>
                    <a:pt x="33" y="51"/>
                    <a:pt x="33" y="51"/>
                    <a:pt x="33" y="51"/>
                  </a:cubicBezTo>
                  <a:cubicBezTo>
                    <a:pt x="37" y="51"/>
                    <a:pt x="40" y="54"/>
                    <a:pt x="40" y="58"/>
                  </a:cubicBezTo>
                  <a:cubicBezTo>
                    <a:pt x="40" y="62"/>
                    <a:pt x="37" y="65"/>
                    <a:pt x="33" y="65"/>
                  </a:cubicBezTo>
                  <a:cubicBezTo>
                    <a:pt x="29" y="65"/>
                    <a:pt x="26" y="62"/>
                    <a:pt x="26" y="58"/>
                  </a:cubicBezTo>
                  <a:cubicBezTo>
                    <a:pt x="26" y="54"/>
                    <a:pt x="29" y="51"/>
                    <a:pt x="33" y="51"/>
                  </a:cubicBezTo>
                  <a:close/>
                  <a:moveTo>
                    <a:pt x="14" y="127"/>
                  </a:moveTo>
                  <a:cubicBezTo>
                    <a:pt x="14" y="127"/>
                    <a:pt x="14" y="127"/>
                    <a:pt x="14" y="127"/>
                  </a:cubicBezTo>
                  <a:cubicBezTo>
                    <a:pt x="14" y="127"/>
                    <a:pt x="14" y="127"/>
                    <a:pt x="14" y="127"/>
                  </a:cubicBezTo>
                  <a:cubicBezTo>
                    <a:pt x="18" y="132"/>
                    <a:pt x="18" y="132"/>
                    <a:pt x="18" y="132"/>
                  </a:cubicBezTo>
                  <a:cubicBezTo>
                    <a:pt x="31" y="119"/>
                    <a:pt x="31" y="119"/>
                    <a:pt x="31" y="119"/>
                  </a:cubicBezTo>
                  <a:cubicBezTo>
                    <a:pt x="18" y="107"/>
                    <a:pt x="18" y="107"/>
                    <a:pt x="18" y="107"/>
                  </a:cubicBezTo>
                  <a:cubicBezTo>
                    <a:pt x="14" y="111"/>
                    <a:pt x="14" y="111"/>
                    <a:pt x="14" y="111"/>
                  </a:cubicBezTo>
                  <a:cubicBezTo>
                    <a:pt x="14" y="111"/>
                    <a:pt x="14" y="111"/>
                    <a:pt x="14" y="111"/>
                  </a:cubicBezTo>
                  <a:cubicBezTo>
                    <a:pt x="14" y="127"/>
                    <a:pt x="14" y="127"/>
                    <a:pt x="14" y="127"/>
                  </a:cubicBezTo>
                  <a:close/>
                  <a:moveTo>
                    <a:pt x="14" y="91"/>
                  </a:moveTo>
                  <a:cubicBezTo>
                    <a:pt x="14" y="91"/>
                    <a:pt x="14" y="91"/>
                    <a:pt x="14" y="91"/>
                  </a:cubicBezTo>
                  <a:cubicBezTo>
                    <a:pt x="14" y="91"/>
                    <a:pt x="14" y="91"/>
                    <a:pt x="14" y="91"/>
                  </a:cubicBezTo>
                  <a:cubicBezTo>
                    <a:pt x="18" y="95"/>
                    <a:pt x="18" y="95"/>
                    <a:pt x="18" y="95"/>
                  </a:cubicBezTo>
                  <a:cubicBezTo>
                    <a:pt x="26" y="87"/>
                    <a:pt x="26" y="87"/>
                    <a:pt x="26" y="87"/>
                  </a:cubicBezTo>
                  <a:cubicBezTo>
                    <a:pt x="14" y="87"/>
                    <a:pt x="14" y="87"/>
                    <a:pt x="14" y="87"/>
                  </a:cubicBezTo>
                  <a:cubicBezTo>
                    <a:pt x="14" y="91"/>
                    <a:pt x="14" y="91"/>
                    <a:pt x="14" y="91"/>
                  </a:cubicBezTo>
                  <a:close/>
                  <a:moveTo>
                    <a:pt x="47" y="87"/>
                  </a:moveTo>
                  <a:cubicBezTo>
                    <a:pt x="47" y="87"/>
                    <a:pt x="47" y="87"/>
                    <a:pt x="47" y="87"/>
                  </a:cubicBezTo>
                  <a:cubicBezTo>
                    <a:pt x="55" y="95"/>
                    <a:pt x="55" y="95"/>
                    <a:pt x="55" y="95"/>
                  </a:cubicBezTo>
                  <a:cubicBezTo>
                    <a:pt x="62" y="87"/>
                    <a:pt x="62" y="87"/>
                    <a:pt x="62" y="87"/>
                  </a:cubicBezTo>
                  <a:cubicBezTo>
                    <a:pt x="47" y="87"/>
                    <a:pt x="47" y="87"/>
                    <a:pt x="47" y="87"/>
                  </a:cubicBezTo>
                  <a:close/>
                  <a:moveTo>
                    <a:pt x="84" y="87"/>
                  </a:moveTo>
                  <a:cubicBezTo>
                    <a:pt x="84" y="87"/>
                    <a:pt x="84" y="87"/>
                    <a:pt x="84" y="87"/>
                  </a:cubicBezTo>
                  <a:cubicBezTo>
                    <a:pt x="91" y="95"/>
                    <a:pt x="91" y="95"/>
                    <a:pt x="91" y="95"/>
                  </a:cubicBezTo>
                  <a:cubicBezTo>
                    <a:pt x="99" y="87"/>
                    <a:pt x="99" y="87"/>
                    <a:pt x="99" y="87"/>
                  </a:cubicBezTo>
                  <a:cubicBezTo>
                    <a:pt x="84" y="87"/>
                    <a:pt x="84" y="87"/>
                    <a:pt x="84" y="87"/>
                  </a:cubicBezTo>
                  <a:close/>
                  <a:moveTo>
                    <a:pt x="120" y="87"/>
                  </a:moveTo>
                  <a:cubicBezTo>
                    <a:pt x="120" y="87"/>
                    <a:pt x="120" y="87"/>
                    <a:pt x="120" y="87"/>
                  </a:cubicBezTo>
                  <a:cubicBezTo>
                    <a:pt x="128" y="95"/>
                    <a:pt x="128" y="95"/>
                    <a:pt x="128" y="95"/>
                  </a:cubicBezTo>
                  <a:cubicBezTo>
                    <a:pt x="136" y="87"/>
                    <a:pt x="136" y="87"/>
                    <a:pt x="136" y="87"/>
                  </a:cubicBezTo>
                  <a:cubicBezTo>
                    <a:pt x="120" y="87"/>
                    <a:pt x="120" y="87"/>
                    <a:pt x="120" y="87"/>
                  </a:cubicBezTo>
                  <a:close/>
                  <a:moveTo>
                    <a:pt x="157" y="87"/>
                  </a:moveTo>
                  <a:cubicBezTo>
                    <a:pt x="157" y="87"/>
                    <a:pt x="157" y="87"/>
                    <a:pt x="157" y="87"/>
                  </a:cubicBezTo>
                  <a:cubicBezTo>
                    <a:pt x="165" y="95"/>
                    <a:pt x="165" y="95"/>
                    <a:pt x="165" y="95"/>
                  </a:cubicBezTo>
                  <a:cubicBezTo>
                    <a:pt x="169" y="91"/>
                    <a:pt x="169" y="91"/>
                    <a:pt x="169" y="91"/>
                  </a:cubicBezTo>
                  <a:cubicBezTo>
                    <a:pt x="169" y="91"/>
                    <a:pt x="169" y="91"/>
                    <a:pt x="169" y="91"/>
                  </a:cubicBezTo>
                  <a:cubicBezTo>
                    <a:pt x="169" y="87"/>
                    <a:pt x="169" y="87"/>
                    <a:pt x="169" y="87"/>
                  </a:cubicBezTo>
                  <a:cubicBezTo>
                    <a:pt x="157" y="87"/>
                    <a:pt x="157" y="87"/>
                    <a:pt x="157" y="87"/>
                  </a:cubicBezTo>
                  <a:close/>
                  <a:moveTo>
                    <a:pt x="169" y="111"/>
                  </a:moveTo>
                  <a:cubicBezTo>
                    <a:pt x="169" y="111"/>
                    <a:pt x="169" y="111"/>
                    <a:pt x="169" y="111"/>
                  </a:cubicBezTo>
                  <a:cubicBezTo>
                    <a:pt x="169" y="111"/>
                    <a:pt x="169" y="111"/>
                    <a:pt x="169" y="111"/>
                  </a:cubicBezTo>
                  <a:cubicBezTo>
                    <a:pt x="165" y="107"/>
                    <a:pt x="165" y="107"/>
                    <a:pt x="165" y="107"/>
                  </a:cubicBezTo>
                  <a:cubicBezTo>
                    <a:pt x="152" y="119"/>
                    <a:pt x="152" y="119"/>
                    <a:pt x="152" y="119"/>
                  </a:cubicBezTo>
                  <a:cubicBezTo>
                    <a:pt x="165" y="132"/>
                    <a:pt x="165" y="132"/>
                    <a:pt x="165" y="132"/>
                  </a:cubicBezTo>
                  <a:cubicBezTo>
                    <a:pt x="169" y="127"/>
                    <a:pt x="169" y="127"/>
                    <a:pt x="169" y="127"/>
                  </a:cubicBezTo>
                  <a:cubicBezTo>
                    <a:pt x="169" y="127"/>
                    <a:pt x="169" y="127"/>
                    <a:pt x="169" y="127"/>
                  </a:cubicBezTo>
                  <a:cubicBezTo>
                    <a:pt x="169" y="111"/>
                    <a:pt x="169" y="111"/>
                    <a:pt x="169" y="111"/>
                  </a:cubicBezTo>
                  <a:close/>
                  <a:moveTo>
                    <a:pt x="169" y="148"/>
                  </a:moveTo>
                  <a:cubicBezTo>
                    <a:pt x="169" y="148"/>
                    <a:pt x="169" y="148"/>
                    <a:pt x="169" y="148"/>
                  </a:cubicBezTo>
                  <a:cubicBezTo>
                    <a:pt x="169" y="148"/>
                    <a:pt x="169" y="148"/>
                    <a:pt x="169" y="148"/>
                  </a:cubicBezTo>
                  <a:cubicBezTo>
                    <a:pt x="165" y="144"/>
                    <a:pt x="165" y="144"/>
                    <a:pt x="165" y="144"/>
                  </a:cubicBezTo>
                  <a:cubicBezTo>
                    <a:pt x="152" y="156"/>
                    <a:pt x="152" y="156"/>
                    <a:pt x="152" y="156"/>
                  </a:cubicBezTo>
                  <a:cubicBezTo>
                    <a:pt x="162" y="166"/>
                    <a:pt x="162" y="166"/>
                    <a:pt x="162" y="166"/>
                  </a:cubicBezTo>
                  <a:cubicBezTo>
                    <a:pt x="166" y="163"/>
                    <a:pt x="169" y="158"/>
                    <a:pt x="169" y="152"/>
                  </a:cubicBezTo>
                  <a:cubicBezTo>
                    <a:pt x="169" y="148"/>
                    <a:pt x="169" y="148"/>
                    <a:pt x="169" y="148"/>
                  </a:cubicBezTo>
                  <a:close/>
                  <a:moveTo>
                    <a:pt x="154" y="169"/>
                  </a:moveTo>
                  <a:cubicBezTo>
                    <a:pt x="154" y="169"/>
                    <a:pt x="154" y="169"/>
                    <a:pt x="154" y="169"/>
                  </a:cubicBezTo>
                  <a:cubicBezTo>
                    <a:pt x="146" y="162"/>
                    <a:pt x="146" y="162"/>
                    <a:pt x="146" y="162"/>
                  </a:cubicBezTo>
                  <a:cubicBezTo>
                    <a:pt x="139" y="170"/>
                    <a:pt x="139" y="170"/>
                    <a:pt x="139" y="170"/>
                  </a:cubicBezTo>
                  <a:cubicBezTo>
                    <a:pt x="152" y="170"/>
                    <a:pt x="152" y="170"/>
                    <a:pt x="152" y="170"/>
                  </a:cubicBezTo>
                  <a:cubicBezTo>
                    <a:pt x="152" y="170"/>
                    <a:pt x="153" y="170"/>
                    <a:pt x="154" y="169"/>
                  </a:cubicBezTo>
                  <a:close/>
                  <a:moveTo>
                    <a:pt x="117" y="170"/>
                  </a:moveTo>
                  <a:cubicBezTo>
                    <a:pt x="117" y="170"/>
                    <a:pt x="117" y="170"/>
                    <a:pt x="117" y="170"/>
                  </a:cubicBezTo>
                  <a:cubicBezTo>
                    <a:pt x="110" y="162"/>
                    <a:pt x="110" y="162"/>
                    <a:pt x="110" y="162"/>
                  </a:cubicBezTo>
                  <a:cubicBezTo>
                    <a:pt x="102" y="170"/>
                    <a:pt x="102" y="170"/>
                    <a:pt x="102" y="170"/>
                  </a:cubicBezTo>
                  <a:cubicBezTo>
                    <a:pt x="117" y="170"/>
                    <a:pt x="117" y="170"/>
                    <a:pt x="117" y="170"/>
                  </a:cubicBezTo>
                  <a:close/>
                  <a:moveTo>
                    <a:pt x="81" y="170"/>
                  </a:moveTo>
                  <a:cubicBezTo>
                    <a:pt x="81" y="170"/>
                    <a:pt x="81" y="170"/>
                    <a:pt x="81" y="170"/>
                  </a:cubicBezTo>
                  <a:cubicBezTo>
                    <a:pt x="73" y="162"/>
                    <a:pt x="73" y="162"/>
                    <a:pt x="73" y="162"/>
                  </a:cubicBezTo>
                  <a:cubicBezTo>
                    <a:pt x="65" y="170"/>
                    <a:pt x="65" y="170"/>
                    <a:pt x="65" y="170"/>
                  </a:cubicBezTo>
                  <a:cubicBezTo>
                    <a:pt x="81" y="170"/>
                    <a:pt x="81" y="170"/>
                    <a:pt x="81" y="170"/>
                  </a:cubicBezTo>
                  <a:close/>
                  <a:moveTo>
                    <a:pt x="44" y="170"/>
                  </a:moveTo>
                  <a:cubicBezTo>
                    <a:pt x="44" y="170"/>
                    <a:pt x="44" y="170"/>
                    <a:pt x="44" y="170"/>
                  </a:cubicBezTo>
                  <a:cubicBezTo>
                    <a:pt x="36" y="162"/>
                    <a:pt x="36" y="162"/>
                    <a:pt x="36" y="162"/>
                  </a:cubicBezTo>
                  <a:cubicBezTo>
                    <a:pt x="29" y="169"/>
                    <a:pt x="29" y="169"/>
                    <a:pt x="29" y="169"/>
                  </a:cubicBezTo>
                  <a:cubicBezTo>
                    <a:pt x="30" y="170"/>
                    <a:pt x="30" y="170"/>
                    <a:pt x="31" y="170"/>
                  </a:cubicBezTo>
                  <a:cubicBezTo>
                    <a:pt x="44" y="170"/>
                    <a:pt x="44" y="170"/>
                    <a:pt x="44" y="170"/>
                  </a:cubicBezTo>
                  <a:close/>
                  <a:moveTo>
                    <a:pt x="20" y="166"/>
                  </a:moveTo>
                  <a:cubicBezTo>
                    <a:pt x="20" y="166"/>
                    <a:pt x="20" y="166"/>
                    <a:pt x="20" y="166"/>
                  </a:cubicBezTo>
                  <a:cubicBezTo>
                    <a:pt x="31" y="156"/>
                    <a:pt x="31" y="156"/>
                    <a:pt x="31" y="156"/>
                  </a:cubicBezTo>
                  <a:cubicBezTo>
                    <a:pt x="18" y="144"/>
                    <a:pt x="18" y="144"/>
                    <a:pt x="18" y="144"/>
                  </a:cubicBezTo>
                  <a:cubicBezTo>
                    <a:pt x="14" y="148"/>
                    <a:pt x="14" y="148"/>
                    <a:pt x="14" y="148"/>
                  </a:cubicBezTo>
                  <a:cubicBezTo>
                    <a:pt x="14" y="148"/>
                    <a:pt x="14" y="148"/>
                    <a:pt x="14" y="148"/>
                  </a:cubicBezTo>
                  <a:cubicBezTo>
                    <a:pt x="14" y="152"/>
                    <a:pt x="14" y="152"/>
                    <a:pt x="14" y="152"/>
                  </a:cubicBezTo>
                  <a:cubicBezTo>
                    <a:pt x="14" y="158"/>
                    <a:pt x="16" y="163"/>
                    <a:pt x="20" y="166"/>
                  </a:cubicBezTo>
                  <a:close/>
                  <a:moveTo>
                    <a:pt x="24" y="138"/>
                  </a:moveTo>
                  <a:cubicBezTo>
                    <a:pt x="24" y="138"/>
                    <a:pt x="24" y="138"/>
                    <a:pt x="24" y="138"/>
                  </a:cubicBezTo>
                  <a:cubicBezTo>
                    <a:pt x="36" y="150"/>
                    <a:pt x="36" y="150"/>
                    <a:pt x="36" y="150"/>
                  </a:cubicBezTo>
                  <a:cubicBezTo>
                    <a:pt x="49" y="138"/>
                    <a:pt x="49" y="138"/>
                    <a:pt x="49" y="138"/>
                  </a:cubicBezTo>
                  <a:cubicBezTo>
                    <a:pt x="36" y="125"/>
                    <a:pt x="36" y="125"/>
                    <a:pt x="36" y="125"/>
                  </a:cubicBezTo>
                  <a:cubicBezTo>
                    <a:pt x="24" y="138"/>
                    <a:pt x="24" y="138"/>
                    <a:pt x="24" y="138"/>
                  </a:cubicBezTo>
                  <a:close/>
                  <a:moveTo>
                    <a:pt x="42" y="156"/>
                  </a:moveTo>
                  <a:cubicBezTo>
                    <a:pt x="42" y="156"/>
                    <a:pt x="42" y="156"/>
                    <a:pt x="42" y="156"/>
                  </a:cubicBezTo>
                  <a:cubicBezTo>
                    <a:pt x="55" y="168"/>
                    <a:pt x="55" y="168"/>
                    <a:pt x="55" y="168"/>
                  </a:cubicBezTo>
                  <a:cubicBezTo>
                    <a:pt x="67" y="156"/>
                    <a:pt x="67" y="156"/>
                    <a:pt x="67" y="156"/>
                  </a:cubicBezTo>
                  <a:cubicBezTo>
                    <a:pt x="55" y="144"/>
                    <a:pt x="55" y="144"/>
                    <a:pt x="55" y="144"/>
                  </a:cubicBezTo>
                  <a:cubicBezTo>
                    <a:pt x="42" y="156"/>
                    <a:pt x="42" y="156"/>
                    <a:pt x="42" y="156"/>
                  </a:cubicBezTo>
                  <a:close/>
                  <a:moveTo>
                    <a:pt x="24" y="101"/>
                  </a:moveTo>
                  <a:cubicBezTo>
                    <a:pt x="24" y="101"/>
                    <a:pt x="24" y="101"/>
                    <a:pt x="24" y="101"/>
                  </a:cubicBezTo>
                  <a:cubicBezTo>
                    <a:pt x="36" y="113"/>
                    <a:pt x="36" y="113"/>
                    <a:pt x="36" y="113"/>
                  </a:cubicBezTo>
                  <a:cubicBezTo>
                    <a:pt x="49" y="101"/>
                    <a:pt x="49" y="101"/>
                    <a:pt x="49" y="101"/>
                  </a:cubicBezTo>
                  <a:cubicBezTo>
                    <a:pt x="36" y="89"/>
                    <a:pt x="36" y="89"/>
                    <a:pt x="36" y="89"/>
                  </a:cubicBezTo>
                  <a:cubicBezTo>
                    <a:pt x="24" y="101"/>
                    <a:pt x="24" y="101"/>
                    <a:pt x="24" y="101"/>
                  </a:cubicBezTo>
                  <a:close/>
                  <a:moveTo>
                    <a:pt x="42" y="119"/>
                  </a:moveTo>
                  <a:cubicBezTo>
                    <a:pt x="42" y="119"/>
                    <a:pt x="42" y="119"/>
                    <a:pt x="42" y="119"/>
                  </a:cubicBezTo>
                  <a:cubicBezTo>
                    <a:pt x="55" y="132"/>
                    <a:pt x="55" y="132"/>
                    <a:pt x="55" y="132"/>
                  </a:cubicBezTo>
                  <a:cubicBezTo>
                    <a:pt x="67" y="119"/>
                    <a:pt x="67" y="119"/>
                    <a:pt x="67" y="119"/>
                  </a:cubicBezTo>
                  <a:cubicBezTo>
                    <a:pt x="55" y="107"/>
                    <a:pt x="55" y="107"/>
                    <a:pt x="55" y="107"/>
                  </a:cubicBezTo>
                  <a:cubicBezTo>
                    <a:pt x="42" y="119"/>
                    <a:pt x="42" y="119"/>
                    <a:pt x="42" y="119"/>
                  </a:cubicBezTo>
                  <a:close/>
                  <a:moveTo>
                    <a:pt x="61" y="138"/>
                  </a:moveTo>
                  <a:cubicBezTo>
                    <a:pt x="61" y="138"/>
                    <a:pt x="61" y="138"/>
                    <a:pt x="61" y="138"/>
                  </a:cubicBezTo>
                  <a:cubicBezTo>
                    <a:pt x="73" y="150"/>
                    <a:pt x="73" y="150"/>
                    <a:pt x="73" y="150"/>
                  </a:cubicBezTo>
                  <a:cubicBezTo>
                    <a:pt x="85" y="138"/>
                    <a:pt x="85" y="138"/>
                    <a:pt x="85" y="138"/>
                  </a:cubicBezTo>
                  <a:cubicBezTo>
                    <a:pt x="73" y="125"/>
                    <a:pt x="73" y="125"/>
                    <a:pt x="73" y="125"/>
                  </a:cubicBezTo>
                  <a:cubicBezTo>
                    <a:pt x="61" y="138"/>
                    <a:pt x="61" y="138"/>
                    <a:pt x="61" y="138"/>
                  </a:cubicBezTo>
                  <a:close/>
                  <a:moveTo>
                    <a:pt x="79" y="156"/>
                  </a:moveTo>
                  <a:cubicBezTo>
                    <a:pt x="79" y="156"/>
                    <a:pt x="79" y="156"/>
                    <a:pt x="79" y="156"/>
                  </a:cubicBezTo>
                  <a:cubicBezTo>
                    <a:pt x="91" y="168"/>
                    <a:pt x="91" y="168"/>
                    <a:pt x="91" y="168"/>
                  </a:cubicBezTo>
                  <a:cubicBezTo>
                    <a:pt x="104" y="156"/>
                    <a:pt x="104" y="156"/>
                    <a:pt x="104" y="156"/>
                  </a:cubicBezTo>
                  <a:cubicBezTo>
                    <a:pt x="91" y="144"/>
                    <a:pt x="91" y="144"/>
                    <a:pt x="91" y="144"/>
                  </a:cubicBezTo>
                  <a:cubicBezTo>
                    <a:pt x="79" y="156"/>
                    <a:pt x="79" y="156"/>
                    <a:pt x="79" y="156"/>
                  </a:cubicBezTo>
                  <a:close/>
                  <a:moveTo>
                    <a:pt x="61" y="101"/>
                  </a:moveTo>
                  <a:cubicBezTo>
                    <a:pt x="61" y="101"/>
                    <a:pt x="61" y="101"/>
                    <a:pt x="61" y="101"/>
                  </a:cubicBezTo>
                  <a:cubicBezTo>
                    <a:pt x="73" y="113"/>
                    <a:pt x="73" y="113"/>
                    <a:pt x="73" y="113"/>
                  </a:cubicBezTo>
                  <a:cubicBezTo>
                    <a:pt x="85" y="101"/>
                    <a:pt x="85" y="101"/>
                    <a:pt x="85" y="101"/>
                  </a:cubicBezTo>
                  <a:cubicBezTo>
                    <a:pt x="73" y="89"/>
                    <a:pt x="73" y="89"/>
                    <a:pt x="73" y="89"/>
                  </a:cubicBezTo>
                  <a:cubicBezTo>
                    <a:pt x="61" y="101"/>
                    <a:pt x="61" y="101"/>
                    <a:pt x="61" y="101"/>
                  </a:cubicBezTo>
                  <a:close/>
                  <a:moveTo>
                    <a:pt x="79" y="119"/>
                  </a:moveTo>
                  <a:cubicBezTo>
                    <a:pt x="79" y="119"/>
                    <a:pt x="79" y="119"/>
                    <a:pt x="79" y="119"/>
                  </a:cubicBezTo>
                  <a:cubicBezTo>
                    <a:pt x="91" y="132"/>
                    <a:pt x="91" y="132"/>
                    <a:pt x="91" y="132"/>
                  </a:cubicBezTo>
                  <a:cubicBezTo>
                    <a:pt x="104" y="119"/>
                    <a:pt x="104" y="119"/>
                    <a:pt x="104" y="119"/>
                  </a:cubicBezTo>
                  <a:cubicBezTo>
                    <a:pt x="91" y="107"/>
                    <a:pt x="91" y="107"/>
                    <a:pt x="91" y="107"/>
                  </a:cubicBezTo>
                  <a:cubicBezTo>
                    <a:pt x="79" y="119"/>
                    <a:pt x="79" y="119"/>
                    <a:pt x="79" y="119"/>
                  </a:cubicBezTo>
                  <a:close/>
                  <a:moveTo>
                    <a:pt x="97" y="138"/>
                  </a:moveTo>
                  <a:cubicBezTo>
                    <a:pt x="97" y="138"/>
                    <a:pt x="97" y="138"/>
                    <a:pt x="97" y="138"/>
                  </a:cubicBezTo>
                  <a:cubicBezTo>
                    <a:pt x="110" y="150"/>
                    <a:pt x="110" y="150"/>
                    <a:pt x="110" y="150"/>
                  </a:cubicBezTo>
                  <a:cubicBezTo>
                    <a:pt x="122" y="138"/>
                    <a:pt x="122" y="138"/>
                    <a:pt x="122" y="138"/>
                  </a:cubicBezTo>
                  <a:cubicBezTo>
                    <a:pt x="110" y="125"/>
                    <a:pt x="110" y="125"/>
                    <a:pt x="110" y="125"/>
                  </a:cubicBezTo>
                  <a:cubicBezTo>
                    <a:pt x="97" y="138"/>
                    <a:pt x="97" y="138"/>
                    <a:pt x="97" y="138"/>
                  </a:cubicBezTo>
                  <a:close/>
                  <a:moveTo>
                    <a:pt x="116" y="156"/>
                  </a:moveTo>
                  <a:cubicBezTo>
                    <a:pt x="116" y="156"/>
                    <a:pt x="116" y="156"/>
                    <a:pt x="116" y="156"/>
                  </a:cubicBezTo>
                  <a:cubicBezTo>
                    <a:pt x="128" y="168"/>
                    <a:pt x="128" y="168"/>
                    <a:pt x="128" y="168"/>
                  </a:cubicBezTo>
                  <a:cubicBezTo>
                    <a:pt x="140" y="156"/>
                    <a:pt x="140" y="156"/>
                    <a:pt x="140" y="156"/>
                  </a:cubicBezTo>
                  <a:cubicBezTo>
                    <a:pt x="128" y="144"/>
                    <a:pt x="128" y="144"/>
                    <a:pt x="128" y="144"/>
                  </a:cubicBezTo>
                  <a:cubicBezTo>
                    <a:pt x="116" y="156"/>
                    <a:pt x="116" y="156"/>
                    <a:pt x="116" y="156"/>
                  </a:cubicBezTo>
                  <a:close/>
                  <a:moveTo>
                    <a:pt x="97" y="101"/>
                  </a:moveTo>
                  <a:cubicBezTo>
                    <a:pt x="97" y="101"/>
                    <a:pt x="97" y="101"/>
                    <a:pt x="97" y="101"/>
                  </a:cubicBezTo>
                  <a:cubicBezTo>
                    <a:pt x="110" y="113"/>
                    <a:pt x="110" y="113"/>
                    <a:pt x="110" y="113"/>
                  </a:cubicBezTo>
                  <a:cubicBezTo>
                    <a:pt x="122" y="101"/>
                    <a:pt x="122" y="101"/>
                    <a:pt x="122" y="101"/>
                  </a:cubicBezTo>
                  <a:cubicBezTo>
                    <a:pt x="110" y="89"/>
                    <a:pt x="110" y="89"/>
                    <a:pt x="110" y="89"/>
                  </a:cubicBezTo>
                  <a:cubicBezTo>
                    <a:pt x="97" y="101"/>
                    <a:pt x="97" y="101"/>
                    <a:pt x="97" y="101"/>
                  </a:cubicBezTo>
                  <a:close/>
                  <a:moveTo>
                    <a:pt x="116" y="119"/>
                  </a:moveTo>
                  <a:cubicBezTo>
                    <a:pt x="116" y="119"/>
                    <a:pt x="116" y="119"/>
                    <a:pt x="116" y="119"/>
                  </a:cubicBezTo>
                  <a:cubicBezTo>
                    <a:pt x="128" y="132"/>
                    <a:pt x="128" y="132"/>
                    <a:pt x="128" y="132"/>
                  </a:cubicBezTo>
                  <a:cubicBezTo>
                    <a:pt x="140" y="119"/>
                    <a:pt x="140" y="119"/>
                    <a:pt x="140" y="119"/>
                  </a:cubicBezTo>
                  <a:cubicBezTo>
                    <a:pt x="128" y="107"/>
                    <a:pt x="128" y="107"/>
                    <a:pt x="128" y="107"/>
                  </a:cubicBezTo>
                  <a:cubicBezTo>
                    <a:pt x="116" y="119"/>
                    <a:pt x="116" y="119"/>
                    <a:pt x="116" y="119"/>
                  </a:cubicBezTo>
                  <a:close/>
                  <a:moveTo>
                    <a:pt x="134" y="138"/>
                  </a:moveTo>
                  <a:cubicBezTo>
                    <a:pt x="134" y="138"/>
                    <a:pt x="134" y="138"/>
                    <a:pt x="134" y="138"/>
                  </a:cubicBezTo>
                  <a:cubicBezTo>
                    <a:pt x="146" y="150"/>
                    <a:pt x="146" y="150"/>
                    <a:pt x="146" y="150"/>
                  </a:cubicBezTo>
                  <a:cubicBezTo>
                    <a:pt x="159" y="138"/>
                    <a:pt x="159" y="138"/>
                    <a:pt x="159" y="138"/>
                  </a:cubicBezTo>
                  <a:cubicBezTo>
                    <a:pt x="146" y="125"/>
                    <a:pt x="146" y="125"/>
                    <a:pt x="146" y="125"/>
                  </a:cubicBezTo>
                  <a:cubicBezTo>
                    <a:pt x="134" y="138"/>
                    <a:pt x="134" y="138"/>
                    <a:pt x="134" y="138"/>
                  </a:cubicBezTo>
                  <a:close/>
                  <a:moveTo>
                    <a:pt x="134" y="101"/>
                  </a:moveTo>
                  <a:cubicBezTo>
                    <a:pt x="134" y="101"/>
                    <a:pt x="134" y="101"/>
                    <a:pt x="134" y="101"/>
                  </a:cubicBezTo>
                  <a:cubicBezTo>
                    <a:pt x="146" y="113"/>
                    <a:pt x="146" y="113"/>
                    <a:pt x="146" y="113"/>
                  </a:cubicBezTo>
                  <a:cubicBezTo>
                    <a:pt x="159" y="101"/>
                    <a:pt x="159" y="101"/>
                    <a:pt x="159" y="101"/>
                  </a:cubicBezTo>
                  <a:cubicBezTo>
                    <a:pt x="146" y="89"/>
                    <a:pt x="146" y="89"/>
                    <a:pt x="146" y="89"/>
                  </a:cubicBezTo>
                  <a:cubicBezTo>
                    <a:pt x="134" y="101"/>
                    <a:pt x="134" y="101"/>
                    <a:pt x="134" y="101"/>
                  </a:cubicBezTo>
                  <a:close/>
                  <a:moveTo>
                    <a:pt x="14" y="73"/>
                  </a:moveTo>
                  <a:cubicBezTo>
                    <a:pt x="14" y="73"/>
                    <a:pt x="14" y="73"/>
                    <a:pt x="14" y="73"/>
                  </a:cubicBezTo>
                  <a:cubicBezTo>
                    <a:pt x="169" y="73"/>
                    <a:pt x="169" y="73"/>
                    <a:pt x="169" y="73"/>
                  </a:cubicBezTo>
                  <a:cubicBezTo>
                    <a:pt x="169" y="60"/>
                    <a:pt x="169" y="60"/>
                    <a:pt x="169" y="60"/>
                  </a:cubicBezTo>
                  <a:cubicBezTo>
                    <a:pt x="169" y="50"/>
                    <a:pt x="161" y="43"/>
                    <a:pt x="152" y="43"/>
                  </a:cubicBezTo>
                  <a:cubicBezTo>
                    <a:pt x="111" y="43"/>
                    <a:pt x="71" y="43"/>
                    <a:pt x="31" y="43"/>
                  </a:cubicBezTo>
                  <a:cubicBezTo>
                    <a:pt x="22" y="43"/>
                    <a:pt x="14" y="50"/>
                    <a:pt x="14" y="60"/>
                  </a:cubicBezTo>
                  <a:cubicBezTo>
                    <a:pt x="14" y="73"/>
                    <a:pt x="14" y="73"/>
                    <a:pt x="14"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2674021" y="1477922"/>
            <a:ext cx="1697927" cy="1690275"/>
            <a:chOff x="3621954" y="2010905"/>
            <a:chExt cx="2299838" cy="2299838"/>
          </a:xfrm>
        </p:grpSpPr>
        <p:sp>
          <p:nvSpPr>
            <p:cNvPr id="15" name="椭圆 14"/>
            <p:cNvSpPr/>
            <p:nvPr/>
          </p:nvSpPr>
          <p:spPr>
            <a:xfrm>
              <a:off x="3812512" y="2201463"/>
              <a:ext cx="1918722" cy="19187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621954" y="2010905"/>
              <a:ext cx="2299838" cy="2299838"/>
            </a:xfrm>
            <a:prstGeom prst="ellipse">
              <a:avLst/>
            </a:prstGeom>
            <a:noFill/>
            <a:ln w="19050">
              <a:solidFill>
                <a:srgbClr val="2626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114"/>
            <p:cNvSpPr>
              <a:spLocks noEditPoints="1"/>
            </p:cNvSpPr>
            <p:nvPr/>
          </p:nvSpPr>
          <p:spPr bwMode="auto">
            <a:xfrm>
              <a:off x="4436160" y="2881450"/>
              <a:ext cx="671426" cy="558748"/>
            </a:xfrm>
            <a:custGeom>
              <a:avLst/>
              <a:gdLst>
                <a:gd name="T0" fmla="*/ 177 w 184"/>
                <a:gd name="T1" fmla="*/ 7 h 153"/>
                <a:gd name="T2" fmla="*/ 184 w 184"/>
                <a:gd name="T3" fmla="*/ 130 h 153"/>
                <a:gd name="T4" fmla="*/ 7 w 184"/>
                <a:gd name="T5" fmla="*/ 146 h 153"/>
                <a:gd name="T6" fmla="*/ 0 w 184"/>
                <a:gd name="T7" fmla="*/ 23 h 153"/>
                <a:gd name="T8" fmla="*/ 35 w 184"/>
                <a:gd name="T9" fmla="*/ 87 h 153"/>
                <a:gd name="T10" fmla="*/ 50 w 184"/>
                <a:gd name="T11" fmla="*/ 90 h 153"/>
                <a:gd name="T12" fmla="*/ 53 w 184"/>
                <a:gd name="T13" fmla="*/ 97 h 153"/>
                <a:gd name="T14" fmla="*/ 49 w 184"/>
                <a:gd name="T15" fmla="*/ 128 h 153"/>
                <a:gd name="T16" fmla="*/ 35 w 184"/>
                <a:gd name="T17" fmla="*/ 131 h 153"/>
                <a:gd name="T18" fmla="*/ 28 w 184"/>
                <a:gd name="T19" fmla="*/ 128 h 153"/>
                <a:gd name="T20" fmla="*/ 25 w 184"/>
                <a:gd name="T21" fmla="*/ 97 h 153"/>
                <a:gd name="T22" fmla="*/ 73 w 184"/>
                <a:gd name="T23" fmla="*/ 87 h 153"/>
                <a:gd name="T24" fmla="*/ 88 w 184"/>
                <a:gd name="T25" fmla="*/ 90 h 153"/>
                <a:gd name="T26" fmla="*/ 91 w 184"/>
                <a:gd name="T27" fmla="*/ 97 h 153"/>
                <a:gd name="T28" fmla="*/ 88 w 184"/>
                <a:gd name="T29" fmla="*/ 128 h 153"/>
                <a:gd name="T30" fmla="*/ 73 w 184"/>
                <a:gd name="T31" fmla="*/ 131 h 153"/>
                <a:gd name="T32" fmla="*/ 66 w 184"/>
                <a:gd name="T33" fmla="*/ 128 h 153"/>
                <a:gd name="T34" fmla="*/ 63 w 184"/>
                <a:gd name="T35" fmla="*/ 97 h 153"/>
                <a:gd name="T36" fmla="*/ 81 w 184"/>
                <a:gd name="T37" fmla="*/ 96 h 153"/>
                <a:gd name="T38" fmla="*/ 72 w 184"/>
                <a:gd name="T39" fmla="*/ 96 h 153"/>
                <a:gd name="T40" fmla="*/ 72 w 184"/>
                <a:gd name="T41" fmla="*/ 122 h 153"/>
                <a:gd name="T42" fmla="*/ 81 w 184"/>
                <a:gd name="T43" fmla="*/ 123 h 153"/>
                <a:gd name="T44" fmla="*/ 82 w 184"/>
                <a:gd name="T45" fmla="*/ 121 h 153"/>
                <a:gd name="T46" fmla="*/ 81 w 184"/>
                <a:gd name="T47" fmla="*/ 96 h 153"/>
                <a:gd name="T48" fmla="*/ 35 w 184"/>
                <a:gd name="T49" fmla="*/ 96 h 153"/>
                <a:gd name="T50" fmla="*/ 33 w 184"/>
                <a:gd name="T51" fmla="*/ 121 h 153"/>
                <a:gd name="T52" fmla="*/ 35 w 184"/>
                <a:gd name="T53" fmla="*/ 123 h 153"/>
                <a:gd name="T54" fmla="*/ 44 w 184"/>
                <a:gd name="T55" fmla="*/ 122 h 153"/>
                <a:gd name="T56" fmla="*/ 44 w 184"/>
                <a:gd name="T57" fmla="*/ 96 h 153"/>
                <a:gd name="T58" fmla="*/ 80 w 184"/>
                <a:gd name="T59" fmla="*/ 60 h 153"/>
                <a:gd name="T60" fmla="*/ 73 w 184"/>
                <a:gd name="T61" fmla="*/ 67 h 153"/>
                <a:gd name="T62" fmla="*/ 58 w 184"/>
                <a:gd name="T63" fmla="*/ 60 h 153"/>
                <a:gd name="T64" fmla="*/ 51 w 184"/>
                <a:gd name="T65" fmla="*/ 67 h 153"/>
                <a:gd name="T66" fmla="*/ 35 w 184"/>
                <a:gd name="T67" fmla="*/ 60 h 153"/>
                <a:gd name="T68" fmla="*/ 28 w 184"/>
                <a:gd name="T69" fmla="*/ 67 h 153"/>
                <a:gd name="T70" fmla="*/ 24 w 184"/>
                <a:gd name="T71" fmla="*/ 20 h 153"/>
                <a:gd name="T72" fmla="*/ 96 w 184"/>
                <a:gd name="T73" fmla="*/ 24 h 153"/>
                <a:gd name="T74" fmla="*/ 92 w 184"/>
                <a:gd name="T75" fmla="*/ 55 h 153"/>
                <a:gd name="T76" fmla="*/ 20 w 184"/>
                <a:gd name="T77" fmla="*/ 51 h 153"/>
                <a:gd name="T78" fmla="*/ 24 w 184"/>
                <a:gd name="T79" fmla="*/ 20 h 153"/>
                <a:gd name="T80" fmla="*/ 28 w 184"/>
                <a:gd name="T81" fmla="*/ 29 h 153"/>
                <a:gd name="T82" fmla="*/ 87 w 184"/>
                <a:gd name="T83" fmla="*/ 29 h 153"/>
                <a:gd name="T84" fmla="*/ 154 w 184"/>
                <a:gd name="T85" fmla="*/ 31 h 153"/>
                <a:gd name="T86" fmla="*/ 162 w 184"/>
                <a:gd name="T87" fmla="*/ 34 h 153"/>
                <a:gd name="T88" fmla="*/ 154 w 184"/>
                <a:gd name="T89" fmla="*/ 131 h 153"/>
                <a:gd name="T90" fmla="*/ 106 w 184"/>
                <a:gd name="T91" fmla="*/ 121 h 153"/>
                <a:gd name="T92" fmla="*/ 109 w 184"/>
                <a:gd name="T93" fmla="*/ 34 h 153"/>
                <a:gd name="T94" fmla="*/ 154 w 184"/>
                <a:gd name="T95" fmla="*/ 39 h 153"/>
                <a:gd name="T96" fmla="*/ 114 w 184"/>
                <a:gd name="T97" fmla="*/ 40 h 153"/>
                <a:gd name="T98" fmla="*/ 114 w 184"/>
                <a:gd name="T99" fmla="*/ 122 h 153"/>
                <a:gd name="T100" fmla="*/ 156 w 184"/>
                <a:gd name="T101" fmla="*/ 121 h 153"/>
                <a:gd name="T102" fmla="*/ 156 w 184"/>
                <a:gd name="T103" fmla="*/ 40 h 153"/>
                <a:gd name="T104" fmla="*/ 161 w 184"/>
                <a:gd name="T105" fmla="*/ 14 h 153"/>
                <a:gd name="T106" fmla="*/ 15 w 184"/>
                <a:gd name="T107" fmla="*/ 130 h 153"/>
                <a:gd name="T108" fmla="*/ 23 w 184"/>
                <a:gd name="T109" fmla="*/ 139 h 153"/>
                <a:gd name="T110" fmla="*/ 170 w 184"/>
                <a:gd name="T111" fmla="*/ 23 h 153"/>
                <a:gd name="T112" fmla="*/ 161 w 184"/>
                <a:gd name="T113"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153">
                  <a:moveTo>
                    <a:pt x="23" y="0"/>
                  </a:moveTo>
                  <a:cubicBezTo>
                    <a:pt x="161" y="0"/>
                    <a:pt x="161" y="0"/>
                    <a:pt x="161" y="0"/>
                  </a:cubicBezTo>
                  <a:cubicBezTo>
                    <a:pt x="167" y="0"/>
                    <a:pt x="173" y="3"/>
                    <a:pt x="177" y="7"/>
                  </a:cubicBezTo>
                  <a:cubicBezTo>
                    <a:pt x="178" y="7"/>
                    <a:pt x="178" y="7"/>
                    <a:pt x="178" y="7"/>
                  </a:cubicBezTo>
                  <a:cubicBezTo>
                    <a:pt x="181" y="12"/>
                    <a:pt x="184" y="17"/>
                    <a:pt x="184" y="23"/>
                  </a:cubicBezTo>
                  <a:cubicBezTo>
                    <a:pt x="184" y="130"/>
                    <a:pt x="184" y="130"/>
                    <a:pt x="184" y="130"/>
                  </a:cubicBezTo>
                  <a:cubicBezTo>
                    <a:pt x="184" y="142"/>
                    <a:pt x="174" y="153"/>
                    <a:pt x="161" y="153"/>
                  </a:cubicBezTo>
                  <a:cubicBezTo>
                    <a:pt x="23" y="153"/>
                    <a:pt x="23" y="153"/>
                    <a:pt x="23" y="153"/>
                  </a:cubicBezTo>
                  <a:cubicBezTo>
                    <a:pt x="17" y="153"/>
                    <a:pt x="11" y="150"/>
                    <a:pt x="7" y="146"/>
                  </a:cubicBezTo>
                  <a:cubicBezTo>
                    <a:pt x="7" y="146"/>
                    <a:pt x="7" y="146"/>
                    <a:pt x="7" y="146"/>
                  </a:cubicBezTo>
                  <a:cubicBezTo>
                    <a:pt x="3" y="141"/>
                    <a:pt x="0" y="136"/>
                    <a:pt x="0" y="130"/>
                  </a:cubicBezTo>
                  <a:cubicBezTo>
                    <a:pt x="0" y="23"/>
                    <a:pt x="0" y="23"/>
                    <a:pt x="0" y="23"/>
                  </a:cubicBezTo>
                  <a:cubicBezTo>
                    <a:pt x="0" y="11"/>
                    <a:pt x="11" y="0"/>
                    <a:pt x="23" y="0"/>
                  </a:cubicBezTo>
                  <a:close/>
                  <a:moveTo>
                    <a:pt x="35" y="87"/>
                  </a:moveTo>
                  <a:cubicBezTo>
                    <a:pt x="35" y="87"/>
                    <a:pt x="35" y="87"/>
                    <a:pt x="35" y="87"/>
                  </a:cubicBezTo>
                  <a:cubicBezTo>
                    <a:pt x="42" y="87"/>
                    <a:pt x="42" y="87"/>
                    <a:pt x="42" y="87"/>
                  </a:cubicBezTo>
                  <a:cubicBezTo>
                    <a:pt x="45" y="87"/>
                    <a:pt x="48" y="88"/>
                    <a:pt x="49" y="90"/>
                  </a:cubicBezTo>
                  <a:cubicBezTo>
                    <a:pt x="50" y="90"/>
                    <a:pt x="50" y="90"/>
                    <a:pt x="50" y="90"/>
                  </a:cubicBezTo>
                  <a:cubicBezTo>
                    <a:pt x="50" y="90"/>
                    <a:pt x="50" y="90"/>
                    <a:pt x="50" y="90"/>
                  </a:cubicBezTo>
                  <a:cubicBezTo>
                    <a:pt x="50" y="90"/>
                    <a:pt x="50" y="90"/>
                    <a:pt x="50" y="90"/>
                  </a:cubicBezTo>
                  <a:cubicBezTo>
                    <a:pt x="51" y="92"/>
                    <a:pt x="53" y="95"/>
                    <a:pt x="53" y="97"/>
                  </a:cubicBezTo>
                  <a:cubicBezTo>
                    <a:pt x="53" y="121"/>
                    <a:pt x="53" y="121"/>
                    <a:pt x="53" y="121"/>
                  </a:cubicBezTo>
                  <a:cubicBezTo>
                    <a:pt x="53" y="124"/>
                    <a:pt x="51" y="126"/>
                    <a:pt x="50" y="128"/>
                  </a:cubicBezTo>
                  <a:cubicBezTo>
                    <a:pt x="49" y="128"/>
                    <a:pt x="49" y="128"/>
                    <a:pt x="49" y="128"/>
                  </a:cubicBezTo>
                  <a:cubicBezTo>
                    <a:pt x="49" y="128"/>
                    <a:pt x="49" y="128"/>
                    <a:pt x="49" y="128"/>
                  </a:cubicBezTo>
                  <a:cubicBezTo>
                    <a:pt x="48" y="130"/>
                    <a:pt x="45" y="131"/>
                    <a:pt x="42" y="131"/>
                  </a:cubicBezTo>
                  <a:cubicBezTo>
                    <a:pt x="35" y="131"/>
                    <a:pt x="35" y="131"/>
                    <a:pt x="35" y="131"/>
                  </a:cubicBezTo>
                  <a:cubicBezTo>
                    <a:pt x="32" y="131"/>
                    <a:pt x="30" y="130"/>
                    <a:pt x="28" y="128"/>
                  </a:cubicBezTo>
                  <a:cubicBezTo>
                    <a:pt x="28" y="128"/>
                    <a:pt x="28" y="128"/>
                    <a:pt x="28" y="128"/>
                  </a:cubicBezTo>
                  <a:cubicBezTo>
                    <a:pt x="28" y="128"/>
                    <a:pt x="28" y="128"/>
                    <a:pt x="28" y="128"/>
                  </a:cubicBezTo>
                  <a:cubicBezTo>
                    <a:pt x="28" y="128"/>
                    <a:pt x="28" y="128"/>
                    <a:pt x="28" y="128"/>
                  </a:cubicBezTo>
                  <a:cubicBezTo>
                    <a:pt x="26" y="126"/>
                    <a:pt x="25" y="124"/>
                    <a:pt x="25" y="121"/>
                  </a:cubicBezTo>
                  <a:cubicBezTo>
                    <a:pt x="25" y="97"/>
                    <a:pt x="25" y="97"/>
                    <a:pt x="25" y="97"/>
                  </a:cubicBezTo>
                  <a:cubicBezTo>
                    <a:pt x="25" y="95"/>
                    <a:pt x="26" y="92"/>
                    <a:pt x="28" y="90"/>
                  </a:cubicBezTo>
                  <a:cubicBezTo>
                    <a:pt x="30" y="88"/>
                    <a:pt x="32" y="87"/>
                    <a:pt x="35" y="87"/>
                  </a:cubicBezTo>
                  <a:close/>
                  <a:moveTo>
                    <a:pt x="73" y="87"/>
                  </a:moveTo>
                  <a:cubicBezTo>
                    <a:pt x="73" y="87"/>
                    <a:pt x="73" y="87"/>
                    <a:pt x="73" y="87"/>
                  </a:cubicBezTo>
                  <a:cubicBezTo>
                    <a:pt x="81" y="87"/>
                    <a:pt x="81" y="87"/>
                    <a:pt x="81" y="87"/>
                  </a:cubicBezTo>
                  <a:cubicBezTo>
                    <a:pt x="83" y="87"/>
                    <a:pt x="86" y="88"/>
                    <a:pt x="88" y="90"/>
                  </a:cubicBezTo>
                  <a:cubicBezTo>
                    <a:pt x="88" y="90"/>
                    <a:pt x="88" y="90"/>
                    <a:pt x="88" y="90"/>
                  </a:cubicBezTo>
                  <a:cubicBezTo>
                    <a:pt x="88" y="90"/>
                    <a:pt x="88" y="90"/>
                    <a:pt x="88" y="90"/>
                  </a:cubicBezTo>
                  <a:cubicBezTo>
                    <a:pt x="90" y="92"/>
                    <a:pt x="91" y="95"/>
                    <a:pt x="91" y="97"/>
                  </a:cubicBezTo>
                  <a:cubicBezTo>
                    <a:pt x="91" y="121"/>
                    <a:pt x="91" y="121"/>
                    <a:pt x="91" y="121"/>
                  </a:cubicBezTo>
                  <a:cubicBezTo>
                    <a:pt x="91" y="124"/>
                    <a:pt x="90" y="126"/>
                    <a:pt x="88" y="128"/>
                  </a:cubicBezTo>
                  <a:cubicBezTo>
                    <a:pt x="88" y="128"/>
                    <a:pt x="88" y="128"/>
                    <a:pt x="88" y="128"/>
                  </a:cubicBezTo>
                  <a:cubicBezTo>
                    <a:pt x="88" y="128"/>
                    <a:pt x="88" y="128"/>
                    <a:pt x="88" y="128"/>
                  </a:cubicBezTo>
                  <a:cubicBezTo>
                    <a:pt x="86" y="130"/>
                    <a:pt x="83" y="131"/>
                    <a:pt x="81" y="131"/>
                  </a:cubicBezTo>
                  <a:cubicBezTo>
                    <a:pt x="73" y="131"/>
                    <a:pt x="73" y="131"/>
                    <a:pt x="73" y="131"/>
                  </a:cubicBezTo>
                  <a:cubicBezTo>
                    <a:pt x="71" y="131"/>
                    <a:pt x="68" y="130"/>
                    <a:pt x="66" y="128"/>
                  </a:cubicBezTo>
                  <a:cubicBezTo>
                    <a:pt x="66" y="128"/>
                    <a:pt x="66" y="128"/>
                    <a:pt x="66" y="128"/>
                  </a:cubicBezTo>
                  <a:cubicBezTo>
                    <a:pt x="66" y="128"/>
                    <a:pt x="66" y="128"/>
                    <a:pt x="66" y="128"/>
                  </a:cubicBezTo>
                  <a:cubicBezTo>
                    <a:pt x="66" y="128"/>
                    <a:pt x="66" y="128"/>
                    <a:pt x="66" y="128"/>
                  </a:cubicBezTo>
                  <a:cubicBezTo>
                    <a:pt x="64" y="126"/>
                    <a:pt x="63" y="124"/>
                    <a:pt x="63" y="121"/>
                  </a:cubicBezTo>
                  <a:cubicBezTo>
                    <a:pt x="63" y="97"/>
                    <a:pt x="63" y="97"/>
                    <a:pt x="63" y="97"/>
                  </a:cubicBezTo>
                  <a:cubicBezTo>
                    <a:pt x="63" y="95"/>
                    <a:pt x="64" y="92"/>
                    <a:pt x="66" y="90"/>
                  </a:cubicBezTo>
                  <a:cubicBezTo>
                    <a:pt x="68" y="88"/>
                    <a:pt x="71" y="87"/>
                    <a:pt x="73" y="87"/>
                  </a:cubicBezTo>
                  <a:close/>
                  <a:moveTo>
                    <a:pt x="81" y="96"/>
                  </a:moveTo>
                  <a:cubicBezTo>
                    <a:pt x="81" y="96"/>
                    <a:pt x="81" y="96"/>
                    <a:pt x="81" y="96"/>
                  </a:cubicBezTo>
                  <a:cubicBezTo>
                    <a:pt x="73" y="96"/>
                    <a:pt x="73" y="96"/>
                    <a:pt x="73" y="96"/>
                  </a:cubicBezTo>
                  <a:cubicBezTo>
                    <a:pt x="73" y="96"/>
                    <a:pt x="72" y="96"/>
                    <a:pt x="72" y="96"/>
                  </a:cubicBezTo>
                  <a:cubicBezTo>
                    <a:pt x="72" y="96"/>
                    <a:pt x="72" y="97"/>
                    <a:pt x="72" y="97"/>
                  </a:cubicBezTo>
                  <a:cubicBezTo>
                    <a:pt x="72" y="121"/>
                    <a:pt x="72" y="121"/>
                    <a:pt x="72" y="121"/>
                  </a:cubicBezTo>
                  <a:cubicBezTo>
                    <a:pt x="72" y="122"/>
                    <a:pt x="72" y="122"/>
                    <a:pt x="72" y="122"/>
                  </a:cubicBezTo>
                  <a:cubicBezTo>
                    <a:pt x="72" y="122"/>
                    <a:pt x="72" y="122"/>
                    <a:pt x="72" y="122"/>
                  </a:cubicBezTo>
                  <a:cubicBezTo>
                    <a:pt x="73" y="123"/>
                    <a:pt x="73" y="123"/>
                    <a:pt x="73" y="123"/>
                  </a:cubicBezTo>
                  <a:cubicBezTo>
                    <a:pt x="81" y="123"/>
                    <a:pt x="81" y="123"/>
                    <a:pt x="81" y="123"/>
                  </a:cubicBezTo>
                  <a:cubicBezTo>
                    <a:pt x="81" y="123"/>
                    <a:pt x="82" y="123"/>
                    <a:pt x="82" y="122"/>
                  </a:cubicBezTo>
                  <a:cubicBezTo>
                    <a:pt x="82" y="122"/>
                    <a:pt x="82" y="122"/>
                    <a:pt x="82" y="122"/>
                  </a:cubicBezTo>
                  <a:cubicBezTo>
                    <a:pt x="82" y="122"/>
                    <a:pt x="82" y="122"/>
                    <a:pt x="82" y="121"/>
                  </a:cubicBezTo>
                  <a:cubicBezTo>
                    <a:pt x="82" y="97"/>
                    <a:pt x="82" y="97"/>
                    <a:pt x="82" y="97"/>
                  </a:cubicBezTo>
                  <a:cubicBezTo>
                    <a:pt x="82" y="97"/>
                    <a:pt x="82" y="96"/>
                    <a:pt x="82" y="96"/>
                  </a:cubicBezTo>
                  <a:cubicBezTo>
                    <a:pt x="82" y="96"/>
                    <a:pt x="81" y="96"/>
                    <a:pt x="81" y="96"/>
                  </a:cubicBezTo>
                  <a:close/>
                  <a:moveTo>
                    <a:pt x="42" y="96"/>
                  </a:moveTo>
                  <a:cubicBezTo>
                    <a:pt x="42" y="96"/>
                    <a:pt x="42" y="96"/>
                    <a:pt x="42" y="96"/>
                  </a:cubicBezTo>
                  <a:cubicBezTo>
                    <a:pt x="35" y="96"/>
                    <a:pt x="35" y="96"/>
                    <a:pt x="35" y="96"/>
                  </a:cubicBezTo>
                  <a:cubicBezTo>
                    <a:pt x="34" y="96"/>
                    <a:pt x="34" y="96"/>
                    <a:pt x="34" y="96"/>
                  </a:cubicBezTo>
                  <a:cubicBezTo>
                    <a:pt x="33" y="96"/>
                    <a:pt x="33" y="97"/>
                    <a:pt x="33" y="97"/>
                  </a:cubicBezTo>
                  <a:cubicBezTo>
                    <a:pt x="33" y="121"/>
                    <a:pt x="33" y="121"/>
                    <a:pt x="33" y="121"/>
                  </a:cubicBezTo>
                  <a:cubicBezTo>
                    <a:pt x="33" y="122"/>
                    <a:pt x="33" y="122"/>
                    <a:pt x="34" y="122"/>
                  </a:cubicBezTo>
                  <a:cubicBezTo>
                    <a:pt x="34" y="122"/>
                    <a:pt x="34" y="122"/>
                    <a:pt x="34" y="122"/>
                  </a:cubicBezTo>
                  <a:cubicBezTo>
                    <a:pt x="34" y="123"/>
                    <a:pt x="34" y="123"/>
                    <a:pt x="35" y="123"/>
                  </a:cubicBezTo>
                  <a:cubicBezTo>
                    <a:pt x="42" y="123"/>
                    <a:pt x="42" y="123"/>
                    <a:pt x="42" y="123"/>
                  </a:cubicBezTo>
                  <a:cubicBezTo>
                    <a:pt x="43" y="123"/>
                    <a:pt x="43" y="123"/>
                    <a:pt x="44" y="122"/>
                  </a:cubicBezTo>
                  <a:cubicBezTo>
                    <a:pt x="44" y="122"/>
                    <a:pt x="44" y="122"/>
                    <a:pt x="44" y="122"/>
                  </a:cubicBezTo>
                  <a:cubicBezTo>
                    <a:pt x="44" y="122"/>
                    <a:pt x="44" y="122"/>
                    <a:pt x="44" y="121"/>
                  </a:cubicBezTo>
                  <a:cubicBezTo>
                    <a:pt x="44" y="97"/>
                    <a:pt x="44" y="97"/>
                    <a:pt x="44" y="97"/>
                  </a:cubicBezTo>
                  <a:cubicBezTo>
                    <a:pt x="44" y="97"/>
                    <a:pt x="44" y="96"/>
                    <a:pt x="44" y="96"/>
                  </a:cubicBezTo>
                  <a:cubicBezTo>
                    <a:pt x="43" y="96"/>
                    <a:pt x="43" y="96"/>
                    <a:pt x="42" y="96"/>
                  </a:cubicBezTo>
                  <a:close/>
                  <a:moveTo>
                    <a:pt x="80" y="60"/>
                  </a:moveTo>
                  <a:cubicBezTo>
                    <a:pt x="80" y="60"/>
                    <a:pt x="80" y="60"/>
                    <a:pt x="80" y="60"/>
                  </a:cubicBezTo>
                  <a:cubicBezTo>
                    <a:pt x="84" y="60"/>
                    <a:pt x="87" y="63"/>
                    <a:pt x="87" y="67"/>
                  </a:cubicBezTo>
                  <a:cubicBezTo>
                    <a:pt x="87" y="71"/>
                    <a:pt x="84" y="74"/>
                    <a:pt x="80" y="74"/>
                  </a:cubicBezTo>
                  <a:cubicBezTo>
                    <a:pt x="77" y="74"/>
                    <a:pt x="73" y="71"/>
                    <a:pt x="73" y="67"/>
                  </a:cubicBezTo>
                  <a:cubicBezTo>
                    <a:pt x="73" y="63"/>
                    <a:pt x="77" y="60"/>
                    <a:pt x="80" y="60"/>
                  </a:cubicBezTo>
                  <a:close/>
                  <a:moveTo>
                    <a:pt x="58" y="60"/>
                  </a:moveTo>
                  <a:cubicBezTo>
                    <a:pt x="58" y="60"/>
                    <a:pt x="58" y="60"/>
                    <a:pt x="58" y="60"/>
                  </a:cubicBezTo>
                  <a:cubicBezTo>
                    <a:pt x="62" y="60"/>
                    <a:pt x="65" y="63"/>
                    <a:pt x="65" y="67"/>
                  </a:cubicBezTo>
                  <a:cubicBezTo>
                    <a:pt x="65" y="71"/>
                    <a:pt x="62" y="74"/>
                    <a:pt x="58" y="74"/>
                  </a:cubicBezTo>
                  <a:cubicBezTo>
                    <a:pt x="54" y="74"/>
                    <a:pt x="51" y="71"/>
                    <a:pt x="51" y="67"/>
                  </a:cubicBezTo>
                  <a:cubicBezTo>
                    <a:pt x="51" y="63"/>
                    <a:pt x="54" y="60"/>
                    <a:pt x="58" y="60"/>
                  </a:cubicBezTo>
                  <a:close/>
                  <a:moveTo>
                    <a:pt x="35" y="60"/>
                  </a:moveTo>
                  <a:cubicBezTo>
                    <a:pt x="35" y="60"/>
                    <a:pt x="35" y="60"/>
                    <a:pt x="35" y="60"/>
                  </a:cubicBezTo>
                  <a:cubicBezTo>
                    <a:pt x="39" y="60"/>
                    <a:pt x="42" y="63"/>
                    <a:pt x="42" y="67"/>
                  </a:cubicBezTo>
                  <a:cubicBezTo>
                    <a:pt x="42" y="71"/>
                    <a:pt x="39" y="74"/>
                    <a:pt x="35" y="74"/>
                  </a:cubicBezTo>
                  <a:cubicBezTo>
                    <a:pt x="31" y="74"/>
                    <a:pt x="28" y="71"/>
                    <a:pt x="28" y="67"/>
                  </a:cubicBezTo>
                  <a:cubicBezTo>
                    <a:pt x="28" y="63"/>
                    <a:pt x="31" y="60"/>
                    <a:pt x="35" y="60"/>
                  </a:cubicBezTo>
                  <a:close/>
                  <a:moveTo>
                    <a:pt x="24" y="20"/>
                  </a:moveTo>
                  <a:cubicBezTo>
                    <a:pt x="24" y="20"/>
                    <a:pt x="24" y="20"/>
                    <a:pt x="24" y="20"/>
                  </a:cubicBezTo>
                  <a:cubicBezTo>
                    <a:pt x="24" y="20"/>
                    <a:pt x="24" y="20"/>
                    <a:pt x="24" y="20"/>
                  </a:cubicBezTo>
                  <a:cubicBezTo>
                    <a:pt x="92" y="20"/>
                    <a:pt x="92" y="20"/>
                    <a:pt x="92" y="20"/>
                  </a:cubicBezTo>
                  <a:cubicBezTo>
                    <a:pt x="94" y="20"/>
                    <a:pt x="96" y="22"/>
                    <a:pt x="96" y="24"/>
                  </a:cubicBezTo>
                  <a:cubicBezTo>
                    <a:pt x="96" y="25"/>
                    <a:pt x="96" y="25"/>
                    <a:pt x="96" y="25"/>
                  </a:cubicBezTo>
                  <a:cubicBezTo>
                    <a:pt x="96" y="51"/>
                    <a:pt x="96" y="51"/>
                    <a:pt x="96" y="51"/>
                  </a:cubicBezTo>
                  <a:cubicBezTo>
                    <a:pt x="96" y="53"/>
                    <a:pt x="94" y="55"/>
                    <a:pt x="92" y="55"/>
                  </a:cubicBezTo>
                  <a:cubicBezTo>
                    <a:pt x="92" y="55"/>
                    <a:pt x="92" y="55"/>
                    <a:pt x="92" y="55"/>
                  </a:cubicBezTo>
                  <a:cubicBezTo>
                    <a:pt x="24" y="55"/>
                    <a:pt x="24" y="55"/>
                    <a:pt x="24" y="55"/>
                  </a:cubicBezTo>
                  <a:cubicBezTo>
                    <a:pt x="22" y="55"/>
                    <a:pt x="20" y="53"/>
                    <a:pt x="20" y="51"/>
                  </a:cubicBezTo>
                  <a:cubicBezTo>
                    <a:pt x="20" y="50"/>
                    <a:pt x="20" y="50"/>
                    <a:pt x="20" y="50"/>
                  </a:cubicBezTo>
                  <a:cubicBezTo>
                    <a:pt x="20" y="24"/>
                    <a:pt x="20" y="24"/>
                    <a:pt x="20" y="24"/>
                  </a:cubicBezTo>
                  <a:cubicBezTo>
                    <a:pt x="20" y="22"/>
                    <a:pt x="22" y="20"/>
                    <a:pt x="24" y="20"/>
                  </a:cubicBezTo>
                  <a:close/>
                  <a:moveTo>
                    <a:pt x="87" y="29"/>
                  </a:moveTo>
                  <a:cubicBezTo>
                    <a:pt x="87" y="29"/>
                    <a:pt x="87" y="29"/>
                    <a:pt x="87" y="29"/>
                  </a:cubicBezTo>
                  <a:cubicBezTo>
                    <a:pt x="28" y="29"/>
                    <a:pt x="28" y="29"/>
                    <a:pt x="28" y="29"/>
                  </a:cubicBezTo>
                  <a:cubicBezTo>
                    <a:pt x="28" y="46"/>
                    <a:pt x="28" y="46"/>
                    <a:pt x="28" y="46"/>
                  </a:cubicBezTo>
                  <a:cubicBezTo>
                    <a:pt x="87" y="46"/>
                    <a:pt x="87" y="46"/>
                    <a:pt x="87" y="46"/>
                  </a:cubicBezTo>
                  <a:cubicBezTo>
                    <a:pt x="87" y="29"/>
                    <a:pt x="87" y="29"/>
                    <a:pt x="87" y="29"/>
                  </a:cubicBezTo>
                  <a:close/>
                  <a:moveTo>
                    <a:pt x="116" y="31"/>
                  </a:moveTo>
                  <a:cubicBezTo>
                    <a:pt x="116" y="31"/>
                    <a:pt x="116" y="31"/>
                    <a:pt x="116" y="31"/>
                  </a:cubicBezTo>
                  <a:cubicBezTo>
                    <a:pt x="154" y="31"/>
                    <a:pt x="154" y="31"/>
                    <a:pt x="154" y="31"/>
                  </a:cubicBezTo>
                  <a:cubicBezTo>
                    <a:pt x="157" y="31"/>
                    <a:pt x="160" y="32"/>
                    <a:pt x="162" y="34"/>
                  </a:cubicBezTo>
                  <a:cubicBezTo>
                    <a:pt x="162" y="34"/>
                    <a:pt x="162" y="34"/>
                    <a:pt x="162" y="34"/>
                  </a:cubicBezTo>
                  <a:cubicBezTo>
                    <a:pt x="162" y="34"/>
                    <a:pt x="162" y="34"/>
                    <a:pt x="162" y="34"/>
                  </a:cubicBezTo>
                  <a:cubicBezTo>
                    <a:pt x="164" y="36"/>
                    <a:pt x="165" y="38"/>
                    <a:pt x="165" y="41"/>
                  </a:cubicBezTo>
                  <a:cubicBezTo>
                    <a:pt x="165" y="121"/>
                    <a:pt x="165" y="121"/>
                    <a:pt x="165" y="121"/>
                  </a:cubicBezTo>
                  <a:cubicBezTo>
                    <a:pt x="165" y="127"/>
                    <a:pt x="160" y="131"/>
                    <a:pt x="154" y="131"/>
                  </a:cubicBezTo>
                  <a:cubicBezTo>
                    <a:pt x="116" y="131"/>
                    <a:pt x="116" y="131"/>
                    <a:pt x="116" y="131"/>
                  </a:cubicBezTo>
                  <a:cubicBezTo>
                    <a:pt x="113" y="131"/>
                    <a:pt x="110" y="130"/>
                    <a:pt x="108" y="128"/>
                  </a:cubicBezTo>
                  <a:cubicBezTo>
                    <a:pt x="107" y="127"/>
                    <a:pt x="106" y="124"/>
                    <a:pt x="106" y="121"/>
                  </a:cubicBezTo>
                  <a:cubicBezTo>
                    <a:pt x="106" y="41"/>
                    <a:pt x="106" y="41"/>
                    <a:pt x="106" y="41"/>
                  </a:cubicBezTo>
                  <a:cubicBezTo>
                    <a:pt x="106" y="38"/>
                    <a:pt x="107" y="36"/>
                    <a:pt x="108" y="34"/>
                  </a:cubicBezTo>
                  <a:cubicBezTo>
                    <a:pt x="109" y="34"/>
                    <a:pt x="109" y="34"/>
                    <a:pt x="109" y="34"/>
                  </a:cubicBezTo>
                  <a:cubicBezTo>
                    <a:pt x="111" y="32"/>
                    <a:pt x="113" y="31"/>
                    <a:pt x="116" y="31"/>
                  </a:cubicBezTo>
                  <a:close/>
                  <a:moveTo>
                    <a:pt x="154" y="39"/>
                  </a:moveTo>
                  <a:cubicBezTo>
                    <a:pt x="154" y="39"/>
                    <a:pt x="154" y="39"/>
                    <a:pt x="154" y="39"/>
                  </a:cubicBezTo>
                  <a:cubicBezTo>
                    <a:pt x="116" y="39"/>
                    <a:pt x="116" y="39"/>
                    <a:pt x="116" y="39"/>
                  </a:cubicBezTo>
                  <a:cubicBezTo>
                    <a:pt x="115" y="39"/>
                    <a:pt x="115" y="39"/>
                    <a:pt x="115" y="40"/>
                  </a:cubicBezTo>
                  <a:cubicBezTo>
                    <a:pt x="114" y="40"/>
                    <a:pt x="114" y="40"/>
                    <a:pt x="114" y="40"/>
                  </a:cubicBezTo>
                  <a:cubicBezTo>
                    <a:pt x="114" y="40"/>
                    <a:pt x="114" y="41"/>
                    <a:pt x="114" y="41"/>
                  </a:cubicBezTo>
                  <a:cubicBezTo>
                    <a:pt x="114" y="121"/>
                    <a:pt x="114" y="121"/>
                    <a:pt x="114" y="121"/>
                  </a:cubicBezTo>
                  <a:cubicBezTo>
                    <a:pt x="114" y="122"/>
                    <a:pt x="114" y="122"/>
                    <a:pt x="114" y="122"/>
                  </a:cubicBezTo>
                  <a:cubicBezTo>
                    <a:pt x="115" y="123"/>
                    <a:pt x="115" y="123"/>
                    <a:pt x="116" y="123"/>
                  </a:cubicBezTo>
                  <a:cubicBezTo>
                    <a:pt x="154" y="123"/>
                    <a:pt x="154" y="123"/>
                    <a:pt x="154" y="123"/>
                  </a:cubicBezTo>
                  <a:cubicBezTo>
                    <a:pt x="155" y="123"/>
                    <a:pt x="156" y="122"/>
                    <a:pt x="156" y="121"/>
                  </a:cubicBezTo>
                  <a:cubicBezTo>
                    <a:pt x="156" y="41"/>
                    <a:pt x="156" y="41"/>
                    <a:pt x="156" y="41"/>
                  </a:cubicBezTo>
                  <a:cubicBezTo>
                    <a:pt x="156" y="40"/>
                    <a:pt x="156" y="40"/>
                    <a:pt x="156" y="40"/>
                  </a:cubicBezTo>
                  <a:cubicBezTo>
                    <a:pt x="156" y="40"/>
                    <a:pt x="156" y="40"/>
                    <a:pt x="156" y="40"/>
                  </a:cubicBezTo>
                  <a:cubicBezTo>
                    <a:pt x="155" y="39"/>
                    <a:pt x="155" y="39"/>
                    <a:pt x="154" y="39"/>
                  </a:cubicBezTo>
                  <a:close/>
                  <a:moveTo>
                    <a:pt x="161" y="14"/>
                  </a:moveTo>
                  <a:cubicBezTo>
                    <a:pt x="161" y="14"/>
                    <a:pt x="161" y="14"/>
                    <a:pt x="161" y="14"/>
                  </a:cubicBezTo>
                  <a:cubicBezTo>
                    <a:pt x="23" y="14"/>
                    <a:pt x="23" y="14"/>
                    <a:pt x="23" y="14"/>
                  </a:cubicBezTo>
                  <a:cubicBezTo>
                    <a:pt x="19" y="14"/>
                    <a:pt x="15" y="18"/>
                    <a:pt x="15" y="23"/>
                  </a:cubicBezTo>
                  <a:cubicBezTo>
                    <a:pt x="15" y="130"/>
                    <a:pt x="15" y="130"/>
                    <a:pt x="15" y="130"/>
                  </a:cubicBezTo>
                  <a:cubicBezTo>
                    <a:pt x="15" y="132"/>
                    <a:pt x="15" y="134"/>
                    <a:pt x="17" y="136"/>
                  </a:cubicBezTo>
                  <a:cubicBezTo>
                    <a:pt x="17" y="136"/>
                    <a:pt x="17" y="136"/>
                    <a:pt x="17" y="136"/>
                  </a:cubicBezTo>
                  <a:cubicBezTo>
                    <a:pt x="19" y="138"/>
                    <a:pt x="21" y="139"/>
                    <a:pt x="23" y="139"/>
                  </a:cubicBezTo>
                  <a:cubicBezTo>
                    <a:pt x="161" y="139"/>
                    <a:pt x="161" y="139"/>
                    <a:pt x="161" y="139"/>
                  </a:cubicBezTo>
                  <a:cubicBezTo>
                    <a:pt x="166" y="139"/>
                    <a:pt x="170" y="135"/>
                    <a:pt x="170" y="130"/>
                  </a:cubicBezTo>
                  <a:cubicBezTo>
                    <a:pt x="170" y="23"/>
                    <a:pt x="170" y="23"/>
                    <a:pt x="170" y="23"/>
                  </a:cubicBezTo>
                  <a:cubicBezTo>
                    <a:pt x="170" y="21"/>
                    <a:pt x="169" y="19"/>
                    <a:pt x="167" y="17"/>
                  </a:cubicBezTo>
                  <a:cubicBezTo>
                    <a:pt x="167" y="17"/>
                    <a:pt x="167" y="17"/>
                    <a:pt x="167" y="17"/>
                  </a:cubicBezTo>
                  <a:cubicBezTo>
                    <a:pt x="166" y="15"/>
                    <a:pt x="163" y="14"/>
                    <a:pt x="161"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8" name="文本框 31"/>
          <p:cNvSpPr txBox="1"/>
          <p:nvPr/>
        </p:nvSpPr>
        <p:spPr>
          <a:xfrm>
            <a:off x="974068" y="3389333"/>
            <a:ext cx="1270458" cy="283494"/>
          </a:xfrm>
          <a:prstGeom prst="rect">
            <a:avLst/>
          </a:prstGeom>
          <a:noFill/>
        </p:spPr>
        <p:txBody>
          <a:bodyPr wrap="square" lIns="67391" tIns="33696" rIns="67391" bIns="33696" rtlCol="0">
            <a:spAutoFit/>
          </a:bodyPr>
          <a:lstStyle/>
          <a:p>
            <a:r>
              <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cxnSp>
        <p:nvCxnSpPr>
          <p:cNvPr id="19" name="直接连接符 18"/>
          <p:cNvCxnSpPr/>
          <p:nvPr/>
        </p:nvCxnSpPr>
        <p:spPr>
          <a:xfrm>
            <a:off x="1320860" y="3747141"/>
            <a:ext cx="39692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75642" y="3787602"/>
            <a:ext cx="1687360" cy="233045"/>
          </a:xfrm>
          <a:prstGeom prst="rect">
            <a:avLst/>
          </a:prstGeom>
        </p:spPr>
        <p:txBody>
          <a:bodyPr wrap="square" lIns="67391" tIns="33696" rIns="67391" bIns="33696">
            <a:spAutoFit/>
          </a:bodyPr>
          <a:lstStyle/>
          <a:p>
            <a:pPr algn="ct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rPr>
              <a:t>Please add content here</a:t>
            </a:r>
            <a:endParaRPr lang="en-US" altLang="zh-CN" sz="90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1" name="文本框 35"/>
          <p:cNvSpPr txBox="1"/>
          <p:nvPr/>
        </p:nvSpPr>
        <p:spPr>
          <a:xfrm>
            <a:off x="2983014" y="3389333"/>
            <a:ext cx="1270458" cy="498937"/>
          </a:xfrm>
          <a:prstGeom prst="rect">
            <a:avLst/>
          </a:prstGeom>
          <a:noFill/>
        </p:spPr>
        <p:txBody>
          <a:bodyPr wrap="square" lIns="67391" tIns="33696" rIns="67391" bIns="33696" rtlCol="0">
            <a:spAutoFit/>
          </a:bodyPr>
          <a:lstStyle/>
          <a:p>
            <a:r>
              <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a:p>
            <a:pPr algn="dist"/>
            <a:endParaRPr lang="zh-CN" altLang="en-US" sz="1400" dirty="0">
              <a:solidFill>
                <a:schemeClr val="accent2"/>
              </a:solidFill>
              <a:latin typeface="华文中宋" panose="02010600040101010101" pitchFamily="2" charset="-122"/>
              <a:ea typeface="华文中宋" panose="02010600040101010101" pitchFamily="2" charset="-122"/>
            </a:endParaRPr>
          </a:p>
        </p:txBody>
      </p:sp>
      <p:cxnSp>
        <p:nvCxnSpPr>
          <p:cNvPr id="22" name="直接连接符 21"/>
          <p:cNvCxnSpPr/>
          <p:nvPr/>
        </p:nvCxnSpPr>
        <p:spPr>
          <a:xfrm>
            <a:off x="3329805" y="3747141"/>
            <a:ext cx="39692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684588" y="3787602"/>
            <a:ext cx="1687360" cy="233045"/>
          </a:xfrm>
          <a:prstGeom prst="rect">
            <a:avLst/>
          </a:prstGeom>
        </p:spPr>
        <p:txBody>
          <a:bodyPr wrap="square" lIns="67391" tIns="33696" rIns="67391" bIns="33696">
            <a:spAutoFit/>
          </a:bodyPr>
          <a:lstStyle/>
          <a:p>
            <a:pPr algn="ct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sym typeface="+mn-ea"/>
              </a:rPr>
              <a:t>Please add content here</a:t>
            </a: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4" name="文本框 38"/>
          <p:cNvSpPr txBox="1"/>
          <p:nvPr/>
        </p:nvSpPr>
        <p:spPr>
          <a:xfrm>
            <a:off x="4938171" y="3389333"/>
            <a:ext cx="1270458" cy="283494"/>
          </a:xfrm>
          <a:prstGeom prst="rect">
            <a:avLst/>
          </a:prstGeom>
          <a:noFill/>
        </p:spPr>
        <p:txBody>
          <a:bodyPr wrap="square" lIns="67391" tIns="33696" rIns="67391" bIns="33696" rtlCol="0">
            <a:spAutoFit/>
          </a:bodyPr>
          <a:lstStyle/>
          <a:p>
            <a:r>
              <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cxnSp>
        <p:nvCxnSpPr>
          <p:cNvPr id="25" name="直接连接符 24"/>
          <p:cNvCxnSpPr/>
          <p:nvPr/>
        </p:nvCxnSpPr>
        <p:spPr>
          <a:xfrm>
            <a:off x="5284962" y="3747141"/>
            <a:ext cx="39692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639745" y="3787602"/>
            <a:ext cx="1687360" cy="233045"/>
          </a:xfrm>
          <a:prstGeom prst="rect">
            <a:avLst/>
          </a:prstGeom>
        </p:spPr>
        <p:txBody>
          <a:bodyPr wrap="square" lIns="67391" tIns="33696" rIns="67391" bIns="33696">
            <a:spAutoFit/>
          </a:bodyPr>
          <a:lstStyle/>
          <a:p>
            <a:pPr algn="ct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sym typeface="+mn-ea"/>
              </a:rPr>
              <a:t>Please add content here</a:t>
            </a: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7" name="文本框 41"/>
          <p:cNvSpPr txBox="1"/>
          <p:nvPr/>
        </p:nvSpPr>
        <p:spPr>
          <a:xfrm>
            <a:off x="6902410" y="3389333"/>
            <a:ext cx="1270458" cy="283494"/>
          </a:xfrm>
          <a:prstGeom prst="rect">
            <a:avLst/>
          </a:prstGeom>
          <a:noFill/>
        </p:spPr>
        <p:txBody>
          <a:bodyPr wrap="square" lIns="67391" tIns="33696" rIns="67391" bIns="33696" rtlCol="0">
            <a:spAutoFit/>
          </a:bodyPr>
          <a:lstStyle/>
          <a:p>
            <a:r>
              <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4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cxnSp>
        <p:nvCxnSpPr>
          <p:cNvPr id="28" name="直接连接符 27"/>
          <p:cNvCxnSpPr/>
          <p:nvPr/>
        </p:nvCxnSpPr>
        <p:spPr>
          <a:xfrm>
            <a:off x="7249201" y="3747141"/>
            <a:ext cx="39692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603984" y="3787602"/>
            <a:ext cx="1687360" cy="233045"/>
          </a:xfrm>
          <a:prstGeom prst="rect">
            <a:avLst/>
          </a:prstGeom>
        </p:spPr>
        <p:txBody>
          <a:bodyPr wrap="square" lIns="67391" tIns="33696" rIns="67391" bIns="33696">
            <a:spAutoFit/>
          </a:bodyPr>
          <a:lstStyle/>
          <a:p>
            <a:pPr algn="ct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sym typeface="+mn-ea"/>
              </a:rPr>
              <a:t>Please add content here</a:t>
            </a: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0" name="文本框 29"/>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14206">
        <p14:switch dir="r"/>
      </p:transition>
    </mc:Choice>
    <mc:Fallback>
      <p:transition spd="slow" advTm="142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42"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42"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par>
                          <p:cTn id="94" fill="hold">
                            <p:stCondLst>
                              <p:cond delay="13000"/>
                            </p:stCondLst>
                            <p:childTnLst>
                              <p:par>
                                <p:cTn id="95" presetID="42"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P spid="24"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26"/>
          <p:cNvSpPr/>
          <p:nvPr/>
        </p:nvSpPr>
        <p:spPr>
          <a:xfrm>
            <a:off x="5086660" y="2730631"/>
            <a:ext cx="954044" cy="94974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tx1">
              <a:lumMod val="75000"/>
              <a:lumOff val="25000"/>
            </a:schemeClr>
          </a:solidFill>
          <a:ln w="12700">
            <a:miter lim="400000"/>
          </a:ln>
        </p:spPr>
        <p:txBody>
          <a:bodyPr lIns="28080" tIns="28080" rIns="28080" bIns="28080" anchor="ctr"/>
          <a:lstStyle/>
          <a:p>
            <a:pPr algn="ctr">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 name="Shape 727"/>
          <p:cNvSpPr/>
          <p:nvPr/>
        </p:nvSpPr>
        <p:spPr>
          <a:xfrm>
            <a:off x="4412161" y="1584078"/>
            <a:ext cx="1224106" cy="121854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chemeClr val="tx1">
              <a:lumMod val="75000"/>
              <a:lumOff val="25000"/>
            </a:schemeClr>
          </a:solidFill>
          <a:ln w="12700">
            <a:miter lim="400000"/>
          </a:ln>
        </p:spPr>
        <p:txBody>
          <a:bodyPr lIns="28080" tIns="28080" rIns="28080" bIns="28080" anchor="ctr"/>
          <a:lstStyle/>
          <a:p>
            <a:pPr algn="ctr">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 name="Shape 728"/>
          <p:cNvSpPr/>
          <p:nvPr/>
        </p:nvSpPr>
        <p:spPr>
          <a:xfrm>
            <a:off x="3559573" y="2776914"/>
            <a:ext cx="1530081" cy="1523173"/>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chemeClr val="tx1">
              <a:lumMod val="75000"/>
              <a:lumOff val="25000"/>
            </a:schemeClr>
          </a:solidFill>
          <a:ln w="12700">
            <a:miter lim="400000"/>
          </a:ln>
        </p:spPr>
        <p:txBody>
          <a:bodyPr lIns="28080" tIns="28080" rIns="28080" bIns="28080" anchor="ctr"/>
          <a:lstStyle/>
          <a:p>
            <a:pPr algn="ctr">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5" name="Shape 726"/>
          <p:cNvSpPr/>
          <p:nvPr/>
        </p:nvSpPr>
        <p:spPr>
          <a:xfrm>
            <a:off x="3038759" y="1797296"/>
            <a:ext cx="1113728" cy="1108713"/>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tx1">
              <a:lumMod val="75000"/>
              <a:lumOff val="25000"/>
            </a:schemeClr>
          </a:solidFill>
          <a:ln w="12700">
            <a:miter lim="400000"/>
          </a:ln>
        </p:spPr>
        <p:txBody>
          <a:bodyPr lIns="28080" tIns="28080" rIns="28080" bIns="28080" anchor="ctr"/>
          <a:lstStyle/>
          <a:p>
            <a:pPr algn="ctr">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Text Placeholder 10"/>
          <p:cNvSpPr txBox="1"/>
          <p:nvPr/>
        </p:nvSpPr>
        <p:spPr>
          <a:xfrm>
            <a:off x="1039577" y="1763132"/>
            <a:ext cx="2020865" cy="346604"/>
          </a:xfrm>
          <a:prstGeom prst="rect">
            <a:avLst/>
          </a:prstGeom>
        </p:spPr>
        <p:txBody>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dirty="0"/>
              <a:t>单击编辑标题</a:t>
            </a:r>
            <a:endParaRPr lang="en-AU" dirty="0"/>
          </a:p>
        </p:txBody>
      </p:sp>
      <p:sp>
        <p:nvSpPr>
          <p:cNvPr id="7" name="Text Placeholder 11"/>
          <p:cNvSpPr txBox="1"/>
          <p:nvPr/>
        </p:nvSpPr>
        <p:spPr>
          <a:xfrm>
            <a:off x="1039578" y="2120937"/>
            <a:ext cx="1738774" cy="524589"/>
          </a:xfrm>
          <a:prstGeom prst="rect">
            <a:avLst/>
          </a:prstGeom>
        </p:spPr>
        <p:txBody>
          <a:bodyPr>
            <a:noAutofit/>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sz="1200">
                <a:latin typeface="微软雅黑" panose="020B0503020204020204" pitchFamily="34" charset="-122"/>
              </a:rPr>
              <a:t>单击此处可编辑内容单击此处可编辑内容单击此处可编辑内容</a:t>
            </a:r>
            <a:endParaRPr lang="en-AU" sz="1200" dirty="0">
              <a:latin typeface="微软雅黑" panose="020B0503020204020204" pitchFamily="34" charset="-122"/>
            </a:endParaRPr>
          </a:p>
        </p:txBody>
      </p:sp>
      <p:sp>
        <p:nvSpPr>
          <p:cNvPr id="8" name="Text Placeholder 10"/>
          <p:cNvSpPr txBox="1"/>
          <p:nvPr/>
        </p:nvSpPr>
        <p:spPr>
          <a:xfrm>
            <a:off x="6293966" y="1763132"/>
            <a:ext cx="2094920" cy="346604"/>
          </a:xfrm>
          <a:prstGeom prst="rect">
            <a:avLst/>
          </a:prstGeom>
        </p:spPr>
        <p:txBody>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dirty="0"/>
              <a:t>单击编辑标题</a:t>
            </a:r>
            <a:endParaRPr lang="en-AU" altLang="zh-CN" dirty="0"/>
          </a:p>
        </p:txBody>
      </p:sp>
      <p:sp>
        <p:nvSpPr>
          <p:cNvPr id="9" name="Text Placeholder 11"/>
          <p:cNvSpPr txBox="1"/>
          <p:nvPr/>
        </p:nvSpPr>
        <p:spPr>
          <a:xfrm>
            <a:off x="6293967" y="2120937"/>
            <a:ext cx="1738774" cy="524589"/>
          </a:xfrm>
          <a:prstGeom prst="rect">
            <a:avLst/>
          </a:prstGeom>
        </p:spPr>
        <p:txBody>
          <a:bodyPr>
            <a:noAutofit/>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sz="1200">
                <a:latin typeface="微软雅黑" panose="020B0503020204020204" pitchFamily="34" charset="-122"/>
              </a:rPr>
              <a:t>单击此处可编辑内容单击此处可编辑内容单击此处可编辑内容</a:t>
            </a:r>
            <a:endParaRPr lang="en-AU" sz="1200" dirty="0">
              <a:latin typeface="微软雅黑" panose="020B0503020204020204" pitchFamily="34" charset="-122"/>
            </a:endParaRPr>
          </a:p>
        </p:txBody>
      </p:sp>
      <p:sp>
        <p:nvSpPr>
          <p:cNvPr id="10" name="Text Placeholder 10"/>
          <p:cNvSpPr txBox="1"/>
          <p:nvPr/>
        </p:nvSpPr>
        <p:spPr>
          <a:xfrm>
            <a:off x="1039577" y="3189928"/>
            <a:ext cx="2092871" cy="346604"/>
          </a:xfrm>
          <a:prstGeom prst="rect">
            <a:avLst/>
          </a:prstGeom>
        </p:spPr>
        <p:txBody>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dirty="0"/>
              <a:t>单击编辑标题</a:t>
            </a:r>
            <a:endParaRPr lang="en-AU" altLang="zh-CN" dirty="0"/>
          </a:p>
        </p:txBody>
      </p:sp>
      <p:sp>
        <p:nvSpPr>
          <p:cNvPr id="11" name="Text Placeholder 11"/>
          <p:cNvSpPr txBox="1"/>
          <p:nvPr/>
        </p:nvSpPr>
        <p:spPr>
          <a:xfrm>
            <a:off x="1039577" y="3547733"/>
            <a:ext cx="1738774" cy="524589"/>
          </a:xfrm>
          <a:prstGeom prst="rect">
            <a:avLst/>
          </a:prstGeom>
        </p:spPr>
        <p:txBody>
          <a:bodyPr>
            <a:noAutofit/>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sz="1200">
                <a:latin typeface="微软雅黑" panose="020B0503020204020204" pitchFamily="34" charset="-122"/>
              </a:rPr>
              <a:t>单击此处可编辑内容单击此处可编辑内容单击此处可编辑内容</a:t>
            </a:r>
            <a:endParaRPr lang="en-AU" sz="1200" dirty="0">
              <a:latin typeface="微软雅黑" panose="020B0503020204020204" pitchFamily="34" charset="-122"/>
            </a:endParaRPr>
          </a:p>
        </p:txBody>
      </p:sp>
      <p:sp>
        <p:nvSpPr>
          <p:cNvPr id="12" name="Text Placeholder 10"/>
          <p:cNvSpPr txBox="1"/>
          <p:nvPr/>
        </p:nvSpPr>
        <p:spPr>
          <a:xfrm>
            <a:off x="6293966" y="3189928"/>
            <a:ext cx="2310938" cy="346604"/>
          </a:xfrm>
          <a:prstGeom prst="rect">
            <a:avLst/>
          </a:prstGeom>
        </p:spPr>
        <p:txBody>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dirty="0"/>
              <a:t>单击编辑标题</a:t>
            </a:r>
            <a:endParaRPr lang="en-AU" altLang="zh-CN" dirty="0"/>
          </a:p>
        </p:txBody>
      </p:sp>
      <p:sp>
        <p:nvSpPr>
          <p:cNvPr id="13" name="Text Placeholder 11"/>
          <p:cNvSpPr txBox="1"/>
          <p:nvPr/>
        </p:nvSpPr>
        <p:spPr>
          <a:xfrm>
            <a:off x="6293967" y="3547733"/>
            <a:ext cx="1738774" cy="524589"/>
          </a:xfrm>
          <a:prstGeom prst="rect">
            <a:avLst/>
          </a:prstGeom>
        </p:spPr>
        <p:txBody>
          <a:bodyPr>
            <a:noAutofit/>
          </a:bodyPr>
          <a:lst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a:lstStyle>
          <a:p>
            <a:pPr algn="ctr"/>
            <a:r>
              <a:rPr lang="zh-CN" altLang="en-US" sz="1200">
                <a:latin typeface="微软雅黑" panose="020B0503020204020204" pitchFamily="34" charset="-122"/>
              </a:rPr>
              <a:t>单击此处可编辑内容单击此处可编辑内容单击此处可编辑内容</a:t>
            </a:r>
            <a:endParaRPr lang="en-AU" sz="1200" dirty="0">
              <a:latin typeface="微软雅黑" panose="020B0503020204020204" pitchFamily="34" charset="-122"/>
            </a:endParaRPr>
          </a:p>
        </p:txBody>
      </p:sp>
      <p:sp>
        <p:nvSpPr>
          <p:cNvPr id="14" name="文本框 13"/>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18803">
        <p14:shred/>
      </p:transition>
    </mc:Choice>
    <mc:Fallback>
      <p:transition spd="slow" advTm="188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2000"/>
                            </p:stCondLst>
                            <p:childTnLst>
                              <p:par>
                                <p:cTn id="33" presetID="8" presetClass="emph" presetSubtype="0" fill="hold" grpId="1" nodeType="afterEffect">
                                  <p:stCondLst>
                                    <p:cond delay="0"/>
                                  </p:stCondLst>
                                  <p:childTnLst>
                                    <p:animRot by="21600000">
                                      <p:cBhvr>
                                        <p:cTn id="34" dur="2000" fill="hold"/>
                                        <p:tgtEl>
                                          <p:spTgt spid="5"/>
                                        </p:tgtEl>
                                        <p:attrNameLst>
                                          <p:attrName>r</p:attrName>
                                        </p:attrNameLst>
                                      </p:cBhvr>
                                    </p:animRo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par>
                          <p:cTn id="43" fill="hold">
                            <p:stCondLst>
                              <p:cond delay="5000"/>
                            </p:stCondLst>
                            <p:childTnLst>
                              <p:par>
                                <p:cTn id="44" presetID="8" presetClass="emph" presetSubtype="0" fill="hold" grpId="1" nodeType="afterEffect">
                                  <p:stCondLst>
                                    <p:cond delay="0"/>
                                  </p:stCondLst>
                                  <p:childTnLst>
                                    <p:animRot by="21600000">
                                      <p:cBhvr>
                                        <p:cTn id="45" dur="2000" fill="hold"/>
                                        <p:tgtEl>
                                          <p:spTgt spid="3"/>
                                        </p:tgtEl>
                                        <p:attrNameLst>
                                          <p:attrName>r</p:attrName>
                                        </p:attrNameLst>
                                      </p:cBhvr>
                                    </p:animRo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childTnLst>
                          </p:cTn>
                        </p:par>
                        <p:par>
                          <p:cTn id="50" fill="hold">
                            <p:stCondLst>
                              <p:cond delay="7500"/>
                            </p:stCondLst>
                            <p:childTnLst>
                              <p:par>
                                <p:cTn id="51" presetID="22" presetClass="entr" presetSubtype="4" fill="hold" grpId="0" nodeType="after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wipe(down)">
                                      <p:cBhvr>
                                        <p:cTn id="53" dur="500"/>
                                        <p:tgtEl>
                                          <p:spTgt spid="9">
                                            <p:txEl>
                                              <p:pRg st="0" end="0"/>
                                            </p:txEl>
                                          </p:spTgt>
                                        </p:tgtEl>
                                      </p:cBhvr>
                                    </p:animEffect>
                                  </p:childTnLst>
                                </p:cTn>
                              </p:par>
                            </p:childTnLst>
                          </p:cTn>
                        </p:par>
                        <p:par>
                          <p:cTn id="54" fill="hold">
                            <p:stCondLst>
                              <p:cond delay="8000"/>
                            </p:stCondLst>
                            <p:childTnLst>
                              <p:par>
                                <p:cTn id="55" presetID="8" presetClass="emph" presetSubtype="0" fill="hold" grpId="1" nodeType="afterEffect">
                                  <p:stCondLst>
                                    <p:cond delay="0"/>
                                  </p:stCondLst>
                                  <p:childTnLst>
                                    <p:animRot by="21600000">
                                      <p:cBhvr>
                                        <p:cTn id="56" dur="2000" fill="hold"/>
                                        <p:tgtEl>
                                          <p:spTgt spid="4"/>
                                        </p:tgtEl>
                                        <p:attrNameLst>
                                          <p:attrName>r</p:attrName>
                                        </p:attrNameLst>
                                      </p:cBhvr>
                                    </p:animRot>
                                  </p:childTnLst>
                                </p:cTn>
                              </p:par>
                            </p:childTnLst>
                          </p:cTn>
                        </p:par>
                        <p:par>
                          <p:cTn id="57" fill="hold">
                            <p:stCondLst>
                              <p:cond delay="10000"/>
                            </p:stCondLst>
                            <p:childTnLst>
                              <p:par>
                                <p:cTn id="58" presetID="10" presetClass="entr" presetSubtype="0" fill="hold" grpId="0" nodeType="after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Effect transition="in" filter="fade">
                                      <p:cBhvr>
                                        <p:cTn id="60" dur="500"/>
                                        <p:tgtEl>
                                          <p:spTgt spid="10">
                                            <p:txEl>
                                              <p:pRg st="0" end="0"/>
                                            </p:txEl>
                                          </p:spTgt>
                                        </p:tgtEl>
                                      </p:cBhvr>
                                    </p:animEffect>
                                  </p:childTnLst>
                                </p:cTn>
                              </p:par>
                            </p:childTnLst>
                          </p:cTn>
                        </p:par>
                        <p:par>
                          <p:cTn id="61" fill="hold">
                            <p:stCondLst>
                              <p:cond delay="10500"/>
                            </p:stCondLst>
                            <p:childTnLst>
                              <p:par>
                                <p:cTn id="62" presetID="22" presetClass="entr" presetSubtype="4" fill="hold" grpId="0" nodeType="after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wipe(down)">
                                      <p:cBhvr>
                                        <p:cTn id="64" dur="500"/>
                                        <p:tgtEl>
                                          <p:spTgt spid="11">
                                            <p:txEl>
                                              <p:pRg st="0" end="0"/>
                                            </p:txEl>
                                          </p:spTgt>
                                        </p:tgtEl>
                                      </p:cBhvr>
                                    </p:animEffect>
                                  </p:childTnLst>
                                </p:cTn>
                              </p:par>
                            </p:childTnLst>
                          </p:cTn>
                        </p:par>
                        <p:par>
                          <p:cTn id="65" fill="hold">
                            <p:stCondLst>
                              <p:cond delay="11000"/>
                            </p:stCondLst>
                            <p:childTnLst>
                              <p:par>
                                <p:cTn id="66" presetID="8" presetClass="emph" presetSubtype="0" fill="hold" grpId="1" nodeType="afterEffect">
                                  <p:stCondLst>
                                    <p:cond delay="0"/>
                                  </p:stCondLst>
                                  <p:childTnLst>
                                    <p:animRot by="21600000">
                                      <p:cBhvr>
                                        <p:cTn id="67" dur="2000" fill="hold"/>
                                        <p:tgtEl>
                                          <p:spTgt spid="2"/>
                                        </p:tgtEl>
                                        <p:attrNameLst>
                                          <p:attrName>r</p:attrName>
                                        </p:attrNameLst>
                                      </p:cBhvr>
                                    </p:animRot>
                                  </p:childTnLst>
                                </p:cTn>
                              </p:par>
                            </p:childTnLst>
                          </p:cTn>
                        </p:par>
                        <p:par>
                          <p:cTn id="68" fill="hold">
                            <p:stCondLst>
                              <p:cond delay="13000"/>
                            </p:stCondLst>
                            <p:childTnLst>
                              <p:par>
                                <p:cTn id="69" presetID="10" presetClass="entr" presetSubtype="0" fill="hold" grpId="0" nodeType="after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fade">
                                      <p:cBhvr>
                                        <p:cTn id="71" dur="500"/>
                                        <p:tgtEl>
                                          <p:spTgt spid="12">
                                            <p:txEl>
                                              <p:pRg st="0" end="0"/>
                                            </p:txEl>
                                          </p:spTgt>
                                        </p:tgtEl>
                                      </p:cBhvr>
                                    </p:animEffect>
                                  </p:childTnLst>
                                </p:cTn>
                              </p:par>
                            </p:childTnLst>
                          </p:cTn>
                        </p:par>
                        <p:par>
                          <p:cTn id="72" fill="hold">
                            <p:stCondLst>
                              <p:cond delay="13500"/>
                            </p:stCondLst>
                            <p:childTnLst>
                              <p:par>
                                <p:cTn id="73" presetID="22" presetClass="entr" presetSubtype="4" fill="hold" grpId="0" nodeType="after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Effect transition="in" filter="wipe(down)">
                                      <p:cBhvr>
                                        <p:cTn id="7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build="p"/>
      <p:bldP spid="7" grpId="0" build="p"/>
      <p:bldP spid="8" grpId="0" build="p"/>
      <p:bldP spid="9" grpId="0" build="p"/>
      <p:bldP spid="10" grpId="0" build="p"/>
      <p:bldP spid="11" grpId="0" build="p"/>
      <p:bldP spid="12"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3924514" y="1872102"/>
            <a:ext cx="460604" cy="1891284"/>
            <a:chOff x="5412" y="2834"/>
            <a:chExt cx="1012" cy="4160"/>
          </a:xfrm>
        </p:grpSpPr>
        <p:sp>
          <p:nvSpPr>
            <p:cNvPr id="3" name="AutoShape 28"/>
            <p:cNvSpPr>
              <a:spLocks noChangeArrowheads="1"/>
            </p:cNvSpPr>
            <p:nvPr/>
          </p:nvSpPr>
          <p:spPr bwMode="auto">
            <a:xfrm>
              <a:off x="5412" y="2834"/>
              <a:ext cx="1013" cy="4160"/>
            </a:xfrm>
            <a:custGeom>
              <a:avLst/>
              <a:gdLst>
                <a:gd name="T0" fmla="*/ 10270 w 21346"/>
                <a:gd name="T1" fmla="*/ 0 h 21600"/>
                <a:gd name="T2" fmla="*/ 14175 w 21346"/>
                <a:gd name="T3" fmla="*/ 845 h 21600"/>
                <a:gd name="T4" fmla="*/ 14785 w 21346"/>
                <a:gd name="T5" fmla="*/ 1478 h 21600"/>
                <a:gd name="T6" fmla="*/ 15395 w 21346"/>
                <a:gd name="T7" fmla="*/ 2323 h 21600"/>
                <a:gd name="T8" fmla="*/ 16494 w 21346"/>
                <a:gd name="T9" fmla="*/ 3168 h 21600"/>
                <a:gd name="T10" fmla="*/ 17104 w 21346"/>
                <a:gd name="T11" fmla="*/ 3590 h 21600"/>
                <a:gd name="T12" fmla="*/ 20277 w 21346"/>
                <a:gd name="T13" fmla="*/ 4042 h 21600"/>
                <a:gd name="T14" fmla="*/ 21253 w 21346"/>
                <a:gd name="T15" fmla="*/ 5641 h 21600"/>
                <a:gd name="T16" fmla="*/ 20643 w 21346"/>
                <a:gd name="T17" fmla="*/ 7059 h 21600"/>
                <a:gd name="T18" fmla="*/ 18446 w 21346"/>
                <a:gd name="T19" fmla="*/ 7451 h 21600"/>
                <a:gd name="T20" fmla="*/ 19056 w 21346"/>
                <a:gd name="T21" fmla="*/ 8839 h 21600"/>
                <a:gd name="T22" fmla="*/ 19789 w 21346"/>
                <a:gd name="T23" fmla="*/ 9865 h 21600"/>
                <a:gd name="T24" fmla="*/ 18690 w 21346"/>
                <a:gd name="T25" fmla="*/ 9925 h 21600"/>
                <a:gd name="T26" fmla="*/ 18202 w 21346"/>
                <a:gd name="T27" fmla="*/ 11313 h 21600"/>
                <a:gd name="T28" fmla="*/ 16494 w 21346"/>
                <a:gd name="T29" fmla="*/ 13606 h 21600"/>
                <a:gd name="T30" fmla="*/ 15883 w 21346"/>
                <a:gd name="T31" fmla="*/ 13877 h 21600"/>
                <a:gd name="T32" fmla="*/ 15029 w 21346"/>
                <a:gd name="T33" fmla="*/ 13877 h 21600"/>
                <a:gd name="T34" fmla="*/ 14907 w 21346"/>
                <a:gd name="T35" fmla="*/ 14571 h 21600"/>
                <a:gd name="T36" fmla="*/ 14297 w 21346"/>
                <a:gd name="T37" fmla="*/ 15989 h 21600"/>
                <a:gd name="T38" fmla="*/ 11856 w 21346"/>
                <a:gd name="T39" fmla="*/ 18221 h 21600"/>
                <a:gd name="T40" fmla="*/ 13565 w 21346"/>
                <a:gd name="T41" fmla="*/ 19518 h 21600"/>
                <a:gd name="T42" fmla="*/ 15029 w 21346"/>
                <a:gd name="T43" fmla="*/ 20333 h 21600"/>
                <a:gd name="T44" fmla="*/ 12711 w 21346"/>
                <a:gd name="T45" fmla="*/ 20393 h 21600"/>
                <a:gd name="T46" fmla="*/ 11734 w 21346"/>
                <a:gd name="T47" fmla="*/ 20182 h 21600"/>
                <a:gd name="T48" fmla="*/ 11978 w 21346"/>
                <a:gd name="T49" fmla="*/ 20604 h 21600"/>
                <a:gd name="T50" fmla="*/ 10758 w 21346"/>
                <a:gd name="T51" fmla="*/ 21600 h 21600"/>
                <a:gd name="T52" fmla="*/ 10270 w 21346"/>
                <a:gd name="T53" fmla="*/ 21600 h 21600"/>
                <a:gd name="T54" fmla="*/ 10270 w 21346"/>
                <a:gd name="T55" fmla="*/ 15174 h 21600"/>
                <a:gd name="T56" fmla="*/ 10514 w 21346"/>
                <a:gd name="T57" fmla="*/ 14812 h 21600"/>
                <a:gd name="T58" fmla="*/ 10514 w 21346"/>
                <a:gd name="T59" fmla="*/ 13847 h 21600"/>
                <a:gd name="T60" fmla="*/ 10270 w 21346"/>
                <a:gd name="T61" fmla="*/ 14209 h 21600"/>
                <a:gd name="T62" fmla="*/ 10270 w 21346"/>
                <a:gd name="T63" fmla="*/ 0 h 21600"/>
                <a:gd name="T64" fmla="*/ 10148 w 21346"/>
                <a:gd name="T65" fmla="*/ 0 h 21600"/>
                <a:gd name="T66" fmla="*/ 10270 w 21346"/>
                <a:gd name="T67" fmla="*/ 0 h 21600"/>
                <a:gd name="T68" fmla="*/ 10270 w 21346"/>
                <a:gd name="T69" fmla="*/ 14209 h 21600"/>
                <a:gd name="T70" fmla="*/ 9904 w 21346"/>
                <a:gd name="T71" fmla="*/ 14601 h 21600"/>
                <a:gd name="T72" fmla="*/ 10026 w 21346"/>
                <a:gd name="T73" fmla="*/ 15054 h 21600"/>
                <a:gd name="T74" fmla="*/ 10148 w 21346"/>
                <a:gd name="T75" fmla="*/ 15385 h 21600"/>
                <a:gd name="T76" fmla="*/ 10270 w 21346"/>
                <a:gd name="T77" fmla="*/ 15174 h 21600"/>
                <a:gd name="T78" fmla="*/ 10270 w 21346"/>
                <a:gd name="T79" fmla="*/ 21600 h 21600"/>
                <a:gd name="T80" fmla="*/ 8439 w 21346"/>
                <a:gd name="T81" fmla="*/ 20725 h 21600"/>
                <a:gd name="T82" fmla="*/ 8439 w 21346"/>
                <a:gd name="T83" fmla="*/ 19820 h 21600"/>
                <a:gd name="T84" fmla="*/ 7707 w 21346"/>
                <a:gd name="T85" fmla="*/ 18825 h 21600"/>
                <a:gd name="T86" fmla="*/ 4900 w 21346"/>
                <a:gd name="T87" fmla="*/ 15808 h 21600"/>
                <a:gd name="T88" fmla="*/ 5022 w 21346"/>
                <a:gd name="T89" fmla="*/ 14480 h 21600"/>
                <a:gd name="T90" fmla="*/ 4778 w 21346"/>
                <a:gd name="T91" fmla="*/ 13817 h 21600"/>
                <a:gd name="T92" fmla="*/ 3192 w 21346"/>
                <a:gd name="T93" fmla="*/ 13485 h 21600"/>
                <a:gd name="T94" fmla="*/ 2704 w 21346"/>
                <a:gd name="T95" fmla="*/ 11072 h 21600"/>
                <a:gd name="T96" fmla="*/ 2948 w 21346"/>
                <a:gd name="T97" fmla="*/ 9774 h 21600"/>
                <a:gd name="T98" fmla="*/ 995 w 21346"/>
                <a:gd name="T99" fmla="*/ 9714 h 21600"/>
                <a:gd name="T100" fmla="*/ 2582 w 21346"/>
                <a:gd name="T101" fmla="*/ 8598 h 21600"/>
                <a:gd name="T102" fmla="*/ 2826 w 21346"/>
                <a:gd name="T103" fmla="*/ 7753 h 21600"/>
                <a:gd name="T104" fmla="*/ 141 w 21346"/>
                <a:gd name="T105" fmla="*/ 7180 h 21600"/>
                <a:gd name="T106" fmla="*/ 141 w 21346"/>
                <a:gd name="T107" fmla="*/ 5551 h 21600"/>
                <a:gd name="T108" fmla="*/ 629 w 21346"/>
                <a:gd name="T109" fmla="*/ 4857 h 21600"/>
                <a:gd name="T110" fmla="*/ 2582 w 21346"/>
                <a:gd name="T111" fmla="*/ 3650 h 21600"/>
                <a:gd name="T112" fmla="*/ 4534 w 21346"/>
                <a:gd name="T113" fmla="*/ 3439 h 21600"/>
                <a:gd name="T114" fmla="*/ 4778 w 21346"/>
                <a:gd name="T115" fmla="*/ 2987 h 21600"/>
                <a:gd name="T116" fmla="*/ 5999 w 21346"/>
                <a:gd name="T117" fmla="*/ 2383 h 21600"/>
                <a:gd name="T118" fmla="*/ 6121 w 21346"/>
                <a:gd name="T119" fmla="*/ 1508 h 21600"/>
                <a:gd name="T120" fmla="*/ 10148 w 21346"/>
                <a:gd name="T121" fmla="*/ 0 h 21600"/>
                <a:gd name="T122" fmla="*/ 10148 w 21346"/>
                <a:gd name="T1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46" h="21600">
                  <a:moveTo>
                    <a:pt x="10270" y="0"/>
                  </a:moveTo>
                  <a:cubicBezTo>
                    <a:pt x="12100" y="0"/>
                    <a:pt x="13809" y="422"/>
                    <a:pt x="14175" y="845"/>
                  </a:cubicBezTo>
                  <a:cubicBezTo>
                    <a:pt x="14541" y="1267"/>
                    <a:pt x="14785" y="1237"/>
                    <a:pt x="14785" y="1478"/>
                  </a:cubicBezTo>
                  <a:cubicBezTo>
                    <a:pt x="14785" y="1689"/>
                    <a:pt x="15151" y="1961"/>
                    <a:pt x="15395" y="2323"/>
                  </a:cubicBezTo>
                  <a:cubicBezTo>
                    <a:pt x="15639" y="2685"/>
                    <a:pt x="15761" y="2926"/>
                    <a:pt x="16494" y="3168"/>
                  </a:cubicBezTo>
                  <a:cubicBezTo>
                    <a:pt x="17226" y="3379"/>
                    <a:pt x="17104" y="3590"/>
                    <a:pt x="17104" y="3590"/>
                  </a:cubicBezTo>
                  <a:cubicBezTo>
                    <a:pt x="17104" y="3590"/>
                    <a:pt x="19544" y="3620"/>
                    <a:pt x="20277" y="4042"/>
                  </a:cubicBezTo>
                  <a:cubicBezTo>
                    <a:pt x="20887" y="4465"/>
                    <a:pt x="21009" y="5189"/>
                    <a:pt x="21253" y="5641"/>
                  </a:cubicBezTo>
                  <a:cubicBezTo>
                    <a:pt x="21497" y="6124"/>
                    <a:pt x="21253" y="6697"/>
                    <a:pt x="20643" y="7059"/>
                  </a:cubicBezTo>
                  <a:cubicBezTo>
                    <a:pt x="19911" y="7421"/>
                    <a:pt x="18446" y="7451"/>
                    <a:pt x="18446" y="7451"/>
                  </a:cubicBezTo>
                  <a:cubicBezTo>
                    <a:pt x="18446" y="7451"/>
                    <a:pt x="18202" y="8206"/>
                    <a:pt x="19056" y="8839"/>
                  </a:cubicBezTo>
                  <a:cubicBezTo>
                    <a:pt x="19911" y="9503"/>
                    <a:pt x="20521" y="9835"/>
                    <a:pt x="19789" y="9865"/>
                  </a:cubicBezTo>
                  <a:cubicBezTo>
                    <a:pt x="19056" y="9895"/>
                    <a:pt x="18690" y="9925"/>
                    <a:pt x="18690" y="9925"/>
                  </a:cubicBezTo>
                  <a:cubicBezTo>
                    <a:pt x="18690" y="9925"/>
                    <a:pt x="18690" y="10770"/>
                    <a:pt x="18202" y="11313"/>
                  </a:cubicBezTo>
                  <a:cubicBezTo>
                    <a:pt x="17714" y="11856"/>
                    <a:pt x="16494" y="13244"/>
                    <a:pt x="16494" y="13606"/>
                  </a:cubicBezTo>
                  <a:cubicBezTo>
                    <a:pt x="16494" y="13937"/>
                    <a:pt x="16494" y="13877"/>
                    <a:pt x="15883" y="13877"/>
                  </a:cubicBezTo>
                  <a:cubicBezTo>
                    <a:pt x="15395" y="13877"/>
                    <a:pt x="15029" y="13877"/>
                    <a:pt x="15029" y="13877"/>
                  </a:cubicBezTo>
                  <a:cubicBezTo>
                    <a:pt x="15029" y="13877"/>
                    <a:pt x="15151" y="14420"/>
                    <a:pt x="14907" y="14571"/>
                  </a:cubicBezTo>
                  <a:cubicBezTo>
                    <a:pt x="14663" y="14692"/>
                    <a:pt x="15029" y="15325"/>
                    <a:pt x="14297" y="15989"/>
                  </a:cubicBezTo>
                  <a:cubicBezTo>
                    <a:pt x="13443" y="16653"/>
                    <a:pt x="11856" y="17739"/>
                    <a:pt x="11856" y="18221"/>
                  </a:cubicBezTo>
                  <a:cubicBezTo>
                    <a:pt x="11856" y="18704"/>
                    <a:pt x="12589" y="19277"/>
                    <a:pt x="13565" y="19518"/>
                  </a:cubicBezTo>
                  <a:cubicBezTo>
                    <a:pt x="14419" y="19730"/>
                    <a:pt x="15639" y="20212"/>
                    <a:pt x="15029" y="20333"/>
                  </a:cubicBezTo>
                  <a:cubicBezTo>
                    <a:pt x="14297" y="20454"/>
                    <a:pt x="13443" y="20423"/>
                    <a:pt x="12711" y="20393"/>
                  </a:cubicBezTo>
                  <a:cubicBezTo>
                    <a:pt x="12100" y="20333"/>
                    <a:pt x="11734" y="20182"/>
                    <a:pt x="11734" y="20182"/>
                  </a:cubicBezTo>
                  <a:cubicBezTo>
                    <a:pt x="11734" y="20182"/>
                    <a:pt x="11734" y="20423"/>
                    <a:pt x="11978" y="20604"/>
                  </a:cubicBezTo>
                  <a:cubicBezTo>
                    <a:pt x="12344" y="20816"/>
                    <a:pt x="11978" y="21600"/>
                    <a:pt x="10758" y="21600"/>
                  </a:cubicBezTo>
                  <a:cubicBezTo>
                    <a:pt x="10514" y="21600"/>
                    <a:pt x="10392" y="21600"/>
                    <a:pt x="10270" y="21600"/>
                  </a:cubicBezTo>
                  <a:cubicBezTo>
                    <a:pt x="10270" y="15174"/>
                    <a:pt x="10270" y="15174"/>
                    <a:pt x="10270" y="15174"/>
                  </a:cubicBezTo>
                  <a:cubicBezTo>
                    <a:pt x="10270" y="15054"/>
                    <a:pt x="10392" y="14903"/>
                    <a:pt x="10514" y="14812"/>
                  </a:cubicBezTo>
                  <a:cubicBezTo>
                    <a:pt x="10758" y="14661"/>
                    <a:pt x="10514" y="14330"/>
                    <a:pt x="10514" y="13847"/>
                  </a:cubicBezTo>
                  <a:cubicBezTo>
                    <a:pt x="10514" y="13847"/>
                    <a:pt x="10392" y="14028"/>
                    <a:pt x="10270" y="14209"/>
                  </a:cubicBezTo>
                  <a:lnTo>
                    <a:pt x="10270" y="0"/>
                  </a:lnTo>
                  <a:close/>
                  <a:moveTo>
                    <a:pt x="10148" y="0"/>
                  </a:moveTo>
                  <a:cubicBezTo>
                    <a:pt x="10270" y="0"/>
                    <a:pt x="10270" y="0"/>
                    <a:pt x="10270" y="0"/>
                  </a:cubicBezTo>
                  <a:cubicBezTo>
                    <a:pt x="10270" y="14209"/>
                    <a:pt x="10270" y="14209"/>
                    <a:pt x="10270" y="14209"/>
                  </a:cubicBezTo>
                  <a:cubicBezTo>
                    <a:pt x="10148" y="14360"/>
                    <a:pt x="10026" y="14511"/>
                    <a:pt x="9904" y="14601"/>
                  </a:cubicBezTo>
                  <a:cubicBezTo>
                    <a:pt x="9782" y="14782"/>
                    <a:pt x="10026" y="14933"/>
                    <a:pt x="10026" y="15054"/>
                  </a:cubicBezTo>
                  <a:cubicBezTo>
                    <a:pt x="10026" y="15204"/>
                    <a:pt x="10148" y="15385"/>
                    <a:pt x="10148" y="15385"/>
                  </a:cubicBezTo>
                  <a:cubicBezTo>
                    <a:pt x="10148" y="15385"/>
                    <a:pt x="10148" y="15295"/>
                    <a:pt x="10270" y="15174"/>
                  </a:cubicBezTo>
                  <a:cubicBezTo>
                    <a:pt x="10270" y="21600"/>
                    <a:pt x="10270" y="21600"/>
                    <a:pt x="10270" y="21600"/>
                  </a:cubicBezTo>
                  <a:cubicBezTo>
                    <a:pt x="9172" y="21509"/>
                    <a:pt x="8439" y="21178"/>
                    <a:pt x="8439" y="20725"/>
                  </a:cubicBezTo>
                  <a:cubicBezTo>
                    <a:pt x="8561" y="20212"/>
                    <a:pt x="8073" y="20122"/>
                    <a:pt x="8439" y="19820"/>
                  </a:cubicBezTo>
                  <a:cubicBezTo>
                    <a:pt x="8805" y="19518"/>
                    <a:pt x="8317" y="19307"/>
                    <a:pt x="7707" y="18825"/>
                  </a:cubicBezTo>
                  <a:cubicBezTo>
                    <a:pt x="7097" y="18372"/>
                    <a:pt x="4778" y="16321"/>
                    <a:pt x="4900" y="15808"/>
                  </a:cubicBezTo>
                  <a:cubicBezTo>
                    <a:pt x="5022" y="15265"/>
                    <a:pt x="5266" y="14812"/>
                    <a:pt x="5022" y="14480"/>
                  </a:cubicBezTo>
                  <a:cubicBezTo>
                    <a:pt x="4900" y="14118"/>
                    <a:pt x="4778" y="13817"/>
                    <a:pt x="4778" y="13817"/>
                  </a:cubicBezTo>
                  <a:cubicBezTo>
                    <a:pt x="4778" y="13817"/>
                    <a:pt x="3192" y="13968"/>
                    <a:pt x="3192" y="13485"/>
                  </a:cubicBezTo>
                  <a:cubicBezTo>
                    <a:pt x="3192" y="12972"/>
                    <a:pt x="2948" y="11524"/>
                    <a:pt x="2704" y="11072"/>
                  </a:cubicBezTo>
                  <a:cubicBezTo>
                    <a:pt x="2582" y="10649"/>
                    <a:pt x="2948" y="9774"/>
                    <a:pt x="2948" y="9774"/>
                  </a:cubicBezTo>
                  <a:cubicBezTo>
                    <a:pt x="2948" y="9774"/>
                    <a:pt x="1483" y="9744"/>
                    <a:pt x="995" y="9714"/>
                  </a:cubicBezTo>
                  <a:cubicBezTo>
                    <a:pt x="507" y="9654"/>
                    <a:pt x="2216" y="8899"/>
                    <a:pt x="2582" y="8598"/>
                  </a:cubicBezTo>
                  <a:cubicBezTo>
                    <a:pt x="2948" y="8296"/>
                    <a:pt x="2826" y="7753"/>
                    <a:pt x="2826" y="7753"/>
                  </a:cubicBezTo>
                  <a:cubicBezTo>
                    <a:pt x="2826" y="7753"/>
                    <a:pt x="263" y="7723"/>
                    <a:pt x="141" y="7180"/>
                  </a:cubicBezTo>
                  <a:cubicBezTo>
                    <a:pt x="19" y="6667"/>
                    <a:pt x="-103" y="5883"/>
                    <a:pt x="141" y="5551"/>
                  </a:cubicBezTo>
                  <a:cubicBezTo>
                    <a:pt x="263" y="5249"/>
                    <a:pt x="385" y="5279"/>
                    <a:pt x="629" y="4857"/>
                  </a:cubicBezTo>
                  <a:cubicBezTo>
                    <a:pt x="751" y="4435"/>
                    <a:pt x="1605" y="3680"/>
                    <a:pt x="2582" y="3650"/>
                  </a:cubicBezTo>
                  <a:cubicBezTo>
                    <a:pt x="3436" y="3620"/>
                    <a:pt x="4534" y="3439"/>
                    <a:pt x="4534" y="3439"/>
                  </a:cubicBezTo>
                  <a:cubicBezTo>
                    <a:pt x="4534" y="3439"/>
                    <a:pt x="3680" y="3198"/>
                    <a:pt x="4778" y="2987"/>
                  </a:cubicBezTo>
                  <a:cubicBezTo>
                    <a:pt x="5877" y="2775"/>
                    <a:pt x="6487" y="2685"/>
                    <a:pt x="5999" y="2383"/>
                  </a:cubicBezTo>
                  <a:cubicBezTo>
                    <a:pt x="5511" y="2112"/>
                    <a:pt x="5877" y="1901"/>
                    <a:pt x="6121" y="1508"/>
                  </a:cubicBezTo>
                  <a:cubicBezTo>
                    <a:pt x="6365" y="1146"/>
                    <a:pt x="7097" y="0"/>
                    <a:pt x="10148" y="0"/>
                  </a:cubicBezTo>
                  <a:close/>
                  <a:moveTo>
                    <a:pt x="10148" y="0"/>
                  </a:moveTo>
                </a:path>
              </a:pathLst>
            </a:custGeom>
            <a:solidFill>
              <a:schemeClr val="tx1">
                <a:lumMod val="75000"/>
                <a:lumOff val="25000"/>
              </a:schemeClr>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4" name="AutoShape 29"/>
            <p:cNvSpPr>
              <a:spLocks noChangeArrowheads="1"/>
            </p:cNvSpPr>
            <p:nvPr/>
          </p:nvSpPr>
          <p:spPr bwMode="auto">
            <a:xfrm>
              <a:off x="5825" y="3420"/>
              <a:ext cx="239" cy="452"/>
            </a:xfrm>
            <a:custGeom>
              <a:avLst/>
              <a:gdLst>
                <a:gd name="T0" fmla="*/ 0 w 21314"/>
                <a:gd name="T1" fmla="*/ 533 h 20729"/>
                <a:gd name="T2" fmla="*/ 5657 w 21314"/>
                <a:gd name="T3" fmla="*/ 4800 h 20729"/>
                <a:gd name="T4" fmla="*/ 9257 w 21314"/>
                <a:gd name="T5" fmla="*/ 15200 h 20729"/>
                <a:gd name="T6" fmla="*/ 13371 w 21314"/>
                <a:gd name="T7" fmla="*/ 10933 h 20729"/>
                <a:gd name="T8" fmla="*/ 14914 w 21314"/>
                <a:gd name="T9" fmla="*/ 5867 h 20729"/>
                <a:gd name="T10" fmla="*/ 21086 w 21314"/>
                <a:gd name="T11" fmla="*/ 0 h 20729"/>
                <a:gd name="T12" fmla="*/ 21086 w 21314"/>
                <a:gd name="T13" fmla="*/ 4000 h 20729"/>
                <a:gd name="T14" fmla="*/ 14914 w 21314"/>
                <a:gd name="T15" fmla="*/ 13600 h 20729"/>
                <a:gd name="T16" fmla="*/ 10286 w 21314"/>
                <a:gd name="T17" fmla="*/ 20533 h 20729"/>
                <a:gd name="T18" fmla="*/ 4629 w 21314"/>
                <a:gd name="T19" fmla="*/ 14133 h 20729"/>
                <a:gd name="T20" fmla="*/ 0 w 21314"/>
                <a:gd name="T21" fmla="*/ 533 h 20729"/>
                <a:gd name="T22" fmla="*/ 0 w 21314"/>
                <a:gd name="T23" fmla="*/ 533 h 20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14" h="20729">
                  <a:moveTo>
                    <a:pt x="0" y="533"/>
                  </a:moveTo>
                  <a:cubicBezTo>
                    <a:pt x="0" y="533"/>
                    <a:pt x="5657" y="2933"/>
                    <a:pt x="5657" y="4800"/>
                  </a:cubicBezTo>
                  <a:cubicBezTo>
                    <a:pt x="5657" y="6933"/>
                    <a:pt x="8229" y="13333"/>
                    <a:pt x="9257" y="15200"/>
                  </a:cubicBezTo>
                  <a:cubicBezTo>
                    <a:pt x="10800" y="17067"/>
                    <a:pt x="11314" y="12800"/>
                    <a:pt x="13371" y="10933"/>
                  </a:cubicBezTo>
                  <a:cubicBezTo>
                    <a:pt x="15429" y="9067"/>
                    <a:pt x="15943" y="7200"/>
                    <a:pt x="14914" y="5867"/>
                  </a:cubicBezTo>
                  <a:cubicBezTo>
                    <a:pt x="13886" y="4267"/>
                    <a:pt x="18000" y="3733"/>
                    <a:pt x="21086" y="0"/>
                  </a:cubicBezTo>
                  <a:cubicBezTo>
                    <a:pt x="21600" y="1333"/>
                    <a:pt x="21086" y="2400"/>
                    <a:pt x="21086" y="4000"/>
                  </a:cubicBezTo>
                  <a:cubicBezTo>
                    <a:pt x="21086" y="5333"/>
                    <a:pt x="16457" y="12267"/>
                    <a:pt x="14914" y="13600"/>
                  </a:cubicBezTo>
                  <a:cubicBezTo>
                    <a:pt x="13886" y="14933"/>
                    <a:pt x="10286" y="19200"/>
                    <a:pt x="10286" y="20533"/>
                  </a:cubicBezTo>
                  <a:cubicBezTo>
                    <a:pt x="9771" y="21600"/>
                    <a:pt x="6686" y="18133"/>
                    <a:pt x="4629" y="14133"/>
                  </a:cubicBezTo>
                  <a:cubicBezTo>
                    <a:pt x="3086" y="10133"/>
                    <a:pt x="0" y="4267"/>
                    <a:pt x="0" y="533"/>
                  </a:cubicBezTo>
                  <a:close/>
                  <a:moveTo>
                    <a:pt x="0" y="533"/>
                  </a:moveTo>
                </a:path>
              </a:pathLst>
            </a:cu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5" name="AutoShape 30"/>
            <p:cNvSpPr>
              <a:spLocks noChangeArrowheads="1"/>
            </p:cNvSpPr>
            <p:nvPr/>
          </p:nvSpPr>
          <p:spPr bwMode="auto">
            <a:xfrm>
              <a:off x="6038" y="4281"/>
              <a:ext cx="54" cy="93"/>
            </a:xfrm>
            <a:custGeom>
              <a:avLst/>
              <a:gdLst>
                <a:gd name="T0" fmla="*/ 4800 w 21600"/>
                <a:gd name="T1" fmla="*/ 0 h 18933"/>
                <a:gd name="T2" fmla="*/ 0 w 21600"/>
                <a:gd name="T3" fmla="*/ 16800 h 18933"/>
                <a:gd name="T4" fmla="*/ 21600 w 21600"/>
                <a:gd name="T5" fmla="*/ 16800 h 18933"/>
                <a:gd name="T6" fmla="*/ 21600 w 21600"/>
                <a:gd name="T7" fmla="*/ 0 h 18933"/>
                <a:gd name="T8" fmla="*/ 4800 w 21600"/>
                <a:gd name="T9" fmla="*/ 0 h 18933"/>
                <a:gd name="T10" fmla="*/ 4800 w 21600"/>
                <a:gd name="T11" fmla="*/ 0 h 18933"/>
              </a:gdLst>
              <a:ahLst/>
              <a:cxnLst>
                <a:cxn ang="0">
                  <a:pos x="T0" y="T1"/>
                </a:cxn>
                <a:cxn ang="0">
                  <a:pos x="T2" y="T3"/>
                </a:cxn>
                <a:cxn ang="0">
                  <a:pos x="T4" y="T5"/>
                </a:cxn>
                <a:cxn ang="0">
                  <a:pos x="T6" y="T7"/>
                </a:cxn>
                <a:cxn ang="0">
                  <a:pos x="T8" y="T9"/>
                </a:cxn>
                <a:cxn ang="0">
                  <a:pos x="T10" y="T11"/>
                </a:cxn>
              </a:cxnLst>
              <a:rect l="0" t="0" r="r" b="b"/>
              <a:pathLst>
                <a:path w="21600" h="18933">
                  <a:moveTo>
                    <a:pt x="4800" y="0"/>
                  </a:moveTo>
                  <a:cubicBezTo>
                    <a:pt x="4800" y="0"/>
                    <a:pt x="2400" y="13200"/>
                    <a:pt x="0" y="16800"/>
                  </a:cubicBezTo>
                  <a:cubicBezTo>
                    <a:pt x="0" y="21600"/>
                    <a:pt x="21600" y="16800"/>
                    <a:pt x="21600" y="16800"/>
                  </a:cubicBezTo>
                  <a:cubicBezTo>
                    <a:pt x="21600" y="0"/>
                    <a:pt x="21600" y="0"/>
                    <a:pt x="21600" y="0"/>
                  </a:cubicBezTo>
                  <a:lnTo>
                    <a:pt x="4800" y="0"/>
                  </a:lnTo>
                  <a:close/>
                  <a:moveTo>
                    <a:pt x="4800" y="0"/>
                  </a:moveTo>
                </a:path>
              </a:pathLst>
            </a:cu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grpSp>
      <p:grpSp>
        <p:nvGrpSpPr>
          <p:cNvPr id="6" name="组合 4"/>
          <p:cNvGrpSpPr/>
          <p:nvPr/>
        </p:nvGrpSpPr>
        <p:grpSpPr bwMode="auto">
          <a:xfrm>
            <a:off x="4655270" y="1817313"/>
            <a:ext cx="561399" cy="1974123"/>
            <a:chOff x="7721" y="2823"/>
            <a:chExt cx="1226" cy="4348"/>
          </a:xfrm>
        </p:grpSpPr>
        <p:sp>
          <p:nvSpPr>
            <p:cNvPr id="7" name="AutoShape 32"/>
            <p:cNvSpPr>
              <a:spLocks noChangeArrowheads="1"/>
            </p:cNvSpPr>
            <p:nvPr/>
          </p:nvSpPr>
          <p:spPr bwMode="auto">
            <a:xfrm>
              <a:off x="7721" y="2823"/>
              <a:ext cx="1227" cy="4349"/>
            </a:xfrm>
            <a:custGeom>
              <a:avLst/>
              <a:gdLst>
                <a:gd name="T0" fmla="*/ 12347 w 20967"/>
                <a:gd name="T1" fmla="*/ 0 h 21600"/>
                <a:gd name="T2" fmla="*/ 8721 w 20967"/>
                <a:gd name="T3" fmla="*/ 1059 h 21600"/>
                <a:gd name="T4" fmla="*/ 9036 w 20967"/>
                <a:gd name="T5" fmla="*/ 2211 h 21600"/>
                <a:gd name="T6" fmla="*/ 9509 w 20967"/>
                <a:gd name="T7" fmla="*/ 2395 h 21600"/>
                <a:gd name="T8" fmla="*/ 9824 w 20967"/>
                <a:gd name="T9" fmla="*/ 2901 h 21600"/>
                <a:gd name="T10" fmla="*/ 10455 w 20967"/>
                <a:gd name="T11" fmla="*/ 3178 h 21600"/>
                <a:gd name="T12" fmla="*/ 9667 w 20967"/>
                <a:gd name="T13" fmla="*/ 3592 h 21600"/>
                <a:gd name="T14" fmla="*/ 6671 w 20967"/>
                <a:gd name="T15" fmla="*/ 3961 h 21600"/>
                <a:gd name="T16" fmla="*/ 4306 w 20967"/>
                <a:gd name="T17" fmla="*/ 4606 h 21600"/>
                <a:gd name="T18" fmla="*/ 1941 w 20967"/>
                <a:gd name="T19" fmla="*/ 5665 h 21600"/>
                <a:gd name="T20" fmla="*/ 49 w 20967"/>
                <a:gd name="T21" fmla="*/ 6908 h 21600"/>
                <a:gd name="T22" fmla="*/ 3833 w 20967"/>
                <a:gd name="T23" fmla="*/ 7507 h 21600"/>
                <a:gd name="T24" fmla="*/ 5410 w 20967"/>
                <a:gd name="T25" fmla="*/ 7277 h 21600"/>
                <a:gd name="T26" fmla="*/ 4306 w 20967"/>
                <a:gd name="T27" fmla="*/ 9257 h 21600"/>
                <a:gd name="T28" fmla="*/ 3518 w 20967"/>
                <a:gd name="T29" fmla="*/ 11284 h 21600"/>
                <a:gd name="T30" fmla="*/ 4937 w 20967"/>
                <a:gd name="T31" fmla="*/ 11514 h 21600"/>
                <a:gd name="T32" fmla="*/ 5883 w 20967"/>
                <a:gd name="T33" fmla="*/ 14093 h 21600"/>
                <a:gd name="T34" fmla="*/ 7144 w 20967"/>
                <a:gd name="T35" fmla="*/ 16580 h 21600"/>
                <a:gd name="T36" fmla="*/ 7302 w 20967"/>
                <a:gd name="T37" fmla="*/ 18146 h 21600"/>
                <a:gd name="T38" fmla="*/ 4779 w 20967"/>
                <a:gd name="T39" fmla="*/ 19159 h 21600"/>
                <a:gd name="T40" fmla="*/ 1941 w 20967"/>
                <a:gd name="T41" fmla="*/ 19343 h 21600"/>
                <a:gd name="T42" fmla="*/ 2257 w 20967"/>
                <a:gd name="T43" fmla="*/ 19712 h 21600"/>
                <a:gd name="T44" fmla="*/ 6829 w 20967"/>
                <a:gd name="T45" fmla="*/ 19574 h 21600"/>
                <a:gd name="T46" fmla="*/ 8563 w 20967"/>
                <a:gd name="T47" fmla="*/ 19389 h 21600"/>
                <a:gd name="T48" fmla="*/ 9667 w 20967"/>
                <a:gd name="T49" fmla="*/ 19620 h 21600"/>
                <a:gd name="T50" fmla="*/ 11559 w 20967"/>
                <a:gd name="T51" fmla="*/ 19297 h 21600"/>
                <a:gd name="T52" fmla="*/ 11716 w 20967"/>
                <a:gd name="T53" fmla="*/ 18468 h 21600"/>
                <a:gd name="T54" fmla="*/ 11401 w 20967"/>
                <a:gd name="T55" fmla="*/ 17501 h 21600"/>
                <a:gd name="T56" fmla="*/ 12032 w 20967"/>
                <a:gd name="T57" fmla="*/ 16119 h 21600"/>
                <a:gd name="T58" fmla="*/ 12032 w 20967"/>
                <a:gd name="T59" fmla="*/ 15014 h 21600"/>
                <a:gd name="T60" fmla="*/ 11716 w 20967"/>
                <a:gd name="T61" fmla="*/ 13955 h 21600"/>
                <a:gd name="T62" fmla="*/ 11716 w 20967"/>
                <a:gd name="T63" fmla="*/ 13264 h 21600"/>
                <a:gd name="T64" fmla="*/ 12978 w 20967"/>
                <a:gd name="T65" fmla="*/ 15244 h 21600"/>
                <a:gd name="T66" fmla="*/ 13766 w 20967"/>
                <a:gd name="T67" fmla="*/ 17593 h 21600"/>
                <a:gd name="T68" fmla="*/ 14870 w 20967"/>
                <a:gd name="T69" fmla="*/ 19021 h 21600"/>
                <a:gd name="T70" fmla="*/ 15343 w 20967"/>
                <a:gd name="T71" fmla="*/ 19666 h 21600"/>
                <a:gd name="T72" fmla="*/ 14712 w 20967"/>
                <a:gd name="T73" fmla="*/ 20495 h 21600"/>
                <a:gd name="T74" fmla="*/ 15185 w 20967"/>
                <a:gd name="T75" fmla="*/ 21600 h 21600"/>
                <a:gd name="T76" fmla="*/ 18654 w 20967"/>
                <a:gd name="T77" fmla="*/ 20909 h 21600"/>
                <a:gd name="T78" fmla="*/ 18969 w 20967"/>
                <a:gd name="T79" fmla="*/ 19804 h 21600"/>
                <a:gd name="T80" fmla="*/ 19442 w 20967"/>
                <a:gd name="T81" fmla="*/ 18929 h 21600"/>
                <a:gd name="T82" fmla="*/ 19442 w 20967"/>
                <a:gd name="T83" fmla="*/ 17731 h 21600"/>
                <a:gd name="T84" fmla="*/ 18811 w 20967"/>
                <a:gd name="T85" fmla="*/ 15567 h 21600"/>
                <a:gd name="T86" fmla="*/ 18023 w 20967"/>
                <a:gd name="T87" fmla="*/ 12988 h 21600"/>
                <a:gd name="T88" fmla="*/ 17865 w 20967"/>
                <a:gd name="T89" fmla="*/ 11606 h 21600"/>
                <a:gd name="T90" fmla="*/ 20230 w 20967"/>
                <a:gd name="T91" fmla="*/ 11330 h 21600"/>
                <a:gd name="T92" fmla="*/ 19284 w 20967"/>
                <a:gd name="T93" fmla="*/ 9718 h 21600"/>
                <a:gd name="T94" fmla="*/ 18181 w 20967"/>
                <a:gd name="T95" fmla="*/ 8060 h 21600"/>
                <a:gd name="T96" fmla="*/ 18496 w 20967"/>
                <a:gd name="T97" fmla="*/ 6954 h 21600"/>
                <a:gd name="T98" fmla="*/ 20388 w 20967"/>
                <a:gd name="T99" fmla="*/ 5527 h 21600"/>
                <a:gd name="T100" fmla="*/ 20546 w 20967"/>
                <a:gd name="T101" fmla="*/ 3915 h 21600"/>
                <a:gd name="T102" fmla="*/ 17235 w 20967"/>
                <a:gd name="T103" fmla="*/ 3592 h 21600"/>
                <a:gd name="T104" fmla="*/ 15500 w 20967"/>
                <a:gd name="T105" fmla="*/ 2994 h 21600"/>
                <a:gd name="T106" fmla="*/ 14870 w 20967"/>
                <a:gd name="T107" fmla="*/ 2763 h 21600"/>
                <a:gd name="T108" fmla="*/ 15027 w 20967"/>
                <a:gd name="T109" fmla="*/ 2395 h 21600"/>
                <a:gd name="T110" fmla="*/ 15973 w 20967"/>
                <a:gd name="T111" fmla="*/ 2026 h 21600"/>
                <a:gd name="T112" fmla="*/ 16131 w 20967"/>
                <a:gd name="T113" fmla="*/ 875 h 21600"/>
                <a:gd name="T114" fmla="*/ 12347 w 20967"/>
                <a:gd name="T115" fmla="*/ 0 h 21600"/>
                <a:gd name="T116" fmla="*/ 12347 w 20967"/>
                <a:gd name="T1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7"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8"/>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solidFill>
              <a:srgbClr val="404040"/>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8" name="AutoShape 33"/>
            <p:cNvSpPr>
              <a:spLocks noChangeArrowheads="1"/>
            </p:cNvSpPr>
            <p:nvPr/>
          </p:nvSpPr>
          <p:spPr bwMode="auto">
            <a:xfrm>
              <a:off x="8306" y="3390"/>
              <a:ext cx="312" cy="239"/>
            </a:xfrm>
            <a:custGeom>
              <a:avLst/>
              <a:gdLst>
                <a:gd name="T0" fmla="*/ 1271 w 21600"/>
                <a:gd name="T1" fmla="*/ 9969 h 21600"/>
                <a:gd name="T2" fmla="*/ 0 w 21600"/>
                <a:gd name="T3" fmla="*/ 12462 h 21600"/>
                <a:gd name="T4" fmla="*/ 635 w 21600"/>
                <a:gd name="T5" fmla="*/ 21600 h 21600"/>
                <a:gd name="T6" fmla="*/ 5082 w 21600"/>
                <a:gd name="T7" fmla="*/ 12462 h 21600"/>
                <a:gd name="T8" fmla="*/ 8894 w 21600"/>
                <a:gd name="T9" fmla="*/ 16615 h 21600"/>
                <a:gd name="T10" fmla="*/ 9529 w 21600"/>
                <a:gd name="T11" fmla="*/ 20769 h 21600"/>
                <a:gd name="T12" fmla="*/ 21600 w 21600"/>
                <a:gd name="T13" fmla="*/ 3323 h 21600"/>
                <a:gd name="T14" fmla="*/ 19694 w 21600"/>
                <a:gd name="T15" fmla="*/ 0 h 21600"/>
                <a:gd name="T16" fmla="*/ 5718 w 21600"/>
                <a:gd name="T17" fmla="*/ 11631 h 21600"/>
                <a:gd name="T18" fmla="*/ 1271 w 21600"/>
                <a:gd name="T19" fmla="*/ 9969 h 21600"/>
                <a:gd name="T20" fmla="*/ 1271 w 21600"/>
                <a:gd name="T21" fmla="*/ 99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9" name="AutoShape 34"/>
            <p:cNvSpPr>
              <a:spLocks noChangeArrowheads="1"/>
            </p:cNvSpPr>
            <p:nvPr/>
          </p:nvSpPr>
          <p:spPr bwMode="auto">
            <a:xfrm>
              <a:off x="8156" y="4040"/>
              <a:ext cx="130" cy="184"/>
            </a:xfrm>
            <a:custGeom>
              <a:avLst/>
              <a:gdLst>
                <a:gd name="T0" fmla="*/ 8480 w 20000"/>
                <a:gd name="T1" fmla="*/ 1080 h 21600"/>
                <a:gd name="T2" fmla="*/ 20000 w 20000"/>
                <a:gd name="T3" fmla="*/ 0 h 21600"/>
                <a:gd name="T4" fmla="*/ 9920 w 20000"/>
                <a:gd name="T5" fmla="*/ 11880 h 21600"/>
                <a:gd name="T6" fmla="*/ 9920 w 20000"/>
                <a:gd name="T7" fmla="*/ 19440 h 21600"/>
                <a:gd name="T8" fmla="*/ 1280 w 20000"/>
                <a:gd name="T9" fmla="*/ 21600 h 21600"/>
                <a:gd name="T10" fmla="*/ 1280 w 20000"/>
                <a:gd name="T11" fmla="*/ 9720 h 21600"/>
                <a:gd name="T12" fmla="*/ 8480 w 20000"/>
                <a:gd name="T13" fmla="*/ 1080 h 21600"/>
                <a:gd name="T14" fmla="*/ 8480 w 20000"/>
                <a:gd name="T15" fmla="*/ 108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10" name="AutoShape 35"/>
            <p:cNvSpPr>
              <a:spLocks noChangeArrowheads="1"/>
            </p:cNvSpPr>
            <p:nvPr/>
          </p:nvSpPr>
          <p:spPr bwMode="auto">
            <a:xfrm>
              <a:off x="8157" y="4483"/>
              <a:ext cx="55" cy="160"/>
            </a:xfrm>
            <a:custGeom>
              <a:avLst/>
              <a:gdLst>
                <a:gd name="T0" fmla="*/ 14400 w 21600"/>
                <a:gd name="T1" fmla="*/ 0 h 21600"/>
                <a:gd name="T2" fmla="*/ 18000 w 21600"/>
                <a:gd name="T3" fmla="*/ 16518 h 21600"/>
                <a:gd name="T4" fmla="*/ 21600 w 21600"/>
                <a:gd name="T5" fmla="*/ 21600 h 21600"/>
                <a:gd name="T6" fmla="*/ 0 w 21600"/>
                <a:gd name="T7" fmla="*/ 20329 h 21600"/>
                <a:gd name="T8" fmla="*/ 14400 w 21600"/>
                <a:gd name="T9" fmla="*/ 0 h 21600"/>
                <a:gd name="T10" fmla="*/ 144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grpSp>
      <p:sp>
        <p:nvSpPr>
          <p:cNvPr id="11" name="矩形 57"/>
          <p:cNvSpPr>
            <a:spLocks noChangeArrowheads="1"/>
          </p:cNvSpPr>
          <p:nvPr/>
        </p:nvSpPr>
        <p:spPr bwMode="auto">
          <a:xfrm>
            <a:off x="5449900" y="2758097"/>
            <a:ext cx="1329072"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2" name="文本框 9"/>
          <p:cNvSpPr txBox="1"/>
          <p:nvPr/>
        </p:nvSpPr>
        <p:spPr>
          <a:xfrm>
            <a:off x="5449900" y="3121915"/>
            <a:ext cx="2920678" cy="690245"/>
          </a:xfrm>
          <a:prstGeom prst="rect">
            <a:avLst/>
          </a:prstGeom>
          <a:noFill/>
          <a:ln w="9525">
            <a:noFill/>
          </a:ln>
        </p:spPr>
        <p:txBody>
          <a:bodyPr lIns="67391" tIns="33696" rIns="67391" bIns="33696">
            <a:spAutoFit/>
          </a:bodyPr>
          <a:lstStyle/>
          <a:p>
            <a:pPr>
              <a:lnSpc>
                <a:spcPct val="150000"/>
              </a:lnSpc>
            </a:pP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请在此添加文本内容请在此添加文本内容请在此添加文本内容请在此添加文本内容请在此添加文本内容请在此添加文本内容请在此添加文本内容</a:t>
            </a:r>
            <a:endParaRPr lang="en-US" altLang="en-US" sz="900" noProof="1">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57"/>
          <p:cNvSpPr>
            <a:spLocks noChangeArrowheads="1"/>
          </p:cNvSpPr>
          <p:nvPr/>
        </p:nvSpPr>
        <p:spPr bwMode="auto">
          <a:xfrm>
            <a:off x="2412021" y="2758097"/>
            <a:ext cx="1329072"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14" name="文本框 2"/>
          <p:cNvSpPr txBox="1"/>
          <p:nvPr/>
        </p:nvSpPr>
        <p:spPr>
          <a:xfrm>
            <a:off x="819244" y="3121915"/>
            <a:ext cx="2921849" cy="690245"/>
          </a:xfrm>
          <a:prstGeom prst="rect">
            <a:avLst/>
          </a:prstGeom>
          <a:noFill/>
          <a:ln w="9525">
            <a:noFill/>
          </a:ln>
        </p:spPr>
        <p:txBody>
          <a:bodyPr lIns="67391" tIns="33696" rIns="67391" bIns="33696">
            <a:spAutoFit/>
          </a:bodyPr>
          <a:lstStyle/>
          <a:p>
            <a:pPr algn="ctr">
              <a:lnSpc>
                <a:spcPct val="150000"/>
              </a:lnSpc>
            </a:pPr>
            <a:r>
              <a:rPr lang="zh-CN" altLang="en-US" sz="900" noProof="1">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r>
              <a:rPr lang="zh-CN" altLang="en-US" sz="900">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请在此添加文本内容请在此添加文本内容请在此添加文本内容请在此添加文本内容请在此添加文本内容请在此添加文本内容</a:t>
            </a:r>
            <a:endParaRPr lang="zh-CN" altLang="en-US" sz="900" noProof="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5487405" y="1769477"/>
            <a:ext cx="1790849" cy="7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335" tIns="17667" rIns="35335" bIns="17667">
            <a:spAutoFit/>
          </a:bodyPr>
          <a:lstStyle>
            <a:lvl1pPr defTabSz="1087120">
              <a:defRPr>
                <a:solidFill>
                  <a:schemeClr val="tx1"/>
                </a:solidFill>
                <a:latin typeface="Arial" panose="020B0604020202020204" pitchFamily="34" charset="0"/>
                <a:ea typeface="宋体" panose="02010600030101010101" pitchFamily="2" charset="-122"/>
              </a:defRPr>
            </a:lvl1pPr>
            <a:lvl2pPr defTabSz="1087120">
              <a:defRPr>
                <a:solidFill>
                  <a:schemeClr val="tx1"/>
                </a:solidFill>
                <a:latin typeface="Arial" panose="020B0604020202020204" pitchFamily="34" charset="0"/>
                <a:ea typeface="宋体" panose="02010600030101010101" pitchFamily="2" charset="-122"/>
              </a:defRPr>
            </a:lvl2pPr>
            <a:lvl3pPr defTabSz="1087120">
              <a:defRPr>
                <a:solidFill>
                  <a:schemeClr val="tx1"/>
                </a:solidFill>
                <a:latin typeface="Arial" panose="020B0604020202020204" pitchFamily="34" charset="0"/>
                <a:ea typeface="宋体" panose="02010600030101010101" pitchFamily="2" charset="-122"/>
              </a:defRPr>
            </a:lvl3pPr>
            <a:lvl4pPr defTabSz="1087120">
              <a:defRPr>
                <a:solidFill>
                  <a:schemeClr val="tx1"/>
                </a:solidFill>
                <a:latin typeface="Arial" panose="020B0604020202020204" pitchFamily="34" charset="0"/>
                <a:ea typeface="宋体" panose="02010600030101010101" pitchFamily="2" charset="-122"/>
              </a:defRPr>
            </a:lvl4pPr>
            <a:lvl5pPr defTabSz="1087120">
              <a:defRPr>
                <a:solidFill>
                  <a:schemeClr val="tx1"/>
                </a:solidFill>
                <a:latin typeface="Arial" panose="020B0604020202020204" pitchFamily="34" charset="0"/>
                <a:ea typeface="宋体" panose="02010600030101010101" pitchFamily="2" charset="-122"/>
              </a:defRPr>
            </a:lvl5pPr>
            <a:lvl6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en-US" sz="4700" dirty="0">
                <a:solidFill>
                  <a:srgbClr val="262626"/>
                </a:solidFill>
                <a:latin typeface="Impact" panose="020B0806030902050204" pitchFamily="34" charset="0"/>
                <a:ea typeface="微软雅黑" panose="020B0503020204020204" pitchFamily="34" charset="-122"/>
              </a:rPr>
              <a:t>12%</a:t>
            </a:r>
            <a:endParaRPr lang="en-US" altLang="en-US" sz="4700" dirty="0">
              <a:solidFill>
                <a:srgbClr val="262626"/>
              </a:solidFill>
              <a:latin typeface="Impact" panose="020B0806030902050204" pitchFamily="34" charset="0"/>
              <a:ea typeface="微软雅黑" panose="020B0503020204020204" pitchFamily="34" charset="-122"/>
            </a:endParaRPr>
          </a:p>
        </p:txBody>
      </p:sp>
      <p:sp>
        <p:nvSpPr>
          <p:cNvPr id="16" name="Text Box 10"/>
          <p:cNvSpPr txBox="1">
            <a:spLocks noChangeArrowheads="1"/>
          </p:cNvSpPr>
          <p:nvPr/>
        </p:nvSpPr>
        <p:spPr bwMode="auto">
          <a:xfrm>
            <a:off x="1902191" y="1769477"/>
            <a:ext cx="1790849" cy="7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335" tIns="17667" rIns="35335" bIns="17667">
            <a:spAutoFit/>
          </a:bodyPr>
          <a:lstStyle>
            <a:lvl1pPr defTabSz="1087120">
              <a:defRPr>
                <a:solidFill>
                  <a:schemeClr val="tx1"/>
                </a:solidFill>
                <a:latin typeface="Arial" panose="020B0604020202020204" pitchFamily="34" charset="0"/>
                <a:ea typeface="宋体" panose="02010600030101010101" pitchFamily="2" charset="-122"/>
              </a:defRPr>
            </a:lvl1pPr>
            <a:lvl2pPr defTabSz="1087120">
              <a:defRPr>
                <a:solidFill>
                  <a:schemeClr val="tx1"/>
                </a:solidFill>
                <a:latin typeface="Arial" panose="020B0604020202020204" pitchFamily="34" charset="0"/>
                <a:ea typeface="宋体" panose="02010600030101010101" pitchFamily="2" charset="-122"/>
              </a:defRPr>
            </a:lvl2pPr>
            <a:lvl3pPr defTabSz="1087120">
              <a:defRPr>
                <a:solidFill>
                  <a:schemeClr val="tx1"/>
                </a:solidFill>
                <a:latin typeface="Arial" panose="020B0604020202020204" pitchFamily="34" charset="0"/>
                <a:ea typeface="宋体" panose="02010600030101010101" pitchFamily="2" charset="-122"/>
              </a:defRPr>
            </a:lvl3pPr>
            <a:lvl4pPr defTabSz="1087120">
              <a:defRPr>
                <a:solidFill>
                  <a:schemeClr val="tx1"/>
                </a:solidFill>
                <a:latin typeface="Arial" panose="020B0604020202020204" pitchFamily="34" charset="0"/>
                <a:ea typeface="宋体" panose="02010600030101010101" pitchFamily="2" charset="-122"/>
              </a:defRPr>
            </a:lvl4pPr>
            <a:lvl5pPr defTabSz="1087120">
              <a:defRPr>
                <a:solidFill>
                  <a:schemeClr val="tx1"/>
                </a:solidFill>
                <a:latin typeface="Arial" panose="020B0604020202020204" pitchFamily="34" charset="0"/>
                <a:ea typeface="宋体" panose="02010600030101010101" pitchFamily="2" charset="-122"/>
              </a:defRPr>
            </a:lvl5pPr>
            <a:lvl6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08712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en-US" sz="4700" dirty="0">
                <a:solidFill>
                  <a:srgbClr val="262626"/>
                </a:solidFill>
                <a:latin typeface="Impact" panose="020B0806030902050204" pitchFamily="34" charset="0"/>
                <a:ea typeface="微软雅黑" panose="020B0503020204020204" pitchFamily="34" charset="-122"/>
              </a:rPr>
              <a:t>15%</a:t>
            </a:r>
            <a:endParaRPr lang="en-US" altLang="en-US" sz="4700" dirty="0">
              <a:solidFill>
                <a:srgbClr val="262626"/>
              </a:solidFill>
              <a:latin typeface="Impact" panose="020B0806030902050204" pitchFamily="34" charset="0"/>
              <a:ea typeface="微软雅黑" panose="020B0503020204020204" pitchFamily="34" charset="-122"/>
            </a:endParaRPr>
          </a:p>
        </p:txBody>
      </p:sp>
      <p:sp>
        <p:nvSpPr>
          <p:cNvPr id="17" name="文本框 16"/>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p:transition spd="slow" advTm="581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2"/>
          <p:cNvSpPr/>
          <p:nvPr/>
        </p:nvSpPr>
        <p:spPr>
          <a:xfrm>
            <a:off x="7010224" y="1422114"/>
            <a:ext cx="1307001" cy="11216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3" name="Freeform 5"/>
          <p:cNvSpPr>
            <a:spLocks noEditPoints="1"/>
          </p:cNvSpPr>
          <p:nvPr/>
        </p:nvSpPr>
        <p:spPr bwMode="auto">
          <a:xfrm>
            <a:off x="7541127" y="2009100"/>
            <a:ext cx="245192" cy="235889"/>
          </a:xfrm>
          <a:custGeom>
            <a:avLst/>
            <a:gdLst>
              <a:gd name="T0" fmla="*/ 86 w 113"/>
              <a:gd name="T1" fmla="*/ 35 h 107"/>
              <a:gd name="T2" fmla="*/ 72 w 113"/>
              <a:gd name="T3" fmla="*/ 18 h 107"/>
              <a:gd name="T4" fmla="*/ 48 w 113"/>
              <a:gd name="T5" fmla="*/ 35 h 107"/>
              <a:gd name="T6" fmla="*/ 28 w 113"/>
              <a:gd name="T7" fmla="*/ 35 h 107"/>
              <a:gd name="T8" fmla="*/ 13 w 113"/>
              <a:gd name="T9" fmla="*/ 50 h 107"/>
              <a:gd name="T10" fmla="*/ 13 w 113"/>
              <a:gd name="T11" fmla="*/ 68 h 107"/>
              <a:gd name="T12" fmla="*/ 1 w 113"/>
              <a:gd name="T13" fmla="*/ 34 h 107"/>
              <a:gd name="T14" fmla="*/ 4 w 113"/>
              <a:gd name="T15" fmla="*/ 29 h 107"/>
              <a:gd name="T16" fmla="*/ 80 w 113"/>
              <a:gd name="T17" fmla="*/ 1 h 107"/>
              <a:gd name="T18" fmla="*/ 85 w 113"/>
              <a:gd name="T19" fmla="*/ 4 h 107"/>
              <a:gd name="T20" fmla="*/ 97 w 113"/>
              <a:gd name="T21" fmla="*/ 35 h 107"/>
              <a:gd name="T22" fmla="*/ 86 w 113"/>
              <a:gd name="T23" fmla="*/ 35 h 107"/>
              <a:gd name="T24" fmla="*/ 113 w 113"/>
              <a:gd name="T25" fmla="*/ 50 h 107"/>
              <a:gd name="T26" fmla="*/ 113 w 113"/>
              <a:gd name="T27" fmla="*/ 103 h 107"/>
              <a:gd name="T28" fmla="*/ 109 w 113"/>
              <a:gd name="T29" fmla="*/ 107 h 107"/>
              <a:gd name="T30" fmla="*/ 28 w 113"/>
              <a:gd name="T31" fmla="*/ 107 h 107"/>
              <a:gd name="T32" fmla="*/ 23 w 113"/>
              <a:gd name="T33" fmla="*/ 103 h 107"/>
              <a:gd name="T34" fmla="*/ 23 w 113"/>
              <a:gd name="T35" fmla="*/ 50 h 107"/>
              <a:gd name="T36" fmla="*/ 28 w 113"/>
              <a:gd name="T37" fmla="*/ 45 h 107"/>
              <a:gd name="T38" fmla="*/ 109 w 113"/>
              <a:gd name="T39" fmla="*/ 45 h 107"/>
              <a:gd name="T40" fmla="*/ 113 w 113"/>
              <a:gd name="T41" fmla="*/ 50 h 107"/>
              <a:gd name="T42" fmla="*/ 103 w 113"/>
              <a:gd name="T43" fmla="*/ 78 h 107"/>
              <a:gd name="T44" fmla="*/ 94 w 113"/>
              <a:gd name="T45" fmla="*/ 60 h 107"/>
              <a:gd name="T46" fmla="*/ 76 w 113"/>
              <a:gd name="T47" fmla="*/ 66 h 107"/>
              <a:gd name="T48" fmla="*/ 61 w 113"/>
              <a:gd name="T49" fmla="*/ 82 h 107"/>
              <a:gd name="T50" fmla="*/ 46 w 113"/>
              <a:gd name="T51" fmla="*/ 62 h 107"/>
              <a:gd name="T52" fmla="*/ 35 w 113"/>
              <a:gd name="T53" fmla="*/ 86 h 107"/>
              <a:gd name="T54" fmla="*/ 35 w 113"/>
              <a:gd name="T55" fmla="*/ 96 h 107"/>
              <a:gd name="T56" fmla="*/ 103 w 113"/>
              <a:gd name="T57" fmla="*/ 96 h 107"/>
              <a:gd name="T58" fmla="*/ 103 w 113"/>
              <a:gd name="T59"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107">
                <a:moveTo>
                  <a:pt x="86" y="35"/>
                </a:moveTo>
                <a:cubicBezTo>
                  <a:pt x="72" y="18"/>
                  <a:pt x="72" y="18"/>
                  <a:pt x="72" y="18"/>
                </a:cubicBezTo>
                <a:cubicBezTo>
                  <a:pt x="48" y="35"/>
                  <a:pt x="48" y="35"/>
                  <a:pt x="48" y="35"/>
                </a:cubicBezTo>
                <a:cubicBezTo>
                  <a:pt x="28" y="35"/>
                  <a:pt x="28" y="35"/>
                  <a:pt x="28" y="35"/>
                </a:cubicBezTo>
                <a:cubicBezTo>
                  <a:pt x="19" y="35"/>
                  <a:pt x="13" y="42"/>
                  <a:pt x="13" y="50"/>
                </a:cubicBezTo>
                <a:cubicBezTo>
                  <a:pt x="13" y="68"/>
                  <a:pt x="13" y="68"/>
                  <a:pt x="13" y="68"/>
                </a:cubicBezTo>
                <a:cubicBezTo>
                  <a:pt x="1" y="34"/>
                  <a:pt x="1" y="34"/>
                  <a:pt x="1" y="34"/>
                </a:cubicBezTo>
                <a:cubicBezTo>
                  <a:pt x="0" y="32"/>
                  <a:pt x="1" y="29"/>
                  <a:pt x="4" y="29"/>
                </a:cubicBezTo>
                <a:cubicBezTo>
                  <a:pt x="80" y="1"/>
                  <a:pt x="80" y="1"/>
                  <a:pt x="80" y="1"/>
                </a:cubicBezTo>
                <a:cubicBezTo>
                  <a:pt x="82" y="0"/>
                  <a:pt x="85" y="1"/>
                  <a:pt x="85" y="4"/>
                </a:cubicBezTo>
                <a:cubicBezTo>
                  <a:pt x="97" y="35"/>
                  <a:pt x="97" y="35"/>
                  <a:pt x="97" y="35"/>
                </a:cubicBezTo>
                <a:lnTo>
                  <a:pt x="86" y="35"/>
                </a:lnTo>
                <a:close/>
                <a:moveTo>
                  <a:pt x="113" y="50"/>
                </a:moveTo>
                <a:cubicBezTo>
                  <a:pt x="113" y="103"/>
                  <a:pt x="113" y="103"/>
                  <a:pt x="113" y="103"/>
                </a:cubicBezTo>
                <a:cubicBezTo>
                  <a:pt x="113" y="105"/>
                  <a:pt x="111" y="107"/>
                  <a:pt x="109" y="107"/>
                </a:cubicBezTo>
                <a:cubicBezTo>
                  <a:pt x="28" y="107"/>
                  <a:pt x="28" y="107"/>
                  <a:pt x="28" y="107"/>
                </a:cubicBezTo>
                <a:cubicBezTo>
                  <a:pt x="25" y="107"/>
                  <a:pt x="23" y="105"/>
                  <a:pt x="23" y="103"/>
                </a:cubicBezTo>
                <a:cubicBezTo>
                  <a:pt x="23" y="50"/>
                  <a:pt x="23" y="50"/>
                  <a:pt x="23" y="50"/>
                </a:cubicBezTo>
                <a:cubicBezTo>
                  <a:pt x="23" y="47"/>
                  <a:pt x="25" y="45"/>
                  <a:pt x="28" y="45"/>
                </a:cubicBezTo>
                <a:cubicBezTo>
                  <a:pt x="109" y="45"/>
                  <a:pt x="109" y="45"/>
                  <a:pt x="109" y="45"/>
                </a:cubicBezTo>
                <a:cubicBezTo>
                  <a:pt x="111" y="45"/>
                  <a:pt x="113" y="47"/>
                  <a:pt x="113" y="50"/>
                </a:cubicBezTo>
                <a:close/>
                <a:moveTo>
                  <a:pt x="103" y="78"/>
                </a:moveTo>
                <a:cubicBezTo>
                  <a:pt x="94" y="60"/>
                  <a:pt x="94" y="60"/>
                  <a:pt x="94" y="60"/>
                </a:cubicBezTo>
                <a:cubicBezTo>
                  <a:pt x="76" y="66"/>
                  <a:pt x="76" y="66"/>
                  <a:pt x="76" y="66"/>
                </a:cubicBezTo>
                <a:cubicBezTo>
                  <a:pt x="61" y="82"/>
                  <a:pt x="61" y="82"/>
                  <a:pt x="61" y="82"/>
                </a:cubicBezTo>
                <a:cubicBezTo>
                  <a:pt x="46" y="62"/>
                  <a:pt x="46" y="62"/>
                  <a:pt x="46" y="62"/>
                </a:cubicBezTo>
                <a:cubicBezTo>
                  <a:pt x="35" y="86"/>
                  <a:pt x="35" y="86"/>
                  <a:pt x="35" y="86"/>
                </a:cubicBezTo>
                <a:cubicBezTo>
                  <a:pt x="35" y="96"/>
                  <a:pt x="35" y="96"/>
                  <a:pt x="35" y="96"/>
                </a:cubicBezTo>
                <a:cubicBezTo>
                  <a:pt x="103" y="96"/>
                  <a:pt x="103" y="96"/>
                  <a:pt x="103" y="96"/>
                </a:cubicBezTo>
                <a:lnTo>
                  <a:pt x="103" y="78"/>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4" name="Isosceles Triangle 8"/>
          <p:cNvSpPr/>
          <p:nvPr/>
        </p:nvSpPr>
        <p:spPr>
          <a:xfrm rot="10800000">
            <a:off x="2265483" y="2543762"/>
            <a:ext cx="1307001" cy="11216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5" name="Freeform 6"/>
          <p:cNvSpPr/>
          <p:nvPr/>
        </p:nvSpPr>
        <p:spPr bwMode="auto">
          <a:xfrm>
            <a:off x="2777988" y="2793126"/>
            <a:ext cx="295437" cy="281456"/>
          </a:xfrm>
          <a:custGeom>
            <a:avLst/>
            <a:gdLst>
              <a:gd name="T0" fmla="*/ 46 w 118"/>
              <a:gd name="T1" fmla="*/ 63 h 110"/>
              <a:gd name="T2" fmla="*/ 25 w 118"/>
              <a:gd name="T3" fmla="*/ 63 h 110"/>
              <a:gd name="T4" fmla="*/ 12 w 118"/>
              <a:gd name="T5" fmla="*/ 75 h 110"/>
              <a:gd name="T6" fmla="*/ 0 w 118"/>
              <a:gd name="T7" fmla="*/ 75 h 110"/>
              <a:gd name="T8" fmla="*/ 9 w 118"/>
              <a:gd name="T9" fmla="*/ 55 h 110"/>
              <a:gd name="T10" fmla="*/ 0 w 118"/>
              <a:gd name="T11" fmla="*/ 35 h 110"/>
              <a:gd name="T12" fmla="*/ 12 w 118"/>
              <a:gd name="T13" fmla="*/ 35 h 110"/>
              <a:gd name="T14" fmla="*/ 25 w 118"/>
              <a:gd name="T15" fmla="*/ 47 h 110"/>
              <a:gd name="T16" fmla="*/ 46 w 118"/>
              <a:gd name="T17" fmla="*/ 47 h 110"/>
              <a:gd name="T18" fmla="*/ 31 w 118"/>
              <a:gd name="T19" fmla="*/ 0 h 110"/>
              <a:gd name="T20" fmla="*/ 43 w 118"/>
              <a:gd name="T21" fmla="*/ 0 h 110"/>
              <a:gd name="T22" fmla="*/ 69 w 118"/>
              <a:gd name="T23" fmla="*/ 47 h 110"/>
              <a:gd name="T24" fmla="*/ 100 w 118"/>
              <a:gd name="T25" fmla="*/ 47 h 110"/>
              <a:gd name="T26" fmla="*/ 118 w 118"/>
              <a:gd name="T27" fmla="*/ 55 h 110"/>
              <a:gd name="T28" fmla="*/ 100 w 118"/>
              <a:gd name="T29" fmla="*/ 63 h 110"/>
              <a:gd name="T30" fmla="*/ 69 w 118"/>
              <a:gd name="T31" fmla="*/ 63 h 110"/>
              <a:gd name="T32" fmla="*/ 43 w 118"/>
              <a:gd name="T33" fmla="*/ 110 h 110"/>
              <a:gd name="T34" fmla="*/ 31 w 118"/>
              <a:gd name="T35" fmla="*/ 110 h 110"/>
              <a:gd name="T36" fmla="*/ 46 w 118"/>
              <a:gd name="T37" fmla="*/ 6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0">
                <a:moveTo>
                  <a:pt x="46" y="63"/>
                </a:moveTo>
                <a:cubicBezTo>
                  <a:pt x="25" y="63"/>
                  <a:pt x="25" y="63"/>
                  <a:pt x="25" y="63"/>
                </a:cubicBezTo>
                <a:cubicBezTo>
                  <a:pt x="12" y="75"/>
                  <a:pt x="12" y="75"/>
                  <a:pt x="12" y="75"/>
                </a:cubicBezTo>
                <a:cubicBezTo>
                  <a:pt x="0" y="75"/>
                  <a:pt x="0" y="75"/>
                  <a:pt x="0" y="75"/>
                </a:cubicBezTo>
                <a:cubicBezTo>
                  <a:pt x="9" y="55"/>
                  <a:pt x="9" y="55"/>
                  <a:pt x="9" y="55"/>
                </a:cubicBezTo>
                <a:cubicBezTo>
                  <a:pt x="0" y="35"/>
                  <a:pt x="0" y="35"/>
                  <a:pt x="0" y="35"/>
                </a:cubicBezTo>
                <a:cubicBezTo>
                  <a:pt x="12" y="35"/>
                  <a:pt x="12" y="35"/>
                  <a:pt x="12" y="35"/>
                </a:cubicBezTo>
                <a:cubicBezTo>
                  <a:pt x="25" y="47"/>
                  <a:pt x="25" y="47"/>
                  <a:pt x="25" y="47"/>
                </a:cubicBezTo>
                <a:cubicBezTo>
                  <a:pt x="46" y="47"/>
                  <a:pt x="46" y="47"/>
                  <a:pt x="46" y="47"/>
                </a:cubicBezTo>
                <a:cubicBezTo>
                  <a:pt x="31" y="0"/>
                  <a:pt x="31" y="0"/>
                  <a:pt x="31" y="0"/>
                </a:cubicBezTo>
                <a:cubicBezTo>
                  <a:pt x="43" y="0"/>
                  <a:pt x="43" y="0"/>
                  <a:pt x="43" y="0"/>
                </a:cubicBezTo>
                <a:cubicBezTo>
                  <a:pt x="69" y="47"/>
                  <a:pt x="69" y="47"/>
                  <a:pt x="69" y="47"/>
                </a:cubicBezTo>
                <a:cubicBezTo>
                  <a:pt x="100" y="47"/>
                  <a:pt x="100" y="47"/>
                  <a:pt x="100" y="47"/>
                </a:cubicBezTo>
                <a:cubicBezTo>
                  <a:pt x="100" y="47"/>
                  <a:pt x="118" y="47"/>
                  <a:pt x="118" y="55"/>
                </a:cubicBezTo>
                <a:cubicBezTo>
                  <a:pt x="118" y="63"/>
                  <a:pt x="100" y="63"/>
                  <a:pt x="100" y="63"/>
                </a:cubicBezTo>
                <a:cubicBezTo>
                  <a:pt x="69" y="63"/>
                  <a:pt x="69" y="63"/>
                  <a:pt x="69" y="63"/>
                </a:cubicBezTo>
                <a:cubicBezTo>
                  <a:pt x="43" y="110"/>
                  <a:pt x="43" y="110"/>
                  <a:pt x="43" y="110"/>
                </a:cubicBezTo>
                <a:cubicBezTo>
                  <a:pt x="31" y="110"/>
                  <a:pt x="31" y="110"/>
                  <a:pt x="31" y="110"/>
                </a:cubicBezTo>
                <a:lnTo>
                  <a:pt x="46" y="63"/>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6" name="Isosceles Triangle 10"/>
          <p:cNvSpPr/>
          <p:nvPr/>
        </p:nvSpPr>
        <p:spPr>
          <a:xfrm>
            <a:off x="3847063" y="1422114"/>
            <a:ext cx="1307001" cy="11216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7" name="Freeform 7"/>
          <p:cNvSpPr>
            <a:spLocks noEditPoints="1"/>
          </p:cNvSpPr>
          <p:nvPr/>
        </p:nvSpPr>
        <p:spPr bwMode="auto">
          <a:xfrm>
            <a:off x="4368453" y="2009100"/>
            <a:ext cx="264219" cy="272203"/>
          </a:xfrm>
          <a:custGeom>
            <a:avLst/>
            <a:gdLst>
              <a:gd name="T0" fmla="*/ 109 w 109"/>
              <a:gd name="T1" fmla="*/ 54 h 110"/>
              <a:gd name="T2" fmla="*/ 56 w 109"/>
              <a:gd name="T3" fmla="*/ 109 h 110"/>
              <a:gd name="T4" fmla="*/ 1 w 109"/>
              <a:gd name="T5" fmla="*/ 56 h 110"/>
              <a:gd name="T6" fmla="*/ 54 w 109"/>
              <a:gd name="T7" fmla="*/ 1 h 110"/>
              <a:gd name="T8" fmla="*/ 109 w 109"/>
              <a:gd name="T9" fmla="*/ 54 h 110"/>
              <a:gd name="T10" fmla="*/ 22 w 109"/>
              <a:gd name="T11" fmla="*/ 55 h 110"/>
              <a:gd name="T12" fmla="*/ 25 w 109"/>
              <a:gd name="T13" fmla="*/ 41 h 110"/>
              <a:gd name="T14" fmla="*/ 13 w 109"/>
              <a:gd name="T15" fmla="*/ 33 h 110"/>
              <a:gd name="T16" fmla="*/ 8 w 109"/>
              <a:gd name="T17" fmla="*/ 56 h 110"/>
              <a:gd name="T18" fmla="*/ 13 w 109"/>
              <a:gd name="T19" fmla="*/ 77 h 110"/>
              <a:gd name="T20" fmla="*/ 25 w 109"/>
              <a:gd name="T21" fmla="*/ 69 h 110"/>
              <a:gd name="T22" fmla="*/ 22 w 109"/>
              <a:gd name="T23" fmla="*/ 55 h 110"/>
              <a:gd name="T24" fmla="*/ 81 w 109"/>
              <a:gd name="T25" fmla="*/ 55 h 110"/>
              <a:gd name="T26" fmla="*/ 55 w 109"/>
              <a:gd name="T27" fmla="*/ 29 h 110"/>
              <a:gd name="T28" fmla="*/ 29 w 109"/>
              <a:gd name="T29" fmla="*/ 55 h 110"/>
              <a:gd name="T30" fmla="*/ 55 w 109"/>
              <a:gd name="T31" fmla="*/ 81 h 110"/>
              <a:gd name="T32" fmla="*/ 81 w 109"/>
              <a:gd name="T33" fmla="*/ 55 h 110"/>
              <a:gd name="T34" fmla="*/ 33 w 109"/>
              <a:gd name="T35" fmla="*/ 13 h 110"/>
              <a:gd name="T36" fmla="*/ 40 w 109"/>
              <a:gd name="T37" fmla="*/ 25 h 110"/>
              <a:gd name="T38" fmla="*/ 55 w 109"/>
              <a:gd name="T39" fmla="*/ 22 h 110"/>
              <a:gd name="T40" fmla="*/ 69 w 109"/>
              <a:gd name="T41" fmla="*/ 25 h 110"/>
              <a:gd name="T42" fmla="*/ 77 w 109"/>
              <a:gd name="T43" fmla="*/ 13 h 110"/>
              <a:gd name="T44" fmla="*/ 54 w 109"/>
              <a:gd name="T45" fmla="*/ 8 h 110"/>
              <a:gd name="T46" fmla="*/ 33 w 109"/>
              <a:gd name="T47" fmla="*/ 13 h 110"/>
              <a:gd name="T48" fmla="*/ 77 w 109"/>
              <a:gd name="T49" fmla="*/ 97 h 110"/>
              <a:gd name="T50" fmla="*/ 69 w 109"/>
              <a:gd name="T51" fmla="*/ 85 h 110"/>
              <a:gd name="T52" fmla="*/ 55 w 109"/>
              <a:gd name="T53" fmla="*/ 88 h 110"/>
              <a:gd name="T54" fmla="*/ 40 w 109"/>
              <a:gd name="T55" fmla="*/ 85 h 110"/>
              <a:gd name="T56" fmla="*/ 33 w 109"/>
              <a:gd name="T57" fmla="*/ 97 h 110"/>
              <a:gd name="T58" fmla="*/ 55 w 109"/>
              <a:gd name="T59" fmla="*/ 102 h 110"/>
              <a:gd name="T60" fmla="*/ 77 w 109"/>
              <a:gd name="T61" fmla="*/ 97 h 110"/>
              <a:gd name="T62" fmla="*/ 97 w 109"/>
              <a:gd name="T63" fmla="*/ 77 h 110"/>
              <a:gd name="T64" fmla="*/ 102 w 109"/>
              <a:gd name="T65" fmla="*/ 54 h 110"/>
              <a:gd name="T66" fmla="*/ 97 w 109"/>
              <a:gd name="T67" fmla="*/ 33 h 110"/>
              <a:gd name="T68" fmla="*/ 84 w 109"/>
              <a:gd name="T69" fmla="*/ 41 h 110"/>
              <a:gd name="T70" fmla="*/ 88 w 109"/>
              <a:gd name="T71" fmla="*/ 55 h 110"/>
              <a:gd name="T72" fmla="*/ 84 w 109"/>
              <a:gd name="T73" fmla="*/ 69 h 110"/>
              <a:gd name="T74" fmla="*/ 97 w 109"/>
              <a:gd name="T75" fmla="*/ 7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10">
                <a:moveTo>
                  <a:pt x="109" y="54"/>
                </a:moveTo>
                <a:cubicBezTo>
                  <a:pt x="109" y="84"/>
                  <a:pt x="85" y="109"/>
                  <a:pt x="56" y="109"/>
                </a:cubicBezTo>
                <a:cubicBezTo>
                  <a:pt x="26" y="110"/>
                  <a:pt x="1" y="86"/>
                  <a:pt x="1" y="56"/>
                </a:cubicBezTo>
                <a:cubicBezTo>
                  <a:pt x="0" y="26"/>
                  <a:pt x="24" y="1"/>
                  <a:pt x="54" y="1"/>
                </a:cubicBezTo>
                <a:cubicBezTo>
                  <a:pt x="84" y="0"/>
                  <a:pt x="109" y="24"/>
                  <a:pt x="109" y="54"/>
                </a:cubicBezTo>
                <a:close/>
                <a:moveTo>
                  <a:pt x="22" y="55"/>
                </a:moveTo>
                <a:cubicBezTo>
                  <a:pt x="22" y="50"/>
                  <a:pt x="23" y="45"/>
                  <a:pt x="25" y="41"/>
                </a:cubicBezTo>
                <a:cubicBezTo>
                  <a:pt x="13" y="33"/>
                  <a:pt x="13" y="33"/>
                  <a:pt x="13" y="33"/>
                </a:cubicBezTo>
                <a:cubicBezTo>
                  <a:pt x="10" y="40"/>
                  <a:pt x="8" y="47"/>
                  <a:pt x="8" y="56"/>
                </a:cubicBezTo>
                <a:cubicBezTo>
                  <a:pt x="8" y="63"/>
                  <a:pt x="10" y="71"/>
                  <a:pt x="13" y="77"/>
                </a:cubicBezTo>
                <a:cubicBezTo>
                  <a:pt x="25" y="69"/>
                  <a:pt x="25" y="69"/>
                  <a:pt x="25" y="69"/>
                </a:cubicBezTo>
                <a:cubicBezTo>
                  <a:pt x="23" y="65"/>
                  <a:pt x="22" y="60"/>
                  <a:pt x="22" y="55"/>
                </a:cubicBezTo>
                <a:close/>
                <a:moveTo>
                  <a:pt x="81" y="55"/>
                </a:moveTo>
                <a:cubicBezTo>
                  <a:pt x="81" y="41"/>
                  <a:pt x="69" y="29"/>
                  <a:pt x="55" y="29"/>
                </a:cubicBezTo>
                <a:cubicBezTo>
                  <a:pt x="41" y="29"/>
                  <a:pt x="29" y="41"/>
                  <a:pt x="29" y="55"/>
                </a:cubicBezTo>
                <a:cubicBezTo>
                  <a:pt x="29" y="69"/>
                  <a:pt x="41" y="81"/>
                  <a:pt x="55" y="81"/>
                </a:cubicBezTo>
                <a:cubicBezTo>
                  <a:pt x="69" y="81"/>
                  <a:pt x="81" y="69"/>
                  <a:pt x="81" y="55"/>
                </a:cubicBezTo>
                <a:close/>
                <a:moveTo>
                  <a:pt x="33" y="13"/>
                </a:moveTo>
                <a:cubicBezTo>
                  <a:pt x="40" y="25"/>
                  <a:pt x="40" y="25"/>
                  <a:pt x="40" y="25"/>
                </a:cubicBezTo>
                <a:cubicBezTo>
                  <a:pt x="45" y="23"/>
                  <a:pt x="50" y="22"/>
                  <a:pt x="55" y="22"/>
                </a:cubicBezTo>
                <a:cubicBezTo>
                  <a:pt x="60" y="22"/>
                  <a:pt x="65" y="23"/>
                  <a:pt x="69" y="25"/>
                </a:cubicBezTo>
                <a:cubicBezTo>
                  <a:pt x="77" y="13"/>
                  <a:pt x="77" y="13"/>
                  <a:pt x="77" y="13"/>
                </a:cubicBezTo>
                <a:cubicBezTo>
                  <a:pt x="70" y="10"/>
                  <a:pt x="62" y="8"/>
                  <a:pt x="54" y="8"/>
                </a:cubicBezTo>
                <a:cubicBezTo>
                  <a:pt x="47" y="8"/>
                  <a:pt x="39" y="10"/>
                  <a:pt x="33" y="13"/>
                </a:cubicBezTo>
                <a:close/>
                <a:moveTo>
                  <a:pt x="77" y="97"/>
                </a:moveTo>
                <a:cubicBezTo>
                  <a:pt x="69" y="85"/>
                  <a:pt x="69" y="85"/>
                  <a:pt x="69" y="85"/>
                </a:cubicBezTo>
                <a:cubicBezTo>
                  <a:pt x="65" y="87"/>
                  <a:pt x="60" y="88"/>
                  <a:pt x="55" y="88"/>
                </a:cubicBezTo>
                <a:cubicBezTo>
                  <a:pt x="50" y="88"/>
                  <a:pt x="45" y="87"/>
                  <a:pt x="40" y="85"/>
                </a:cubicBezTo>
                <a:cubicBezTo>
                  <a:pt x="33" y="97"/>
                  <a:pt x="33" y="97"/>
                  <a:pt x="33" y="97"/>
                </a:cubicBezTo>
                <a:cubicBezTo>
                  <a:pt x="40" y="100"/>
                  <a:pt x="47" y="102"/>
                  <a:pt x="55" y="102"/>
                </a:cubicBezTo>
                <a:cubicBezTo>
                  <a:pt x="63" y="102"/>
                  <a:pt x="70" y="100"/>
                  <a:pt x="77" y="97"/>
                </a:cubicBezTo>
                <a:close/>
                <a:moveTo>
                  <a:pt x="97" y="77"/>
                </a:moveTo>
                <a:cubicBezTo>
                  <a:pt x="100" y="70"/>
                  <a:pt x="102" y="63"/>
                  <a:pt x="102" y="54"/>
                </a:cubicBezTo>
                <a:cubicBezTo>
                  <a:pt x="102" y="47"/>
                  <a:pt x="100" y="40"/>
                  <a:pt x="97" y="33"/>
                </a:cubicBezTo>
                <a:cubicBezTo>
                  <a:pt x="84" y="41"/>
                  <a:pt x="84" y="41"/>
                  <a:pt x="84" y="41"/>
                </a:cubicBezTo>
                <a:cubicBezTo>
                  <a:pt x="86" y="45"/>
                  <a:pt x="88" y="50"/>
                  <a:pt x="88" y="55"/>
                </a:cubicBezTo>
                <a:cubicBezTo>
                  <a:pt x="88" y="60"/>
                  <a:pt x="86" y="65"/>
                  <a:pt x="84" y="69"/>
                </a:cubicBezTo>
                <a:lnTo>
                  <a:pt x="97" y="77"/>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8" name="Isosceles Triangle 11"/>
          <p:cNvSpPr/>
          <p:nvPr/>
        </p:nvSpPr>
        <p:spPr>
          <a:xfrm rot="10800000">
            <a:off x="5428644" y="2543762"/>
            <a:ext cx="1307001" cy="11216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9" name="Freeform 8"/>
          <p:cNvSpPr>
            <a:spLocks noEditPoints="1"/>
          </p:cNvSpPr>
          <p:nvPr/>
        </p:nvSpPr>
        <p:spPr bwMode="auto">
          <a:xfrm>
            <a:off x="5989228" y="2793126"/>
            <a:ext cx="185830" cy="303220"/>
          </a:xfrm>
          <a:custGeom>
            <a:avLst/>
            <a:gdLst>
              <a:gd name="T0" fmla="*/ 56 w 56"/>
              <a:gd name="T1" fmla="*/ 28 h 90"/>
              <a:gd name="T2" fmla="*/ 28 w 56"/>
              <a:gd name="T3" fmla="*/ 90 h 90"/>
              <a:gd name="T4" fmla="*/ 0 w 56"/>
              <a:gd name="T5" fmla="*/ 28 h 90"/>
              <a:gd name="T6" fmla="*/ 28 w 56"/>
              <a:gd name="T7" fmla="*/ 0 h 90"/>
              <a:gd name="T8" fmla="*/ 56 w 56"/>
              <a:gd name="T9" fmla="*/ 28 h 90"/>
              <a:gd name="T10" fmla="*/ 43 w 56"/>
              <a:gd name="T11" fmla="*/ 29 h 90"/>
              <a:gd name="T12" fmla="*/ 28 w 56"/>
              <a:gd name="T13" fmla="*/ 13 h 90"/>
              <a:gd name="T14" fmla="*/ 13 w 56"/>
              <a:gd name="T15" fmla="*/ 29 h 90"/>
              <a:gd name="T16" fmla="*/ 28 w 56"/>
              <a:gd name="T17" fmla="*/ 44 h 90"/>
              <a:gd name="T18" fmla="*/ 43 w 56"/>
              <a:gd name="T19"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90">
                <a:moveTo>
                  <a:pt x="56" y="28"/>
                </a:moveTo>
                <a:cubicBezTo>
                  <a:pt x="56" y="55"/>
                  <a:pt x="28" y="90"/>
                  <a:pt x="28" y="90"/>
                </a:cubicBezTo>
                <a:cubicBezTo>
                  <a:pt x="28" y="90"/>
                  <a:pt x="0" y="55"/>
                  <a:pt x="0" y="28"/>
                </a:cubicBezTo>
                <a:cubicBezTo>
                  <a:pt x="0" y="13"/>
                  <a:pt x="13" y="0"/>
                  <a:pt x="28" y="0"/>
                </a:cubicBezTo>
                <a:cubicBezTo>
                  <a:pt x="44" y="0"/>
                  <a:pt x="56" y="13"/>
                  <a:pt x="56" y="28"/>
                </a:cubicBezTo>
                <a:close/>
                <a:moveTo>
                  <a:pt x="43" y="29"/>
                </a:moveTo>
                <a:cubicBezTo>
                  <a:pt x="43" y="20"/>
                  <a:pt x="36" y="13"/>
                  <a:pt x="28" y="13"/>
                </a:cubicBezTo>
                <a:cubicBezTo>
                  <a:pt x="20" y="13"/>
                  <a:pt x="13" y="20"/>
                  <a:pt x="13" y="29"/>
                </a:cubicBezTo>
                <a:cubicBezTo>
                  <a:pt x="13" y="37"/>
                  <a:pt x="20" y="44"/>
                  <a:pt x="28" y="44"/>
                </a:cubicBezTo>
                <a:cubicBezTo>
                  <a:pt x="36" y="44"/>
                  <a:pt x="43" y="37"/>
                  <a:pt x="43" y="29"/>
                </a:cubicBez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0" name="Isosceles Triangle 7"/>
          <p:cNvSpPr/>
          <p:nvPr/>
        </p:nvSpPr>
        <p:spPr>
          <a:xfrm>
            <a:off x="683901" y="1422114"/>
            <a:ext cx="1307001" cy="11216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dirty="0">
              <a:latin typeface="微软雅黑" panose="020B0503020204020204" pitchFamily="34" charset="-122"/>
            </a:endParaRPr>
          </a:p>
        </p:txBody>
      </p:sp>
      <p:sp>
        <p:nvSpPr>
          <p:cNvPr id="11" name="Freeform 9"/>
          <p:cNvSpPr>
            <a:spLocks noEditPoints="1"/>
          </p:cNvSpPr>
          <p:nvPr/>
        </p:nvSpPr>
        <p:spPr bwMode="auto">
          <a:xfrm>
            <a:off x="1223633" y="2009100"/>
            <a:ext cx="223286" cy="232217"/>
          </a:xfrm>
          <a:custGeom>
            <a:avLst/>
            <a:gdLst>
              <a:gd name="T0" fmla="*/ 69 w 104"/>
              <a:gd name="T1" fmla="*/ 17 h 106"/>
              <a:gd name="T2" fmla="*/ 69 w 104"/>
              <a:gd name="T3" fmla="*/ 2 h 106"/>
              <a:gd name="T4" fmla="*/ 70 w 104"/>
              <a:gd name="T5" fmla="*/ 1 h 106"/>
              <a:gd name="T6" fmla="*/ 75 w 104"/>
              <a:gd name="T7" fmla="*/ 0 h 106"/>
              <a:gd name="T8" fmla="*/ 79 w 104"/>
              <a:gd name="T9" fmla="*/ 1 h 106"/>
              <a:gd name="T10" fmla="*/ 80 w 104"/>
              <a:gd name="T11" fmla="*/ 2 h 106"/>
              <a:gd name="T12" fmla="*/ 80 w 104"/>
              <a:gd name="T13" fmla="*/ 21 h 106"/>
              <a:gd name="T14" fmla="*/ 80 w 104"/>
              <a:gd name="T15" fmla="*/ 29 h 106"/>
              <a:gd name="T16" fmla="*/ 104 w 104"/>
              <a:gd name="T17" fmla="*/ 54 h 106"/>
              <a:gd name="T18" fmla="*/ 95 w 104"/>
              <a:gd name="T19" fmla="*/ 54 h 106"/>
              <a:gd name="T20" fmla="*/ 52 w 104"/>
              <a:gd name="T21" fmla="*/ 11 h 106"/>
              <a:gd name="T22" fmla="*/ 9 w 104"/>
              <a:gd name="T23" fmla="*/ 54 h 106"/>
              <a:gd name="T24" fmla="*/ 0 w 104"/>
              <a:gd name="T25" fmla="*/ 54 h 106"/>
              <a:gd name="T26" fmla="*/ 52 w 104"/>
              <a:gd name="T27" fmla="*/ 0 h 106"/>
              <a:gd name="T28" fmla="*/ 69 w 104"/>
              <a:gd name="T29" fmla="*/ 17 h 106"/>
              <a:gd name="T30" fmla="*/ 85 w 104"/>
              <a:gd name="T31" fmla="*/ 53 h 106"/>
              <a:gd name="T32" fmla="*/ 85 w 104"/>
              <a:gd name="T33" fmla="*/ 66 h 106"/>
              <a:gd name="T34" fmla="*/ 85 w 104"/>
              <a:gd name="T35" fmla="*/ 106 h 106"/>
              <a:gd name="T36" fmla="*/ 64 w 104"/>
              <a:gd name="T37" fmla="*/ 106 h 106"/>
              <a:gd name="T38" fmla="*/ 64 w 104"/>
              <a:gd name="T39" fmla="*/ 104 h 106"/>
              <a:gd name="T40" fmla="*/ 64 w 104"/>
              <a:gd name="T41" fmla="*/ 87 h 106"/>
              <a:gd name="T42" fmla="*/ 60 w 104"/>
              <a:gd name="T43" fmla="*/ 77 h 106"/>
              <a:gd name="T44" fmla="*/ 52 w 104"/>
              <a:gd name="T45" fmla="*/ 73 h 106"/>
              <a:gd name="T46" fmla="*/ 44 w 104"/>
              <a:gd name="T47" fmla="*/ 77 h 106"/>
              <a:gd name="T48" fmla="*/ 40 w 104"/>
              <a:gd name="T49" fmla="*/ 87 h 106"/>
              <a:gd name="T50" fmla="*/ 40 w 104"/>
              <a:gd name="T51" fmla="*/ 104 h 106"/>
              <a:gd name="T52" fmla="*/ 40 w 104"/>
              <a:gd name="T53" fmla="*/ 106 h 106"/>
              <a:gd name="T54" fmla="*/ 19 w 104"/>
              <a:gd name="T55" fmla="*/ 106 h 106"/>
              <a:gd name="T56" fmla="*/ 19 w 104"/>
              <a:gd name="T57" fmla="*/ 68 h 106"/>
              <a:gd name="T58" fmla="*/ 19 w 104"/>
              <a:gd name="T59" fmla="*/ 53 h 106"/>
              <a:gd name="T60" fmla="*/ 52 w 104"/>
              <a:gd name="T61" fmla="*/ 19 h 106"/>
              <a:gd name="T62" fmla="*/ 85 w 104"/>
              <a:gd name="T63"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 h="106">
                <a:moveTo>
                  <a:pt x="69" y="17"/>
                </a:moveTo>
                <a:cubicBezTo>
                  <a:pt x="69" y="2"/>
                  <a:pt x="69" y="2"/>
                  <a:pt x="69" y="2"/>
                </a:cubicBezTo>
                <a:cubicBezTo>
                  <a:pt x="69" y="2"/>
                  <a:pt x="69" y="1"/>
                  <a:pt x="70" y="1"/>
                </a:cubicBezTo>
                <a:cubicBezTo>
                  <a:pt x="72" y="0"/>
                  <a:pt x="73" y="0"/>
                  <a:pt x="75" y="0"/>
                </a:cubicBezTo>
                <a:cubicBezTo>
                  <a:pt x="76" y="0"/>
                  <a:pt x="78" y="0"/>
                  <a:pt x="79" y="1"/>
                </a:cubicBezTo>
                <a:cubicBezTo>
                  <a:pt x="80" y="1"/>
                  <a:pt x="80" y="2"/>
                  <a:pt x="80" y="2"/>
                </a:cubicBezTo>
                <a:cubicBezTo>
                  <a:pt x="80" y="21"/>
                  <a:pt x="80" y="21"/>
                  <a:pt x="80" y="21"/>
                </a:cubicBezTo>
                <a:cubicBezTo>
                  <a:pt x="80" y="29"/>
                  <a:pt x="80" y="29"/>
                  <a:pt x="80" y="29"/>
                </a:cubicBezTo>
                <a:cubicBezTo>
                  <a:pt x="104" y="54"/>
                  <a:pt x="104" y="54"/>
                  <a:pt x="104" y="54"/>
                </a:cubicBezTo>
                <a:cubicBezTo>
                  <a:pt x="95" y="54"/>
                  <a:pt x="95" y="54"/>
                  <a:pt x="95" y="54"/>
                </a:cubicBezTo>
                <a:cubicBezTo>
                  <a:pt x="52" y="11"/>
                  <a:pt x="52" y="11"/>
                  <a:pt x="52" y="11"/>
                </a:cubicBezTo>
                <a:cubicBezTo>
                  <a:pt x="9" y="54"/>
                  <a:pt x="9" y="54"/>
                  <a:pt x="9" y="54"/>
                </a:cubicBezTo>
                <a:cubicBezTo>
                  <a:pt x="0" y="54"/>
                  <a:pt x="0" y="54"/>
                  <a:pt x="0" y="54"/>
                </a:cubicBezTo>
                <a:cubicBezTo>
                  <a:pt x="52" y="0"/>
                  <a:pt x="52" y="0"/>
                  <a:pt x="52" y="0"/>
                </a:cubicBezTo>
                <a:lnTo>
                  <a:pt x="69" y="17"/>
                </a:lnTo>
                <a:close/>
                <a:moveTo>
                  <a:pt x="85" y="53"/>
                </a:moveTo>
                <a:cubicBezTo>
                  <a:pt x="85" y="66"/>
                  <a:pt x="85" y="66"/>
                  <a:pt x="85" y="66"/>
                </a:cubicBezTo>
                <a:cubicBezTo>
                  <a:pt x="85" y="106"/>
                  <a:pt x="85" y="106"/>
                  <a:pt x="85" y="106"/>
                </a:cubicBezTo>
                <a:cubicBezTo>
                  <a:pt x="64" y="106"/>
                  <a:pt x="64" y="106"/>
                  <a:pt x="64" y="106"/>
                </a:cubicBezTo>
                <a:cubicBezTo>
                  <a:pt x="64" y="105"/>
                  <a:pt x="64" y="105"/>
                  <a:pt x="64" y="104"/>
                </a:cubicBezTo>
                <a:cubicBezTo>
                  <a:pt x="64" y="87"/>
                  <a:pt x="64" y="87"/>
                  <a:pt x="64" y="87"/>
                </a:cubicBezTo>
                <a:cubicBezTo>
                  <a:pt x="64" y="83"/>
                  <a:pt x="63" y="80"/>
                  <a:pt x="60" y="77"/>
                </a:cubicBezTo>
                <a:cubicBezTo>
                  <a:pt x="58" y="74"/>
                  <a:pt x="55" y="73"/>
                  <a:pt x="52" y="73"/>
                </a:cubicBezTo>
                <a:cubicBezTo>
                  <a:pt x="49" y="73"/>
                  <a:pt x="46" y="74"/>
                  <a:pt x="44" y="77"/>
                </a:cubicBezTo>
                <a:cubicBezTo>
                  <a:pt x="41" y="80"/>
                  <a:pt x="40" y="83"/>
                  <a:pt x="40" y="87"/>
                </a:cubicBezTo>
                <a:cubicBezTo>
                  <a:pt x="40" y="104"/>
                  <a:pt x="40" y="104"/>
                  <a:pt x="40" y="104"/>
                </a:cubicBezTo>
                <a:cubicBezTo>
                  <a:pt x="40" y="105"/>
                  <a:pt x="40" y="105"/>
                  <a:pt x="40" y="106"/>
                </a:cubicBezTo>
                <a:cubicBezTo>
                  <a:pt x="19" y="106"/>
                  <a:pt x="19" y="106"/>
                  <a:pt x="19" y="106"/>
                </a:cubicBezTo>
                <a:cubicBezTo>
                  <a:pt x="19" y="68"/>
                  <a:pt x="19" y="68"/>
                  <a:pt x="19" y="68"/>
                </a:cubicBezTo>
                <a:cubicBezTo>
                  <a:pt x="19" y="53"/>
                  <a:pt x="19" y="53"/>
                  <a:pt x="19" y="53"/>
                </a:cubicBezTo>
                <a:cubicBezTo>
                  <a:pt x="52" y="19"/>
                  <a:pt x="52" y="19"/>
                  <a:pt x="52" y="19"/>
                </a:cubicBezTo>
                <a:lnTo>
                  <a:pt x="85" y="53"/>
                </a:lnTo>
                <a:close/>
              </a:path>
            </a:pathLst>
          </a:custGeom>
          <a:solidFill>
            <a:schemeClr val="bg1">
              <a:lumMod val="95000"/>
            </a:schemeClr>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
        <p:nvSpPr>
          <p:cNvPr id="12" name="TextBox 51"/>
          <p:cNvSpPr txBox="1"/>
          <p:nvPr/>
        </p:nvSpPr>
        <p:spPr>
          <a:xfrm>
            <a:off x="582667" y="4048625"/>
            <a:ext cx="7835792" cy="372749"/>
          </a:xfrm>
          <a:prstGeom prst="rect">
            <a:avLst/>
          </a:prstGeom>
          <a:noFill/>
        </p:spPr>
        <p:txBody>
          <a:bodyPr wrap="square" lIns="67391" tIns="33696" rIns="67391" bIns="33696" rtlCol="0">
            <a:spAutoFit/>
          </a:bodyPr>
          <a:lstStyle/>
          <a:p>
            <a:pPr algn="just">
              <a:lnSpc>
                <a:spcPct val="110000"/>
              </a:lnSpc>
              <a:spcBef>
                <a:spcPct val="0"/>
              </a:spcBef>
              <a:buNone/>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点击此出编辑文本内容，以表达您的项目详细资料，建议您在展示时采用微软雅黑字体。您也可以根据您的实际需求对文档之中的字体、图标、图片进行进一步修改美化，</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30"/>
          <p:cNvSpPr txBox="1"/>
          <p:nvPr/>
        </p:nvSpPr>
        <p:spPr>
          <a:xfrm>
            <a:off x="799543" y="2776243"/>
            <a:ext cx="1154749" cy="252716"/>
          </a:xfrm>
          <a:prstGeom prst="rect">
            <a:avLst/>
          </a:prstGeom>
          <a:noFill/>
        </p:spPr>
        <p:txBody>
          <a:bodyPr wrap="square" lIns="67391" tIns="33696" rIns="67391" bIns="33696"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 Placeholder 1"/>
          <p:cNvSpPr txBox="1"/>
          <p:nvPr/>
        </p:nvSpPr>
        <p:spPr>
          <a:xfrm>
            <a:off x="683901" y="3092262"/>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5" name="文本框 33"/>
          <p:cNvSpPr txBox="1"/>
          <p:nvPr/>
        </p:nvSpPr>
        <p:spPr>
          <a:xfrm>
            <a:off x="3923188" y="2793443"/>
            <a:ext cx="1154749" cy="252716"/>
          </a:xfrm>
          <a:prstGeom prst="rect">
            <a:avLst/>
          </a:prstGeom>
          <a:noFill/>
        </p:spPr>
        <p:txBody>
          <a:bodyPr wrap="square" lIns="67391" tIns="33696" rIns="67391" bIns="33696"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 Placeholder 1"/>
          <p:cNvSpPr txBox="1"/>
          <p:nvPr/>
        </p:nvSpPr>
        <p:spPr>
          <a:xfrm>
            <a:off x="3807546" y="3109462"/>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7" name="文本框 42"/>
          <p:cNvSpPr txBox="1"/>
          <p:nvPr/>
        </p:nvSpPr>
        <p:spPr>
          <a:xfrm>
            <a:off x="2341612" y="1513386"/>
            <a:ext cx="1154749" cy="252716"/>
          </a:xfrm>
          <a:prstGeom prst="rect">
            <a:avLst/>
          </a:prstGeom>
          <a:noFill/>
        </p:spPr>
        <p:txBody>
          <a:bodyPr wrap="square" lIns="67391" tIns="33696" rIns="67391" bIns="33696"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1"/>
          <p:cNvSpPr txBox="1"/>
          <p:nvPr/>
        </p:nvSpPr>
        <p:spPr>
          <a:xfrm>
            <a:off x="2225970" y="1829406"/>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9" name="文本框 46"/>
          <p:cNvSpPr txBox="1"/>
          <p:nvPr/>
        </p:nvSpPr>
        <p:spPr>
          <a:xfrm>
            <a:off x="5465257" y="1530587"/>
            <a:ext cx="1154749" cy="252716"/>
          </a:xfrm>
          <a:prstGeom prst="rect">
            <a:avLst/>
          </a:prstGeom>
          <a:noFill/>
        </p:spPr>
        <p:txBody>
          <a:bodyPr wrap="square" lIns="67391" tIns="33696" rIns="67391" bIns="33696"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1"/>
          <p:cNvSpPr txBox="1"/>
          <p:nvPr/>
        </p:nvSpPr>
        <p:spPr>
          <a:xfrm>
            <a:off x="5349615" y="1846606"/>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1" name="文本框 20"/>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
        <p:nvSpPr>
          <p:cNvPr id="22" name="文本框 33"/>
          <p:cNvSpPr txBox="1"/>
          <p:nvPr/>
        </p:nvSpPr>
        <p:spPr>
          <a:xfrm>
            <a:off x="7092778" y="2793443"/>
            <a:ext cx="1154749" cy="252716"/>
          </a:xfrm>
          <a:prstGeom prst="rect">
            <a:avLst/>
          </a:prstGeom>
          <a:noFill/>
        </p:spPr>
        <p:txBody>
          <a:bodyPr wrap="square" lIns="67391" tIns="33696" rIns="67391" bIns="33696"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 Placeholder 1"/>
          <p:cNvSpPr txBox="1"/>
          <p:nvPr/>
        </p:nvSpPr>
        <p:spPr>
          <a:xfrm>
            <a:off x="6977136" y="3109462"/>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200" advTm="11623">
        <p14:prism/>
      </p:transition>
    </mc:Choice>
    <mc:Fallback>
      <p:transition spd="slow" advTm="116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4" presetClass="entr" presetSubtype="1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14" presetClass="entr" presetSubtype="1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par>
                          <p:cTn id="56" fill="hold">
                            <p:stCondLst>
                              <p:cond delay="8000"/>
                            </p:stCondLst>
                            <p:childTnLst>
                              <p:par>
                                <p:cTn id="57" presetID="47"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7"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14" presetClass="entr" presetSubtype="1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cTn>
                              </p:par>
                            </p:childTnLst>
                          </p:cTn>
                        </p:par>
                        <p:par>
                          <p:cTn id="72" fill="hold">
                            <p:stCondLst>
                              <p:cond delay="10500"/>
                            </p:stCondLst>
                            <p:childTnLst>
                              <p:par>
                                <p:cTn id="73" presetID="42"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42"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par>
                          <p:cTn id="84" fill="hold">
                            <p:stCondLst>
                              <p:cond delay="12500"/>
                            </p:stCondLst>
                            <p:childTnLst>
                              <p:par>
                                <p:cTn id="85" presetID="10" presetClass="entr" presetSubtype="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p:bldP spid="13" grpId="0"/>
      <p:bldP spid="14" grpId="0"/>
      <p:bldP spid="15" grpId="0"/>
      <p:bldP spid="16" grpId="0"/>
      <p:bldP spid="17" grpId="0"/>
      <p:bldP spid="18" grpId="0"/>
      <p:bldP spid="19" grpId="0"/>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018127" y="1057331"/>
            <a:ext cx="2707838" cy="3230247"/>
          </a:xfrm>
          <a:custGeom>
            <a:avLst/>
            <a:gdLst>
              <a:gd name="connsiteX0" fmla="*/ 0 w 3667760"/>
              <a:gd name="connsiteY0" fmla="*/ 0 h 4395170"/>
              <a:gd name="connsiteX1" fmla="*/ 3667760 w 3667760"/>
              <a:gd name="connsiteY1" fmla="*/ 0 h 4395170"/>
              <a:gd name="connsiteX2" fmla="*/ 3667760 w 3667760"/>
              <a:gd name="connsiteY2" fmla="*/ 4395170 h 4395170"/>
              <a:gd name="connsiteX3" fmla="*/ 0 w 3667760"/>
              <a:gd name="connsiteY3" fmla="*/ 4395170 h 4395170"/>
            </a:gdLst>
            <a:ahLst/>
            <a:cxnLst>
              <a:cxn ang="0">
                <a:pos x="connsiteX0" y="connsiteY0"/>
              </a:cxn>
              <a:cxn ang="0">
                <a:pos x="connsiteX1" y="connsiteY1"/>
              </a:cxn>
              <a:cxn ang="0">
                <a:pos x="connsiteX2" y="connsiteY2"/>
              </a:cxn>
              <a:cxn ang="0">
                <a:pos x="connsiteX3" y="connsiteY3"/>
              </a:cxn>
            </a:cxnLst>
            <a:rect l="l" t="t" r="r" b="b"/>
            <a:pathLst>
              <a:path w="3667760" h="4395170">
                <a:moveTo>
                  <a:pt x="0" y="0"/>
                </a:moveTo>
                <a:lnTo>
                  <a:pt x="3667760" y="0"/>
                </a:lnTo>
                <a:lnTo>
                  <a:pt x="3667760" y="4395170"/>
                </a:lnTo>
                <a:lnTo>
                  <a:pt x="0" y="4395170"/>
                </a:lnTo>
                <a:close/>
              </a:path>
            </a:pathLst>
          </a:custGeom>
        </p:spPr>
      </p:pic>
      <p:sp>
        <p:nvSpPr>
          <p:cNvPr id="3" name="圆角矩形 2"/>
          <p:cNvSpPr/>
          <p:nvPr/>
        </p:nvSpPr>
        <p:spPr>
          <a:xfrm>
            <a:off x="1208636" y="1384740"/>
            <a:ext cx="3081901" cy="1067800"/>
          </a:xfrm>
          <a:prstGeom prst="round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4" name="矩形 3"/>
          <p:cNvSpPr/>
          <p:nvPr/>
        </p:nvSpPr>
        <p:spPr>
          <a:xfrm>
            <a:off x="1789465" y="1239131"/>
            <a:ext cx="1920240" cy="3210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5" name="圆角矩形 4"/>
          <p:cNvSpPr/>
          <p:nvPr/>
        </p:nvSpPr>
        <p:spPr>
          <a:xfrm>
            <a:off x="1208636" y="3037978"/>
            <a:ext cx="3081901" cy="1067800"/>
          </a:xfrm>
          <a:prstGeom prst="round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6" name="矩形 5"/>
          <p:cNvSpPr/>
          <p:nvPr/>
        </p:nvSpPr>
        <p:spPr>
          <a:xfrm>
            <a:off x="1789465" y="2892368"/>
            <a:ext cx="1920240" cy="3210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 name="TextBox 51"/>
          <p:cNvSpPr txBox="1"/>
          <p:nvPr/>
        </p:nvSpPr>
        <p:spPr>
          <a:xfrm>
            <a:off x="1257985" y="1704854"/>
            <a:ext cx="2983197" cy="405765"/>
          </a:xfrm>
          <a:prstGeom prst="rect">
            <a:avLst/>
          </a:prstGeom>
          <a:noFill/>
        </p:spPr>
        <p:txBody>
          <a:bodyPr wrap="square" lIns="67391" tIns="33696" rIns="67391" bIns="33696" rtlCol="0">
            <a:spAutoFit/>
          </a:bodyPr>
          <a:lstStyle/>
          <a:p>
            <a:pPr algn="ctr">
              <a:lnSpc>
                <a:spcPct val="110000"/>
              </a:lnSpc>
              <a:spcBef>
                <a:spcPct val="0"/>
              </a:spcBef>
              <a:buNone/>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点击此出编辑文本内容，以表达您的项目详细资料，建议您在展示时采用微软雅黑字体。</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 Placeholder 2"/>
          <p:cNvSpPr txBox="1"/>
          <p:nvPr/>
        </p:nvSpPr>
        <p:spPr>
          <a:xfrm>
            <a:off x="1863773" y="1276749"/>
            <a:ext cx="1771623" cy="245851"/>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单击添加标题</a:t>
            </a:r>
            <a:endParaRPr lang="en-US" altLang="zh-CN" sz="1300" dirty="0">
              <a:solidFill>
                <a:schemeClr val="bg1"/>
              </a:solidFill>
              <a:latin typeface="Bebas Neue" panose="020B0606020202050201" pitchFamily="34" charset="0"/>
              <a:ea typeface="微软雅黑" panose="020B0503020204020204" pitchFamily="34" charset="-122"/>
            </a:endParaRPr>
          </a:p>
        </p:txBody>
      </p:sp>
      <p:sp>
        <p:nvSpPr>
          <p:cNvPr id="9" name="Text Placeholder 2"/>
          <p:cNvSpPr txBox="1"/>
          <p:nvPr/>
        </p:nvSpPr>
        <p:spPr>
          <a:xfrm>
            <a:off x="1863773" y="2929986"/>
            <a:ext cx="1771623" cy="245851"/>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单击添加标题</a:t>
            </a:r>
            <a:endParaRPr lang="en-US" altLang="zh-CN" sz="1300" dirty="0">
              <a:solidFill>
                <a:schemeClr val="bg1"/>
              </a:solidFill>
              <a:latin typeface="Bebas Neue" panose="020B0606020202050201" pitchFamily="34" charset="0"/>
              <a:ea typeface="微软雅黑" panose="020B0503020204020204" pitchFamily="34" charset="-122"/>
            </a:endParaRPr>
          </a:p>
        </p:txBody>
      </p:sp>
      <p:sp>
        <p:nvSpPr>
          <p:cNvPr id="10" name="TextBox 51"/>
          <p:cNvSpPr txBox="1"/>
          <p:nvPr/>
        </p:nvSpPr>
        <p:spPr>
          <a:xfrm>
            <a:off x="1257985" y="3358091"/>
            <a:ext cx="2983197" cy="405765"/>
          </a:xfrm>
          <a:prstGeom prst="rect">
            <a:avLst/>
          </a:prstGeom>
          <a:noFill/>
        </p:spPr>
        <p:txBody>
          <a:bodyPr wrap="square" lIns="67391" tIns="33696" rIns="67391" bIns="33696" rtlCol="0">
            <a:spAutoFit/>
          </a:bodyPr>
          <a:lstStyle/>
          <a:p>
            <a:pPr algn="ctr">
              <a:lnSpc>
                <a:spcPct val="110000"/>
              </a:lnSpc>
              <a:spcBef>
                <a:spcPct val="0"/>
              </a:spcBef>
              <a:buNone/>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点击此出编辑文本内容，以表达您的项目详细资料，建议您在展示时采用微软雅黑字体。</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3615936" y="143958"/>
            <a:ext cx="2972800" cy="338554"/>
          </a:xfrm>
          <a:prstGeom prst="rect">
            <a:avLst/>
          </a:prstGeom>
          <a:noFill/>
        </p:spPr>
        <p:txBody>
          <a:bodyPr wrap="square" rtlCol="0">
            <a:spAutoFit/>
          </a:bodyPr>
          <a:lstStyle/>
          <a:p>
            <a:r>
              <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16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8441">
        <p14:flip dir="r"/>
      </p:transition>
    </mc:Choice>
    <mc:Fallback>
      <p:transition spd="slow" advTm="84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randombar(horizont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2916430" y="2304138"/>
            <a:ext cx="504042" cy="50404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2</a:t>
            </a:r>
            <a:endParaRPr lang="zh-CN" altLang="en-US" sz="3600" dirty="0"/>
          </a:p>
        </p:txBody>
      </p:sp>
      <p:sp>
        <p:nvSpPr>
          <p:cNvPr id="7" name="文本框 6"/>
          <p:cNvSpPr txBox="1"/>
          <p:nvPr/>
        </p:nvSpPr>
        <p:spPr>
          <a:xfrm>
            <a:off x="3636490" y="2295411"/>
            <a:ext cx="2972800" cy="584775"/>
          </a:xfrm>
          <a:prstGeom prst="rect">
            <a:avLst/>
          </a:prstGeom>
          <a:noFill/>
        </p:spPr>
        <p:txBody>
          <a:bodyPr wrap="square" rtlCol="0">
            <a:spAutoFit/>
          </a:bodyPr>
          <a:lstStyle/>
          <a:p>
            <a:r>
              <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rPr>
              <a:t>单击添加标题</a:t>
            </a:r>
            <a:endParaRPr lang="zh-CN" altLang="en-US" sz="3200" dirty="0">
              <a:solidFill>
                <a:schemeClr val="tx1">
                  <a:lumMod val="85000"/>
                  <a:lumOff val="1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334">
        <p14:gallery dir="l"/>
      </p:transition>
    </mc:Choice>
    <mc:Fallback>
      <p:transition spd="slow" advTm="13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ags/tag1.xml><?xml version="1.0" encoding="utf-8"?>
<p:tagLst xmlns:p="http://schemas.openxmlformats.org/presentationml/2006/main">
  <p:tag name="TIMING" val="|0.7|1.4"/>
</p:tagLst>
</file>

<file path=ppt/tags/tag10.xml><?xml version="1.0" encoding="utf-8"?>
<p:tagLst xmlns:p="http://schemas.openxmlformats.org/presentationml/2006/main">
  <p:tag name="TIMING" val="|0.6|1.2|0.2|2.8"/>
</p:tagLst>
</file>

<file path=ppt/tags/tag2.xml><?xml version="1.0" encoding="utf-8"?>
<p:tagLst xmlns:p="http://schemas.openxmlformats.org/presentationml/2006/main">
  <p:tag name="TIMING" val="|0.5|0.8|0.8"/>
</p:tagLst>
</file>

<file path=ppt/tags/tag3.xml><?xml version="1.0" encoding="utf-8"?>
<p:tagLst xmlns:p="http://schemas.openxmlformats.org/presentationml/2006/main">
  <p:tag name="TIMING" val="|5.1"/>
</p:tagLst>
</file>

<file path=ppt/tags/tag4.xml><?xml version="1.0" encoding="utf-8"?>
<p:tagLst xmlns:p="http://schemas.openxmlformats.org/presentationml/2006/main">
  <p:tag name="TIMING" val="|1.2|1.5|0.7|0.5|0.5"/>
</p:tagLst>
</file>

<file path=ppt/tags/tag5.xml><?xml version="1.0" encoding="utf-8"?>
<p:tagLst xmlns:p="http://schemas.openxmlformats.org/presentationml/2006/main">
  <p:tag name="TIMING" val="|0.8|1|0.7|0.6|0.6|0.8|0.7|0.7|0.4|0.4"/>
</p:tagLst>
</file>

<file path=ppt/tags/tag6.xml><?xml version="1.0" encoding="utf-8"?>
<p:tagLst xmlns:p="http://schemas.openxmlformats.org/presentationml/2006/main">
  <p:tag name="TIMING" val="|1|1"/>
</p:tagLst>
</file>

<file path=ppt/tags/tag7.xml><?xml version="1.0" encoding="utf-8"?>
<p:tagLst xmlns:p="http://schemas.openxmlformats.org/presentationml/2006/main">
  <p:tag name="TIMING" val="|0.5|0.8|0.5|0.5|0"/>
</p:tagLst>
</file>

<file path=ppt/tags/tag8.xml><?xml version="1.0" encoding="utf-8"?>
<p:tagLst xmlns:p="http://schemas.openxmlformats.org/presentationml/2006/main">
  <p:tag name="TIMING" val="|0.3|2.1|0.9|0.6"/>
</p:tagLst>
</file>

<file path=ppt/tags/tag9.xml><?xml version="1.0" encoding="utf-8"?>
<p:tagLst xmlns:p="http://schemas.openxmlformats.org/presentationml/2006/main">
  <p:tag name="TIMING" val="|0.6"/>
</p:tagLst>
</file>

<file path=ppt/theme/theme1.xml><?xml version="1.0" encoding="utf-8"?>
<a:theme xmlns:a="http://schemas.openxmlformats.org/drawingml/2006/main" name="Office主题">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3486</Words>
  <Application>WPS 演示</Application>
  <PresentationFormat>自定义</PresentationFormat>
  <Paragraphs>426</Paragraphs>
  <Slides>25</Slides>
  <Notes>25</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25</vt:i4>
      </vt:variant>
    </vt:vector>
  </HeadingPairs>
  <TitlesOfParts>
    <vt:vector size="52" baseType="lpstr">
      <vt:lpstr>Arial</vt:lpstr>
      <vt:lpstr>宋体</vt:lpstr>
      <vt:lpstr>Wingdings</vt:lpstr>
      <vt:lpstr>Calibri</vt:lpstr>
      <vt:lpstr>Calibri Light</vt:lpstr>
      <vt:lpstr>方正兰亭准黑_GBK</vt:lpstr>
      <vt:lpstr>华文细黑</vt:lpstr>
      <vt:lpstr>华文中宋</vt:lpstr>
      <vt:lpstr>Helvetica Light</vt:lpstr>
      <vt:lpstr>微软雅黑</vt:lpstr>
      <vt:lpstr>Impact</vt:lpstr>
      <vt:lpstr>Adobe Arabic</vt:lpstr>
      <vt:lpstr>DejaVu Math TeX Gyre</vt:lpstr>
      <vt:lpstr>Bebas Neue</vt:lpstr>
      <vt:lpstr>Segoe Print</vt:lpstr>
      <vt:lpstr>FontAwesome</vt:lpstr>
      <vt:lpstr>Arial Unicode MS</vt:lpstr>
      <vt:lpstr>Calibri</vt:lpstr>
      <vt:lpstr>Clear Sans</vt:lpstr>
      <vt:lpstr>Clear Sans Light</vt:lpstr>
      <vt:lpstr>Lato Regular</vt:lpstr>
      <vt:lpstr>Lato Light</vt:lpstr>
      <vt:lpstr>Arial</vt:lpstr>
      <vt:lpstr>Fira Sans Medium Italic</vt:lpstr>
      <vt:lpstr>Helvetica</vt:lpstr>
      <vt:lpstr>Yu Gothic UI Light</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4</cp:revision>
  <dcterms:created xsi:type="dcterms:W3CDTF">2017-05-18T12:15:00Z</dcterms:created>
  <dcterms:modified xsi:type="dcterms:W3CDTF">2021-09-22T03:18:37Z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07795635301D45C6AA5D7DB774F1F96E</vt:lpwstr>
  </property>
</Properties>
</file>